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64" r:id="rId3"/>
    <p:sldId id="262" r:id="rId4"/>
    <p:sldId id="263" r:id="rId5"/>
    <p:sldId id="265" r:id="rId6"/>
    <p:sldId id="266" r:id="rId7"/>
    <p:sldId id="267" r:id="rId8"/>
    <p:sldId id="268" r:id="rId9"/>
    <p:sldId id="269" r:id="rId10"/>
    <p:sldId id="276" r:id="rId11"/>
    <p:sldId id="270" r:id="rId12"/>
    <p:sldId id="271" r:id="rId13"/>
    <p:sldId id="272" r:id="rId14"/>
    <p:sldId id="273" r:id="rId15"/>
    <p:sldId id="274" r:id="rId16"/>
    <p:sldId id="275" r:id="rId17"/>
    <p:sldId id="277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5C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176" y="10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E790BA-77B6-42BD-BC09-95C2A46A86F9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17C320-4456-459D-958A-7B1C11BBAE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717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9" Type="http://schemas.openxmlformats.org/officeDocument/2006/relationships/image" Target="../media/image39.png"/><Relationship Id="rId21" Type="http://schemas.openxmlformats.org/officeDocument/2006/relationships/image" Target="../media/image21.png"/><Relationship Id="rId34" Type="http://schemas.openxmlformats.org/officeDocument/2006/relationships/image" Target="../media/image34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20" Type="http://schemas.openxmlformats.org/officeDocument/2006/relationships/image" Target="../media/image20.png"/><Relationship Id="rId41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81" y="0"/>
            <a:ext cx="12207327" cy="6858000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7378410" y="3165267"/>
            <a:ext cx="4737390" cy="3587958"/>
            <a:chOff x="5202238" y="2906713"/>
            <a:chExt cx="5384800" cy="4078288"/>
          </a:xfrm>
        </p:grpSpPr>
        <p:sp>
          <p:nvSpPr>
            <p:cNvPr id="12" name="Freeform 65"/>
            <p:cNvSpPr>
              <a:spLocks noEditPoints="1"/>
            </p:cNvSpPr>
            <p:nvPr/>
          </p:nvSpPr>
          <p:spPr bwMode="auto">
            <a:xfrm>
              <a:off x="10160001" y="6557963"/>
              <a:ext cx="282575" cy="279400"/>
            </a:xfrm>
            <a:custGeom>
              <a:avLst/>
              <a:gdLst>
                <a:gd name="T0" fmla="*/ 178 w 178"/>
                <a:gd name="T1" fmla="*/ 176 h 176"/>
                <a:gd name="T2" fmla="*/ 0 w 178"/>
                <a:gd name="T3" fmla="*/ 176 h 176"/>
                <a:gd name="T4" fmla="*/ 0 w 178"/>
                <a:gd name="T5" fmla="*/ 0 h 176"/>
                <a:gd name="T6" fmla="*/ 178 w 178"/>
                <a:gd name="T7" fmla="*/ 0 h 176"/>
                <a:gd name="T8" fmla="*/ 178 w 178"/>
                <a:gd name="T9" fmla="*/ 176 h 176"/>
                <a:gd name="T10" fmla="*/ 13 w 178"/>
                <a:gd name="T11" fmla="*/ 164 h 176"/>
                <a:gd name="T12" fmla="*/ 164 w 178"/>
                <a:gd name="T13" fmla="*/ 164 h 176"/>
                <a:gd name="T14" fmla="*/ 164 w 178"/>
                <a:gd name="T15" fmla="*/ 13 h 176"/>
                <a:gd name="T16" fmla="*/ 13 w 178"/>
                <a:gd name="T17" fmla="*/ 13 h 176"/>
                <a:gd name="T18" fmla="*/ 13 w 178"/>
                <a:gd name="T19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178" y="176"/>
                  </a:moveTo>
                  <a:lnTo>
                    <a:pt x="0" y="176"/>
                  </a:lnTo>
                  <a:lnTo>
                    <a:pt x="0" y="0"/>
                  </a:lnTo>
                  <a:lnTo>
                    <a:pt x="178" y="0"/>
                  </a:lnTo>
                  <a:lnTo>
                    <a:pt x="178" y="176"/>
                  </a:lnTo>
                  <a:close/>
                  <a:moveTo>
                    <a:pt x="13" y="164"/>
                  </a:moveTo>
                  <a:lnTo>
                    <a:pt x="164" y="164"/>
                  </a:lnTo>
                  <a:lnTo>
                    <a:pt x="164" y="13"/>
                  </a:lnTo>
                  <a:lnTo>
                    <a:pt x="13" y="13"/>
                  </a:lnTo>
                  <a:lnTo>
                    <a:pt x="13" y="16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6"/>
            <p:cNvSpPr>
              <a:spLocks noEditPoints="1"/>
            </p:cNvSpPr>
            <p:nvPr/>
          </p:nvSpPr>
          <p:spPr bwMode="auto">
            <a:xfrm>
              <a:off x="10152063" y="6550025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4 h 185"/>
                <a:gd name="T22" fmla="*/ 14 w 187"/>
                <a:gd name="T23" fmla="*/ 174 h 185"/>
                <a:gd name="T24" fmla="*/ 14 w 187"/>
                <a:gd name="T25" fmla="*/ 14 h 185"/>
                <a:gd name="T26" fmla="*/ 174 w 187"/>
                <a:gd name="T27" fmla="*/ 14 h 185"/>
                <a:gd name="T28" fmla="*/ 174 w 187"/>
                <a:gd name="T29" fmla="*/ 174 h 185"/>
                <a:gd name="T30" fmla="*/ 23 w 187"/>
                <a:gd name="T31" fmla="*/ 165 h 185"/>
                <a:gd name="T32" fmla="*/ 165 w 187"/>
                <a:gd name="T33" fmla="*/ 165 h 185"/>
                <a:gd name="T34" fmla="*/ 165 w 187"/>
                <a:gd name="T35" fmla="*/ 23 h 185"/>
                <a:gd name="T36" fmla="*/ 23 w 187"/>
                <a:gd name="T37" fmla="*/ 23 h 185"/>
                <a:gd name="T38" fmla="*/ 23 w 187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4"/>
                  </a:lnTo>
                  <a:lnTo>
                    <a:pt x="174" y="14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3"/>
                  </a:lnTo>
                  <a:lnTo>
                    <a:pt x="23" y="23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7"/>
            <p:cNvSpPr>
              <a:spLocks noEditPoints="1"/>
            </p:cNvSpPr>
            <p:nvPr/>
          </p:nvSpPr>
          <p:spPr bwMode="auto">
            <a:xfrm>
              <a:off x="9898063" y="6296025"/>
              <a:ext cx="279400" cy="282575"/>
            </a:xfrm>
            <a:custGeom>
              <a:avLst/>
              <a:gdLst>
                <a:gd name="T0" fmla="*/ 176 w 176"/>
                <a:gd name="T1" fmla="*/ 178 h 178"/>
                <a:gd name="T2" fmla="*/ 0 w 176"/>
                <a:gd name="T3" fmla="*/ 178 h 178"/>
                <a:gd name="T4" fmla="*/ 0 w 176"/>
                <a:gd name="T5" fmla="*/ 0 h 178"/>
                <a:gd name="T6" fmla="*/ 176 w 176"/>
                <a:gd name="T7" fmla="*/ 0 h 178"/>
                <a:gd name="T8" fmla="*/ 176 w 176"/>
                <a:gd name="T9" fmla="*/ 178 h 178"/>
                <a:gd name="T10" fmla="*/ 12 w 176"/>
                <a:gd name="T11" fmla="*/ 165 h 178"/>
                <a:gd name="T12" fmla="*/ 162 w 176"/>
                <a:gd name="T13" fmla="*/ 165 h 178"/>
                <a:gd name="T14" fmla="*/ 162 w 176"/>
                <a:gd name="T15" fmla="*/ 14 h 178"/>
                <a:gd name="T16" fmla="*/ 12 w 176"/>
                <a:gd name="T17" fmla="*/ 14 h 178"/>
                <a:gd name="T18" fmla="*/ 12 w 176"/>
                <a:gd name="T1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8">
                  <a:moveTo>
                    <a:pt x="176" y="178"/>
                  </a:moveTo>
                  <a:lnTo>
                    <a:pt x="0" y="178"/>
                  </a:lnTo>
                  <a:lnTo>
                    <a:pt x="0" y="0"/>
                  </a:lnTo>
                  <a:lnTo>
                    <a:pt x="176" y="0"/>
                  </a:lnTo>
                  <a:lnTo>
                    <a:pt x="176" y="178"/>
                  </a:lnTo>
                  <a:close/>
                  <a:moveTo>
                    <a:pt x="12" y="165"/>
                  </a:moveTo>
                  <a:lnTo>
                    <a:pt x="162" y="165"/>
                  </a:lnTo>
                  <a:lnTo>
                    <a:pt x="162" y="14"/>
                  </a:lnTo>
                  <a:lnTo>
                    <a:pt x="12" y="14"/>
                  </a:lnTo>
                  <a:lnTo>
                    <a:pt x="12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8"/>
            <p:cNvSpPr>
              <a:spLocks noEditPoints="1"/>
            </p:cNvSpPr>
            <p:nvPr/>
          </p:nvSpPr>
          <p:spPr bwMode="auto">
            <a:xfrm>
              <a:off x="9891713" y="6288088"/>
              <a:ext cx="293688" cy="298450"/>
            </a:xfrm>
            <a:custGeom>
              <a:avLst/>
              <a:gdLst>
                <a:gd name="T0" fmla="*/ 185 w 185"/>
                <a:gd name="T1" fmla="*/ 188 h 188"/>
                <a:gd name="T2" fmla="*/ 0 w 185"/>
                <a:gd name="T3" fmla="*/ 188 h 188"/>
                <a:gd name="T4" fmla="*/ 0 w 185"/>
                <a:gd name="T5" fmla="*/ 0 h 188"/>
                <a:gd name="T6" fmla="*/ 185 w 185"/>
                <a:gd name="T7" fmla="*/ 0 h 188"/>
                <a:gd name="T8" fmla="*/ 185 w 185"/>
                <a:gd name="T9" fmla="*/ 188 h 188"/>
                <a:gd name="T10" fmla="*/ 6 w 185"/>
                <a:gd name="T11" fmla="*/ 179 h 188"/>
                <a:gd name="T12" fmla="*/ 175 w 185"/>
                <a:gd name="T13" fmla="*/ 179 h 188"/>
                <a:gd name="T14" fmla="*/ 175 w 185"/>
                <a:gd name="T15" fmla="*/ 10 h 188"/>
                <a:gd name="T16" fmla="*/ 6 w 185"/>
                <a:gd name="T17" fmla="*/ 10 h 188"/>
                <a:gd name="T18" fmla="*/ 6 w 185"/>
                <a:gd name="T19" fmla="*/ 179 h 188"/>
                <a:gd name="T20" fmla="*/ 171 w 185"/>
                <a:gd name="T21" fmla="*/ 174 h 188"/>
                <a:gd name="T22" fmla="*/ 11 w 185"/>
                <a:gd name="T23" fmla="*/ 174 h 188"/>
                <a:gd name="T24" fmla="*/ 11 w 185"/>
                <a:gd name="T25" fmla="*/ 14 h 188"/>
                <a:gd name="T26" fmla="*/ 171 w 185"/>
                <a:gd name="T27" fmla="*/ 14 h 188"/>
                <a:gd name="T28" fmla="*/ 171 w 185"/>
                <a:gd name="T29" fmla="*/ 174 h 188"/>
                <a:gd name="T30" fmla="*/ 20 w 185"/>
                <a:gd name="T31" fmla="*/ 165 h 188"/>
                <a:gd name="T32" fmla="*/ 162 w 185"/>
                <a:gd name="T33" fmla="*/ 165 h 188"/>
                <a:gd name="T34" fmla="*/ 162 w 185"/>
                <a:gd name="T35" fmla="*/ 23 h 188"/>
                <a:gd name="T36" fmla="*/ 20 w 185"/>
                <a:gd name="T37" fmla="*/ 23 h 188"/>
                <a:gd name="T38" fmla="*/ 20 w 185"/>
                <a:gd name="T39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188">
                  <a:moveTo>
                    <a:pt x="185" y="188"/>
                  </a:moveTo>
                  <a:lnTo>
                    <a:pt x="0" y="188"/>
                  </a:lnTo>
                  <a:lnTo>
                    <a:pt x="0" y="0"/>
                  </a:lnTo>
                  <a:lnTo>
                    <a:pt x="185" y="0"/>
                  </a:lnTo>
                  <a:lnTo>
                    <a:pt x="185" y="188"/>
                  </a:lnTo>
                  <a:close/>
                  <a:moveTo>
                    <a:pt x="6" y="179"/>
                  </a:moveTo>
                  <a:lnTo>
                    <a:pt x="175" y="179"/>
                  </a:lnTo>
                  <a:lnTo>
                    <a:pt x="175" y="10"/>
                  </a:lnTo>
                  <a:lnTo>
                    <a:pt x="6" y="10"/>
                  </a:lnTo>
                  <a:lnTo>
                    <a:pt x="6" y="179"/>
                  </a:lnTo>
                  <a:close/>
                  <a:moveTo>
                    <a:pt x="171" y="174"/>
                  </a:moveTo>
                  <a:lnTo>
                    <a:pt x="11" y="174"/>
                  </a:lnTo>
                  <a:lnTo>
                    <a:pt x="11" y="14"/>
                  </a:lnTo>
                  <a:lnTo>
                    <a:pt x="171" y="14"/>
                  </a:lnTo>
                  <a:lnTo>
                    <a:pt x="171" y="174"/>
                  </a:lnTo>
                  <a:close/>
                  <a:moveTo>
                    <a:pt x="20" y="165"/>
                  </a:moveTo>
                  <a:lnTo>
                    <a:pt x="162" y="165"/>
                  </a:lnTo>
                  <a:lnTo>
                    <a:pt x="162" y="23"/>
                  </a:lnTo>
                  <a:lnTo>
                    <a:pt x="20" y="23"/>
                  </a:lnTo>
                  <a:lnTo>
                    <a:pt x="20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9"/>
            <p:cNvSpPr>
              <a:spLocks noEditPoints="1"/>
            </p:cNvSpPr>
            <p:nvPr/>
          </p:nvSpPr>
          <p:spPr bwMode="auto">
            <a:xfrm>
              <a:off x="9779001" y="6561138"/>
              <a:ext cx="133350" cy="133350"/>
            </a:xfrm>
            <a:custGeom>
              <a:avLst/>
              <a:gdLst>
                <a:gd name="T0" fmla="*/ 84 w 84"/>
                <a:gd name="T1" fmla="*/ 84 h 84"/>
                <a:gd name="T2" fmla="*/ 0 w 84"/>
                <a:gd name="T3" fmla="*/ 84 h 84"/>
                <a:gd name="T4" fmla="*/ 0 w 84"/>
                <a:gd name="T5" fmla="*/ 0 h 84"/>
                <a:gd name="T6" fmla="*/ 84 w 84"/>
                <a:gd name="T7" fmla="*/ 0 h 84"/>
                <a:gd name="T8" fmla="*/ 84 w 84"/>
                <a:gd name="T9" fmla="*/ 84 h 84"/>
                <a:gd name="T10" fmla="*/ 11 w 84"/>
                <a:gd name="T11" fmla="*/ 73 h 84"/>
                <a:gd name="T12" fmla="*/ 73 w 84"/>
                <a:gd name="T13" fmla="*/ 73 h 84"/>
                <a:gd name="T14" fmla="*/ 73 w 84"/>
                <a:gd name="T15" fmla="*/ 11 h 84"/>
                <a:gd name="T16" fmla="*/ 11 w 84"/>
                <a:gd name="T17" fmla="*/ 11 h 84"/>
                <a:gd name="T18" fmla="*/ 11 w 84"/>
                <a:gd name="T19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84" y="84"/>
                  </a:moveTo>
                  <a:lnTo>
                    <a:pt x="0" y="84"/>
                  </a:lnTo>
                  <a:lnTo>
                    <a:pt x="0" y="0"/>
                  </a:lnTo>
                  <a:lnTo>
                    <a:pt x="84" y="0"/>
                  </a:lnTo>
                  <a:lnTo>
                    <a:pt x="84" y="84"/>
                  </a:lnTo>
                  <a:close/>
                  <a:moveTo>
                    <a:pt x="11" y="73"/>
                  </a:moveTo>
                  <a:lnTo>
                    <a:pt x="73" y="73"/>
                  </a:lnTo>
                  <a:lnTo>
                    <a:pt x="73" y="11"/>
                  </a:lnTo>
                  <a:lnTo>
                    <a:pt x="11" y="11"/>
                  </a:lnTo>
                  <a:lnTo>
                    <a:pt x="1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0"/>
            <p:cNvSpPr>
              <a:spLocks noEditPoints="1"/>
            </p:cNvSpPr>
            <p:nvPr/>
          </p:nvSpPr>
          <p:spPr bwMode="auto">
            <a:xfrm>
              <a:off x="9771063" y="6553200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9 w 94"/>
                <a:gd name="T11" fmla="*/ 85 h 94"/>
                <a:gd name="T12" fmla="*/ 85 w 94"/>
                <a:gd name="T13" fmla="*/ 85 h 94"/>
                <a:gd name="T14" fmla="*/ 85 w 94"/>
                <a:gd name="T15" fmla="*/ 9 h 94"/>
                <a:gd name="T16" fmla="*/ 9 w 94"/>
                <a:gd name="T17" fmla="*/ 9 h 94"/>
                <a:gd name="T18" fmla="*/ 9 w 94"/>
                <a:gd name="T19" fmla="*/ 85 h 94"/>
                <a:gd name="T20" fmla="*/ 82 w 94"/>
                <a:gd name="T21" fmla="*/ 83 h 94"/>
                <a:gd name="T22" fmla="*/ 12 w 94"/>
                <a:gd name="T23" fmla="*/ 83 h 94"/>
                <a:gd name="T24" fmla="*/ 12 w 94"/>
                <a:gd name="T25" fmla="*/ 12 h 94"/>
                <a:gd name="T26" fmla="*/ 82 w 94"/>
                <a:gd name="T27" fmla="*/ 12 h 94"/>
                <a:gd name="T28" fmla="*/ 82 w 94"/>
                <a:gd name="T29" fmla="*/ 83 h 94"/>
                <a:gd name="T30" fmla="*/ 21 w 94"/>
                <a:gd name="T31" fmla="*/ 73 h 94"/>
                <a:gd name="T32" fmla="*/ 73 w 94"/>
                <a:gd name="T33" fmla="*/ 73 h 94"/>
                <a:gd name="T34" fmla="*/ 73 w 94"/>
                <a:gd name="T35" fmla="*/ 21 h 94"/>
                <a:gd name="T36" fmla="*/ 21 w 94"/>
                <a:gd name="T37" fmla="*/ 21 h 94"/>
                <a:gd name="T38" fmla="*/ 21 w 94"/>
                <a:gd name="T39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9" y="85"/>
                  </a:moveTo>
                  <a:lnTo>
                    <a:pt x="85" y="85"/>
                  </a:lnTo>
                  <a:lnTo>
                    <a:pt x="85" y="9"/>
                  </a:lnTo>
                  <a:lnTo>
                    <a:pt x="9" y="9"/>
                  </a:lnTo>
                  <a:lnTo>
                    <a:pt x="9" y="85"/>
                  </a:lnTo>
                  <a:close/>
                  <a:moveTo>
                    <a:pt x="82" y="83"/>
                  </a:moveTo>
                  <a:lnTo>
                    <a:pt x="12" y="83"/>
                  </a:lnTo>
                  <a:lnTo>
                    <a:pt x="12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1" y="73"/>
                  </a:moveTo>
                  <a:lnTo>
                    <a:pt x="73" y="73"/>
                  </a:lnTo>
                  <a:lnTo>
                    <a:pt x="73" y="21"/>
                  </a:lnTo>
                  <a:lnTo>
                    <a:pt x="21" y="21"/>
                  </a:lnTo>
                  <a:lnTo>
                    <a:pt x="2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1"/>
            <p:cNvSpPr>
              <a:spLocks noEditPoints="1"/>
            </p:cNvSpPr>
            <p:nvPr/>
          </p:nvSpPr>
          <p:spPr bwMode="auto">
            <a:xfrm>
              <a:off x="10160001" y="6176963"/>
              <a:ext cx="136525" cy="136525"/>
            </a:xfrm>
            <a:custGeom>
              <a:avLst/>
              <a:gdLst>
                <a:gd name="T0" fmla="*/ 86 w 86"/>
                <a:gd name="T1" fmla="*/ 86 h 86"/>
                <a:gd name="T2" fmla="*/ 0 w 86"/>
                <a:gd name="T3" fmla="*/ 86 h 86"/>
                <a:gd name="T4" fmla="*/ 0 w 86"/>
                <a:gd name="T5" fmla="*/ 0 h 86"/>
                <a:gd name="T6" fmla="*/ 86 w 86"/>
                <a:gd name="T7" fmla="*/ 0 h 86"/>
                <a:gd name="T8" fmla="*/ 86 w 86"/>
                <a:gd name="T9" fmla="*/ 86 h 86"/>
                <a:gd name="T10" fmla="*/ 13 w 86"/>
                <a:gd name="T11" fmla="*/ 73 h 86"/>
                <a:gd name="T12" fmla="*/ 75 w 86"/>
                <a:gd name="T13" fmla="*/ 73 h 86"/>
                <a:gd name="T14" fmla="*/ 75 w 86"/>
                <a:gd name="T15" fmla="*/ 11 h 86"/>
                <a:gd name="T16" fmla="*/ 13 w 86"/>
                <a:gd name="T17" fmla="*/ 11 h 86"/>
                <a:gd name="T18" fmla="*/ 13 w 86"/>
                <a:gd name="T19" fmla="*/ 7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86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86" y="0"/>
                  </a:lnTo>
                  <a:lnTo>
                    <a:pt x="86" y="86"/>
                  </a:lnTo>
                  <a:close/>
                  <a:moveTo>
                    <a:pt x="13" y="73"/>
                  </a:moveTo>
                  <a:lnTo>
                    <a:pt x="75" y="73"/>
                  </a:lnTo>
                  <a:lnTo>
                    <a:pt x="75" y="11"/>
                  </a:lnTo>
                  <a:lnTo>
                    <a:pt x="13" y="11"/>
                  </a:lnTo>
                  <a:lnTo>
                    <a:pt x="1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2"/>
            <p:cNvSpPr>
              <a:spLocks noEditPoints="1"/>
            </p:cNvSpPr>
            <p:nvPr/>
          </p:nvSpPr>
          <p:spPr bwMode="auto">
            <a:xfrm>
              <a:off x="10152063" y="61690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5 w 96"/>
                <a:gd name="T21" fmla="*/ 82 h 96"/>
                <a:gd name="T22" fmla="*/ 14 w 96"/>
                <a:gd name="T23" fmla="*/ 82 h 96"/>
                <a:gd name="T24" fmla="*/ 14 w 96"/>
                <a:gd name="T25" fmla="*/ 14 h 96"/>
                <a:gd name="T26" fmla="*/ 85 w 96"/>
                <a:gd name="T27" fmla="*/ 14 h 96"/>
                <a:gd name="T28" fmla="*/ 85 w 96"/>
                <a:gd name="T29" fmla="*/ 82 h 96"/>
                <a:gd name="T30" fmla="*/ 23 w 96"/>
                <a:gd name="T31" fmla="*/ 73 h 96"/>
                <a:gd name="T32" fmla="*/ 75 w 96"/>
                <a:gd name="T33" fmla="*/ 73 h 96"/>
                <a:gd name="T34" fmla="*/ 75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5" y="82"/>
                  </a:moveTo>
                  <a:lnTo>
                    <a:pt x="14" y="82"/>
                  </a:lnTo>
                  <a:lnTo>
                    <a:pt x="14" y="14"/>
                  </a:lnTo>
                  <a:lnTo>
                    <a:pt x="85" y="14"/>
                  </a:lnTo>
                  <a:lnTo>
                    <a:pt x="85" y="82"/>
                  </a:lnTo>
                  <a:close/>
                  <a:moveTo>
                    <a:pt x="23" y="73"/>
                  </a:moveTo>
                  <a:lnTo>
                    <a:pt x="75" y="73"/>
                  </a:lnTo>
                  <a:lnTo>
                    <a:pt x="75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3"/>
            <p:cNvSpPr>
              <a:spLocks noEditPoints="1"/>
            </p:cNvSpPr>
            <p:nvPr/>
          </p:nvSpPr>
          <p:spPr bwMode="auto">
            <a:xfrm>
              <a:off x="10442576" y="6843713"/>
              <a:ext cx="138113" cy="134938"/>
            </a:xfrm>
            <a:custGeom>
              <a:avLst/>
              <a:gdLst>
                <a:gd name="T0" fmla="*/ 87 w 87"/>
                <a:gd name="T1" fmla="*/ 85 h 85"/>
                <a:gd name="T2" fmla="*/ 0 w 87"/>
                <a:gd name="T3" fmla="*/ 85 h 85"/>
                <a:gd name="T4" fmla="*/ 0 w 87"/>
                <a:gd name="T5" fmla="*/ 0 h 85"/>
                <a:gd name="T6" fmla="*/ 87 w 87"/>
                <a:gd name="T7" fmla="*/ 0 h 85"/>
                <a:gd name="T8" fmla="*/ 87 w 87"/>
                <a:gd name="T9" fmla="*/ 85 h 85"/>
                <a:gd name="T10" fmla="*/ 14 w 87"/>
                <a:gd name="T11" fmla="*/ 73 h 85"/>
                <a:gd name="T12" fmla="*/ 73 w 87"/>
                <a:gd name="T13" fmla="*/ 73 h 85"/>
                <a:gd name="T14" fmla="*/ 73 w 87"/>
                <a:gd name="T15" fmla="*/ 12 h 85"/>
                <a:gd name="T16" fmla="*/ 14 w 87"/>
                <a:gd name="T17" fmla="*/ 12 h 85"/>
                <a:gd name="T18" fmla="*/ 14 w 87"/>
                <a:gd name="T19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87" y="85"/>
                  </a:moveTo>
                  <a:lnTo>
                    <a:pt x="0" y="85"/>
                  </a:lnTo>
                  <a:lnTo>
                    <a:pt x="0" y="0"/>
                  </a:lnTo>
                  <a:lnTo>
                    <a:pt x="87" y="0"/>
                  </a:lnTo>
                  <a:lnTo>
                    <a:pt x="87" y="85"/>
                  </a:lnTo>
                  <a:close/>
                  <a:moveTo>
                    <a:pt x="14" y="73"/>
                  </a:moveTo>
                  <a:lnTo>
                    <a:pt x="73" y="73"/>
                  </a:lnTo>
                  <a:lnTo>
                    <a:pt x="73" y="12"/>
                  </a:lnTo>
                  <a:lnTo>
                    <a:pt x="14" y="12"/>
                  </a:lnTo>
                  <a:lnTo>
                    <a:pt x="14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4"/>
            <p:cNvSpPr>
              <a:spLocks noEditPoints="1"/>
            </p:cNvSpPr>
            <p:nvPr/>
          </p:nvSpPr>
          <p:spPr bwMode="auto">
            <a:xfrm>
              <a:off x="10434638" y="68373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7 w 96"/>
                <a:gd name="T13" fmla="*/ 84 h 93"/>
                <a:gd name="T14" fmla="*/ 87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4 w 96"/>
                <a:gd name="T23" fmla="*/ 82 h 93"/>
                <a:gd name="T24" fmla="*/ 14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3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3 w 96"/>
                <a:gd name="T37" fmla="*/ 20 h 93"/>
                <a:gd name="T38" fmla="*/ 23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7" y="84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4" y="82"/>
                  </a:lnTo>
                  <a:lnTo>
                    <a:pt x="14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3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3" y="20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5"/>
            <p:cNvSpPr>
              <a:spLocks noEditPoints="1"/>
            </p:cNvSpPr>
            <p:nvPr/>
          </p:nvSpPr>
          <p:spPr bwMode="auto">
            <a:xfrm>
              <a:off x="9234488" y="5635625"/>
              <a:ext cx="544513" cy="544513"/>
            </a:xfrm>
            <a:custGeom>
              <a:avLst/>
              <a:gdLst>
                <a:gd name="T0" fmla="*/ 343 w 343"/>
                <a:gd name="T1" fmla="*/ 343 h 343"/>
                <a:gd name="T2" fmla="*/ 0 w 343"/>
                <a:gd name="T3" fmla="*/ 343 h 343"/>
                <a:gd name="T4" fmla="*/ 0 w 343"/>
                <a:gd name="T5" fmla="*/ 0 h 343"/>
                <a:gd name="T6" fmla="*/ 343 w 343"/>
                <a:gd name="T7" fmla="*/ 0 h 343"/>
                <a:gd name="T8" fmla="*/ 343 w 343"/>
                <a:gd name="T9" fmla="*/ 343 h 343"/>
                <a:gd name="T10" fmla="*/ 11 w 343"/>
                <a:gd name="T11" fmla="*/ 329 h 343"/>
                <a:gd name="T12" fmla="*/ 329 w 343"/>
                <a:gd name="T13" fmla="*/ 329 h 343"/>
                <a:gd name="T14" fmla="*/ 329 w 343"/>
                <a:gd name="T15" fmla="*/ 11 h 343"/>
                <a:gd name="T16" fmla="*/ 11 w 343"/>
                <a:gd name="T17" fmla="*/ 11 h 343"/>
                <a:gd name="T18" fmla="*/ 11 w 343"/>
                <a:gd name="T19" fmla="*/ 3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343" y="343"/>
                  </a:moveTo>
                  <a:lnTo>
                    <a:pt x="0" y="343"/>
                  </a:lnTo>
                  <a:lnTo>
                    <a:pt x="0" y="0"/>
                  </a:lnTo>
                  <a:lnTo>
                    <a:pt x="343" y="0"/>
                  </a:lnTo>
                  <a:lnTo>
                    <a:pt x="343" y="343"/>
                  </a:lnTo>
                  <a:close/>
                  <a:moveTo>
                    <a:pt x="11" y="329"/>
                  </a:moveTo>
                  <a:lnTo>
                    <a:pt x="329" y="329"/>
                  </a:lnTo>
                  <a:lnTo>
                    <a:pt x="329" y="11"/>
                  </a:lnTo>
                  <a:lnTo>
                    <a:pt x="11" y="11"/>
                  </a:lnTo>
                  <a:lnTo>
                    <a:pt x="11" y="32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9226551" y="5627688"/>
              <a:ext cx="558800" cy="558800"/>
            </a:xfrm>
            <a:custGeom>
              <a:avLst/>
              <a:gdLst>
                <a:gd name="T0" fmla="*/ 352 w 352"/>
                <a:gd name="T1" fmla="*/ 352 h 352"/>
                <a:gd name="T2" fmla="*/ 0 w 352"/>
                <a:gd name="T3" fmla="*/ 352 h 352"/>
                <a:gd name="T4" fmla="*/ 0 w 352"/>
                <a:gd name="T5" fmla="*/ 0 h 352"/>
                <a:gd name="T6" fmla="*/ 352 w 352"/>
                <a:gd name="T7" fmla="*/ 0 h 352"/>
                <a:gd name="T8" fmla="*/ 352 w 352"/>
                <a:gd name="T9" fmla="*/ 352 h 352"/>
                <a:gd name="T10" fmla="*/ 7 w 352"/>
                <a:gd name="T11" fmla="*/ 346 h 352"/>
                <a:gd name="T12" fmla="*/ 345 w 352"/>
                <a:gd name="T13" fmla="*/ 346 h 352"/>
                <a:gd name="T14" fmla="*/ 345 w 352"/>
                <a:gd name="T15" fmla="*/ 7 h 352"/>
                <a:gd name="T16" fmla="*/ 7 w 352"/>
                <a:gd name="T17" fmla="*/ 7 h 352"/>
                <a:gd name="T18" fmla="*/ 7 w 352"/>
                <a:gd name="T19" fmla="*/ 346 h 352"/>
                <a:gd name="T20" fmla="*/ 339 w 352"/>
                <a:gd name="T21" fmla="*/ 339 h 352"/>
                <a:gd name="T22" fmla="*/ 14 w 352"/>
                <a:gd name="T23" fmla="*/ 339 h 352"/>
                <a:gd name="T24" fmla="*/ 14 w 352"/>
                <a:gd name="T25" fmla="*/ 14 h 352"/>
                <a:gd name="T26" fmla="*/ 339 w 352"/>
                <a:gd name="T27" fmla="*/ 14 h 352"/>
                <a:gd name="T28" fmla="*/ 339 w 352"/>
                <a:gd name="T29" fmla="*/ 339 h 352"/>
                <a:gd name="T30" fmla="*/ 21 w 352"/>
                <a:gd name="T31" fmla="*/ 332 h 352"/>
                <a:gd name="T32" fmla="*/ 332 w 352"/>
                <a:gd name="T33" fmla="*/ 332 h 352"/>
                <a:gd name="T34" fmla="*/ 332 w 352"/>
                <a:gd name="T35" fmla="*/ 21 h 352"/>
                <a:gd name="T36" fmla="*/ 21 w 352"/>
                <a:gd name="T37" fmla="*/ 21 h 352"/>
                <a:gd name="T38" fmla="*/ 21 w 352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352">
                  <a:moveTo>
                    <a:pt x="352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52" y="0"/>
                  </a:lnTo>
                  <a:lnTo>
                    <a:pt x="352" y="352"/>
                  </a:lnTo>
                  <a:close/>
                  <a:moveTo>
                    <a:pt x="7" y="346"/>
                  </a:moveTo>
                  <a:lnTo>
                    <a:pt x="345" y="346"/>
                  </a:lnTo>
                  <a:lnTo>
                    <a:pt x="345" y="7"/>
                  </a:lnTo>
                  <a:lnTo>
                    <a:pt x="7" y="7"/>
                  </a:lnTo>
                  <a:lnTo>
                    <a:pt x="7" y="346"/>
                  </a:lnTo>
                  <a:close/>
                  <a:moveTo>
                    <a:pt x="339" y="339"/>
                  </a:moveTo>
                  <a:lnTo>
                    <a:pt x="14" y="339"/>
                  </a:lnTo>
                  <a:lnTo>
                    <a:pt x="14" y="14"/>
                  </a:lnTo>
                  <a:lnTo>
                    <a:pt x="339" y="14"/>
                  </a:lnTo>
                  <a:lnTo>
                    <a:pt x="339" y="339"/>
                  </a:lnTo>
                  <a:close/>
                  <a:moveTo>
                    <a:pt x="21" y="332"/>
                  </a:moveTo>
                  <a:lnTo>
                    <a:pt x="332" y="332"/>
                  </a:lnTo>
                  <a:lnTo>
                    <a:pt x="332" y="21"/>
                  </a:lnTo>
                  <a:lnTo>
                    <a:pt x="21" y="21"/>
                  </a:lnTo>
                  <a:lnTo>
                    <a:pt x="21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7"/>
            <p:cNvSpPr>
              <a:spLocks noEditPoints="1"/>
            </p:cNvSpPr>
            <p:nvPr/>
          </p:nvSpPr>
          <p:spPr bwMode="auto">
            <a:xfrm>
              <a:off x="9353551" y="5754688"/>
              <a:ext cx="304800" cy="304800"/>
            </a:xfrm>
            <a:custGeom>
              <a:avLst/>
              <a:gdLst>
                <a:gd name="T0" fmla="*/ 192 w 192"/>
                <a:gd name="T1" fmla="*/ 192 h 192"/>
                <a:gd name="T2" fmla="*/ 0 w 192"/>
                <a:gd name="T3" fmla="*/ 192 h 192"/>
                <a:gd name="T4" fmla="*/ 0 w 192"/>
                <a:gd name="T5" fmla="*/ 0 h 192"/>
                <a:gd name="T6" fmla="*/ 192 w 192"/>
                <a:gd name="T7" fmla="*/ 0 h 192"/>
                <a:gd name="T8" fmla="*/ 192 w 192"/>
                <a:gd name="T9" fmla="*/ 192 h 192"/>
                <a:gd name="T10" fmla="*/ 14 w 192"/>
                <a:gd name="T11" fmla="*/ 179 h 192"/>
                <a:gd name="T12" fmla="*/ 179 w 192"/>
                <a:gd name="T13" fmla="*/ 179 h 192"/>
                <a:gd name="T14" fmla="*/ 179 w 192"/>
                <a:gd name="T15" fmla="*/ 14 h 192"/>
                <a:gd name="T16" fmla="*/ 14 w 192"/>
                <a:gd name="T17" fmla="*/ 14 h 192"/>
                <a:gd name="T18" fmla="*/ 14 w 192"/>
                <a:gd name="T19" fmla="*/ 17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192" y="192"/>
                  </a:moveTo>
                  <a:lnTo>
                    <a:pt x="0" y="192"/>
                  </a:lnTo>
                  <a:lnTo>
                    <a:pt x="0" y="0"/>
                  </a:lnTo>
                  <a:lnTo>
                    <a:pt x="192" y="0"/>
                  </a:lnTo>
                  <a:lnTo>
                    <a:pt x="192" y="192"/>
                  </a:lnTo>
                  <a:close/>
                  <a:moveTo>
                    <a:pt x="14" y="179"/>
                  </a:moveTo>
                  <a:lnTo>
                    <a:pt x="179" y="179"/>
                  </a:lnTo>
                  <a:lnTo>
                    <a:pt x="179" y="14"/>
                  </a:lnTo>
                  <a:lnTo>
                    <a:pt x="14" y="14"/>
                  </a:lnTo>
                  <a:lnTo>
                    <a:pt x="14" y="17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8"/>
            <p:cNvSpPr>
              <a:spLocks noEditPoints="1"/>
            </p:cNvSpPr>
            <p:nvPr/>
          </p:nvSpPr>
          <p:spPr bwMode="auto">
            <a:xfrm>
              <a:off x="9350376" y="5751513"/>
              <a:ext cx="312738" cy="312738"/>
            </a:xfrm>
            <a:custGeom>
              <a:avLst/>
              <a:gdLst>
                <a:gd name="T0" fmla="*/ 197 w 197"/>
                <a:gd name="T1" fmla="*/ 197 h 197"/>
                <a:gd name="T2" fmla="*/ 0 w 197"/>
                <a:gd name="T3" fmla="*/ 197 h 197"/>
                <a:gd name="T4" fmla="*/ 0 w 197"/>
                <a:gd name="T5" fmla="*/ 0 h 197"/>
                <a:gd name="T6" fmla="*/ 197 w 197"/>
                <a:gd name="T7" fmla="*/ 0 h 197"/>
                <a:gd name="T8" fmla="*/ 197 w 197"/>
                <a:gd name="T9" fmla="*/ 197 h 197"/>
                <a:gd name="T10" fmla="*/ 5 w 197"/>
                <a:gd name="T11" fmla="*/ 190 h 197"/>
                <a:gd name="T12" fmla="*/ 190 w 197"/>
                <a:gd name="T13" fmla="*/ 190 h 197"/>
                <a:gd name="T14" fmla="*/ 190 w 197"/>
                <a:gd name="T15" fmla="*/ 5 h 197"/>
                <a:gd name="T16" fmla="*/ 5 w 197"/>
                <a:gd name="T17" fmla="*/ 5 h 197"/>
                <a:gd name="T18" fmla="*/ 5 w 197"/>
                <a:gd name="T19" fmla="*/ 190 h 197"/>
                <a:gd name="T20" fmla="*/ 183 w 197"/>
                <a:gd name="T21" fmla="*/ 183 h 197"/>
                <a:gd name="T22" fmla="*/ 12 w 197"/>
                <a:gd name="T23" fmla="*/ 183 h 197"/>
                <a:gd name="T24" fmla="*/ 12 w 197"/>
                <a:gd name="T25" fmla="*/ 12 h 197"/>
                <a:gd name="T26" fmla="*/ 183 w 197"/>
                <a:gd name="T27" fmla="*/ 12 h 197"/>
                <a:gd name="T28" fmla="*/ 183 w 197"/>
                <a:gd name="T29" fmla="*/ 183 h 197"/>
                <a:gd name="T30" fmla="*/ 18 w 197"/>
                <a:gd name="T31" fmla="*/ 178 h 197"/>
                <a:gd name="T32" fmla="*/ 178 w 197"/>
                <a:gd name="T33" fmla="*/ 178 h 197"/>
                <a:gd name="T34" fmla="*/ 178 w 197"/>
                <a:gd name="T35" fmla="*/ 18 h 197"/>
                <a:gd name="T36" fmla="*/ 18 w 197"/>
                <a:gd name="T37" fmla="*/ 18 h 197"/>
                <a:gd name="T38" fmla="*/ 18 w 197"/>
                <a:gd name="T39" fmla="*/ 17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97">
                  <a:moveTo>
                    <a:pt x="197" y="197"/>
                  </a:moveTo>
                  <a:lnTo>
                    <a:pt x="0" y="197"/>
                  </a:lnTo>
                  <a:lnTo>
                    <a:pt x="0" y="0"/>
                  </a:lnTo>
                  <a:lnTo>
                    <a:pt x="197" y="0"/>
                  </a:lnTo>
                  <a:lnTo>
                    <a:pt x="197" y="197"/>
                  </a:lnTo>
                  <a:close/>
                  <a:moveTo>
                    <a:pt x="5" y="190"/>
                  </a:moveTo>
                  <a:lnTo>
                    <a:pt x="190" y="190"/>
                  </a:lnTo>
                  <a:lnTo>
                    <a:pt x="190" y="5"/>
                  </a:lnTo>
                  <a:lnTo>
                    <a:pt x="5" y="5"/>
                  </a:lnTo>
                  <a:lnTo>
                    <a:pt x="5" y="190"/>
                  </a:lnTo>
                  <a:close/>
                  <a:moveTo>
                    <a:pt x="183" y="183"/>
                  </a:moveTo>
                  <a:lnTo>
                    <a:pt x="12" y="183"/>
                  </a:lnTo>
                  <a:lnTo>
                    <a:pt x="12" y="12"/>
                  </a:lnTo>
                  <a:lnTo>
                    <a:pt x="183" y="12"/>
                  </a:lnTo>
                  <a:lnTo>
                    <a:pt x="183" y="183"/>
                  </a:lnTo>
                  <a:close/>
                  <a:moveTo>
                    <a:pt x="18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18" y="18"/>
                  </a:lnTo>
                  <a:lnTo>
                    <a:pt x="18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79"/>
            <p:cNvSpPr>
              <a:spLocks noChangeArrowheads="1"/>
            </p:cNvSpPr>
            <p:nvPr/>
          </p:nvSpPr>
          <p:spPr bwMode="auto">
            <a:xfrm>
              <a:off x="9488488" y="5765800"/>
              <a:ext cx="17463" cy="2794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0"/>
            <p:cNvSpPr>
              <a:spLocks noEditPoints="1"/>
            </p:cNvSpPr>
            <p:nvPr/>
          </p:nvSpPr>
          <p:spPr bwMode="auto">
            <a:xfrm>
              <a:off x="9480551" y="5762625"/>
              <a:ext cx="33338" cy="287338"/>
            </a:xfrm>
            <a:custGeom>
              <a:avLst/>
              <a:gdLst>
                <a:gd name="T0" fmla="*/ 21 w 21"/>
                <a:gd name="T1" fmla="*/ 181 h 181"/>
                <a:gd name="T2" fmla="*/ 0 w 21"/>
                <a:gd name="T3" fmla="*/ 181 h 181"/>
                <a:gd name="T4" fmla="*/ 0 w 21"/>
                <a:gd name="T5" fmla="*/ 0 h 181"/>
                <a:gd name="T6" fmla="*/ 21 w 21"/>
                <a:gd name="T7" fmla="*/ 0 h 181"/>
                <a:gd name="T8" fmla="*/ 21 w 21"/>
                <a:gd name="T9" fmla="*/ 181 h 181"/>
                <a:gd name="T10" fmla="*/ 7 w 21"/>
                <a:gd name="T11" fmla="*/ 174 h 181"/>
                <a:gd name="T12" fmla="*/ 14 w 21"/>
                <a:gd name="T13" fmla="*/ 174 h 181"/>
                <a:gd name="T14" fmla="*/ 14 w 21"/>
                <a:gd name="T15" fmla="*/ 7 h 181"/>
                <a:gd name="T16" fmla="*/ 7 w 21"/>
                <a:gd name="T17" fmla="*/ 7 h 181"/>
                <a:gd name="T18" fmla="*/ 7 w 21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81">
                  <a:moveTo>
                    <a:pt x="21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181"/>
                  </a:lnTo>
                  <a:close/>
                  <a:moveTo>
                    <a:pt x="7" y="174"/>
                  </a:moveTo>
                  <a:lnTo>
                    <a:pt x="14" y="174"/>
                  </a:lnTo>
                  <a:lnTo>
                    <a:pt x="14" y="7"/>
                  </a:lnTo>
                  <a:lnTo>
                    <a:pt x="7" y="7"/>
                  </a:lnTo>
                  <a:lnTo>
                    <a:pt x="7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9369426" y="5897563"/>
              <a:ext cx="277813" cy="1746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9364663" y="5889625"/>
              <a:ext cx="287338" cy="33338"/>
            </a:xfrm>
            <a:custGeom>
              <a:avLst/>
              <a:gdLst>
                <a:gd name="T0" fmla="*/ 181 w 181"/>
                <a:gd name="T1" fmla="*/ 21 h 21"/>
                <a:gd name="T2" fmla="*/ 0 w 181"/>
                <a:gd name="T3" fmla="*/ 21 h 21"/>
                <a:gd name="T4" fmla="*/ 0 w 181"/>
                <a:gd name="T5" fmla="*/ 0 h 21"/>
                <a:gd name="T6" fmla="*/ 181 w 181"/>
                <a:gd name="T7" fmla="*/ 0 h 21"/>
                <a:gd name="T8" fmla="*/ 181 w 181"/>
                <a:gd name="T9" fmla="*/ 21 h 21"/>
                <a:gd name="T10" fmla="*/ 7 w 181"/>
                <a:gd name="T11" fmla="*/ 14 h 21"/>
                <a:gd name="T12" fmla="*/ 174 w 181"/>
                <a:gd name="T13" fmla="*/ 14 h 21"/>
                <a:gd name="T14" fmla="*/ 174 w 181"/>
                <a:gd name="T15" fmla="*/ 7 h 21"/>
                <a:gd name="T16" fmla="*/ 7 w 181"/>
                <a:gd name="T17" fmla="*/ 7 h 21"/>
                <a:gd name="T18" fmla="*/ 7 w 181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1">
                  <a:moveTo>
                    <a:pt x="181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81" y="0"/>
                  </a:lnTo>
                  <a:lnTo>
                    <a:pt x="181" y="21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3"/>
            <p:cNvSpPr>
              <a:spLocks noEditPoints="1"/>
            </p:cNvSpPr>
            <p:nvPr/>
          </p:nvSpPr>
          <p:spPr bwMode="auto">
            <a:xfrm>
              <a:off x="9759951" y="6161088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2 w 94"/>
                <a:gd name="T11" fmla="*/ 80 h 94"/>
                <a:gd name="T12" fmla="*/ 80 w 94"/>
                <a:gd name="T13" fmla="*/ 80 h 94"/>
                <a:gd name="T14" fmla="*/ 80 w 94"/>
                <a:gd name="T15" fmla="*/ 12 h 94"/>
                <a:gd name="T16" fmla="*/ 12 w 94"/>
                <a:gd name="T17" fmla="*/ 12 h 94"/>
                <a:gd name="T18" fmla="*/ 12 w 94"/>
                <a:gd name="T19" fmla="*/ 8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2" y="80"/>
                  </a:moveTo>
                  <a:lnTo>
                    <a:pt x="80" y="80"/>
                  </a:lnTo>
                  <a:lnTo>
                    <a:pt x="80" y="12"/>
                  </a:lnTo>
                  <a:lnTo>
                    <a:pt x="12" y="12"/>
                  </a:lnTo>
                  <a:lnTo>
                    <a:pt x="12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4"/>
            <p:cNvSpPr>
              <a:spLocks noEditPoints="1"/>
            </p:cNvSpPr>
            <p:nvPr/>
          </p:nvSpPr>
          <p:spPr bwMode="auto">
            <a:xfrm>
              <a:off x="9753601" y="6154738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4 h 100"/>
                <a:gd name="T12" fmla="*/ 93 w 100"/>
                <a:gd name="T13" fmla="*/ 94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4 h 100"/>
                <a:gd name="T20" fmla="*/ 87 w 100"/>
                <a:gd name="T21" fmla="*/ 87 h 100"/>
                <a:gd name="T22" fmla="*/ 13 w 100"/>
                <a:gd name="T23" fmla="*/ 87 h 100"/>
                <a:gd name="T24" fmla="*/ 13 w 100"/>
                <a:gd name="T25" fmla="*/ 14 h 100"/>
                <a:gd name="T26" fmla="*/ 87 w 100"/>
                <a:gd name="T27" fmla="*/ 14 h 100"/>
                <a:gd name="T28" fmla="*/ 87 w 100"/>
                <a:gd name="T29" fmla="*/ 87 h 100"/>
                <a:gd name="T30" fmla="*/ 20 w 100"/>
                <a:gd name="T31" fmla="*/ 82 h 100"/>
                <a:gd name="T32" fmla="*/ 82 w 100"/>
                <a:gd name="T33" fmla="*/ 82 h 100"/>
                <a:gd name="T34" fmla="*/ 82 w 100"/>
                <a:gd name="T35" fmla="*/ 20 h 100"/>
                <a:gd name="T36" fmla="*/ 20 w 100"/>
                <a:gd name="T37" fmla="*/ 20 h 100"/>
                <a:gd name="T38" fmla="*/ 20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3" y="87"/>
                  </a:lnTo>
                  <a:lnTo>
                    <a:pt x="13" y="14"/>
                  </a:lnTo>
                  <a:lnTo>
                    <a:pt x="87" y="14"/>
                  </a:lnTo>
                  <a:lnTo>
                    <a:pt x="87" y="87"/>
                  </a:lnTo>
                  <a:close/>
                  <a:moveTo>
                    <a:pt x="20" y="82"/>
                  </a:moveTo>
                  <a:lnTo>
                    <a:pt x="82" y="82"/>
                  </a:lnTo>
                  <a:lnTo>
                    <a:pt x="82" y="20"/>
                  </a:lnTo>
                  <a:lnTo>
                    <a:pt x="20" y="20"/>
                  </a:lnTo>
                  <a:lnTo>
                    <a:pt x="20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5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6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7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8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9"/>
            <p:cNvSpPr>
              <a:spLocks/>
            </p:cNvSpPr>
            <p:nvPr/>
          </p:nvSpPr>
          <p:spPr bwMode="auto">
            <a:xfrm>
              <a:off x="5202238" y="2906713"/>
              <a:ext cx="5262563" cy="3951288"/>
            </a:xfrm>
            <a:custGeom>
              <a:avLst/>
              <a:gdLst>
                <a:gd name="T0" fmla="*/ 1445 w 1451"/>
                <a:gd name="T1" fmla="*/ 1089 h 1089"/>
                <a:gd name="T2" fmla="*/ 6 w 1451"/>
                <a:gd name="T3" fmla="*/ 1089 h 1089"/>
                <a:gd name="T4" fmla="*/ 0 w 1451"/>
                <a:gd name="T5" fmla="*/ 1083 h 1089"/>
                <a:gd name="T6" fmla="*/ 6 w 1451"/>
                <a:gd name="T7" fmla="*/ 1078 h 1089"/>
                <a:gd name="T8" fmla="*/ 1439 w 1451"/>
                <a:gd name="T9" fmla="*/ 1078 h 1089"/>
                <a:gd name="T10" fmla="*/ 1439 w 1451"/>
                <a:gd name="T11" fmla="*/ 6 h 1089"/>
                <a:gd name="T12" fmla="*/ 1445 w 1451"/>
                <a:gd name="T13" fmla="*/ 0 h 1089"/>
                <a:gd name="T14" fmla="*/ 1451 w 1451"/>
                <a:gd name="T15" fmla="*/ 6 h 1089"/>
                <a:gd name="T16" fmla="*/ 1451 w 1451"/>
                <a:gd name="T17" fmla="*/ 1083 h 1089"/>
                <a:gd name="T18" fmla="*/ 1445 w 1451"/>
                <a:gd name="T19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1" h="1089">
                  <a:moveTo>
                    <a:pt x="1445" y="1089"/>
                  </a:moveTo>
                  <a:cubicBezTo>
                    <a:pt x="6" y="1089"/>
                    <a:pt x="6" y="1089"/>
                    <a:pt x="6" y="1089"/>
                  </a:cubicBezTo>
                  <a:cubicBezTo>
                    <a:pt x="3" y="1089"/>
                    <a:pt x="0" y="1086"/>
                    <a:pt x="0" y="1083"/>
                  </a:cubicBezTo>
                  <a:cubicBezTo>
                    <a:pt x="0" y="1080"/>
                    <a:pt x="3" y="1078"/>
                    <a:pt x="6" y="1078"/>
                  </a:cubicBezTo>
                  <a:cubicBezTo>
                    <a:pt x="1439" y="1078"/>
                    <a:pt x="1439" y="1078"/>
                    <a:pt x="1439" y="1078"/>
                  </a:cubicBezTo>
                  <a:cubicBezTo>
                    <a:pt x="1439" y="6"/>
                    <a:pt x="1439" y="6"/>
                    <a:pt x="1439" y="6"/>
                  </a:cubicBezTo>
                  <a:cubicBezTo>
                    <a:pt x="1439" y="3"/>
                    <a:pt x="1442" y="0"/>
                    <a:pt x="1445" y="0"/>
                  </a:cubicBezTo>
                  <a:cubicBezTo>
                    <a:pt x="1448" y="0"/>
                    <a:pt x="1451" y="3"/>
                    <a:pt x="1451" y="6"/>
                  </a:cubicBezTo>
                  <a:cubicBezTo>
                    <a:pt x="1451" y="1083"/>
                    <a:pt x="1451" y="1083"/>
                    <a:pt x="1451" y="1083"/>
                  </a:cubicBezTo>
                  <a:cubicBezTo>
                    <a:pt x="1451" y="1086"/>
                    <a:pt x="1448" y="1089"/>
                    <a:pt x="1445" y="108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1042" y="106651"/>
            <a:ext cx="5023883" cy="4564541"/>
            <a:chOff x="87313" y="123825"/>
            <a:chExt cx="5799138" cy="5268913"/>
          </a:xfrm>
        </p:grpSpPr>
        <p:sp>
          <p:nvSpPr>
            <p:cNvPr id="37" name="Freeform 90"/>
            <p:cNvSpPr>
              <a:spLocks noEditPoints="1"/>
            </p:cNvSpPr>
            <p:nvPr/>
          </p:nvSpPr>
          <p:spPr bwMode="auto">
            <a:xfrm>
              <a:off x="233363" y="27305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1 h 176"/>
                <a:gd name="T12" fmla="*/ 13 w 178"/>
                <a:gd name="T13" fmla="*/ 11 h 176"/>
                <a:gd name="T14" fmla="*/ 13 w 178"/>
                <a:gd name="T15" fmla="*/ 164 h 176"/>
                <a:gd name="T16" fmla="*/ 164 w 178"/>
                <a:gd name="T17" fmla="*/ 164 h 176"/>
                <a:gd name="T18" fmla="*/ 164 w 178"/>
                <a:gd name="T19" fmla="*/ 1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1"/>
                  </a:moveTo>
                  <a:lnTo>
                    <a:pt x="13" y="11"/>
                  </a:lnTo>
                  <a:lnTo>
                    <a:pt x="13" y="164"/>
                  </a:lnTo>
                  <a:lnTo>
                    <a:pt x="164" y="164"/>
                  </a:lnTo>
                  <a:lnTo>
                    <a:pt x="164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1"/>
            <p:cNvSpPr>
              <a:spLocks noEditPoints="1"/>
            </p:cNvSpPr>
            <p:nvPr/>
          </p:nvSpPr>
          <p:spPr bwMode="auto">
            <a:xfrm>
              <a:off x="225426" y="265113"/>
              <a:ext cx="298450" cy="293688"/>
            </a:xfrm>
            <a:custGeom>
              <a:avLst/>
              <a:gdLst>
                <a:gd name="T0" fmla="*/ 188 w 188"/>
                <a:gd name="T1" fmla="*/ 185 h 185"/>
                <a:gd name="T2" fmla="*/ 0 w 188"/>
                <a:gd name="T3" fmla="*/ 185 h 185"/>
                <a:gd name="T4" fmla="*/ 0 w 188"/>
                <a:gd name="T5" fmla="*/ 0 h 185"/>
                <a:gd name="T6" fmla="*/ 188 w 188"/>
                <a:gd name="T7" fmla="*/ 0 h 185"/>
                <a:gd name="T8" fmla="*/ 188 w 188"/>
                <a:gd name="T9" fmla="*/ 185 h 185"/>
                <a:gd name="T10" fmla="*/ 9 w 188"/>
                <a:gd name="T11" fmla="*/ 176 h 185"/>
                <a:gd name="T12" fmla="*/ 178 w 188"/>
                <a:gd name="T13" fmla="*/ 176 h 185"/>
                <a:gd name="T14" fmla="*/ 178 w 188"/>
                <a:gd name="T15" fmla="*/ 9 h 185"/>
                <a:gd name="T16" fmla="*/ 9 w 188"/>
                <a:gd name="T17" fmla="*/ 9 h 185"/>
                <a:gd name="T18" fmla="*/ 9 w 188"/>
                <a:gd name="T19" fmla="*/ 176 h 185"/>
                <a:gd name="T20" fmla="*/ 174 w 188"/>
                <a:gd name="T21" fmla="*/ 174 h 185"/>
                <a:gd name="T22" fmla="*/ 14 w 188"/>
                <a:gd name="T23" fmla="*/ 174 h 185"/>
                <a:gd name="T24" fmla="*/ 14 w 188"/>
                <a:gd name="T25" fmla="*/ 12 h 185"/>
                <a:gd name="T26" fmla="*/ 174 w 188"/>
                <a:gd name="T27" fmla="*/ 12 h 185"/>
                <a:gd name="T28" fmla="*/ 174 w 188"/>
                <a:gd name="T29" fmla="*/ 174 h 185"/>
                <a:gd name="T30" fmla="*/ 23 w 188"/>
                <a:gd name="T31" fmla="*/ 165 h 185"/>
                <a:gd name="T32" fmla="*/ 165 w 188"/>
                <a:gd name="T33" fmla="*/ 165 h 185"/>
                <a:gd name="T34" fmla="*/ 165 w 188"/>
                <a:gd name="T35" fmla="*/ 21 h 185"/>
                <a:gd name="T36" fmla="*/ 23 w 188"/>
                <a:gd name="T37" fmla="*/ 21 h 185"/>
                <a:gd name="T38" fmla="*/ 23 w 188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8" h="185">
                  <a:moveTo>
                    <a:pt x="188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8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2"/>
                  </a:lnTo>
                  <a:lnTo>
                    <a:pt x="174" y="12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1"/>
                  </a:lnTo>
                  <a:lnTo>
                    <a:pt x="23" y="21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2"/>
            <p:cNvSpPr>
              <a:spLocks noEditPoints="1"/>
            </p:cNvSpPr>
            <p:nvPr/>
          </p:nvSpPr>
          <p:spPr bwMode="auto">
            <a:xfrm>
              <a:off x="498476" y="53340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2 h 176"/>
                <a:gd name="T12" fmla="*/ 13 w 178"/>
                <a:gd name="T13" fmla="*/ 12 h 176"/>
                <a:gd name="T14" fmla="*/ 13 w 178"/>
                <a:gd name="T15" fmla="*/ 163 h 176"/>
                <a:gd name="T16" fmla="*/ 164 w 178"/>
                <a:gd name="T17" fmla="*/ 163 h 176"/>
                <a:gd name="T18" fmla="*/ 164 w 178"/>
                <a:gd name="T19" fmla="*/ 1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2"/>
                  </a:moveTo>
                  <a:lnTo>
                    <a:pt x="13" y="12"/>
                  </a:lnTo>
                  <a:lnTo>
                    <a:pt x="13" y="163"/>
                  </a:lnTo>
                  <a:lnTo>
                    <a:pt x="164" y="163"/>
                  </a:lnTo>
                  <a:lnTo>
                    <a:pt x="164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3"/>
            <p:cNvSpPr>
              <a:spLocks noEditPoints="1"/>
            </p:cNvSpPr>
            <p:nvPr/>
          </p:nvSpPr>
          <p:spPr bwMode="auto">
            <a:xfrm>
              <a:off x="490538" y="527050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1 h 185"/>
                <a:gd name="T22" fmla="*/ 14 w 187"/>
                <a:gd name="T23" fmla="*/ 171 h 185"/>
                <a:gd name="T24" fmla="*/ 14 w 187"/>
                <a:gd name="T25" fmla="*/ 11 h 185"/>
                <a:gd name="T26" fmla="*/ 174 w 187"/>
                <a:gd name="T27" fmla="*/ 11 h 185"/>
                <a:gd name="T28" fmla="*/ 174 w 187"/>
                <a:gd name="T29" fmla="*/ 171 h 185"/>
                <a:gd name="T30" fmla="*/ 23 w 187"/>
                <a:gd name="T31" fmla="*/ 162 h 185"/>
                <a:gd name="T32" fmla="*/ 164 w 187"/>
                <a:gd name="T33" fmla="*/ 162 h 185"/>
                <a:gd name="T34" fmla="*/ 164 w 187"/>
                <a:gd name="T35" fmla="*/ 20 h 185"/>
                <a:gd name="T36" fmla="*/ 23 w 187"/>
                <a:gd name="T37" fmla="*/ 20 h 185"/>
                <a:gd name="T38" fmla="*/ 23 w 187"/>
                <a:gd name="T39" fmla="*/ 16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1"/>
                  </a:moveTo>
                  <a:lnTo>
                    <a:pt x="14" y="171"/>
                  </a:lnTo>
                  <a:lnTo>
                    <a:pt x="14" y="11"/>
                  </a:lnTo>
                  <a:lnTo>
                    <a:pt x="174" y="11"/>
                  </a:lnTo>
                  <a:lnTo>
                    <a:pt x="174" y="171"/>
                  </a:lnTo>
                  <a:close/>
                  <a:moveTo>
                    <a:pt x="23" y="162"/>
                  </a:moveTo>
                  <a:lnTo>
                    <a:pt x="164" y="162"/>
                  </a:lnTo>
                  <a:lnTo>
                    <a:pt x="164" y="20"/>
                  </a:lnTo>
                  <a:lnTo>
                    <a:pt x="23" y="20"/>
                  </a:lnTo>
                  <a:lnTo>
                    <a:pt x="23" y="16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4"/>
            <p:cNvSpPr>
              <a:spLocks noEditPoints="1"/>
            </p:cNvSpPr>
            <p:nvPr/>
          </p:nvSpPr>
          <p:spPr bwMode="auto">
            <a:xfrm>
              <a:off x="762001" y="414338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3 w 87"/>
                <a:gd name="T11" fmla="*/ 11 h 87"/>
                <a:gd name="T12" fmla="*/ 12 w 87"/>
                <a:gd name="T13" fmla="*/ 11 h 87"/>
                <a:gd name="T14" fmla="*/ 12 w 87"/>
                <a:gd name="T15" fmla="*/ 73 h 87"/>
                <a:gd name="T16" fmla="*/ 73 w 87"/>
                <a:gd name="T17" fmla="*/ 73 h 87"/>
                <a:gd name="T18" fmla="*/ 73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3" y="11"/>
                  </a:moveTo>
                  <a:lnTo>
                    <a:pt x="12" y="11"/>
                  </a:lnTo>
                  <a:lnTo>
                    <a:pt x="12" y="73"/>
                  </a:lnTo>
                  <a:lnTo>
                    <a:pt x="73" y="73"/>
                  </a:lnTo>
                  <a:lnTo>
                    <a:pt x="73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5"/>
            <p:cNvSpPr>
              <a:spLocks noEditPoints="1"/>
            </p:cNvSpPr>
            <p:nvPr/>
          </p:nvSpPr>
          <p:spPr bwMode="auto">
            <a:xfrm>
              <a:off x="755651" y="406400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10 h 96"/>
                <a:gd name="T16" fmla="*/ 9 w 96"/>
                <a:gd name="T17" fmla="*/ 10 h 96"/>
                <a:gd name="T18" fmla="*/ 9 w 96"/>
                <a:gd name="T19" fmla="*/ 87 h 96"/>
                <a:gd name="T20" fmla="*/ 82 w 96"/>
                <a:gd name="T21" fmla="*/ 83 h 96"/>
                <a:gd name="T22" fmla="*/ 11 w 96"/>
                <a:gd name="T23" fmla="*/ 83 h 96"/>
                <a:gd name="T24" fmla="*/ 11 w 96"/>
                <a:gd name="T25" fmla="*/ 12 h 96"/>
                <a:gd name="T26" fmla="*/ 82 w 96"/>
                <a:gd name="T27" fmla="*/ 12 h 96"/>
                <a:gd name="T28" fmla="*/ 82 w 96"/>
                <a:gd name="T29" fmla="*/ 83 h 96"/>
                <a:gd name="T30" fmla="*/ 20 w 96"/>
                <a:gd name="T31" fmla="*/ 74 h 96"/>
                <a:gd name="T32" fmla="*/ 73 w 96"/>
                <a:gd name="T33" fmla="*/ 74 h 96"/>
                <a:gd name="T34" fmla="*/ 73 w 96"/>
                <a:gd name="T35" fmla="*/ 21 h 96"/>
                <a:gd name="T36" fmla="*/ 20 w 96"/>
                <a:gd name="T37" fmla="*/ 21 h 96"/>
                <a:gd name="T38" fmla="*/ 20 w 96"/>
                <a:gd name="T39" fmla="*/ 7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10"/>
                  </a:lnTo>
                  <a:lnTo>
                    <a:pt x="9" y="10"/>
                  </a:lnTo>
                  <a:lnTo>
                    <a:pt x="9" y="87"/>
                  </a:lnTo>
                  <a:close/>
                  <a:moveTo>
                    <a:pt x="82" y="83"/>
                  </a:moveTo>
                  <a:lnTo>
                    <a:pt x="11" y="83"/>
                  </a:lnTo>
                  <a:lnTo>
                    <a:pt x="11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0" y="74"/>
                  </a:moveTo>
                  <a:lnTo>
                    <a:pt x="73" y="74"/>
                  </a:lnTo>
                  <a:lnTo>
                    <a:pt x="73" y="21"/>
                  </a:lnTo>
                  <a:lnTo>
                    <a:pt x="20" y="21"/>
                  </a:lnTo>
                  <a:lnTo>
                    <a:pt x="20" y="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6"/>
            <p:cNvSpPr>
              <a:spLocks noEditPoints="1"/>
            </p:cNvSpPr>
            <p:nvPr/>
          </p:nvSpPr>
          <p:spPr bwMode="auto">
            <a:xfrm>
              <a:off x="377826" y="798513"/>
              <a:ext cx="138113" cy="134938"/>
            </a:xfrm>
            <a:custGeom>
              <a:avLst/>
              <a:gdLst>
                <a:gd name="T0" fmla="*/ 0 w 87"/>
                <a:gd name="T1" fmla="*/ 0 h 85"/>
                <a:gd name="T2" fmla="*/ 87 w 87"/>
                <a:gd name="T3" fmla="*/ 0 h 85"/>
                <a:gd name="T4" fmla="*/ 87 w 87"/>
                <a:gd name="T5" fmla="*/ 85 h 85"/>
                <a:gd name="T6" fmla="*/ 0 w 87"/>
                <a:gd name="T7" fmla="*/ 85 h 85"/>
                <a:gd name="T8" fmla="*/ 0 w 87"/>
                <a:gd name="T9" fmla="*/ 0 h 85"/>
                <a:gd name="T10" fmla="*/ 73 w 87"/>
                <a:gd name="T11" fmla="*/ 12 h 85"/>
                <a:gd name="T12" fmla="*/ 14 w 87"/>
                <a:gd name="T13" fmla="*/ 12 h 85"/>
                <a:gd name="T14" fmla="*/ 14 w 87"/>
                <a:gd name="T15" fmla="*/ 73 h 85"/>
                <a:gd name="T16" fmla="*/ 73 w 87"/>
                <a:gd name="T17" fmla="*/ 73 h 85"/>
                <a:gd name="T18" fmla="*/ 73 w 87"/>
                <a:gd name="T19" fmla="*/ 1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0" y="0"/>
                  </a:moveTo>
                  <a:lnTo>
                    <a:pt x="87" y="0"/>
                  </a:lnTo>
                  <a:lnTo>
                    <a:pt x="87" y="85"/>
                  </a:lnTo>
                  <a:lnTo>
                    <a:pt x="0" y="85"/>
                  </a:lnTo>
                  <a:lnTo>
                    <a:pt x="0" y="0"/>
                  </a:lnTo>
                  <a:close/>
                  <a:moveTo>
                    <a:pt x="73" y="12"/>
                  </a:moveTo>
                  <a:lnTo>
                    <a:pt x="14" y="12"/>
                  </a:lnTo>
                  <a:lnTo>
                    <a:pt x="14" y="73"/>
                  </a:lnTo>
                  <a:lnTo>
                    <a:pt x="73" y="73"/>
                  </a:lnTo>
                  <a:lnTo>
                    <a:pt x="73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371476" y="7921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6 w 96"/>
                <a:gd name="T13" fmla="*/ 84 h 93"/>
                <a:gd name="T14" fmla="*/ 86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3 w 96"/>
                <a:gd name="T23" fmla="*/ 82 h 93"/>
                <a:gd name="T24" fmla="*/ 13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2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2 w 96"/>
                <a:gd name="T37" fmla="*/ 20 h 93"/>
                <a:gd name="T38" fmla="*/ 22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6" y="84"/>
                  </a:lnTo>
                  <a:lnTo>
                    <a:pt x="86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3" y="82"/>
                  </a:lnTo>
                  <a:lnTo>
                    <a:pt x="13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2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2" y="20"/>
                  </a:lnTo>
                  <a:lnTo>
                    <a:pt x="22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8"/>
            <p:cNvSpPr>
              <a:spLocks noEditPoints="1"/>
            </p:cNvSpPr>
            <p:nvPr/>
          </p:nvSpPr>
          <p:spPr bwMode="auto">
            <a:xfrm>
              <a:off x="95251" y="131763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5 w 87"/>
                <a:gd name="T11" fmla="*/ 11 h 87"/>
                <a:gd name="T12" fmla="*/ 14 w 87"/>
                <a:gd name="T13" fmla="*/ 11 h 87"/>
                <a:gd name="T14" fmla="*/ 14 w 87"/>
                <a:gd name="T15" fmla="*/ 73 h 87"/>
                <a:gd name="T16" fmla="*/ 75 w 87"/>
                <a:gd name="T17" fmla="*/ 73 h 87"/>
                <a:gd name="T18" fmla="*/ 75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5" y="11"/>
                  </a:moveTo>
                  <a:lnTo>
                    <a:pt x="14" y="11"/>
                  </a:lnTo>
                  <a:lnTo>
                    <a:pt x="14" y="73"/>
                  </a:lnTo>
                  <a:lnTo>
                    <a:pt x="75" y="73"/>
                  </a:lnTo>
                  <a:lnTo>
                    <a:pt x="75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9"/>
            <p:cNvSpPr>
              <a:spLocks noEditPoints="1"/>
            </p:cNvSpPr>
            <p:nvPr/>
          </p:nvSpPr>
          <p:spPr bwMode="auto">
            <a:xfrm>
              <a:off x="87313" y="1238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3 w 96"/>
                <a:gd name="T21" fmla="*/ 82 h 96"/>
                <a:gd name="T22" fmla="*/ 14 w 96"/>
                <a:gd name="T23" fmla="*/ 82 h 96"/>
                <a:gd name="T24" fmla="*/ 14 w 96"/>
                <a:gd name="T25" fmla="*/ 12 h 96"/>
                <a:gd name="T26" fmla="*/ 83 w 96"/>
                <a:gd name="T27" fmla="*/ 12 h 96"/>
                <a:gd name="T28" fmla="*/ 83 w 96"/>
                <a:gd name="T29" fmla="*/ 82 h 96"/>
                <a:gd name="T30" fmla="*/ 23 w 96"/>
                <a:gd name="T31" fmla="*/ 73 h 96"/>
                <a:gd name="T32" fmla="*/ 76 w 96"/>
                <a:gd name="T33" fmla="*/ 73 h 96"/>
                <a:gd name="T34" fmla="*/ 76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3" y="82"/>
                  </a:moveTo>
                  <a:lnTo>
                    <a:pt x="14" y="82"/>
                  </a:lnTo>
                  <a:lnTo>
                    <a:pt x="14" y="12"/>
                  </a:lnTo>
                  <a:lnTo>
                    <a:pt x="83" y="12"/>
                  </a:lnTo>
                  <a:lnTo>
                    <a:pt x="83" y="82"/>
                  </a:lnTo>
                  <a:close/>
                  <a:moveTo>
                    <a:pt x="23" y="73"/>
                  </a:moveTo>
                  <a:lnTo>
                    <a:pt x="76" y="73"/>
                  </a:lnTo>
                  <a:lnTo>
                    <a:pt x="76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0"/>
            <p:cNvSpPr>
              <a:spLocks noEditPoints="1"/>
            </p:cNvSpPr>
            <p:nvPr/>
          </p:nvSpPr>
          <p:spPr bwMode="auto">
            <a:xfrm>
              <a:off x="885826" y="919163"/>
              <a:ext cx="547688" cy="544513"/>
            </a:xfrm>
            <a:custGeom>
              <a:avLst/>
              <a:gdLst>
                <a:gd name="T0" fmla="*/ 0 w 345"/>
                <a:gd name="T1" fmla="*/ 0 h 343"/>
                <a:gd name="T2" fmla="*/ 345 w 345"/>
                <a:gd name="T3" fmla="*/ 0 h 343"/>
                <a:gd name="T4" fmla="*/ 345 w 345"/>
                <a:gd name="T5" fmla="*/ 343 h 343"/>
                <a:gd name="T6" fmla="*/ 0 w 345"/>
                <a:gd name="T7" fmla="*/ 343 h 343"/>
                <a:gd name="T8" fmla="*/ 0 w 345"/>
                <a:gd name="T9" fmla="*/ 0 h 343"/>
                <a:gd name="T10" fmla="*/ 331 w 345"/>
                <a:gd name="T11" fmla="*/ 11 h 343"/>
                <a:gd name="T12" fmla="*/ 14 w 345"/>
                <a:gd name="T13" fmla="*/ 11 h 343"/>
                <a:gd name="T14" fmla="*/ 14 w 345"/>
                <a:gd name="T15" fmla="*/ 329 h 343"/>
                <a:gd name="T16" fmla="*/ 331 w 345"/>
                <a:gd name="T17" fmla="*/ 329 h 343"/>
                <a:gd name="T18" fmla="*/ 331 w 345"/>
                <a:gd name="T19" fmla="*/ 1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343">
                  <a:moveTo>
                    <a:pt x="0" y="0"/>
                  </a:moveTo>
                  <a:lnTo>
                    <a:pt x="345" y="0"/>
                  </a:lnTo>
                  <a:lnTo>
                    <a:pt x="345" y="343"/>
                  </a:lnTo>
                  <a:lnTo>
                    <a:pt x="0" y="343"/>
                  </a:lnTo>
                  <a:lnTo>
                    <a:pt x="0" y="0"/>
                  </a:lnTo>
                  <a:close/>
                  <a:moveTo>
                    <a:pt x="331" y="11"/>
                  </a:moveTo>
                  <a:lnTo>
                    <a:pt x="14" y="11"/>
                  </a:lnTo>
                  <a:lnTo>
                    <a:pt x="14" y="329"/>
                  </a:lnTo>
                  <a:lnTo>
                    <a:pt x="331" y="329"/>
                  </a:lnTo>
                  <a:lnTo>
                    <a:pt x="331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1"/>
            <p:cNvSpPr>
              <a:spLocks noEditPoints="1"/>
            </p:cNvSpPr>
            <p:nvPr/>
          </p:nvSpPr>
          <p:spPr bwMode="auto">
            <a:xfrm>
              <a:off x="882651" y="911225"/>
              <a:ext cx="554038" cy="558800"/>
            </a:xfrm>
            <a:custGeom>
              <a:avLst/>
              <a:gdLst>
                <a:gd name="T0" fmla="*/ 349 w 349"/>
                <a:gd name="T1" fmla="*/ 352 h 352"/>
                <a:gd name="T2" fmla="*/ 0 w 349"/>
                <a:gd name="T3" fmla="*/ 352 h 352"/>
                <a:gd name="T4" fmla="*/ 0 w 349"/>
                <a:gd name="T5" fmla="*/ 0 h 352"/>
                <a:gd name="T6" fmla="*/ 349 w 349"/>
                <a:gd name="T7" fmla="*/ 0 h 352"/>
                <a:gd name="T8" fmla="*/ 349 w 349"/>
                <a:gd name="T9" fmla="*/ 352 h 352"/>
                <a:gd name="T10" fmla="*/ 7 w 349"/>
                <a:gd name="T11" fmla="*/ 345 h 352"/>
                <a:gd name="T12" fmla="*/ 342 w 349"/>
                <a:gd name="T13" fmla="*/ 345 h 352"/>
                <a:gd name="T14" fmla="*/ 342 w 349"/>
                <a:gd name="T15" fmla="*/ 7 h 352"/>
                <a:gd name="T16" fmla="*/ 7 w 349"/>
                <a:gd name="T17" fmla="*/ 7 h 352"/>
                <a:gd name="T18" fmla="*/ 7 w 349"/>
                <a:gd name="T19" fmla="*/ 345 h 352"/>
                <a:gd name="T20" fmla="*/ 336 w 349"/>
                <a:gd name="T21" fmla="*/ 338 h 352"/>
                <a:gd name="T22" fmla="*/ 11 w 349"/>
                <a:gd name="T23" fmla="*/ 338 h 352"/>
                <a:gd name="T24" fmla="*/ 11 w 349"/>
                <a:gd name="T25" fmla="*/ 14 h 352"/>
                <a:gd name="T26" fmla="*/ 336 w 349"/>
                <a:gd name="T27" fmla="*/ 14 h 352"/>
                <a:gd name="T28" fmla="*/ 336 w 349"/>
                <a:gd name="T29" fmla="*/ 338 h 352"/>
                <a:gd name="T30" fmla="*/ 18 w 349"/>
                <a:gd name="T31" fmla="*/ 332 h 352"/>
                <a:gd name="T32" fmla="*/ 331 w 349"/>
                <a:gd name="T33" fmla="*/ 332 h 352"/>
                <a:gd name="T34" fmla="*/ 331 w 349"/>
                <a:gd name="T35" fmla="*/ 21 h 352"/>
                <a:gd name="T36" fmla="*/ 18 w 349"/>
                <a:gd name="T37" fmla="*/ 21 h 352"/>
                <a:gd name="T38" fmla="*/ 18 w 349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9" h="352">
                  <a:moveTo>
                    <a:pt x="349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352"/>
                  </a:lnTo>
                  <a:close/>
                  <a:moveTo>
                    <a:pt x="7" y="345"/>
                  </a:moveTo>
                  <a:lnTo>
                    <a:pt x="342" y="345"/>
                  </a:lnTo>
                  <a:lnTo>
                    <a:pt x="342" y="7"/>
                  </a:lnTo>
                  <a:lnTo>
                    <a:pt x="7" y="7"/>
                  </a:lnTo>
                  <a:lnTo>
                    <a:pt x="7" y="345"/>
                  </a:lnTo>
                  <a:close/>
                  <a:moveTo>
                    <a:pt x="336" y="338"/>
                  </a:moveTo>
                  <a:lnTo>
                    <a:pt x="11" y="338"/>
                  </a:lnTo>
                  <a:lnTo>
                    <a:pt x="11" y="14"/>
                  </a:lnTo>
                  <a:lnTo>
                    <a:pt x="336" y="14"/>
                  </a:lnTo>
                  <a:lnTo>
                    <a:pt x="336" y="338"/>
                  </a:lnTo>
                  <a:close/>
                  <a:moveTo>
                    <a:pt x="18" y="332"/>
                  </a:moveTo>
                  <a:lnTo>
                    <a:pt x="331" y="332"/>
                  </a:lnTo>
                  <a:lnTo>
                    <a:pt x="331" y="21"/>
                  </a:lnTo>
                  <a:lnTo>
                    <a:pt x="18" y="21"/>
                  </a:lnTo>
                  <a:lnTo>
                    <a:pt x="18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/>
            <p:cNvSpPr>
              <a:spLocks noEditPoints="1"/>
            </p:cNvSpPr>
            <p:nvPr/>
          </p:nvSpPr>
          <p:spPr bwMode="auto">
            <a:xfrm>
              <a:off x="1009651" y="1038225"/>
              <a:ext cx="300038" cy="304800"/>
            </a:xfrm>
            <a:custGeom>
              <a:avLst/>
              <a:gdLst>
                <a:gd name="T0" fmla="*/ 0 w 189"/>
                <a:gd name="T1" fmla="*/ 0 h 192"/>
                <a:gd name="T2" fmla="*/ 189 w 189"/>
                <a:gd name="T3" fmla="*/ 0 h 192"/>
                <a:gd name="T4" fmla="*/ 189 w 189"/>
                <a:gd name="T5" fmla="*/ 192 h 192"/>
                <a:gd name="T6" fmla="*/ 0 w 189"/>
                <a:gd name="T7" fmla="*/ 192 h 192"/>
                <a:gd name="T8" fmla="*/ 0 w 189"/>
                <a:gd name="T9" fmla="*/ 0 h 192"/>
                <a:gd name="T10" fmla="*/ 178 w 189"/>
                <a:gd name="T11" fmla="*/ 14 h 192"/>
                <a:gd name="T12" fmla="*/ 11 w 189"/>
                <a:gd name="T13" fmla="*/ 14 h 192"/>
                <a:gd name="T14" fmla="*/ 11 w 189"/>
                <a:gd name="T15" fmla="*/ 178 h 192"/>
                <a:gd name="T16" fmla="*/ 178 w 189"/>
                <a:gd name="T17" fmla="*/ 178 h 192"/>
                <a:gd name="T18" fmla="*/ 178 w 189"/>
                <a:gd name="T1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92">
                  <a:moveTo>
                    <a:pt x="0" y="0"/>
                  </a:moveTo>
                  <a:lnTo>
                    <a:pt x="189" y="0"/>
                  </a:lnTo>
                  <a:lnTo>
                    <a:pt x="189" y="192"/>
                  </a:lnTo>
                  <a:lnTo>
                    <a:pt x="0" y="192"/>
                  </a:lnTo>
                  <a:lnTo>
                    <a:pt x="0" y="0"/>
                  </a:lnTo>
                  <a:close/>
                  <a:moveTo>
                    <a:pt x="178" y="14"/>
                  </a:moveTo>
                  <a:lnTo>
                    <a:pt x="11" y="14"/>
                  </a:lnTo>
                  <a:lnTo>
                    <a:pt x="11" y="178"/>
                  </a:lnTo>
                  <a:lnTo>
                    <a:pt x="178" y="178"/>
                  </a:lnTo>
                  <a:lnTo>
                    <a:pt x="178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/>
            <p:cNvSpPr>
              <a:spLocks noEditPoints="1"/>
            </p:cNvSpPr>
            <p:nvPr/>
          </p:nvSpPr>
          <p:spPr bwMode="auto">
            <a:xfrm>
              <a:off x="1001713" y="1035050"/>
              <a:ext cx="315913" cy="311150"/>
            </a:xfrm>
            <a:custGeom>
              <a:avLst/>
              <a:gdLst>
                <a:gd name="T0" fmla="*/ 199 w 199"/>
                <a:gd name="T1" fmla="*/ 196 h 196"/>
                <a:gd name="T2" fmla="*/ 0 w 199"/>
                <a:gd name="T3" fmla="*/ 196 h 196"/>
                <a:gd name="T4" fmla="*/ 0 w 199"/>
                <a:gd name="T5" fmla="*/ 0 h 196"/>
                <a:gd name="T6" fmla="*/ 199 w 199"/>
                <a:gd name="T7" fmla="*/ 0 h 196"/>
                <a:gd name="T8" fmla="*/ 199 w 199"/>
                <a:gd name="T9" fmla="*/ 196 h 196"/>
                <a:gd name="T10" fmla="*/ 7 w 199"/>
                <a:gd name="T11" fmla="*/ 190 h 196"/>
                <a:gd name="T12" fmla="*/ 192 w 199"/>
                <a:gd name="T13" fmla="*/ 190 h 196"/>
                <a:gd name="T14" fmla="*/ 192 w 199"/>
                <a:gd name="T15" fmla="*/ 4 h 196"/>
                <a:gd name="T16" fmla="*/ 7 w 199"/>
                <a:gd name="T17" fmla="*/ 4 h 196"/>
                <a:gd name="T18" fmla="*/ 7 w 199"/>
                <a:gd name="T19" fmla="*/ 190 h 196"/>
                <a:gd name="T20" fmla="*/ 185 w 199"/>
                <a:gd name="T21" fmla="*/ 183 h 196"/>
                <a:gd name="T22" fmla="*/ 14 w 199"/>
                <a:gd name="T23" fmla="*/ 183 h 196"/>
                <a:gd name="T24" fmla="*/ 14 w 199"/>
                <a:gd name="T25" fmla="*/ 11 h 196"/>
                <a:gd name="T26" fmla="*/ 185 w 199"/>
                <a:gd name="T27" fmla="*/ 11 h 196"/>
                <a:gd name="T28" fmla="*/ 185 w 199"/>
                <a:gd name="T29" fmla="*/ 183 h 196"/>
                <a:gd name="T30" fmla="*/ 21 w 199"/>
                <a:gd name="T31" fmla="*/ 178 h 196"/>
                <a:gd name="T32" fmla="*/ 178 w 199"/>
                <a:gd name="T33" fmla="*/ 178 h 196"/>
                <a:gd name="T34" fmla="*/ 178 w 199"/>
                <a:gd name="T35" fmla="*/ 18 h 196"/>
                <a:gd name="T36" fmla="*/ 21 w 199"/>
                <a:gd name="T37" fmla="*/ 18 h 196"/>
                <a:gd name="T38" fmla="*/ 21 w 199"/>
                <a:gd name="T39" fmla="*/ 17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9" h="196">
                  <a:moveTo>
                    <a:pt x="199" y="196"/>
                  </a:moveTo>
                  <a:lnTo>
                    <a:pt x="0" y="196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196"/>
                  </a:lnTo>
                  <a:close/>
                  <a:moveTo>
                    <a:pt x="7" y="190"/>
                  </a:moveTo>
                  <a:lnTo>
                    <a:pt x="192" y="190"/>
                  </a:lnTo>
                  <a:lnTo>
                    <a:pt x="192" y="4"/>
                  </a:lnTo>
                  <a:lnTo>
                    <a:pt x="7" y="4"/>
                  </a:lnTo>
                  <a:lnTo>
                    <a:pt x="7" y="190"/>
                  </a:lnTo>
                  <a:close/>
                  <a:moveTo>
                    <a:pt x="185" y="183"/>
                  </a:moveTo>
                  <a:lnTo>
                    <a:pt x="14" y="183"/>
                  </a:lnTo>
                  <a:lnTo>
                    <a:pt x="14" y="11"/>
                  </a:lnTo>
                  <a:lnTo>
                    <a:pt x="185" y="11"/>
                  </a:lnTo>
                  <a:lnTo>
                    <a:pt x="185" y="183"/>
                  </a:lnTo>
                  <a:close/>
                  <a:moveTo>
                    <a:pt x="21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21" y="18"/>
                  </a:lnTo>
                  <a:lnTo>
                    <a:pt x="21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104"/>
            <p:cNvSpPr>
              <a:spLocks noChangeArrowheads="1"/>
            </p:cNvSpPr>
            <p:nvPr/>
          </p:nvSpPr>
          <p:spPr bwMode="auto">
            <a:xfrm>
              <a:off x="1157288" y="1052513"/>
              <a:ext cx="22225" cy="276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5"/>
            <p:cNvSpPr>
              <a:spLocks noEditPoints="1"/>
            </p:cNvSpPr>
            <p:nvPr/>
          </p:nvSpPr>
          <p:spPr bwMode="auto">
            <a:xfrm>
              <a:off x="1154113" y="1049338"/>
              <a:ext cx="28575" cy="287338"/>
            </a:xfrm>
            <a:custGeom>
              <a:avLst/>
              <a:gdLst>
                <a:gd name="T0" fmla="*/ 18 w 18"/>
                <a:gd name="T1" fmla="*/ 181 h 181"/>
                <a:gd name="T2" fmla="*/ 0 w 18"/>
                <a:gd name="T3" fmla="*/ 181 h 181"/>
                <a:gd name="T4" fmla="*/ 0 w 18"/>
                <a:gd name="T5" fmla="*/ 0 h 181"/>
                <a:gd name="T6" fmla="*/ 18 w 18"/>
                <a:gd name="T7" fmla="*/ 0 h 181"/>
                <a:gd name="T8" fmla="*/ 18 w 18"/>
                <a:gd name="T9" fmla="*/ 181 h 181"/>
                <a:gd name="T10" fmla="*/ 5 w 18"/>
                <a:gd name="T11" fmla="*/ 174 h 181"/>
                <a:gd name="T12" fmla="*/ 11 w 18"/>
                <a:gd name="T13" fmla="*/ 174 h 181"/>
                <a:gd name="T14" fmla="*/ 11 w 18"/>
                <a:gd name="T15" fmla="*/ 5 h 181"/>
                <a:gd name="T16" fmla="*/ 5 w 18"/>
                <a:gd name="T17" fmla="*/ 5 h 181"/>
                <a:gd name="T18" fmla="*/ 5 w 18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1">
                  <a:moveTo>
                    <a:pt x="18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181"/>
                  </a:lnTo>
                  <a:close/>
                  <a:moveTo>
                    <a:pt x="5" y="174"/>
                  </a:moveTo>
                  <a:lnTo>
                    <a:pt x="11" y="174"/>
                  </a:lnTo>
                  <a:lnTo>
                    <a:pt x="11" y="5"/>
                  </a:lnTo>
                  <a:lnTo>
                    <a:pt x="5" y="5"/>
                  </a:lnTo>
                  <a:lnTo>
                    <a:pt x="5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106"/>
            <p:cNvSpPr>
              <a:spLocks noChangeArrowheads="1"/>
            </p:cNvSpPr>
            <p:nvPr/>
          </p:nvSpPr>
          <p:spPr bwMode="auto">
            <a:xfrm>
              <a:off x="1019176" y="1179513"/>
              <a:ext cx="276225" cy="22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7"/>
            <p:cNvSpPr>
              <a:spLocks noEditPoints="1"/>
            </p:cNvSpPr>
            <p:nvPr/>
          </p:nvSpPr>
          <p:spPr bwMode="auto">
            <a:xfrm>
              <a:off x="1012826" y="1176338"/>
              <a:ext cx="285750" cy="28575"/>
            </a:xfrm>
            <a:custGeom>
              <a:avLst/>
              <a:gdLst>
                <a:gd name="T0" fmla="*/ 180 w 180"/>
                <a:gd name="T1" fmla="*/ 18 h 18"/>
                <a:gd name="T2" fmla="*/ 0 w 180"/>
                <a:gd name="T3" fmla="*/ 18 h 18"/>
                <a:gd name="T4" fmla="*/ 0 w 180"/>
                <a:gd name="T5" fmla="*/ 0 h 18"/>
                <a:gd name="T6" fmla="*/ 180 w 180"/>
                <a:gd name="T7" fmla="*/ 0 h 18"/>
                <a:gd name="T8" fmla="*/ 180 w 180"/>
                <a:gd name="T9" fmla="*/ 18 h 18"/>
                <a:gd name="T10" fmla="*/ 7 w 180"/>
                <a:gd name="T11" fmla="*/ 14 h 18"/>
                <a:gd name="T12" fmla="*/ 174 w 180"/>
                <a:gd name="T13" fmla="*/ 14 h 18"/>
                <a:gd name="T14" fmla="*/ 174 w 180"/>
                <a:gd name="T15" fmla="*/ 7 h 18"/>
                <a:gd name="T16" fmla="*/ 7 w 180"/>
                <a:gd name="T17" fmla="*/ 7 h 18"/>
                <a:gd name="T18" fmla="*/ 7 w 180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8">
                  <a:moveTo>
                    <a:pt x="180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0" y="18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08"/>
            <p:cNvSpPr>
              <a:spLocks noEditPoints="1"/>
            </p:cNvSpPr>
            <p:nvPr/>
          </p:nvSpPr>
          <p:spPr bwMode="auto">
            <a:xfrm>
              <a:off x="758826" y="78740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94 w 94"/>
                <a:gd name="T3" fmla="*/ 0 h 94"/>
                <a:gd name="T4" fmla="*/ 94 w 94"/>
                <a:gd name="T5" fmla="*/ 94 h 94"/>
                <a:gd name="T6" fmla="*/ 0 w 94"/>
                <a:gd name="T7" fmla="*/ 94 h 94"/>
                <a:gd name="T8" fmla="*/ 0 w 94"/>
                <a:gd name="T9" fmla="*/ 0 h 94"/>
                <a:gd name="T10" fmla="*/ 80 w 94"/>
                <a:gd name="T11" fmla="*/ 14 h 94"/>
                <a:gd name="T12" fmla="*/ 11 w 94"/>
                <a:gd name="T13" fmla="*/ 14 h 94"/>
                <a:gd name="T14" fmla="*/ 11 w 94"/>
                <a:gd name="T15" fmla="*/ 80 h 94"/>
                <a:gd name="T16" fmla="*/ 80 w 94"/>
                <a:gd name="T17" fmla="*/ 80 h 94"/>
                <a:gd name="T18" fmla="*/ 80 w 94"/>
                <a:gd name="T19" fmla="*/ 1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94" y="0"/>
                  </a:lnTo>
                  <a:lnTo>
                    <a:pt x="94" y="94"/>
                  </a:lnTo>
                  <a:lnTo>
                    <a:pt x="0" y="94"/>
                  </a:lnTo>
                  <a:lnTo>
                    <a:pt x="0" y="0"/>
                  </a:lnTo>
                  <a:close/>
                  <a:moveTo>
                    <a:pt x="80" y="14"/>
                  </a:moveTo>
                  <a:lnTo>
                    <a:pt x="11" y="14"/>
                  </a:lnTo>
                  <a:lnTo>
                    <a:pt x="11" y="80"/>
                  </a:lnTo>
                  <a:lnTo>
                    <a:pt x="80" y="80"/>
                  </a:lnTo>
                  <a:lnTo>
                    <a:pt x="80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9"/>
            <p:cNvSpPr>
              <a:spLocks noEditPoints="1"/>
            </p:cNvSpPr>
            <p:nvPr/>
          </p:nvSpPr>
          <p:spPr bwMode="auto">
            <a:xfrm>
              <a:off x="750888" y="784225"/>
              <a:ext cx="160338" cy="160338"/>
            </a:xfrm>
            <a:custGeom>
              <a:avLst/>
              <a:gdLst>
                <a:gd name="T0" fmla="*/ 101 w 101"/>
                <a:gd name="T1" fmla="*/ 101 h 101"/>
                <a:gd name="T2" fmla="*/ 0 w 101"/>
                <a:gd name="T3" fmla="*/ 101 h 101"/>
                <a:gd name="T4" fmla="*/ 0 w 101"/>
                <a:gd name="T5" fmla="*/ 0 h 101"/>
                <a:gd name="T6" fmla="*/ 101 w 101"/>
                <a:gd name="T7" fmla="*/ 0 h 101"/>
                <a:gd name="T8" fmla="*/ 101 w 101"/>
                <a:gd name="T9" fmla="*/ 101 h 101"/>
                <a:gd name="T10" fmla="*/ 7 w 101"/>
                <a:gd name="T11" fmla="*/ 94 h 101"/>
                <a:gd name="T12" fmla="*/ 94 w 101"/>
                <a:gd name="T13" fmla="*/ 94 h 101"/>
                <a:gd name="T14" fmla="*/ 94 w 101"/>
                <a:gd name="T15" fmla="*/ 5 h 101"/>
                <a:gd name="T16" fmla="*/ 7 w 101"/>
                <a:gd name="T17" fmla="*/ 5 h 101"/>
                <a:gd name="T18" fmla="*/ 7 w 101"/>
                <a:gd name="T19" fmla="*/ 94 h 101"/>
                <a:gd name="T20" fmla="*/ 87 w 101"/>
                <a:gd name="T21" fmla="*/ 87 h 101"/>
                <a:gd name="T22" fmla="*/ 14 w 101"/>
                <a:gd name="T23" fmla="*/ 87 h 101"/>
                <a:gd name="T24" fmla="*/ 14 w 101"/>
                <a:gd name="T25" fmla="*/ 12 h 101"/>
                <a:gd name="T26" fmla="*/ 87 w 101"/>
                <a:gd name="T27" fmla="*/ 12 h 101"/>
                <a:gd name="T28" fmla="*/ 87 w 101"/>
                <a:gd name="T29" fmla="*/ 87 h 101"/>
                <a:gd name="T30" fmla="*/ 21 w 101"/>
                <a:gd name="T31" fmla="*/ 80 h 101"/>
                <a:gd name="T32" fmla="*/ 83 w 101"/>
                <a:gd name="T33" fmla="*/ 80 h 101"/>
                <a:gd name="T34" fmla="*/ 83 w 101"/>
                <a:gd name="T35" fmla="*/ 18 h 101"/>
                <a:gd name="T36" fmla="*/ 21 w 101"/>
                <a:gd name="T37" fmla="*/ 18 h 101"/>
                <a:gd name="T38" fmla="*/ 21 w 101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01">
                  <a:moveTo>
                    <a:pt x="101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101" y="0"/>
                  </a:lnTo>
                  <a:lnTo>
                    <a:pt x="101" y="101"/>
                  </a:lnTo>
                  <a:close/>
                  <a:moveTo>
                    <a:pt x="7" y="94"/>
                  </a:moveTo>
                  <a:lnTo>
                    <a:pt x="94" y="94"/>
                  </a:lnTo>
                  <a:lnTo>
                    <a:pt x="94" y="5"/>
                  </a:lnTo>
                  <a:lnTo>
                    <a:pt x="7" y="5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2"/>
                  </a:lnTo>
                  <a:lnTo>
                    <a:pt x="87" y="12"/>
                  </a:lnTo>
                  <a:lnTo>
                    <a:pt x="87" y="87"/>
                  </a:lnTo>
                  <a:close/>
                  <a:moveTo>
                    <a:pt x="21" y="80"/>
                  </a:moveTo>
                  <a:lnTo>
                    <a:pt x="83" y="80"/>
                  </a:lnTo>
                  <a:lnTo>
                    <a:pt x="83" y="18"/>
                  </a:lnTo>
                  <a:lnTo>
                    <a:pt x="21" y="18"/>
                  </a:lnTo>
                  <a:lnTo>
                    <a:pt x="21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0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1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2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3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4"/>
            <p:cNvSpPr>
              <a:spLocks/>
            </p:cNvSpPr>
            <p:nvPr/>
          </p:nvSpPr>
          <p:spPr bwMode="auto">
            <a:xfrm>
              <a:off x="214313" y="250825"/>
              <a:ext cx="5672138" cy="5141913"/>
            </a:xfrm>
            <a:custGeom>
              <a:avLst/>
              <a:gdLst>
                <a:gd name="T0" fmla="*/ 5 w 1564"/>
                <a:gd name="T1" fmla="*/ 1417 h 1417"/>
                <a:gd name="T2" fmla="*/ 0 w 1564"/>
                <a:gd name="T3" fmla="*/ 1411 h 1417"/>
                <a:gd name="T4" fmla="*/ 0 w 1564"/>
                <a:gd name="T5" fmla="*/ 6 h 1417"/>
                <a:gd name="T6" fmla="*/ 5 w 1564"/>
                <a:gd name="T7" fmla="*/ 0 h 1417"/>
                <a:gd name="T8" fmla="*/ 1559 w 1564"/>
                <a:gd name="T9" fmla="*/ 0 h 1417"/>
                <a:gd name="T10" fmla="*/ 1564 w 1564"/>
                <a:gd name="T11" fmla="*/ 6 h 1417"/>
                <a:gd name="T12" fmla="*/ 1559 w 1564"/>
                <a:gd name="T13" fmla="*/ 12 h 1417"/>
                <a:gd name="T14" fmla="*/ 11 w 1564"/>
                <a:gd name="T15" fmla="*/ 12 h 1417"/>
                <a:gd name="T16" fmla="*/ 11 w 1564"/>
                <a:gd name="T17" fmla="*/ 1411 h 1417"/>
                <a:gd name="T18" fmla="*/ 5 w 1564"/>
                <a:gd name="T19" fmla="*/ 1417 h 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4" h="1417">
                  <a:moveTo>
                    <a:pt x="5" y="1417"/>
                  </a:moveTo>
                  <a:cubicBezTo>
                    <a:pt x="2" y="1417"/>
                    <a:pt x="0" y="1414"/>
                    <a:pt x="0" y="14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559" y="0"/>
                    <a:pt x="1559" y="0"/>
                    <a:pt x="1559" y="0"/>
                  </a:cubicBezTo>
                  <a:cubicBezTo>
                    <a:pt x="1562" y="0"/>
                    <a:pt x="1564" y="3"/>
                    <a:pt x="1564" y="6"/>
                  </a:cubicBezTo>
                  <a:cubicBezTo>
                    <a:pt x="1564" y="9"/>
                    <a:pt x="1562" y="12"/>
                    <a:pt x="1559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11"/>
                    <a:pt x="11" y="1411"/>
                    <a:pt x="11" y="1411"/>
                  </a:cubicBezTo>
                  <a:cubicBezTo>
                    <a:pt x="11" y="1414"/>
                    <a:pt x="8" y="1417"/>
                    <a:pt x="5" y="14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2" name="组合 47241"/>
          <p:cNvGrpSpPr/>
          <p:nvPr/>
        </p:nvGrpSpPr>
        <p:grpSpPr>
          <a:xfrm>
            <a:off x="10604888" y="1451068"/>
            <a:ext cx="731837" cy="3167063"/>
            <a:chOff x="8661400" y="3302000"/>
            <a:chExt cx="731837" cy="3167063"/>
          </a:xfrm>
        </p:grpSpPr>
        <p:sp>
          <p:nvSpPr>
            <p:cNvPr id="47177" name="Freeform 133"/>
            <p:cNvSpPr>
              <a:spLocks noEditPoints="1"/>
            </p:cNvSpPr>
            <p:nvPr/>
          </p:nvSpPr>
          <p:spPr bwMode="auto">
            <a:xfrm>
              <a:off x="8732838" y="3302000"/>
              <a:ext cx="630237" cy="649288"/>
            </a:xfrm>
            <a:custGeom>
              <a:avLst/>
              <a:gdLst>
                <a:gd name="T0" fmla="*/ 71 w 397"/>
                <a:gd name="T1" fmla="*/ 267 h 409"/>
                <a:gd name="T2" fmla="*/ 40 w 397"/>
                <a:gd name="T3" fmla="*/ 236 h 409"/>
                <a:gd name="T4" fmla="*/ 0 w 397"/>
                <a:gd name="T5" fmla="*/ 277 h 409"/>
                <a:gd name="T6" fmla="*/ 40 w 397"/>
                <a:gd name="T7" fmla="*/ 317 h 409"/>
                <a:gd name="T8" fmla="*/ 71 w 397"/>
                <a:gd name="T9" fmla="*/ 286 h 409"/>
                <a:gd name="T10" fmla="*/ 191 w 397"/>
                <a:gd name="T11" fmla="*/ 409 h 409"/>
                <a:gd name="T12" fmla="*/ 203 w 397"/>
                <a:gd name="T13" fmla="*/ 409 h 409"/>
                <a:gd name="T14" fmla="*/ 326 w 397"/>
                <a:gd name="T15" fmla="*/ 286 h 409"/>
                <a:gd name="T16" fmla="*/ 359 w 397"/>
                <a:gd name="T17" fmla="*/ 317 h 409"/>
                <a:gd name="T18" fmla="*/ 397 w 397"/>
                <a:gd name="T19" fmla="*/ 277 h 409"/>
                <a:gd name="T20" fmla="*/ 359 w 397"/>
                <a:gd name="T21" fmla="*/ 236 h 409"/>
                <a:gd name="T22" fmla="*/ 326 w 397"/>
                <a:gd name="T23" fmla="*/ 270 h 409"/>
                <a:gd name="T24" fmla="*/ 203 w 397"/>
                <a:gd name="T25" fmla="*/ 147 h 409"/>
                <a:gd name="T26" fmla="*/ 203 w 397"/>
                <a:gd name="T27" fmla="*/ 73 h 409"/>
                <a:gd name="T28" fmla="*/ 239 w 397"/>
                <a:gd name="T29" fmla="*/ 40 h 409"/>
                <a:gd name="T30" fmla="*/ 199 w 397"/>
                <a:gd name="T31" fmla="*/ 0 h 409"/>
                <a:gd name="T32" fmla="*/ 158 w 397"/>
                <a:gd name="T33" fmla="*/ 40 h 409"/>
                <a:gd name="T34" fmla="*/ 191 w 397"/>
                <a:gd name="T35" fmla="*/ 73 h 409"/>
                <a:gd name="T36" fmla="*/ 191 w 397"/>
                <a:gd name="T37" fmla="*/ 147 h 409"/>
                <a:gd name="T38" fmla="*/ 71 w 397"/>
                <a:gd name="T39" fmla="*/ 267 h 409"/>
                <a:gd name="T40" fmla="*/ 40 w 397"/>
                <a:gd name="T41" fmla="*/ 300 h 409"/>
                <a:gd name="T42" fmla="*/ 16 w 397"/>
                <a:gd name="T43" fmla="*/ 277 h 409"/>
                <a:gd name="T44" fmla="*/ 40 w 397"/>
                <a:gd name="T45" fmla="*/ 253 h 409"/>
                <a:gd name="T46" fmla="*/ 61 w 397"/>
                <a:gd name="T47" fmla="*/ 277 h 409"/>
                <a:gd name="T48" fmla="*/ 61 w 397"/>
                <a:gd name="T49" fmla="*/ 277 h 409"/>
                <a:gd name="T50" fmla="*/ 61 w 397"/>
                <a:gd name="T51" fmla="*/ 279 h 409"/>
                <a:gd name="T52" fmla="*/ 40 w 397"/>
                <a:gd name="T53" fmla="*/ 300 h 409"/>
                <a:gd name="T54" fmla="*/ 359 w 397"/>
                <a:gd name="T55" fmla="*/ 253 h 409"/>
                <a:gd name="T56" fmla="*/ 381 w 397"/>
                <a:gd name="T57" fmla="*/ 277 h 409"/>
                <a:gd name="T58" fmla="*/ 359 w 397"/>
                <a:gd name="T59" fmla="*/ 300 h 409"/>
                <a:gd name="T60" fmla="*/ 336 w 397"/>
                <a:gd name="T61" fmla="*/ 277 h 409"/>
                <a:gd name="T62" fmla="*/ 359 w 397"/>
                <a:gd name="T63" fmla="*/ 253 h 409"/>
                <a:gd name="T64" fmla="*/ 199 w 397"/>
                <a:gd name="T65" fmla="*/ 397 h 409"/>
                <a:gd name="T66" fmla="*/ 78 w 397"/>
                <a:gd name="T67" fmla="*/ 279 h 409"/>
                <a:gd name="T68" fmla="*/ 80 w 397"/>
                <a:gd name="T69" fmla="*/ 277 h 409"/>
                <a:gd name="T70" fmla="*/ 78 w 397"/>
                <a:gd name="T71" fmla="*/ 277 h 409"/>
                <a:gd name="T72" fmla="*/ 199 w 397"/>
                <a:gd name="T73" fmla="*/ 156 h 409"/>
                <a:gd name="T74" fmla="*/ 319 w 397"/>
                <a:gd name="T75" fmla="*/ 277 h 409"/>
                <a:gd name="T76" fmla="*/ 199 w 397"/>
                <a:gd name="T77" fmla="*/ 397 h 409"/>
                <a:gd name="T78" fmla="*/ 199 w 397"/>
                <a:gd name="T79" fmla="*/ 16 h 409"/>
                <a:gd name="T80" fmla="*/ 222 w 397"/>
                <a:gd name="T81" fmla="*/ 40 h 409"/>
                <a:gd name="T82" fmla="*/ 199 w 397"/>
                <a:gd name="T83" fmla="*/ 61 h 409"/>
                <a:gd name="T84" fmla="*/ 175 w 397"/>
                <a:gd name="T85" fmla="*/ 40 h 409"/>
                <a:gd name="T86" fmla="*/ 199 w 397"/>
                <a:gd name="T87" fmla="*/ 1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7" h="409">
                  <a:moveTo>
                    <a:pt x="71" y="267"/>
                  </a:moveTo>
                  <a:lnTo>
                    <a:pt x="40" y="236"/>
                  </a:lnTo>
                  <a:lnTo>
                    <a:pt x="0" y="277"/>
                  </a:lnTo>
                  <a:lnTo>
                    <a:pt x="40" y="317"/>
                  </a:lnTo>
                  <a:lnTo>
                    <a:pt x="71" y="286"/>
                  </a:lnTo>
                  <a:lnTo>
                    <a:pt x="191" y="409"/>
                  </a:lnTo>
                  <a:lnTo>
                    <a:pt x="203" y="409"/>
                  </a:lnTo>
                  <a:lnTo>
                    <a:pt x="326" y="286"/>
                  </a:lnTo>
                  <a:lnTo>
                    <a:pt x="359" y="317"/>
                  </a:lnTo>
                  <a:lnTo>
                    <a:pt x="397" y="277"/>
                  </a:lnTo>
                  <a:lnTo>
                    <a:pt x="359" y="236"/>
                  </a:lnTo>
                  <a:lnTo>
                    <a:pt x="326" y="270"/>
                  </a:lnTo>
                  <a:lnTo>
                    <a:pt x="203" y="147"/>
                  </a:lnTo>
                  <a:lnTo>
                    <a:pt x="203" y="73"/>
                  </a:lnTo>
                  <a:lnTo>
                    <a:pt x="239" y="40"/>
                  </a:lnTo>
                  <a:lnTo>
                    <a:pt x="199" y="0"/>
                  </a:lnTo>
                  <a:lnTo>
                    <a:pt x="158" y="40"/>
                  </a:lnTo>
                  <a:lnTo>
                    <a:pt x="191" y="73"/>
                  </a:lnTo>
                  <a:lnTo>
                    <a:pt x="191" y="147"/>
                  </a:lnTo>
                  <a:lnTo>
                    <a:pt x="71" y="267"/>
                  </a:lnTo>
                  <a:close/>
                  <a:moveTo>
                    <a:pt x="40" y="300"/>
                  </a:moveTo>
                  <a:lnTo>
                    <a:pt x="16" y="277"/>
                  </a:lnTo>
                  <a:lnTo>
                    <a:pt x="40" y="253"/>
                  </a:lnTo>
                  <a:lnTo>
                    <a:pt x="61" y="277"/>
                  </a:lnTo>
                  <a:lnTo>
                    <a:pt x="61" y="277"/>
                  </a:lnTo>
                  <a:lnTo>
                    <a:pt x="61" y="279"/>
                  </a:lnTo>
                  <a:lnTo>
                    <a:pt x="40" y="300"/>
                  </a:lnTo>
                  <a:close/>
                  <a:moveTo>
                    <a:pt x="359" y="253"/>
                  </a:moveTo>
                  <a:lnTo>
                    <a:pt x="381" y="277"/>
                  </a:lnTo>
                  <a:lnTo>
                    <a:pt x="359" y="300"/>
                  </a:lnTo>
                  <a:lnTo>
                    <a:pt x="336" y="277"/>
                  </a:lnTo>
                  <a:lnTo>
                    <a:pt x="359" y="253"/>
                  </a:lnTo>
                  <a:close/>
                  <a:moveTo>
                    <a:pt x="199" y="397"/>
                  </a:moveTo>
                  <a:lnTo>
                    <a:pt x="78" y="279"/>
                  </a:lnTo>
                  <a:lnTo>
                    <a:pt x="80" y="277"/>
                  </a:lnTo>
                  <a:lnTo>
                    <a:pt x="78" y="277"/>
                  </a:lnTo>
                  <a:lnTo>
                    <a:pt x="199" y="156"/>
                  </a:lnTo>
                  <a:lnTo>
                    <a:pt x="319" y="277"/>
                  </a:lnTo>
                  <a:lnTo>
                    <a:pt x="199" y="397"/>
                  </a:lnTo>
                  <a:close/>
                  <a:moveTo>
                    <a:pt x="199" y="16"/>
                  </a:moveTo>
                  <a:lnTo>
                    <a:pt x="222" y="40"/>
                  </a:lnTo>
                  <a:lnTo>
                    <a:pt x="199" y="61"/>
                  </a:lnTo>
                  <a:lnTo>
                    <a:pt x="175" y="40"/>
                  </a:lnTo>
                  <a:lnTo>
                    <a:pt x="199" y="1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8" name="Freeform 134"/>
            <p:cNvSpPr>
              <a:spLocks noEditPoints="1"/>
            </p:cNvSpPr>
            <p:nvPr/>
          </p:nvSpPr>
          <p:spPr bwMode="auto">
            <a:xfrm>
              <a:off x="8924925" y="3617913"/>
              <a:ext cx="247650" cy="247650"/>
            </a:xfrm>
            <a:custGeom>
              <a:avLst/>
              <a:gdLst>
                <a:gd name="T0" fmla="*/ 0 w 156"/>
                <a:gd name="T1" fmla="*/ 78 h 156"/>
                <a:gd name="T2" fmla="*/ 78 w 156"/>
                <a:gd name="T3" fmla="*/ 156 h 156"/>
                <a:gd name="T4" fmla="*/ 156 w 156"/>
                <a:gd name="T5" fmla="*/ 78 h 156"/>
                <a:gd name="T6" fmla="*/ 78 w 156"/>
                <a:gd name="T7" fmla="*/ 0 h 156"/>
                <a:gd name="T8" fmla="*/ 0 w 156"/>
                <a:gd name="T9" fmla="*/ 78 h 156"/>
                <a:gd name="T10" fmla="*/ 78 w 156"/>
                <a:gd name="T11" fmla="*/ 139 h 156"/>
                <a:gd name="T12" fmla="*/ 16 w 156"/>
                <a:gd name="T13" fmla="*/ 78 h 156"/>
                <a:gd name="T14" fmla="*/ 78 w 156"/>
                <a:gd name="T15" fmla="*/ 16 h 156"/>
                <a:gd name="T16" fmla="*/ 139 w 156"/>
                <a:gd name="T17" fmla="*/ 78 h 156"/>
                <a:gd name="T18" fmla="*/ 78 w 156"/>
                <a:gd name="T19" fmla="*/ 13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0" y="78"/>
                  </a:moveTo>
                  <a:lnTo>
                    <a:pt x="78" y="156"/>
                  </a:lnTo>
                  <a:lnTo>
                    <a:pt x="156" y="78"/>
                  </a:lnTo>
                  <a:lnTo>
                    <a:pt x="78" y="0"/>
                  </a:lnTo>
                  <a:lnTo>
                    <a:pt x="0" y="78"/>
                  </a:lnTo>
                  <a:close/>
                  <a:moveTo>
                    <a:pt x="78" y="139"/>
                  </a:moveTo>
                  <a:lnTo>
                    <a:pt x="16" y="78"/>
                  </a:lnTo>
                  <a:lnTo>
                    <a:pt x="78" y="16"/>
                  </a:lnTo>
                  <a:lnTo>
                    <a:pt x="139" y="78"/>
                  </a:lnTo>
                  <a:lnTo>
                    <a:pt x="78" y="13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9" name="Freeform 135"/>
            <p:cNvSpPr>
              <a:spLocks noEditPoints="1"/>
            </p:cNvSpPr>
            <p:nvPr/>
          </p:nvSpPr>
          <p:spPr bwMode="auto">
            <a:xfrm>
              <a:off x="8661400" y="4102100"/>
              <a:ext cx="731837" cy="1239838"/>
            </a:xfrm>
            <a:custGeom>
              <a:avLst/>
              <a:gdLst>
                <a:gd name="T0" fmla="*/ 110 w 195"/>
                <a:gd name="T1" fmla="*/ 330 h 330"/>
                <a:gd name="T2" fmla="*/ 85 w 195"/>
                <a:gd name="T3" fmla="*/ 330 h 330"/>
                <a:gd name="T4" fmla="*/ 0 w 195"/>
                <a:gd name="T5" fmla="*/ 244 h 330"/>
                <a:gd name="T6" fmla="*/ 0 w 195"/>
                <a:gd name="T7" fmla="*/ 85 h 330"/>
                <a:gd name="T8" fmla="*/ 85 w 195"/>
                <a:gd name="T9" fmla="*/ 0 h 330"/>
                <a:gd name="T10" fmla="*/ 110 w 195"/>
                <a:gd name="T11" fmla="*/ 0 h 330"/>
                <a:gd name="T12" fmla="*/ 195 w 195"/>
                <a:gd name="T13" fmla="*/ 85 h 330"/>
                <a:gd name="T14" fmla="*/ 195 w 195"/>
                <a:gd name="T15" fmla="*/ 244 h 330"/>
                <a:gd name="T16" fmla="*/ 110 w 195"/>
                <a:gd name="T17" fmla="*/ 330 h 330"/>
                <a:gd name="T18" fmla="*/ 85 w 195"/>
                <a:gd name="T19" fmla="*/ 7 h 330"/>
                <a:gd name="T20" fmla="*/ 7 w 195"/>
                <a:gd name="T21" fmla="*/ 85 h 330"/>
                <a:gd name="T22" fmla="*/ 7 w 195"/>
                <a:gd name="T23" fmla="*/ 244 h 330"/>
                <a:gd name="T24" fmla="*/ 85 w 195"/>
                <a:gd name="T25" fmla="*/ 323 h 330"/>
                <a:gd name="T26" fmla="*/ 110 w 195"/>
                <a:gd name="T27" fmla="*/ 323 h 330"/>
                <a:gd name="T28" fmla="*/ 189 w 195"/>
                <a:gd name="T29" fmla="*/ 244 h 330"/>
                <a:gd name="T30" fmla="*/ 189 w 195"/>
                <a:gd name="T31" fmla="*/ 85 h 330"/>
                <a:gd name="T32" fmla="*/ 110 w 195"/>
                <a:gd name="T33" fmla="*/ 7 h 330"/>
                <a:gd name="T34" fmla="*/ 85 w 195"/>
                <a:gd name="T35" fmla="*/ 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5" h="330">
                  <a:moveTo>
                    <a:pt x="110" y="330"/>
                  </a:moveTo>
                  <a:cubicBezTo>
                    <a:pt x="85" y="330"/>
                    <a:pt x="85" y="330"/>
                    <a:pt x="85" y="330"/>
                  </a:cubicBezTo>
                  <a:cubicBezTo>
                    <a:pt x="38" y="330"/>
                    <a:pt x="0" y="291"/>
                    <a:pt x="0" y="24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57" y="0"/>
                    <a:pt x="195" y="38"/>
                    <a:pt x="195" y="8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91"/>
                    <a:pt x="157" y="330"/>
                    <a:pt x="110" y="330"/>
                  </a:cubicBezTo>
                  <a:close/>
                  <a:moveTo>
                    <a:pt x="85" y="7"/>
                  </a:moveTo>
                  <a:cubicBezTo>
                    <a:pt x="42" y="7"/>
                    <a:pt x="7" y="42"/>
                    <a:pt x="7" y="85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87"/>
                    <a:pt x="42" y="323"/>
                    <a:pt x="85" y="323"/>
                  </a:cubicBezTo>
                  <a:cubicBezTo>
                    <a:pt x="110" y="323"/>
                    <a:pt x="110" y="323"/>
                    <a:pt x="110" y="323"/>
                  </a:cubicBezTo>
                  <a:cubicBezTo>
                    <a:pt x="153" y="323"/>
                    <a:pt x="189" y="287"/>
                    <a:pt x="189" y="244"/>
                  </a:cubicBezTo>
                  <a:cubicBezTo>
                    <a:pt x="189" y="85"/>
                    <a:pt x="189" y="85"/>
                    <a:pt x="189" y="85"/>
                  </a:cubicBezTo>
                  <a:cubicBezTo>
                    <a:pt x="189" y="42"/>
                    <a:pt x="153" y="7"/>
                    <a:pt x="110" y="7"/>
                  </a:cubicBezTo>
                  <a:lnTo>
                    <a:pt x="85" y="7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0" name="Freeform 136"/>
            <p:cNvSpPr>
              <a:spLocks noEditPoints="1"/>
            </p:cNvSpPr>
            <p:nvPr/>
          </p:nvSpPr>
          <p:spPr bwMode="auto">
            <a:xfrm>
              <a:off x="8774113" y="4102100"/>
              <a:ext cx="522287" cy="1243013"/>
            </a:xfrm>
            <a:custGeom>
              <a:avLst/>
              <a:gdLst>
                <a:gd name="T0" fmla="*/ 69 w 139"/>
                <a:gd name="T1" fmla="*/ 331 h 331"/>
                <a:gd name="T2" fmla="*/ 0 w 139"/>
                <a:gd name="T3" fmla="*/ 262 h 331"/>
                <a:gd name="T4" fmla="*/ 0 w 139"/>
                <a:gd name="T5" fmla="*/ 70 h 331"/>
                <a:gd name="T6" fmla="*/ 69 w 139"/>
                <a:gd name="T7" fmla="*/ 0 h 331"/>
                <a:gd name="T8" fmla="*/ 139 w 139"/>
                <a:gd name="T9" fmla="*/ 70 h 331"/>
                <a:gd name="T10" fmla="*/ 139 w 139"/>
                <a:gd name="T11" fmla="*/ 262 h 331"/>
                <a:gd name="T12" fmla="*/ 69 w 139"/>
                <a:gd name="T13" fmla="*/ 331 h 331"/>
                <a:gd name="T14" fmla="*/ 69 w 139"/>
                <a:gd name="T15" fmla="*/ 7 h 331"/>
                <a:gd name="T16" fmla="*/ 7 w 139"/>
                <a:gd name="T17" fmla="*/ 70 h 331"/>
                <a:gd name="T18" fmla="*/ 7 w 139"/>
                <a:gd name="T19" fmla="*/ 262 h 331"/>
                <a:gd name="T20" fmla="*/ 69 w 139"/>
                <a:gd name="T21" fmla="*/ 324 h 331"/>
                <a:gd name="T22" fmla="*/ 132 w 139"/>
                <a:gd name="T23" fmla="*/ 262 h 331"/>
                <a:gd name="T24" fmla="*/ 132 w 139"/>
                <a:gd name="T25" fmla="*/ 70 h 331"/>
                <a:gd name="T26" fmla="*/ 69 w 139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331">
                  <a:moveTo>
                    <a:pt x="69" y="331"/>
                  </a:moveTo>
                  <a:cubicBezTo>
                    <a:pt x="31" y="331"/>
                    <a:pt x="0" y="300"/>
                    <a:pt x="0" y="26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262"/>
                    <a:pt x="139" y="262"/>
                    <a:pt x="139" y="262"/>
                  </a:cubicBezTo>
                  <a:cubicBezTo>
                    <a:pt x="139" y="300"/>
                    <a:pt x="108" y="331"/>
                    <a:pt x="69" y="331"/>
                  </a:cubicBezTo>
                  <a:close/>
                  <a:moveTo>
                    <a:pt x="69" y="7"/>
                  </a:moveTo>
                  <a:cubicBezTo>
                    <a:pt x="35" y="7"/>
                    <a:pt x="7" y="35"/>
                    <a:pt x="7" y="70"/>
                  </a:cubicBezTo>
                  <a:cubicBezTo>
                    <a:pt x="7" y="262"/>
                    <a:pt x="7" y="262"/>
                    <a:pt x="7" y="262"/>
                  </a:cubicBezTo>
                  <a:cubicBezTo>
                    <a:pt x="7" y="296"/>
                    <a:pt x="35" y="324"/>
                    <a:pt x="69" y="324"/>
                  </a:cubicBezTo>
                  <a:cubicBezTo>
                    <a:pt x="104" y="324"/>
                    <a:pt x="132" y="296"/>
                    <a:pt x="132" y="262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2" y="35"/>
                    <a:pt x="104" y="7"/>
                    <a:pt x="69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1" name="Freeform 137"/>
            <p:cNvSpPr>
              <a:spLocks noEditPoints="1"/>
            </p:cNvSpPr>
            <p:nvPr/>
          </p:nvSpPr>
          <p:spPr bwMode="auto">
            <a:xfrm>
              <a:off x="8931275" y="4102100"/>
              <a:ext cx="206375" cy="1243013"/>
            </a:xfrm>
            <a:custGeom>
              <a:avLst/>
              <a:gdLst>
                <a:gd name="T0" fmla="*/ 27 w 55"/>
                <a:gd name="T1" fmla="*/ 331 h 331"/>
                <a:gd name="T2" fmla="*/ 0 w 55"/>
                <a:gd name="T3" fmla="*/ 303 h 331"/>
                <a:gd name="T4" fmla="*/ 0 w 55"/>
                <a:gd name="T5" fmla="*/ 28 h 331"/>
                <a:gd name="T6" fmla="*/ 27 w 55"/>
                <a:gd name="T7" fmla="*/ 0 h 331"/>
                <a:gd name="T8" fmla="*/ 55 w 55"/>
                <a:gd name="T9" fmla="*/ 28 h 331"/>
                <a:gd name="T10" fmla="*/ 55 w 55"/>
                <a:gd name="T11" fmla="*/ 303 h 331"/>
                <a:gd name="T12" fmla="*/ 27 w 55"/>
                <a:gd name="T13" fmla="*/ 331 h 331"/>
                <a:gd name="T14" fmla="*/ 27 w 55"/>
                <a:gd name="T15" fmla="*/ 7 h 331"/>
                <a:gd name="T16" fmla="*/ 6 w 55"/>
                <a:gd name="T17" fmla="*/ 28 h 331"/>
                <a:gd name="T18" fmla="*/ 6 w 55"/>
                <a:gd name="T19" fmla="*/ 303 h 331"/>
                <a:gd name="T20" fmla="*/ 27 w 55"/>
                <a:gd name="T21" fmla="*/ 324 h 331"/>
                <a:gd name="T22" fmla="*/ 48 w 55"/>
                <a:gd name="T23" fmla="*/ 303 h 331"/>
                <a:gd name="T24" fmla="*/ 48 w 55"/>
                <a:gd name="T25" fmla="*/ 28 h 331"/>
                <a:gd name="T26" fmla="*/ 27 w 55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1">
                  <a:moveTo>
                    <a:pt x="27" y="331"/>
                  </a:moveTo>
                  <a:cubicBezTo>
                    <a:pt x="12" y="331"/>
                    <a:pt x="0" y="319"/>
                    <a:pt x="0" y="30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8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5" y="319"/>
                    <a:pt x="43" y="331"/>
                    <a:pt x="27" y="331"/>
                  </a:cubicBezTo>
                  <a:close/>
                  <a:moveTo>
                    <a:pt x="27" y="7"/>
                  </a:moveTo>
                  <a:cubicBezTo>
                    <a:pt x="16" y="7"/>
                    <a:pt x="6" y="16"/>
                    <a:pt x="6" y="28"/>
                  </a:cubicBezTo>
                  <a:cubicBezTo>
                    <a:pt x="6" y="303"/>
                    <a:pt x="6" y="303"/>
                    <a:pt x="6" y="303"/>
                  </a:cubicBezTo>
                  <a:cubicBezTo>
                    <a:pt x="6" y="315"/>
                    <a:pt x="16" y="324"/>
                    <a:pt x="27" y="324"/>
                  </a:cubicBezTo>
                  <a:cubicBezTo>
                    <a:pt x="39" y="324"/>
                    <a:pt x="48" y="315"/>
                    <a:pt x="48" y="303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16"/>
                    <a:pt x="39" y="7"/>
                    <a:pt x="2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2" name="Freeform 138"/>
            <p:cNvSpPr>
              <a:spLocks/>
            </p:cNvSpPr>
            <p:nvPr/>
          </p:nvSpPr>
          <p:spPr bwMode="auto">
            <a:xfrm>
              <a:off x="8924925" y="4014788"/>
              <a:ext cx="261937" cy="131763"/>
            </a:xfrm>
            <a:custGeom>
              <a:avLst/>
              <a:gdLst>
                <a:gd name="T0" fmla="*/ 7 w 70"/>
                <a:gd name="T1" fmla="*/ 27 h 35"/>
                <a:gd name="T2" fmla="*/ 7 w 70"/>
                <a:gd name="T3" fmla="*/ 15 h 35"/>
                <a:gd name="T4" fmla="*/ 7 w 70"/>
                <a:gd name="T5" fmla="*/ 8 h 35"/>
                <a:gd name="T6" fmla="*/ 7 w 70"/>
                <a:gd name="T7" fmla="*/ 8 h 35"/>
                <a:gd name="T8" fmla="*/ 8 w 70"/>
                <a:gd name="T9" fmla="*/ 8 h 35"/>
                <a:gd name="T10" fmla="*/ 11 w 70"/>
                <a:gd name="T11" fmla="*/ 8 h 35"/>
                <a:gd name="T12" fmla="*/ 35 w 70"/>
                <a:gd name="T13" fmla="*/ 7 h 35"/>
                <a:gd name="T14" fmla="*/ 59 w 70"/>
                <a:gd name="T15" fmla="*/ 8 h 35"/>
                <a:gd name="T16" fmla="*/ 62 w 70"/>
                <a:gd name="T17" fmla="*/ 8 h 35"/>
                <a:gd name="T18" fmla="*/ 62 w 70"/>
                <a:gd name="T19" fmla="*/ 10 h 35"/>
                <a:gd name="T20" fmla="*/ 63 w 70"/>
                <a:gd name="T21" fmla="*/ 17 h 35"/>
                <a:gd name="T22" fmla="*/ 61 w 70"/>
                <a:gd name="T23" fmla="*/ 29 h 35"/>
                <a:gd name="T24" fmla="*/ 68 w 70"/>
                <a:gd name="T25" fmla="*/ 31 h 35"/>
                <a:gd name="T26" fmla="*/ 69 w 70"/>
                <a:gd name="T27" fmla="*/ 15 h 35"/>
                <a:gd name="T28" fmla="*/ 66 w 70"/>
                <a:gd name="T29" fmla="*/ 3 h 35"/>
                <a:gd name="T30" fmla="*/ 61 w 70"/>
                <a:gd name="T31" fmla="*/ 2 h 35"/>
                <a:gd name="T32" fmla="*/ 52 w 70"/>
                <a:gd name="T33" fmla="*/ 1 h 35"/>
                <a:gd name="T34" fmla="*/ 37 w 70"/>
                <a:gd name="T35" fmla="*/ 0 h 35"/>
                <a:gd name="T36" fmla="*/ 6 w 70"/>
                <a:gd name="T37" fmla="*/ 2 h 35"/>
                <a:gd name="T38" fmla="*/ 0 w 70"/>
                <a:gd name="T39" fmla="*/ 10 h 35"/>
                <a:gd name="T40" fmla="*/ 0 w 70"/>
                <a:gd name="T41" fmla="*/ 27 h 35"/>
                <a:gd name="T42" fmla="*/ 7 w 70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7" y="27"/>
                  </a:moveTo>
                  <a:cubicBezTo>
                    <a:pt x="7" y="23"/>
                    <a:pt x="7" y="19"/>
                    <a:pt x="7" y="15"/>
                  </a:cubicBezTo>
                  <a:cubicBezTo>
                    <a:pt x="7" y="13"/>
                    <a:pt x="7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8" y="8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9" y="7"/>
                    <a:pt x="27" y="7"/>
                    <a:pt x="35" y="7"/>
                  </a:cubicBezTo>
                  <a:cubicBezTo>
                    <a:pt x="43" y="7"/>
                    <a:pt x="51" y="8"/>
                    <a:pt x="59" y="8"/>
                  </a:cubicBezTo>
                  <a:cubicBezTo>
                    <a:pt x="59" y="8"/>
                    <a:pt x="63" y="9"/>
                    <a:pt x="62" y="8"/>
                  </a:cubicBezTo>
                  <a:cubicBezTo>
                    <a:pt x="62" y="8"/>
                    <a:pt x="62" y="10"/>
                    <a:pt x="62" y="10"/>
                  </a:cubicBezTo>
                  <a:cubicBezTo>
                    <a:pt x="63" y="12"/>
                    <a:pt x="63" y="14"/>
                    <a:pt x="63" y="17"/>
                  </a:cubicBezTo>
                  <a:cubicBezTo>
                    <a:pt x="63" y="21"/>
                    <a:pt x="62" y="25"/>
                    <a:pt x="61" y="29"/>
                  </a:cubicBezTo>
                  <a:cubicBezTo>
                    <a:pt x="60" y="33"/>
                    <a:pt x="66" y="35"/>
                    <a:pt x="68" y="31"/>
                  </a:cubicBezTo>
                  <a:cubicBezTo>
                    <a:pt x="69" y="26"/>
                    <a:pt x="70" y="21"/>
                    <a:pt x="69" y="15"/>
                  </a:cubicBezTo>
                  <a:cubicBezTo>
                    <a:pt x="69" y="12"/>
                    <a:pt x="70" y="5"/>
                    <a:pt x="66" y="3"/>
                  </a:cubicBezTo>
                  <a:cubicBezTo>
                    <a:pt x="65" y="2"/>
                    <a:pt x="62" y="2"/>
                    <a:pt x="61" y="2"/>
                  </a:cubicBezTo>
                  <a:cubicBezTo>
                    <a:pt x="58" y="1"/>
                    <a:pt x="55" y="1"/>
                    <a:pt x="52" y="1"/>
                  </a:cubicBezTo>
                  <a:cubicBezTo>
                    <a:pt x="47" y="0"/>
                    <a:pt x="42" y="0"/>
                    <a:pt x="37" y="0"/>
                  </a:cubicBezTo>
                  <a:cubicBezTo>
                    <a:pt x="26" y="0"/>
                    <a:pt x="16" y="0"/>
                    <a:pt x="6" y="2"/>
                  </a:cubicBezTo>
                  <a:cubicBezTo>
                    <a:pt x="1" y="3"/>
                    <a:pt x="0" y="6"/>
                    <a:pt x="0" y="10"/>
                  </a:cubicBezTo>
                  <a:cubicBezTo>
                    <a:pt x="0" y="16"/>
                    <a:pt x="0" y="22"/>
                    <a:pt x="0" y="27"/>
                  </a:cubicBezTo>
                  <a:cubicBezTo>
                    <a:pt x="0" y="32"/>
                    <a:pt x="7" y="32"/>
                    <a:pt x="7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3" name="Freeform 139"/>
            <p:cNvSpPr>
              <a:spLocks/>
            </p:cNvSpPr>
            <p:nvPr/>
          </p:nvSpPr>
          <p:spPr bwMode="auto">
            <a:xfrm>
              <a:off x="8999538" y="3943350"/>
              <a:ext cx="101600" cy="90488"/>
            </a:xfrm>
            <a:custGeom>
              <a:avLst/>
              <a:gdLst>
                <a:gd name="T0" fmla="*/ 7 w 27"/>
                <a:gd name="T1" fmla="*/ 19 h 24"/>
                <a:gd name="T2" fmla="*/ 7 w 27"/>
                <a:gd name="T3" fmla="*/ 18 h 24"/>
                <a:gd name="T4" fmla="*/ 7 w 27"/>
                <a:gd name="T5" fmla="*/ 18 h 24"/>
                <a:gd name="T6" fmla="*/ 7 w 27"/>
                <a:gd name="T7" fmla="*/ 18 h 24"/>
                <a:gd name="T8" fmla="*/ 7 w 27"/>
                <a:gd name="T9" fmla="*/ 16 h 24"/>
                <a:gd name="T10" fmla="*/ 7 w 27"/>
                <a:gd name="T11" fmla="*/ 14 h 24"/>
                <a:gd name="T12" fmla="*/ 7 w 27"/>
                <a:gd name="T13" fmla="*/ 14 h 24"/>
                <a:gd name="T14" fmla="*/ 8 w 27"/>
                <a:gd name="T15" fmla="*/ 13 h 24"/>
                <a:gd name="T16" fmla="*/ 8 w 27"/>
                <a:gd name="T17" fmla="*/ 12 h 24"/>
                <a:gd name="T18" fmla="*/ 8 w 27"/>
                <a:gd name="T19" fmla="*/ 11 h 24"/>
                <a:gd name="T20" fmla="*/ 8 w 27"/>
                <a:gd name="T21" fmla="*/ 11 h 24"/>
                <a:gd name="T22" fmla="*/ 9 w 27"/>
                <a:gd name="T23" fmla="*/ 10 h 24"/>
                <a:gd name="T24" fmla="*/ 9 w 27"/>
                <a:gd name="T25" fmla="*/ 9 h 24"/>
                <a:gd name="T26" fmla="*/ 10 w 27"/>
                <a:gd name="T27" fmla="*/ 9 h 24"/>
                <a:gd name="T28" fmla="*/ 10 w 27"/>
                <a:gd name="T29" fmla="*/ 8 h 24"/>
                <a:gd name="T30" fmla="*/ 10 w 27"/>
                <a:gd name="T31" fmla="*/ 8 h 24"/>
                <a:gd name="T32" fmla="*/ 11 w 27"/>
                <a:gd name="T33" fmla="*/ 8 h 24"/>
                <a:gd name="T34" fmla="*/ 11 w 27"/>
                <a:gd name="T35" fmla="*/ 8 h 24"/>
                <a:gd name="T36" fmla="*/ 12 w 27"/>
                <a:gd name="T37" fmla="*/ 8 h 24"/>
                <a:gd name="T38" fmla="*/ 13 w 27"/>
                <a:gd name="T39" fmla="*/ 7 h 24"/>
                <a:gd name="T40" fmla="*/ 13 w 27"/>
                <a:gd name="T41" fmla="*/ 7 h 24"/>
                <a:gd name="T42" fmla="*/ 13 w 27"/>
                <a:gd name="T43" fmla="*/ 7 h 24"/>
                <a:gd name="T44" fmla="*/ 14 w 27"/>
                <a:gd name="T45" fmla="*/ 7 h 24"/>
                <a:gd name="T46" fmla="*/ 15 w 27"/>
                <a:gd name="T47" fmla="*/ 7 h 24"/>
                <a:gd name="T48" fmla="*/ 15 w 27"/>
                <a:gd name="T49" fmla="*/ 7 h 24"/>
                <a:gd name="T50" fmla="*/ 15 w 27"/>
                <a:gd name="T51" fmla="*/ 7 h 24"/>
                <a:gd name="T52" fmla="*/ 16 w 27"/>
                <a:gd name="T53" fmla="*/ 7 h 24"/>
                <a:gd name="T54" fmla="*/ 16 w 27"/>
                <a:gd name="T55" fmla="*/ 7 h 24"/>
                <a:gd name="T56" fmla="*/ 17 w 27"/>
                <a:gd name="T57" fmla="*/ 8 h 24"/>
                <a:gd name="T58" fmla="*/ 17 w 27"/>
                <a:gd name="T59" fmla="*/ 8 h 24"/>
                <a:gd name="T60" fmla="*/ 17 w 27"/>
                <a:gd name="T61" fmla="*/ 8 h 24"/>
                <a:gd name="T62" fmla="*/ 17 w 27"/>
                <a:gd name="T63" fmla="*/ 8 h 24"/>
                <a:gd name="T64" fmla="*/ 18 w 27"/>
                <a:gd name="T65" fmla="*/ 8 h 24"/>
                <a:gd name="T66" fmla="*/ 18 w 27"/>
                <a:gd name="T67" fmla="*/ 8 h 24"/>
                <a:gd name="T68" fmla="*/ 18 w 27"/>
                <a:gd name="T69" fmla="*/ 9 h 24"/>
                <a:gd name="T70" fmla="*/ 18 w 27"/>
                <a:gd name="T71" fmla="*/ 10 h 24"/>
                <a:gd name="T72" fmla="*/ 18 w 27"/>
                <a:gd name="T73" fmla="*/ 10 h 24"/>
                <a:gd name="T74" fmla="*/ 20 w 27"/>
                <a:gd name="T75" fmla="*/ 21 h 24"/>
                <a:gd name="T76" fmla="*/ 23 w 27"/>
                <a:gd name="T77" fmla="*/ 24 h 24"/>
                <a:gd name="T78" fmla="*/ 27 w 27"/>
                <a:gd name="T79" fmla="*/ 21 h 24"/>
                <a:gd name="T80" fmla="*/ 25 w 27"/>
                <a:gd name="T81" fmla="*/ 9 h 24"/>
                <a:gd name="T82" fmla="*/ 18 w 27"/>
                <a:gd name="T83" fmla="*/ 1 h 24"/>
                <a:gd name="T84" fmla="*/ 8 w 27"/>
                <a:gd name="T85" fmla="*/ 2 h 24"/>
                <a:gd name="T86" fmla="*/ 1 w 27"/>
                <a:gd name="T87" fmla="*/ 9 h 24"/>
                <a:gd name="T88" fmla="*/ 1 w 27"/>
                <a:gd name="T89" fmla="*/ 21 h 24"/>
                <a:gd name="T90" fmla="*/ 5 w 27"/>
                <a:gd name="T91" fmla="*/ 24 h 24"/>
                <a:gd name="T92" fmla="*/ 7 w 27"/>
                <a:gd name="T93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4">
                  <a:moveTo>
                    <a:pt x="7" y="19"/>
                  </a:moveTo>
                  <a:cubicBezTo>
                    <a:pt x="7" y="19"/>
                    <a:pt x="7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9"/>
                    <a:pt x="9" y="10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1" y="8"/>
                    <a:pt x="12" y="8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5" y="7"/>
                    <a:pt x="16" y="7"/>
                  </a:cubicBezTo>
                  <a:cubicBezTo>
                    <a:pt x="16" y="7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9"/>
                    <a:pt x="17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20" y="14"/>
                    <a:pt x="20" y="17"/>
                    <a:pt x="20" y="21"/>
                  </a:cubicBezTo>
                  <a:cubicBezTo>
                    <a:pt x="20" y="23"/>
                    <a:pt x="22" y="24"/>
                    <a:pt x="23" y="24"/>
                  </a:cubicBezTo>
                  <a:cubicBezTo>
                    <a:pt x="25" y="24"/>
                    <a:pt x="27" y="23"/>
                    <a:pt x="27" y="21"/>
                  </a:cubicBezTo>
                  <a:cubicBezTo>
                    <a:pt x="27" y="17"/>
                    <a:pt x="26" y="13"/>
                    <a:pt x="25" y="9"/>
                  </a:cubicBezTo>
                  <a:cubicBezTo>
                    <a:pt x="24" y="5"/>
                    <a:pt x="22" y="2"/>
                    <a:pt x="18" y="1"/>
                  </a:cubicBezTo>
                  <a:cubicBezTo>
                    <a:pt x="15" y="0"/>
                    <a:pt x="11" y="0"/>
                    <a:pt x="8" y="2"/>
                  </a:cubicBezTo>
                  <a:cubicBezTo>
                    <a:pt x="5" y="3"/>
                    <a:pt x="3" y="6"/>
                    <a:pt x="1" y="9"/>
                  </a:cubicBezTo>
                  <a:cubicBezTo>
                    <a:pt x="0" y="13"/>
                    <a:pt x="0" y="17"/>
                    <a:pt x="1" y="21"/>
                  </a:cubicBezTo>
                  <a:cubicBezTo>
                    <a:pt x="1" y="23"/>
                    <a:pt x="3" y="24"/>
                    <a:pt x="5" y="24"/>
                  </a:cubicBezTo>
                  <a:cubicBezTo>
                    <a:pt x="7" y="23"/>
                    <a:pt x="8" y="21"/>
                    <a:pt x="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4" name="Freeform 140"/>
            <p:cNvSpPr>
              <a:spLocks/>
            </p:cNvSpPr>
            <p:nvPr/>
          </p:nvSpPr>
          <p:spPr bwMode="auto">
            <a:xfrm>
              <a:off x="8924925" y="5292725"/>
              <a:ext cx="261937" cy="131763"/>
            </a:xfrm>
            <a:custGeom>
              <a:avLst/>
              <a:gdLst>
                <a:gd name="T0" fmla="*/ 0 w 70"/>
                <a:gd name="T1" fmla="*/ 8 h 35"/>
                <a:gd name="T2" fmla="*/ 0 w 70"/>
                <a:gd name="T3" fmla="*/ 25 h 35"/>
                <a:gd name="T4" fmla="*/ 6 w 70"/>
                <a:gd name="T5" fmla="*/ 34 h 35"/>
                <a:gd name="T6" fmla="*/ 37 w 70"/>
                <a:gd name="T7" fmla="*/ 35 h 35"/>
                <a:gd name="T8" fmla="*/ 52 w 70"/>
                <a:gd name="T9" fmla="*/ 34 h 35"/>
                <a:gd name="T10" fmla="*/ 61 w 70"/>
                <a:gd name="T11" fmla="*/ 34 h 35"/>
                <a:gd name="T12" fmla="*/ 66 w 70"/>
                <a:gd name="T13" fmla="*/ 32 h 35"/>
                <a:gd name="T14" fmla="*/ 69 w 70"/>
                <a:gd name="T15" fmla="*/ 20 h 35"/>
                <a:gd name="T16" fmla="*/ 68 w 70"/>
                <a:gd name="T17" fmla="*/ 5 h 35"/>
                <a:gd name="T18" fmla="*/ 61 w 70"/>
                <a:gd name="T19" fmla="*/ 6 h 35"/>
                <a:gd name="T20" fmla="*/ 63 w 70"/>
                <a:gd name="T21" fmla="*/ 18 h 35"/>
                <a:gd name="T22" fmla="*/ 62 w 70"/>
                <a:gd name="T23" fmla="*/ 25 h 35"/>
                <a:gd name="T24" fmla="*/ 62 w 70"/>
                <a:gd name="T25" fmla="*/ 27 h 35"/>
                <a:gd name="T26" fmla="*/ 60 w 70"/>
                <a:gd name="T27" fmla="*/ 27 h 35"/>
                <a:gd name="T28" fmla="*/ 35 w 70"/>
                <a:gd name="T29" fmla="*/ 28 h 35"/>
                <a:gd name="T30" fmla="*/ 11 w 70"/>
                <a:gd name="T31" fmla="*/ 27 h 35"/>
                <a:gd name="T32" fmla="*/ 8 w 70"/>
                <a:gd name="T33" fmla="*/ 27 h 35"/>
                <a:gd name="T34" fmla="*/ 7 w 70"/>
                <a:gd name="T35" fmla="*/ 28 h 35"/>
                <a:gd name="T36" fmla="*/ 7 w 70"/>
                <a:gd name="T37" fmla="*/ 24 h 35"/>
                <a:gd name="T38" fmla="*/ 7 w 70"/>
                <a:gd name="T39" fmla="*/ 21 h 35"/>
                <a:gd name="T40" fmla="*/ 7 w 70"/>
                <a:gd name="T41" fmla="*/ 8 h 35"/>
                <a:gd name="T42" fmla="*/ 0 w 70"/>
                <a:gd name="T4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0" y="8"/>
                  </a:moveTo>
                  <a:cubicBezTo>
                    <a:pt x="0" y="14"/>
                    <a:pt x="0" y="19"/>
                    <a:pt x="0" y="25"/>
                  </a:cubicBezTo>
                  <a:cubicBezTo>
                    <a:pt x="0" y="29"/>
                    <a:pt x="0" y="33"/>
                    <a:pt x="6" y="34"/>
                  </a:cubicBezTo>
                  <a:cubicBezTo>
                    <a:pt x="16" y="35"/>
                    <a:pt x="26" y="35"/>
                    <a:pt x="37" y="35"/>
                  </a:cubicBezTo>
                  <a:cubicBezTo>
                    <a:pt x="42" y="35"/>
                    <a:pt x="47" y="35"/>
                    <a:pt x="52" y="34"/>
                  </a:cubicBezTo>
                  <a:cubicBezTo>
                    <a:pt x="55" y="34"/>
                    <a:pt x="58" y="34"/>
                    <a:pt x="61" y="34"/>
                  </a:cubicBezTo>
                  <a:cubicBezTo>
                    <a:pt x="62" y="33"/>
                    <a:pt x="65" y="33"/>
                    <a:pt x="66" y="32"/>
                  </a:cubicBezTo>
                  <a:cubicBezTo>
                    <a:pt x="70" y="30"/>
                    <a:pt x="69" y="24"/>
                    <a:pt x="69" y="20"/>
                  </a:cubicBezTo>
                  <a:cubicBezTo>
                    <a:pt x="70" y="15"/>
                    <a:pt x="69" y="10"/>
                    <a:pt x="68" y="5"/>
                  </a:cubicBezTo>
                  <a:cubicBezTo>
                    <a:pt x="66" y="0"/>
                    <a:pt x="60" y="2"/>
                    <a:pt x="61" y="6"/>
                  </a:cubicBezTo>
                  <a:cubicBezTo>
                    <a:pt x="62" y="10"/>
                    <a:pt x="63" y="14"/>
                    <a:pt x="63" y="18"/>
                  </a:cubicBezTo>
                  <a:cubicBezTo>
                    <a:pt x="63" y="20"/>
                    <a:pt x="63" y="23"/>
                    <a:pt x="62" y="25"/>
                  </a:cubicBezTo>
                  <a:cubicBezTo>
                    <a:pt x="62" y="25"/>
                    <a:pt x="62" y="27"/>
                    <a:pt x="62" y="27"/>
                  </a:cubicBezTo>
                  <a:cubicBezTo>
                    <a:pt x="63" y="27"/>
                    <a:pt x="60" y="27"/>
                    <a:pt x="60" y="27"/>
                  </a:cubicBezTo>
                  <a:cubicBezTo>
                    <a:pt x="52" y="28"/>
                    <a:pt x="44" y="28"/>
                    <a:pt x="35" y="28"/>
                  </a:cubicBezTo>
                  <a:cubicBezTo>
                    <a:pt x="27" y="28"/>
                    <a:pt x="19" y="28"/>
                    <a:pt x="11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6" y="27"/>
                    <a:pt x="7" y="28"/>
                  </a:cubicBezTo>
                  <a:cubicBezTo>
                    <a:pt x="7" y="27"/>
                    <a:pt x="7" y="24"/>
                    <a:pt x="7" y="24"/>
                  </a:cubicBezTo>
                  <a:cubicBezTo>
                    <a:pt x="7" y="23"/>
                    <a:pt x="7" y="22"/>
                    <a:pt x="7" y="21"/>
                  </a:cubicBezTo>
                  <a:cubicBezTo>
                    <a:pt x="7" y="17"/>
                    <a:pt x="7" y="12"/>
                    <a:pt x="7" y="8"/>
                  </a:cubicBezTo>
                  <a:cubicBezTo>
                    <a:pt x="7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5" name="Freeform 141"/>
            <p:cNvSpPr>
              <a:spLocks/>
            </p:cNvSpPr>
            <p:nvPr/>
          </p:nvSpPr>
          <p:spPr bwMode="auto">
            <a:xfrm>
              <a:off x="8994775" y="5405438"/>
              <a:ext cx="106362" cy="93663"/>
            </a:xfrm>
            <a:custGeom>
              <a:avLst/>
              <a:gdLst>
                <a:gd name="T0" fmla="*/ 2 w 28"/>
                <a:gd name="T1" fmla="*/ 3 h 25"/>
                <a:gd name="T2" fmla="*/ 8 w 28"/>
                <a:gd name="T3" fmla="*/ 22 h 25"/>
                <a:gd name="T4" fmla="*/ 18 w 28"/>
                <a:gd name="T5" fmla="*/ 24 h 25"/>
                <a:gd name="T6" fmla="*/ 26 w 28"/>
                <a:gd name="T7" fmla="*/ 17 h 25"/>
                <a:gd name="T8" fmla="*/ 28 w 28"/>
                <a:gd name="T9" fmla="*/ 4 h 25"/>
                <a:gd name="T10" fmla="*/ 24 w 28"/>
                <a:gd name="T11" fmla="*/ 0 h 25"/>
                <a:gd name="T12" fmla="*/ 21 w 28"/>
                <a:gd name="T13" fmla="*/ 4 h 25"/>
                <a:gd name="T14" fmla="*/ 21 w 28"/>
                <a:gd name="T15" fmla="*/ 8 h 25"/>
                <a:gd name="T16" fmla="*/ 21 w 28"/>
                <a:gd name="T17" fmla="*/ 9 h 25"/>
                <a:gd name="T18" fmla="*/ 21 w 28"/>
                <a:gd name="T19" fmla="*/ 9 h 25"/>
                <a:gd name="T20" fmla="*/ 20 w 28"/>
                <a:gd name="T21" fmla="*/ 10 h 25"/>
                <a:gd name="T22" fmla="*/ 20 w 28"/>
                <a:gd name="T23" fmla="*/ 13 h 25"/>
                <a:gd name="T24" fmla="*/ 19 w 28"/>
                <a:gd name="T25" fmla="*/ 15 h 25"/>
                <a:gd name="T26" fmla="*/ 19 w 28"/>
                <a:gd name="T27" fmla="*/ 15 h 25"/>
                <a:gd name="T28" fmla="*/ 19 w 28"/>
                <a:gd name="T29" fmla="*/ 16 h 25"/>
                <a:gd name="T30" fmla="*/ 18 w 28"/>
                <a:gd name="T31" fmla="*/ 16 h 25"/>
                <a:gd name="T32" fmla="*/ 18 w 28"/>
                <a:gd name="T33" fmla="*/ 17 h 25"/>
                <a:gd name="T34" fmla="*/ 18 w 28"/>
                <a:gd name="T35" fmla="*/ 16 h 25"/>
                <a:gd name="T36" fmla="*/ 17 w 28"/>
                <a:gd name="T37" fmla="*/ 17 h 25"/>
                <a:gd name="T38" fmla="*/ 17 w 28"/>
                <a:gd name="T39" fmla="*/ 17 h 25"/>
                <a:gd name="T40" fmla="*/ 17 w 28"/>
                <a:gd name="T41" fmla="*/ 17 h 25"/>
                <a:gd name="T42" fmla="*/ 16 w 28"/>
                <a:gd name="T43" fmla="*/ 17 h 25"/>
                <a:gd name="T44" fmla="*/ 16 w 28"/>
                <a:gd name="T45" fmla="*/ 17 h 25"/>
                <a:gd name="T46" fmla="*/ 16 w 28"/>
                <a:gd name="T47" fmla="*/ 17 h 25"/>
                <a:gd name="T48" fmla="*/ 15 w 28"/>
                <a:gd name="T49" fmla="*/ 17 h 25"/>
                <a:gd name="T50" fmla="*/ 14 w 28"/>
                <a:gd name="T51" fmla="*/ 17 h 25"/>
                <a:gd name="T52" fmla="*/ 14 w 28"/>
                <a:gd name="T53" fmla="*/ 17 h 25"/>
                <a:gd name="T54" fmla="*/ 14 w 28"/>
                <a:gd name="T55" fmla="*/ 17 h 25"/>
                <a:gd name="T56" fmla="*/ 13 w 28"/>
                <a:gd name="T57" fmla="*/ 17 h 25"/>
                <a:gd name="T58" fmla="*/ 12 w 28"/>
                <a:gd name="T59" fmla="*/ 17 h 25"/>
                <a:gd name="T60" fmla="*/ 12 w 28"/>
                <a:gd name="T61" fmla="*/ 17 h 25"/>
                <a:gd name="T62" fmla="*/ 11 w 28"/>
                <a:gd name="T63" fmla="*/ 16 h 25"/>
                <a:gd name="T64" fmla="*/ 11 w 28"/>
                <a:gd name="T65" fmla="*/ 16 h 25"/>
                <a:gd name="T66" fmla="*/ 11 w 28"/>
                <a:gd name="T67" fmla="*/ 16 h 25"/>
                <a:gd name="T68" fmla="*/ 10 w 28"/>
                <a:gd name="T69" fmla="*/ 15 h 25"/>
                <a:gd name="T70" fmla="*/ 10 w 28"/>
                <a:gd name="T71" fmla="*/ 15 h 25"/>
                <a:gd name="T72" fmla="*/ 10 w 28"/>
                <a:gd name="T73" fmla="*/ 15 h 25"/>
                <a:gd name="T74" fmla="*/ 10 w 28"/>
                <a:gd name="T75" fmla="*/ 14 h 25"/>
                <a:gd name="T76" fmla="*/ 9 w 28"/>
                <a:gd name="T77" fmla="*/ 13 h 25"/>
                <a:gd name="T78" fmla="*/ 9 w 28"/>
                <a:gd name="T79" fmla="*/ 13 h 25"/>
                <a:gd name="T80" fmla="*/ 9 w 28"/>
                <a:gd name="T81" fmla="*/ 13 h 25"/>
                <a:gd name="T82" fmla="*/ 8 w 28"/>
                <a:gd name="T83" fmla="*/ 11 h 25"/>
                <a:gd name="T84" fmla="*/ 8 w 28"/>
                <a:gd name="T85" fmla="*/ 10 h 25"/>
                <a:gd name="T86" fmla="*/ 8 w 28"/>
                <a:gd name="T87" fmla="*/ 10 h 25"/>
                <a:gd name="T88" fmla="*/ 8 w 28"/>
                <a:gd name="T89" fmla="*/ 9 h 25"/>
                <a:gd name="T90" fmla="*/ 8 w 28"/>
                <a:gd name="T91" fmla="*/ 7 h 25"/>
                <a:gd name="T92" fmla="*/ 8 w 28"/>
                <a:gd name="T93" fmla="*/ 6 h 25"/>
                <a:gd name="T94" fmla="*/ 8 w 28"/>
                <a:gd name="T95" fmla="*/ 6 h 25"/>
                <a:gd name="T96" fmla="*/ 8 w 28"/>
                <a:gd name="T97" fmla="*/ 6 h 25"/>
                <a:gd name="T98" fmla="*/ 8 w 28"/>
                <a:gd name="T99" fmla="*/ 5 h 25"/>
                <a:gd name="T100" fmla="*/ 6 w 28"/>
                <a:gd name="T101" fmla="*/ 1 h 25"/>
                <a:gd name="T102" fmla="*/ 2 w 28"/>
                <a:gd name="T103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" h="25">
                  <a:moveTo>
                    <a:pt x="2" y="3"/>
                  </a:moveTo>
                  <a:cubicBezTo>
                    <a:pt x="0" y="10"/>
                    <a:pt x="2" y="18"/>
                    <a:pt x="8" y="22"/>
                  </a:cubicBezTo>
                  <a:cubicBezTo>
                    <a:pt x="11" y="24"/>
                    <a:pt x="15" y="25"/>
                    <a:pt x="18" y="24"/>
                  </a:cubicBezTo>
                  <a:cubicBezTo>
                    <a:pt x="22" y="23"/>
                    <a:pt x="24" y="20"/>
                    <a:pt x="26" y="17"/>
                  </a:cubicBezTo>
                  <a:cubicBezTo>
                    <a:pt x="27" y="13"/>
                    <a:pt x="28" y="8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ubicBezTo>
                    <a:pt x="23" y="0"/>
                    <a:pt x="21" y="2"/>
                    <a:pt x="21" y="4"/>
                  </a:cubicBezTo>
                  <a:cubicBezTo>
                    <a:pt x="21" y="5"/>
                    <a:pt x="21" y="7"/>
                    <a:pt x="21" y="8"/>
                  </a:cubicBezTo>
                  <a:cubicBezTo>
                    <a:pt x="21" y="9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10"/>
                    <a:pt x="20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9" y="15"/>
                    <a:pt x="18" y="16"/>
                    <a:pt x="19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7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5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3" y="17"/>
                    <a:pt x="12" y="17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9"/>
                    <a:pt x="8" y="11"/>
                    <a:pt x="8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4" y="0"/>
                    <a:pt x="2" y="1"/>
                    <a:pt x="2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6" name="Freeform 142"/>
            <p:cNvSpPr>
              <a:spLocks/>
            </p:cNvSpPr>
            <p:nvPr/>
          </p:nvSpPr>
          <p:spPr bwMode="auto">
            <a:xfrm>
              <a:off x="9036050" y="5476875"/>
              <a:ext cx="30162" cy="668338"/>
            </a:xfrm>
            <a:custGeom>
              <a:avLst/>
              <a:gdLst>
                <a:gd name="T0" fmla="*/ 0 w 8"/>
                <a:gd name="T1" fmla="*/ 4 h 178"/>
                <a:gd name="T2" fmla="*/ 1 w 8"/>
                <a:gd name="T3" fmla="*/ 173 h 178"/>
                <a:gd name="T4" fmla="*/ 8 w 8"/>
                <a:gd name="T5" fmla="*/ 173 h 178"/>
                <a:gd name="T6" fmla="*/ 7 w 8"/>
                <a:gd name="T7" fmla="*/ 4 h 178"/>
                <a:gd name="T8" fmla="*/ 0 w 8"/>
                <a:gd name="T9" fmla="*/ 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8">
                  <a:moveTo>
                    <a:pt x="0" y="4"/>
                  </a:moveTo>
                  <a:cubicBezTo>
                    <a:pt x="0" y="61"/>
                    <a:pt x="0" y="117"/>
                    <a:pt x="1" y="173"/>
                  </a:cubicBezTo>
                  <a:cubicBezTo>
                    <a:pt x="1" y="178"/>
                    <a:pt x="8" y="178"/>
                    <a:pt x="8" y="173"/>
                  </a:cubicBezTo>
                  <a:cubicBezTo>
                    <a:pt x="7" y="117"/>
                    <a:pt x="7" y="61"/>
                    <a:pt x="7" y="4"/>
                  </a:cubicBezTo>
                  <a:cubicBezTo>
                    <a:pt x="7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7" name="Freeform 143"/>
            <p:cNvSpPr>
              <a:spLocks/>
            </p:cNvSpPr>
            <p:nvPr/>
          </p:nvSpPr>
          <p:spPr bwMode="auto">
            <a:xfrm>
              <a:off x="8999538" y="6111875"/>
              <a:ext cx="101600" cy="101600"/>
            </a:xfrm>
            <a:custGeom>
              <a:avLst/>
              <a:gdLst>
                <a:gd name="T0" fmla="*/ 7 w 27"/>
                <a:gd name="T1" fmla="*/ 22 h 27"/>
                <a:gd name="T2" fmla="*/ 7 w 27"/>
                <a:gd name="T3" fmla="*/ 17 h 27"/>
                <a:gd name="T4" fmla="*/ 7 w 27"/>
                <a:gd name="T5" fmla="*/ 16 h 27"/>
                <a:gd name="T6" fmla="*/ 7 w 27"/>
                <a:gd name="T7" fmla="*/ 15 h 27"/>
                <a:gd name="T8" fmla="*/ 8 w 27"/>
                <a:gd name="T9" fmla="*/ 13 h 27"/>
                <a:gd name="T10" fmla="*/ 8 w 27"/>
                <a:gd name="T11" fmla="*/ 12 h 27"/>
                <a:gd name="T12" fmla="*/ 8 w 27"/>
                <a:gd name="T13" fmla="*/ 11 h 27"/>
                <a:gd name="T14" fmla="*/ 8 w 27"/>
                <a:gd name="T15" fmla="*/ 11 h 27"/>
                <a:gd name="T16" fmla="*/ 9 w 27"/>
                <a:gd name="T17" fmla="*/ 10 h 27"/>
                <a:gd name="T18" fmla="*/ 9 w 27"/>
                <a:gd name="T19" fmla="*/ 10 h 27"/>
                <a:gd name="T20" fmla="*/ 9 w 27"/>
                <a:gd name="T21" fmla="*/ 10 h 27"/>
                <a:gd name="T22" fmla="*/ 11 w 27"/>
                <a:gd name="T23" fmla="*/ 8 h 27"/>
                <a:gd name="T24" fmla="*/ 10 w 27"/>
                <a:gd name="T25" fmla="*/ 8 h 27"/>
                <a:gd name="T26" fmla="*/ 11 w 27"/>
                <a:gd name="T27" fmla="*/ 8 h 27"/>
                <a:gd name="T28" fmla="*/ 12 w 27"/>
                <a:gd name="T29" fmla="*/ 7 h 27"/>
                <a:gd name="T30" fmla="*/ 12 w 27"/>
                <a:gd name="T31" fmla="*/ 7 h 27"/>
                <a:gd name="T32" fmla="*/ 12 w 27"/>
                <a:gd name="T33" fmla="*/ 7 h 27"/>
                <a:gd name="T34" fmla="*/ 13 w 27"/>
                <a:gd name="T35" fmla="*/ 7 h 27"/>
                <a:gd name="T36" fmla="*/ 13 w 27"/>
                <a:gd name="T37" fmla="*/ 7 h 27"/>
                <a:gd name="T38" fmla="*/ 13 w 27"/>
                <a:gd name="T39" fmla="*/ 7 h 27"/>
                <a:gd name="T40" fmla="*/ 14 w 27"/>
                <a:gd name="T41" fmla="*/ 7 h 27"/>
                <a:gd name="T42" fmla="*/ 14 w 27"/>
                <a:gd name="T43" fmla="*/ 7 h 27"/>
                <a:gd name="T44" fmla="*/ 15 w 27"/>
                <a:gd name="T45" fmla="*/ 7 h 27"/>
                <a:gd name="T46" fmla="*/ 15 w 27"/>
                <a:gd name="T47" fmla="*/ 7 h 27"/>
                <a:gd name="T48" fmla="*/ 17 w 27"/>
                <a:gd name="T49" fmla="*/ 8 h 27"/>
                <a:gd name="T50" fmla="*/ 18 w 27"/>
                <a:gd name="T51" fmla="*/ 9 h 27"/>
                <a:gd name="T52" fmla="*/ 18 w 27"/>
                <a:gd name="T53" fmla="*/ 9 h 27"/>
                <a:gd name="T54" fmla="*/ 19 w 27"/>
                <a:gd name="T55" fmla="*/ 10 h 27"/>
                <a:gd name="T56" fmla="*/ 19 w 27"/>
                <a:gd name="T57" fmla="*/ 10 h 27"/>
                <a:gd name="T58" fmla="*/ 19 w 27"/>
                <a:gd name="T59" fmla="*/ 10 h 27"/>
                <a:gd name="T60" fmla="*/ 20 w 27"/>
                <a:gd name="T61" fmla="*/ 11 h 27"/>
                <a:gd name="T62" fmla="*/ 20 w 27"/>
                <a:gd name="T63" fmla="*/ 12 h 27"/>
                <a:gd name="T64" fmla="*/ 20 w 27"/>
                <a:gd name="T65" fmla="*/ 14 h 27"/>
                <a:gd name="T66" fmla="*/ 20 w 27"/>
                <a:gd name="T67" fmla="*/ 14 h 27"/>
                <a:gd name="T68" fmla="*/ 20 w 27"/>
                <a:gd name="T69" fmla="*/ 14 h 27"/>
                <a:gd name="T70" fmla="*/ 20 w 27"/>
                <a:gd name="T71" fmla="*/ 16 h 27"/>
                <a:gd name="T72" fmla="*/ 20 w 27"/>
                <a:gd name="T73" fmla="*/ 18 h 27"/>
                <a:gd name="T74" fmla="*/ 20 w 27"/>
                <a:gd name="T75" fmla="*/ 23 h 27"/>
                <a:gd name="T76" fmla="*/ 24 w 27"/>
                <a:gd name="T77" fmla="*/ 27 h 27"/>
                <a:gd name="T78" fmla="*/ 27 w 27"/>
                <a:gd name="T79" fmla="*/ 23 h 27"/>
                <a:gd name="T80" fmla="*/ 27 w 27"/>
                <a:gd name="T81" fmla="*/ 12 h 27"/>
                <a:gd name="T82" fmla="*/ 21 w 27"/>
                <a:gd name="T83" fmla="*/ 3 h 27"/>
                <a:gd name="T84" fmla="*/ 10 w 27"/>
                <a:gd name="T85" fmla="*/ 1 h 27"/>
                <a:gd name="T86" fmla="*/ 2 w 27"/>
                <a:gd name="T87" fmla="*/ 8 h 27"/>
                <a:gd name="T88" fmla="*/ 0 w 27"/>
                <a:gd name="T89" fmla="*/ 22 h 27"/>
                <a:gd name="T90" fmla="*/ 4 w 27"/>
                <a:gd name="T91" fmla="*/ 26 h 27"/>
                <a:gd name="T92" fmla="*/ 7 w 27"/>
                <a:gd name="T9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7">
                  <a:moveTo>
                    <a:pt x="7" y="22"/>
                  </a:moveTo>
                  <a:cubicBezTo>
                    <a:pt x="7" y="21"/>
                    <a:pt x="7" y="19"/>
                    <a:pt x="7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4"/>
                    <a:pt x="7" y="14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10" y="9"/>
                    <a:pt x="10" y="9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6" y="8"/>
                    <a:pt x="15" y="7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8" y="9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19" y="11"/>
                    <a:pt x="20" y="11"/>
                    <a:pt x="20" y="12"/>
                  </a:cubicBezTo>
                  <a:cubicBezTo>
                    <a:pt x="20" y="12"/>
                    <a:pt x="20" y="13"/>
                    <a:pt x="20" y="14"/>
                  </a:cubicBezTo>
                  <a:cubicBezTo>
                    <a:pt x="20" y="14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7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0" y="25"/>
                    <a:pt x="22" y="27"/>
                    <a:pt x="24" y="27"/>
                  </a:cubicBezTo>
                  <a:cubicBezTo>
                    <a:pt x="26" y="27"/>
                    <a:pt x="27" y="25"/>
                    <a:pt x="27" y="23"/>
                  </a:cubicBezTo>
                  <a:cubicBezTo>
                    <a:pt x="27" y="20"/>
                    <a:pt x="27" y="16"/>
                    <a:pt x="27" y="12"/>
                  </a:cubicBezTo>
                  <a:cubicBezTo>
                    <a:pt x="26" y="8"/>
                    <a:pt x="24" y="5"/>
                    <a:pt x="21" y="3"/>
                  </a:cubicBezTo>
                  <a:cubicBezTo>
                    <a:pt x="18" y="1"/>
                    <a:pt x="14" y="0"/>
                    <a:pt x="10" y="1"/>
                  </a:cubicBezTo>
                  <a:cubicBezTo>
                    <a:pt x="7" y="2"/>
                    <a:pt x="4" y="5"/>
                    <a:pt x="2" y="8"/>
                  </a:cubicBezTo>
                  <a:cubicBezTo>
                    <a:pt x="0" y="13"/>
                    <a:pt x="0" y="17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5" y="26"/>
                    <a:pt x="7" y="24"/>
                    <a:pt x="7" y="2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8" name="Freeform 144"/>
            <p:cNvSpPr>
              <a:spLocks/>
            </p:cNvSpPr>
            <p:nvPr/>
          </p:nvSpPr>
          <p:spPr bwMode="auto">
            <a:xfrm>
              <a:off x="8966200" y="6175375"/>
              <a:ext cx="171450" cy="157163"/>
            </a:xfrm>
            <a:custGeom>
              <a:avLst/>
              <a:gdLst>
                <a:gd name="T0" fmla="*/ 7 w 46"/>
                <a:gd name="T1" fmla="*/ 38 h 42"/>
                <a:gd name="T2" fmla="*/ 22 w 46"/>
                <a:gd name="T3" fmla="*/ 8 h 42"/>
                <a:gd name="T4" fmla="*/ 30 w 46"/>
                <a:gd name="T5" fmla="*/ 10 h 42"/>
                <a:gd name="T6" fmla="*/ 34 w 46"/>
                <a:gd name="T7" fmla="*/ 16 h 42"/>
                <a:gd name="T8" fmla="*/ 39 w 46"/>
                <a:gd name="T9" fmla="*/ 36 h 42"/>
                <a:gd name="T10" fmla="*/ 46 w 46"/>
                <a:gd name="T11" fmla="*/ 36 h 42"/>
                <a:gd name="T12" fmla="*/ 42 w 46"/>
                <a:gd name="T13" fmla="*/ 17 h 42"/>
                <a:gd name="T14" fmla="*/ 32 w 46"/>
                <a:gd name="T15" fmla="*/ 3 h 42"/>
                <a:gd name="T16" fmla="*/ 15 w 46"/>
                <a:gd name="T17" fmla="*/ 3 h 42"/>
                <a:gd name="T18" fmla="*/ 3 w 46"/>
                <a:gd name="T19" fmla="*/ 16 h 42"/>
                <a:gd name="T20" fmla="*/ 0 w 46"/>
                <a:gd name="T21" fmla="*/ 38 h 42"/>
                <a:gd name="T22" fmla="*/ 4 w 46"/>
                <a:gd name="T23" fmla="*/ 42 h 42"/>
                <a:gd name="T24" fmla="*/ 7 w 46"/>
                <a:gd name="T2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42">
                  <a:moveTo>
                    <a:pt x="7" y="38"/>
                  </a:moveTo>
                  <a:cubicBezTo>
                    <a:pt x="6" y="27"/>
                    <a:pt x="8" y="10"/>
                    <a:pt x="22" y="8"/>
                  </a:cubicBezTo>
                  <a:cubicBezTo>
                    <a:pt x="25" y="8"/>
                    <a:pt x="28" y="8"/>
                    <a:pt x="30" y="10"/>
                  </a:cubicBezTo>
                  <a:cubicBezTo>
                    <a:pt x="32" y="11"/>
                    <a:pt x="33" y="13"/>
                    <a:pt x="34" y="16"/>
                  </a:cubicBezTo>
                  <a:cubicBezTo>
                    <a:pt x="37" y="22"/>
                    <a:pt x="39" y="29"/>
                    <a:pt x="39" y="36"/>
                  </a:cubicBezTo>
                  <a:cubicBezTo>
                    <a:pt x="39" y="41"/>
                    <a:pt x="46" y="41"/>
                    <a:pt x="46" y="36"/>
                  </a:cubicBezTo>
                  <a:cubicBezTo>
                    <a:pt x="46" y="30"/>
                    <a:pt x="44" y="23"/>
                    <a:pt x="42" y="17"/>
                  </a:cubicBezTo>
                  <a:cubicBezTo>
                    <a:pt x="40" y="11"/>
                    <a:pt x="37" y="6"/>
                    <a:pt x="32" y="3"/>
                  </a:cubicBezTo>
                  <a:cubicBezTo>
                    <a:pt x="26" y="0"/>
                    <a:pt x="20" y="1"/>
                    <a:pt x="15" y="3"/>
                  </a:cubicBezTo>
                  <a:cubicBezTo>
                    <a:pt x="9" y="6"/>
                    <a:pt x="5" y="11"/>
                    <a:pt x="3" y="16"/>
                  </a:cubicBezTo>
                  <a:cubicBezTo>
                    <a:pt x="0" y="23"/>
                    <a:pt x="0" y="31"/>
                    <a:pt x="0" y="38"/>
                  </a:cubicBezTo>
                  <a:cubicBezTo>
                    <a:pt x="1" y="40"/>
                    <a:pt x="2" y="42"/>
                    <a:pt x="4" y="42"/>
                  </a:cubicBezTo>
                  <a:cubicBezTo>
                    <a:pt x="6" y="42"/>
                    <a:pt x="7" y="40"/>
                    <a:pt x="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9" name="Freeform 145"/>
            <p:cNvSpPr>
              <a:spLocks/>
            </p:cNvSpPr>
            <p:nvPr/>
          </p:nvSpPr>
          <p:spPr bwMode="auto">
            <a:xfrm>
              <a:off x="8958263" y="6296025"/>
              <a:ext cx="195262" cy="36513"/>
            </a:xfrm>
            <a:custGeom>
              <a:avLst/>
              <a:gdLst>
                <a:gd name="T0" fmla="*/ 4 w 52"/>
                <a:gd name="T1" fmla="*/ 9 h 10"/>
                <a:gd name="T2" fmla="*/ 27 w 52"/>
                <a:gd name="T3" fmla="*/ 10 h 10"/>
                <a:gd name="T4" fmla="*/ 48 w 52"/>
                <a:gd name="T5" fmla="*/ 8 h 10"/>
                <a:gd name="T6" fmla="*/ 47 w 52"/>
                <a:gd name="T7" fmla="*/ 1 h 10"/>
                <a:gd name="T8" fmla="*/ 26 w 52"/>
                <a:gd name="T9" fmla="*/ 4 h 10"/>
                <a:gd name="T10" fmla="*/ 4 w 52"/>
                <a:gd name="T11" fmla="*/ 2 h 10"/>
                <a:gd name="T12" fmla="*/ 0 w 52"/>
                <a:gd name="T13" fmla="*/ 6 h 10"/>
                <a:gd name="T14" fmla="*/ 4 w 52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0">
                  <a:moveTo>
                    <a:pt x="4" y="9"/>
                  </a:moveTo>
                  <a:cubicBezTo>
                    <a:pt x="12" y="10"/>
                    <a:pt x="19" y="10"/>
                    <a:pt x="27" y="10"/>
                  </a:cubicBezTo>
                  <a:cubicBezTo>
                    <a:pt x="34" y="10"/>
                    <a:pt x="42" y="10"/>
                    <a:pt x="48" y="8"/>
                  </a:cubicBezTo>
                  <a:cubicBezTo>
                    <a:pt x="52" y="6"/>
                    <a:pt x="51" y="0"/>
                    <a:pt x="47" y="1"/>
                  </a:cubicBezTo>
                  <a:cubicBezTo>
                    <a:pt x="40" y="3"/>
                    <a:pt x="33" y="3"/>
                    <a:pt x="26" y="4"/>
                  </a:cubicBezTo>
                  <a:cubicBezTo>
                    <a:pt x="19" y="4"/>
                    <a:pt x="11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9"/>
                    <a:pt x="4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0" name="Freeform 146"/>
            <p:cNvSpPr>
              <a:spLocks/>
            </p:cNvSpPr>
            <p:nvPr/>
          </p:nvSpPr>
          <p:spPr bwMode="auto">
            <a:xfrm>
              <a:off x="8969375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1" name="Freeform 147"/>
            <p:cNvSpPr>
              <a:spLocks/>
            </p:cNvSpPr>
            <p:nvPr/>
          </p:nvSpPr>
          <p:spPr bwMode="auto">
            <a:xfrm>
              <a:off x="9013825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2" name="Freeform 148"/>
            <p:cNvSpPr>
              <a:spLocks/>
            </p:cNvSpPr>
            <p:nvPr/>
          </p:nvSpPr>
          <p:spPr bwMode="auto">
            <a:xfrm>
              <a:off x="9066213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3" name="Freeform 149"/>
            <p:cNvSpPr>
              <a:spLocks/>
            </p:cNvSpPr>
            <p:nvPr/>
          </p:nvSpPr>
          <p:spPr bwMode="auto">
            <a:xfrm>
              <a:off x="9112250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5" name="组合 47244"/>
          <p:cNvGrpSpPr/>
          <p:nvPr/>
        </p:nvGrpSpPr>
        <p:grpSpPr>
          <a:xfrm>
            <a:off x="1633209" y="254255"/>
            <a:ext cx="408681" cy="1618572"/>
            <a:chOff x="2184400" y="203200"/>
            <a:chExt cx="803275" cy="3181351"/>
          </a:xfrm>
        </p:grpSpPr>
        <p:sp>
          <p:nvSpPr>
            <p:cNvPr id="47194" name="Freeform 150"/>
            <p:cNvSpPr>
              <a:spLocks noEditPoints="1"/>
            </p:cNvSpPr>
            <p:nvPr/>
          </p:nvSpPr>
          <p:spPr bwMode="auto">
            <a:xfrm>
              <a:off x="2184400" y="792163"/>
              <a:ext cx="803275" cy="1355725"/>
            </a:xfrm>
            <a:custGeom>
              <a:avLst/>
              <a:gdLst>
                <a:gd name="T0" fmla="*/ 121 w 214"/>
                <a:gd name="T1" fmla="*/ 361 h 361"/>
                <a:gd name="T2" fmla="*/ 94 w 214"/>
                <a:gd name="T3" fmla="*/ 361 h 361"/>
                <a:gd name="T4" fmla="*/ 0 w 214"/>
                <a:gd name="T5" fmla="*/ 268 h 361"/>
                <a:gd name="T6" fmla="*/ 0 w 214"/>
                <a:gd name="T7" fmla="*/ 94 h 361"/>
                <a:gd name="T8" fmla="*/ 94 w 214"/>
                <a:gd name="T9" fmla="*/ 0 h 361"/>
                <a:gd name="T10" fmla="*/ 121 w 214"/>
                <a:gd name="T11" fmla="*/ 0 h 361"/>
                <a:gd name="T12" fmla="*/ 214 w 214"/>
                <a:gd name="T13" fmla="*/ 94 h 361"/>
                <a:gd name="T14" fmla="*/ 214 w 214"/>
                <a:gd name="T15" fmla="*/ 268 h 361"/>
                <a:gd name="T16" fmla="*/ 121 w 214"/>
                <a:gd name="T17" fmla="*/ 361 h 361"/>
                <a:gd name="T18" fmla="*/ 94 w 214"/>
                <a:gd name="T19" fmla="*/ 8 h 361"/>
                <a:gd name="T20" fmla="*/ 8 w 214"/>
                <a:gd name="T21" fmla="*/ 94 h 361"/>
                <a:gd name="T22" fmla="*/ 8 w 214"/>
                <a:gd name="T23" fmla="*/ 268 h 361"/>
                <a:gd name="T24" fmla="*/ 94 w 214"/>
                <a:gd name="T25" fmla="*/ 354 h 361"/>
                <a:gd name="T26" fmla="*/ 121 w 214"/>
                <a:gd name="T27" fmla="*/ 354 h 361"/>
                <a:gd name="T28" fmla="*/ 207 w 214"/>
                <a:gd name="T29" fmla="*/ 268 h 361"/>
                <a:gd name="T30" fmla="*/ 207 w 214"/>
                <a:gd name="T31" fmla="*/ 94 h 361"/>
                <a:gd name="T32" fmla="*/ 121 w 214"/>
                <a:gd name="T33" fmla="*/ 8 h 361"/>
                <a:gd name="T34" fmla="*/ 94 w 214"/>
                <a:gd name="T35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4" h="361">
                  <a:moveTo>
                    <a:pt x="121" y="361"/>
                  </a:moveTo>
                  <a:cubicBezTo>
                    <a:pt x="94" y="361"/>
                    <a:pt x="94" y="361"/>
                    <a:pt x="94" y="361"/>
                  </a:cubicBezTo>
                  <a:cubicBezTo>
                    <a:pt x="42" y="361"/>
                    <a:pt x="0" y="319"/>
                    <a:pt x="0" y="26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2" y="0"/>
                    <a:pt x="214" y="42"/>
                    <a:pt x="214" y="94"/>
                  </a:cubicBezTo>
                  <a:cubicBezTo>
                    <a:pt x="214" y="268"/>
                    <a:pt x="214" y="268"/>
                    <a:pt x="214" y="268"/>
                  </a:cubicBezTo>
                  <a:cubicBezTo>
                    <a:pt x="214" y="319"/>
                    <a:pt x="172" y="361"/>
                    <a:pt x="121" y="361"/>
                  </a:cubicBezTo>
                  <a:close/>
                  <a:moveTo>
                    <a:pt x="94" y="8"/>
                  </a:moveTo>
                  <a:cubicBezTo>
                    <a:pt x="47" y="8"/>
                    <a:pt x="8" y="46"/>
                    <a:pt x="8" y="94"/>
                  </a:cubicBezTo>
                  <a:cubicBezTo>
                    <a:pt x="8" y="268"/>
                    <a:pt x="8" y="268"/>
                    <a:pt x="8" y="268"/>
                  </a:cubicBezTo>
                  <a:cubicBezTo>
                    <a:pt x="8" y="315"/>
                    <a:pt x="47" y="354"/>
                    <a:pt x="94" y="354"/>
                  </a:cubicBezTo>
                  <a:cubicBezTo>
                    <a:pt x="121" y="354"/>
                    <a:pt x="121" y="354"/>
                    <a:pt x="121" y="354"/>
                  </a:cubicBezTo>
                  <a:cubicBezTo>
                    <a:pt x="168" y="354"/>
                    <a:pt x="207" y="315"/>
                    <a:pt x="207" y="268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46"/>
                    <a:pt x="168" y="8"/>
                    <a:pt x="121" y="8"/>
                  </a:cubicBezTo>
                  <a:lnTo>
                    <a:pt x="94" y="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5" name="Freeform 151"/>
            <p:cNvSpPr>
              <a:spLocks noEditPoints="1"/>
            </p:cNvSpPr>
            <p:nvPr/>
          </p:nvSpPr>
          <p:spPr bwMode="auto">
            <a:xfrm>
              <a:off x="2308225" y="792163"/>
              <a:ext cx="574675" cy="1363663"/>
            </a:xfrm>
            <a:custGeom>
              <a:avLst/>
              <a:gdLst>
                <a:gd name="T0" fmla="*/ 76 w 153"/>
                <a:gd name="T1" fmla="*/ 363 h 363"/>
                <a:gd name="T2" fmla="*/ 0 w 153"/>
                <a:gd name="T3" fmla="*/ 287 h 363"/>
                <a:gd name="T4" fmla="*/ 0 w 153"/>
                <a:gd name="T5" fmla="*/ 76 h 363"/>
                <a:gd name="T6" fmla="*/ 76 w 153"/>
                <a:gd name="T7" fmla="*/ 0 h 363"/>
                <a:gd name="T8" fmla="*/ 153 w 153"/>
                <a:gd name="T9" fmla="*/ 76 h 363"/>
                <a:gd name="T10" fmla="*/ 153 w 153"/>
                <a:gd name="T11" fmla="*/ 287 h 363"/>
                <a:gd name="T12" fmla="*/ 76 w 153"/>
                <a:gd name="T13" fmla="*/ 363 h 363"/>
                <a:gd name="T14" fmla="*/ 76 w 153"/>
                <a:gd name="T15" fmla="*/ 8 h 363"/>
                <a:gd name="T16" fmla="*/ 7 w 153"/>
                <a:gd name="T17" fmla="*/ 76 h 363"/>
                <a:gd name="T18" fmla="*/ 7 w 153"/>
                <a:gd name="T19" fmla="*/ 287 h 363"/>
                <a:gd name="T20" fmla="*/ 76 w 153"/>
                <a:gd name="T21" fmla="*/ 356 h 363"/>
                <a:gd name="T22" fmla="*/ 145 w 153"/>
                <a:gd name="T23" fmla="*/ 287 h 363"/>
                <a:gd name="T24" fmla="*/ 145 w 153"/>
                <a:gd name="T25" fmla="*/ 76 h 363"/>
                <a:gd name="T26" fmla="*/ 76 w 153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363">
                  <a:moveTo>
                    <a:pt x="76" y="363"/>
                  </a:moveTo>
                  <a:cubicBezTo>
                    <a:pt x="34" y="363"/>
                    <a:pt x="0" y="329"/>
                    <a:pt x="0" y="28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18" y="0"/>
                    <a:pt x="153" y="34"/>
                    <a:pt x="153" y="76"/>
                  </a:cubicBezTo>
                  <a:cubicBezTo>
                    <a:pt x="153" y="287"/>
                    <a:pt x="153" y="287"/>
                    <a:pt x="153" y="287"/>
                  </a:cubicBezTo>
                  <a:cubicBezTo>
                    <a:pt x="153" y="329"/>
                    <a:pt x="118" y="363"/>
                    <a:pt x="76" y="363"/>
                  </a:cubicBezTo>
                  <a:close/>
                  <a:moveTo>
                    <a:pt x="76" y="8"/>
                  </a:moveTo>
                  <a:cubicBezTo>
                    <a:pt x="38" y="8"/>
                    <a:pt x="7" y="38"/>
                    <a:pt x="7" y="76"/>
                  </a:cubicBezTo>
                  <a:cubicBezTo>
                    <a:pt x="7" y="287"/>
                    <a:pt x="7" y="287"/>
                    <a:pt x="7" y="287"/>
                  </a:cubicBezTo>
                  <a:cubicBezTo>
                    <a:pt x="7" y="325"/>
                    <a:pt x="38" y="356"/>
                    <a:pt x="76" y="356"/>
                  </a:cubicBezTo>
                  <a:cubicBezTo>
                    <a:pt x="114" y="356"/>
                    <a:pt x="145" y="325"/>
                    <a:pt x="145" y="287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45" y="38"/>
                    <a:pt x="114" y="8"/>
                    <a:pt x="76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6" name="Freeform 152"/>
            <p:cNvSpPr>
              <a:spLocks noEditPoints="1"/>
            </p:cNvSpPr>
            <p:nvPr/>
          </p:nvSpPr>
          <p:spPr bwMode="auto">
            <a:xfrm>
              <a:off x="2481263" y="792163"/>
              <a:ext cx="228600" cy="1363663"/>
            </a:xfrm>
            <a:custGeom>
              <a:avLst/>
              <a:gdLst>
                <a:gd name="T0" fmla="*/ 30 w 61"/>
                <a:gd name="T1" fmla="*/ 363 h 363"/>
                <a:gd name="T2" fmla="*/ 0 w 61"/>
                <a:gd name="T3" fmla="*/ 333 h 363"/>
                <a:gd name="T4" fmla="*/ 0 w 61"/>
                <a:gd name="T5" fmla="*/ 31 h 363"/>
                <a:gd name="T6" fmla="*/ 30 w 61"/>
                <a:gd name="T7" fmla="*/ 0 h 363"/>
                <a:gd name="T8" fmla="*/ 61 w 61"/>
                <a:gd name="T9" fmla="*/ 31 h 363"/>
                <a:gd name="T10" fmla="*/ 61 w 61"/>
                <a:gd name="T11" fmla="*/ 333 h 363"/>
                <a:gd name="T12" fmla="*/ 30 w 61"/>
                <a:gd name="T13" fmla="*/ 363 h 363"/>
                <a:gd name="T14" fmla="*/ 30 w 61"/>
                <a:gd name="T15" fmla="*/ 8 h 363"/>
                <a:gd name="T16" fmla="*/ 7 w 61"/>
                <a:gd name="T17" fmla="*/ 31 h 363"/>
                <a:gd name="T18" fmla="*/ 7 w 61"/>
                <a:gd name="T19" fmla="*/ 333 h 363"/>
                <a:gd name="T20" fmla="*/ 30 w 61"/>
                <a:gd name="T21" fmla="*/ 356 h 363"/>
                <a:gd name="T22" fmla="*/ 53 w 61"/>
                <a:gd name="T23" fmla="*/ 333 h 363"/>
                <a:gd name="T24" fmla="*/ 53 w 61"/>
                <a:gd name="T25" fmla="*/ 31 h 363"/>
                <a:gd name="T26" fmla="*/ 30 w 61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363">
                  <a:moveTo>
                    <a:pt x="30" y="363"/>
                  </a:moveTo>
                  <a:cubicBezTo>
                    <a:pt x="14" y="363"/>
                    <a:pt x="0" y="349"/>
                    <a:pt x="0" y="3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333"/>
                    <a:pt x="61" y="333"/>
                    <a:pt x="61" y="333"/>
                  </a:cubicBezTo>
                  <a:cubicBezTo>
                    <a:pt x="61" y="349"/>
                    <a:pt x="47" y="363"/>
                    <a:pt x="30" y="363"/>
                  </a:cubicBezTo>
                  <a:close/>
                  <a:moveTo>
                    <a:pt x="30" y="8"/>
                  </a:moveTo>
                  <a:cubicBezTo>
                    <a:pt x="18" y="8"/>
                    <a:pt x="7" y="18"/>
                    <a:pt x="7" y="31"/>
                  </a:cubicBezTo>
                  <a:cubicBezTo>
                    <a:pt x="7" y="333"/>
                    <a:pt x="7" y="333"/>
                    <a:pt x="7" y="333"/>
                  </a:cubicBezTo>
                  <a:cubicBezTo>
                    <a:pt x="7" y="345"/>
                    <a:pt x="18" y="356"/>
                    <a:pt x="30" y="356"/>
                  </a:cubicBezTo>
                  <a:cubicBezTo>
                    <a:pt x="43" y="356"/>
                    <a:pt x="53" y="345"/>
                    <a:pt x="53" y="333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7" name="Freeform 153"/>
            <p:cNvSpPr>
              <a:spLocks/>
            </p:cNvSpPr>
            <p:nvPr/>
          </p:nvSpPr>
          <p:spPr bwMode="auto">
            <a:xfrm>
              <a:off x="2473325" y="698500"/>
              <a:ext cx="285750" cy="142875"/>
            </a:xfrm>
            <a:custGeom>
              <a:avLst/>
              <a:gdLst>
                <a:gd name="T0" fmla="*/ 8 w 76"/>
                <a:gd name="T1" fmla="*/ 30 h 38"/>
                <a:gd name="T2" fmla="*/ 8 w 76"/>
                <a:gd name="T3" fmla="*/ 17 h 38"/>
                <a:gd name="T4" fmla="*/ 8 w 76"/>
                <a:gd name="T5" fmla="*/ 9 h 38"/>
                <a:gd name="T6" fmla="*/ 8 w 76"/>
                <a:gd name="T7" fmla="*/ 9 h 38"/>
                <a:gd name="T8" fmla="*/ 9 w 76"/>
                <a:gd name="T9" fmla="*/ 9 h 38"/>
                <a:gd name="T10" fmla="*/ 12 w 76"/>
                <a:gd name="T11" fmla="*/ 9 h 38"/>
                <a:gd name="T12" fmla="*/ 39 w 76"/>
                <a:gd name="T13" fmla="*/ 8 h 38"/>
                <a:gd name="T14" fmla="*/ 65 w 76"/>
                <a:gd name="T15" fmla="*/ 9 h 38"/>
                <a:gd name="T16" fmla="*/ 68 w 76"/>
                <a:gd name="T17" fmla="*/ 9 h 38"/>
                <a:gd name="T18" fmla="*/ 68 w 76"/>
                <a:gd name="T19" fmla="*/ 11 h 38"/>
                <a:gd name="T20" fmla="*/ 69 w 76"/>
                <a:gd name="T21" fmla="*/ 18 h 38"/>
                <a:gd name="T22" fmla="*/ 67 w 76"/>
                <a:gd name="T23" fmla="*/ 32 h 38"/>
                <a:gd name="T24" fmla="*/ 74 w 76"/>
                <a:gd name="T25" fmla="*/ 34 h 38"/>
                <a:gd name="T26" fmla="*/ 76 w 76"/>
                <a:gd name="T27" fmla="*/ 17 h 38"/>
                <a:gd name="T28" fmla="*/ 73 w 76"/>
                <a:gd name="T29" fmla="*/ 3 h 38"/>
                <a:gd name="T30" fmla="*/ 66 w 76"/>
                <a:gd name="T31" fmla="*/ 2 h 38"/>
                <a:gd name="T32" fmla="*/ 57 w 76"/>
                <a:gd name="T33" fmla="*/ 1 h 38"/>
                <a:gd name="T34" fmla="*/ 40 w 76"/>
                <a:gd name="T35" fmla="*/ 0 h 38"/>
                <a:gd name="T36" fmla="*/ 6 w 76"/>
                <a:gd name="T37" fmla="*/ 2 h 38"/>
                <a:gd name="T38" fmla="*/ 0 w 76"/>
                <a:gd name="T39" fmla="*/ 11 h 38"/>
                <a:gd name="T40" fmla="*/ 0 w 76"/>
                <a:gd name="T41" fmla="*/ 30 h 38"/>
                <a:gd name="T42" fmla="*/ 8 w 76"/>
                <a:gd name="T43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8" y="30"/>
                  </a:moveTo>
                  <a:cubicBezTo>
                    <a:pt x="8" y="25"/>
                    <a:pt x="8" y="21"/>
                    <a:pt x="8" y="17"/>
                  </a:cubicBezTo>
                  <a:cubicBezTo>
                    <a:pt x="8" y="14"/>
                    <a:pt x="8" y="11"/>
                    <a:pt x="8" y="9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21" y="8"/>
                    <a:pt x="30" y="8"/>
                    <a:pt x="39" y="8"/>
                  </a:cubicBezTo>
                  <a:cubicBezTo>
                    <a:pt x="48" y="8"/>
                    <a:pt x="56" y="8"/>
                    <a:pt x="65" y="9"/>
                  </a:cubicBezTo>
                  <a:cubicBezTo>
                    <a:pt x="65" y="9"/>
                    <a:pt x="69" y="10"/>
                    <a:pt x="68" y="9"/>
                  </a:cubicBezTo>
                  <a:cubicBezTo>
                    <a:pt x="68" y="9"/>
                    <a:pt x="68" y="11"/>
                    <a:pt x="68" y="11"/>
                  </a:cubicBezTo>
                  <a:cubicBezTo>
                    <a:pt x="69" y="13"/>
                    <a:pt x="69" y="16"/>
                    <a:pt x="69" y="18"/>
                  </a:cubicBezTo>
                  <a:cubicBezTo>
                    <a:pt x="69" y="23"/>
                    <a:pt x="68" y="27"/>
                    <a:pt x="67" y="32"/>
                  </a:cubicBezTo>
                  <a:cubicBezTo>
                    <a:pt x="66" y="36"/>
                    <a:pt x="73" y="38"/>
                    <a:pt x="74" y="34"/>
                  </a:cubicBezTo>
                  <a:cubicBezTo>
                    <a:pt x="76" y="28"/>
                    <a:pt x="76" y="23"/>
                    <a:pt x="76" y="17"/>
                  </a:cubicBezTo>
                  <a:cubicBezTo>
                    <a:pt x="76" y="13"/>
                    <a:pt x="76" y="6"/>
                    <a:pt x="73" y="3"/>
                  </a:cubicBezTo>
                  <a:cubicBezTo>
                    <a:pt x="71" y="2"/>
                    <a:pt x="68" y="2"/>
                    <a:pt x="66" y="2"/>
                  </a:cubicBezTo>
                  <a:cubicBezTo>
                    <a:pt x="63" y="2"/>
                    <a:pt x="60" y="1"/>
                    <a:pt x="57" y="1"/>
                  </a:cubicBezTo>
                  <a:cubicBezTo>
                    <a:pt x="52" y="1"/>
                    <a:pt x="46" y="0"/>
                    <a:pt x="40" y="0"/>
                  </a:cubicBezTo>
                  <a:cubicBezTo>
                    <a:pt x="29" y="0"/>
                    <a:pt x="17" y="1"/>
                    <a:pt x="6" y="2"/>
                  </a:cubicBezTo>
                  <a:cubicBezTo>
                    <a:pt x="1" y="3"/>
                    <a:pt x="0" y="6"/>
                    <a:pt x="0" y="11"/>
                  </a:cubicBezTo>
                  <a:cubicBezTo>
                    <a:pt x="0" y="17"/>
                    <a:pt x="0" y="24"/>
                    <a:pt x="0" y="30"/>
                  </a:cubicBezTo>
                  <a:cubicBezTo>
                    <a:pt x="0" y="35"/>
                    <a:pt x="8" y="35"/>
                    <a:pt x="8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8" name="Freeform 154"/>
            <p:cNvSpPr>
              <a:spLocks/>
            </p:cNvSpPr>
            <p:nvPr/>
          </p:nvSpPr>
          <p:spPr bwMode="auto">
            <a:xfrm>
              <a:off x="2555875" y="619125"/>
              <a:ext cx="109537" cy="101600"/>
            </a:xfrm>
            <a:custGeom>
              <a:avLst/>
              <a:gdLst>
                <a:gd name="T0" fmla="*/ 8 w 29"/>
                <a:gd name="T1" fmla="*/ 21 h 27"/>
                <a:gd name="T2" fmla="*/ 8 w 29"/>
                <a:gd name="T3" fmla="*/ 20 h 27"/>
                <a:gd name="T4" fmla="*/ 8 w 29"/>
                <a:gd name="T5" fmla="*/ 21 h 27"/>
                <a:gd name="T6" fmla="*/ 8 w 29"/>
                <a:gd name="T7" fmla="*/ 20 h 27"/>
                <a:gd name="T8" fmla="*/ 8 w 29"/>
                <a:gd name="T9" fmla="*/ 18 h 27"/>
                <a:gd name="T10" fmla="*/ 8 w 29"/>
                <a:gd name="T11" fmla="*/ 16 h 27"/>
                <a:gd name="T12" fmla="*/ 8 w 29"/>
                <a:gd name="T13" fmla="*/ 15 h 27"/>
                <a:gd name="T14" fmla="*/ 8 w 29"/>
                <a:gd name="T15" fmla="*/ 14 h 27"/>
                <a:gd name="T16" fmla="*/ 9 w 29"/>
                <a:gd name="T17" fmla="*/ 13 h 27"/>
                <a:gd name="T18" fmla="*/ 9 w 29"/>
                <a:gd name="T19" fmla="*/ 13 h 27"/>
                <a:gd name="T20" fmla="*/ 9 w 29"/>
                <a:gd name="T21" fmla="*/ 13 h 27"/>
                <a:gd name="T22" fmla="*/ 10 w 29"/>
                <a:gd name="T23" fmla="*/ 11 h 27"/>
                <a:gd name="T24" fmla="*/ 10 w 29"/>
                <a:gd name="T25" fmla="*/ 11 h 27"/>
                <a:gd name="T26" fmla="*/ 11 w 29"/>
                <a:gd name="T27" fmla="*/ 10 h 27"/>
                <a:gd name="T28" fmla="*/ 11 w 29"/>
                <a:gd name="T29" fmla="*/ 9 h 27"/>
                <a:gd name="T30" fmla="*/ 11 w 29"/>
                <a:gd name="T31" fmla="*/ 9 h 27"/>
                <a:gd name="T32" fmla="*/ 12 w 29"/>
                <a:gd name="T33" fmla="*/ 9 h 27"/>
                <a:gd name="T34" fmla="*/ 13 w 29"/>
                <a:gd name="T35" fmla="*/ 9 h 27"/>
                <a:gd name="T36" fmla="*/ 13 w 29"/>
                <a:gd name="T37" fmla="*/ 9 h 27"/>
                <a:gd name="T38" fmla="*/ 15 w 29"/>
                <a:gd name="T39" fmla="*/ 8 h 27"/>
                <a:gd name="T40" fmla="*/ 14 w 29"/>
                <a:gd name="T41" fmla="*/ 8 h 27"/>
                <a:gd name="T42" fmla="*/ 15 w 29"/>
                <a:gd name="T43" fmla="*/ 8 h 27"/>
                <a:gd name="T44" fmla="*/ 16 w 29"/>
                <a:gd name="T45" fmla="*/ 8 h 27"/>
                <a:gd name="T46" fmla="*/ 16 w 29"/>
                <a:gd name="T47" fmla="*/ 8 h 27"/>
                <a:gd name="T48" fmla="*/ 16 w 29"/>
                <a:gd name="T49" fmla="*/ 8 h 27"/>
                <a:gd name="T50" fmla="*/ 17 w 29"/>
                <a:gd name="T51" fmla="*/ 8 h 27"/>
                <a:gd name="T52" fmla="*/ 18 w 29"/>
                <a:gd name="T53" fmla="*/ 8 h 27"/>
                <a:gd name="T54" fmla="*/ 18 w 29"/>
                <a:gd name="T55" fmla="*/ 8 h 27"/>
                <a:gd name="T56" fmla="*/ 18 w 29"/>
                <a:gd name="T57" fmla="*/ 9 h 27"/>
                <a:gd name="T58" fmla="*/ 19 w 29"/>
                <a:gd name="T59" fmla="*/ 9 h 27"/>
                <a:gd name="T60" fmla="*/ 18 w 29"/>
                <a:gd name="T61" fmla="*/ 9 h 27"/>
                <a:gd name="T62" fmla="*/ 19 w 29"/>
                <a:gd name="T63" fmla="*/ 9 h 27"/>
                <a:gd name="T64" fmla="*/ 19 w 29"/>
                <a:gd name="T65" fmla="*/ 10 h 27"/>
                <a:gd name="T66" fmla="*/ 19 w 29"/>
                <a:gd name="T67" fmla="*/ 10 h 27"/>
                <a:gd name="T68" fmla="*/ 20 w 29"/>
                <a:gd name="T69" fmla="*/ 10 h 27"/>
                <a:gd name="T70" fmla="*/ 20 w 29"/>
                <a:gd name="T71" fmla="*/ 11 h 27"/>
                <a:gd name="T72" fmla="*/ 20 w 29"/>
                <a:gd name="T73" fmla="*/ 12 h 27"/>
                <a:gd name="T74" fmla="*/ 22 w 29"/>
                <a:gd name="T75" fmla="*/ 23 h 27"/>
                <a:gd name="T76" fmla="*/ 26 w 29"/>
                <a:gd name="T77" fmla="*/ 27 h 27"/>
                <a:gd name="T78" fmla="*/ 29 w 29"/>
                <a:gd name="T79" fmla="*/ 23 h 27"/>
                <a:gd name="T80" fmla="*/ 28 w 29"/>
                <a:gd name="T81" fmla="*/ 10 h 27"/>
                <a:gd name="T82" fmla="*/ 20 w 29"/>
                <a:gd name="T83" fmla="*/ 1 h 27"/>
                <a:gd name="T84" fmla="*/ 9 w 29"/>
                <a:gd name="T85" fmla="*/ 2 h 27"/>
                <a:gd name="T86" fmla="*/ 2 w 29"/>
                <a:gd name="T87" fmla="*/ 11 h 27"/>
                <a:gd name="T88" fmla="*/ 1 w 29"/>
                <a:gd name="T89" fmla="*/ 23 h 27"/>
                <a:gd name="T90" fmla="*/ 6 w 29"/>
                <a:gd name="T91" fmla="*/ 26 h 27"/>
                <a:gd name="T92" fmla="*/ 8 w 29"/>
                <a:gd name="T9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" h="27">
                  <a:moveTo>
                    <a:pt x="8" y="21"/>
                  </a:move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7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1"/>
                    <a:pt x="10" y="11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8"/>
                    <a:pt x="12" y="9"/>
                    <a:pt x="13" y="9"/>
                  </a:cubicBezTo>
                  <a:cubicBezTo>
                    <a:pt x="13" y="8"/>
                    <a:pt x="14" y="8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7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20" y="10"/>
                    <a:pt x="19" y="9"/>
                    <a:pt x="19" y="10"/>
                  </a:cubicBezTo>
                  <a:cubicBezTo>
                    <a:pt x="19" y="10"/>
                    <a:pt x="19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0"/>
                    <a:pt x="20" y="12"/>
                    <a:pt x="20" y="12"/>
                  </a:cubicBezTo>
                  <a:cubicBezTo>
                    <a:pt x="22" y="16"/>
                    <a:pt x="22" y="19"/>
                    <a:pt x="22" y="23"/>
                  </a:cubicBezTo>
                  <a:cubicBezTo>
                    <a:pt x="22" y="25"/>
                    <a:pt x="24" y="27"/>
                    <a:pt x="26" y="27"/>
                  </a:cubicBezTo>
                  <a:cubicBezTo>
                    <a:pt x="28" y="27"/>
                    <a:pt x="29" y="25"/>
                    <a:pt x="29" y="23"/>
                  </a:cubicBezTo>
                  <a:cubicBezTo>
                    <a:pt x="29" y="19"/>
                    <a:pt x="29" y="14"/>
                    <a:pt x="28" y="10"/>
                  </a:cubicBezTo>
                  <a:cubicBezTo>
                    <a:pt x="26" y="6"/>
                    <a:pt x="24" y="2"/>
                    <a:pt x="20" y="1"/>
                  </a:cubicBezTo>
                  <a:cubicBezTo>
                    <a:pt x="16" y="0"/>
                    <a:pt x="12" y="0"/>
                    <a:pt x="9" y="2"/>
                  </a:cubicBezTo>
                  <a:cubicBezTo>
                    <a:pt x="5" y="4"/>
                    <a:pt x="3" y="7"/>
                    <a:pt x="2" y="11"/>
                  </a:cubicBezTo>
                  <a:cubicBezTo>
                    <a:pt x="0" y="15"/>
                    <a:pt x="0" y="19"/>
                    <a:pt x="1" y="23"/>
                  </a:cubicBezTo>
                  <a:cubicBezTo>
                    <a:pt x="1" y="25"/>
                    <a:pt x="4" y="27"/>
                    <a:pt x="6" y="26"/>
                  </a:cubicBezTo>
                  <a:cubicBezTo>
                    <a:pt x="8" y="25"/>
                    <a:pt x="9" y="23"/>
                    <a:pt x="8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9" name="Freeform 155"/>
            <p:cNvSpPr>
              <a:spLocks/>
            </p:cNvSpPr>
            <p:nvPr/>
          </p:nvSpPr>
          <p:spPr bwMode="auto">
            <a:xfrm>
              <a:off x="2473325" y="2100263"/>
              <a:ext cx="285750" cy="142875"/>
            </a:xfrm>
            <a:custGeom>
              <a:avLst/>
              <a:gdLst>
                <a:gd name="T0" fmla="*/ 0 w 76"/>
                <a:gd name="T1" fmla="*/ 8 h 38"/>
                <a:gd name="T2" fmla="*/ 0 w 76"/>
                <a:gd name="T3" fmla="*/ 26 h 38"/>
                <a:gd name="T4" fmla="*/ 6 w 76"/>
                <a:gd name="T5" fmla="*/ 36 h 38"/>
                <a:gd name="T6" fmla="*/ 40 w 76"/>
                <a:gd name="T7" fmla="*/ 38 h 38"/>
                <a:gd name="T8" fmla="*/ 57 w 76"/>
                <a:gd name="T9" fmla="*/ 37 h 38"/>
                <a:gd name="T10" fmla="*/ 66 w 76"/>
                <a:gd name="T11" fmla="*/ 36 h 38"/>
                <a:gd name="T12" fmla="*/ 73 w 76"/>
                <a:gd name="T13" fmla="*/ 35 h 38"/>
                <a:gd name="T14" fmla="*/ 76 w 76"/>
                <a:gd name="T15" fmla="*/ 22 h 38"/>
                <a:gd name="T16" fmla="*/ 74 w 76"/>
                <a:gd name="T17" fmla="*/ 5 h 38"/>
                <a:gd name="T18" fmla="*/ 67 w 76"/>
                <a:gd name="T19" fmla="*/ 7 h 38"/>
                <a:gd name="T20" fmla="*/ 69 w 76"/>
                <a:gd name="T21" fmla="*/ 19 h 38"/>
                <a:gd name="T22" fmla="*/ 68 w 76"/>
                <a:gd name="T23" fmla="*/ 27 h 38"/>
                <a:gd name="T24" fmla="*/ 68 w 76"/>
                <a:gd name="T25" fmla="*/ 29 h 38"/>
                <a:gd name="T26" fmla="*/ 66 w 76"/>
                <a:gd name="T27" fmla="*/ 29 h 38"/>
                <a:gd name="T28" fmla="*/ 39 w 76"/>
                <a:gd name="T29" fmla="*/ 31 h 38"/>
                <a:gd name="T30" fmla="*/ 13 w 76"/>
                <a:gd name="T31" fmla="*/ 29 h 38"/>
                <a:gd name="T32" fmla="*/ 9 w 76"/>
                <a:gd name="T33" fmla="*/ 29 h 38"/>
                <a:gd name="T34" fmla="*/ 8 w 76"/>
                <a:gd name="T35" fmla="*/ 30 h 38"/>
                <a:gd name="T36" fmla="*/ 8 w 76"/>
                <a:gd name="T37" fmla="*/ 26 h 38"/>
                <a:gd name="T38" fmla="*/ 8 w 76"/>
                <a:gd name="T39" fmla="*/ 22 h 38"/>
                <a:gd name="T40" fmla="*/ 8 w 76"/>
                <a:gd name="T41" fmla="*/ 8 h 38"/>
                <a:gd name="T42" fmla="*/ 0 w 76"/>
                <a:gd name="T4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0" y="8"/>
                  </a:moveTo>
                  <a:cubicBezTo>
                    <a:pt x="0" y="14"/>
                    <a:pt x="0" y="20"/>
                    <a:pt x="0" y="26"/>
                  </a:cubicBezTo>
                  <a:cubicBezTo>
                    <a:pt x="0" y="31"/>
                    <a:pt x="0" y="35"/>
                    <a:pt x="6" y="36"/>
                  </a:cubicBezTo>
                  <a:cubicBezTo>
                    <a:pt x="17" y="38"/>
                    <a:pt x="29" y="38"/>
                    <a:pt x="40" y="38"/>
                  </a:cubicBezTo>
                  <a:cubicBezTo>
                    <a:pt x="46" y="38"/>
                    <a:pt x="52" y="38"/>
                    <a:pt x="57" y="37"/>
                  </a:cubicBezTo>
                  <a:cubicBezTo>
                    <a:pt x="60" y="37"/>
                    <a:pt x="63" y="37"/>
                    <a:pt x="66" y="36"/>
                  </a:cubicBezTo>
                  <a:cubicBezTo>
                    <a:pt x="68" y="36"/>
                    <a:pt x="71" y="36"/>
                    <a:pt x="73" y="35"/>
                  </a:cubicBezTo>
                  <a:cubicBezTo>
                    <a:pt x="76" y="32"/>
                    <a:pt x="76" y="26"/>
                    <a:pt x="76" y="22"/>
                  </a:cubicBezTo>
                  <a:cubicBezTo>
                    <a:pt x="76" y="16"/>
                    <a:pt x="76" y="10"/>
                    <a:pt x="74" y="5"/>
                  </a:cubicBezTo>
                  <a:cubicBezTo>
                    <a:pt x="73" y="0"/>
                    <a:pt x="66" y="2"/>
                    <a:pt x="67" y="7"/>
                  </a:cubicBezTo>
                  <a:cubicBezTo>
                    <a:pt x="68" y="11"/>
                    <a:pt x="69" y="15"/>
                    <a:pt x="69" y="19"/>
                  </a:cubicBezTo>
                  <a:cubicBezTo>
                    <a:pt x="69" y="22"/>
                    <a:pt x="69" y="24"/>
                    <a:pt x="68" y="27"/>
                  </a:cubicBezTo>
                  <a:cubicBezTo>
                    <a:pt x="68" y="27"/>
                    <a:pt x="68" y="29"/>
                    <a:pt x="68" y="29"/>
                  </a:cubicBezTo>
                  <a:cubicBezTo>
                    <a:pt x="69" y="29"/>
                    <a:pt x="66" y="29"/>
                    <a:pt x="66" y="29"/>
                  </a:cubicBezTo>
                  <a:cubicBezTo>
                    <a:pt x="57" y="30"/>
                    <a:pt x="48" y="31"/>
                    <a:pt x="39" y="31"/>
                  </a:cubicBezTo>
                  <a:cubicBezTo>
                    <a:pt x="30" y="31"/>
                    <a:pt x="21" y="30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29"/>
                    <a:pt x="8" y="30"/>
                  </a:cubicBezTo>
                  <a:cubicBezTo>
                    <a:pt x="7" y="29"/>
                    <a:pt x="8" y="26"/>
                    <a:pt x="8" y="26"/>
                  </a:cubicBezTo>
                  <a:cubicBezTo>
                    <a:pt x="8" y="25"/>
                    <a:pt x="8" y="24"/>
                    <a:pt x="8" y="22"/>
                  </a:cubicBezTo>
                  <a:cubicBezTo>
                    <a:pt x="8" y="18"/>
                    <a:pt x="8" y="13"/>
                    <a:pt x="8" y="8"/>
                  </a:cubicBezTo>
                  <a:cubicBezTo>
                    <a:pt x="8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0" name="Freeform 156"/>
            <p:cNvSpPr>
              <a:spLocks/>
            </p:cNvSpPr>
            <p:nvPr/>
          </p:nvSpPr>
          <p:spPr bwMode="auto">
            <a:xfrm>
              <a:off x="2552700" y="2219325"/>
              <a:ext cx="112712" cy="101600"/>
            </a:xfrm>
            <a:custGeom>
              <a:avLst/>
              <a:gdLst>
                <a:gd name="T0" fmla="*/ 2 w 30"/>
                <a:gd name="T1" fmla="*/ 4 h 27"/>
                <a:gd name="T2" fmla="*/ 9 w 30"/>
                <a:gd name="T3" fmla="*/ 25 h 27"/>
                <a:gd name="T4" fmla="*/ 20 w 30"/>
                <a:gd name="T5" fmla="*/ 27 h 27"/>
                <a:gd name="T6" fmla="*/ 28 w 30"/>
                <a:gd name="T7" fmla="*/ 19 h 27"/>
                <a:gd name="T8" fmla="*/ 30 w 30"/>
                <a:gd name="T9" fmla="*/ 4 h 27"/>
                <a:gd name="T10" fmla="*/ 27 w 30"/>
                <a:gd name="T11" fmla="*/ 1 h 27"/>
                <a:gd name="T12" fmla="*/ 23 w 30"/>
                <a:gd name="T13" fmla="*/ 4 h 27"/>
                <a:gd name="T14" fmla="*/ 23 w 30"/>
                <a:gd name="T15" fmla="*/ 10 h 27"/>
                <a:gd name="T16" fmla="*/ 23 w 30"/>
                <a:gd name="T17" fmla="*/ 10 h 27"/>
                <a:gd name="T18" fmla="*/ 22 w 30"/>
                <a:gd name="T19" fmla="*/ 10 h 27"/>
                <a:gd name="T20" fmla="*/ 22 w 30"/>
                <a:gd name="T21" fmla="*/ 12 h 27"/>
                <a:gd name="T22" fmla="*/ 22 w 30"/>
                <a:gd name="T23" fmla="*/ 14 h 27"/>
                <a:gd name="T24" fmla="*/ 21 w 30"/>
                <a:gd name="T25" fmla="*/ 17 h 27"/>
                <a:gd name="T26" fmla="*/ 21 w 30"/>
                <a:gd name="T27" fmla="*/ 17 h 27"/>
                <a:gd name="T28" fmla="*/ 20 w 30"/>
                <a:gd name="T29" fmla="*/ 18 h 27"/>
                <a:gd name="T30" fmla="*/ 20 w 30"/>
                <a:gd name="T31" fmla="*/ 18 h 27"/>
                <a:gd name="T32" fmla="*/ 19 w 30"/>
                <a:gd name="T33" fmla="*/ 19 h 27"/>
                <a:gd name="T34" fmla="*/ 20 w 30"/>
                <a:gd name="T35" fmla="*/ 18 h 27"/>
                <a:gd name="T36" fmla="*/ 19 w 30"/>
                <a:gd name="T37" fmla="*/ 19 h 27"/>
                <a:gd name="T38" fmla="*/ 18 w 30"/>
                <a:gd name="T39" fmla="*/ 19 h 27"/>
                <a:gd name="T40" fmla="*/ 19 w 30"/>
                <a:gd name="T41" fmla="*/ 19 h 27"/>
                <a:gd name="T42" fmla="*/ 18 w 30"/>
                <a:gd name="T43" fmla="*/ 19 h 27"/>
                <a:gd name="T44" fmla="*/ 17 w 30"/>
                <a:gd name="T45" fmla="*/ 19 h 27"/>
                <a:gd name="T46" fmla="*/ 18 w 30"/>
                <a:gd name="T47" fmla="*/ 19 h 27"/>
                <a:gd name="T48" fmla="*/ 16 w 30"/>
                <a:gd name="T49" fmla="*/ 19 h 27"/>
                <a:gd name="T50" fmla="*/ 15 w 30"/>
                <a:gd name="T51" fmla="*/ 19 h 27"/>
                <a:gd name="T52" fmla="*/ 16 w 30"/>
                <a:gd name="T53" fmla="*/ 19 h 27"/>
                <a:gd name="T54" fmla="*/ 15 w 30"/>
                <a:gd name="T55" fmla="*/ 19 h 27"/>
                <a:gd name="T56" fmla="*/ 14 w 30"/>
                <a:gd name="T57" fmla="*/ 19 h 27"/>
                <a:gd name="T58" fmla="*/ 14 w 30"/>
                <a:gd name="T59" fmla="*/ 19 h 27"/>
                <a:gd name="T60" fmla="*/ 14 w 30"/>
                <a:gd name="T61" fmla="*/ 19 h 27"/>
                <a:gd name="T62" fmla="*/ 12 w 30"/>
                <a:gd name="T63" fmla="*/ 18 h 27"/>
                <a:gd name="T64" fmla="*/ 12 w 30"/>
                <a:gd name="T65" fmla="*/ 18 h 27"/>
                <a:gd name="T66" fmla="*/ 12 w 30"/>
                <a:gd name="T67" fmla="*/ 18 h 27"/>
                <a:gd name="T68" fmla="*/ 11 w 30"/>
                <a:gd name="T69" fmla="*/ 17 h 27"/>
                <a:gd name="T70" fmla="*/ 11 w 30"/>
                <a:gd name="T71" fmla="*/ 17 h 27"/>
                <a:gd name="T72" fmla="*/ 11 w 30"/>
                <a:gd name="T73" fmla="*/ 17 h 27"/>
                <a:gd name="T74" fmla="*/ 10 w 30"/>
                <a:gd name="T75" fmla="*/ 16 h 27"/>
                <a:gd name="T76" fmla="*/ 10 w 30"/>
                <a:gd name="T77" fmla="*/ 15 h 27"/>
                <a:gd name="T78" fmla="*/ 10 w 30"/>
                <a:gd name="T79" fmla="*/ 14 h 27"/>
                <a:gd name="T80" fmla="*/ 10 w 30"/>
                <a:gd name="T81" fmla="*/ 14 h 27"/>
                <a:gd name="T82" fmla="*/ 9 w 30"/>
                <a:gd name="T83" fmla="*/ 12 h 27"/>
                <a:gd name="T84" fmla="*/ 9 w 30"/>
                <a:gd name="T85" fmla="*/ 12 h 27"/>
                <a:gd name="T86" fmla="*/ 9 w 30"/>
                <a:gd name="T87" fmla="*/ 12 h 27"/>
                <a:gd name="T88" fmla="*/ 9 w 30"/>
                <a:gd name="T89" fmla="*/ 10 h 27"/>
                <a:gd name="T90" fmla="*/ 9 w 30"/>
                <a:gd name="T91" fmla="*/ 8 h 27"/>
                <a:gd name="T92" fmla="*/ 9 w 30"/>
                <a:gd name="T93" fmla="*/ 7 h 27"/>
                <a:gd name="T94" fmla="*/ 9 w 30"/>
                <a:gd name="T95" fmla="*/ 7 h 27"/>
                <a:gd name="T96" fmla="*/ 9 w 30"/>
                <a:gd name="T97" fmla="*/ 7 h 27"/>
                <a:gd name="T98" fmla="*/ 9 w 30"/>
                <a:gd name="T99" fmla="*/ 6 h 27"/>
                <a:gd name="T100" fmla="*/ 7 w 30"/>
                <a:gd name="T101" fmla="*/ 1 h 27"/>
                <a:gd name="T102" fmla="*/ 2 w 30"/>
                <a:gd name="T10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" h="27">
                  <a:moveTo>
                    <a:pt x="2" y="4"/>
                  </a:moveTo>
                  <a:cubicBezTo>
                    <a:pt x="0" y="11"/>
                    <a:pt x="2" y="21"/>
                    <a:pt x="9" y="25"/>
                  </a:cubicBezTo>
                  <a:cubicBezTo>
                    <a:pt x="12" y="27"/>
                    <a:pt x="16" y="27"/>
                    <a:pt x="20" y="27"/>
                  </a:cubicBezTo>
                  <a:cubicBezTo>
                    <a:pt x="24" y="26"/>
                    <a:pt x="27" y="23"/>
                    <a:pt x="28" y="19"/>
                  </a:cubicBezTo>
                  <a:cubicBezTo>
                    <a:pt x="30" y="14"/>
                    <a:pt x="30" y="9"/>
                    <a:pt x="30" y="4"/>
                  </a:cubicBezTo>
                  <a:cubicBezTo>
                    <a:pt x="30" y="2"/>
                    <a:pt x="29" y="0"/>
                    <a:pt x="27" y="1"/>
                  </a:cubicBezTo>
                  <a:cubicBezTo>
                    <a:pt x="25" y="1"/>
                    <a:pt x="23" y="2"/>
                    <a:pt x="23" y="4"/>
                  </a:cubicBezTo>
                  <a:cubicBezTo>
                    <a:pt x="23" y="6"/>
                    <a:pt x="23" y="8"/>
                    <a:pt x="23" y="10"/>
                  </a:cubicBezTo>
                  <a:cubicBezTo>
                    <a:pt x="23" y="10"/>
                    <a:pt x="23" y="9"/>
                    <a:pt x="23" y="10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2" y="11"/>
                    <a:pt x="22" y="11"/>
                    <a:pt x="22" y="12"/>
                  </a:cubicBezTo>
                  <a:cubicBezTo>
                    <a:pt x="22" y="13"/>
                    <a:pt x="22" y="13"/>
                    <a:pt x="22" y="14"/>
                  </a:cubicBezTo>
                  <a:cubicBezTo>
                    <a:pt x="21" y="15"/>
                    <a:pt x="21" y="16"/>
                    <a:pt x="21" y="17"/>
                  </a:cubicBezTo>
                  <a:cubicBezTo>
                    <a:pt x="21" y="16"/>
                    <a:pt x="21" y="17"/>
                    <a:pt x="21" y="17"/>
                  </a:cubicBezTo>
                  <a:cubicBezTo>
                    <a:pt x="21" y="17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9"/>
                    <a:pt x="19" y="19"/>
                  </a:cubicBezTo>
                  <a:cubicBezTo>
                    <a:pt x="19" y="19"/>
                    <a:pt x="20" y="18"/>
                    <a:pt x="20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8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7" y="20"/>
                    <a:pt x="18" y="19"/>
                    <a:pt x="18" y="19"/>
                  </a:cubicBezTo>
                  <a:cubicBezTo>
                    <a:pt x="17" y="20"/>
                    <a:pt x="16" y="19"/>
                    <a:pt x="16" y="19"/>
                  </a:cubicBezTo>
                  <a:cubicBezTo>
                    <a:pt x="16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5" y="1"/>
                    <a:pt x="2" y="2"/>
                    <a:pt x="2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1" name="Freeform 157"/>
            <p:cNvSpPr>
              <a:spLocks/>
            </p:cNvSpPr>
            <p:nvPr/>
          </p:nvSpPr>
          <p:spPr bwMode="auto">
            <a:xfrm>
              <a:off x="2597150" y="2298700"/>
              <a:ext cx="30162" cy="731838"/>
            </a:xfrm>
            <a:custGeom>
              <a:avLst/>
              <a:gdLst>
                <a:gd name="T0" fmla="*/ 0 w 8"/>
                <a:gd name="T1" fmla="*/ 5 h 195"/>
                <a:gd name="T2" fmla="*/ 1 w 8"/>
                <a:gd name="T3" fmla="*/ 190 h 195"/>
                <a:gd name="T4" fmla="*/ 8 w 8"/>
                <a:gd name="T5" fmla="*/ 190 h 195"/>
                <a:gd name="T6" fmla="*/ 7 w 8"/>
                <a:gd name="T7" fmla="*/ 5 h 195"/>
                <a:gd name="T8" fmla="*/ 0 w 8"/>
                <a:gd name="T9" fmla="*/ 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5">
                  <a:moveTo>
                    <a:pt x="0" y="5"/>
                  </a:moveTo>
                  <a:cubicBezTo>
                    <a:pt x="0" y="67"/>
                    <a:pt x="0" y="128"/>
                    <a:pt x="1" y="190"/>
                  </a:cubicBezTo>
                  <a:cubicBezTo>
                    <a:pt x="1" y="195"/>
                    <a:pt x="8" y="195"/>
                    <a:pt x="8" y="190"/>
                  </a:cubicBezTo>
                  <a:cubicBezTo>
                    <a:pt x="8" y="128"/>
                    <a:pt x="8" y="67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2" name="Freeform 158"/>
            <p:cNvSpPr>
              <a:spLocks/>
            </p:cNvSpPr>
            <p:nvPr/>
          </p:nvSpPr>
          <p:spPr bwMode="auto">
            <a:xfrm>
              <a:off x="2555875" y="2994025"/>
              <a:ext cx="112712" cy="112713"/>
            </a:xfrm>
            <a:custGeom>
              <a:avLst/>
              <a:gdLst>
                <a:gd name="T0" fmla="*/ 8 w 30"/>
                <a:gd name="T1" fmla="*/ 25 h 30"/>
                <a:gd name="T2" fmla="*/ 8 w 30"/>
                <a:gd name="T3" fmla="*/ 19 h 30"/>
                <a:gd name="T4" fmla="*/ 8 w 30"/>
                <a:gd name="T5" fmla="*/ 18 h 30"/>
                <a:gd name="T6" fmla="*/ 8 w 30"/>
                <a:gd name="T7" fmla="*/ 17 h 30"/>
                <a:gd name="T8" fmla="*/ 8 w 30"/>
                <a:gd name="T9" fmla="*/ 14 h 30"/>
                <a:gd name="T10" fmla="*/ 9 w 30"/>
                <a:gd name="T11" fmla="*/ 13 h 30"/>
                <a:gd name="T12" fmla="*/ 9 w 30"/>
                <a:gd name="T13" fmla="*/ 13 h 30"/>
                <a:gd name="T14" fmla="*/ 9 w 30"/>
                <a:gd name="T15" fmla="*/ 12 h 30"/>
                <a:gd name="T16" fmla="*/ 10 w 30"/>
                <a:gd name="T17" fmla="*/ 12 h 30"/>
                <a:gd name="T18" fmla="*/ 10 w 30"/>
                <a:gd name="T19" fmla="*/ 11 h 30"/>
                <a:gd name="T20" fmla="*/ 10 w 30"/>
                <a:gd name="T21" fmla="*/ 11 h 30"/>
                <a:gd name="T22" fmla="*/ 12 w 30"/>
                <a:gd name="T23" fmla="*/ 9 h 30"/>
                <a:gd name="T24" fmla="*/ 11 w 30"/>
                <a:gd name="T25" fmla="*/ 9 h 30"/>
                <a:gd name="T26" fmla="*/ 12 w 30"/>
                <a:gd name="T27" fmla="*/ 9 h 30"/>
                <a:gd name="T28" fmla="*/ 13 w 30"/>
                <a:gd name="T29" fmla="*/ 8 h 30"/>
                <a:gd name="T30" fmla="*/ 13 w 30"/>
                <a:gd name="T31" fmla="*/ 8 h 30"/>
                <a:gd name="T32" fmla="*/ 13 w 30"/>
                <a:gd name="T33" fmla="*/ 8 h 30"/>
                <a:gd name="T34" fmla="*/ 14 w 30"/>
                <a:gd name="T35" fmla="*/ 8 h 30"/>
                <a:gd name="T36" fmla="*/ 14 w 30"/>
                <a:gd name="T37" fmla="*/ 8 h 30"/>
                <a:gd name="T38" fmla="*/ 15 w 30"/>
                <a:gd name="T39" fmla="*/ 8 h 30"/>
                <a:gd name="T40" fmla="*/ 15 w 30"/>
                <a:gd name="T41" fmla="*/ 8 h 30"/>
                <a:gd name="T42" fmla="*/ 15 w 30"/>
                <a:gd name="T43" fmla="*/ 8 h 30"/>
                <a:gd name="T44" fmla="*/ 16 w 30"/>
                <a:gd name="T45" fmla="*/ 8 h 30"/>
                <a:gd name="T46" fmla="*/ 17 w 30"/>
                <a:gd name="T47" fmla="*/ 8 h 30"/>
                <a:gd name="T48" fmla="*/ 19 w 30"/>
                <a:gd name="T49" fmla="*/ 9 h 30"/>
                <a:gd name="T50" fmla="*/ 19 w 30"/>
                <a:gd name="T51" fmla="*/ 10 h 30"/>
                <a:gd name="T52" fmla="*/ 20 w 30"/>
                <a:gd name="T53" fmla="*/ 10 h 30"/>
                <a:gd name="T54" fmla="*/ 21 w 30"/>
                <a:gd name="T55" fmla="*/ 11 h 30"/>
                <a:gd name="T56" fmla="*/ 21 w 30"/>
                <a:gd name="T57" fmla="*/ 11 h 30"/>
                <a:gd name="T58" fmla="*/ 21 w 30"/>
                <a:gd name="T59" fmla="*/ 12 h 30"/>
                <a:gd name="T60" fmla="*/ 21 w 30"/>
                <a:gd name="T61" fmla="*/ 13 h 30"/>
                <a:gd name="T62" fmla="*/ 22 w 30"/>
                <a:gd name="T63" fmla="*/ 13 h 30"/>
                <a:gd name="T64" fmla="*/ 22 w 30"/>
                <a:gd name="T65" fmla="*/ 15 h 30"/>
                <a:gd name="T66" fmla="*/ 22 w 30"/>
                <a:gd name="T67" fmla="*/ 15 h 30"/>
                <a:gd name="T68" fmla="*/ 22 w 30"/>
                <a:gd name="T69" fmla="*/ 16 h 30"/>
                <a:gd name="T70" fmla="*/ 22 w 30"/>
                <a:gd name="T71" fmla="*/ 17 h 30"/>
                <a:gd name="T72" fmla="*/ 22 w 30"/>
                <a:gd name="T73" fmla="*/ 20 h 30"/>
                <a:gd name="T74" fmla="*/ 22 w 30"/>
                <a:gd name="T75" fmla="*/ 26 h 30"/>
                <a:gd name="T76" fmla="*/ 26 w 30"/>
                <a:gd name="T77" fmla="*/ 30 h 30"/>
                <a:gd name="T78" fmla="*/ 30 w 30"/>
                <a:gd name="T79" fmla="*/ 26 h 30"/>
                <a:gd name="T80" fmla="*/ 29 w 30"/>
                <a:gd name="T81" fmla="*/ 14 h 30"/>
                <a:gd name="T82" fmla="*/ 23 w 30"/>
                <a:gd name="T83" fmla="*/ 4 h 30"/>
                <a:gd name="T84" fmla="*/ 12 w 30"/>
                <a:gd name="T85" fmla="*/ 1 h 30"/>
                <a:gd name="T86" fmla="*/ 2 w 30"/>
                <a:gd name="T87" fmla="*/ 9 h 30"/>
                <a:gd name="T88" fmla="*/ 0 w 30"/>
                <a:gd name="T89" fmla="*/ 25 h 30"/>
                <a:gd name="T90" fmla="*/ 4 w 30"/>
                <a:gd name="T91" fmla="*/ 28 h 30"/>
                <a:gd name="T92" fmla="*/ 8 w 30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">
                  <a:moveTo>
                    <a:pt x="8" y="25"/>
                  </a:moveTo>
                  <a:cubicBezTo>
                    <a:pt x="8" y="23"/>
                    <a:pt x="8" y="21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3"/>
                    <a:pt x="9" y="12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1" y="10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9"/>
                    <a:pt x="13" y="8"/>
                  </a:cubicBezTo>
                  <a:cubicBezTo>
                    <a:pt x="13" y="8"/>
                    <a:pt x="14" y="8"/>
                    <a:pt x="13" y="8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9"/>
                    <a:pt x="17" y="8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10"/>
                    <a:pt x="20" y="10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2"/>
                    <a:pt x="22" y="13"/>
                    <a:pt x="22" y="13"/>
                  </a:cubicBezTo>
                  <a:cubicBezTo>
                    <a:pt x="22" y="14"/>
                    <a:pt x="22" y="15"/>
                    <a:pt x="22" y="15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7"/>
                    <a:pt x="22" y="17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2" y="22"/>
                    <a:pt x="22" y="24"/>
                    <a:pt x="22" y="26"/>
                  </a:cubicBezTo>
                  <a:cubicBezTo>
                    <a:pt x="22" y="28"/>
                    <a:pt x="24" y="30"/>
                    <a:pt x="26" y="30"/>
                  </a:cubicBezTo>
                  <a:cubicBezTo>
                    <a:pt x="28" y="30"/>
                    <a:pt x="30" y="28"/>
                    <a:pt x="30" y="26"/>
                  </a:cubicBezTo>
                  <a:cubicBezTo>
                    <a:pt x="30" y="22"/>
                    <a:pt x="30" y="18"/>
                    <a:pt x="29" y="14"/>
                  </a:cubicBezTo>
                  <a:cubicBezTo>
                    <a:pt x="29" y="10"/>
                    <a:pt x="27" y="6"/>
                    <a:pt x="23" y="4"/>
                  </a:cubicBezTo>
                  <a:cubicBezTo>
                    <a:pt x="20" y="1"/>
                    <a:pt x="16" y="0"/>
                    <a:pt x="12" y="1"/>
                  </a:cubicBezTo>
                  <a:cubicBezTo>
                    <a:pt x="8" y="2"/>
                    <a:pt x="4" y="5"/>
                    <a:pt x="2" y="9"/>
                  </a:cubicBezTo>
                  <a:cubicBezTo>
                    <a:pt x="0" y="14"/>
                    <a:pt x="0" y="19"/>
                    <a:pt x="0" y="25"/>
                  </a:cubicBezTo>
                  <a:cubicBezTo>
                    <a:pt x="0" y="27"/>
                    <a:pt x="2" y="28"/>
                    <a:pt x="4" y="28"/>
                  </a:cubicBezTo>
                  <a:cubicBezTo>
                    <a:pt x="6" y="28"/>
                    <a:pt x="8" y="27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3" name="Freeform 159"/>
            <p:cNvSpPr>
              <a:spLocks/>
            </p:cNvSpPr>
            <p:nvPr/>
          </p:nvSpPr>
          <p:spPr bwMode="auto">
            <a:xfrm>
              <a:off x="2519363" y="3065463"/>
              <a:ext cx="187325" cy="173038"/>
            </a:xfrm>
            <a:custGeom>
              <a:avLst/>
              <a:gdLst>
                <a:gd name="T0" fmla="*/ 8 w 50"/>
                <a:gd name="T1" fmla="*/ 42 h 46"/>
                <a:gd name="T2" fmla="*/ 25 w 50"/>
                <a:gd name="T3" fmla="*/ 9 h 46"/>
                <a:gd name="T4" fmla="*/ 33 w 50"/>
                <a:gd name="T5" fmla="*/ 11 h 46"/>
                <a:gd name="T6" fmla="*/ 38 w 50"/>
                <a:gd name="T7" fmla="*/ 17 h 46"/>
                <a:gd name="T8" fmla="*/ 43 w 50"/>
                <a:gd name="T9" fmla="*/ 40 h 46"/>
                <a:gd name="T10" fmla="*/ 50 w 50"/>
                <a:gd name="T11" fmla="*/ 40 h 46"/>
                <a:gd name="T12" fmla="*/ 46 w 50"/>
                <a:gd name="T13" fmla="*/ 18 h 46"/>
                <a:gd name="T14" fmla="*/ 35 w 50"/>
                <a:gd name="T15" fmla="*/ 3 h 46"/>
                <a:gd name="T16" fmla="*/ 16 w 50"/>
                <a:gd name="T17" fmla="*/ 4 h 46"/>
                <a:gd name="T18" fmla="*/ 4 w 50"/>
                <a:gd name="T19" fmla="*/ 18 h 46"/>
                <a:gd name="T20" fmla="*/ 1 w 50"/>
                <a:gd name="T21" fmla="*/ 42 h 46"/>
                <a:gd name="T22" fmla="*/ 4 w 50"/>
                <a:gd name="T23" fmla="*/ 46 h 46"/>
                <a:gd name="T24" fmla="*/ 8 w 50"/>
                <a:gd name="T2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6">
                  <a:moveTo>
                    <a:pt x="8" y="42"/>
                  </a:moveTo>
                  <a:cubicBezTo>
                    <a:pt x="7" y="30"/>
                    <a:pt x="9" y="11"/>
                    <a:pt x="25" y="9"/>
                  </a:cubicBezTo>
                  <a:cubicBezTo>
                    <a:pt x="27" y="8"/>
                    <a:pt x="30" y="9"/>
                    <a:pt x="33" y="11"/>
                  </a:cubicBezTo>
                  <a:cubicBezTo>
                    <a:pt x="35" y="12"/>
                    <a:pt x="36" y="15"/>
                    <a:pt x="38" y="17"/>
                  </a:cubicBezTo>
                  <a:cubicBezTo>
                    <a:pt x="41" y="24"/>
                    <a:pt x="43" y="32"/>
                    <a:pt x="43" y="40"/>
                  </a:cubicBezTo>
                  <a:cubicBezTo>
                    <a:pt x="43" y="45"/>
                    <a:pt x="50" y="45"/>
                    <a:pt x="50" y="40"/>
                  </a:cubicBezTo>
                  <a:cubicBezTo>
                    <a:pt x="50" y="33"/>
                    <a:pt x="49" y="25"/>
                    <a:pt x="46" y="18"/>
                  </a:cubicBezTo>
                  <a:cubicBezTo>
                    <a:pt x="44" y="12"/>
                    <a:pt x="41" y="6"/>
                    <a:pt x="35" y="3"/>
                  </a:cubicBezTo>
                  <a:cubicBezTo>
                    <a:pt x="29" y="0"/>
                    <a:pt x="22" y="1"/>
                    <a:pt x="16" y="4"/>
                  </a:cubicBezTo>
                  <a:cubicBezTo>
                    <a:pt x="10" y="6"/>
                    <a:pt x="6" y="12"/>
                    <a:pt x="4" y="18"/>
                  </a:cubicBezTo>
                  <a:cubicBezTo>
                    <a:pt x="1" y="25"/>
                    <a:pt x="0" y="34"/>
                    <a:pt x="1" y="42"/>
                  </a:cubicBezTo>
                  <a:cubicBezTo>
                    <a:pt x="1" y="44"/>
                    <a:pt x="2" y="46"/>
                    <a:pt x="4" y="46"/>
                  </a:cubicBezTo>
                  <a:cubicBezTo>
                    <a:pt x="6" y="46"/>
                    <a:pt x="8" y="44"/>
                    <a:pt x="8" y="4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4" name="Freeform 160"/>
            <p:cNvSpPr>
              <a:spLocks/>
            </p:cNvSpPr>
            <p:nvPr/>
          </p:nvSpPr>
          <p:spPr bwMode="auto">
            <a:xfrm>
              <a:off x="2511425" y="3197225"/>
              <a:ext cx="214312" cy="41275"/>
            </a:xfrm>
            <a:custGeom>
              <a:avLst/>
              <a:gdLst>
                <a:gd name="T0" fmla="*/ 4 w 57"/>
                <a:gd name="T1" fmla="*/ 10 h 11"/>
                <a:gd name="T2" fmla="*/ 30 w 57"/>
                <a:gd name="T3" fmla="*/ 11 h 11"/>
                <a:gd name="T4" fmla="*/ 53 w 57"/>
                <a:gd name="T5" fmla="*/ 8 h 11"/>
                <a:gd name="T6" fmla="*/ 51 w 57"/>
                <a:gd name="T7" fmla="*/ 1 h 11"/>
                <a:gd name="T8" fmla="*/ 29 w 57"/>
                <a:gd name="T9" fmla="*/ 4 h 11"/>
                <a:gd name="T10" fmla="*/ 4 w 57"/>
                <a:gd name="T11" fmla="*/ 2 h 11"/>
                <a:gd name="T12" fmla="*/ 0 w 57"/>
                <a:gd name="T13" fmla="*/ 6 h 11"/>
                <a:gd name="T14" fmla="*/ 4 w 57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1">
                  <a:moveTo>
                    <a:pt x="4" y="10"/>
                  </a:moveTo>
                  <a:cubicBezTo>
                    <a:pt x="13" y="11"/>
                    <a:pt x="21" y="11"/>
                    <a:pt x="30" y="11"/>
                  </a:cubicBezTo>
                  <a:cubicBezTo>
                    <a:pt x="37" y="11"/>
                    <a:pt x="46" y="11"/>
                    <a:pt x="53" y="8"/>
                  </a:cubicBezTo>
                  <a:cubicBezTo>
                    <a:pt x="57" y="7"/>
                    <a:pt x="55" y="0"/>
                    <a:pt x="51" y="1"/>
                  </a:cubicBezTo>
                  <a:cubicBezTo>
                    <a:pt x="44" y="4"/>
                    <a:pt x="36" y="4"/>
                    <a:pt x="29" y="4"/>
                  </a:cubicBezTo>
                  <a:cubicBezTo>
                    <a:pt x="21" y="4"/>
                    <a:pt x="12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10"/>
                    <a:pt x="4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5" name="Freeform 161"/>
            <p:cNvSpPr>
              <a:spLocks/>
            </p:cNvSpPr>
            <p:nvPr/>
          </p:nvSpPr>
          <p:spPr bwMode="auto">
            <a:xfrm>
              <a:off x="2522538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6" name="Freeform 162"/>
            <p:cNvSpPr>
              <a:spLocks/>
            </p:cNvSpPr>
            <p:nvPr/>
          </p:nvSpPr>
          <p:spPr bwMode="auto">
            <a:xfrm>
              <a:off x="2571750" y="3208338"/>
              <a:ext cx="30162" cy="176213"/>
            </a:xfrm>
            <a:custGeom>
              <a:avLst/>
              <a:gdLst>
                <a:gd name="T0" fmla="*/ 0 w 8"/>
                <a:gd name="T1" fmla="*/ 5 h 47"/>
                <a:gd name="T2" fmla="*/ 0 w 8"/>
                <a:gd name="T3" fmla="*/ 42 h 47"/>
                <a:gd name="T4" fmla="*/ 8 w 8"/>
                <a:gd name="T5" fmla="*/ 42 h 47"/>
                <a:gd name="T6" fmla="*/ 8 w 8"/>
                <a:gd name="T7" fmla="*/ 5 h 47"/>
                <a:gd name="T8" fmla="*/ 0 w 8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8" y="47"/>
                    <a:pt x="8" y="42"/>
                  </a:cubicBezTo>
                  <a:cubicBezTo>
                    <a:pt x="8" y="30"/>
                    <a:pt x="8" y="18"/>
                    <a:pt x="8" y="5"/>
                  </a:cubicBezTo>
                  <a:cubicBezTo>
                    <a:pt x="8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7" name="Freeform 163"/>
            <p:cNvSpPr>
              <a:spLocks/>
            </p:cNvSpPr>
            <p:nvPr/>
          </p:nvSpPr>
          <p:spPr bwMode="auto">
            <a:xfrm>
              <a:off x="2632075" y="3208338"/>
              <a:ext cx="25400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8" name="Freeform 164"/>
            <p:cNvSpPr>
              <a:spLocks/>
            </p:cNvSpPr>
            <p:nvPr/>
          </p:nvSpPr>
          <p:spPr bwMode="auto">
            <a:xfrm>
              <a:off x="2679700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9" name="Rectangle 165"/>
            <p:cNvSpPr>
              <a:spLocks noChangeArrowheads="1"/>
            </p:cNvSpPr>
            <p:nvPr/>
          </p:nvSpPr>
          <p:spPr bwMode="auto">
            <a:xfrm>
              <a:off x="2605088" y="203200"/>
              <a:ext cx="26987" cy="4318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4" name="组合 47243"/>
          <p:cNvGrpSpPr/>
          <p:nvPr/>
        </p:nvGrpSpPr>
        <p:grpSpPr>
          <a:xfrm>
            <a:off x="470457" y="1128513"/>
            <a:ext cx="630204" cy="2606961"/>
            <a:chOff x="1023938" y="1443038"/>
            <a:chExt cx="661987" cy="2738438"/>
          </a:xfrm>
        </p:grpSpPr>
        <p:sp>
          <p:nvSpPr>
            <p:cNvPr id="47210" name="Freeform 166"/>
            <p:cNvSpPr>
              <a:spLocks noEditPoints="1"/>
            </p:cNvSpPr>
            <p:nvPr/>
          </p:nvSpPr>
          <p:spPr bwMode="auto">
            <a:xfrm>
              <a:off x="1023938" y="2046288"/>
              <a:ext cx="661987" cy="1116013"/>
            </a:xfrm>
            <a:custGeom>
              <a:avLst/>
              <a:gdLst>
                <a:gd name="T0" fmla="*/ 99 w 176"/>
                <a:gd name="T1" fmla="*/ 297 h 297"/>
                <a:gd name="T2" fmla="*/ 77 w 176"/>
                <a:gd name="T3" fmla="*/ 297 h 297"/>
                <a:gd name="T4" fmla="*/ 0 w 176"/>
                <a:gd name="T5" fmla="*/ 220 h 297"/>
                <a:gd name="T6" fmla="*/ 0 w 176"/>
                <a:gd name="T7" fmla="*/ 77 h 297"/>
                <a:gd name="T8" fmla="*/ 77 w 176"/>
                <a:gd name="T9" fmla="*/ 0 h 297"/>
                <a:gd name="T10" fmla="*/ 99 w 176"/>
                <a:gd name="T11" fmla="*/ 0 h 297"/>
                <a:gd name="T12" fmla="*/ 176 w 176"/>
                <a:gd name="T13" fmla="*/ 77 h 297"/>
                <a:gd name="T14" fmla="*/ 176 w 176"/>
                <a:gd name="T15" fmla="*/ 220 h 297"/>
                <a:gd name="T16" fmla="*/ 99 w 176"/>
                <a:gd name="T17" fmla="*/ 297 h 297"/>
                <a:gd name="T18" fmla="*/ 77 w 176"/>
                <a:gd name="T19" fmla="*/ 6 h 297"/>
                <a:gd name="T20" fmla="*/ 7 w 176"/>
                <a:gd name="T21" fmla="*/ 77 h 297"/>
                <a:gd name="T22" fmla="*/ 7 w 176"/>
                <a:gd name="T23" fmla="*/ 220 h 297"/>
                <a:gd name="T24" fmla="*/ 77 w 176"/>
                <a:gd name="T25" fmla="*/ 291 h 297"/>
                <a:gd name="T26" fmla="*/ 99 w 176"/>
                <a:gd name="T27" fmla="*/ 291 h 297"/>
                <a:gd name="T28" fmla="*/ 170 w 176"/>
                <a:gd name="T29" fmla="*/ 220 h 297"/>
                <a:gd name="T30" fmla="*/ 170 w 176"/>
                <a:gd name="T31" fmla="*/ 77 h 297"/>
                <a:gd name="T32" fmla="*/ 99 w 176"/>
                <a:gd name="T33" fmla="*/ 6 h 297"/>
                <a:gd name="T34" fmla="*/ 77 w 176"/>
                <a:gd name="T35" fmla="*/ 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297">
                  <a:moveTo>
                    <a:pt x="99" y="297"/>
                  </a:moveTo>
                  <a:cubicBezTo>
                    <a:pt x="77" y="297"/>
                    <a:pt x="77" y="297"/>
                    <a:pt x="77" y="297"/>
                  </a:cubicBezTo>
                  <a:cubicBezTo>
                    <a:pt x="35" y="297"/>
                    <a:pt x="0" y="262"/>
                    <a:pt x="0" y="22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5" y="0"/>
                    <a:pt x="7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42" y="0"/>
                    <a:pt x="176" y="34"/>
                    <a:pt x="176" y="77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62"/>
                    <a:pt x="142" y="297"/>
                    <a:pt x="99" y="297"/>
                  </a:cubicBezTo>
                  <a:close/>
                  <a:moveTo>
                    <a:pt x="77" y="6"/>
                  </a:moveTo>
                  <a:cubicBezTo>
                    <a:pt x="38" y="6"/>
                    <a:pt x="7" y="38"/>
                    <a:pt x="7" y="77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59"/>
                    <a:pt x="38" y="291"/>
                    <a:pt x="77" y="291"/>
                  </a:cubicBezTo>
                  <a:cubicBezTo>
                    <a:pt x="99" y="291"/>
                    <a:pt x="99" y="291"/>
                    <a:pt x="99" y="291"/>
                  </a:cubicBezTo>
                  <a:cubicBezTo>
                    <a:pt x="139" y="291"/>
                    <a:pt x="170" y="259"/>
                    <a:pt x="170" y="220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70" y="38"/>
                    <a:pt x="139" y="6"/>
                    <a:pt x="99" y="6"/>
                  </a:cubicBezTo>
                  <a:lnTo>
                    <a:pt x="77" y="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1" name="Freeform 167"/>
            <p:cNvSpPr>
              <a:spLocks noEditPoints="1"/>
            </p:cNvSpPr>
            <p:nvPr/>
          </p:nvSpPr>
          <p:spPr bwMode="auto">
            <a:xfrm>
              <a:off x="1125538" y="2046288"/>
              <a:ext cx="473075" cy="1123950"/>
            </a:xfrm>
            <a:custGeom>
              <a:avLst/>
              <a:gdLst>
                <a:gd name="T0" fmla="*/ 63 w 126"/>
                <a:gd name="T1" fmla="*/ 299 h 299"/>
                <a:gd name="T2" fmla="*/ 0 w 126"/>
                <a:gd name="T3" fmla="*/ 236 h 299"/>
                <a:gd name="T4" fmla="*/ 0 w 126"/>
                <a:gd name="T5" fmla="*/ 63 h 299"/>
                <a:gd name="T6" fmla="*/ 63 w 126"/>
                <a:gd name="T7" fmla="*/ 0 h 299"/>
                <a:gd name="T8" fmla="*/ 126 w 126"/>
                <a:gd name="T9" fmla="*/ 63 h 299"/>
                <a:gd name="T10" fmla="*/ 126 w 126"/>
                <a:gd name="T11" fmla="*/ 236 h 299"/>
                <a:gd name="T12" fmla="*/ 63 w 126"/>
                <a:gd name="T13" fmla="*/ 299 h 299"/>
                <a:gd name="T14" fmla="*/ 63 w 126"/>
                <a:gd name="T15" fmla="*/ 6 h 299"/>
                <a:gd name="T16" fmla="*/ 6 w 126"/>
                <a:gd name="T17" fmla="*/ 63 h 299"/>
                <a:gd name="T18" fmla="*/ 6 w 126"/>
                <a:gd name="T19" fmla="*/ 236 h 299"/>
                <a:gd name="T20" fmla="*/ 63 w 126"/>
                <a:gd name="T21" fmla="*/ 292 h 299"/>
                <a:gd name="T22" fmla="*/ 120 w 126"/>
                <a:gd name="T23" fmla="*/ 236 h 299"/>
                <a:gd name="T24" fmla="*/ 120 w 126"/>
                <a:gd name="T25" fmla="*/ 63 h 299"/>
                <a:gd name="T26" fmla="*/ 63 w 126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99">
                  <a:moveTo>
                    <a:pt x="63" y="299"/>
                  </a:moveTo>
                  <a:cubicBezTo>
                    <a:pt x="28" y="299"/>
                    <a:pt x="0" y="270"/>
                    <a:pt x="0" y="2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8" y="0"/>
                    <a:pt x="126" y="28"/>
                    <a:pt x="126" y="63"/>
                  </a:cubicBezTo>
                  <a:cubicBezTo>
                    <a:pt x="126" y="236"/>
                    <a:pt x="126" y="236"/>
                    <a:pt x="126" y="236"/>
                  </a:cubicBezTo>
                  <a:cubicBezTo>
                    <a:pt x="126" y="270"/>
                    <a:pt x="98" y="299"/>
                    <a:pt x="63" y="299"/>
                  </a:cubicBezTo>
                  <a:close/>
                  <a:moveTo>
                    <a:pt x="63" y="6"/>
                  </a:moveTo>
                  <a:cubicBezTo>
                    <a:pt x="32" y="6"/>
                    <a:pt x="6" y="31"/>
                    <a:pt x="6" y="63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6" y="267"/>
                    <a:pt x="32" y="292"/>
                    <a:pt x="63" y="292"/>
                  </a:cubicBezTo>
                  <a:cubicBezTo>
                    <a:pt x="94" y="292"/>
                    <a:pt x="120" y="267"/>
                    <a:pt x="120" y="236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31"/>
                    <a:pt x="94" y="6"/>
                    <a:pt x="63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2" name="Freeform 168"/>
            <p:cNvSpPr>
              <a:spLocks noEditPoints="1"/>
            </p:cNvSpPr>
            <p:nvPr/>
          </p:nvSpPr>
          <p:spPr bwMode="auto">
            <a:xfrm>
              <a:off x="1268413" y="2046288"/>
              <a:ext cx="187325" cy="1123950"/>
            </a:xfrm>
            <a:custGeom>
              <a:avLst/>
              <a:gdLst>
                <a:gd name="T0" fmla="*/ 25 w 50"/>
                <a:gd name="T1" fmla="*/ 299 h 299"/>
                <a:gd name="T2" fmla="*/ 0 w 50"/>
                <a:gd name="T3" fmla="*/ 274 h 299"/>
                <a:gd name="T4" fmla="*/ 0 w 50"/>
                <a:gd name="T5" fmla="*/ 25 h 299"/>
                <a:gd name="T6" fmla="*/ 25 w 50"/>
                <a:gd name="T7" fmla="*/ 0 h 299"/>
                <a:gd name="T8" fmla="*/ 50 w 50"/>
                <a:gd name="T9" fmla="*/ 25 h 299"/>
                <a:gd name="T10" fmla="*/ 50 w 50"/>
                <a:gd name="T11" fmla="*/ 274 h 299"/>
                <a:gd name="T12" fmla="*/ 25 w 50"/>
                <a:gd name="T13" fmla="*/ 299 h 299"/>
                <a:gd name="T14" fmla="*/ 25 w 50"/>
                <a:gd name="T15" fmla="*/ 6 h 299"/>
                <a:gd name="T16" fmla="*/ 6 w 50"/>
                <a:gd name="T17" fmla="*/ 25 h 299"/>
                <a:gd name="T18" fmla="*/ 6 w 50"/>
                <a:gd name="T19" fmla="*/ 274 h 299"/>
                <a:gd name="T20" fmla="*/ 25 w 50"/>
                <a:gd name="T21" fmla="*/ 292 h 299"/>
                <a:gd name="T22" fmla="*/ 44 w 50"/>
                <a:gd name="T23" fmla="*/ 274 h 299"/>
                <a:gd name="T24" fmla="*/ 44 w 50"/>
                <a:gd name="T25" fmla="*/ 25 h 299"/>
                <a:gd name="T26" fmla="*/ 25 w 50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99">
                  <a:moveTo>
                    <a:pt x="25" y="299"/>
                  </a:moveTo>
                  <a:cubicBezTo>
                    <a:pt x="11" y="299"/>
                    <a:pt x="0" y="287"/>
                    <a:pt x="0" y="27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50" y="287"/>
                    <a:pt x="39" y="299"/>
                    <a:pt x="25" y="299"/>
                  </a:cubicBezTo>
                  <a:close/>
                  <a:moveTo>
                    <a:pt x="25" y="6"/>
                  </a:moveTo>
                  <a:cubicBezTo>
                    <a:pt x="15" y="6"/>
                    <a:pt x="6" y="14"/>
                    <a:pt x="6" y="25"/>
                  </a:cubicBezTo>
                  <a:cubicBezTo>
                    <a:pt x="6" y="274"/>
                    <a:pt x="6" y="274"/>
                    <a:pt x="6" y="274"/>
                  </a:cubicBezTo>
                  <a:cubicBezTo>
                    <a:pt x="6" y="284"/>
                    <a:pt x="15" y="292"/>
                    <a:pt x="25" y="292"/>
                  </a:cubicBezTo>
                  <a:cubicBezTo>
                    <a:pt x="35" y="292"/>
                    <a:pt x="44" y="284"/>
                    <a:pt x="44" y="27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14"/>
                    <a:pt x="35" y="6"/>
                    <a:pt x="25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3" name="Freeform 169"/>
            <p:cNvSpPr>
              <a:spLocks/>
            </p:cNvSpPr>
            <p:nvPr/>
          </p:nvSpPr>
          <p:spPr bwMode="auto">
            <a:xfrm>
              <a:off x="1265238" y="1968500"/>
              <a:ext cx="231775" cy="120650"/>
            </a:xfrm>
            <a:custGeom>
              <a:avLst/>
              <a:gdLst>
                <a:gd name="T0" fmla="*/ 6 w 62"/>
                <a:gd name="T1" fmla="*/ 25 h 32"/>
                <a:gd name="T2" fmla="*/ 6 w 62"/>
                <a:gd name="T3" fmla="*/ 14 h 32"/>
                <a:gd name="T4" fmla="*/ 6 w 62"/>
                <a:gd name="T5" fmla="*/ 8 h 32"/>
                <a:gd name="T6" fmla="*/ 6 w 62"/>
                <a:gd name="T7" fmla="*/ 8 h 32"/>
                <a:gd name="T8" fmla="*/ 7 w 62"/>
                <a:gd name="T9" fmla="*/ 8 h 32"/>
                <a:gd name="T10" fmla="*/ 9 w 62"/>
                <a:gd name="T11" fmla="*/ 8 h 32"/>
                <a:gd name="T12" fmla="*/ 31 w 62"/>
                <a:gd name="T13" fmla="*/ 7 h 32"/>
                <a:gd name="T14" fmla="*/ 53 w 62"/>
                <a:gd name="T15" fmla="*/ 8 h 32"/>
                <a:gd name="T16" fmla="*/ 55 w 62"/>
                <a:gd name="T17" fmla="*/ 8 h 32"/>
                <a:gd name="T18" fmla="*/ 56 w 62"/>
                <a:gd name="T19" fmla="*/ 9 h 32"/>
                <a:gd name="T20" fmla="*/ 56 w 62"/>
                <a:gd name="T21" fmla="*/ 15 h 32"/>
                <a:gd name="T22" fmla="*/ 54 w 62"/>
                <a:gd name="T23" fmla="*/ 26 h 32"/>
                <a:gd name="T24" fmla="*/ 60 w 62"/>
                <a:gd name="T25" fmla="*/ 28 h 32"/>
                <a:gd name="T26" fmla="*/ 62 w 62"/>
                <a:gd name="T27" fmla="*/ 14 h 32"/>
                <a:gd name="T28" fmla="*/ 59 w 62"/>
                <a:gd name="T29" fmla="*/ 3 h 32"/>
                <a:gd name="T30" fmla="*/ 54 w 62"/>
                <a:gd name="T31" fmla="*/ 2 h 32"/>
                <a:gd name="T32" fmla="*/ 46 w 62"/>
                <a:gd name="T33" fmla="*/ 1 h 32"/>
                <a:gd name="T34" fmla="*/ 32 w 62"/>
                <a:gd name="T35" fmla="*/ 0 h 32"/>
                <a:gd name="T36" fmla="*/ 4 w 62"/>
                <a:gd name="T37" fmla="*/ 2 h 32"/>
                <a:gd name="T38" fmla="*/ 0 w 62"/>
                <a:gd name="T39" fmla="*/ 9 h 32"/>
                <a:gd name="T40" fmla="*/ 0 w 62"/>
                <a:gd name="T41" fmla="*/ 25 h 32"/>
                <a:gd name="T42" fmla="*/ 6 w 62"/>
                <a:gd name="T4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6" y="25"/>
                  </a:moveTo>
                  <a:cubicBezTo>
                    <a:pt x="6" y="21"/>
                    <a:pt x="6" y="17"/>
                    <a:pt x="6" y="14"/>
                  </a:cubicBezTo>
                  <a:cubicBezTo>
                    <a:pt x="6" y="12"/>
                    <a:pt x="6" y="9"/>
                    <a:pt x="6" y="8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17" y="7"/>
                    <a:pt x="24" y="6"/>
                    <a:pt x="31" y="7"/>
                  </a:cubicBezTo>
                  <a:cubicBezTo>
                    <a:pt x="39" y="7"/>
                    <a:pt x="46" y="7"/>
                    <a:pt x="53" y="8"/>
                  </a:cubicBezTo>
                  <a:cubicBezTo>
                    <a:pt x="53" y="8"/>
                    <a:pt x="56" y="8"/>
                    <a:pt x="55" y="8"/>
                  </a:cubicBezTo>
                  <a:cubicBezTo>
                    <a:pt x="55" y="8"/>
                    <a:pt x="56" y="9"/>
                    <a:pt x="56" y="9"/>
                  </a:cubicBezTo>
                  <a:cubicBezTo>
                    <a:pt x="56" y="11"/>
                    <a:pt x="56" y="13"/>
                    <a:pt x="56" y="15"/>
                  </a:cubicBezTo>
                  <a:cubicBezTo>
                    <a:pt x="56" y="19"/>
                    <a:pt x="55" y="23"/>
                    <a:pt x="54" y="26"/>
                  </a:cubicBezTo>
                  <a:cubicBezTo>
                    <a:pt x="53" y="30"/>
                    <a:pt x="59" y="32"/>
                    <a:pt x="60" y="28"/>
                  </a:cubicBezTo>
                  <a:cubicBezTo>
                    <a:pt x="62" y="23"/>
                    <a:pt x="62" y="19"/>
                    <a:pt x="62" y="14"/>
                  </a:cubicBezTo>
                  <a:cubicBezTo>
                    <a:pt x="62" y="11"/>
                    <a:pt x="62" y="5"/>
                    <a:pt x="59" y="3"/>
                  </a:cubicBezTo>
                  <a:cubicBezTo>
                    <a:pt x="58" y="2"/>
                    <a:pt x="56" y="2"/>
                    <a:pt x="54" y="2"/>
                  </a:cubicBezTo>
                  <a:cubicBezTo>
                    <a:pt x="52" y="1"/>
                    <a:pt x="49" y="1"/>
                    <a:pt x="46" y="1"/>
                  </a:cubicBezTo>
                  <a:cubicBezTo>
                    <a:pt x="42" y="1"/>
                    <a:pt x="37" y="0"/>
                    <a:pt x="32" y="0"/>
                  </a:cubicBezTo>
                  <a:cubicBezTo>
                    <a:pt x="23" y="0"/>
                    <a:pt x="14" y="1"/>
                    <a:pt x="4" y="2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4"/>
                    <a:pt x="0" y="20"/>
                    <a:pt x="0" y="25"/>
                  </a:cubicBezTo>
                  <a:cubicBezTo>
                    <a:pt x="0" y="29"/>
                    <a:pt x="6" y="29"/>
                    <a:pt x="6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4" name="Freeform 170"/>
            <p:cNvSpPr>
              <a:spLocks/>
            </p:cNvSpPr>
            <p:nvPr/>
          </p:nvSpPr>
          <p:spPr bwMode="auto">
            <a:xfrm>
              <a:off x="1331913" y="1905000"/>
              <a:ext cx="90487" cy="82550"/>
            </a:xfrm>
            <a:custGeom>
              <a:avLst/>
              <a:gdLst>
                <a:gd name="T0" fmla="*/ 6 w 24"/>
                <a:gd name="T1" fmla="*/ 17 h 22"/>
                <a:gd name="T2" fmla="*/ 6 w 24"/>
                <a:gd name="T3" fmla="*/ 17 h 22"/>
                <a:gd name="T4" fmla="*/ 6 w 24"/>
                <a:gd name="T5" fmla="*/ 17 h 22"/>
                <a:gd name="T6" fmla="*/ 6 w 24"/>
                <a:gd name="T7" fmla="*/ 16 h 22"/>
                <a:gd name="T8" fmla="*/ 6 w 24"/>
                <a:gd name="T9" fmla="*/ 14 h 22"/>
                <a:gd name="T10" fmla="*/ 6 w 24"/>
                <a:gd name="T11" fmla="*/ 13 h 22"/>
                <a:gd name="T12" fmla="*/ 6 w 24"/>
                <a:gd name="T13" fmla="*/ 12 h 22"/>
                <a:gd name="T14" fmla="*/ 6 w 24"/>
                <a:gd name="T15" fmla="*/ 11 h 22"/>
                <a:gd name="T16" fmla="*/ 7 w 24"/>
                <a:gd name="T17" fmla="*/ 11 h 22"/>
                <a:gd name="T18" fmla="*/ 7 w 24"/>
                <a:gd name="T19" fmla="*/ 10 h 22"/>
                <a:gd name="T20" fmla="*/ 7 w 24"/>
                <a:gd name="T21" fmla="*/ 10 h 22"/>
                <a:gd name="T22" fmla="*/ 8 w 24"/>
                <a:gd name="T23" fmla="*/ 9 h 22"/>
                <a:gd name="T24" fmla="*/ 8 w 24"/>
                <a:gd name="T25" fmla="*/ 9 h 22"/>
                <a:gd name="T26" fmla="*/ 8 w 24"/>
                <a:gd name="T27" fmla="*/ 8 h 22"/>
                <a:gd name="T28" fmla="*/ 9 w 24"/>
                <a:gd name="T29" fmla="*/ 8 h 22"/>
                <a:gd name="T30" fmla="*/ 9 w 24"/>
                <a:gd name="T31" fmla="*/ 8 h 22"/>
                <a:gd name="T32" fmla="*/ 9 w 24"/>
                <a:gd name="T33" fmla="*/ 7 h 22"/>
                <a:gd name="T34" fmla="*/ 10 w 24"/>
                <a:gd name="T35" fmla="*/ 7 h 22"/>
                <a:gd name="T36" fmla="*/ 10 w 24"/>
                <a:gd name="T37" fmla="*/ 7 h 22"/>
                <a:gd name="T38" fmla="*/ 11 w 24"/>
                <a:gd name="T39" fmla="*/ 6 h 22"/>
                <a:gd name="T40" fmla="*/ 11 w 24"/>
                <a:gd name="T41" fmla="*/ 6 h 22"/>
                <a:gd name="T42" fmla="*/ 12 w 24"/>
                <a:gd name="T43" fmla="*/ 6 h 22"/>
                <a:gd name="T44" fmla="*/ 12 w 24"/>
                <a:gd name="T45" fmla="*/ 6 h 22"/>
                <a:gd name="T46" fmla="*/ 13 w 24"/>
                <a:gd name="T47" fmla="*/ 6 h 22"/>
                <a:gd name="T48" fmla="*/ 13 w 24"/>
                <a:gd name="T49" fmla="*/ 6 h 22"/>
                <a:gd name="T50" fmla="*/ 13 w 24"/>
                <a:gd name="T51" fmla="*/ 6 h 22"/>
                <a:gd name="T52" fmla="*/ 14 w 24"/>
                <a:gd name="T53" fmla="*/ 7 h 22"/>
                <a:gd name="T54" fmla="*/ 14 w 24"/>
                <a:gd name="T55" fmla="*/ 7 h 22"/>
                <a:gd name="T56" fmla="*/ 15 w 24"/>
                <a:gd name="T57" fmla="*/ 7 h 22"/>
                <a:gd name="T58" fmla="*/ 15 w 24"/>
                <a:gd name="T59" fmla="*/ 7 h 22"/>
                <a:gd name="T60" fmla="*/ 15 w 24"/>
                <a:gd name="T61" fmla="*/ 7 h 22"/>
                <a:gd name="T62" fmla="*/ 15 w 24"/>
                <a:gd name="T63" fmla="*/ 7 h 22"/>
                <a:gd name="T64" fmla="*/ 15 w 24"/>
                <a:gd name="T65" fmla="*/ 8 h 22"/>
                <a:gd name="T66" fmla="*/ 15 w 24"/>
                <a:gd name="T67" fmla="*/ 8 h 22"/>
                <a:gd name="T68" fmla="*/ 16 w 24"/>
                <a:gd name="T69" fmla="*/ 8 h 22"/>
                <a:gd name="T70" fmla="*/ 16 w 24"/>
                <a:gd name="T71" fmla="*/ 9 h 22"/>
                <a:gd name="T72" fmla="*/ 16 w 24"/>
                <a:gd name="T73" fmla="*/ 9 h 22"/>
                <a:gd name="T74" fmla="*/ 17 w 24"/>
                <a:gd name="T75" fmla="*/ 19 h 22"/>
                <a:gd name="T76" fmla="*/ 21 w 24"/>
                <a:gd name="T77" fmla="*/ 22 h 22"/>
                <a:gd name="T78" fmla="*/ 24 w 24"/>
                <a:gd name="T79" fmla="*/ 19 h 22"/>
                <a:gd name="T80" fmla="*/ 22 w 24"/>
                <a:gd name="T81" fmla="*/ 8 h 22"/>
                <a:gd name="T82" fmla="*/ 16 w 24"/>
                <a:gd name="T83" fmla="*/ 1 h 22"/>
                <a:gd name="T84" fmla="*/ 7 w 24"/>
                <a:gd name="T85" fmla="*/ 1 h 22"/>
                <a:gd name="T86" fmla="*/ 1 w 24"/>
                <a:gd name="T87" fmla="*/ 9 h 22"/>
                <a:gd name="T88" fmla="*/ 0 w 24"/>
                <a:gd name="T89" fmla="*/ 19 h 22"/>
                <a:gd name="T90" fmla="*/ 4 w 24"/>
                <a:gd name="T91" fmla="*/ 21 h 22"/>
                <a:gd name="T92" fmla="*/ 6 w 24"/>
                <a:gd name="T9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22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6" y="16"/>
                    <a:pt x="6" y="15"/>
                    <a:pt x="6" y="14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9"/>
                    <a:pt x="8" y="9"/>
                  </a:cubicBezTo>
                  <a:cubicBezTo>
                    <a:pt x="8" y="8"/>
                    <a:pt x="7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7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0" y="7"/>
                    <a:pt x="9" y="7"/>
                    <a:pt x="10" y="7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3" y="6"/>
                    <a:pt x="13" y="6"/>
                  </a:cubicBezTo>
                  <a:cubicBezTo>
                    <a:pt x="13" y="6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3" y="6"/>
                    <a:pt x="14" y="7"/>
                  </a:cubicBezTo>
                  <a:cubicBezTo>
                    <a:pt x="14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6" y="8"/>
                    <a:pt x="15" y="7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7" y="13"/>
                    <a:pt x="18" y="15"/>
                    <a:pt x="17" y="19"/>
                  </a:cubicBezTo>
                  <a:cubicBezTo>
                    <a:pt x="17" y="20"/>
                    <a:pt x="19" y="22"/>
                    <a:pt x="21" y="22"/>
                  </a:cubicBezTo>
                  <a:cubicBezTo>
                    <a:pt x="22" y="22"/>
                    <a:pt x="24" y="21"/>
                    <a:pt x="24" y="19"/>
                  </a:cubicBezTo>
                  <a:cubicBezTo>
                    <a:pt x="24" y="15"/>
                    <a:pt x="23" y="11"/>
                    <a:pt x="22" y="8"/>
                  </a:cubicBezTo>
                  <a:cubicBezTo>
                    <a:pt x="21" y="5"/>
                    <a:pt x="19" y="2"/>
                    <a:pt x="16" y="1"/>
                  </a:cubicBezTo>
                  <a:cubicBezTo>
                    <a:pt x="13" y="0"/>
                    <a:pt x="10" y="0"/>
                    <a:pt x="7" y="1"/>
                  </a:cubicBezTo>
                  <a:cubicBezTo>
                    <a:pt x="4" y="3"/>
                    <a:pt x="2" y="6"/>
                    <a:pt x="1" y="9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1" y="21"/>
                    <a:pt x="3" y="22"/>
                    <a:pt x="4" y="21"/>
                  </a:cubicBezTo>
                  <a:cubicBezTo>
                    <a:pt x="6" y="21"/>
                    <a:pt x="7" y="19"/>
                    <a:pt x="6" y="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5" name="Freeform 171"/>
            <p:cNvSpPr>
              <a:spLocks/>
            </p:cNvSpPr>
            <p:nvPr/>
          </p:nvSpPr>
          <p:spPr bwMode="auto">
            <a:xfrm>
              <a:off x="1265238" y="3121025"/>
              <a:ext cx="231775" cy="120650"/>
            </a:xfrm>
            <a:custGeom>
              <a:avLst/>
              <a:gdLst>
                <a:gd name="T0" fmla="*/ 0 w 62"/>
                <a:gd name="T1" fmla="*/ 7 h 32"/>
                <a:gd name="T2" fmla="*/ 0 w 62"/>
                <a:gd name="T3" fmla="*/ 22 h 32"/>
                <a:gd name="T4" fmla="*/ 4 w 62"/>
                <a:gd name="T5" fmla="*/ 30 h 32"/>
                <a:gd name="T6" fmla="*/ 32 w 62"/>
                <a:gd name="T7" fmla="*/ 31 h 32"/>
                <a:gd name="T8" fmla="*/ 46 w 62"/>
                <a:gd name="T9" fmla="*/ 31 h 32"/>
                <a:gd name="T10" fmla="*/ 54 w 62"/>
                <a:gd name="T11" fmla="*/ 30 h 32"/>
                <a:gd name="T12" fmla="*/ 59 w 62"/>
                <a:gd name="T13" fmla="*/ 29 h 32"/>
                <a:gd name="T14" fmla="*/ 62 w 62"/>
                <a:gd name="T15" fmla="*/ 18 h 32"/>
                <a:gd name="T16" fmla="*/ 60 w 62"/>
                <a:gd name="T17" fmla="*/ 4 h 32"/>
                <a:gd name="T18" fmla="*/ 54 w 62"/>
                <a:gd name="T19" fmla="*/ 6 h 32"/>
                <a:gd name="T20" fmla="*/ 56 w 62"/>
                <a:gd name="T21" fmla="*/ 16 h 32"/>
                <a:gd name="T22" fmla="*/ 56 w 62"/>
                <a:gd name="T23" fmla="*/ 22 h 32"/>
                <a:gd name="T24" fmla="*/ 55 w 62"/>
                <a:gd name="T25" fmla="*/ 24 h 32"/>
                <a:gd name="T26" fmla="*/ 53 w 62"/>
                <a:gd name="T27" fmla="*/ 24 h 32"/>
                <a:gd name="T28" fmla="*/ 31 w 62"/>
                <a:gd name="T29" fmla="*/ 25 h 32"/>
                <a:gd name="T30" fmla="*/ 10 w 62"/>
                <a:gd name="T31" fmla="*/ 24 h 32"/>
                <a:gd name="T32" fmla="*/ 7 w 62"/>
                <a:gd name="T33" fmla="*/ 24 h 32"/>
                <a:gd name="T34" fmla="*/ 6 w 62"/>
                <a:gd name="T35" fmla="*/ 25 h 32"/>
                <a:gd name="T36" fmla="*/ 6 w 62"/>
                <a:gd name="T37" fmla="*/ 21 h 32"/>
                <a:gd name="T38" fmla="*/ 6 w 62"/>
                <a:gd name="T39" fmla="*/ 19 h 32"/>
                <a:gd name="T40" fmla="*/ 6 w 62"/>
                <a:gd name="T41" fmla="*/ 7 h 32"/>
                <a:gd name="T42" fmla="*/ 0 w 62"/>
                <a:gd name="T4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0" y="7"/>
                  </a:moveTo>
                  <a:cubicBezTo>
                    <a:pt x="0" y="12"/>
                    <a:pt x="0" y="17"/>
                    <a:pt x="0" y="22"/>
                  </a:cubicBezTo>
                  <a:cubicBezTo>
                    <a:pt x="0" y="26"/>
                    <a:pt x="0" y="29"/>
                    <a:pt x="4" y="30"/>
                  </a:cubicBezTo>
                  <a:cubicBezTo>
                    <a:pt x="14" y="31"/>
                    <a:pt x="23" y="32"/>
                    <a:pt x="32" y="31"/>
                  </a:cubicBezTo>
                  <a:cubicBezTo>
                    <a:pt x="37" y="31"/>
                    <a:pt x="42" y="31"/>
                    <a:pt x="46" y="31"/>
                  </a:cubicBezTo>
                  <a:cubicBezTo>
                    <a:pt x="49" y="31"/>
                    <a:pt x="52" y="30"/>
                    <a:pt x="54" y="30"/>
                  </a:cubicBezTo>
                  <a:cubicBezTo>
                    <a:pt x="56" y="30"/>
                    <a:pt x="58" y="30"/>
                    <a:pt x="59" y="29"/>
                  </a:cubicBezTo>
                  <a:cubicBezTo>
                    <a:pt x="62" y="27"/>
                    <a:pt x="62" y="21"/>
                    <a:pt x="62" y="18"/>
                  </a:cubicBezTo>
                  <a:cubicBezTo>
                    <a:pt x="62" y="13"/>
                    <a:pt x="62" y="9"/>
                    <a:pt x="60" y="4"/>
                  </a:cubicBezTo>
                  <a:cubicBezTo>
                    <a:pt x="59" y="0"/>
                    <a:pt x="53" y="2"/>
                    <a:pt x="54" y="6"/>
                  </a:cubicBezTo>
                  <a:cubicBezTo>
                    <a:pt x="55" y="9"/>
                    <a:pt x="56" y="13"/>
                    <a:pt x="56" y="16"/>
                  </a:cubicBezTo>
                  <a:cubicBezTo>
                    <a:pt x="56" y="18"/>
                    <a:pt x="56" y="20"/>
                    <a:pt x="56" y="22"/>
                  </a:cubicBezTo>
                  <a:cubicBezTo>
                    <a:pt x="56" y="22"/>
                    <a:pt x="56" y="24"/>
                    <a:pt x="55" y="24"/>
                  </a:cubicBezTo>
                  <a:cubicBezTo>
                    <a:pt x="56" y="24"/>
                    <a:pt x="54" y="24"/>
                    <a:pt x="53" y="24"/>
                  </a:cubicBezTo>
                  <a:cubicBezTo>
                    <a:pt x="46" y="25"/>
                    <a:pt x="39" y="25"/>
                    <a:pt x="31" y="25"/>
                  </a:cubicBezTo>
                  <a:cubicBezTo>
                    <a:pt x="24" y="25"/>
                    <a:pt x="17" y="25"/>
                    <a:pt x="10" y="24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6" y="24"/>
                    <a:pt x="5" y="24"/>
                    <a:pt x="6" y="25"/>
                  </a:cubicBezTo>
                  <a:cubicBezTo>
                    <a:pt x="5" y="24"/>
                    <a:pt x="6" y="22"/>
                    <a:pt x="6" y="21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5"/>
                    <a:pt x="6" y="11"/>
                    <a:pt x="6" y="7"/>
                  </a:cubicBezTo>
                  <a:cubicBezTo>
                    <a:pt x="6" y="3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6" name="Freeform 172"/>
            <p:cNvSpPr>
              <a:spLocks/>
            </p:cNvSpPr>
            <p:nvPr/>
          </p:nvSpPr>
          <p:spPr bwMode="auto">
            <a:xfrm>
              <a:off x="1328738" y="3222625"/>
              <a:ext cx="93662" cy="82550"/>
            </a:xfrm>
            <a:custGeom>
              <a:avLst/>
              <a:gdLst>
                <a:gd name="T0" fmla="*/ 1 w 25"/>
                <a:gd name="T1" fmla="*/ 3 h 22"/>
                <a:gd name="T2" fmla="*/ 7 w 25"/>
                <a:gd name="T3" fmla="*/ 20 h 22"/>
                <a:gd name="T4" fmla="*/ 16 w 25"/>
                <a:gd name="T5" fmla="*/ 21 h 22"/>
                <a:gd name="T6" fmla="*/ 23 w 25"/>
                <a:gd name="T7" fmla="*/ 15 h 22"/>
                <a:gd name="T8" fmla="*/ 25 w 25"/>
                <a:gd name="T9" fmla="*/ 3 h 22"/>
                <a:gd name="T10" fmla="*/ 22 w 25"/>
                <a:gd name="T11" fmla="*/ 0 h 22"/>
                <a:gd name="T12" fmla="*/ 18 w 25"/>
                <a:gd name="T13" fmla="*/ 3 h 22"/>
                <a:gd name="T14" fmla="*/ 18 w 25"/>
                <a:gd name="T15" fmla="*/ 7 h 22"/>
                <a:gd name="T16" fmla="*/ 18 w 25"/>
                <a:gd name="T17" fmla="*/ 8 h 22"/>
                <a:gd name="T18" fmla="*/ 18 w 25"/>
                <a:gd name="T19" fmla="*/ 8 h 22"/>
                <a:gd name="T20" fmla="*/ 18 w 25"/>
                <a:gd name="T21" fmla="*/ 9 h 22"/>
                <a:gd name="T22" fmla="*/ 17 w 25"/>
                <a:gd name="T23" fmla="*/ 11 h 22"/>
                <a:gd name="T24" fmla="*/ 17 w 25"/>
                <a:gd name="T25" fmla="*/ 13 h 22"/>
                <a:gd name="T26" fmla="*/ 17 w 25"/>
                <a:gd name="T27" fmla="*/ 13 h 22"/>
                <a:gd name="T28" fmla="*/ 16 w 25"/>
                <a:gd name="T29" fmla="*/ 14 h 22"/>
                <a:gd name="T30" fmla="*/ 16 w 25"/>
                <a:gd name="T31" fmla="*/ 15 h 22"/>
                <a:gd name="T32" fmla="*/ 16 w 25"/>
                <a:gd name="T33" fmla="*/ 15 h 22"/>
                <a:gd name="T34" fmla="*/ 16 w 25"/>
                <a:gd name="T35" fmla="*/ 15 h 22"/>
                <a:gd name="T36" fmla="*/ 15 w 25"/>
                <a:gd name="T37" fmla="*/ 15 h 22"/>
                <a:gd name="T38" fmla="*/ 15 w 25"/>
                <a:gd name="T39" fmla="*/ 15 h 22"/>
                <a:gd name="T40" fmla="*/ 15 w 25"/>
                <a:gd name="T41" fmla="*/ 15 h 22"/>
                <a:gd name="T42" fmla="*/ 14 w 25"/>
                <a:gd name="T43" fmla="*/ 15 h 22"/>
                <a:gd name="T44" fmla="*/ 14 w 25"/>
                <a:gd name="T45" fmla="*/ 15 h 22"/>
                <a:gd name="T46" fmla="*/ 14 w 25"/>
                <a:gd name="T47" fmla="*/ 15 h 22"/>
                <a:gd name="T48" fmla="*/ 13 w 25"/>
                <a:gd name="T49" fmla="*/ 15 h 22"/>
                <a:gd name="T50" fmla="*/ 12 w 25"/>
                <a:gd name="T51" fmla="*/ 15 h 22"/>
                <a:gd name="T52" fmla="*/ 13 w 25"/>
                <a:gd name="T53" fmla="*/ 15 h 22"/>
                <a:gd name="T54" fmla="*/ 12 w 25"/>
                <a:gd name="T55" fmla="*/ 15 h 22"/>
                <a:gd name="T56" fmla="*/ 11 w 25"/>
                <a:gd name="T57" fmla="*/ 15 h 22"/>
                <a:gd name="T58" fmla="*/ 11 w 25"/>
                <a:gd name="T59" fmla="*/ 15 h 22"/>
                <a:gd name="T60" fmla="*/ 11 w 25"/>
                <a:gd name="T61" fmla="*/ 15 h 22"/>
                <a:gd name="T62" fmla="*/ 10 w 25"/>
                <a:gd name="T63" fmla="*/ 14 h 22"/>
                <a:gd name="T64" fmla="*/ 10 w 25"/>
                <a:gd name="T65" fmla="*/ 14 h 22"/>
                <a:gd name="T66" fmla="*/ 10 w 25"/>
                <a:gd name="T67" fmla="*/ 14 h 22"/>
                <a:gd name="T68" fmla="*/ 9 w 25"/>
                <a:gd name="T69" fmla="*/ 13 h 22"/>
                <a:gd name="T70" fmla="*/ 9 w 25"/>
                <a:gd name="T71" fmla="*/ 13 h 22"/>
                <a:gd name="T72" fmla="*/ 9 w 25"/>
                <a:gd name="T73" fmla="*/ 13 h 22"/>
                <a:gd name="T74" fmla="*/ 8 w 25"/>
                <a:gd name="T75" fmla="*/ 12 h 22"/>
                <a:gd name="T76" fmla="*/ 8 w 25"/>
                <a:gd name="T77" fmla="*/ 12 h 22"/>
                <a:gd name="T78" fmla="*/ 8 w 25"/>
                <a:gd name="T79" fmla="*/ 11 h 22"/>
                <a:gd name="T80" fmla="*/ 8 w 25"/>
                <a:gd name="T81" fmla="*/ 11 h 22"/>
                <a:gd name="T82" fmla="*/ 7 w 25"/>
                <a:gd name="T83" fmla="*/ 9 h 22"/>
                <a:gd name="T84" fmla="*/ 7 w 25"/>
                <a:gd name="T85" fmla="*/ 9 h 22"/>
                <a:gd name="T86" fmla="*/ 7 w 25"/>
                <a:gd name="T87" fmla="*/ 9 h 22"/>
                <a:gd name="T88" fmla="*/ 7 w 25"/>
                <a:gd name="T89" fmla="*/ 8 h 22"/>
                <a:gd name="T90" fmla="*/ 7 w 25"/>
                <a:gd name="T91" fmla="*/ 6 h 22"/>
                <a:gd name="T92" fmla="*/ 7 w 25"/>
                <a:gd name="T93" fmla="*/ 5 h 22"/>
                <a:gd name="T94" fmla="*/ 7 w 25"/>
                <a:gd name="T95" fmla="*/ 5 h 22"/>
                <a:gd name="T96" fmla="*/ 7 w 25"/>
                <a:gd name="T97" fmla="*/ 5 h 22"/>
                <a:gd name="T98" fmla="*/ 7 w 25"/>
                <a:gd name="T99" fmla="*/ 4 h 22"/>
                <a:gd name="T100" fmla="*/ 5 w 25"/>
                <a:gd name="T101" fmla="*/ 1 h 22"/>
                <a:gd name="T102" fmla="*/ 1 w 25"/>
                <a:gd name="T10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" h="22">
                  <a:moveTo>
                    <a:pt x="1" y="3"/>
                  </a:moveTo>
                  <a:cubicBezTo>
                    <a:pt x="0" y="9"/>
                    <a:pt x="1" y="16"/>
                    <a:pt x="7" y="20"/>
                  </a:cubicBezTo>
                  <a:cubicBezTo>
                    <a:pt x="10" y="21"/>
                    <a:pt x="13" y="22"/>
                    <a:pt x="16" y="21"/>
                  </a:cubicBezTo>
                  <a:cubicBezTo>
                    <a:pt x="19" y="21"/>
                    <a:pt x="21" y="18"/>
                    <a:pt x="23" y="15"/>
                  </a:cubicBezTo>
                  <a:cubicBezTo>
                    <a:pt x="24" y="11"/>
                    <a:pt x="25" y="7"/>
                    <a:pt x="25" y="3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0" y="0"/>
                    <a:pt x="18" y="1"/>
                    <a:pt x="18" y="3"/>
                  </a:cubicBezTo>
                  <a:cubicBezTo>
                    <a:pt x="19" y="4"/>
                    <a:pt x="18" y="6"/>
                    <a:pt x="18" y="7"/>
                  </a:cubicBezTo>
                  <a:cubicBezTo>
                    <a:pt x="18" y="8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4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5"/>
                    <a:pt x="14" y="15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0"/>
                    <a:pt x="2" y="1"/>
                    <a:pt x="1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7" name="Freeform 173"/>
            <p:cNvSpPr>
              <a:spLocks/>
            </p:cNvSpPr>
            <p:nvPr/>
          </p:nvSpPr>
          <p:spPr bwMode="auto">
            <a:xfrm>
              <a:off x="1362075" y="3286125"/>
              <a:ext cx="26987" cy="601663"/>
            </a:xfrm>
            <a:custGeom>
              <a:avLst/>
              <a:gdLst>
                <a:gd name="T0" fmla="*/ 0 w 7"/>
                <a:gd name="T1" fmla="*/ 4 h 160"/>
                <a:gd name="T2" fmla="*/ 1 w 7"/>
                <a:gd name="T3" fmla="*/ 156 h 160"/>
                <a:gd name="T4" fmla="*/ 7 w 7"/>
                <a:gd name="T5" fmla="*/ 156 h 160"/>
                <a:gd name="T6" fmla="*/ 6 w 7"/>
                <a:gd name="T7" fmla="*/ 4 h 160"/>
                <a:gd name="T8" fmla="*/ 0 w 7"/>
                <a:gd name="T9" fmla="*/ 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60">
                  <a:moveTo>
                    <a:pt x="0" y="4"/>
                  </a:moveTo>
                  <a:cubicBezTo>
                    <a:pt x="1" y="55"/>
                    <a:pt x="1" y="105"/>
                    <a:pt x="1" y="156"/>
                  </a:cubicBezTo>
                  <a:cubicBezTo>
                    <a:pt x="1" y="160"/>
                    <a:pt x="7" y="160"/>
                    <a:pt x="7" y="156"/>
                  </a:cubicBezTo>
                  <a:cubicBezTo>
                    <a:pt x="7" y="105"/>
                    <a:pt x="7" y="55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8" name="Freeform 174"/>
            <p:cNvSpPr>
              <a:spLocks/>
            </p:cNvSpPr>
            <p:nvPr/>
          </p:nvSpPr>
          <p:spPr bwMode="auto">
            <a:xfrm>
              <a:off x="1328738" y="3857625"/>
              <a:ext cx="93662" cy="93663"/>
            </a:xfrm>
            <a:custGeom>
              <a:avLst/>
              <a:gdLst>
                <a:gd name="T0" fmla="*/ 7 w 25"/>
                <a:gd name="T1" fmla="*/ 20 h 25"/>
                <a:gd name="T2" fmla="*/ 7 w 25"/>
                <a:gd name="T3" fmla="*/ 16 h 25"/>
                <a:gd name="T4" fmla="*/ 7 w 25"/>
                <a:gd name="T5" fmla="*/ 15 h 25"/>
                <a:gd name="T6" fmla="*/ 7 w 25"/>
                <a:gd name="T7" fmla="*/ 14 h 25"/>
                <a:gd name="T8" fmla="*/ 7 w 25"/>
                <a:gd name="T9" fmla="*/ 12 h 25"/>
                <a:gd name="T10" fmla="*/ 8 w 25"/>
                <a:gd name="T11" fmla="*/ 11 h 25"/>
                <a:gd name="T12" fmla="*/ 8 w 25"/>
                <a:gd name="T13" fmla="*/ 11 h 25"/>
                <a:gd name="T14" fmla="*/ 8 w 25"/>
                <a:gd name="T15" fmla="*/ 10 h 25"/>
                <a:gd name="T16" fmla="*/ 8 w 25"/>
                <a:gd name="T17" fmla="*/ 9 h 25"/>
                <a:gd name="T18" fmla="*/ 9 w 25"/>
                <a:gd name="T19" fmla="*/ 9 h 25"/>
                <a:gd name="T20" fmla="*/ 9 w 25"/>
                <a:gd name="T21" fmla="*/ 9 h 25"/>
                <a:gd name="T22" fmla="*/ 10 w 25"/>
                <a:gd name="T23" fmla="*/ 8 h 25"/>
                <a:gd name="T24" fmla="*/ 10 w 25"/>
                <a:gd name="T25" fmla="*/ 8 h 25"/>
                <a:gd name="T26" fmla="*/ 10 w 25"/>
                <a:gd name="T27" fmla="*/ 8 h 25"/>
                <a:gd name="T28" fmla="*/ 11 w 25"/>
                <a:gd name="T29" fmla="*/ 7 h 25"/>
                <a:gd name="T30" fmla="*/ 11 w 25"/>
                <a:gd name="T31" fmla="*/ 7 h 25"/>
                <a:gd name="T32" fmla="*/ 12 w 25"/>
                <a:gd name="T33" fmla="*/ 7 h 25"/>
                <a:gd name="T34" fmla="*/ 12 w 25"/>
                <a:gd name="T35" fmla="*/ 7 h 25"/>
                <a:gd name="T36" fmla="*/ 12 w 25"/>
                <a:gd name="T37" fmla="*/ 7 h 25"/>
                <a:gd name="T38" fmla="*/ 13 w 25"/>
                <a:gd name="T39" fmla="*/ 7 h 25"/>
                <a:gd name="T40" fmla="*/ 13 w 25"/>
                <a:gd name="T41" fmla="*/ 7 h 25"/>
                <a:gd name="T42" fmla="*/ 13 w 25"/>
                <a:gd name="T43" fmla="*/ 7 h 25"/>
                <a:gd name="T44" fmla="*/ 14 w 25"/>
                <a:gd name="T45" fmla="*/ 7 h 25"/>
                <a:gd name="T46" fmla="*/ 14 w 25"/>
                <a:gd name="T47" fmla="*/ 7 h 25"/>
                <a:gd name="T48" fmla="*/ 16 w 25"/>
                <a:gd name="T49" fmla="*/ 8 h 25"/>
                <a:gd name="T50" fmla="*/ 16 w 25"/>
                <a:gd name="T51" fmla="*/ 8 h 25"/>
                <a:gd name="T52" fmla="*/ 17 w 25"/>
                <a:gd name="T53" fmla="*/ 9 h 25"/>
                <a:gd name="T54" fmla="*/ 17 w 25"/>
                <a:gd name="T55" fmla="*/ 9 h 25"/>
                <a:gd name="T56" fmla="*/ 17 w 25"/>
                <a:gd name="T57" fmla="*/ 9 h 25"/>
                <a:gd name="T58" fmla="*/ 18 w 25"/>
                <a:gd name="T59" fmla="*/ 10 h 25"/>
                <a:gd name="T60" fmla="*/ 18 w 25"/>
                <a:gd name="T61" fmla="*/ 10 h 25"/>
                <a:gd name="T62" fmla="*/ 18 w 25"/>
                <a:gd name="T63" fmla="*/ 11 h 25"/>
                <a:gd name="T64" fmla="*/ 19 w 25"/>
                <a:gd name="T65" fmla="*/ 13 h 25"/>
                <a:gd name="T66" fmla="*/ 19 w 25"/>
                <a:gd name="T67" fmla="*/ 13 h 25"/>
                <a:gd name="T68" fmla="*/ 19 w 25"/>
                <a:gd name="T69" fmla="*/ 13 h 25"/>
                <a:gd name="T70" fmla="*/ 19 w 25"/>
                <a:gd name="T71" fmla="*/ 14 h 25"/>
                <a:gd name="T72" fmla="*/ 19 w 25"/>
                <a:gd name="T73" fmla="*/ 17 h 25"/>
                <a:gd name="T74" fmla="*/ 19 w 25"/>
                <a:gd name="T75" fmla="*/ 21 h 25"/>
                <a:gd name="T76" fmla="*/ 22 w 25"/>
                <a:gd name="T77" fmla="*/ 24 h 25"/>
                <a:gd name="T78" fmla="*/ 25 w 25"/>
                <a:gd name="T79" fmla="*/ 21 h 25"/>
                <a:gd name="T80" fmla="*/ 25 w 25"/>
                <a:gd name="T81" fmla="*/ 11 h 25"/>
                <a:gd name="T82" fmla="*/ 20 w 25"/>
                <a:gd name="T83" fmla="*/ 3 h 25"/>
                <a:gd name="T84" fmla="*/ 10 w 25"/>
                <a:gd name="T85" fmla="*/ 1 h 25"/>
                <a:gd name="T86" fmla="*/ 2 w 25"/>
                <a:gd name="T87" fmla="*/ 8 h 25"/>
                <a:gd name="T88" fmla="*/ 1 w 25"/>
                <a:gd name="T89" fmla="*/ 20 h 25"/>
                <a:gd name="T90" fmla="*/ 4 w 25"/>
                <a:gd name="T91" fmla="*/ 23 h 25"/>
                <a:gd name="T92" fmla="*/ 7 w 25"/>
                <a:gd name="T93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5">
                  <a:moveTo>
                    <a:pt x="7" y="20"/>
                  </a:moveTo>
                  <a:cubicBezTo>
                    <a:pt x="7" y="19"/>
                    <a:pt x="7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1"/>
                    <a:pt x="8" y="10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8" y="9"/>
                    <a:pt x="9" y="9"/>
                  </a:cubicBezTo>
                  <a:cubicBezTo>
                    <a:pt x="9" y="9"/>
                    <a:pt x="10" y="8"/>
                    <a:pt x="10" y="8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7"/>
                    <a:pt x="15" y="7"/>
                    <a:pt x="14" y="7"/>
                  </a:cubicBezTo>
                  <a:cubicBezTo>
                    <a:pt x="15" y="7"/>
                    <a:pt x="15" y="8"/>
                    <a:pt x="16" y="8"/>
                  </a:cubicBezTo>
                  <a:cubicBezTo>
                    <a:pt x="16" y="8"/>
                    <a:pt x="17" y="8"/>
                    <a:pt x="16" y="8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2"/>
                    <a:pt x="19" y="13"/>
                  </a:cubicBezTo>
                  <a:cubicBezTo>
                    <a:pt x="19" y="13"/>
                    <a:pt x="19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6"/>
                    <a:pt x="19" y="17"/>
                  </a:cubicBezTo>
                  <a:cubicBezTo>
                    <a:pt x="19" y="18"/>
                    <a:pt x="19" y="20"/>
                    <a:pt x="19" y="21"/>
                  </a:cubicBezTo>
                  <a:cubicBezTo>
                    <a:pt x="19" y="23"/>
                    <a:pt x="20" y="25"/>
                    <a:pt x="22" y="24"/>
                  </a:cubicBezTo>
                  <a:cubicBezTo>
                    <a:pt x="24" y="24"/>
                    <a:pt x="25" y="23"/>
                    <a:pt x="25" y="21"/>
                  </a:cubicBezTo>
                  <a:cubicBezTo>
                    <a:pt x="25" y="18"/>
                    <a:pt x="25" y="15"/>
                    <a:pt x="25" y="11"/>
                  </a:cubicBezTo>
                  <a:cubicBezTo>
                    <a:pt x="24" y="8"/>
                    <a:pt x="23" y="5"/>
                    <a:pt x="20" y="3"/>
                  </a:cubicBezTo>
                  <a:cubicBezTo>
                    <a:pt x="17" y="1"/>
                    <a:pt x="13" y="0"/>
                    <a:pt x="10" y="1"/>
                  </a:cubicBezTo>
                  <a:cubicBezTo>
                    <a:pt x="7" y="2"/>
                    <a:pt x="4" y="4"/>
                    <a:pt x="2" y="8"/>
                  </a:cubicBezTo>
                  <a:cubicBezTo>
                    <a:pt x="1" y="12"/>
                    <a:pt x="0" y="16"/>
                    <a:pt x="1" y="20"/>
                  </a:cubicBezTo>
                  <a:cubicBezTo>
                    <a:pt x="1" y="22"/>
                    <a:pt x="2" y="23"/>
                    <a:pt x="4" y="23"/>
                  </a:cubicBezTo>
                  <a:cubicBezTo>
                    <a:pt x="5" y="23"/>
                    <a:pt x="7" y="22"/>
                    <a:pt x="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9" name="Freeform 175"/>
            <p:cNvSpPr>
              <a:spLocks/>
            </p:cNvSpPr>
            <p:nvPr/>
          </p:nvSpPr>
          <p:spPr bwMode="auto">
            <a:xfrm>
              <a:off x="1298575" y="3917950"/>
              <a:ext cx="153987" cy="138113"/>
            </a:xfrm>
            <a:custGeom>
              <a:avLst/>
              <a:gdLst>
                <a:gd name="T0" fmla="*/ 7 w 41"/>
                <a:gd name="T1" fmla="*/ 34 h 37"/>
                <a:gd name="T2" fmla="*/ 20 w 41"/>
                <a:gd name="T3" fmla="*/ 7 h 37"/>
                <a:gd name="T4" fmla="*/ 27 w 41"/>
                <a:gd name="T5" fmla="*/ 8 h 37"/>
                <a:gd name="T6" fmla="*/ 31 w 41"/>
                <a:gd name="T7" fmla="*/ 14 h 37"/>
                <a:gd name="T8" fmla="*/ 35 w 41"/>
                <a:gd name="T9" fmla="*/ 33 h 37"/>
                <a:gd name="T10" fmla="*/ 41 w 41"/>
                <a:gd name="T11" fmla="*/ 33 h 37"/>
                <a:gd name="T12" fmla="*/ 38 w 41"/>
                <a:gd name="T13" fmla="*/ 15 h 37"/>
                <a:gd name="T14" fmla="*/ 29 w 41"/>
                <a:gd name="T15" fmla="*/ 2 h 37"/>
                <a:gd name="T16" fmla="*/ 14 w 41"/>
                <a:gd name="T17" fmla="*/ 3 h 37"/>
                <a:gd name="T18" fmla="*/ 3 w 41"/>
                <a:gd name="T19" fmla="*/ 14 h 37"/>
                <a:gd name="T20" fmla="*/ 1 w 41"/>
                <a:gd name="T21" fmla="*/ 34 h 37"/>
                <a:gd name="T22" fmla="*/ 4 w 41"/>
                <a:gd name="T23" fmla="*/ 37 h 37"/>
                <a:gd name="T24" fmla="*/ 7 w 41"/>
                <a:gd name="T25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7">
                  <a:moveTo>
                    <a:pt x="7" y="34"/>
                  </a:moveTo>
                  <a:cubicBezTo>
                    <a:pt x="6" y="24"/>
                    <a:pt x="8" y="8"/>
                    <a:pt x="20" y="7"/>
                  </a:cubicBezTo>
                  <a:cubicBezTo>
                    <a:pt x="23" y="7"/>
                    <a:pt x="25" y="7"/>
                    <a:pt x="27" y="8"/>
                  </a:cubicBezTo>
                  <a:cubicBezTo>
                    <a:pt x="29" y="10"/>
                    <a:pt x="30" y="12"/>
                    <a:pt x="31" y="14"/>
                  </a:cubicBezTo>
                  <a:cubicBezTo>
                    <a:pt x="34" y="20"/>
                    <a:pt x="35" y="26"/>
                    <a:pt x="35" y="33"/>
                  </a:cubicBezTo>
                  <a:cubicBezTo>
                    <a:pt x="35" y="36"/>
                    <a:pt x="41" y="36"/>
                    <a:pt x="41" y="33"/>
                  </a:cubicBezTo>
                  <a:cubicBezTo>
                    <a:pt x="41" y="26"/>
                    <a:pt x="40" y="20"/>
                    <a:pt x="38" y="15"/>
                  </a:cubicBezTo>
                  <a:cubicBezTo>
                    <a:pt x="36" y="10"/>
                    <a:pt x="34" y="5"/>
                    <a:pt x="29" y="2"/>
                  </a:cubicBezTo>
                  <a:cubicBezTo>
                    <a:pt x="24" y="0"/>
                    <a:pt x="18" y="0"/>
                    <a:pt x="14" y="3"/>
                  </a:cubicBezTo>
                  <a:cubicBezTo>
                    <a:pt x="9" y="5"/>
                    <a:pt x="5" y="9"/>
                    <a:pt x="3" y="14"/>
                  </a:cubicBezTo>
                  <a:cubicBezTo>
                    <a:pt x="1" y="20"/>
                    <a:pt x="0" y="27"/>
                    <a:pt x="1" y="34"/>
                  </a:cubicBezTo>
                  <a:cubicBezTo>
                    <a:pt x="1" y="36"/>
                    <a:pt x="2" y="37"/>
                    <a:pt x="4" y="37"/>
                  </a:cubicBezTo>
                  <a:cubicBezTo>
                    <a:pt x="5" y="37"/>
                    <a:pt x="7" y="36"/>
                    <a:pt x="7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0" name="Freeform 176"/>
            <p:cNvSpPr>
              <a:spLocks/>
            </p:cNvSpPr>
            <p:nvPr/>
          </p:nvSpPr>
          <p:spPr bwMode="auto">
            <a:xfrm>
              <a:off x="1295400" y="4022725"/>
              <a:ext cx="176212" cy="38100"/>
            </a:xfrm>
            <a:custGeom>
              <a:avLst/>
              <a:gdLst>
                <a:gd name="T0" fmla="*/ 3 w 47"/>
                <a:gd name="T1" fmla="*/ 9 h 10"/>
                <a:gd name="T2" fmla="*/ 24 w 47"/>
                <a:gd name="T3" fmla="*/ 10 h 10"/>
                <a:gd name="T4" fmla="*/ 43 w 47"/>
                <a:gd name="T5" fmla="*/ 7 h 10"/>
                <a:gd name="T6" fmla="*/ 42 w 47"/>
                <a:gd name="T7" fmla="*/ 1 h 10"/>
                <a:gd name="T8" fmla="*/ 23 w 47"/>
                <a:gd name="T9" fmla="*/ 4 h 10"/>
                <a:gd name="T10" fmla="*/ 3 w 47"/>
                <a:gd name="T11" fmla="*/ 2 h 10"/>
                <a:gd name="T12" fmla="*/ 0 w 47"/>
                <a:gd name="T13" fmla="*/ 6 h 10"/>
                <a:gd name="T14" fmla="*/ 3 w 47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0">
                  <a:moveTo>
                    <a:pt x="3" y="9"/>
                  </a:moveTo>
                  <a:cubicBezTo>
                    <a:pt x="10" y="10"/>
                    <a:pt x="17" y="10"/>
                    <a:pt x="24" y="10"/>
                  </a:cubicBezTo>
                  <a:cubicBezTo>
                    <a:pt x="30" y="10"/>
                    <a:pt x="37" y="9"/>
                    <a:pt x="43" y="7"/>
                  </a:cubicBezTo>
                  <a:cubicBezTo>
                    <a:pt x="47" y="6"/>
                    <a:pt x="45" y="0"/>
                    <a:pt x="42" y="1"/>
                  </a:cubicBezTo>
                  <a:cubicBezTo>
                    <a:pt x="36" y="3"/>
                    <a:pt x="29" y="4"/>
                    <a:pt x="23" y="4"/>
                  </a:cubicBezTo>
                  <a:cubicBezTo>
                    <a:pt x="17" y="4"/>
                    <a:pt x="10" y="3"/>
                    <a:pt x="3" y="2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7"/>
                    <a:pt x="1" y="8"/>
                    <a:pt x="3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1" name="Freeform 177"/>
            <p:cNvSpPr>
              <a:spLocks/>
            </p:cNvSpPr>
            <p:nvPr/>
          </p:nvSpPr>
          <p:spPr bwMode="auto">
            <a:xfrm>
              <a:off x="1301750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2" name="Freeform 178"/>
            <p:cNvSpPr>
              <a:spLocks/>
            </p:cNvSpPr>
            <p:nvPr/>
          </p:nvSpPr>
          <p:spPr bwMode="auto">
            <a:xfrm>
              <a:off x="1343025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3" name="Freeform 179"/>
            <p:cNvSpPr>
              <a:spLocks/>
            </p:cNvSpPr>
            <p:nvPr/>
          </p:nvSpPr>
          <p:spPr bwMode="auto">
            <a:xfrm>
              <a:off x="1392238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4" name="Freeform 180"/>
            <p:cNvSpPr>
              <a:spLocks/>
            </p:cNvSpPr>
            <p:nvPr/>
          </p:nvSpPr>
          <p:spPr bwMode="auto">
            <a:xfrm>
              <a:off x="1433513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5" name="Rectangle 181"/>
            <p:cNvSpPr>
              <a:spLocks noChangeArrowheads="1"/>
            </p:cNvSpPr>
            <p:nvPr/>
          </p:nvSpPr>
          <p:spPr bwMode="auto">
            <a:xfrm>
              <a:off x="1362075" y="1443038"/>
              <a:ext cx="26987" cy="4683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6" name="组合 47245"/>
          <p:cNvGrpSpPr/>
          <p:nvPr/>
        </p:nvGrpSpPr>
        <p:grpSpPr>
          <a:xfrm>
            <a:off x="9758408" y="991446"/>
            <a:ext cx="417512" cy="1751013"/>
            <a:chOff x="3408363" y="209550"/>
            <a:chExt cx="417512" cy="1751013"/>
          </a:xfrm>
        </p:grpSpPr>
        <p:sp>
          <p:nvSpPr>
            <p:cNvPr id="47226" name="Freeform 182"/>
            <p:cNvSpPr>
              <a:spLocks noEditPoints="1"/>
            </p:cNvSpPr>
            <p:nvPr/>
          </p:nvSpPr>
          <p:spPr bwMode="auto">
            <a:xfrm>
              <a:off x="3408363" y="615950"/>
              <a:ext cx="417512" cy="701675"/>
            </a:xfrm>
            <a:custGeom>
              <a:avLst/>
              <a:gdLst>
                <a:gd name="T0" fmla="*/ 63 w 111"/>
                <a:gd name="T1" fmla="*/ 187 h 187"/>
                <a:gd name="T2" fmla="*/ 49 w 111"/>
                <a:gd name="T3" fmla="*/ 187 h 187"/>
                <a:gd name="T4" fmla="*/ 0 w 111"/>
                <a:gd name="T5" fmla="*/ 139 h 187"/>
                <a:gd name="T6" fmla="*/ 0 w 111"/>
                <a:gd name="T7" fmla="*/ 48 h 187"/>
                <a:gd name="T8" fmla="*/ 49 w 111"/>
                <a:gd name="T9" fmla="*/ 0 h 187"/>
                <a:gd name="T10" fmla="*/ 63 w 111"/>
                <a:gd name="T11" fmla="*/ 0 h 187"/>
                <a:gd name="T12" fmla="*/ 111 w 111"/>
                <a:gd name="T13" fmla="*/ 48 h 187"/>
                <a:gd name="T14" fmla="*/ 111 w 111"/>
                <a:gd name="T15" fmla="*/ 139 h 187"/>
                <a:gd name="T16" fmla="*/ 63 w 111"/>
                <a:gd name="T17" fmla="*/ 187 h 187"/>
                <a:gd name="T18" fmla="*/ 49 w 111"/>
                <a:gd name="T19" fmla="*/ 4 h 187"/>
                <a:gd name="T20" fmla="*/ 4 w 111"/>
                <a:gd name="T21" fmla="*/ 48 h 187"/>
                <a:gd name="T22" fmla="*/ 4 w 111"/>
                <a:gd name="T23" fmla="*/ 139 h 187"/>
                <a:gd name="T24" fmla="*/ 49 w 111"/>
                <a:gd name="T25" fmla="*/ 183 h 187"/>
                <a:gd name="T26" fmla="*/ 63 w 111"/>
                <a:gd name="T27" fmla="*/ 183 h 187"/>
                <a:gd name="T28" fmla="*/ 107 w 111"/>
                <a:gd name="T29" fmla="*/ 139 h 187"/>
                <a:gd name="T30" fmla="*/ 107 w 111"/>
                <a:gd name="T31" fmla="*/ 48 h 187"/>
                <a:gd name="T32" fmla="*/ 63 w 111"/>
                <a:gd name="T33" fmla="*/ 4 h 187"/>
                <a:gd name="T34" fmla="*/ 49 w 111"/>
                <a:gd name="T35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87">
                  <a:moveTo>
                    <a:pt x="63" y="187"/>
                  </a:moveTo>
                  <a:cubicBezTo>
                    <a:pt x="49" y="187"/>
                    <a:pt x="49" y="187"/>
                    <a:pt x="49" y="187"/>
                  </a:cubicBezTo>
                  <a:cubicBezTo>
                    <a:pt x="22" y="187"/>
                    <a:pt x="0" y="165"/>
                    <a:pt x="0" y="13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0" y="0"/>
                    <a:pt x="111" y="22"/>
                    <a:pt x="111" y="48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1" y="165"/>
                    <a:pt x="90" y="187"/>
                    <a:pt x="63" y="187"/>
                  </a:cubicBezTo>
                  <a:close/>
                  <a:moveTo>
                    <a:pt x="49" y="4"/>
                  </a:moveTo>
                  <a:cubicBezTo>
                    <a:pt x="24" y="4"/>
                    <a:pt x="4" y="24"/>
                    <a:pt x="4" y="4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4" y="163"/>
                    <a:pt x="24" y="183"/>
                    <a:pt x="49" y="183"/>
                  </a:cubicBezTo>
                  <a:cubicBezTo>
                    <a:pt x="63" y="183"/>
                    <a:pt x="63" y="183"/>
                    <a:pt x="63" y="183"/>
                  </a:cubicBezTo>
                  <a:cubicBezTo>
                    <a:pt x="87" y="183"/>
                    <a:pt x="107" y="163"/>
                    <a:pt x="107" y="139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7" y="24"/>
                    <a:pt x="87" y="4"/>
                    <a:pt x="63" y="4"/>
                  </a:cubicBezTo>
                  <a:lnTo>
                    <a:pt x="49" y="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7" name="Freeform 183"/>
            <p:cNvSpPr>
              <a:spLocks noEditPoints="1"/>
            </p:cNvSpPr>
            <p:nvPr/>
          </p:nvSpPr>
          <p:spPr bwMode="auto">
            <a:xfrm>
              <a:off x="3471863" y="615950"/>
              <a:ext cx="296862" cy="706438"/>
            </a:xfrm>
            <a:custGeom>
              <a:avLst/>
              <a:gdLst>
                <a:gd name="T0" fmla="*/ 40 w 79"/>
                <a:gd name="T1" fmla="*/ 188 h 188"/>
                <a:gd name="T2" fmla="*/ 0 w 79"/>
                <a:gd name="T3" fmla="*/ 148 h 188"/>
                <a:gd name="T4" fmla="*/ 0 w 79"/>
                <a:gd name="T5" fmla="*/ 39 h 188"/>
                <a:gd name="T6" fmla="*/ 40 w 79"/>
                <a:gd name="T7" fmla="*/ 0 h 188"/>
                <a:gd name="T8" fmla="*/ 79 w 79"/>
                <a:gd name="T9" fmla="*/ 39 h 188"/>
                <a:gd name="T10" fmla="*/ 79 w 79"/>
                <a:gd name="T11" fmla="*/ 148 h 188"/>
                <a:gd name="T12" fmla="*/ 40 w 79"/>
                <a:gd name="T13" fmla="*/ 188 h 188"/>
                <a:gd name="T14" fmla="*/ 40 w 79"/>
                <a:gd name="T15" fmla="*/ 4 h 188"/>
                <a:gd name="T16" fmla="*/ 4 w 79"/>
                <a:gd name="T17" fmla="*/ 39 h 188"/>
                <a:gd name="T18" fmla="*/ 4 w 79"/>
                <a:gd name="T19" fmla="*/ 148 h 188"/>
                <a:gd name="T20" fmla="*/ 40 w 79"/>
                <a:gd name="T21" fmla="*/ 184 h 188"/>
                <a:gd name="T22" fmla="*/ 76 w 79"/>
                <a:gd name="T23" fmla="*/ 148 h 188"/>
                <a:gd name="T24" fmla="*/ 76 w 79"/>
                <a:gd name="T25" fmla="*/ 39 h 188"/>
                <a:gd name="T26" fmla="*/ 40 w 79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88">
                  <a:moveTo>
                    <a:pt x="40" y="188"/>
                  </a:moveTo>
                  <a:cubicBezTo>
                    <a:pt x="18" y="188"/>
                    <a:pt x="0" y="170"/>
                    <a:pt x="0" y="14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79" y="18"/>
                    <a:pt x="79" y="39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70"/>
                    <a:pt x="62" y="188"/>
                    <a:pt x="40" y="188"/>
                  </a:cubicBezTo>
                  <a:close/>
                  <a:moveTo>
                    <a:pt x="40" y="4"/>
                  </a:moveTo>
                  <a:cubicBezTo>
                    <a:pt x="20" y="4"/>
                    <a:pt x="4" y="20"/>
                    <a:pt x="4" y="39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68"/>
                    <a:pt x="20" y="184"/>
                    <a:pt x="40" y="184"/>
                  </a:cubicBezTo>
                  <a:cubicBezTo>
                    <a:pt x="60" y="184"/>
                    <a:pt x="76" y="168"/>
                    <a:pt x="76" y="148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20"/>
                    <a:pt x="60" y="4"/>
                    <a:pt x="4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8" name="Freeform 184"/>
            <p:cNvSpPr>
              <a:spLocks noEditPoints="1"/>
            </p:cNvSpPr>
            <p:nvPr/>
          </p:nvSpPr>
          <p:spPr bwMode="auto">
            <a:xfrm>
              <a:off x="3562350" y="615950"/>
              <a:ext cx="120650" cy="706438"/>
            </a:xfrm>
            <a:custGeom>
              <a:avLst/>
              <a:gdLst>
                <a:gd name="T0" fmla="*/ 16 w 32"/>
                <a:gd name="T1" fmla="*/ 188 h 188"/>
                <a:gd name="T2" fmla="*/ 0 w 32"/>
                <a:gd name="T3" fmla="*/ 172 h 188"/>
                <a:gd name="T4" fmla="*/ 0 w 32"/>
                <a:gd name="T5" fmla="*/ 16 h 188"/>
                <a:gd name="T6" fmla="*/ 16 w 32"/>
                <a:gd name="T7" fmla="*/ 0 h 188"/>
                <a:gd name="T8" fmla="*/ 32 w 32"/>
                <a:gd name="T9" fmla="*/ 16 h 188"/>
                <a:gd name="T10" fmla="*/ 32 w 32"/>
                <a:gd name="T11" fmla="*/ 172 h 188"/>
                <a:gd name="T12" fmla="*/ 16 w 32"/>
                <a:gd name="T13" fmla="*/ 188 h 188"/>
                <a:gd name="T14" fmla="*/ 16 w 32"/>
                <a:gd name="T15" fmla="*/ 4 h 188"/>
                <a:gd name="T16" fmla="*/ 4 w 32"/>
                <a:gd name="T17" fmla="*/ 16 h 188"/>
                <a:gd name="T18" fmla="*/ 4 w 32"/>
                <a:gd name="T19" fmla="*/ 172 h 188"/>
                <a:gd name="T20" fmla="*/ 16 w 32"/>
                <a:gd name="T21" fmla="*/ 184 h 188"/>
                <a:gd name="T22" fmla="*/ 28 w 32"/>
                <a:gd name="T23" fmla="*/ 172 h 188"/>
                <a:gd name="T24" fmla="*/ 28 w 32"/>
                <a:gd name="T25" fmla="*/ 16 h 188"/>
                <a:gd name="T26" fmla="*/ 16 w 32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88">
                  <a:moveTo>
                    <a:pt x="16" y="188"/>
                  </a:moveTo>
                  <a:cubicBezTo>
                    <a:pt x="7" y="188"/>
                    <a:pt x="0" y="181"/>
                    <a:pt x="0" y="17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2" y="181"/>
                    <a:pt x="25" y="188"/>
                    <a:pt x="16" y="188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172"/>
                    <a:pt x="4" y="172"/>
                    <a:pt x="4" y="172"/>
                  </a:cubicBezTo>
                  <a:cubicBezTo>
                    <a:pt x="4" y="179"/>
                    <a:pt x="9" y="184"/>
                    <a:pt x="16" y="184"/>
                  </a:cubicBezTo>
                  <a:cubicBezTo>
                    <a:pt x="22" y="184"/>
                    <a:pt x="28" y="179"/>
                    <a:pt x="28" y="17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9" name="Freeform 185"/>
            <p:cNvSpPr>
              <a:spLocks/>
            </p:cNvSpPr>
            <p:nvPr/>
          </p:nvSpPr>
          <p:spPr bwMode="auto">
            <a:xfrm>
              <a:off x="3559175" y="566738"/>
              <a:ext cx="149225" cy="74613"/>
            </a:xfrm>
            <a:custGeom>
              <a:avLst/>
              <a:gdLst>
                <a:gd name="T0" fmla="*/ 4 w 40"/>
                <a:gd name="T1" fmla="*/ 15 h 20"/>
                <a:gd name="T2" fmla="*/ 4 w 40"/>
                <a:gd name="T3" fmla="*/ 8 h 20"/>
                <a:gd name="T4" fmla="*/ 4 w 40"/>
                <a:gd name="T5" fmla="*/ 5 h 20"/>
                <a:gd name="T6" fmla="*/ 4 w 40"/>
                <a:gd name="T7" fmla="*/ 4 h 20"/>
                <a:gd name="T8" fmla="*/ 5 w 40"/>
                <a:gd name="T9" fmla="*/ 5 h 20"/>
                <a:gd name="T10" fmla="*/ 6 w 40"/>
                <a:gd name="T11" fmla="*/ 4 h 20"/>
                <a:gd name="T12" fmla="*/ 20 w 40"/>
                <a:gd name="T13" fmla="*/ 4 h 20"/>
                <a:gd name="T14" fmla="*/ 34 w 40"/>
                <a:gd name="T15" fmla="*/ 5 h 20"/>
                <a:gd name="T16" fmla="*/ 35 w 40"/>
                <a:gd name="T17" fmla="*/ 4 h 20"/>
                <a:gd name="T18" fmla="*/ 35 w 40"/>
                <a:gd name="T19" fmla="*/ 5 h 20"/>
                <a:gd name="T20" fmla="*/ 36 w 40"/>
                <a:gd name="T21" fmla="*/ 9 h 20"/>
                <a:gd name="T22" fmla="*/ 35 w 40"/>
                <a:gd name="T23" fmla="*/ 16 h 20"/>
                <a:gd name="T24" fmla="*/ 38 w 40"/>
                <a:gd name="T25" fmla="*/ 17 h 20"/>
                <a:gd name="T26" fmla="*/ 40 w 40"/>
                <a:gd name="T27" fmla="*/ 9 h 20"/>
                <a:gd name="T28" fmla="*/ 38 w 40"/>
                <a:gd name="T29" fmla="*/ 2 h 20"/>
                <a:gd name="T30" fmla="*/ 34 w 40"/>
                <a:gd name="T31" fmla="*/ 1 h 20"/>
                <a:gd name="T32" fmla="*/ 30 w 40"/>
                <a:gd name="T33" fmla="*/ 0 h 20"/>
                <a:gd name="T34" fmla="*/ 21 w 40"/>
                <a:gd name="T35" fmla="*/ 0 h 20"/>
                <a:gd name="T36" fmla="*/ 3 w 40"/>
                <a:gd name="T37" fmla="*/ 1 h 20"/>
                <a:gd name="T38" fmla="*/ 0 w 40"/>
                <a:gd name="T39" fmla="*/ 6 h 20"/>
                <a:gd name="T40" fmla="*/ 0 w 40"/>
                <a:gd name="T41" fmla="*/ 15 h 20"/>
                <a:gd name="T42" fmla="*/ 4 w 40"/>
                <a:gd name="T4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4" y="15"/>
                  </a:moveTo>
                  <a:cubicBezTo>
                    <a:pt x="4" y="13"/>
                    <a:pt x="4" y="11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11" y="4"/>
                    <a:pt x="16" y="4"/>
                    <a:pt x="20" y="4"/>
                  </a:cubicBezTo>
                  <a:cubicBezTo>
                    <a:pt x="25" y="4"/>
                    <a:pt x="29" y="4"/>
                    <a:pt x="34" y="5"/>
                  </a:cubicBezTo>
                  <a:cubicBezTo>
                    <a:pt x="34" y="5"/>
                    <a:pt x="36" y="5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6" y="7"/>
                    <a:pt x="36" y="8"/>
                    <a:pt x="36" y="9"/>
                  </a:cubicBezTo>
                  <a:cubicBezTo>
                    <a:pt x="36" y="12"/>
                    <a:pt x="35" y="14"/>
                    <a:pt x="35" y="16"/>
                  </a:cubicBezTo>
                  <a:cubicBezTo>
                    <a:pt x="34" y="19"/>
                    <a:pt x="38" y="20"/>
                    <a:pt x="38" y="17"/>
                  </a:cubicBezTo>
                  <a:cubicBezTo>
                    <a:pt x="39" y="14"/>
                    <a:pt x="40" y="12"/>
                    <a:pt x="40" y="9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1"/>
                    <a:pt x="36" y="1"/>
                    <a:pt x="34" y="1"/>
                  </a:cubicBezTo>
                  <a:cubicBezTo>
                    <a:pt x="33" y="1"/>
                    <a:pt x="31" y="0"/>
                    <a:pt x="30" y="0"/>
                  </a:cubicBezTo>
                  <a:cubicBezTo>
                    <a:pt x="27" y="0"/>
                    <a:pt x="24" y="0"/>
                    <a:pt x="21" y="0"/>
                  </a:cubicBezTo>
                  <a:cubicBezTo>
                    <a:pt x="15" y="0"/>
                    <a:pt x="9" y="0"/>
                    <a:pt x="3" y="1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9"/>
                    <a:pt x="0" y="12"/>
                    <a:pt x="0" y="15"/>
                  </a:cubicBezTo>
                  <a:cubicBezTo>
                    <a:pt x="0" y="18"/>
                    <a:pt x="4" y="18"/>
                    <a:pt x="4" y="1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0" name="Freeform 186"/>
            <p:cNvSpPr>
              <a:spLocks/>
            </p:cNvSpPr>
            <p:nvPr/>
          </p:nvSpPr>
          <p:spPr bwMode="auto">
            <a:xfrm>
              <a:off x="3600450" y="525463"/>
              <a:ext cx="60325" cy="52388"/>
            </a:xfrm>
            <a:custGeom>
              <a:avLst/>
              <a:gdLst>
                <a:gd name="T0" fmla="*/ 5 w 16"/>
                <a:gd name="T1" fmla="*/ 11 h 14"/>
                <a:gd name="T2" fmla="*/ 5 w 16"/>
                <a:gd name="T3" fmla="*/ 10 h 14"/>
                <a:gd name="T4" fmla="*/ 5 w 16"/>
                <a:gd name="T5" fmla="*/ 10 h 14"/>
                <a:gd name="T6" fmla="*/ 5 w 16"/>
                <a:gd name="T7" fmla="*/ 10 h 14"/>
                <a:gd name="T8" fmla="*/ 5 w 16"/>
                <a:gd name="T9" fmla="*/ 9 h 14"/>
                <a:gd name="T10" fmla="*/ 5 w 16"/>
                <a:gd name="T11" fmla="*/ 8 h 14"/>
                <a:gd name="T12" fmla="*/ 5 w 16"/>
                <a:gd name="T13" fmla="*/ 8 h 14"/>
                <a:gd name="T14" fmla="*/ 5 w 16"/>
                <a:gd name="T15" fmla="*/ 7 h 14"/>
                <a:gd name="T16" fmla="*/ 5 w 16"/>
                <a:gd name="T17" fmla="*/ 7 h 14"/>
                <a:gd name="T18" fmla="*/ 5 w 16"/>
                <a:gd name="T19" fmla="*/ 6 h 14"/>
                <a:gd name="T20" fmla="*/ 5 w 16"/>
                <a:gd name="T21" fmla="*/ 6 h 14"/>
                <a:gd name="T22" fmla="*/ 6 w 16"/>
                <a:gd name="T23" fmla="*/ 5 h 14"/>
                <a:gd name="T24" fmla="*/ 6 w 16"/>
                <a:gd name="T25" fmla="*/ 5 h 14"/>
                <a:gd name="T26" fmla="*/ 6 w 16"/>
                <a:gd name="T27" fmla="*/ 5 h 14"/>
                <a:gd name="T28" fmla="*/ 6 w 16"/>
                <a:gd name="T29" fmla="*/ 5 h 14"/>
                <a:gd name="T30" fmla="*/ 6 w 16"/>
                <a:gd name="T31" fmla="*/ 5 h 14"/>
                <a:gd name="T32" fmla="*/ 7 w 16"/>
                <a:gd name="T33" fmla="*/ 5 h 14"/>
                <a:gd name="T34" fmla="*/ 7 w 16"/>
                <a:gd name="T35" fmla="*/ 4 h 14"/>
                <a:gd name="T36" fmla="*/ 7 w 16"/>
                <a:gd name="T37" fmla="*/ 4 h 14"/>
                <a:gd name="T38" fmla="*/ 8 w 16"/>
                <a:gd name="T39" fmla="*/ 4 h 14"/>
                <a:gd name="T40" fmla="*/ 8 w 16"/>
                <a:gd name="T41" fmla="*/ 4 h 14"/>
                <a:gd name="T42" fmla="*/ 8 w 16"/>
                <a:gd name="T43" fmla="*/ 4 h 14"/>
                <a:gd name="T44" fmla="*/ 9 w 16"/>
                <a:gd name="T45" fmla="*/ 4 h 14"/>
                <a:gd name="T46" fmla="*/ 9 w 16"/>
                <a:gd name="T47" fmla="*/ 4 h 14"/>
                <a:gd name="T48" fmla="*/ 9 w 16"/>
                <a:gd name="T49" fmla="*/ 4 h 14"/>
                <a:gd name="T50" fmla="*/ 9 w 16"/>
                <a:gd name="T51" fmla="*/ 4 h 14"/>
                <a:gd name="T52" fmla="*/ 10 w 16"/>
                <a:gd name="T53" fmla="*/ 4 h 14"/>
                <a:gd name="T54" fmla="*/ 10 w 16"/>
                <a:gd name="T55" fmla="*/ 4 h 14"/>
                <a:gd name="T56" fmla="*/ 10 w 16"/>
                <a:gd name="T57" fmla="*/ 4 h 14"/>
                <a:gd name="T58" fmla="*/ 10 w 16"/>
                <a:gd name="T59" fmla="*/ 4 h 14"/>
                <a:gd name="T60" fmla="*/ 10 w 16"/>
                <a:gd name="T61" fmla="*/ 4 h 14"/>
                <a:gd name="T62" fmla="*/ 10 w 16"/>
                <a:gd name="T63" fmla="*/ 4 h 14"/>
                <a:gd name="T64" fmla="*/ 10 w 16"/>
                <a:gd name="T65" fmla="*/ 5 h 14"/>
                <a:gd name="T66" fmla="*/ 10 w 16"/>
                <a:gd name="T67" fmla="*/ 5 h 14"/>
                <a:gd name="T68" fmla="*/ 11 w 16"/>
                <a:gd name="T69" fmla="*/ 5 h 14"/>
                <a:gd name="T70" fmla="*/ 11 w 16"/>
                <a:gd name="T71" fmla="*/ 6 h 14"/>
                <a:gd name="T72" fmla="*/ 11 w 16"/>
                <a:gd name="T73" fmla="*/ 6 h 14"/>
                <a:gd name="T74" fmla="*/ 12 w 16"/>
                <a:gd name="T75" fmla="*/ 12 h 14"/>
                <a:gd name="T76" fmla="*/ 14 w 16"/>
                <a:gd name="T77" fmla="*/ 14 h 14"/>
                <a:gd name="T78" fmla="*/ 16 w 16"/>
                <a:gd name="T79" fmla="*/ 12 h 14"/>
                <a:gd name="T80" fmla="*/ 15 w 16"/>
                <a:gd name="T81" fmla="*/ 5 h 14"/>
                <a:gd name="T82" fmla="*/ 11 w 16"/>
                <a:gd name="T83" fmla="*/ 0 h 14"/>
                <a:gd name="T84" fmla="*/ 5 w 16"/>
                <a:gd name="T85" fmla="*/ 1 h 14"/>
                <a:gd name="T86" fmla="*/ 1 w 16"/>
                <a:gd name="T87" fmla="*/ 5 h 14"/>
                <a:gd name="T88" fmla="*/ 1 w 16"/>
                <a:gd name="T89" fmla="*/ 12 h 14"/>
                <a:gd name="T90" fmla="*/ 3 w 16"/>
                <a:gd name="T91" fmla="*/ 13 h 14"/>
                <a:gd name="T92" fmla="*/ 5 w 16"/>
                <a:gd name="T9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4">
                  <a:moveTo>
                    <a:pt x="5" y="11"/>
                  </a:moveTo>
                  <a:cubicBezTo>
                    <a:pt x="5" y="11"/>
                    <a:pt x="5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2" y="8"/>
                    <a:pt x="12" y="10"/>
                    <a:pt x="12" y="12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5" y="14"/>
                    <a:pt x="16" y="13"/>
                    <a:pt x="16" y="12"/>
                  </a:cubicBezTo>
                  <a:cubicBezTo>
                    <a:pt x="16" y="10"/>
                    <a:pt x="15" y="7"/>
                    <a:pt x="15" y="5"/>
                  </a:cubicBezTo>
                  <a:cubicBezTo>
                    <a:pt x="14" y="3"/>
                    <a:pt x="13" y="1"/>
                    <a:pt x="11" y="0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3" y="2"/>
                    <a:pt x="2" y="3"/>
                    <a:pt x="1" y="5"/>
                  </a:cubicBezTo>
                  <a:cubicBezTo>
                    <a:pt x="0" y="7"/>
                    <a:pt x="1" y="10"/>
                    <a:pt x="1" y="12"/>
                  </a:cubicBezTo>
                  <a:cubicBezTo>
                    <a:pt x="1" y="13"/>
                    <a:pt x="2" y="14"/>
                    <a:pt x="3" y="13"/>
                  </a:cubicBezTo>
                  <a:cubicBezTo>
                    <a:pt x="4" y="13"/>
                    <a:pt x="5" y="12"/>
                    <a:pt x="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1" name="Freeform 187"/>
            <p:cNvSpPr>
              <a:spLocks/>
            </p:cNvSpPr>
            <p:nvPr/>
          </p:nvSpPr>
          <p:spPr bwMode="auto">
            <a:xfrm>
              <a:off x="3559175" y="1292225"/>
              <a:ext cx="149225" cy="74613"/>
            </a:xfrm>
            <a:custGeom>
              <a:avLst/>
              <a:gdLst>
                <a:gd name="T0" fmla="*/ 0 w 40"/>
                <a:gd name="T1" fmla="*/ 5 h 20"/>
                <a:gd name="T2" fmla="*/ 0 w 40"/>
                <a:gd name="T3" fmla="*/ 14 h 20"/>
                <a:gd name="T4" fmla="*/ 3 w 40"/>
                <a:gd name="T5" fmla="*/ 19 h 20"/>
                <a:gd name="T6" fmla="*/ 21 w 40"/>
                <a:gd name="T7" fmla="*/ 20 h 20"/>
                <a:gd name="T8" fmla="*/ 30 w 40"/>
                <a:gd name="T9" fmla="*/ 20 h 20"/>
                <a:gd name="T10" fmla="*/ 34 w 40"/>
                <a:gd name="T11" fmla="*/ 19 h 20"/>
                <a:gd name="T12" fmla="*/ 38 w 40"/>
                <a:gd name="T13" fmla="*/ 18 h 20"/>
                <a:gd name="T14" fmla="*/ 40 w 40"/>
                <a:gd name="T15" fmla="*/ 12 h 20"/>
                <a:gd name="T16" fmla="*/ 38 w 40"/>
                <a:gd name="T17" fmla="*/ 3 h 20"/>
                <a:gd name="T18" fmla="*/ 35 w 40"/>
                <a:gd name="T19" fmla="*/ 4 h 20"/>
                <a:gd name="T20" fmla="*/ 36 w 40"/>
                <a:gd name="T21" fmla="*/ 10 h 20"/>
                <a:gd name="T22" fmla="*/ 35 w 40"/>
                <a:gd name="T23" fmla="*/ 14 h 20"/>
                <a:gd name="T24" fmla="*/ 35 w 40"/>
                <a:gd name="T25" fmla="*/ 15 h 20"/>
                <a:gd name="T26" fmla="*/ 34 w 40"/>
                <a:gd name="T27" fmla="*/ 15 h 20"/>
                <a:gd name="T28" fmla="*/ 20 w 40"/>
                <a:gd name="T29" fmla="*/ 16 h 20"/>
                <a:gd name="T30" fmla="*/ 7 w 40"/>
                <a:gd name="T31" fmla="*/ 15 h 20"/>
                <a:gd name="T32" fmla="*/ 5 w 40"/>
                <a:gd name="T33" fmla="*/ 15 h 20"/>
                <a:gd name="T34" fmla="*/ 4 w 40"/>
                <a:gd name="T35" fmla="*/ 16 h 20"/>
                <a:gd name="T36" fmla="*/ 4 w 40"/>
                <a:gd name="T37" fmla="*/ 14 h 20"/>
                <a:gd name="T38" fmla="*/ 4 w 40"/>
                <a:gd name="T39" fmla="*/ 12 h 20"/>
                <a:gd name="T40" fmla="*/ 4 w 40"/>
                <a:gd name="T41" fmla="*/ 5 h 20"/>
                <a:gd name="T42" fmla="*/ 0 w 40"/>
                <a:gd name="T43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0" y="5"/>
                  </a:moveTo>
                  <a:cubicBezTo>
                    <a:pt x="0" y="8"/>
                    <a:pt x="0" y="11"/>
                    <a:pt x="0" y="14"/>
                  </a:cubicBezTo>
                  <a:cubicBezTo>
                    <a:pt x="0" y="16"/>
                    <a:pt x="0" y="19"/>
                    <a:pt x="3" y="19"/>
                  </a:cubicBezTo>
                  <a:cubicBezTo>
                    <a:pt x="9" y="20"/>
                    <a:pt x="15" y="20"/>
                    <a:pt x="21" y="20"/>
                  </a:cubicBezTo>
                  <a:cubicBezTo>
                    <a:pt x="24" y="20"/>
                    <a:pt x="27" y="20"/>
                    <a:pt x="30" y="20"/>
                  </a:cubicBezTo>
                  <a:cubicBezTo>
                    <a:pt x="31" y="19"/>
                    <a:pt x="33" y="19"/>
                    <a:pt x="34" y="19"/>
                  </a:cubicBezTo>
                  <a:cubicBezTo>
                    <a:pt x="36" y="19"/>
                    <a:pt x="37" y="19"/>
                    <a:pt x="38" y="18"/>
                  </a:cubicBezTo>
                  <a:cubicBezTo>
                    <a:pt x="40" y="17"/>
                    <a:pt x="39" y="14"/>
                    <a:pt x="40" y="12"/>
                  </a:cubicBezTo>
                  <a:cubicBezTo>
                    <a:pt x="40" y="9"/>
                    <a:pt x="39" y="5"/>
                    <a:pt x="38" y="3"/>
                  </a:cubicBezTo>
                  <a:cubicBezTo>
                    <a:pt x="38" y="0"/>
                    <a:pt x="34" y="1"/>
                    <a:pt x="35" y="4"/>
                  </a:cubicBezTo>
                  <a:cubicBezTo>
                    <a:pt x="35" y="6"/>
                    <a:pt x="36" y="8"/>
                    <a:pt x="36" y="10"/>
                  </a:cubicBezTo>
                  <a:cubicBezTo>
                    <a:pt x="36" y="11"/>
                    <a:pt x="36" y="13"/>
                    <a:pt x="35" y="14"/>
                  </a:cubicBezTo>
                  <a:cubicBezTo>
                    <a:pt x="35" y="14"/>
                    <a:pt x="35" y="15"/>
                    <a:pt x="35" y="15"/>
                  </a:cubicBezTo>
                  <a:cubicBezTo>
                    <a:pt x="36" y="15"/>
                    <a:pt x="34" y="15"/>
                    <a:pt x="34" y="15"/>
                  </a:cubicBezTo>
                  <a:cubicBezTo>
                    <a:pt x="30" y="16"/>
                    <a:pt x="25" y="16"/>
                    <a:pt x="20" y="16"/>
                  </a:cubicBezTo>
                  <a:cubicBezTo>
                    <a:pt x="16" y="16"/>
                    <a:pt x="11" y="16"/>
                    <a:pt x="7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9"/>
                    <a:pt x="4" y="7"/>
                    <a:pt x="4" y="5"/>
                  </a:cubicBezTo>
                  <a:cubicBezTo>
                    <a:pt x="4" y="2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2" name="Freeform 188"/>
            <p:cNvSpPr>
              <a:spLocks/>
            </p:cNvSpPr>
            <p:nvPr/>
          </p:nvSpPr>
          <p:spPr bwMode="auto">
            <a:xfrm>
              <a:off x="3600450" y="1355725"/>
              <a:ext cx="60325" cy="52388"/>
            </a:xfrm>
            <a:custGeom>
              <a:avLst/>
              <a:gdLst>
                <a:gd name="T0" fmla="*/ 1 w 16"/>
                <a:gd name="T1" fmla="*/ 2 h 14"/>
                <a:gd name="T2" fmla="*/ 5 w 16"/>
                <a:gd name="T3" fmla="*/ 13 h 14"/>
                <a:gd name="T4" fmla="*/ 10 w 16"/>
                <a:gd name="T5" fmla="*/ 14 h 14"/>
                <a:gd name="T6" fmla="*/ 14 w 16"/>
                <a:gd name="T7" fmla="*/ 10 h 14"/>
                <a:gd name="T8" fmla="*/ 16 w 16"/>
                <a:gd name="T9" fmla="*/ 2 h 14"/>
                <a:gd name="T10" fmla="*/ 14 w 16"/>
                <a:gd name="T11" fmla="*/ 0 h 14"/>
                <a:gd name="T12" fmla="*/ 12 w 16"/>
                <a:gd name="T13" fmla="*/ 2 h 14"/>
                <a:gd name="T14" fmla="*/ 12 w 16"/>
                <a:gd name="T15" fmla="*/ 5 h 14"/>
                <a:gd name="T16" fmla="*/ 12 w 16"/>
                <a:gd name="T17" fmla="*/ 5 h 14"/>
                <a:gd name="T18" fmla="*/ 12 w 16"/>
                <a:gd name="T19" fmla="*/ 5 h 14"/>
                <a:gd name="T20" fmla="*/ 11 w 16"/>
                <a:gd name="T21" fmla="*/ 6 h 14"/>
                <a:gd name="T22" fmla="*/ 11 w 16"/>
                <a:gd name="T23" fmla="*/ 7 h 14"/>
                <a:gd name="T24" fmla="*/ 11 w 16"/>
                <a:gd name="T25" fmla="*/ 8 h 14"/>
                <a:gd name="T26" fmla="*/ 11 w 16"/>
                <a:gd name="T27" fmla="*/ 9 h 14"/>
                <a:gd name="T28" fmla="*/ 10 w 16"/>
                <a:gd name="T29" fmla="*/ 9 h 14"/>
                <a:gd name="T30" fmla="*/ 10 w 16"/>
                <a:gd name="T31" fmla="*/ 9 h 14"/>
                <a:gd name="T32" fmla="*/ 10 w 16"/>
                <a:gd name="T33" fmla="*/ 9 h 14"/>
                <a:gd name="T34" fmla="*/ 10 w 16"/>
                <a:gd name="T35" fmla="*/ 9 h 14"/>
                <a:gd name="T36" fmla="*/ 10 w 16"/>
                <a:gd name="T37" fmla="*/ 10 h 14"/>
                <a:gd name="T38" fmla="*/ 10 w 16"/>
                <a:gd name="T39" fmla="*/ 10 h 14"/>
                <a:gd name="T40" fmla="*/ 10 w 16"/>
                <a:gd name="T41" fmla="*/ 10 h 14"/>
                <a:gd name="T42" fmla="*/ 9 w 16"/>
                <a:gd name="T43" fmla="*/ 10 h 14"/>
                <a:gd name="T44" fmla="*/ 9 w 16"/>
                <a:gd name="T45" fmla="*/ 10 h 14"/>
                <a:gd name="T46" fmla="*/ 9 w 16"/>
                <a:gd name="T47" fmla="*/ 10 h 14"/>
                <a:gd name="T48" fmla="*/ 8 w 16"/>
                <a:gd name="T49" fmla="*/ 10 h 14"/>
                <a:gd name="T50" fmla="*/ 8 w 16"/>
                <a:gd name="T51" fmla="*/ 10 h 14"/>
                <a:gd name="T52" fmla="*/ 8 w 16"/>
                <a:gd name="T53" fmla="*/ 10 h 14"/>
                <a:gd name="T54" fmla="*/ 8 w 16"/>
                <a:gd name="T55" fmla="*/ 10 h 14"/>
                <a:gd name="T56" fmla="*/ 7 w 16"/>
                <a:gd name="T57" fmla="*/ 10 h 14"/>
                <a:gd name="T58" fmla="*/ 7 w 16"/>
                <a:gd name="T59" fmla="*/ 9 h 14"/>
                <a:gd name="T60" fmla="*/ 7 w 16"/>
                <a:gd name="T61" fmla="*/ 9 h 14"/>
                <a:gd name="T62" fmla="*/ 6 w 16"/>
                <a:gd name="T63" fmla="*/ 9 h 14"/>
                <a:gd name="T64" fmla="*/ 6 w 16"/>
                <a:gd name="T65" fmla="*/ 9 h 14"/>
                <a:gd name="T66" fmla="*/ 6 w 16"/>
                <a:gd name="T67" fmla="*/ 9 h 14"/>
                <a:gd name="T68" fmla="*/ 6 w 16"/>
                <a:gd name="T69" fmla="*/ 9 h 14"/>
                <a:gd name="T70" fmla="*/ 6 w 16"/>
                <a:gd name="T71" fmla="*/ 8 h 14"/>
                <a:gd name="T72" fmla="*/ 6 w 16"/>
                <a:gd name="T73" fmla="*/ 8 h 14"/>
                <a:gd name="T74" fmla="*/ 5 w 16"/>
                <a:gd name="T75" fmla="*/ 8 h 14"/>
                <a:gd name="T76" fmla="*/ 5 w 16"/>
                <a:gd name="T77" fmla="*/ 8 h 14"/>
                <a:gd name="T78" fmla="*/ 5 w 16"/>
                <a:gd name="T79" fmla="*/ 7 h 14"/>
                <a:gd name="T80" fmla="*/ 5 w 16"/>
                <a:gd name="T81" fmla="*/ 7 h 14"/>
                <a:gd name="T82" fmla="*/ 5 w 16"/>
                <a:gd name="T83" fmla="*/ 6 h 14"/>
                <a:gd name="T84" fmla="*/ 5 w 16"/>
                <a:gd name="T85" fmla="*/ 6 h 14"/>
                <a:gd name="T86" fmla="*/ 5 w 16"/>
                <a:gd name="T87" fmla="*/ 6 h 14"/>
                <a:gd name="T88" fmla="*/ 5 w 16"/>
                <a:gd name="T89" fmla="*/ 5 h 14"/>
                <a:gd name="T90" fmla="*/ 5 w 16"/>
                <a:gd name="T91" fmla="*/ 4 h 14"/>
                <a:gd name="T92" fmla="*/ 5 w 16"/>
                <a:gd name="T93" fmla="*/ 4 h 14"/>
                <a:gd name="T94" fmla="*/ 5 w 16"/>
                <a:gd name="T95" fmla="*/ 3 h 14"/>
                <a:gd name="T96" fmla="*/ 5 w 16"/>
                <a:gd name="T97" fmla="*/ 3 h 14"/>
                <a:gd name="T98" fmla="*/ 5 w 16"/>
                <a:gd name="T99" fmla="*/ 3 h 14"/>
                <a:gd name="T100" fmla="*/ 3 w 16"/>
                <a:gd name="T101" fmla="*/ 0 h 14"/>
                <a:gd name="T102" fmla="*/ 1 w 16"/>
                <a:gd name="T10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" h="14">
                  <a:moveTo>
                    <a:pt x="1" y="2"/>
                  </a:moveTo>
                  <a:cubicBezTo>
                    <a:pt x="0" y="6"/>
                    <a:pt x="1" y="10"/>
                    <a:pt x="5" y="13"/>
                  </a:cubicBezTo>
                  <a:cubicBezTo>
                    <a:pt x="6" y="14"/>
                    <a:pt x="8" y="14"/>
                    <a:pt x="10" y="14"/>
                  </a:cubicBezTo>
                  <a:cubicBezTo>
                    <a:pt x="12" y="13"/>
                    <a:pt x="14" y="11"/>
                    <a:pt x="14" y="10"/>
                  </a:cubicBezTo>
                  <a:cubicBezTo>
                    <a:pt x="15" y="7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10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9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3" name="Freeform 189"/>
            <p:cNvSpPr>
              <a:spLocks/>
            </p:cNvSpPr>
            <p:nvPr/>
          </p:nvSpPr>
          <p:spPr bwMode="auto">
            <a:xfrm>
              <a:off x="3622675" y="1397000"/>
              <a:ext cx="14287" cy="379413"/>
            </a:xfrm>
            <a:custGeom>
              <a:avLst/>
              <a:gdLst>
                <a:gd name="T0" fmla="*/ 0 w 4"/>
                <a:gd name="T1" fmla="*/ 2 h 101"/>
                <a:gd name="T2" fmla="*/ 1 w 4"/>
                <a:gd name="T3" fmla="*/ 98 h 101"/>
                <a:gd name="T4" fmla="*/ 4 w 4"/>
                <a:gd name="T5" fmla="*/ 98 h 101"/>
                <a:gd name="T6" fmla="*/ 4 w 4"/>
                <a:gd name="T7" fmla="*/ 2 h 101"/>
                <a:gd name="T8" fmla="*/ 0 w 4"/>
                <a:gd name="T9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1">
                  <a:moveTo>
                    <a:pt x="0" y="2"/>
                  </a:moveTo>
                  <a:cubicBezTo>
                    <a:pt x="0" y="34"/>
                    <a:pt x="0" y="66"/>
                    <a:pt x="1" y="98"/>
                  </a:cubicBezTo>
                  <a:cubicBezTo>
                    <a:pt x="1" y="101"/>
                    <a:pt x="4" y="101"/>
                    <a:pt x="4" y="98"/>
                  </a:cubicBezTo>
                  <a:cubicBezTo>
                    <a:pt x="4" y="66"/>
                    <a:pt x="4" y="34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4" name="Freeform 190"/>
            <p:cNvSpPr>
              <a:spLocks/>
            </p:cNvSpPr>
            <p:nvPr/>
          </p:nvSpPr>
          <p:spPr bwMode="auto">
            <a:xfrm>
              <a:off x="3600450" y="1757363"/>
              <a:ext cx="60325" cy="57150"/>
            </a:xfrm>
            <a:custGeom>
              <a:avLst/>
              <a:gdLst>
                <a:gd name="T0" fmla="*/ 4 w 16"/>
                <a:gd name="T1" fmla="*/ 12 h 15"/>
                <a:gd name="T2" fmla="*/ 4 w 16"/>
                <a:gd name="T3" fmla="*/ 10 h 15"/>
                <a:gd name="T4" fmla="*/ 4 w 16"/>
                <a:gd name="T5" fmla="*/ 9 h 15"/>
                <a:gd name="T6" fmla="*/ 4 w 16"/>
                <a:gd name="T7" fmla="*/ 8 h 15"/>
                <a:gd name="T8" fmla="*/ 5 w 16"/>
                <a:gd name="T9" fmla="*/ 7 h 15"/>
                <a:gd name="T10" fmla="*/ 5 w 16"/>
                <a:gd name="T11" fmla="*/ 6 h 15"/>
                <a:gd name="T12" fmla="*/ 5 w 16"/>
                <a:gd name="T13" fmla="*/ 6 h 15"/>
                <a:gd name="T14" fmla="*/ 5 w 16"/>
                <a:gd name="T15" fmla="*/ 6 h 15"/>
                <a:gd name="T16" fmla="*/ 5 w 16"/>
                <a:gd name="T17" fmla="*/ 6 h 15"/>
                <a:gd name="T18" fmla="*/ 6 w 16"/>
                <a:gd name="T19" fmla="*/ 5 h 15"/>
                <a:gd name="T20" fmla="*/ 6 w 16"/>
                <a:gd name="T21" fmla="*/ 5 h 15"/>
                <a:gd name="T22" fmla="*/ 6 w 16"/>
                <a:gd name="T23" fmla="*/ 4 h 15"/>
                <a:gd name="T24" fmla="*/ 6 w 16"/>
                <a:gd name="T25" fmla="*/ 5 h 15"/>
                <a:gd name="T26" fmla="*/ 7 w 16"/>
                <a:gd name="T27" fmla="*/ 4 h 15"/>
                <a:gd name="T28" fmla="*/ 7 w 16"/>
                <a:gd name="T29" fmla="*/ 4 h 15"/>
                <a:gd name="T30" fmla="*/ 7 w 16"/>
                <a:gd name="T31" fmla="*/ 4 h 15"/>
                <a:gd name="T32" fmla="*/ 7 w 16"/>
                <a:gd name="T33" fmla="*/ 4 h 15"/>
                <a:gd name="T34" fmla="*/ 8 w 16"/>
                <a:gd name="T35" fmla="*/ 4 h 15"/>
                <a:gd name="T36" fmla="*/ 8 w 16"/>
                <a:gd name="T37" fmla="*/ 4 h 15"/>
                <a:gd name="T38" fmla="*/ 8 w 16"/>
                <a:gd name="T39" fmla="*/ 4 h 15"/>
                <a:gd name="T40" fmla="*/ 8 w 16"/>
                <a:gd name="T41" fmla="*/ 4 h 15"/>
                <a:gd name="T42" fmla="*/ 8 w 16"/>
                <a:gd name="T43" fmla="*/ 4 h 15"/>
                <a:gd name="T44" fmla="*/ 9 w 16"/>
                <a:gd name="T45" fmla="*/ 4 h 15"/>
                <a:gd name="T46" fmla="*/ 9 w 16"/>
                <a:gd name="T47" fmla="*/ 4 h 15"/>
                <a:gd name="T48" fmla="*/ 10 w 16"/>
                <a:gd name="T49" fmla="*/ 5 h 15"/>
                <a:gd name="T50" fmla="*/ 11 w 16"/>
                <a:gd name="T51" fmla="*/ 5 h 15"/>
                <a:gd name="T52" fmla="*/ 11 w 16"/>
                <a:gd name="T53" fmla="*/ 5 h 15"/>
                <a:gd name="T54" fmla="*/ 11 w 16"/>
                <a:gd name="T55" fmla="*/ 5 h 15"/>
                <a:gd name="T56" fmla="*/ 11 w 16"/>
                <a:gd name="T57" fmla="*/ 5 h 15"/>
                <a:gd name="T58" fmla="*/ 11 w 16"/>
                <a:gd name="T59" fmla="*/ 6 h 15"/>
                <a:gd name="T60" fmla="*/ 12 w 16"/>
                <a:gd name="T61" fmla="*/ 6 h 15"/>
                <a:gd name="T62" fmla="*/ 12 w 16"/>
                <a:gd name="T63" fmla="*/ 6 h 15"/>
                <a:gd name="T64" fmla="*/ 12 w 16"/>
                <a:gd name="T65" fmla="*/ 8 h 15"/>
                <a:gd name="T66" fmla="*/ 12 w 16"/>
                <a:gd name="T67" fmla="*/ 8 h 15"/>
                <a:gd name="T68" fmla="*/ 12 w 16"/>
                <a:gd name="T69" fmla="*/ 8 h 15"/>
                <a:gd name="T70" fmla="*/ 12 w 16"/>
                <a:gd name="T71" fmla="*/ 9 h 15"/>
                <a:gd name="T72" fmla="*/ 12 w 16"/>
                <a:gd name="T73" fmla="*/ 10 h 15"/>
                <a:gd name="T74" fmla="*/ 12 w 16"/>
                <a:gd name="T75" fmla="*/ 13 h 15"/>
                <a:gd name="T76" fmla="*/ 14 w 16"/>
                <a:gd name="T77" fmla="*/ 15 h 15"/>
                <a:gd name="T78" fmla="*/ 16 w 16"/>
                <a:gd name="T79" fmla="*/ 13 h 15"/>
                <a:gd name="T80" fmla="*/ 16 w 16"/>
                <a:gd name="T81" fmla="*/ 7 h 15"/>
                <a:gd name="T82" fmla="*/ 13 w 16"/>
                <a:gd name="T83" fmla="*/ 1 h 15"/>
                <a:gd name="T84" fmla="*/ 6 w 16"/>
                <a:gd name="T85" fmla="*/ 0 h 15"/>
                <a:gd name="T86" fmla="*/ 2 w 16"/>
                <a:gd name="T87" fmla="*/ 4 h 15"/>
                <a:gd name="T88" fmla="*/ 1 w 16"/>
                <a:gd name="T89" fmla="*/ 12 h 15"/>
                <a:gd name="T90" fmla="*/ 2 w 16"/>
                <a:gd name="T91" fmla="*/ 14 h 15"/>
                <a:gd name="T92" fmla="*/ 4 w 16"/>
                <a:gd name="T9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5">
                  <a:moveTo>
                    <a:pt x="4" y="12"/>
                  </a:moveTo>
                  <a:cubicBezTo>
                    <a:pt x="4" y="11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8"/>
                    <a:pt x="4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5" y="5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1"/>
                    <a:pt x="12" y="12"/>
                    <a:pt x="12" y="13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5" y="15"/>
                    <a:pt x="16" y="14"/>
                    <a:pt x="16" y="13"/>
                  </a:cubicBezTo>
                  <a:cubicBezTo>
                    <a:pt x="16" y="11"/>
                    <a:pt x="16" y="9"/>
                    <a:pt x="16" y="7"/>
                  </a:cubicBezTo>
                  <a:cubicBezTo>
                    <a:pt x="15" y="5"/>
                    <a:pt x="14" y="3"/>
                    <a:pt x="13" y="1"/>
                  </a:cubicBezTo>
                  <a:cubicBezTo>
                    <a:pt x="11" y="0"/>
                    <a:pt x="9" y="0"/>
                    <a:pt x="6" y="0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1" y="7"/>
                    <a:pt x="0" y="10"/>
                    <a:pt x="1" y="12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5" name="Freeform 191"/>
            <p:cNvSpPr>
              <a:spLocks/>
            </p:cNvSpPr>
            <p:nvPr/>
          </p:nvSpPr>
          <p:spPr bwMode="auto">
            <a:xfrm>
              <a:off x="3581400" y="1795463"/>
              <a:ext cx="96837" cy="85725"/>
            </a:xfrm>
            <a:custGeom>
              <a:avLst/>
              <a:gdLst>
                <a:gd name="T0" fmla="*/ 4 w 26"/>
                <a:gd name="T1" fmla="*/ 21 h 23"/>
                <a:gd name="T2" fmla="*/ 13 w 26"/>
                <a:gd name="T3" fmla="*/ 4 h 23"/>
                <a:gd name="T4" fmla="*/ 17 w 26"/>
                <a:gd name="T5" fmla="*/ 5 h 23"/>
                <a:gd name="T6" fmla="*/ 20 w 26"/>
                <a:gd name="T7" fmla="*/ 8 h 23"/>
                <a:gd name="T8" fmla="*/ 22 w 26"/>
                <a:gd name="T9" fmla="*/ 20 h 23"/>
                <a:gd name="T10" fmla="*/ 26 w 26"/>
                <a:gd name="T11" fmla="*/ 20 h 23"/>
                <a:gd name="T12" fmla="*/ 24 w 26"/>
                <a:gd name="T13" fmla="*/ 9 h 23"/>
                <a:gd name="T14" fmla="*/ 18 w 26"/>
                <a:gd name="T15" fmla="*/ 1 h 23"/>
                <a:gd name="T16" fmla="*/ 9 w 26"/>
                <a:gd name="T17" fmla="*/ 1 h 23"/>
                <a:gd name="T18" fmla="*/ 2 w 26"/>
                <a:gd name="T19" fmla="*/ 9 h 23"/>
                <a:gd name="T20" fmla="*/ 1 w 26"/>
                <a:gd name="T21" fmla="*/ 21 h 23"/>
                <a:gd name="T22" fmla="*/ 3 w 26"/>
                <a:gd name="T23" fmla="*/ 23 h 23"/>
                <a:gd name="T24" fmla="*/ 4 w 26"/>
                <a:gd name="T2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3">
                  <a:moveTo>
                    <a:pt x="4" y="21"/>
                  </a:moveTo>
                  <a:cubicBezTo>
                    <a:pt x="4" y="15"/>
                    <a:pt x="5" y="5"/>
                    <a:pt x="13" y="4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8" y="6"/>
                    <a:pt x="19" y="7"/>
                    <a:pt x="20" y="8"/>
                  </a:cubicBezTo>
                  <a:cubicBezTo>
                    <a:pt x="22" y="12"/>
                    <a:pt x="22" y="16"/>
                    <a:pt x="22" y="20"/>
                  </a:cubicBezTo>
                  <a:cubicBezTo>
                    <a:pt x="22" y="23"/>
                    <a:pt x="26" y="23"/>
                    <a:pt x="26" y="20"/>
                  </a:cubicBezTo>
                  <a:cubicBezTo>
                    <a:pt x="26" y="16"/>
                    <a:pt x="26" y="12"/>
                    <a:pt x="24" y="9"/>
                  </a:cubicBezTo>
                  <a:cubicBezTo>
                    <a:pt x="23" y="6"/>
                    <a:pt x="21" y="3"/>
                    <a:pt x="18" y="1"/>
                  </a:cubicBezTo>
                  <a:cubicBezTo>
                    <a:pt x="15" y="0"/>
                    <a:pt x="12" y="0"/>
                    <a:pt x="9" y="1"/>
                  </a:cubicBezTo>
                  <a:cubicBezTo>
                    <a:pt x="6" y="3"/>
                    <a:pt x="3" y="5"/>
                    <a:pt x="2" y="9"/>
                  </a:cubicBezTo>
                  <a:cubicBezTo>
                    <a:pt x="1" y="12"/>
                    <a:pt x="0" y="17"/>
                    <a:pt x="1" y="21"/>
                  </a:cubicBezTo>
                  <a:cubicBezTo>
                    <a:pt x="1" y="22"/>
                    <a:pt x="1" y="23"/>
                    <a:pt x="3" y="23"/>
                  </a:cubicBezTo>
                  <a:cubicBezTo>
                    <a:pt x="4" y="23"/>
                    <a:pt x="5" y="22"/>
                    <a:pt x="4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6" name="Freeform 192"/>
            <p:cNvSpPr>
              <a:spLocks/>
            </p:cNvSpPr>
            <p:nvPr/>
          </p:nvSpPr>
          <p:spPr bwMode="auto">
            <a:xfrm>
              <a:off x="3578225" y="1858963"/>
              <a:ext cx="112712" cy="26988"/>
            </a:xfrm>
            <a:custGeom>
              <a:avLst/>
              <a:gdLst>
                <a:gd name="T0" fmla="*/ 2 w 30"/>
                <a:gd name="T1" fmla="*/ 6 h 7"/>
                <a:gd name="T2" fmla="*/ 16 w 30"/>
                <a:gd name="T3" fmla="*/ 6 h 7"/>
                <a:gd name="T4" fmla="*/ 28 w 30"/>
                <a:gd name="T5" fmla="*/ 5 h 7"/>
                <a:gd name="T6" fmla="*/ 27 w 30"/>
                <a:gd name="T7" fmla="*/ 1 h 7"/>
                <a:gd name="T8" fmla="*/ 15 w 30"/>
                <a:gd name="T9" fmla="*/ 3 h 7"/>
                <a:gd name="T10" fmla="*/ 2 w 30"/>
                <a:gd name="T11" fmla="*/ 2 h 7"/>
                <a:gd name="T12" fmla="*/ 0 w 30"/>
                <a:gd name="T13" fmla="*/ 4 h 7"/>
                <a:gd name="T14" fmla="*/ 2 w 30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">
                  <a:moveTo>
                    <a:pt x="2" y="6"/>
                  </a:moveTo>
                  <a:cubicBezTo>
                    <a:pt x="7" y="6"/>
                    <a:pt x="11" y="7"/>
                    <a:pt x="16" y="6"/>
                  </a:cubicBezTo>
                  <a:cubicBezTo>
                    <a:pt x="20" y="6"/>
                    <a:pt x="24" y="6"/>
                    <a:pt x="28" y="5"/>
                  </a:cubicBezTo>
                  <a:cubicBezTo>
                    <a:pt x="30" y="4"/>
                    <a:pt x="29" y="0"/>
                    <a:pt x="27" y="1"/>
                  </a:cubicBezTo>
                  <a:cubicBezTo>
                    <a:pt x="23" y="2"/>
                    <a:pt x="19" y="3"/>
                    <a:pt x="15" y="3"/>
                  </a:cubicBezTo>
                  <a:cubicBezTo>
                    <a:pt x="11" y="3"/>
                    <a:pt x="7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7" name="Freeform 193"/>
            <p:cNvSpPr>
              <a:spLocks/>
            </p:cNvSpPr>
            <p:nvPr/>
          </p:nvSpPr>
          <p:spPr bwMode="auto">
            <a:xfrm>
              <a:off x="3584575" y="1866900"/>
              <a:ext cx="15875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8" name="Freeform 194"/>
            <p:cNvSpPr>
              <a:spLocks/>
            </p:cNvSpPr>
            <p:nvPr/>
          </p:nvSpPr>
          <p:spPr bwMode="auto">
            <a:xfrm>
              <a:off x="3611563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9" name="Freeform 195"/>
            <p:cNvSpPr>
              <a:spLocks/>
            </p:cNvSpPr>
            <p:nvPr/>
          </p:nvSpPr>
          <p:spPr bwMode="auto">
            <a:xfrm>
              <a:off x="3641725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0" name="Freeform 196"/>
            <p:cNvSpPr>
              <a:spLocks/>
            </p:cNvSpPr>
            <p:nvPr/>
          </p:nvSpPr>
          <p:spPr bwMode="auto">
            <a:xfrm>
              <a:off x="3667125" y="1866900"/>
              <a:ext cx="11112" cy="93663"/>
            </a:xfrm>
            <a:custGeom>
              <a:avLst/>
              <a:gdLst>
                <a:gd name="T0" fmla="*/ 0 w 3"/>
                <a:gd name="T1" fmla="*/ 3 h 25"/>
                <a:gd name="T2" fmla="*/ 0 w 3"/>
                <a:gd name="T3" fmla="*/ 22 h 25"/>
                <a:gd name="T4" fmla="*/ 3 w 3"/>
                <a:gd name="T5" fmla="*/ 22 h 25"/>
                <a:gd name="T6" fmla="*/ 3 w 3"/>
                <a:gd name="T7" fmla="*/ 3 h 25"/>
                <a:gd name="T8" fmla="*/ 0 w 3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3" y="25"/>
                    <a:pt x="3" y="22"/>
                  </a:cubicBezTo>
                  <a:cubicBezTo>
                    <a:pt x="3" y="16"/>
                    <a:pt x="3" y="9"/>
                    <a:pt x="3" y="3"/>
                  </a:cubicBezTo>
                  <a:cubicBezTo>
                    <a:pt x="3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1" name="Rectangle 197"/>
            <p:cNvSpPr>
              <a:spLocks noChangeArrowheads="1"/>
            </p:cNvSpPr>
            <p:nvPr/>
          </p:nvSpPr>
          <p:spPr bwMode="auto">
            <a:xfrm>
              <a:off x="3614738" y="209550"/>
              <a:ext cx="26987" cy="3159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90" name="组合 47289"/>
          <p:cNvGrpSpPr/>
          <p:nvPr/>
        </p:nvGrpSpPr>
        <p:grpSpPr>
          <a:xfrm>
            <a:off x="-13275" y="4910653"/>
            <a:ext cx="6784976" cy="1949268"/>
            <a:chOff x="-28575" y="4108451"/>
            <a:chExt cx="7907338" cy="2271713"/>
          </a:xfrm>
        </p:grpSpPr>
        <p:sp>
          <p:nvSpPr>
            <p:cNvPr id="47253" name="Freeform 241"/>
            <p:cNvSpPr>
              <a:spLocks/>
            </p:cNvSpPr>
            <p:nvPr/>
          </p:nvSpPr>
          <p:spPr bwMode="auto">
            <a:xfrm>
              <a:off x="-28575" y="4492626"/>
              <a:ext cx="4595813" cy="1887538"/>
            </a:xfrm>
            <a:custGeom>
              <a:avLst/>
              <a:gdLst>
                <a:gd name="T0" fmla="*/ 477 w 1224"/>
                <a:gd name="T1" fmla="*/ 399 h 501"/>
                <a:gd name="T2" fmla="*/ 424 w 1224"/>
                <a:gd name="T3" fmla="*/ 386 h 501"/>
                <a:gd name="T4" fmla="*/ 255 w 1224"/>
                <a:gd name="T5" fmla="*/ 324 h 501"/>
                <a:gd name="T6" fmla="*/ 252 w 1224"/>
                <a:gd name="T7" fmla="*/ 324 h 501"/>
                <a:gd name="T8" fmla="*/ 285 w 1224"/>
                <a:gd name="T9" fmla="*/ 308 h 501"/>
                <a:gd name="T10" fmla="*/ 626 w 1224"/>
                <a:gd name="T11" fmla="*/ 283 h 501"/>
                <a:gd name="T12" fmla="*/ 942 w 1224"/>
                <a:gd name="T13" fmla="*/ 306 h 501"/>
                <a:gd name="T14" fmla="*/ 957 w 1224"/>
                <a:gd name="T15" fmla="*/ 315 h 501"/>
                <a:gd name="T16" fmla="*/ 1037 w 1224"/>
                <a:gd name="T17" fmla="*/ 364 h 501"/>
                <a:gd name="T18" fmla="*/ 1099 w 1224"/>
                <a:gd name="T19" fmla="*/ 385 h 501"/>
                <a:gd name="T20" fmla="*/ 1104 w 1224"/>
                <a:gd name="T21" fmla="*/ 382 h 501"/>
                <a:gd name="T22" fmla="*/ 1042 w 1224"/>
                <a:gd name="T23" fmla="*/ 355 h 501"/>
                <a:gd name="T24" fmla="*/ 976 w 1224"/>
                <a:gd name="T25" fmla="*/ 305 h 501"/>
                <a:gd name="T26" fmla="*/ 1204 w 1224"/>
                <a:gd name="T27" fmla="*/ 245 h 501"/>
                <a:gd name="T28" fmla="*/ 1200 w 1224"/>
                <a:gd name="T29" fmla="*/ 239 h 501"/>
                <a:gd name="T30" fmla="*/ 973 w 1224"/>
                <a:gd name="T31" fmla="*/ 285 h 501"/>
                <a:gd name="T32" fmla="*/ 834 w 1224"/>
                <a:gd name="T33" fmla="*/ 281 h 501"/>
                <a:gd name="T34" fmla="*/ 939 w 1224"/>
                <a:gd name="T35" fmla="*/ 205 h 501"/>
                <a:gd name="T36" fmla="*/ 988 w 1224"/>
                <a:gd name="T37" fmla="*/ 178 h 501"/>
                <a:gd name="T38" fmla="*/ 983 w 1224"/>
                <a:gd name="T39" fmla="*/ 172 h 501"/>
                <a:gd name="T40" fmla="*/ 931 w 1224"/>
                <a:gd name="T41" fmla="*/ 193 h 501"/>
                <a:gd name="T42" fmla="*/ 818 w 1224"/>
                <a:gd name="T43" fmla="*/ 261 h 501"/>
                <a:gd name="T44" fmla="*/ 784 w 1224"/>
                <a:gd name="T45" fmla="*/ 276 h 501"/>
                <a:gd name="T46" fmla="*/ 601 w 1224"/>
                <a:gd name="T47" fmla="*/ 254 h 501"/>
                <a:gd name="T48" fmla="*/ 478 w 1224"/>
                <a:gd name="T49" fmla="*/ 245 h 501"/>
                <a:gd name="T50" fmla="*/ 620 w 1224"/>
                <a:gd name="T51" fmla="*/ 129 h 501"/>
                <a:gd name="T52" fmla="*/ 786 w 1224"/>
                <a:gd name="T53" fmla="*/ 48 h 501"/>
                <a:gd name="T54" fmla="*/ 780 w 1224"/>
                <a:gd name="T55" fmla="*/ 48 h 501"/>
                <a:gd name="T56" fmla="*/ 637 w 1224"/>
                <a:gd name="T57" fmla="*/ 100 h 501"/>
                <a:gd name="T58" fmla="*/ 644 w 1224"/>
                <a:gd name="T59" fmla="*/ 43 h 501"/>
                <a:gd name="T60" fmla="*/ 669 w 1224"/>
                <a:gd name="T61" fmla="*/ 1 h 501"/>
                <a:gd name="T62" fmla="*/ 665 w 1224"/>
                <a:gd name="T63" fmla="*/ 1 h 501"/>
                <a:gd name="T64" fmla="*/ 634 w 1224"/>
                <a:gd name="T65" fmla="*/ 39 h 501"/>
                <a:gd name="T66" fmla="*/ 619 w 1224"/>
                <a:gd name="T67" fmla="*/ 98 h 501"/>
                <a:gd name="T68" fmla="*/ 612 w 1224"/>
                <a:gd name="T69" fmla="*/ 113 h 501"/>
                <a:gd name="T70" fmla="*/ 614 w 1224"/>
                <a:gd name="T71" fmla="*/ 114 h 501"/>
                <a:gd name="T72" fmla="*/ 609 w 1224"/>
                <a:gd name="T73" fmla="*/ 117 h 501"/>
                <a:gd name="T74" fmla="*/ 457 w 1224"/>
                <a:gd name="T75" fmla="*/ 224 h 501"/>
                <a:gd name="T76" fmla="*/ 425 w 1224"/>
                <a:gd name="T77" fmla="*/ 245 h 501"/>
                <a:gd name="T78" fmla="*/ 313 w 1224"/>
                <a:gd name="T79" fmla="*/ 256 h 501"/>
                <a:gd name="T80" fmla="*/ 322 w 1224"/>
                <a:gd name="T81" fmla="*/ 150 h 501"/>
                <a:gd name="T82" fmla="*/ 335 w 1224"/>
                <a:gd name="T83" fmla="*/ 113 h 501"/>
                <a:gd name="T84" fmla="*/ 323 w 1224"/>
                <a:gd name="T85" fmla="*/ 110 h 501"/>
                <a:gd name="T86" fmla="*/ 308 w 1224"/>
                <a:gd name="T87" fmla="*/ 142 h 501"/>
                <a:gd name="T88" fmla="*/ 281 w 1224"/>
                <a:gd name="T89" fmla="*/ 248 h 501"/>
                <a:gd name="T90" fmla="*/ 276 w 1224"/>
                <a:gd name="T91" fmla="*/ 265 h 501"/>
                <a:gd name="T92" fmla="*/ 237 w 1224"/>
                <a:gd name="T93" fmla="*/ 277 h 501"/>
                <a:gd name="T94" fmla="*/ 87 w 1224"/>
                <a:gd name="T95" fmla="*/ 362 h 501"/>
                <a:gd name="T96" fmla="*/ 0 w 1224"/>
                <a:gd name="T97" fmla="*/ 423 h 501"/>
                <a:gd name="T98" fmla="*/ 0 w 1224"/>
                <a:gd name="T99" fmla="*/ 501 h 501"/>
                <a:gd name="T100" fmla="*/ 145 w 1224"/>
                <a:gd name="T101" fmla="*/ 394 h 501"/>
                <a:gd name="T102" fmla="*/ 208 w 1224"/>
                <a:gd name="T103" fmla="*/ 349 h 501"/>
                <a:gd name="T104" fmla="*/ 245 w 1224"/>
                <a:gd name="T105" fmla="*/ 356 h 501"/>
                <a:gd name="T106" fmla="*/ 421 w 1224"/>
                <a:gd name="T107" fmla="*/ 401 h 501"/>
                <a:gd name="T108" fmla="*/ 469 w 1224"/>
                <a:gd name="T109" fmla="*/ 408 h 501"/>
                <a:gd name="T110" fmla="*/ 491 w 1224"/>
                <a:gd name="T111" fmla="*/ 405 h 501"/>
                <a:gd name="T112" fmla="*/ 477 w 1224"/>
                <a:gd name="T113" fmla="*/ 399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24" h="501">
                  <a:moveTo>
                    <a:pt x="477" y="399"/>
                  </a:moveTo>
                  <a:cubicBezTo>
                    <a:pt x="466" y="398"/>
                    <a:pt x="455" y="394"/>
                    <a:pt x="424" y="386"/>
                  </a:cubicBezTo>
                  <a:cubicBezTo>
                    <a:pt x="366" y="370"/>
                    <a:pt x="310" y="348"/>
                    <a:pt x="255" y="324"/>
                  </a:cubicBezTo>
                  <a:cubicBezTo>
                    <a:pt x="254" y="324"/>
                    <a:pt x="253" y="324"/>
                    <a:pt x="252" y="324"/>
                  </a:cubicBezTo>
                  <a:cubicBezTo>
                    <a:pt x="263" y="318"/>
                    <a:pt x="273" y="313"/>
                    <a:pt x="285" y="308"/>
                  </a:cubicBezTo>
                  <a:cubicBezTo>
                    <a:pt x="387" y="267"/>
                    <a:pt x="510" y="270"/>
                    <a:pt x="626" y="283"/>
                  </a:cubicBezTo>
                  <a:cubicBezTo>
                    <a:pt x="731" y="295"/>
                    <a:pt x="836" y="309"/>
                    <a:pt x="942" y="306"/>
                  </a:cubicBezTo>
                  <a:cubicBezTo>
                    <a:pt x="947" y="309"/>
                    <a:pt x="952" y="312"/>
                    <a:pt x="957" y="315"/>
                  </a:cubicBezTo>
                  <a:cubicBezTo>
                    <a:pt x="984" y="331"/>
                    <a:pt x="1009" y="350"/>
                    <a:pt x="1037" y="364"/>
                  </a:cubicBezTo>
                  <a:cubicBezTo>
                    <a:pt x="1056" y="374"/>
                    <a:pt x="1077" y="382"/>
                    <a:pt x="1099" y="385"/>
                  </a:cubicBezTo>
                  <a:cubicBezTo>
                    <a:pt x="1108" y="386"/>
                    <a:pt x="1112" y="384"/>
                    <a:pt x="1104" y="382"/>
                  </a:cubicBezTo>
                  <a:cubicBezTo>
                    <a:pt x="1082" y="377"/>
                    <a:pt x="1061" y="367"/>
                    <a:pt x="1042" y="355"/>
                  </a:cubicBezTo>
                  <a:cubicBezTo>
                    <a:pt x="1019" y="340"/>
                    <a:pt x="998" y="322"/>
                    <a:pt x="976" y="305"/>
                  </a:cubicBezTo>
                  <a:cubicBezTo>
                    <a:pt x="1051" y="300"/>
                    <a:pt x="1134" y="276"/>
                    <a:pt x="1204" y="245"/>
                  </a:cubicBezTo>
                  <a:cubicBezTo>
                    <a:pt x="1224" y="237"/>
                    <a:pt x="1221" y="231"/>
                    <a:pt x="1200" y="239"/>
                  </a:cubicBezTo>
                  <a:cubicBezTo>
                    <a:pt x="1130" y="265"/>
                    <a:pt x="1053" y="281"/>
                    <a:pt x="973" y="285"/>
                  </a:cubicBezTo>
                  <a:cubicBezTo>
                    <a:pt x="927" y="287"/>
                    <a:pt x="881" y="285"/>
                    <a:pt x="834" y="281"/>
                  </a:cubicBezTo>
                  <a:cubicBezTo>
                    <a:pt x="869" y="256"/>
                    <a:pt x="903" y="228"/>
                    <a:pt x="939" y="205"/>
                  </a:cubicBezTo>
                  <a:cubicBezTo>
                    <a:pt x="959" y="193"/>
                    <a:pt x="967" y="187"/>
                    <a:pt x="988" y="178"/>
                  </a:cubicBezTo>
                  <a:cubicBezTo>
                    <a:pt x="998" y="173"/>
                    <a:pt x="993" y="169"/>
                    <a:pt x="983" y="172"/>
                  </a:cubicBezTo>
                  <a:cubicBezTo>
                    <a:pt x="964" y="177"/>
                    <a:pt x="956" y="181"/>
                    <a:pt x="931" y="193"/>
                  </a:cubicBezTo>
                  <a:cubicBezTo>
                    <a:pt x="892" y="213"/>
                    <a:pt x="856" y="239"/>
                    <a:pt x="818" y="261"/>
                  </a:cubicBezTo>
                  <a:cubicBezTo>
                    <a:pt x="807" y="268"/>
                    <a:pt x="796" y="274"/>
                    <a:pt x="784" y="276"/>
                  </a:cubicBezTo>
                  <a:cubicBezTo>
                    <a:pt x="723" y="270"/>
                    <a:pt x="662" y="261"/>
                    <a:pt x="601" y="254"/>
                  </a:cubicBezTo>
                  <a:cubicBezTo>
                    <a:pt x="560" y="249"/>
                    <a:pt x="519" y="246"/>
                    <a:pt x="478" y="245"/>
                  </a:cubicBezTo>
                  <a:cubicBezTo>
                    <a:pt x="525" y="206"/>
                    <a:pt x="570" y="165"/>
                    <a:pt x="620" y="129"/>
                  </a:cubicBezTo>
                  <a:cubicBezTo>
                    <a:pt x="670" y="92"/>
                    <a:pt x="726" y="61"/>
                    <a:pt x="786" y="48"/>
                  </a:cubicBezTo>
                  <a:cubicBezTo>
                    <a:pt x="780" y="48"/>
                    <a:pt x="780" y="48"/>
                    <a:pt x="780" y="48"/>
                  </a:cubicBezTo>
                  <a:cubicBezTo>
                    <a:pt x="730" y="55"/>
                    <a:pt x="682" y="75"/>
                    <a:pt x="637" y="100"/>
                  </a:cubicBezTo>
                  <a:cubicBezTo>
                    <a:pt x="639" y="81"/>
                    <a:pt x="640" y="61"/>
                    <a:pt x="644" y="43"/>
                  </a:cubicBezTo>
                  <a:cubicBezTo>
                    <a:pt x="648" y="23"/>
                    <a:pt x="661" y="7"/>
                    <a:pt x="669" y="1"/>
                  </a:cubicBezTo>
                  <a:cubicBezTo>
                    <a:pt x="669" y="1"/>
                    <a:pt x="665" y="0"/>
                    <a:pt x="665" y="1"/>
                  </a:cubicBezTo>
                  <a:cubicBezTo>
                    <a:pt x="658" y="4"/>
                    <a:pt x="641" y="20"/>
                    <a:pt x="634" y="39"/>
                  </a:cubicBezTo>
                  <a:cubicBezTo>
                    <a:pt x="627" y="57"/>
                    <a:pt x="624" y="78"/>
                    <a:pt x="619" y="98"/>
                  </a:cubicBezTo>
                  <a:cubicBezTo>
                    <a:pt x="618" y="104"/>
                    <a:pt x="616" y="109"/>
                    <a:pt x="612" y="113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2" y="115"/>
                    <a:pt x="611" y="116"/>
                    <a:pt x="609" y="117"/>
                  </a:cubicBezTo>
                  <a:cubicBezTo>
                    <a:pt x="556" y="150"/>
                    <a:pt x="508" y="189"/>
                    <a:pt x="457" y="224"/>
                  </a:cubicBezTo>
                  <a:cubicBezTo>
                    <a:pt x="447" y="232"/>
                    <a:pt x="436" y="239"/>
                    <a:pt x="425" y="245"/>
                  </a:cubicBezTo>
                  <a:cubicBezTo>
                    <a:pt x="387" y="246"/>
                    <a:pt x="349" y="249"/>
                    <a:pt x="313" y="256"/>
                  </a:cubicBezTo>
                  <a:cubicBezTo>
                    <a:pt x="317" y="220"/>
                    <a:pt x="314" y="184"/>
                    <a:pt x="322" y="150"/>
                  </a:cubicBezTo>
                  <a:cubicBezTo>
                    <a:pt x="325" y="138"/>
                    <a:pt x="330" y="125"/>
                    <a:pt x="335" y="113"/>
                  </a:cubicBezTo>
                  <a:cubicBezTo>
                    <a:pt x="345" y="92"/>
                    <a:pt x="336" y="90"/>
                    <a:pt x="323" y="110"/>
                  </a:cubicBezTo>
                  <a:cubicBezTo>
                    <a:pt x="317" y="120"/>
                    <a:pt x="312" y="131"/>
                    <a:pt x="308" y="142"/>
                  </a:cubicBezTo>
                  <a:cubicBezTo>
                    <a:pt x="295" y="175"/>
                    <a:pt x="290" y="213"/>
                    <a:pt x="281" y="248"/>
                  </a:cubicBezTo>
                  <a:cubicBezTo>
                    <a:pt x="280" y="254"/>
                    <a:pt x="278" y="260"/>
                    <a:pt x="276" y="265"/>
                  </a:cubicBezTo>
                  <a:cubicBezTo>
                    <a:pt x="262" y="268"/>
                    <a:pt x="249" y="272"/>
                    <a:pt x="237" y="277"/>
                  </a:cubicBezTo>
                  <a:cubicBezTo>
                    <a:pt x="180" y="298"/>
                    <a:pt x="133" y="330"/>
                    <a:pt x="87" y="362"/>
                  </a:cubicBezTo>
                  <a:cubicBezTo>
                    <a:pt x="37" y="396"/>
                    <a:pt x="50" y="389"/>
                    <a:pt x="0" y="423"/>
                  </a:cubicBezTo>
                  <a:cubicBezTo>
                    <a:pt x="0" y="501"/>
                    <a:pt x="0" y="501"/>
                    <a:pt x="0" y="501"/>
                  </a:cubicBezTo>
                  <a:cubicBezTo>
                    <a:pt x="47" y="466"/>
                    <a:pt x="97" y="429"/>
                    <a:pt x="145" y="394"/>
                  </a:cubicBezTo>
                  <a:cubicBezTo>
                    <a:pt x="165" y="379"/>
                    <a:pt x="186" y="363"/>
                    <a:pt x="208" y="349"/>
                  </a:cubicBezTo>
                  <a:cubicBezTo>
                    <a:pt x="220" y="350"/>
                    <a:pt x="233" y="353"/>
                    <a:pt x="245" y="356"/>
                  </a:cubicBezTo>
                  <a:cubicBezTo>
                    <a:pt x="304" y="371"/>
                    <a:pt x="362" y="389"/>
                    <a:pt x="421" y="401"/>
                  </a:cubicBezTo>
                  <a:cubicBezTo>
                    <a:pt x="453" y="407"/>
                    <a:pt x="460" y="407"/>
                    <a:pt x="469" y="408"/>
                  </a:cubicBezTo>
                  <a:cubicBezTo>
                    <a:pt x="469" y="408"/>
                    <a:pt x="487" y="408"/>
                    <a:pt x="491" y="405"/>
                  </a:cubicBezTo>
                  <a:cubicBezTo>
                    <a:pt x="495" y="400"/>
                    <a:pt x="477" y="399"/>
                    <a:pt x="477" y="39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4" name="Freeform 242"/>
            <p:cNvSpPr>
              <a:spLocks noEditPoints="1"/>
            </p:cNvSpPr>
            <p:nvPr/>
          </p:nvSpPr>
          <p:spPr bwMode="auto">
            <a:xfrm>
              <a:off x="2403475" y="4179888"/>
              <a:ext cx="384175" cy="392113"/>
            </a:xfrm>
            <a:custGeom>
              <a:avLst/>
              <a:gdLst>
                <a:gd name="T0" fmla="*/ 88 w 102"/>
                <a:gd name="T1" fmla="*/ 51 h 104"/>
                <a:gd name="T2" fmla="*/ 99 w 102"/>
                <a:gd name="T3" fmla="*/ 36 h 104"/>
                <a:gd name="T4" fmla="*/ 77 w 102"/>
                <a:gd name="T5" fmla="*/ 25 h 104"/>
                <a:gd name="T6" fmla="*/ 76 w 102"/>
                <a:gd name="T7" fmla="*/ 5 h 104"/>
                <a:gd name="T8" fmla="*/ 51 w 102"/>
                <a:gd name="T9" fmla="*/ 14 h 104"/>
                <a:gd name="T10" fmla="*/ 39 w 102"/>
                <a:gd name="T11" fmla="*/ 2 h 104"/>
                <a:gd name="T12" fmla="*/ 26 w 102"/>
                <a:gd name="T13" fmla="*/ 26 h 104"/>
                <a:gd name="T14" fmla="*/ 7 w 102"/>
                <a:gd name="T15" fmla="*/ 25 h 104"/>
                <a:gd name="T16" fmla="*/ 14 w 102"/>
                <a:gd name="T17" fmla="*/ 51 h 104"/>
                <a:gd name="T18" fmla="*/ 1 w 102"/>
                <a:gd name="T19" fmla="*/ 64 h 104"/>
                <a:gd name="T20" fmla="*/ 28 w 102"/>
                <a:gd name="T21" fmla="*/ 75 h 104"/>
                <a:gd name="T22" fmla="*/ 25 w 102"/>
                <a:gd name="T23" fmla="*/ 87 h 104"/>
                <a:gd name="T24" fmla="*/ 45 w 102"/>
                <a:gd name="T25" fmla="*/ 101 h 104"/>
                <a:gd name="T26" fmla="*/ 57 w 102"/>
                <a:gd name="T27" fmla="*/ 95 h 104"/>
                <a:gd name="T28" fmla="*/ 81 w 102"/>
                <a:gd name="T29" fmla="*/ 90 h 104"/>
                <a:gd name="T30" fmla="*/ 84 w 102"/>
                <a:gd name="T31" fmla="*/ 79 h 104"/>
                <a:gd name="T32" fmla="*/ 99 w 102"/>
                <a:gd name="T33" fmla="*/ 58 h 104"/>
                <a:gd name="T34" fmla="*/ 47 w 102"/>
                <a:gd name="T35" fmla="*/ 62 h 104"/>
                <a:gd name="T36" fmla="*/ 41 w 102"/>
                <a:gd name="T37" fmla="*/ 54 h 104"/>
                <a:gd name="T38" fmla="*/ 53 w 102"/>
                <a:gd name="T39" fmla="*/ 44 h 104"/>
                <a:gd name="T40" fmla="*/ 84 w 102"/>
                <a:gd name="T41" fmla="*/ 34 h 104"/>
                <a:gd name="T42" fmla="*/ 82 w 102"/>
                <a:gd name="T43" fmla="*/ 43 h 104"/>
                <a:gd name="T44" fmla="*/ 64 w 102"/>
                <a:gd name="T45" fmla="*/ 50 h 104"/>
                <a:gd name="T46" fmla="*/ 71 w 102"/>
                <a:gd name="T47" fmla="*/ 39 h 104"/>
                <a:gd name="T48" fmla="*/ 63 w 102"/>
                <a:gd name="T49" fmla="*/ 14 h 104"/>
                <a:gd name="T50" fmla="*/ 68 w 102"/>
                <a:gd name="T51" fmla="*/ 22 h 104"/>
                <a:gd name="T52" fmla="*/ 60 w 102"/>
                <a:gd name="T53" fmla="*/ 40 h 104"/>
                <a:gd name="T54" fmla="*/ 55 w 102"/>
                <a:gd name="T55" fmla="*/ 39 h 104"/>
                <a:gd name="T56" fmla="*/ 56 w 102"/>
                <a:gd name="T57" fmla="*/ 41 h 104"/>
                <a:gd name="T58" fmla="*/ 52 w 102"/>
                <a:gd name="T59" fmla="*/ 40 h 104"/>
                <a:gd name="T60" fmla="*/ 55 w 102"/>
                <a:gd name="T61" fmla="*/ 39 h 104"/>
                <a:gd name="T62" fmla="*/ 63 w 102"/>
                <a:gd name="T63" fmla="*/ 14 h 104"/>
                <a:gd name="T64" fmla="*/ 44 w 102"/>
                <a:gd name="T65" fmla="*/ 20 h 104"/>
                <a:gd name="T66" fmla="*/ 49 w 102"/>
                <a:gd name="T67" fmla="*/ 40 h 104"/>
                <a:gd name="T68" fmla="*/ 43 w 102"/>
                <a:gd name="T69" fmla="*/ 41 h 104"/>
                <a:gd name="T70" fmla="*/ 42 w 102"/>
                <a:gd name="T71" fmla="*/ 39 h 104"/>
                <a:gd name="T72" fmla="*/ 35 w 102"/>
                <a:gd name="T73" fmla="*/ 18 h 104"/>
                <a:gd name="T74" fmla="*/ 14 w 102"/>
                <a:gd name="T75" fmla="*/ 33 h 104"/>
                <a:gd name="T76" fmla="*/ 32 w 102"/>
                <a:gd name="T77" fmla="*/ 39 h 104"/>
                <a:gd name="T78" fmla="*/ 37 w 102"/>
                <a:gd name="T79" fmla="*/ 49 h 104"/>
                <a:gd name="T80" fmla="*/ 34 w 102"/>
                <a:gd name="T81" fmla="*/ 48 h 104"/>
                <a:gd name="T82" fmla="*/ 15 w 102"/>
                <a:gd name="T83" fmla="*/ 39 h 104"/>
                <a:gd name="T84" fmla="*/ 29 w 102"/>
                <a:gd name="T85" fmla="*/ 65 h 104"/>
                <a:gd name="T86" fmla="*/ 11 w 102"/>
                <a:gd name="T87" fmla="*/ 64 h 104"/>
                <a:gd name="T88" fmla="*/ 29 w 102"/>
                <a:gd name="T89" fmla="*/ 56 h 104"/>
                <a:gd name="T90" fmla="*/ 38 w 102"/>
                <a:gd name="T91" fmla="*/ 60 h 104"/>
                <a:gd name="T92" fmla="*/ 41 w 102"/>
                <a:gd name="T93" fmla="*/ 90 h 104"/>
                <a:gd name="T94" fmla="*/ 35 w 102"/>
                <a:gd name="T95" fmla="*/ 83 h 104"/>
                <a:gd name="T96" fmla="*/ 43 w 102"/>
                <a:gd name="T97" fmla="*/ 65 h 104"/>
                <a:gd name="T98" fmla="*/ 48 w 102"/>
                <a:gd name="T99" fmla="*/ 67 h 104"/>
                <a:gd name="T100" fmla="*/ 41 w 102"/>
                <a:gd name="T101" fmla="*/ 90 h 104"/>
                <a:gd name="T102" fmla="*/ 62 w 102"/>
                <a:gd name="T103" fmla="*/ 84 h 104"/>
                <a:gd name="T104" fmla="*/ 55 w 102"/>
                <a:gd name="T105" fmla="*/ 66 h 104"/>
                <a:gd name="T106" fmla="*/ 60 w 102"/>
                <a:gd name="T107" fmla="*/ 64 h 104"/>
                <a:gd name="T108" fmla="*/ 61 w 102"/>
                <a:gd name="T109" fmla="*/ 66 h 104"/>
                <a:gd name="T110" fmla="*/ 71 w 102"/>
                <a:gd name="T111" fmla="*/ 86 h 104"/>
                <a:gd name="T112" fmla="*/ 90 w 102"/>
                <a:gd name="T113" fmla="*/ 69 h 104"/>
                <a:gd name="T114" fmla="*/ 71 w 102"/>
                <a:gd name="T115" fmla="*/ 64 h 104"/>
                <a:gd name="T116" fmla="*/ 63 w 102"/>
                <a:gd name="T117" fmla="*/ 58 h 104"/>
                <a:gd name="T118" fmla="*/ 65 w 102"/>
                <a:gd name="T119" fmla="*/ 55 h 104"/>
                <a:gd name="T120" fmla="*/ 68 w 102"/>
                <a:gd name="T121" fmla="*/ 56 h 104"/>
                <a:gd name="T122" fmla="*/ 88 w 102"/>
                <a:gd name="T123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2" h="104">
                  <a:moveTo>
                    <a:pt x="99" y="58"/>
                  </a:moveTo>
                  <a:cubicBezTo>
                    <a:pt x="96" y="55"/>
                    <a:pt x="92" y="52"/>
                    <a:pt x="88" y="51"/>
                  </a:cubicBezTo>
                  <a:cubicBezTo>
                    <a:pt x="89" y="50"/>
                    <a:pt x="91" y="49"/>
                    <a:pt x="92" y="48"/>
                  </a:cubicBezTo>
                  <a:cubicBezTo>
                    <a:pt x="96" y="45"/>
                    <a:pt x="99" y="41"/>
                    <a:pt x="99" y="36"/>
                  </a:cubicBezTo>
                  <a:cubicBezTo>
                    <a:pt x="100" y="30"/>
                    <a:pt x="94" y="25"/>
                    <a:pt x="88" y="24"/>
                  </a:cubicBezTo>
                  <a:cubicBezTo>
                    <a:pt x="84" y="23"/>
                    <a:pt x="80" y="24"/>
                    <a:pt x="77" y="25"/>
                  </a:cubicBezTo>
                  <a:cubicBezTo>
                    <a:pt x="78" y="23"/>
                    <a:pt x="78" y="20"/>
                    <a:pt x="79" y="18"/>
                  </a:cubicBezTo>
                  <a:cubicBezTo>
                    <a:pt x="80" y="13"/>
                    <a:pt x="79" y="8"/>
                    <a:pt x="76" y="5"/>
                  </a:cubicBezTo>
                  <a:cubicBezTo>
                    <a:pt x="71" y="0"/>
                    <a:pt x="64" y="0"/>
                    <a:pt x="59" y="4"/>
                  </a:cubicBezTo>
                  <a:cubicBezTo>
                    <a:pt x="55" y="6"/>
                    <a:pt x="53" y="10"/>
                    <a:pt x="51" y="14"/>
                  </a:cubicBezTo>
                  <a:cubicBezTo>
                    <a:pt x="51" y="13"/>
                    <a:pt x="50" y="12"/>
                    <a:pt x="50" y="11"/>
                  </a:cubicBezTo>
                  <a:cubicBezTo>
                    <a:pt x="48" y="6"/>
                    <a:pt x="44" y="3"/>
                    <a:pt x="39" y="2"/>
                  </a:cubicBezTo>
                  <a:cubicBezTo>
                    <a:pt x="33" y="2"/>
                    <a:pt x="27" y="6"/>
                    <a:pt x="25" y="12"/>
                  </a:cubicBezTo>
                  <a:cubicBezTo>
                    <a:pt x="24" y="17"/>
                    <a:pt x="24" y="21"/>
                    <a:pt x="26" y="26"/>
                  </a:cubicBezTo>
                  <a:cubicBezTo>
                    <a:pt x="24" y="25"/>
                    <a:pt x="22" y="24"/>
                    <a:pt x="20" y="23"/>
                  </a:cubicBezTo>
                  <a:cubicBezTo>
                    <a:pt x="16" y="22"/>
                    <a:pt x="11" y="22"/>
                    <a:pt x="7" y="25"/>
                  </a:cubicBezTo>
                  <a:cubicBezTo>
                    <a:pt x="2" y="29"/>
                    <a:pt x="1" y="37"/>
                    <a:pt x="4" y="42"/>
                  </a:cubicBezTo>
                  <a:cubicBezTo>
                    <a:pt x="6" y="46"/>
                    <a:pt x="10" y="49"/>
                    <a:pt x="14" y="51"/>
                  </a:cubicBezTo>
                  <a:cubicBezTo>
                    <a:pt x="12" y="52"/>
                    <a:pt x="11" y="52"/>
                    <a:pt x="9" y="53"/>
                  </a:cubicBezTo>
                  <a:cubicBezTo>
                    <a:pt x="5" y="55"/>
                    <a:pt x="2" y="59"/>
                    <a:pt x="1" y="64"/>
                  </a:cubicBezTo>
                  <a:cubicBezTo>
                    <a:pt x="0" y="70"/>
                    <a:pt x="5" y="76"/>
                    <a:pt x="11" y="78"/>
                  </a:cubicBezTo>
                  <a:cubicBezTo>
                    <a:pt x="17" y="80"/>
                    <a:pt x="23" y="78"/>
                    <a:pt x="28" y="75"/>
                  </a:cubicBezTo>
                  <a:cubicBezTo>
                    <a:pt x="29" y="75"/>
                    <a:pt x="29" y="75"/>
                    <a:pt x="29" y="74"/>
                  </a:cubicBezTo>
                  <a:cubicBezTo>
                    <a:pt x="27" y="78"/>
                    <a:pt x="26" y="82"/>
                    <a:pt x="25" y="87"/>
                  </a:cubicBezTo>
                  <a:cubicBezTo>
                    <a:pt x="24" y="91"/>
                    <a:pt x="25" y="96"/>
                    <a:pt x="28" y="100"/>
                  </a:cubicBezTo>
                  <a:cubicBezTo>
                    <a:pt x="32" y="104"/>
                    <a:pt x="40" y="104"/>
                    <a:pt x="45" y="101"/>
                  </a:cubicBezTo>
                  <a:cubicBezTo>
                    <a:pt x="49" y="98"/>
                    <a:pt x="52" y="93"/>
                    <a:pt x="53" y="88"/>
                  </a:cubicBezTo>
                  <a:cubicBezTo>
                    <a:pt x="54" y="90"/>
                    <a:pt x="55" y="93"/>
                    <a:pt x="57" y="95"/>
                  </a:cubicBezTo>
                  <a:cubicBezTo>
                    <a:pt x="59" y="99"/>
                    <a:pt x="63" y="102"/>
                    <a:pt x="68" y="102"/>
                  </a:cubicBezTo>
                  <a:cubicBezTo>
                    <a:pt x="74" y="102"/>
                    <a:pt x="80" y="96"/>
                    <a:pt x="81" y="90"/>
                  </a:cubicBezTo>
                  <a:cubicBezTo>
                    <a:pt x="82" y="86"/>
                    <a:pt x="81" y="81"/>
                    <a:pt x="79" y="77"/>
                  </a:cubicBezTo>
                  <a:cubicBezTo>
                    <a:pt x="81" y="78"/>
                    <a:pt x="83" y="78"/>
                    <a:pt x="84" y="79"/>
                  </a:cubicBezTo>
                  <a:cubicBezTo>
                    <a:pt x="89" y="80"/>
                    <a:pt x="94" y="79"/>
                    <a:pt x="98" y="76"/>
                  </a:cubicBezTo>
                  <a:cubicBezTo>
                    <a:pt x="102" y="71"/>
                    <a:pt x="102" y="64"/>
                    <a:pt x="99" y="58"/>
                  </a:cubicBezTo>
                  <a:close/>
                  <a:moveTo>
                    <a:pt x="59" y="56"/>
                  </a:moveTo>
                  <a:cubicBezTo>
                    <a:pt x="57" y="61"/>
                    <a:pt x="52" y="64"/>
                    <a:pt x="47" y="62"/>
                  </a:cubicBezTo>
                  <a:cubicBezTo>
                    <a:pt x="44" y="61"/>
                    <a:pt x="41" y="58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41" y="51"/>
                    <a:pt x="41" y="50"/>
                  </a:cubicBezTo>
                  <a:cubicBezTo>
                    <a:pt x="43" y="45"/>
                    <a:pt x="48" y="43"/>
                    <a:pt x="53" y="44"/>
                  </a:cubicBezTo>
                  <a:cubicBezTo>
                    <a:pt x="58" y="46"/>
                    <a:pt x="61" y="51"/>
                    <a:pt x="59" y="56"/>
                  </a:cubicBezTo>
                  <a:close/>
                  <a:moveTo>
                    <a:pt x="84" y="34"/>
                  </a:moveTo>
                  <a:cubicBezTo>
                    <a:pt x="88" y="33"/>
                    <a:pt x="90" y="34"/>
                    <a:pt x="89" y="37"/>
                  </a:cubicBezTo>
                  <a:cubicBezTo>
                    <a:pt x="88" y="39"/>
                    <a:pt x="85" y="41"/>
                    <a:pt x="82" y="43"/>
                  </a:cubicBezTo>
                  <a:cubicBezTo>
                    <a:pt x="79" y="45"/>
                    <a:pt x="76" y="46"/>
                    <a:pt x="73" y="47"/>
                  </a:cubicBezTo>
                  <a:cubicBezTo>
                    <a:pt x="70" y="48"/>
                    <a:pt x="67" y="49"/>
                    <a:pt x="64" y="50"/>
                  </a:cubicBezTo>
                  <a:cubicBezTo>
                    <a:pt x="63" y="49"/>
                    <a:pt x="63" y="47"/>
                    <a:pt x="62" y="46"/>
                  </a:cubicBezTo>
                  <a:cubicBezTo>
                    <a:pt x="65" y="43"/>
                    <a:pt x="68" y="41"/>
                    <a:pt x="71" y="39"/>
                  </a:cubicBezTo>
                  <a:cubicBezTo>
                    <a:pt x="75" y="36"/>
                    <a:pt x="80" y="34"/>
                    <a:pt x="84" y="34"/>
                  </a:cubicBezTo>
                  <a:close/>
                  <a:moveTo>
                    <a:pt x="63" y="14"/>
                  </a:moveTo>
                  <a:cubicBezTo>
                    <a:pt x="65" y="11"/>
                    <a:pt x="68" y="10"/>
                    <a:pt x="69" y="12"/>
                  </a:cubicBezTo>
                  <a:cubicBezTo>
                    <a:pt x="70" y="14"/>
                    <a:pt x="69" y="18"/>
                    <a:pt x="68" y="22"/>
                  </a:cubicBezTo>
                  <a:cubicBezTo>
                    <a:pt x="67" y="25"/>
                    <a:pt x="66" y="28"/>
                    <a:pt x="64" y="31"/>
                  </a:cubicBezTo>
                  <a:cubicBezTo>
                    <a:pt x="63" y="34"/>
                    <a:pt x="61" y="37"/>
                    <a:pt x="60" y="40"/>
                  </a:cubicBezTo>
                  <a:cubicBezTo>
                    <a:pt x="60" y="40"/>
                    <a:pt x="59" y="41"/>
                    <a:pt x="59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5" y="40"/>
                    <a:pt x="55" y="40"/>
                  </a:cubicBezTo>
                  <a:cubicBezTo>
                    <a:pt x="54" y="40"/>
                    <a:pt x="53" y="40"/>
                    <a:pt x="52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5"/>
                    <a:pt x="56" y="31"/>
                    <a:pt x="57" y="27"/>
                  </a:cubicBezTo>
                  <a:cubicBezTo>
                    <a:pt x="58" y="22"/>
                    <a:pt x="60" y="17"/>
                    <a:pt x="63" y="14"/>
                  </a:cubicBezTo>
                  <a:close/>
                  <a:moveTo>
                    <a:pt x="39" y="13"/>
                  </a:moveTo>
                  <a:cubicBezTo>
                    <a:pt x="40" y="14"/>
                    <a:pt x="42" y="17"/>
                    <a:pt x="44" y="20"/>
                  </a:cubicBezTo>
                  <a:cubicBezTo>
                    <a:pt x="45" y="24"/>
                    <a:pt x="46" y="27"/>
                    <a:pt x="47" y="30"/>
                  </a:cubicBezTo>
                  <a:cubicBezTo>
                    <a:pt x="48" y="34"/>
                    <a:pt x="48" y="37"/>
                    <a:pt x="49" y="40"/>
                  </a:cubicBezTo>
                  <a:cubicBezTo>
                    <a:pt x="47" y="40"/>
                    <a:pt x="45" y="40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1" y="36"/>
                    <a:pt x="39" y="34"/>
                    <a:pt x="38" y="31"/>
                  </a:cubicBezTo>
                  <a:cubicBezTo>
                    <a:pt x="36" y="27"/>
                    <a:pt x="35" y="22"/>
                    <a:pt x="35" y="18"/>
                  </a:cubicBezTo>
                  <a:cubicBezTo>
                    <a:pt x="35" y="14"/>
                    <a:pt x="36" y="11"/>
                    <a:pt x="39" y="13"/>
                  </a:cubicBezTo>
                  <a:close/>
                  <a:moveTo>
                    <a:pt x="14" y="33"/>
                  </a:moveTo>
                  <a:cubicBezTo>
                    <a:pt x="16" y="32"/>
                    <a:pt x="20" y="33"/>
                    <a:pt x="23" y="34"/>
                  </a:cubicBezTo>
                  <a:cubicBezTo>
                    <a:pt x="26" y="36"/>
                    <a:pt x="29" y="38"/>
                    <a:pt x="32" y="39"/>
                  </a:cubicBezTo>
                  <a:cubicBezTo>
                    <a:pt x="35" y="41"/>
                    <a:pt x="37" y="43"/>
                    <a:pt x="40" y="44"/>
                  </a:cubicBezTo>
                  <a:cubicBezTo>
                    <a:pt x="39" y="46"/>
                    <a:pt x="38" y="47"/>
                    <a:pt x="37" y="49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8"/>
                    <a:pt x="29" y="47"/>
                    <a:pt x="27" y="46"/>
                  </a:cubicBezTo>
                  <a:cubicBezTo>
                    <a:pt x="22" y="44"/>
                    <a:pt x="18" y="42"/>
                    <a:pt x="15" y="39"/>
                  </a:cubicBezTo>
                  <a:cubicBezTo>
                    <a:pt x="12" y="37"/>
                    <a:pt x="11" y="34"/>
                    <a:pt x="14" y="33"/>
                  </a:cubicBezTo>
                  <a:close/>
                  <a:moveTo>
                    <a:pt x="29" y="65"/>
                  </a:moveTo>
                  <a:cubicBezTo>
                    <a:pt x="25" y="67"/>
                    <a:pt x="20" y="68"/>
                    <a:pt x="16" y="68"/>
                  </a:cubicBezTo>
                  <a:cubicBezTo>
                    <a:pt x="13" y="68"/>
                    <a:pt x="10" y="67"/>
                    <a:pt x="11" y="64"/>
                  </a:cubicBezTo>
                  <a:cubicBezTo>
                    <a:pt x="12" y="63"/>
                    <a:pt x="16" y="61"/>
                    <a:pt x="19" y="59"/>
                  </a:cubicBezTo>
                  <a:cubicBezTo>
                    <a:pt x="22" y="58"/>
                    <a:pt x="26" y="57"/>
                    <a:pt x="29" y="56"/>
                  </a:cubicBezTo>
                  <a:cubicBezTo>
                    <a:pt x="31" y="55"/>
                    <a:pt x="34" y="55"/>
                    <a:pt x="36" y="54"/>
                  </a:cubicBezTo>
                  <a:cubicBezTo>
                    <a:pt x="37" y="56"/>
                    <a:pt x="37" y="58"/>
                    <a:pt x="38" y="60"/>
                  </a:cubicBezTo>
                  <a:cubicBezTo>
                    <a:pt x="35" y="62"/>
                    <a:pt x="33" y="63"/>
                    <a:pt x="29" y="65"/>
                  </a:cubicBezTo>
                  <a:close/>
                  <a:moveTo>
                    <a:pt x="41" y="90"/>
                  </a:moveTo>
                  <a:cubicBezTo>
                    <a:pt x="39" y="93"/>
                    <a:pt x="36" y="94"/>
                    <a:pt x="35" y="92"/>
                  </a:cubicBezTo>
                  <a:cubicBezTo>
                    <a:pt x="34" y="90"/>
                    <a:pt x="34" y="86"/>
                    <a:pt x="35" y="83"/>
                  </a:cubicBezTo>
                  <a:cubicBezTo>
                    <a:pt x="36" y="79"/>
                    <a:pt x="38" y="76"/>
                    <a:pt x="39" y="73"/>
                  </a:cubicBezTo>
                  <a:cubicBezTo>
                    <a:pt x="41" y="70"/>
                    <a:pt x="42" y="68"/>
                    <a:pt x="43" y="65"/>
                  </a:cubicBezTo>
                  <a:cubicBezTo>
                    <a:pt x="44" y="66"/>
                    <a:pt x="45" y="66"/>
                    <a:pt x="46" y="67"/>
                  </a:cubicBezTo>
                  <a:cubicBezTo>
                    <a:pt x="47" y="67"/>
                    <a:pt x="47" y="67"/>
                    <a:pt x="48" y="67"/>
                  </a:cubicBezTo>
                  <a:cubicBezTo>
                    <a:pt x="48" y="70"/>
                    <a:pt x="47" y="74"/>
                    <a:pt x="46" y="78"/>
                  </a:cubicBezTo>
                  <a:cubicBezTo>
                    <a:pt x="45" y="82"/>
                    <a:pt x="43" y="87"/>
                    <a:pt x="41" y="90"/>
                  </a:cubicBezTo>
                  <a:close/>
                  <a:moveTo>
                    <a:pt x="68" y="91"/>
                  </a:moveTo>
                  <a:cubicBezTo>
                    <a:pt x="66" y="90"/>
                    <a:pt x="63" y="88"/>
                    <a:pt x="62" y="84"/>
                  </a:cubicBezTo>
                  <a:cubicBezTo>
                    <a:pt x="60" y="81"/>
                    <a:pt x="59" y="78"/>
                    <a:pt x="57" y="75"/>
                  </a:cubicBezTo>
                  <a:cubicBezTo>
                    <a:pt x="56" y="72"/>
                    <a:pt x="56" y="69"/>
                    <a:pt x="55" y="66"/>
                  </a:cubicBezTo>
                  <a:cubicBezTo>
                    <a:pt x="56" y="66"/>
                    <a:pt x="58" y="65"/>
                    <a:pt x="59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1" y="66"/>
                    <a:pt x="61" y="66"/>
                  </a:cubicBezTo>
                  <a:cubicBezTo>
                    <a:pt x="63" y="68"/>
                    <a:pt x="64" y="71"/>
                    <a:pt x="66" y="73"/>
                  </a:cubicBezTo>
                  <a:cubicBezTo>
                    <a:pt x="68" y="77"/>
                    <a:pt x="70" y="82"/>
                    <a:pt x="71" y="86"/>
                  </a:cubicBezTo>
                  <a:cubicBezTo>
                    <a:pt x="71" y="90"/>
                    <a:pt x="70" y="92"/>
                    <a:pt x="68" y="91"/>
                  </a:cubicBezTo>
                  <a:close/>
                  <a:moveTo>
                    <a:pt x="90" y="69"/>
                  </a:moveTo>
                  <a:cubicBezTo>
                    <a:pt x="88" y="69"/>
                    <a:pt x="84" y="69"/>
                    <a:pt x="81" y="68"/>
                  </a:cubicBezTo>
                  <a:cubicBezTo>
                    <a:pt x="77" y="67"/>
                    <a:pt x="74" y="66"/>
                    <a:pt x="71" y="64"/>
                  </a:cubicBezTo>
                  <a:cubicBezTo>
                    <a:pt x="68" y="63"/>
                    <a:pt x="65" y="61"/>
                    <a:pt x="62" y="60"/>
                  </a:cubicBezTo>
                  <a:cubicBezTo>
                    <a:pt x="63" y="59"/>
                    <a:pt x="63" y="59"/>
                    <a:pt x="63" y="58"/>
                  </a:cubicBezTo>
                  <a:cubicBezTo>
                    <a:pt x="64" y="57"/>
                    <a:pt x="64" y="56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6" y="56"/>
                    <a:pt x="67" y="56"/>
                    <a:pt x="68" y="56"/>
                  </a:cubicBezTo>
                  <a:cubicBezTo>
                    <a:pt x="71" y="56"/>
                    <a:pt x="73" y="56"/>
                    <a:pt x="76" y="57"/>
                  </a:cubicBezTo>
                  <a:cubicBezTo>
                    <a:pt x="80" y="58"/>
                    <a:pt x="85" y="60"/>
                    <a:pt x="88" y="62"/>
                  </a:cubicBezTo>
                  <a:cubicBezTo>
                    <a:pt x="91" y="65"/>
                    <a:pt x="92" y="68"/>
                    <a:pt x="90" y="6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5" name="Freeform 243"/>
            <p:cNvSpPr>
              <a:spLocks/>
            </p:cNvSpPr>
            <p:nvPr/>
          </p:nvSpPr>
          <p:spPr bwMode="auto">
            <a:xfrm>
              <a:off x="1266825" y="4149726"/>
              <a:ext cx="55563" cy="98425"/>
            </a:xfrm>
            <a:custGeom>
              <a:avLst/>
              <a:gdLst>
                <a:gd name="T0" fmla="*/ 8 w 15"/>
                <a:gd name="T1" fmla="*/ 1 h 26"/>
                <a:gd name="T2" fmla="*/ 1 w 15"/>
                <a:gd name="T3" fmla="*/ 7 h 26"/>
                <a:gd name="T4" fmla="*/ 3 w 15"/>
                <a:gd name="T5" fmla="*/ 16 h 26"/>
                <a:gd name="T6" fmla="*/ 13 w 15"/>
                <a:gd name="T7" fmla="*/ 26 h 26"/>
                <a:gd name="T8" fmla="*/ 14 w 15"/>
                <a:gd name="T9" fmla="*/ 11 h 26"/>
                <a:gd name="T10" fmla="*/ 8 w 15"/>
                <a:gd name="T11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1"/>
                  </a:moveTo>
                  <a:cubicBezTo>
                    <a:pt x="4" y="0"/>
                    <a:pt x="1" y="4"/>
                    <a:pt x="1" y="7"/>
                  </a:cubicBezTo>
                  <a:cubicBezTo>
                    <a:pt x="0" y="10"/>
                    <a:pt x="1" y="13"/>
                    <a:pt x="3" y="16"/>
                  </a:cubicBezTo>
                  <a:cubicBezTo>
                    <a:pt x="6" y="20"/>
                    <a:pt x="10" y="23"/>
                    <a:pt x="13" y="26"/>
                  </a:cubicBezTo>
                  <a:cubicBezTo>
                    <a:pt x="13" y="26"/>
                    <a:pt x="15" y="16"/>
                    <a:pt x="14" y="11"/>
                  </a:cubicBezTo>
                  <a:cubicBezTo>
                    <a:pt x="13" y="6"/>
                    <a:pt x="12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6" name="Freeform 244"/>
            <p:cNvSpPr>
              <a:spLocks noEditPoints="1"/>
            </p:cNvSpPr>
            <p:nvPr/>
          </p:nvSpPr>
          <p:spPr bwMode="auto">
            <a:xfrm>
              <a:off x="1022350" y="4108451"/>
              <a:ext cx="776288" cy="776288"/>
            </a:xfrm>
            <a:custGeom>
              <a:avLst/>
              <a:gdLst>
                <a:gd name="T0" fmla="*/ 122 w 207"/>
                <a:gd name="T1" fmla="*/ 3 h 206"/>
                <a:gd name="T2" fmla="*/ 94 w 207"/>
                <a:gd name="T3" fmla="*/ 17 h 206"/>
                <a:gd name="T4" fmla="*/ 91 w 207"/>
                <a:gd name="T5" fmla="*/ 78 h 206"/>
                <a:gd name="T6" fmla="*/ 43 w 207"/>
                <a:gd name="T7" fmla="*/ 31 h 206"/>
                <a:gd name="T8" fmla="*/ 15 w 207"/>
                <a:gd name="T9" fmla="*/ 71 h 206"/>
                <a:gd name="T10" fmla="*/ 3 w 207"/>
                <a:gd name="T11" fmla="*/ 100 h 206"/>
                <a:gd name="T12" fmla="*/ 76 w 207"/>
                <a:gd name="T13" fmla="*/ 112 h 206"/>
                <a:gd name="T14" fmla="*/ 53 w 207"/>
                <a:gd name="T15" fmla="*/ 127 h 206"/>
                <a:gd name="T16" fmla="*/ 38 w 207"/>
                <a:gd name="T17" fmla="*/ 183 h 206"/>
                <a:gd name="T18" fmla="*/ 82 w 207"/>
                <a:gd name="T19" fmla="*/ 203 h 206"/>
                <a:gd name="T20" fmla="*/ 110 w 207"/>
                <a:gd name="T21" fmla="*/ 191 h 206"/>
                <a:gd name="T22" fmla="*/ 116 w 207"/>
                <a:gd name="T23" fmla="*/ 129 h 206"/>
                <a:gd name="T24" fmla="*/ 167 w 207"/>
                <a:gd name="T25" fmla="*/ 176 h 206"/>
                <a:gd name="T26" fmla="*/ 193 w 207"/>
                <a:gd name="T27" fmla="*/ 135 h 206"/>
                <a:gd name="T28" fmla="*/ 203 w 207"/>
                <a:gd name="T29" fmla="*/ 105 h 206"/>
                <a:gd name="T30" fmla="*/ 131 w 207"/>
                <a:gd name="T31" fmla="*/ 96 h 206"/>
                <a:gd name="T32" fmla="*/ 154 w 207"/>
                <a:gd name="T33" fmla="*/ 77 h 206"/>
                <a:gd name="T34" fmla="*/ 167 w 207"/>
                <a:gd name="T35" fmla="*/ 21 h 206"/>
                <a:gd name="T36" fmla="*/ 114 w 207"/>
                <a:gd name="T37" fmla="*/ 108 h 206"/>
                <a:gd name="T38" fmla="*/ 93 w 207"/>
                <a:gd name="T39" fmla="*/ 99 h 206"/>
                <a:gd name="T40" fmla="*/ 114 w 207"/>
                <a:gd name="T41" fmla="*/ 108 h 206"/>
                <a:gd name="T42" fmla="*/ 36 w 207"/>
                <a:gd name="T43" fmla="*/ 93 h 206"/>
                <a:gd name="T44" fmla="*/ 41 w 207"/>
                <a:gd name="T45" fmla="*/ 79 h 206"/>
                <a:gd name="T46" fmla="*/ 55 w 207"/>
                <a:gd name="T47" fmla="*/ 59 h 206"/>
                <a:gd name="T48" fmla="*/ 80 w 207"/>
                <a:gd name="T49" fmla="*/ 88 h 206"/>
                <a:gd name="T50" fmla="*/ 75 w 207"/>
                <a:gd name="T51" fmla="*/ 97 h 206"/>
                <a:gd name="T52" fmla="*/ 96 w 207"/>
                <a:gd name="T53" fmla="*/ 131 h 206"/>
                <a:gd name="T54" fmla="*/ 92 w 207"/>
                <a:gd name="T55" fmla="*/ 171 h 206"/>
                <a:gd name="T56" fmla="*/ 78 w 207"/>
                <a:gd name="T57" fmla="*/ 165 h 206"/>
                <a:gd name="T58" fmla="*/ 58 w 207"/>
                <a:gd name="T59" fmla="*/ 152 h 206"/>
                <a:gd name="T60" fmla="*/ 87 w 207"/>
                <a:gd name="T61" fmla="*/ 127 h 206"/>
                <a:gd name="T62" fmla="*/ 96 w 207"/>
                <a:gd name="T63" fmla="*/ 131 h 206"/>
                <a:gd name="T64" fmla="*/ 165 w 207"/>
                <a:gd name="T65" fmla="*/ 108 h 206"/>
                <a:gd name="T66" fmla="*/ 172 w 207"/>
                <a:gd name="T67" fmla="*/ 121 h 206"/>
                <a:gd name="T68" fmla="*/ 163 w 207"/>
                <a:gd name="T69" fmla="*/ 143 h 206"/>
                <a:gd name="T70" fmla="*/ 136 w 207"/>
                <a:gd name="T71" fmla="*/ 137 h 206"/>
                <a:gd name="T72" fmla="*/ 130 w 207"/>
                <a:gd name="T73" fmla="*/ 115 h 206"/>
                <a:gd name="T74" fmla="*/ 143 w 207"/>
                <a:gd name="T75" fmla="*/ 44 h 206"/>
                <a:gd name="T76" fmla="*/ 137 w 207"/>
                <a:gd name="T77" fmla="*/ 72 h 206"/>
                <a:gd name="T78" fmla="*/ 115 w 207"/>
                <a:gd name="T79" fmla="*/ 77 h 206"/>
                <a:gd name="T80" fmla="*/ 108 w 207"/>
                <a:gd name="T81" fmla="*/ 42 h 206"/>
                <a:gd name="T82" fmla="*/ 121 w 207"/>
                <a:gd name="T83" fmla="*/ 35 h 206"/>
                <a:gd name="T84" fmla="*/ 143 w 207"/>
                <a:gd name="T85" fmla="*/ 4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206">
                  <a:moveTo>
                    <a:pt x="135" y="14"/>
                  </a:moveTo>
                  <a:cubicBezTo>
                    <a:pt x="130" y="11"/>
                    <a:pt x="127" y="6"/>
                    <a:pt x="122" y="3"/>
                  </a:cubicBezTo>
                  <a:cubicBezTo>
                    <a:pt x="116" y="0"/>
                    <a:pt x="110" y="1"/>
                    <a:pt x="105" y="4"/>
                  </a:cubicBezTo>
                  <a:cubicBezTo>
                    <a:pt x="100" y="7"/>
                    <a:pt x="96" y="12"/>
                    <a:pt x="94" y="17"/>
                  </a:cubicBezTo>
                  <a:cubicBezTo>
                    <a:pt x="85" y="35"/>
                    <a:pt x="88" y="56"/>
                    <a:pt x="96" y="76"/>
                  </a:cubicBezTo>
                  <a:cubicBezTo>
                    <a:pt x="94" y="76"/>
                    <a:pt x="92" y="77"/>
                    <a:pt x="91" y="78"/>
                  </a:cubicBezTo>
                  <a:cubicBezTo>
                    <a:pt x="88" y="69"/>
                    <a:pt x="84" y="61"/>
                    <a:pt x="79" y="54"/>
                  </a:cubicBezTo>
                  <a:cubicBezTo>
                    <a:pt x="70" y="42"/>
                    <a:pt x="57" y="33"/>
                    <a:pt x="43" y="31"/>
                  </a:cubicBezTo>
                  <a:cubicBezTo>
                    <a:pt x="35" y="29"/>
                    <a:pt x="28" y="32"/>
                    <a:pt x="23" y="39"/>
                  </a:cubicBezTo>
                  <a:cubicBezTo>
                    <a:pt x="17" y="49"/>
                    <a:pt x="21" y="61"/>
                    <a:pt x="15" y="71"/>
                  </a:cubicBezTo>
                  <a:cubicBezTo>
                    <a:pt x="12" y="75"/>
                    <a:pt x="6" y="78"/>
                    <a:pt x="3" y="83"/>
                  </a:cubicBezTo>
                  <a:cubicBezTo>
                    <a:pt x="0" y="88"/>
                    <a:pt x="1" y="95"/>
                    <a:pt x="3" y="100"/>
                  </a:cubicBezTo>
                  <a:cubicBezTo>
                    <a:pt x="6" y="105"/>
                    <a:pt x="11" y="109"/>
                    <a:pt x="16" y="112"/>
                  </a:cubicBezTo>
                  <a:cubicBezTo>
                    <a:pt x="34" y="122"/>
                    <a:pt x="56" y="119"/>
                    <a:pt x="76" y="112"/>
                  </a:cubicBezTo>
                  <a:cubicBezTo>
                    <a:pt x="77" y="113"/>
                    <a:pt x="77" y="114"/>
                    <a:pt x="78" y="116"/>
                  </a:cubicBezTo>
                  <a:cubicBezTo>
                    <a:pt x="69" y="118"/>
                    <a:pt x="60" y="122"/>
                    <a:pt x="53" y="127"/>
                  </a:cubicBezTo>
                  <a:cubicBezTo>
                    <a:pt x="41" y="136"/>
                    <a:pt x="32" y="149"/>
                    <a:pt x="29" y="163"/>
                  </a:cubicBezTo>
                  <a:cubicBezTo>
                    <a:pt x="28" y="171"/>
                    <a:pt x="31" y="179"/>
                    <a:pt x="38" y="183"/>
                  </a:cubicBezTo>
                  <a:cubicBezTo>
                    <a:pt x="47" y="190"/>
                    <a:pt x="60" y="186"/>
                    <a:pt x="69" y="192"/>
                  </a:cubicBezTo>
                  <a:cubicBezTo>
                    <a:pt x="74" y="195"/>
                    <a:pt x="77" y="200"/>
                    <a:pt x="82" y="203"/>
                  </a:cubicBezTo>
                  <a:cubicBezTo>
                    <a:pt x="87" y="206"/>
                    <a:pt x="93" y="206"/>
                    <a:pt x="98" y="203"/>
                  </a:cubicBezTo>
                  <a:cubicBezTo>
                    <a:pt x="103" y="201"/>
                    <a:pt x="107" y="196"/>
                    <a:pt x="110" y="191"/>
                  </a:cubicBezTo>
                  <a:cubicBezTo>
                    <a:pt x="120" y="173"/>
                    <a:pt x="118" y="151"/>
                    <a:pt x="111" y="131"/>
                  </a:cubicBezTo>
                  <a:cubicBezTo>
                    <a:pt x="113" y="131"/>
                    <a:pt x="115" y="130"/>
                    <a:pt x="116" y="129"/>
                  </a:cubicBezTo>
                  <a:cubicBezTo>
                    <a:pt x="120" y="138"/>
                    <a:pt x="124" y="147"/>
                    <a:pt x="130" y="154"/>
                  </a:cubicBezTo>
                  <a:cubicBezTo>
                    <a:pt x="139" y="166"/>
                    <a:pt x="153" y="174"/>
                    <a:pt x="167" y="176"/>
                  </a:cubicBezTo>
                  <a:cubicBezTo>
                    <a:pt x="175" y="177"/>
                    <a:pt x="182" y="173"/>
                    <a:pt x="186" y="167"/>
                  </a:cubicBezTo>
                  <a:cubicBezTo>
                    <a:pt x="192" y="157"/>
                    <a:pt x="188" y="145"/>
                    <a:pt x="193" y="135"/>
                  </a:cubicBezTo>
                  <a:cubicBezTo>
                    <a:pt x="196" y="130"/>
                    <a:pt x="202" y="127"/>
                    <a:pt x="204" y="122"/>
                  </a:cubicBezTo>
                  <a:cubicBezTo>
                    <a:pt x="207" y="116"/>
                    <a:pt x="206" y="110"/>
                    <a:pt x="203" y="105"/>
                  </a:cubicBezTo>
                  <a:cubicBezTo>
                    <a:pt x="200" y="100"/>
                    <a:pt x="196" y="96"/>
                    <a:pt x="191" y="94"/>
                  </a:cubicBezTo>
                  <a:cubicBezTo>
                    <a:pt x="172" y="85"/>
                    <a:pt x="151" y="88"/>
                    <a:pt x="131" y="96"/>
                  </a:cubicBezTo>
                  <a:cubicBezTo>
                    <a:pt x="131" y="94"/>
                    <a:pt x="130" y="92"/>
                    <a:pt x="129" y="91"/>
                  </a:cubicBezTo>
                  <a:cubicBezTo>
                    <a:pt x="138" y="87"/>
                    <a:pt x="147" y="83"/>
                    <a:pt x="154" y="77"/>
                  </a:cubicBezTo>
                  <a:cubicBezTo>
                    <a:pt x="166" y="68"/>
                    <a:pt x="175" y="55"/>
                    <a:pt x="176" y="40"/>
                  </a:cubicBezTo>
                  <a:cubicBezTo>
                    <a:pt x="177" y="32"/>
                    <a:pt x="173" y="25"/>
                    <a:pt x="167" y="21"/>
                  </a:cubicBezTo>
                  <a:cubicBezTo>
                    <a:pt x="157" y="15"/>
                    <a:pt x="145" y="20"/>
                    <a:pt x="135" y="14"/>
                  </a:cubicBezTo>
                  <a:close/>
                  <a:moveTo>
                    <a:pt x="114" y="108"/>
                  </a:moveTo>
                  <a:cubicBezTo>
                    <a:pt x="112" y="114"/>
                    <a:pt x="105" y="116"/>
                    <a:pt x="99" y="114"/>
                  </a:cubicBezTo>
                  <a:cubicBezTo>
                    <a:pt x="93" y="111"/>
                    <a:pt x="90" y="104"/>
                    <a:pt x="93" y="99"/>
                  </a:cubicBezTo>
                  <a:cubicBezTo>
                    <a:pt x="96" y="93"/>
                    <a:pt x="103" y="90"/>
                    <a:pt x="108" y="93"/>
                  </a:cubicBezTo>
                  <a:cubicBezTo>
                    <a:pt x="114" y="95"/>
                    <a:pt x="117" y="102"/>
                    <a:pt x="114" y="108"/>
                  </a:cubicBezTo>
                  <a:close/>
                  <a:moveTo>
                    <a:pt x="42" y="99"/>
                  </a:moveTo>
                  <a:cubicBezTo>
                    <a:pt x="39" y="97"/>
                    <a:pt x="37" y="95"/>
                    <a:pt x="36" y="93"/>
                  </a:cubicBezTo>
                  <a:cubicBezTo>
                    <a:pt x="34" y="91"/>
                    <a:pt x="34" y="87"/>
                    <a:pt x="35" y="85"/>
                  </a:cubicBezTo>
                  <a:cubicBezTo>
                    <a:pt x="37" y="83"/>
                    <a:pt x="40" y="81"/>
                    <a:pt x="41" y="79"/>
                  </a:cubicBezTo>
                  <a:cubicBezTo>
                    <a:pt x="44" y="74"/>
                    <a:pt x="42" y="68"/>
                    <a:pt x="45" y="63"/>
                  </a:cubicBezTo>
                  <a:cubicBezTo>
                    <a:pt x="47" y="60"/>
                    <a:pt x="51" y="59"/>
                    <a:pt x="55" y="59"/>
                  </a:cubicBezTo>
                  <a:cubicBezTo>
                    <a:pt x="62" y="60"/>
                    <a:pt x="68" y="65"/>
                    <a:pt x="72" y="71"/>
                  </a:cubicBezTo>
                  <a:cubicBezTo>
                    <a:pt x="76" y="76"/>
                    <a:pt x="78" y="82"/>
                    <a:pt x="80" y="88"/>
                  </a:cubicBezTo>
                  <a:cubicBezTo>
                    <a:pt x="79" y="89"/>
                    <a:pt x="78" y="90"/>
                    <a:pt x="77" y="91"/>
                  </a:cubicBezTo>
                  <a:cubicBezTo>
                    <a:pt x="77" y="93"/>
                    <a:pt x="76" y="95"/>
                    <a:pt x="75" y="97"/>
                  </a:cubicBezTo>
                  <a:cubicBezTo>
                    <a:pt x="65" y="102"/>
                    <a:pt x="52" y="104"/>
                    <a:pt x="42" y="99"/>
                  </a:cubicBezTo>
                  <a:close/>
                  <a:moveTo>
                    <a:pt x="96" y="131"/>
                  </a:moveTo>
                  <a:cubicBezTo>
                    <a:pt x="101" y="142"/>
                    <a:pt x="103" y="155"/>
                    <a:pt x="98" y="165"/>
                  </a:cubicBezTo>
                  <a:cubicBezTo>
                    <a:pt x="96" y="168"/>
                    <a:pt x="94" y="170"/>
                    <a:pt x="92" y="171"/>
                  </a:cubicBezTo>
                  <a:cubicBezTo>
                    <a:pt x="89" y="172"/>
                    <a:pt x="86" y="173"/>
                    <a:pt x="84" y="171"/>
                  </a:cubicBezTo>
                  <a:cubicBezTo>
                    <a:pt x="81" y="170"/>
                    <a:pt x="80" y="167"/>
                    <a:pt x="78" y="165"/>
                  </a:cubicBezTo>
                  <a:cubicBezTo>
                    <a:pt x="73" y="162"/>
                    <a:pt x="67" y="164"/>
                    <a:pt x="62" y="161"/>
                  </a:cubicBezTo>
                  <a:cubicBezTo>
                    <a:pt x="59" y="159"/>
                    <a:pt x="58" y="156"/>
                    <a:pt x="58" y="152"/>
                  </a:cubicBezTo>
                  <a:cubicBezTo>
                    <a:pt x="59" y="145"/>
                    <a:pt x="64" y="138"/>
                    <a:pt x="70" y="134"/>
                  </a:cubicBezTo>
                  <a:cubicBezTo>
                    <a:pt x="75" y="130"/>
                    <a:pt x="81" y="128"/>
                    <a:pt x="87" y="127"/>
                  </a:cubicBezTo>
                  <a:cubicBezTo>
                    <a:pt x="89" y="128"/>
                    <a:pt x="90" y="129"/>
                    <a:pt x="92" y="130"/>
                  </a:cubicBezTo>
                  <a:cubicBezTo>
                    <a:pt x="93" y="130"/>
                    <a:pt x="94" y="131"/>
                    <a:pt x="96" y="131"/>
                  </a:cubicBezTo>
                  <a:close/>
                  <a:moveTo>
                    <a:pt x="131" y="111"/>
                  </a:moveTo>
                  <a:cubicBezTo>
                    <a:pt x="142" y="106"/>
                    <a:pt x="155" y="103"/>
                    <a:pt x="165" y="108"/>
                  </a:cubicBezTo>
                  <a:cubicBezTo>
                    <a:pt x="168" y="109"/>
                    <a:pt x="170" y="111"/>
                    <a:pt x="171" y="113"/>
                  </a:cubicBezTo>
                  <a:cubicBezTo>
                    <a:pt x="173" y="116"/>
                    <a:pt x="173" y="119"/>
                    <a:pt x="172" y="121"/>
                  </a:cubicBezTo>
                  <a:cubicBezTo>
                    <a:pt x="171" y="124"/>
                    <a:pt x="168" y="125"/>
                    <a:pt x="166" y="128"/>
                  </a:cubicBezTo>
                  <a:cubicBezTo>
                    <a:pt x="164" y="133"/>
                    <a:pt x="166" y="139"/>
                    <a:pt x="163" y="143"/>
                  </a:cubicBezTo>
                  <a:cubicBezTo>
                    <a:pt x="161" y="147"/>
                    <a:pt x="158" y="148"/>
                    <a:pt x="154" y="148"/>
                  </a:cubicBezTo>
                  <a:cubicBezTo>
                    <a:pt x="147" y="147"/>
                    <a:pt x="140" y="143"/>
                    <a:pt x="136" y="137"/>
                  </a:cubicBezTo>
                  <a:cubicBezTo>
                    <a:pt x="132" y="132"/>
                    <a:pt x="129" y="126"/>
                    <a:pt x="127" y="119"/>
                  </a:cubicBezTo>
                  <a:cubicBezTo>
                    <a:pt x="128" y="118"/>
                    <a:pt x="129" y="117"/>
                    <a:pt x="130" y="115"/>
                  </a:cubicBezTo>
                  <a:cubicBezTo>
                    <a:pt x="131" y="114"/>
                    <a:pt x="131" y="113"/>
                    <a:pt x="131" y="111"/>
                  </a:cubicBezTo>
                  <a:close/>
                  <a:moveTo>
                    <a:pt x="143" y="44"/>
                  </a:moveTo>
                  <a:cubicBezTo>
                    <a:pt x="147" y="46"/>
                    <a:pt x="148" y="50"/>
                    <a:pt x="148" y="53"/>
                  </a:cubicBezTo>
                  <a:cubicBezTo>
                    <a:pt x="147" y="61"/>
                    <a:pt x="143" y="67"/>
                    <a:pt x="137" y="72"/>
                  </a:cubicBezTo>
                  <a:cubicBezTo>
                    <a:pt x="132" y="76"/>
                    <a:pt x="126" y="78"/>
                    <a:pt x="120" y="80"/>
                  </a:cubicBezTo>
                  <a:cubicBezTo>
                    <a:pt x="119" y="79"/>
                    <a:pt x="117" y="78"/>
                    <a:pt x="115" y="77"/>
                  </a:cubicBezTo>
                  <a:cubicBezTo>
                    <a:pt x="114" y="76"/>
                    <a:pt x="112" y="76"/>
                    <a:pt x="111" y="75"/>
                  </a:cubicBezTo>
                  <a:cubicBezTo>
                    <a:pt x="106" y="65"/>
                    <a:pt x="103" y="52"/>
                    <a:pt x="108" y="42"/>
                  </a:cubicBezTo>
                  <a:cubicBezTo>
                    <a:pt x="109" y="40"/>
                    <a:pt x="111" y="37"/>
                    <a:pt x="113" y="36"/>
                  </a:cubicBezTo>
                  <a:cubicBezTo>
                    <a:pt x="116" y="34"/>
                    <a:pt x="119" y="34"/>
                    <a:pt x="121" y="35"/>
                  </a:cubicBezTo>
                  <a:cubicBezTo>
                    <a:pt x="124" y="37"/>
                    <a:pt x="125" y="39"/>
                    <a:pt x="128" y="41"/>
                  </a:cubicBezTo>
                  <a:cubicBezTo>
                    <a:pt x="133" y="44"/>
                    <a:pt x="139" y="41"/>
                    <a:pt x="143" y="4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7" name="Freeform 245"/>
            <p:cNvSpPr>
              <a:spLocks/>
            </p:cNvSpPr>
            <p:nvPr/>
          </p:nvSpPr>
          <p:spPr bwMode="auto">
            <a:xfrm>
              <a:off x="1649413" y="4357688"/>
              <a:ext cx="93663" cy="55563"/>
            </a:xfrm>
            <a:custGeom>
              <a:avLst/>
              <a:gdLst>
                <a:gd name="T0" fmla="*/ 10 w 25"/>
                <a:gd name="T1" fmla="*/ 3 h 15"/>
                <a:gd name="T2" fmla="*/ 0 w 25"/>
                <a:gd name="T3" fmla="*/ 13 h 15"/>
                <a:gd name="T4" fmla="*/ 15 w 25"/>
                <a:gd name="T5" fmla="*/ 14 h 15"/>
                <a:gd name="T6" fmla="*/ 24 w 25"/>
                <a:gd name="T7" fmla="*/ 7 h 15"/>
                <a:gd name="T8" fmla="*/ 19 w 25"/>
                <a:gd name="T9" fmla="*/ 0 h 15"/>
                <a:gd name="T10" fmla="*/ 10 w 25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5">
                  <a:moveTo>
                    <a:pt x="10" y="3"/>
                  </a:moveTo>
                  <a:cubicBezTo>
                    <a:pt x="6" y="6"/>
                    <a:pt x="2" y="10"/>
                    <a:pt x="0" y="13"/>
                  </a:cubicBezTo>
                  <a:cubicBezTo>
                    <a:pt x="0" y="13"/>
                    <a:pt x="10" y="15"/>
                    <a:pt x="15" y="14"/>
                  </a:cubicBezTo>
                  <a:cubicBezTo>
                    <a:pt x="19" y="13"/>
                    <a:pt x="23" y="11"/>
                    <a:pt x="24" y="7"/>
                  </a:cubicBezTo>
                  <a:cubicBezTo>
                    <a:pt x="25" y="4"/>
                    <a:pt x="22" y="1"/>
                    <a:pt x="19" y="0"/>
                  </a:cubicBezTo>
                  <a:cubicBezTo>
                    <a:pt x="15" y="0"/>
                    <a:pt x="13" y="1"/>
                    <a:pt x="1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8" name="Freeform 246"/>
            <p:cNvSpPr>
              <a:spLocks/>
            </p:cNvSpPr>
            <p:nvPr/>
          </p:nvSpPr>
          <p:spPr bwMode="auto">
            <a:xfrm>
              <a:off x="1492250" y="4730751"/>
              <a:ext cx="55563" cy="96838"/>
            </a:xfrm>
            <a:custGeom>
              <a:avLst/>
              <a:gdLst>
                <a:gd name="T0" fmla="*/ 8 w 15"/>
                <a:gd name="T1" fmla="*/ 25 h 26"/>
                <a:gd name="T2" fmla="*/ 15 w 15"/>
                <a:gd name="T3" fmla="*/ 19 h 26"/>
                <a:gd name="T4" fmla="*/ 12 w 15"/>
                <a:gd name="T5" fmla="*/ 10 h 26"/>
                <a:gd name="T6" fmla="*/ 2 w 15"/>
                <a:gd name="T7" fmla="*/ 0 h 26"/>
                <a:gd name="T8" fmla="*/ 1 w 15"/>
                <a:gd name="T9" fmla="*/ 15 h 26"/>
                <a:gd name="T10" fmla="*/ 8 w 15"/>
                <a:gd name="T1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25"/>
                  </a:moveTo>
                  <a:cubicBezTo>
                    <a:pt x="11" y="26"/>
                    <a:pt x="14" y="22"/>
                    <a:pt x="15" y="19"/>
                  </a:cubicBezTo>
                  <a:cubicBezTo>
                    <a:pt x="15" y="16"/>
                    <a:pt x="14" y="13"/>
                    <a:pt x="12" y="10"/>
                  </a:cubicBezTo>
                  <a:cubicBezTo>
                    <a:pt x="9" y="6"/>
                    <a:pt x="6" y="3"/>
                    <a:pt x="2" y="0"/>
                  </a:cubicBezTo>
                  <a:cubicBezTo>
                    <a:pt x="2" y="0"/>
                    <a:pt x="0" y="10"/>
                    <a:pt x="1" y="15"/>
                  </a:cubicBezTo>
                  <a:cubicBezTo>
                    <a:pt x="2" y="20"/>
                    <a:pt x="4" y="23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9" name="Freeform 247"/>
            <p:cNvSpPr>
              <a:spLocks/>
            </p:cNvSpPr>
            <p:nvPr/>
          </p:nvSpPr>
          <p:spPr bwMode="auto">
            <a:xfrm>
              <a:off x="1077913" y="4579938"/>
              <a:ext cx="98425" cy="52388"/>
            </a:xfrm>
            <a:custGeom>
              <a:avLst/>
              <a:gdLst>
                <a:gd name="T0" fmla="*/ 15 w 26"/>
                <a:gd name="T1" fmla="*/ 11 h 14"/>
                <a:gd name="T2" fmla="*/ 26 w 26"/>
                <a:gd name="T3" fmla="*/ 1 h 14"/>
                <a:gd name="T4" fmla="*/ 10 w 26"/>
                <a:gd name="T5" fmla="*/ 1 h 14"/>
                <a:gd name="T6" fmla="*/ 1 w 26"/>
                <a:gd name="T7" fmla="*/ 7 h 14"/>
                <a:gd name="T8" fmla="*/ 7 w 26"/>
                <a:gd name="T9" fmla="*/ 14 h 14"/>
                <a:gd name="T10" fmla="*/ 15 w 26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15" y="11"/>
                  </a:moveTo>
                  <a:cubicBezTo>
                    <a:pt x="19" y="9"/>
                    <a:pt x="23" y="5"/>
                    <a:pt x="26" y="1"/>
                  </a:cubicBezTo>
                  <a:cubicBezTo>
                    <a:pt x="26" y="1"/>
                    <a:pt x="16" y="0"/>
                    <a:pt x="10" y="1"/>
                  </a:cubicBezTo>
                  <a:cubicBezTo>
                    <a:pt x="6" y="2"/>
                    <a:pt x="2" y="3"/>
                    <a:pt x="1" y="7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10" y="14"/>
                    <a:pt x="13" y="13"/>
                    <a:pt x="1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0" name="Freeform 248"/>
            <p:cNvSpPr>
              <a:spLocks noEditPoints="1"/>
            </p:cNvSpPr>
            <p:nvPr/>
          </p:nvSpPr>
          <p:spPr bwMode="auto">
            <a:xfrm>
              <a:off x="4375150" y="4937126"/>
              <a:ext cx="712788" cy="720725"/>
            </a:xfrm>
            <a:custGeom>
              <a:avLst/>
              <a:gdLst>
                <a:gd name="T0" fmla="*/ 119 w 190"/>
                <a:gd name="T1" fmla="*/ 87 h 191"/>
                <a:gd name="T2" fmla="*/ 158 w 190"/>
                <a:gd name="T3" fmla="*/ 36 h 191"/>
                <a:gd name="T4" fmla="*/ 108 w 190"/>
                <a:gd name="T5" fmla="*/ 2 h 191"/>
                <a:gd name="T6" fmla="*/ 86 w 190"/>
                <a:gd name="T7" fmla="*/ 71 h 191"/>
                <a:gd name="T8" fmla="*/ 36 w 190"/>
                <a:gd name="T9" fmla="*/ 31 h 191"/>
                <a:gd name="T10" fmla="*/ 2 w 190"/>
                <a:gd name="T11" fmla="*/ 81 h 191"/>
                <a:gd name="T12" fmla="*/ 70 w 190"/>
                <a:gd name="T13" fmla="*/ 104 h 191"/>
                <a:gd name="T14" fmla="*/ 32 w 190"/>
                <a:gd name="T15" fmla="*/ 158 h 191"/>
                <a:gd name="T16" fmla="*/ 84 w 190"/>
                <a:gd name="T17" fmla="*/ 189 h 191"/>
                <a:gd name="T18" fmla="*/ 103 w 190"/>
                <a:gd name="T19" fmla="*/ 120 h 191"/>
                <a:gd name="T20" fmla="*/ 157 w 190"/>
                <a:gd name="T21" fmla="*/ 158 h 191"/>
                <a:gd name="T22" fmla="*/ 188 w 190"/>
                <a:gd name="T23" fmla="*/ 106 h 191"/>
                <a:gd name="T24" fmla="*/ 120 w 190"/>
                <a:gd name="T25" fmla="*/ 101 h 191"/>
                <a:gd name="T26" fmla="*/ 142 w 190"/>
                <a:gd name="T27" fmla="*/ 111 h 191"/>
                <a:gd name="T28" fmla="*/ 118 w 190"/>
                <a:gd name="T29" fmla="*/ 108 h 191"/>
                <a:gd name="T30" fmla="*/ 104 w 190"/>
                <a:gd name="T31" fmla="*/ 71 h 191"/>
                <a:gd name="T32" fmla="*/ 106 w 190"/>
                <a:gd name="T33" fmla="*/ 49 h 191"/>
                <a:gd name="T34" fmla="*/ 113 w 190"/>
                <a:gd name="T35" fmla="*/ 59 h 191"/>
                <a:gd name="T36" fmla="*/ 96 w 190"/>
                <a:gd name="T37" fmla="*/ 38 h 191"/>
                <a:gd name="T38" fmla="*/ 114 w 190"/>
                <a:gd name="T39" fmla="*/ 37 h 191"/>
                <a:gd name="T40" fmla="*/ 123 w 190"/>
                <a:gd name="T41" fmla="*/ 65 h 191"/>
                <a:gd name="T42" fmla="*/ 117 w 190"/>
                <a:gd name="T43" fmla="*/ 47 h 191"/>
                <a:gd name="T44" fmla="*/ 98 w 190"/>
                <a:gd name="T45" fmla="*/ 67 h 191"/>
                <a:gd name="T46" fmla="*/ 86 w 190"/>
                <a:gd name="T47" fmla="*/ 120 h 191"/>
                <a:gd name="T48" fmla="*/ 87 w 190"/>
                <a:gd name="T49" fmla="*/ 129 h 191"/>
                <a:gd name="T50" fmla="*/ 76 w 190"/>
                <a:gd name="T51" fmla="*/ 140 h 191"/>
                <a:gd name="T52" fmla="*/ 82 w 190"/>
                <a:gd name="T53" fmla="*/ 118 h 191"/>
                <a:gd name="T54" fmla="*/ 69 w 190"/>
                <a:gd name="T55" fmla="*/ 89 h 191"/>
                <a:gd name="T56" fmla="*/ 47 w 190"/>
                <a:gd name="T57" fmla="*/ 80 h 191"/>
                <a:gd name="T58" fmla="*/ 72 w 190"/>
                <a:gd name="T59" fmla="*/ 83 h 191"/>
                <a:gd name="T60" fmla="*/ 32 w 190"/>
                <a:gd name="T61" fmla="*/ 88 h 191"/>
                <a:gd name="T62" fmla="*/ 40 w 190"/>
                <a:gd name="T63" fmla="*/ 61 h 191"/>
                <a:gd name="T64" fmla="*/ 71 w 190"/>
                <a:gd name="T65" fmla="*/ 79 h 191"/>
                <a:gd name="T66" fmla="*/ 45 w 190"/>
                <a:gd name="T67" fmla="*/ 84 h 191"/>
                <a:gd name="T68" fmla="*/ 38 w 190"/>
                <a:gd name="T69" fmla="*/ 93 h 191"/>
                <a:gd name="T70" fmla="*/ 82 w 190"/>
                <a:gd name="T71" fmla="*/ 159 h 191"/>
                <a:gd name="T72" fmla="*/ 57 w 190"/>
                <a:gd name="T73" fmla="*/ 144 h 191"/>
                <a:gd name="T74" fmla="*/ 73 w 190"/>
                <a:gd name="T75" fmla="*/ 129 h 191"/>
                <a:gd name="T76" fmla="*/ 90 w 190"/>
                <a:gd name="T77" fmla="*/ 133 h 191"/>
                <a:gd name="T78" fmla="*/ 89 w 190"/>
                <a:gd name="T79" fmla="*/ 113 h 191"/>
                <a:gd name="T80" fmla="*/ 114 w 190"/>
                <a:gd name="T81" fmla="*/ 102 h 191"/>
                <a:gd name="T82" fmla="*/ 153 w 190"/>
                <a:gd name="T83" fmla="*/ 114 h 191"/>
                <a:gd name="T84" fmla="*/ 126 w 190"/>
                <a:gd name="T85" fmla="*/ 125 h 191"/>
                <a:gd name="T86" fmla="*/ 142 w 190"/>
                <a:gd name="T87" fmla="*/ 118 h 191"/>
                <a:gd name="T88" fmla="*/ 125 w 190"/>
                <a:gd name="T89" fmla="*/ 99 h 191"/>
                <a:gd name="T90" fmla="*/ 158 w 190"/>
                <a:gd name="T91" fmla="*/ 10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" h="191">
                  <a:moveTo>
                    <a:pt x="186" y="91"/>
                  </a:moveTo>
                  <a:cubicBezTo>
                    <a:pt x="183" y="87"/>
                    <a:pt x="178" y="84"/>
                    <a:pt x="173" y="82"/>
                  </a:cubicBezTo>
                  <a:cubicBezTo>
                    <a:pt x="156" y="74"/>
                    <a:pt x="137" y="79"/>
                    <a:pt x="119" y="87"/>
                  </a:cubicBezTo>
                  <a:cubicBezTo>
                    <a:pt x="119" y="85"/>
                    <a:pt x="118" y="84"/>
                    <a:pt x="117" y="82"/>
                  </a:cubicBezTo>
                  <a:cubicBezTo>
                    <a:pt x="125" y="79"/>
                    <a:pt x="132" y="75"/>
                    <a:pt x="139" y="70"/>
                  </a:cubicBezTo>
                  <a:cubicBezTo>
                    <a:pt x="149" y="61"/>
                    <a:pt x="157" y="49"/>
                    <a:pt x="158" y="36"/>
                  </a:cubicBezTo>
                  <a:cubicBezTo>
                    <a:pt x="159" y="28"/>
                    <a:pt x="155" y="22"/>
                    <a:pt x="149" y="18"/>
                  </a:cubicBezTo>
                  <a:cubicBezTo>
                    <a:pt x="140" y="13"/>
                    <a:pt x="129" y="17"/>
                    <a:pt x="120" y="13"/>
                  </a:cubicBezTo>
                  <a:cubicBezTo>
                    <a:pt x="115" y="10"/>
                    <a:pt x="112" y="5"/>
                    <a:pt x="108" y="2"/>
                  </a:cubicBezTo>
                  <a:cubicBezTo>
                    <a:pt x="103" y="0"/>
                    <a:pt x="97" y="1"/>
                    <a:pt x="92" y="4"/>
                  </a:cubicBezTo>
                  <a:cubicBezTo>
                    <a:pt x="88" y="6"/>
                    <a:pt x="85" y="11"/>
                    <a:pt x="82" y="15"/>
                  </a:cubicBezTo>
                  <a:cubicBezTo>
                    <a:pt x="74" y="33"/>
                    <a:pt x="78" y="53"/>
                    <a:pt x="86" y="71"/>
                  </a:cubicBezTo>
                  <a:cubicBezTo>
                    <a:pt x="85" y="72"/>
                    <a:pt x="83" y="72"/>
                    <a:pt x="82" y="73"/>
                  </a:cubicBezTo>
                  <a:cubicBezTo>
                    <a:pt x="79" y="65"/>
                    <a:pt x="75" y="57"/>
                    <a:pt x="70" y="50"/>
                  </a:cubicBezTo>
                  <a:cubicBezTo>
                    <a:pt x="61" y="40"/>
                    <a:pt x="49" y="32"/>
                    <a:pt x="36" y="31"/>
                  </a:cubicBezTo>
                  <a:cubicBezTo>
                    <a:pt x="28" y="30"/>
                    <a:pt x="22" y="33"/>
                    <a:pt x="18" y="40"/>
                  </a:cubicBezTo>
                  <a:cubicBezTo>
                    <a:pt x="13" y="49"/>
                    <a:pt x="17" y="60"/>
                    <a:pt x="12" y="69"/>
                  </a:cubicBezTo>
                  <a:cubicBezTo>
                    <a:pt x="10" y="74"/>
                    <a:pt x="4" y="76"/>
                    <a:pt x="2" y="81"/>
                  </a:cubicBezTo>
                  <a:cubicBezTo>
                    <a:pt x="0" y="86"/>
                    <a:pt x="0" y="92"/>
                    <a:pt x="3" y="96"/>
                  </a:cubicBezTo>
                  <a:cubicBezTo>
                    <a:pt x="6" y="101"/>
                    <a:pt x="10" y="104"/>
                    <a:pt x="15" y="106"/>
                  </a:cubicBezTo>
                  <a:cubicBezTo>
                    <a:pt x="32" y="115"/>
                    <a:pt x="52" y="111"/>
                    <a:pt x="70" y="104"/>
                  </a:cubicBezTo>
                  <a:cubicBezTo>
                    <a:pt x="71" y="105"/>
                    <a:pt x="72" y="107"/>
                    <a:pt x="73" y="109"/>
                  </a:cubicBezTo>
                  <a:cubicBezTo>
                    <a:pt x="64" y="112"/>
                    <a:pt x="56" y="116"/>
                    <a:pt x="50" y="122"/>
                  </a:cubicBezTo>
                  <a:cubicBezTo>
                    <a:pt x="40" y="132"/>
                    <a:pt x="32" y="144"/>
                    <a:pt x="32" y="158"/>
                  </a:cubicBezTo>
                  <a:cubicBezTo>
                    <a:pt x="32" y="165"/>
                    <a:pt x="35" y="171"/>
                    <a:pt x="42" y="175"/>
                  </a:cubicBezTo>
                  <a:cubicBezTo>
                    <a:pt x="51" y="180"/>
                    <a:pt x="62" y="175"/>
                    <a:pt x="71" y="179"/>
                  </a:cubicBezTo>
                  <a:cubicBezTo>
                    <a:pt x="76" y="181"/>
                    <a:pt x="79" y="186"/>
                    <a:pt x="84" y="189"/>
                  </a:cubicBezTo>
                  <a:cubicBezTo>
                    <a:pt x="89" y="191"/>
                    <a:pt x="94" y="190"/>
                    <a:pt x="99" y="187"/>
                  </a:cubicBezTo>
                  <a:cubicBezTo>
                    <a:pt x="103" y="184"/>
                    <a:pt x="106" y="179"/>
                    <a:pt x="108" y="174"/>
                  </a:cubicBezTo>
                  <a:cubicBezTo>
                    <a:pt x="116" y="157"/>
                    <a:pt x="111" y="137"/>
                    <a:pt x="103" y="120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11" y="126"/>
                    <a:pt x="116" y="134"/>
                    <a:pt x="121" y="141"/>
                  </a:cubicBezTo>
                  <a:cubicBezTo>
                    <a:pt x="131" y="151"/>
                    <a:pt x="143" y="158"/>
                    <a:pt x="157" y="158"/>
                  </a:cubicBezTo>
                  <a:cubicBezTo>
                    <a:pt x="164" y="159"/>
                    <a:pt x="170" y="155"/>
                    <a:pt x="174" y="148"/>
                  </a:cubicBezTo>
                  <a:cubicBezTo>
                    <a:pt x="179" y="139"/>
                    <a:pt x="174" y="128"/>
                    <a:pt x="178" y="119"/>
                  </a:cubicBezTo>
                  <a:cubicBezTo>
                    <a:pt x="180" y="114"/>
                    <a:pt x="185" y="111"/>
                    <a:pt x="188" y="106"/>
                  </a:cubicBezTo>
                  <a:cubicBezTo>
                    <a:pt x="190" y="101"/>
                    <a:pt x="189" y="96"/>
                    <a:pt x="186" y="91"/>
                  </a:cubicBezTo>
                  <a:close/>
                  <a:moveTo>
                    <a:pt x="119" y="105"/>
                  </a:moveTo>
                  <a:cubicBezTo>
                    <a:pt x="120" y="104"/>
                    <a:pt x="120" y="102"/>
                    <a:pt x="120" y="101"/>
                  </a:cubicBezTo>
                  <a:cubicBezTo>
                    <a:pt x="123" y="102"/>
                    <a:pt x="126" y="102"/>
                    <a:pt x="129" y="103"/>
                  </a:cubicBezTo>
                  <a:cubicBezTo>
                    <a:pt x="132" y="103"/>
                    <a:pt x="136" y="104"/>
                    <a:pt x="140" y="107"/>
                  </a:cubicBezTo>
                  <a:cubicBezTo>
                    <a:pt x="141" y="108"/>
                    <a:pt x="142" y="109"/>
                    <a:pt x="142" y="111"/>
                  </a:cubicBezTo>
                  <a:cubicBezTo>
                    <a:pt x="143" y="112"/>
                    <a:pt x="142" y="114"/>
                    <a:pt x="140" y="114"/>
                  </a:cubicBezTo>
                  <a:cubicBezTo>
                    <a:pt x="137" y="116"/>
                    <a:pt x="133" y="115"/>
                    <a:pt x="130" y="114"/>
                  </a:cubicBezTo>
                  <a:cubicBezTo>
                    <a:pt x="126" y="112"/>
                    <a:pt x="122" y="110"/>
                    <a:pt x="118" y="108"/>
                  </a:cubicBezTo>
                  <a:cubicBezTo>
                    <a:pt x="118" y="107"/>
                    <a:pt x="119" y="106"/>
                    <a:pt x="119" y="105"/>
                  </a:cubicBezTo>
                  <a:close/>
                  <a:moveTo>
                    <a:pt x="107" y="73"/>
                  </a:moveTo>
                  <a:cubicBezTo>
                    <a:pt x="106" y="72"/>
                    <a:pt x="105" y="72"/>
                    <a:pt x="104" y="71"/>
                  </a:cubicBezTo>
                  <a:cubicBezTo>
                    <a:pt x="103" y="71"/>
                    <a:pt x="102" y="71"/>
                    <a:pt x="101" y="70"/>
                  </a:cubicBezTo>
                  <a:cubicBezTo>
                    <a:pt x="101" y="67"/>
                    <a:pt x="101" y="64"/>
                    <a:pt x="102" y="60"/>
                  </a:cubicBezTo>
                  <a:cubicBezTo>
                    <a:pt x="103" y="57"/>
                    <a:pt x="104" y="53"/>
                    <a:pt x="106" y="49"/>
                  </a:cubicBezTo>
                  <a:cubicBezTo>
                    <a:pt x="107" y="48"/>
                    <a:pt x="108" y="47"/>
                    <a:pt x="110" y="47"/>
                  </a:cubicBezTo>
                  <a:cubicBezTo>
                    <a:pt x="112" y="46"/>
                    <a:pt x="113" y="47"/>
                    <a:pt x="114" y="49"/>
                  </a:cubicBezTo>
                  <a:cubicBezTo>
                    <a:pt x="116" y="52"/>
                    <a:pt x="114" y="56"/>
                    <a:pt x="113" y="59"/>
                  </a:cubicBezTo>
                  <a:cubicBezTo>
                    <a:pt x="112" y="64"/>
                    <a:pt x="110" y="68"/>
                    <a:pt x="107" y="72"/>
                  </a:cubicBezTo>
                  <a:cubicBezTo>
                    <a:pt x="107" y="72"/>
                    <a:pt x="107" y="72"/>
                    <a:pt x="107" y="73"/>
                  </a:cubicBezTo>
                  <a:close/>
                  <a:moveTo>
                    <a:pt x="96" y="38"/>
                  </a:moveTo>
                  <a:cubicBezTo>
                    <a:pt x="97" y="36"/>
                    <a:pt x="98" y="34"/>
                    <a:pt x="100" y="33"/>
                  </a:cubicBezTo>
                  <a:cubicBezTo>
                    <a:pt x="103" y="31"/>
                    <a:pt x="106" y="31"/>
                    <a:pt x="108" y="32"/>
                  </a:cubicBezTo>
                  <a:cubicBezTo>
                    <a:pt x="110" y="33"/>
                    <a:pt x="112" y="36"/>
                    <a:pt x="114" y="37"/>
                  </a:cubicBezTo>
                  <a:cubicBezTo>
                    <a:pt x="118" y="39"/>
                    <a:pt x="124" y="37"/>
                    <a:pt x="128" y="40"/>
                  </a:cubicBezTo>
                  <a:cubicBezTo>
                    <a:pt x="131" y="42"/>
                    <a:pt x="133" y="45"/>
                    <a:pt x="132" y="48"/>
                  </a:cubicBezTo>
                  <a:cubicBezTo>
                    <a:pt x="132" y="55"/>
                    <a:pt x="128" y="61"/>
                    <a:pt x="123" y="65"/>
                  </a:cubicBezTo>
                  <a:cubicBezTo>
                    <a:pt x="120" y="68"/>
                    <a:pt x="115" y="70"/>
                    <a:pt x="111" y="71"/>
                  </a:cubicBezTo>
                  <a:cubicBezTo>
                    <a:pt x="113" y="68"/>
                    <a:pt x="115" y="64"/>
                    <a:pt x="116" y="60"/>
                  </a:cubicBezTo>
                  <a:cubicBezTo>
                    <a:pt x="118" y="56"/>
                    <a:pt x="119" y="52"/>
                    <a:pt x="117" y="47"/>
                  </a:cubicBezTo>
                  <a:cubicBezTo>
                    <a:pt x="115" y="44"/>
                    <a:pt x="111" y="42"/>
                    <a:pt x="107" y="44"/>
                  </a:cubicBezTo>
                  <a:cubicBezTo>
                    <a:pt x="103" y="47"/>
                    <a:pt x="101" y="52"/>
                    <a:pt x="100" y="56"/>
                  </a:cubicBezTo>
                  <a:cubicBezTo>
                    <a:pt x="99" y="59"/>
                    <a:pt x="98" y="63"/>
                    <a:pt x="98" y="67"/>
                  </a:cubicBezTo>
                  <a:cubicBezTo>
                    <a:pt x="94" y="58"/>
                    <a:pt x="91" y="47"/>
                    <a:pt x="96" y="38"/>
                  </a:cubicBezTo>
                  <a:close/>
                  <a:moveTo>
                    <a:pt x="82" y="118"/>
                  </a:moveTo>
                  <a:cubicBezTo>
                    <a:pt x="83" y="119"/>
                    <a:pt x="84" y="119"/>
                    <a:pt x="86" y="120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1"/>
                    <a:pt x="89" y="121"/>
                    <a:pt x="89" y="121"/>
                  </a:cubicBezTo>
                  <a:cubicBezTo>
                    <a:pt x="88" y="124"/>
                    <a:pt x="88" y="126"/>
                    <a:pt x="87" y="129"/>
                  </a:cubicBezTo>
                  <a:cubicBezTo>
                    <a:pt x="87" y="132"/>
                    <a:pt x="86" y="136"/>
                    <a:pt x="83" y="140"/>
                  </a:cubicBezTo>
                  <a:cubicBezTo>
                    <a:pt x="82" y="141"/>
                    <a:pt x="81" y="142"/>
                    <a:pt x="79" y="143"/>
                  </a:cubicBezTo>
                  <a:cubicBezTo>
                    <a:pt x="78" y="143"/>
                    <a:pt x="76" y="142"/>
                    <a:pt x="76" y="140"/>
                  </a:cubicBezTo>
                  <a:cubicBezTo>
                    <a:pt x="74" y="137"/>
                    <a:pt x="75" y="133"/>
                    <a:pt x="76" y="130"/>
                  </a:cubicBezTo>
                  <a:cubicBezTo>
                    <a:pt x="78" y="126"/>
                    <a:pt x="80" y="122"/>
                    <a:pt x="82" y="118"/>
                  </a:cubicBezTo>
                  <a:cubicBezTo>
                    <a:pt x="82" y="118"/>
                    <a:pt x="82" y="118"/>
                    <a:pt x="82" y="118"/>
                  </a:cubicBezTo>
                  <a:close/>
                  <a:moveTo>
                    <a:pt x="71" y="86"/>
                  </a:moveTo>
                  <a:cubicBezTo>
                    <a:pt x="70" y="87"/>
                    <a:pt x="70" y="88"/>
                    <a:pt x="70" y="89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7" y="89"/>
                    <a:pt x="64" y="89"/>
                    <a:pt x="61" y="88"/>
                  </a:cubicBezTo>
                  <a:cubicBezTo>
                    <a:pt x="57" y="87"/>
                    <a:pt x="53" y="86"/>
                    <a:pt x="50" y="84"/>
                  </a:cubicBezTo>
                  <a:cubicBezTo>
                    <a:pt x="49" y="83"/>
                    <a:pt x="47" y="82"/>
                    <a:pt x="47" y="80"/>
                  </a:cubicBezTo>
                  <a:cubicBezTo>
                    <a:pt x="47" y="79"/>
                    <a:pt x="48" y="77"/>
                    <a:pt x="49" y="76"/>
                  </a:cubicBezTo>
                  <a:cubicBezTo>
                    <a:pt x="52" y="74"/>
                    <a:pt x="57" y="76"/>
                    <a:pt x="60" y="77"/>
                  </a:cubicBezTo>
                  <a:cubicBezTo>
                    <a:pt x="64" y="79"/>
                    <a:pt x="68" y="81"/>
                    <a:pt x="72" y="83"/>
                  </a:cubicBezTo>
                  <a:cubicBezTo>
                    <a:pt x="72" y="84"/>
                    <a:pt x="71" y="85"/>
                    <a:pt x="71" y="86"/>
                  </a:cubicBezTo>
                  <a:close/>
                  <a:moveTo>
                    <a:pt x="38" y="93"/>
                  </a:moveTo>
                  <a:cubicBezTo>
                    <a:pt x="36" y="92"/>
                    <a:pt x="33" y="91"/>
                    <a:pt x="32" y="88"/>
                  </a:cubicBezTo>
                  <a:cubicBezTo>
                    <a:pt x="31" y="86"/>
                    <a:pt x="31" y="83"/>
                    <a:pt x="32" y="81"/>
                  </a:cubicBezTo>
                  <a:cubicBezTo>
                    <a:pt x="33" y="79"/>
                    <a:pt x="35" y="77"/>
                    <a:pt x="37" y="75"/>
                  </a:cubicBezTo>
                  <a:cubicBezTo>
                    <a:pt x="39" y="71"/>
                    <a:pt x="37" y="65"/>
                    <a:pt x="40" y="61"/>
                  </a:cubicBezTo>
                  <a:cubicBezTo>
                    <a:pt x="41" y="58"/>
                    <a:pt x="44" y="56"/>
                    <a:pt x="48" y="57"/>
                  </a:cubicBezTo>
                  <a:cubicBezTo>
                    <a:pt x="55" y="57"/>
                    <a:pt x="61" y="61"/>
                    <a:pt x="65" y="66"/>
                  </a:cubicBezTo>
                  <a:cubicBezTo>
                    <a:pt x="68" y="70"/>
                    <a:pt x="70" y="74"/>
                    <a:pt x="71" y="79"/>
                  </a:cubicBezTo>
                  <a:cubicBezTo>
                    <a:pt x="68" y="77"/>
                    <a:pt x="65" y="75"/>
                    <a:pt x="61" y="74"/>
                  </a:cubicBezTo>
                  <a:cubicBezTo>
                    <a:pt x="57" y="73"/>
                    <a:pt x="52" y="71"/>
                    <a:pt x="48" y="73"/>
                  </a:cubicBezTo>
                  <a:cubicBezTo>
                    <a:pt x="44" y="75"/>
                    <a:pt x="43" y="80"/>
                    <a:pt x="45" y="84"/>
                  </a:cubicBezTo>
                  <a:cubicBezTo>
                    <a:pt x="48" y="87"/>
                    <a:pt x="52" y="89"/>
                    <a:pt x="57" y="90"/>
                  </a:cubicBezTo>
                  <a:cubicBezTo>
                    <a:pt x="59" y="91"/>
                    <a:pt x="62" y="92"/>
                    <a:pt x="65" y="92"/>
                  </a:cubicBezTo>
                  <a:cubicBezTo>
                    <a:pt x="56" y="96"/>
                    <a:pt x="46" y="97"/>
                    <a:pt x="38" y="93"/>
                  </a:cubicBezTo>
                  <a:close/>
                  <a:moveTo>
                    <a:pt x="94" y="152"/>
                  </a:moveTo>
                  <a:cubicBezTo>
                    <a:pt x="93" y="154"/>
                    <a:pt x="92" y="157"/>
                    <a:pt x="90" y="158"/>
                  </a:cubicBezTo>
                  <a:cubicBezTo>
                    <a:pt x="87" y="160"/>
                    <a:pt x="85" y="160"/>
                    <a:pt x="82" y="159"/>
                  </a:cubicBezTo>
                  <a:cubicBezTo>
                    <a:pt x="80" y="158"/>
                    <a:pt x="78" y="155"/>
                    <a:pt x="76" y="154"/>
                  </a:cubicBezTo>
                  <a:cubicBezTo>
                    <a:pt x="71" y="152"/>
                    <a:pt x="66" y="155"/>
                    <a:pt x="62" y="152"/>
                  </a:cubicBezTo>
                  <a:cubicBezTo>
                    <a:pt x="58" y="151"/>
                    <a:pt x="57" y="148"/>
                    <a:pt x="57" y="144"/>
                  </a:cubicBezTo>
                  <a:cubicBezTo>
                    <a:pt x="57" y="137"/>
                    <a:pt x="61" y="131"/>
                    <a:pt x="66" y="127"/>
                  </a:cubicBezTo>
                  <a:cubicBezTo>
                    <a:pt x="69" y="124"/>
                    <a:pt x="73" y="121"/>
                    <a:pt x="77" y="120"/>
                  </a:cubicBezTo>
                  <a:cubicBezTo>
                    <a:pt x="76" y="123"/>
                    <a:pt x="74" y="126"/>
                    <a:pt x="73" y="129"/>
                  </a:cubicBezTo>
                  <a:cubicBezTo>
                    <a:pt x="72" y="133"/>
                    <a:pt x="70" y="138"/>
                    <a:pt x="73" y="142"/>
                  </a:cubicBezTo>
                  <a:cubicBezTo>
                    <a:pt x="75" y="145"/>
                    <a:pt x="79" y="147"/>
                    <a:pt x="83" y="145"/>
                  </a:cubicBezTo>
                  <a:cubicBezTo>
                    <a:pt x="87" y="142"/>
                    <a:pt x="88" y="137"/>
                    <a:pt x="90" y="133"/>
                  </a:cubicBezTo>
                  <a:cubicBezTo>
                    <a:pt x="90" y="131"/>
                    <a:pt x="91" y="128"/>
                    <a:pt x="91" y="125"/>
                  </a:cubicBezTo>
                  <a:cubicBezTo>
                    <a:pt x="96" y="134"/>
                    <a:pt x="98" y="144"/>
                    <a:pt x="94" y="152"/>
                  </a:cubicBezTo>
                  <a:close/>
                  <a:moveTo>
                    <a:pt x="89" y="113"/>
                  </a:moveTo>
                  <a:cubicBezTo>
                    <a:pt x="79" y="109"/>
                    <a:pt x="75" y="98"/>
                    <a:pt x="78" y="88"/>
                  </a:cubicBezTo>
                  <a:cubicBezTo>
                    <a:pt x="82" y="79"/>
                    <a:pt x="93" y="74"/>
                    <a:pt x="103" y="77"/>
                  </a:cubicBezTo>
                  <a:cubicBezTo>
                    <a:pt x="112" y="81"/>
                    <a:pt x="117" y="92"/>
                    <a:pt x="114" y="102"/>
                  </a:cubicBezTo>
                  <a:cubicBezTo>
                    <a:pt x="110" y="112"/>
                    <a:pt x="99" y="117"/>
                    <a:pt x="89" y="113"/>
                  </a:cubicBezTo>
                  <a:close/>
                  <a:moveTo>
                    <a:pt x="158" y="108"/>
                  </a:moveTo>
                  <a:cubicBezTo>
                    <a:pt x="157" y="110"/>
                    <a:pt x="154" y="112"/>
                    <a:pt x="153" y="114"/>
                  </a:cubicBezTo>
                  <a:cubicBezTo>
                    <a:pt x="151" y="119"/>
                    <a:pt x="154" y="124"/>
                    <a:pt x="151" y="128"/>
                  </a:cubicBezTo>
                  <a:cubicBezTo>
                    <a:pt x="150" y="132"/>
                    <a:pt x="147" y="133"/>
                    <a:pt x="143" y="133"/>
                  </a:cubicBezTo>
                  <a:cubicBezTo>
                    <a:pt x="136" y="133"/>
                    <a:pt x="130" y="129"/>
                    <a:pt x="126" y="125"/>
                  </a:cubicBezTo>
                  <a:cubicBezTo>
                    <a:pt x="122" y="121"/>
                    <a:pt x="120" y="117"/>
                    <a:pt x="118" y="112"/>
                  </a:cubicBezTo>
                  <a:cubicBezTo>
                    <a:pt x="122" y="114"/>
                    <a:pt x="125" y="115"/>
                    <a:pt x="129" y="117"/>
                  </a:cubicBezTo>
                  <a:cubicBezTo>
                    <a:pt x="133" y="118"/>
                    <a:pt x="138" y="120"/>
                    <a:pt x="142" y="118"/>
                  </a:cubicBezTo>
                  <a:cubicBezTo>
                    <a:pt x="145" y="115"/>
                    <a:pt x="147" y="111"/>
                    <a:pt x="145" y="107"/>
                  </a:cubicBezTo>
                  <a:cubicBezTo>
                    <a:pt x="142" y="103"/>
                    <a:pt x="137" y="102"/>
                    <a:pt x="133" y="100"/>
                  </a:cubicBezTo>
                  <a:cubicBezTo>
                    <a:pt x="130" y="100"/>
                    <a:pt x="128" y="99"/>
                    <a:pt x="125" y="99"/>
                  </a:cubicBezTo>
                  <a:cubicBezTo>
                    <a:pt x="133" y="94"/>
                    <a:pt x="143" y="92"/>
                    <a:pt x="151" y="96"/>
                  </a:cubicBezTo>
                  <a:cubicBezTo>
                    <a:pt x="153" y="97"/>
                    <a:pt x="156" y="98"/>
                    <a:pt x="157" y="101"/>
                  </a:cubicBezTo>
                  <a:cubicBezTo>
                    <a:pt x="159" y="103"/>
                    <a:pt x="159" y="106"/>
                    <a:pt x="158" y="10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1" name="Freeform 249"/>
            <p:cNvSpPr>
              <a:spLocks/>
            </p:cNvSpPr>
            <p:nvPr/>
          </p:nvSpPr>
          <p:spPr bwMode="auto">
            <a:xfrm>
              <a:off x="4691063" y="5246688"/>
              <a:ext cx="93663" cy="93663"/>
            </a:xfrm>
            <a:custGeom>
              <a:avLst/>
              <a:gdLst>
                <a:gd name="T0" fmla="*/ 8 w 25"/>
                <a:gd name="T1" fmla="*/ 3 h 25"/>
                <a:gd name="T2" fmla="*/ 3 w 25"/>
                <a:gd name="T3" fmla="*/ 17 h 25"/>
                <a:gd name="T4" fmla="*/ 17 w 25"/>
                <a:gd name="T5" fmla="*/ 22 h 25"/>
                <a:gd name="T6" fmla="*/ 22 w 25"/>
                <a:gd name="T7" fmla="*/ 8 h 25"/>
                <a:gd name="T8" fmla="*/ 8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8" y="3"/>
                  </a:moveTo>
                  <a:cubicBezTo>
                    <a:pt x="3" y="5"/>
                    <a:pt x="0" y="12"/>
                    <a:pt x="3" y="17"/>
                  </a:cubicBezTo>
                  <a:cubicBezTo>
                    <a:pt x="5" y="22"/>
                    <a:pt x="11" y="25"/>
                    <a:pt x="17" y="22"/>
                  </a:cubicBezTo>
                  <a:cubicBezTo>
                    <a:pt x="22" y="20"/>
                    <a:pt x="25" y="14"/>
                    <a:pt x="22" y="8"/>
                  </a:cubicBezTo>
                  <a:cubicBezTo>
                    <a:pt x="20" y="3"/>
                    <a:pt x="13" y="0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2" name="Freeform 250"/>
            <p:cNvSpPr>
              <a:spLocks noEditPoints="1"/>
            </p:cNvSpPr>
            <p:nvPr/>
          </p:nvSpPr>
          <p:spPr bwMode="auto">
            <a:xfrm>
              <a:off x="4105275" y="5759451"/>
              <a:ext cx="401638" cy="406400"/>
            </a:xfrm>
            <a:custGeom>
              <a:avLst/>
              <a:gdLst>
                <a:gd name="T0" fmla="*/ 83 w 107"/>
                <a:gd name="T1" fmla="*/ 33 h 108"/>
                <a:gd name="T2" fmla="*/ 85 w 107"/>
                <a:gd name="T3" fmla="*/ 14 h 108"/>
                <a:gd name="T4" fmla="*/ 60 w 107"/>
                <a:gd name="T5" fmla="*/ 18 h 108"/>
                <a:gd name="T6" fmla="*/ 47 w 107"/>
                <a:gd name="T7" fmla="*/ 2 h 108"/>
                <a:gd name="T8" fmla="*/ 32 w 107"/>
                <a:gd name="T9" fmla="*/ 23 h 108"/>
                <a:gd name="T10" fmla="*/ 16 w 107"/>
                <a:gd name="T11" fmla="*/ 20 h 108"/>
                <a:gd name="T12" fmla="*/ 18 w 107"/>
                <a:gd name="T13" fmla="*/ 47 h 108"/>
                <a:gd name="T14" fmla="*/ 2 w 107"/>
                <a:gd name="T15" fmla="*/ 57 h 108"/>
                <a:gd name="T16" fmla="*/ 23 w 107"/>
                <a:gd name="T17" fmla="*/ 75 h 108"/>
                <a:gd name="T18" fmla="*/ 19 w 107"/>
                <a:gd name="T19" fmla="*/ 93 h 108"/>
                <a:gd name="T20" fmla="*/ 48 w 107"/>
                <a:gd name="T21" fmla="*/ 87 h 108"/>
                <a:gd name="T22" fmla="*/ 51 w 107"/>
                <a:gd name="T23" fmla="*/ 98 h 108"/>
                <a:gd name="T24" fmla="*/ 76 w 107"/>
                <a:gd name="T25" fmla="*/ 98 h 108"/>
                <a:gd name="T26" fmla="*/ 83 w 107"/>
                <a:gd name="T27" fmla="*/ 87 h 108"/>
                <a:gd name="T28" fmla="*/ 100 w 107"/>
                <a:gd name="T29" fmla="*/ 70 h 108"/>
                <a:gd name="T30" fmla="*/ 96 w 107"/>
                <a:gd name="T31" fmla="*/ 58 h 108"/>
                <a:gd name="T32" fmla="*/ 97 w 107"/>
                <a:gd name="T33" fmla="*/ 33 h 108"/>
                <a:gd name="T34" fmla="*/ 56 w 107"/>
                <a:gd name="T35" fmla="*/ 65 h 108"/>
                <a:gd name="T36" fmla="*/ 46 w 107"/>
                <a:gd name="T37" fmla="*/ 62 h 108"/>
                <a:gd name="T38" fmla="*/ 51 w 107"/>
                <a:gd name="T39" fmla="*/ 47 h 108"/>
                <a:gd name="T40" fmla="*/ 70 w 107"/>
                <a:gd name="T41" fmla="*/ 21 h 108"/>
                <a:gd name="T42" fmla="*/ 74 w 107"/>
                <a:gd name="T43" fmla="*/ 30 h 108"/>
                <a:gd name="T44" fmla="*/ 63 w 107"/>
                <a:gd name="T45" fmla="*/ 46 h 108"/>
                <a:gd name="T46" fmla="*/ 63 w 107"/>
                <a:gd name="T47" fmla="*/ 33 h 108"/>
                <a:gd name="T48" fmla="*/ 42 w 107"/>
                <a:gd name="T49" fmla="*/ 17 h 108"/>
                <a:gd name="T50" fmla="*/ 51 w 107"/>
                <a:gd name="T51" fmla="*/ 20 h 108"/>
                <a:gd name="T52" fmla="*/ 54 w 107"/>
                <a:gd name="T53" fmla="*/ 40 h 108"/>
                <a:gd name="T54" fmla="*/ 50 w 107"/>
                <a:gd name="T55" fmla="*/ 42 h 108"/>
                <a:gd name="T56" fmla="*/ 52 w 107"/>
                <a:gd name="T57" fmla="*/ 43 h 108"/>
                <a:gd name="T58" fmla="*/ 48 w 107"/>
                <a:gd name="T59" fmla="*/ 44 h 108"/>
                <a:gd name="T60" fmla="*/ 50 w 107"/>
                <a:gd name="T61" fmla="*/ 42 h 108"/>
                <a:gd name="T62" fmla="*/ 42 w 107"/>
                <a:gd name="T63" fmla="*/ 17 h 108"/>
                <a:gd name="T64" fmla="*/ 30 w 107"/>
                <a:gd name="T65" fmla="*/ 33 h 108"/>
                <a:gd name="T66" fmla="*/ 45 w 107"/>
                <a:gd name="T67" fmla="*/ 46 h 108"/>
                <a:gd name="T68" fmla="*/ 41 w 107"/>
                <a:gd name="T69" fmla="*/ 50 h 108"/>
                <a:gd name="T70" fmla="*/ 39 w 107"/>
                <a:gd name="T71" fmla="*/ 49 h 108"/>
                <a:gd name="T72" fmla="*/ 21 w 107"/>
                <a:gd name="T73" fmla="*/ 36 h 108"/>
                <a:gd name="T74" fmla="*/ 12 w 107"/>
                <a:gd name="T75" fmla="*/ 60 h 108"/>
                <a:gd name="T76" fmla="*/ 31 w 107"/>
                <a:gd name="T77" fmla="*/ 55 h 108"/>
                <a:gd name="T78" fmla="*/ 40 w 107"/>
                <a:gd name="T79" fmla="*/ 60 h 108"/>
                <a:gd name="T80" fmla="*/ 38 w 107"/>
                <a:gd name="T81" fmla="*/ 61 h 108"/>
                <a:gd name="T82" fmla="*/ 17 w 107"/>
                <a:gd name="T83" fmla="*/ 65 h 108"/>
                <a:gd name="T84" fmla="*/ 43 w 107"/>
                <a:gd name="T85" fmla="*/ 77 h 108"/>
                <a:gd name="T86" fmla="*/ 28 w 107"/>
                <a:gd name="T87" fmla="*/ 87 h 108"/>
                <a:gd name="T88" fmla="*/ 38 w 107"/>
                <a:gd name="T89" fmla="*/ 71 h 108"/>
                <a:gd name="T90" fmla="*/ 47 w 107"/>
                <a:gd name="T91" fmla="*/ 69 h 108"/>
                <a:gd name="T92" fmla="*/ 67 w 107"/>
                <a:gd name="T93" fmla="*/ 92 h 108"/>
                <a:gd name="T94" fmla="*/ 58 w 107"/>
                <a:gd name="T95" fmla="*/ 89 h 108"/>
                <a:gd name="T96" fmla="*/ 55 w 107"/>
                <a:gd name="T97" fmla="*/ 70 h 108"/>
                <a:gd name="T98" fmla="*/ 60 w 107"/>
                <a:gd name="T99" fmla="*/ 69 h 108"/>
                <a:gd name="T100" fmla="*/ 67 w 107"/>
                <a:gd name="T101" fmla="*/ 92 h 108"/>
                <a:gd name="T102" fmla="*/ 81 w 107"/>
                <a:gd name="T103" fmla="*/ 76 h 108"/>
                <a:gd name="T104" fmla="*/ 65 w 107"/>
                <a:gd name="T105" fmla="*/ 64 h 108"/>
                <a:gd name="T106" fmla="*/ 68 w 107"/>
                <a:gd name="T107" fmla="*/ 60 h 108"/>
                <a:gd name="T108" fmla="*/ 70 w 107"/>
                <a:gd name="T109" fmla="*/ 61 h 108"/>
                <a:gd name="T110" fmla="*/ 89 w 107"/>
                <a:gd name="T111" fmla="*/ 71 h 108"/>
                <a:gd name="T112" fmla="*/ 95 w 107"/>
                <a:gd name="T113" fmla="*/ 47 h 108"/>
                <a:gd name="T114" fmla="*/ 77 w 107"/>
                <a:gd name="T115" fmla="*/ 54 h 108"/>
                <a:gd name="T116" fmla="*/ 67 w 107"/>
                <a:gd name="T117" fmla="*/ 53 h 108"/>
                <a:gd name="T118" fmla="*/ 67 w 107"/>
                <a:gd name="T119" fmla="*/ 50 h 108"/>
                <a:gd name="T120" fmla="*/ 70 w 107"/>
                <a:gd name="T121" fmla="*/ 48 h 108"/>
                <a:gd name="T122" fmla="*/ 90 w 107"/>
                <a:gd name="T123" fmla="*/ 4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" h="108">
                  <a:moveTo>
                    <a:pt x="97" y="33"/>
                  </a:moveTo>
                  <a:cubicBezTo>
                    <a:pt x="92" y="31"/>
                    <a:pt x="88" y="32"/>
                    <a:pt x="83" y="33"/>
                  </a:cubicBezTo>
                  <a:cubicBezTo>
                    <a:pt x="84" y="31"/>
                    <a:pt x="85" y="30"/>
                    <a:pt x="85" y="28"/>
                  </a:cubicBezTo>
                  <a:cubicBezTo>
                    <a:pt x="87" y="24"/>
                    <a:pt x="87" y="18"/>
                    <a:pt x="85" y="14"/>
                  </a:cubicBezTo>
                  <a:cubicBezTo>
                    <a:pt x="81" y="9"/>
                    <a:pt x="74" y="8"/>
                    <a:pt x="68" y="10"/>
                  </a:cubicBezTo>
                  <a:cubicBezTo>
                    <a:pt x="65" y="12"/>
                    <a:pt x="62" y="15"/>
                    <a:pt x="60" y="18"/>
                  </a:cubicBezTo>
                  <a:cubicBezTo>
                    <a:pt x="59" y="16"/>
                    <a:pt x="58" y="13"/>
                    <a:pt x="57" y="11"/>
                  </a:cubicBezTo>
                  <a:cubicBezTo>
                    <a:pt x="55" y="6"/>
                    <a:pt x="52" y="3"/>
                    <a:pt x="47" y="2"/>
                  </a:cubicBezTo>
                  <a:cubicBezTo>
                    <a:pt x="41" y="0"/>
                    <a:pt x="35" y="5"/>
                    <a:pt x="33" y="10"/>
                  </a:cubicBezTo>
                  <a:cubicBezTo>
                    <a:pt x="31" y="14"/>
                    <a:pt x="31" y="19"/>
                    <a:pt x="32" y="23"/>
                  </a:cubicBezTo>
                  <a:cubicBezTo>
                    <a:pt x="31" y="23"/>
                    <a:pt x="30" y="22"/>
                    <a:pt x="29" y="21"/>
                  </a:cubicBezTo>
                  <a:cubicBezTo>
                    <a:pt x="25" y="19"/>
                    <a:pt x="20" y="18"/>
                    <a:pt x="16" y="20"/>
                  </a:cubicBezTo>
                  <a:cubicBezTo>
                    <a:pt x="10" y="23"/>
                    <a:pt x="8" y="31"/>
                    <a:pt x="10" y="36"/>
                  </a:cubicBezTo>
                  <a:cubicBezTo>
                    <a:pt x="11" y="41"/>
                    <a:pt x="14" y="44"/>
                    <a:pt x="18" y="47"/>
                  </a:cubicBezTo>
                  <a:cubicBezTo>
                    <a:pt x="16" y="47"/>
                    <a:pt x="14" y="48"/>
                    <a:pt x="12" y="48"/>
                  </a:cubicBezTo>
                  <a:cubicBezTo>
                    <a:pt x="8" y="50"/>
                    <a:pt x="4" y="53"/>
                    <a:pt x="2" y="57"/>
                  </a:cubicBezTo>
                  <a:cubicBezTo>
                    <a:pt x="0" y="63"/>
                    <a:pt x="4" y="70"/>
                    <a:pt x="9" y="73"/>
                  </a:cubicBezTo>
                  <a:cubicBezTo>
                    <a:pt x="13" y="75"/>
                    <a:pt x="18" y="76"/>
                    <a:pt x="23" y="75"/>
                  </a:cubicBezTo>
                  <a:cubicBezTo>
                    <a:pt x="22" y="76"/>
                    <a:pt x="21" y="78"/>
                    <a:pt x="20" y="79"/>
                  </a:cubicBezTo>
                  <a:cubicBezTo>
                    <a:pt x="18" y="83"/>
                    <a:pt x="17" y="89"/>
                    <a:pt x="19" y="93"/>
                  </a:cubicBezTo>
                  <a:cubicBezTo>
                    <a:pt x="22" y="98"/>
                    <a:pt x="29" y="101"/>
                    <a:pt x="35" y="99"/>
                  </a:cubicBezTo>
                  <a:cubicBezTo>
                    <a:pt x="41" y="97"/>
                    <a:pt x="45" y="92"/>
                    <a:pt x="48" y="87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9" y="90"/>
                    <a:pt x="50" y="94"/>
                    <a:pt x="51" y="98"/>
                  </a:cubicBezTo>
                  <a:cubicBezTo>
                    <a:pt x="53" y="102"/>
                    <a:pt x="57" y="106"/>
                    <a:pt x="61" y="107"/>
                  </a:cubicBezTo>
                  <a:cubicBezTo>
                    <a:pt x="67" y="108"/>
                    <a:pt x="74" y="104"/>
                    <a:pt x="76" y="98"/>
                  </a:cubicBezTo>
                  <a:cubicBezTo>
                    <a:pt x="78" y="94"/>
                    <a:pt x="77" y="88"/>
                    <a:pt x="76" y="83"/>
                  </a:cubicBezTo>
                  <a:cubicBezTo>
                    <a:pt x="78" y="85"/>
                    <a:pt x="80" y="86"/>
                    <a:pt x="83" y="87"/>
                  </a:cubicBezTo>
                  <a:cubicBezTo>
                    <a:pt x="87" y="89"/>
                    <a:pt x="92" y="89"/>
                    <a:pt x="96" y="86"/>
                  </a:cubicBezTo>
                  <a:cubicBezTo>
                    <a:pt x="101" y="83"/>
                    <a:pt x="102" y="75"/>
                    <a:pt x="100" y="70"/>
                  </a:cubicBezTo>
                  <a:cubicBezTo>
                    <a:pt x="98" y="65"/>
                    <a:pt x="95" y="62"/>
                    <a:pt x="91" y="60"/>
                  </a:cubicBezTo>
                  <a:cubicBezTo>
                    <a:pt x="93" y="59"/>
                    <a:pt x="95" y="59"/>
                    <a:pt x="96" y="58"/>
                  </a:cubicBezTo>
                  <a:cubicBezTo>
                    <a:pt x="101" y="56"/>
                    <a:pt x="104" y="53"/>
                    <a:pt x="105" y="48"/>
                  </a:cubicBezTo>
                  <a:cubicBezTo>
                    <a:pt x="107" y="42"/>
                    <a:pt x="102" y="36"/>
                    <a:pt x="97" y="33"/>
                  </a:cubicBezTo>
                  <a:close/>
                  <a:moveTo>
                    <a:pt x="63" y="54"/>
                  </a:moveTo>
                  <a:cubicBezTo>
                    <a:pt x="64" y="59"/>
                    <a:pt x="61" y="64"/>
                    <a:pt x="56" y="65"/>
                  </a:cubicBezTo>
                  <a:cubicBezTo>
                    <a:pt x="53" y="66"/>
                    <a:pt x="49" y="65"/>
                    <a:pt x="47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1"/>
                    <a:pt x="45" y="60"/>
                    <a:pt x="45" y="59"/>
                  </a:cubicBezTo>
                  <a:cubicBezTo>
                    <a:pt x="43" y="54"/>
                    <a:pt x="46" y="49"/>
                    <a:pt x="51" y="47"/>
                  </a:cubicBezTo>
                  <a:cubicBezTo>
                    <a:pt x="56" y="46"/>
                    <a:pt x="61" y="49"/>
                    <a:pt x="63" y="54"/>
                  </a:cubicBezTo>
                  <a:close/>
                  <a:moveTo>
                    <a:pt x="70" y="21"/>
                  </a:moveTo>
                  <a:cubicBezTo>
                    <a:pt x="73" y="19"/>
                    <a:pt x="76" y="18"/>
                    <a:pt x="77" y="21"/>
                  </a:cubicBezTo>
                  <a:cubicBezTo>
                    <a:pt x="77" y="23"/>
                    <a:pt x="76" y="26"/>
                    <a:pt x="74" y="30"/>
                  </a:cubicBezTo>
                  <a:cubicBezTo>
                    <a:pt x="73" y="33"/>
                    <a:pt x="71" y="36"/>
                    <a:pt x="69" y="39"/>
                  </a:cubicBezTo>
                  <a:cubicBezTo>
                    <a:pt x="67" y="41"/>
                    <a:pt x="65" y="44"/>
                    <a:pt x="63" y="46"/>
                  </a:cubicBezTo>
                  <a:cubicBezTo>
                    <a:pt x="62" y="45"/>
                    <a:pt x="60" y="44"/>
                    <a:pt x="59" y="43"/>
                  </a:cubicBezTo>
                  <a:cubicBezTo>
                    <a:pt x="60" y="40"/>
                    <a:pt x="61" y="36"/>
                    <a:pt x="63" y="33"/>
                  </a:cubicBezTo>
                  <a:cubicBezTo>
                    <a:pt x="65" y="28"/>
                    <a:pt x="67" y="24"/>
                    <a:pt x="70" y="21"/>
                  </a:cubicBezTo>
                  <a:close/>
                  <a:moveTo>
                    <a:pt x="42" y="17"/>
                  </a:moveTo>
                  <a:cubicBezTo>
                    <a:pt x="42" y="13"/>
                    <a:pt x="44" y="10"/>
                    <a:pt x="46" y="12"/>
                  </a:cubicBezTo>
                  <a:cubicBezTo>
                    <a:pt x="48" y="13"/>
                    <a:pt x="49" y="17"/>
                    <a:pt x="51" y="20"/>
                  </a:cubicBezTo>
                  <a:cubicBezTo>
                    <a:pt x="52" y="23"/>
                    <a:pt x="52" y="27"/>
                    <a:pt x="53" y="30"/>
                  </a:cubicBezTo>
                  <a:cubicBezTo>
                    <a:pt x="53" y="34"/>
                    <a:pt x="54" y="37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3"/>
                    <a:pt x="51" y="43"/>
                    <a:pt x="50" y="43"/>
                  </a:cubicBezTo>
                  <a:cubicBezTo>
                    <a:pt x="49" y="43"/>
                    <a:pt x="48" y="44"/>
                    <a:pt x="48" y="44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8" y="38"/>
                    <a:pt x="46" y="35"/>
                    <a:pt x="44" y="30"/>
                  </a:cubicBezTo>
                  <a:cubicBezTo>
                    <a:pt x="43" y="26"/>
                    <a:pt x="42" y="21"/>
                    <a:pt x="42" y="17"/>
                  </a:cubicBezTo>
                  <a:close/>
                  <a:moveTo>
                    <a:pt x="21" y="29"/>
                  </a:moveTo>
                  <a:cubicBezTo>
                    <a:pt x="23" y="29"/>
                    <a:pt x="27" y="31"/>
                    <a:pt x="30" y="33"/>
                  </a:cubicBezTo>
                  <a:cubicBezTo>
                    <a:pt x="33" y="35"/>
                    <a:pt x="35" y="37"/>
                    <a:pt x="38" y="39"/>
                  </a:cubicBezTo>
                  <a:cubicBezTo>
                    <a:pt x="40" y="41"/>
                    <a:pt x="42" y="44"/>
                    <a:pt x="45" y="46"/>
                  </a:cubicBezTo>
                  <a:cubicBezTo>
                    <a:pt x="43" y="47"/>
                    <a:pt x="42" y="48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49"/>
                    <a:pt x="39" y="49"/>
                    <a:pt x="39" y="49"/>
                  </a:cubicBezTo>
                  <a:cubicBezTo>
                    <a:pt x="36" y="48"/>
                    <a:pt x="34" y="46"/>
                    <a:pt x="31" y="45"/>
                  </a:cubicBezTo>
                  <a:cubicBezTo>
                    <a:pt x="27" y="42"/>
                    <a:pt x="23" y="39"/>
                    <a:pt x="21" y="36"/>
                  </a:cubicBezTo>
                  <a:cubicBezTo>
                    <a:pt x="19" y="33"/>
                    <a:pt x="19" y="30"/>
                    <a:pt x="21" y="29"/>
                  </a:cubicBezTo>
                  <a:close/>
                  <a:moveTo>
                    <a:pt x="12" y="60"/>
                  </a:moveTo>
                  <a:cubicBezTo>
                    <a:pt x="14" y="58"/>
                    <a:pt x="17" y="57"/>
                    <a:pt x="21" y="56"/>
                  </a:cubicBezTo>
                  <a:cubicBezTo>
                    <a:pt x="24" y="55"/>
                    <a:pt x="28" y="55"/>
                    <a:pt x="31" y="55"/>
                  </a:cubicBezTo>
                  <a:cubicBezTo>
                    <a:pt x="34" y="55"/>
                    <a:pt x="37" y="55"/>
                    <a:pt x="40" y="55"/>
                  </a:cubicBezTo>
                  <a:cubicBezTo>
                    <a:pt x="40" y="56"/>
                    <a:pt x="40" y="58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9" y="60"/>
                    <a:pt x="39" y="61"/>
                    <a:pt x="38" y="61"/>
                  </a:cubicBezTo>
                  <a:cubicBezTo>
                    <a:pt x="35" y="62"/>
                    <a:pt x="33" y="63"/>
                    <a:pt x="30" y="64"/>
                  </a:cubicBezTo>
                  <a:cubicBezTo>
                    <a:pt x="26" y="65"/>
                    <a:pt x="21" y="65"/>
                    <a:pt x="17" y="65"/>
                  </a:cubicBezTo>
                  <a:cubicBezTo>
                    <a:pt x="13" y="64"/>
                    <a:pt x="11" y="62"/>
                    <a:pt x="12" y="60"/>
                  </a:cubicBezTo>
                  <a:close/>
                  <a:moveTo>
                    <a:pt x="43" y="77"/>
                  </a:moveTo>
                  <a:cubicBezTo>
                    <a:pt x="41" y="81"/>
                    <a:pt x="37" y="85"/>
                    <a:pt x="34" y="88"/>
                  </a:cubicBezTo>
                  <a:cubicBezTo>
                    <a:pt x="31" y="90"/>
                    <a:pt x="28" y="90"/>
                    <a:pt x="28" y="87"/>
                  </a:cubicBezTo>
                  <a:cubicBezTo>
                    <a:pt x="28" y="85"/>
                    <a:pt x="29" y="82"/>
                    <a:pt x="31" y="79"/>
                  </a:cubicBezTo>
                  <a:cubicBezTo>
                    <a:pt x="33" y="76"/>
                    <a:pt x="35" y="73"/>
                    <a:pt x="38" y="71"/>
                  </a:cubicBezTo>
                  <a:cubicBezTo>
                    <a:pt x="39" y="69"/>
                    <a:pt x="41" y="67"/>
                    <a:pt x="43" y="65"/>
                  </a:cubicBezTo>
                  <a:cubicBezTo>
                    <a:pt x="44" y="66"/>
                    <a:pt x="46" y="68"/>
                    <a:pt x="47" y="69"/>
                  </a:cubicBezTo>
                  <a:cubicBezTo>
                    <a:pt x="46" y="72"/>
                    <a:pt x="45" y="74"/>
                    <a:pt x="43" y="77"/>
                  </a:cubicBezTo>
                  <a:close/>
                  <a:moveTo>
                    <a:pt x="67" y="92"/>
                  </a:moveTo>
                  <a:cubicBezTo>
                    <a:pt x="67" y="96"/>
                    <a:pt x="65" y="98"/>
                    <a:pt x="63" y="97"/>
                  </a:cubicBezTo>
                  <a:cubicBezTo>
                    <a:pt x="61" y="96"/>
                    <a:pt x="59" y="92"/>
                    <a:pt x="58" y="89"/>
                  </a:cubicBezTo>
                  <a:cubicBezTo>
                    <a:pt x="57" y="85"/>
                    <a:pt x="56" y="82"/>
                    <a:pt x="56" y="78"/>
                  </a:cubicBezTo>
                  <a:cubicBezTo>
                    <a:pt x="55" y="76"/>
                    <a:pt x="55" y="73"/>
                    <a:pt x="55" y="70"/>
                  </a:cubicBezTo>
                  <a:cubicBezTo>
                    <a:pt x="56" y="70"/>
                    <a:pt x="57" y="70"/>
                    <a:pt x="58" y="70"/>
                  </a:cubicBezTo>
                  <a:cubicBezTo>
                    <a:pt x="58" y="70"/>
                    <a:pt x="59" y="69"/>
                    <a:pt x="60" y="69"/>
                  </a:cubicBezTo>
                  <a:cubicBezTo>
                    <a:pt x="61" y="72"/>
                    <a:pt x="63" y="75"/>
                    <a:pt x="64" y="79"/>
                  </a:cubicBezTo>
                  <a:cubicBezTo>
                    <a:pt x="66" y="83"/>
                    <a:pt x="67" y="88"/>
                    <a:pt x="67" y="92"/>
                  </a:cubicBezTo>
                  <a:close/>
                  <a:moveTo>
                    <a:pt x="89" y="78"/>
                  </a:moveTo>
                  <a:cubicBezTo>
                    <a:pt x="87" y="78"/>
                    <a:pt x="84" y="77"/>
                    <a:pt x="81" y="76"/>
                  </a:cubicBezTo>
                  <a:cubicBezTo>
                    <a:pt x="78" y="74"/>
                    <a:pt x="75" y="72"/>
                    <a:pt x="72" y="70"/>
                  </a:cubicBezTo>
                  <a:cubicBezTo>
                    <a:pt x="69" y="68"/>
                    <a:pt x="67" y="66"/>
                    <a:pt x="65" y="64"/>
                  </a:cubicBezTo>
                  <a:cubicBezTo>
                    <a:pt x="66" y="63"/>
                    <a:pt x="67" y="61"/>
                    <a:pt x="67" y="60"/>
                  </a:cubicBezTo>
                  <a:cubicBezTo>
                    <a:pt x="67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9" y="60"/>
                    <a:pt x="69" y="60"/>
                    <a:pt x="70" y="61"/>
                  </a:cubicBezTo>
                  <a:cubicBezTo>
                    <a:pt x="73" y="61"/>
                    <a:pt x="75" y="62"/>
                    <a:pt x="78" y="64"/>
                  </a:cubicBezTo>
                  <a:cubicBezTo>
                    <a:pt x="82" y="66"/>
                    <a:pt x="86" y="69"/>
                    <a:pt x="89" y="71"/>
                  </a:cubicBezTo>
                  <a:cubicBezTo>
                    <a:pt x="92" y="74"/>
                    <a:pt x="92" y="77"/>
                    <a:pt x="89" y="78"/>
                  </a:cubicBezTo>
                  <a:close/>
                  <a:moveTo>
                    <a:pt x="95" y="47"/>
                  </a:moveTo>
                  <a:cubicBezTo>
                    <a:pt x="94" y="48"/>
                    <a:pt x="91" y="50"/>
                    <a:pt x="87" y="51"/>
                  </a:cubicBezTo>
                  <a:cubicBezTo>
                    <a:pt x="84" y="52"/>
                    <a:pt x="80" y="53"/>
                    <a:pt x="77" y="54"/>
                  </a:cubicBezTo>
                  <a:cubicBezTo>
                    <a:pt x="74" y="54"/>
                    <a:pt x="70" y="54"/>
                    <a:pt x="67" y="55"/>
                  </a:cubicBezTo>
                  <a:cubicBezTo>
                    <a:pt x="67" y="54"/>
                    <a:pt x="67" y="53"/>
                    <a:pt x="67" y="53"/>
                  </a:cubicBezTo>
                  <a:cubicBezTo>
                    <a:pt x="67" y="52"/>
                    <a:pt x="66" y="51"/>
                    <a:pt x="66" y="50"/>
                  </a:cubicBezTo>
                  <a:cubicBezTo>
                    <a:pt x="66" y="50"/>
                    <a:pt x="66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9" y="49"/>
                    <a:pt x="70" y="48"/>
                  </a:cubicBezTo>
                  <a:cubicBezTo>
                    <a:pt x="72" y="47"/>
                    <a:pt x="74" y="46"/>
                    <a:pt x="77" y="45"/>
                  </a:cubicBezTo>
                  <a:cubicBezTo>
                    <a:pt x="81" y="43"/>
                    <a:pt x="86" y="42"/>
                    <a:pt x="90" y="42"/>
                  </a:cubicBezTo>
                  <a:cubicBezTo>
                    <a:pt x="94" y="43"/>
                    <a:pt x="97" y="44"/>
                    <a:pt x="95" y="4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3" name="Freeform 251"/>
            <p:cNvSpPr>
              <a:spLocks noEditPoints="1"/>
            </p:cNvSpPr>
            <p:nvPr/>
          </p:nvSpPr>
          <p:spPr bwMode="auto">
            <a:xfrm>
              <a:off x="1743075" y="5754688"/>
              <a:ext cx="487363" cy="493713"/>
            </a:xfrm>
            <a:custGeom>
              <a:avLst/>
              <a:gdLst>
                <a:gd name="T0" fmla="*/ 84 w 130"/>
                <a:gd name="T1" fmla="*/ 66 h 131"/>
                <a:gd name="T2" fmla="*/ 125 w 130"/>
                <a:gd name="T3" fmla="*/ 40 h 131"/>
                <a:gd name="T4" fmla="*/ 98 w 130"/>
                <a:gd name="T5" fmla="*/ 4 h 131"/>
                <a:gd name="T6" fmla="*/ 65 w 130"/>
                <a:gd name="T7" fmla="*/ 46 h 131"/>
                <a:gd name="T8" fmla="*/ 41 w 130"/>
                <a:gd name="T9" fmla="*/ 5 h 131"/>
                <a:gd name="T10" fmla="*/ 4 w 130"/>
                <a:gd name="T11" fmla="*/ 31 h 131"/>
                <a:gd name="T12" fmla="*/ 46 w 130"/>
                <a:gd name="T13" fmla="*/ 64 h 131"/>
                <a:gd name="T14" fmla="*/ 5 w 130"/>
                <a:gd name="T15" fmla="*/ 92 h 131"/>
                <a:gd name="T16" fmla="*/ 33 w 130"/>
                <a:gd name="T17" fmla="*/ 127 h 131"/>
                <a:gd name="T18" fmla="*/ 64 w 130"/>
                <a:gd name="T19" fmla="*/ 84 h 131"/>
                <a:gd name="T20" fmla="*/ 92 w 130"/>
                <a:gd name="T21" fmla="*/ 125 h 131"/>
                <a:gd name="T22" fmla="*/ 127 w 130"/>
                <a:gd name="T23" fmla="*/ 97 h 131"/>
                <a:gd name="T24" fmla="*/ 81 w 130"/>
                <a:gd name="T25" fmla="*/ 76 h 131"/>
                <a:gd name="T26" fmla="*/ 94 w 130"/>
                <a:gd name="T27" fmla="*/ 88 h 131"/>
                <a:gd name="T28" fmla="*/ 78 w 130"/>
                <a:gd name="T29" fmla="*/ 80 h 131"/>
                <a:gd name="T30" fmla="*/ 78 w 130"/>
                <a:gd name="T31" fmla="*/ 51 h 131"/>
                <a:gd name="T32" fmla="*/ 85 w 130"/>
                <a:gd name="T33" fmla="*/ 36 h 131"/>
                <a:gd name="T34" fmla="*/ 87 w 130"/>
                <a:gd name="T35" fmla="*/ 45 h 131"/>
                <a:gd name="T36" fmla="*/ 80 w 130"/>
                <a:gd name="T37" fmla="*/ 26 h 131"/>
                <a:gd name="T38" fmla="*/ 94 w 130"/>
                <a:gd name="T39" fmla="*/ 29 h 131"/>
                <a:gd name="T40" fmla="*/ 93 w 130"/>
                <a:gd name="T41" fmla="*/ 51 h 131"/>
                <a:gd name="T42" fmla="*/ 93 w 130"/>
                <a:gd name="T43" fmla="*/ 37 h 131"/>
                <a:gd name="T44" fmla="*/ 75 w 130"/>
                <a:gd name="T45" fmla="*/ 46 h 131"/>
                <a:gd name="T46" fmla="*/ 52 w 130"/>
                <a:gd name="T47" fmla="*/ 80 h 131"/>
                <a:gd name="T48" fmla="*/ 51 w 130"/>
                <a:gd name="T49" fmla="*/ 86 h 131"/>
                <a:gd name="T50" fmla="*/ 40 w 130"/>
                <a:gd name="T51" fmla="*/ 91 h 131"/>
                <a:gd name="T52" fmla="*/ 50 w 130"/>
                <a:gd name="T53" fmla="*/ 77 h 131"/>
                <a:gd name="T54" fmla="*/ 49 w 130"/>
                <a:gd name="T55" fmla="*/ 54 h 131"/>
                <a:gd name="T56" fmla="*/ 36 w 130"/>
                <a:gd name="T57" fmla="*/ 42 h 131"/>
                <a:gd name="T58" fmla="*/ 52 w 130"/>
                <a:gd name="T59" fmla="*/ 50 h 131"/>
                <a:gd name="T60" fmla="*/ 23 w 130"/>
                <a:gd name="T61" fmla="*/ 44 h 131"/>
                <a:gd name="T62" fmla="*/ 36 w 130"/>
                <a:gd name="T63" fmla="*/ 26 h 131"/>
                <a:gd name="T64" fmla="*/ 53 w 130"/>
                <a:gd name="T65" fmla="*/ 47 h 131"/>
                <a:gd name="T66" fmla="*/ 33 w 130"/>
                <a:gd name="T67" fmla="*/ 44 h 131"/>
                <a:gd name="T68" fmla="*/ 26 w 130"/>
                <a:gd name="T69" fmla="*/ 49 h 131"/>
                <a:gd name="T70" fmla="*/ 39 w 130"/>
                <a:gd name="T71" fmla="*/ 106 h 131"/>
                <a:gd name="T72" fmla="*/ 26 w 130"/>
                <a:gd name="T73" fmla="*/ 89 h 131"/>
                <a:gd name="T74" fmla="*/ 41 w 130"/>
                <a:gd name="T75" fmla="*/ 83 h 131"/>
                <a:gd name="T76" fmla="*/ 51 w 130"/>
                <a:gd name="T77" fmla="*/ 90 h 131"/>
                <a:gd name="T78" fmla="*/ 56 w 130"/>
                <a:gd name="T79" fmla="*/ 76 h 131"/>
                <a:gd name="T80" fmla="*/ 76 w 130"/>
                <a:gd name="T81" fmla="*/ 74 h 131"/>
                <a:gd name="T82" fmla="*/ 101 w 130"/>
                <a:gd name="T83" fmla="*/ 93 h 131"/>
                <a:gd name="T84" fmla="*/ 79 w 130"/>
                <a:gd name="T85" fmla="*/ 93 h 131"/>
                <a:gd name="T86" fmla="*/ 92 w 130"/>
                <a:gd name="T87" fmla="*/ 93 h 131"/>
                <a:gd name="T88" fmla="*/ 85 w 130"/>
                <a:gd name="T89" fmla="*/ 75 h 131"/>
                <a:gd name="T90" fmla="*/ 106 w 130"/>
                <a:gd name="T91" fmla="*/ 9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31">
                  <a:moveTo>
                    <a:pt x="129" y="86"/>
                  </a:moveTo>
                  <a:cubicBezTo>
                    <a:pt x="128" y="82"/>
                    <a:pt x="126" y="79"/>
                    <a:pt x="123" y="76"/>
                  </a:cubicBezTo>
                  <a:cubicBezTo>
                    <a:pt x="113" y="67"/>
                    <a:pt x="98" y="64"/>
                    <a:pt x="84" y="66"/>
                  </a:cubicBezTo>
                  <a:cubicBezTo>
                    <a:pt x="84" y="64"/>
                    <a:pt x="84" y="63"/>
                    <a:pt x="84" y="62"/>
                  </a:cubicBezTo>
                  <a:cubicBezTo>
                    <a:pt x="90" y="62"/>
                    <a:pt x="96" y="61"/>
                    <a:pt x="102" y="59"/>
                  </a:cubicBezTo>
                  <a:cubicBezTo>
                    <a:pt x="112" y="56"/>
                    <a:pt x="120" y="49"/>
                    <a:pt x="125" y="40"/>
                  </a:cubicBezTo>
                  <a:cubicBezTo>
                    <a:pt x="127" y="35"/>
                    <a:pt x="127" y="30"/>
                    <a:pt x="123" y="26"/>
                  </a:cubicBezTo>
                  <a:cubicBezTo>
                    <a:pt x="118" y="20"/>
                    <a:pt x="109" y="20"/>
                    <a:pt x="104" y="14"/>
                  </a:cubicBezTo>
                  <a:cubicBezTo>
                    <a:pt x="102" y="11"/>
                    <a:pt x="101" y="7"/>
                    <a:pt x="98" y="4"/>
                  </a:cubicBezTo>
                  <a:cubicBezTo>
                    <a:pt x="96" y="1"/>
                    <a:pt x="91" y="0"/>
                    <a:pt x="87" y="0"/>
                  </a:cubicBezTo>
                  <a:cubicBezTo>
                    <a:pt x="84" y="1"/>
                    <a:pt x="80" y="3"/>
                    <a:pt x="77" y="6"/>
                  </a:cubicBezTo>
                  <a:cubicBezTo>
                    <a:pt x="67" y="16"/>
                    <a:pt x="64" y="31"/>
                    <a:pt x="65" y="46"/>
                  </a:cubicBezTo>
                  <a:cubicBezTo>
                    <a:pt x="64" y="46"/>
                    <a:pt x="63" y="46"/>
                    <a:pt x="62" y="46"/>
                  </a:cubicBezTo>
                  <a:cubicBezTo>
                    <a:pt x="62" y="40"/>
                    <a:pt x="61" y="33"/>
                    <a:pt x="59" y="27"/>
                  </a:cubicBezTo>
                  <a:cubicBezTo>
                    <a:pt x="56" y="18"/>
                    <a:pt x="50" y="9"/>
                    <a:pt x="41" y="5"/>
                  </a:cubicBezTo>
                  <a:cubicBezTo>
                    <a:pt x="36" y="2"/>
                    <a:pt x="31" y="3"/>
                    <a:pt x="26" y="6"/>
                  </a:cubicBezTo>
                  <a:cubicBezTo>
                    <a:pt x="20" y="11"/>
                    <a:pt x="20" y="20"/>
                    <a:pt x="14" y="25"/>
                  </a:cubicBezTo>
                  <a:cubicBezTo>
                    <a:pt x="11" y="27"/>
                    <a:pt x="7" y="28"/>
                    <a:pt x="4" y="31"/>
                  </a:cubicBezTo>
                  <a:cubicBezTo>
                    <a:pt x="1" y="33"/>
                    <a:pt x="0" y="38"/>
                    <a:pt x="1" y="41"/>
                  </a:cubicBezTo>
                  <a:cubicBezTo>
                    <a:pt x="1" y="45"/>
                    <a:pt x="4" y="49"/>
                    <a:pt x="6" y="52"/>
                  </a:cubicBezTo>
                  <a:cubicBezTo>
                    <a:pt x="16" y="62"/>
                    <a:pt x="31" y="65"/>
                    <a:pt x="46" y="64"/>
                  </a:cubicBezTo>
                  <a:cubicBezTo>
                    <a:pt x="46" y="66"/>
                    <a:pt x="46" y="67"/>
                    <a:pt x="46" y="68"/>
                  </a:cubicBezTo>
                  <a:cubicBezTo>
                    <a:pt x="39" y="68"/>
                    <a:pt x="33" y="69"/>
                    <a:pt x="26" y="72"/>
                  </a:cubicBezTo>
                  <a:cubicBezTo>
                    <a:pt x="17" y="76"/>
                    <a:pt x="9" y="83"/>
                    <a:pt x="5" y="92"/>
                  </a:cubicBezTo>
                  <a:cubicBezTo>
                    <a:pt x="3" y="97"/>
                    <a:pt x="3" y="102"/>
                    <a:pt x="7" y="106"/>
                  </a:cubicBezTo>
                  <a:cubicBezTo>
                    <a:pt x="12" y="112"/>
                    <a:pt x="21" y="111"/>
                    <a:pt x="26" y="117"/>
                  </a:cubicBezTo>
                  <a:cubicBezTo>
                    <a:pt x="29" y="120"/>
                    <a:pt x="30" y="124"/>
                    <a:pt x="33" y="127"/>
                  </a:cubicBezTo>
                  <a:cubicBezTo>
                    <a:pt x="36" y="130"/>
                    <a:pt x="40" y="131"/>
                    <a:pt x="44" y="130"/>
                  </a:cubicBezTo>
                  <a:cubicBezTo>
                    <a:pt x="47" y="129"/>
                    <a:pt x="51" y="126"/>
                    <a:pt x="54" y="124"/>
                  </a:cubicBezTo>
                  <a:cubicBezTo>
                    <a:pt x="63" y="114"/>
                    <a:pt x="65" y="99"/>
                    <a:pt x="64" y="84"/>
                  </a:cubicBezTo>
                  <a:cubicBezTo>
                    <a:pt x="65" y="84"/>
                    <a:pt x="67" y="84"/>
                    <a:pt x="68" y="84"/>
                  </a:cubicBezTo>
                  <a:cubicBezTo>
                    <a:pt x="68" y="91"/>
                    <a:pt x="69" y="97"/>
                    <a:pt x="72" y="103"/>
                  </a:cubicBezTo>
                  <a:cubicBezTo>
                    <a:pt x="75" y="113"/>
                    <a:pt x="82" y="121"/>
                    <a:pt x="92" y="125"/>
                  </a:cubicBezTo>
                  <a:cubicBezTo>
                    <a:pt x="97" y="127"/>
                    <a:pt x="102" y="126"/>
                    <a:pt x="106" y="123"/>
                  </a:cubicBezTo>
                  <a:cubicBezTo>
                    <a:pt x="112" y="118"/>
                    <a:pt x="111" y="109"/>
                    <a:pt x="117" y="103"/>
                  </a:cubicBezTo>
                  <a:cubicBezTo>
                    <a:pt x="120" y="101"/>
                    <a:pt x="124" y="100"/>
                    <a:pt x="127" y="97"/>
                  </a:cubicBezTo>
                  <a:cubicBezTo>
                    <a:pt x="129" y="94"/>
                    <a:pt x="130" y="90"/>
                    <a:pt x="129" y="86"/>
                  </a:cubicBezTo>
                  <a:close/>
                  <a:moveTo>
                    <a:pt x="79" y="78"/>
                  </a:moveTo>
                  <a:cubicBezTo>
                    <a:pt x="80" y="77"/>
                    <a:pt x="81" y="77"/>
                    <a:pt x="81" y="76"/>
                  </a:cubicBezTo>
                  <a:cubicBezTo>
                    <a:pt x="83" y="77"/>
                    <a:pt x="85" y="78"/>
                    <a:pt x="87" y="79"/>
                  </a:cubicBezTo>
                  <a:cubicBezTo>
                    <a:pt x="89" y="80"/>
                    <a:pt x="92" y="82"/>
                    <a:pt x="93" y="85"/>
                  </a:cubicBezTo>
                  <a:cubicBezTo>
                    <a:pt x="94" y="86"/>
                    <a:pt x="94" y="87"/>
                    <a:pt x="94" y="88"/>
                  </a:cubicBezTo>
                  <a:cubicBezTo>
                    <a:pt x="94" y="89"/>
                    <a:pt x="93" y="90"/>
                    <a:pt x="92" y="90"/>
                  </a:cubicBezTo>
                  <a:cubicBezTo>
                    <a:pt x="89" y="91"/>
                    <a:pt x="87" y="89"/>
                    <a:pt x="85" y="87"/>
                  </a:cubicBezTo>
                  <a:cubicBezTo>
                    <a:pt x="82" y="85"/>
                    <a:pt x="80" y="82"/>
                    <a:pt x="78" y="80"/>
                  </a:cubicBezTo>
                  <a:cubicBezTo>
                    <a:pt x="78" y="79"/>
                    <a:pt x="79" y="79"/>
                    <a:pt x="79" y="78"/>
                  </a:cubicBezTo>
                  <a:close/>
                  <a:moveTo>
                    <a:pt x="79" y="52"/>
                  </a:moveTo>
                  <a:cubicBezTo>
                    <a:pt x="79" y="52"/>
                    <a:pt x="78" y="51"/>
                    <a:pt x="78" y="51"/>
                  </a:cubicBezTo>
                  <a:cubicBezTo>
                    <a:pt x="77" y="50"/>
                    <a:pt x="76" y="50"/>
                    <a:pt x="76" y="49"/>
                  </a:cubicBezTo>
                  <a:cubicBezTo>
                    <a:pt x="77" y="47"/>
                    <a:pt x="78" y="45"/>
                    <a:pt x="79" y="43"/>
                  </a:cubicBezTo>
                  <a:cubicBezTo>
                    <a:pt x="81" y="40"/>
                    <a:pt x="83" y="38"/>
                    <a:pt x="85" y="36"/>
                  </a:cubicBezTo>
                  <a:cubicBezTo>
                    <a:pt x="86" y="35"/>
                    <a:pt x="87" y="35"/>
                    <a:pt x="88" y="35"/>
                  </a:cubicBezTo>
                  <a:cubicBezTo>
                    <a:pt x="90" y="35"/>
                    <a:pt x="90" y="36"/>
                    <a:pt x="91" y="37"/>
                  </a:cubicBezTo>
                  <a:cubicBezTo>
                    <a:pt x="91" y="40"/>
                    <a:pt x="89" y="43"/>
                    <a:pt x="87" y="45"/>
                  </a:cubicBezTo>
                  <a:cubicBezTo>
                    <a:pt x="85" y="47"/>
                    <a:pt x="82" y="50"/>
                    <a:pt x="80" y="52"/>
                  </a:cubicBezTo>
                  <a:cubicBezTo>
                    <a:pt x="80" y="52"/>
                    <a:pt x="79" y="52"/>
                    <a:pt x="79" y="52"/>
                  </a:cubicBezTo>
                  <a:close/>
                  <a:moveTo>
                    <a:pt x="80" y="26"/>
                  </a:moveTo>
                  <a:cubicBezTo>
                    <a:pt x="82" y="24"/>
                    <a:pt x="84" y="23"/>
                    <a:pt x="85" y="23"/>
                  </a:cubicBezTo>
                  <a:cubicBezTo>
                    <a:pt x="87" y="22"/>
                    <a:pt x="89" y="23"/>
                    <a:pt x="91" y="24"/>
                  </a:cubicBezTo>
                  <a:cubicBezTo>
                    <a:pt x="92" y="26"/>
                    <a:pt x="92" y="28"/>
                    <a:pt x="94" y="29"/>
                  </a:cubicBezTo>
                  <a:cubicBezTo>
                    <a:pt x="96" y="32"/>
                    <a:pt x="100" y="32"/>
                    <a:pt x="103" y="35"/>
                  </a:cubicBezTo>
                  <a:cubicBezTo>
                    <a:pt x="104" y="37"/>
                    <a:pt x="105" y="40"/>
                    <a:pt x="104" y="42"/>
                  </a:cubicBezTo>
                  <a:cubicBezTo>
                    <a:pt x="101" y="47"/>
                    <a:pt x="97" y="50"/>
                    <a:pt x="93" y="51"/>
                  </a:cubicBezTo>
                  <a:cubicBezTo>
                    <a:pt x="89" y="52"/>
                    <a:pt x="86" y="53"/>
                    <a:pt x="83" y="53"/>
                  </a:cubicBezTo>
                  <a:cubicBezTo>
                    <a:pt x="85" y="51"/>
                    <a:pt x="87" y="49"/>
                    <a:pt x="89" y="46"/>
                  </a:cubicBezTo>
                  <a:cubicBezTo>
                    <a:pt x="91" y="44"/>
                    <a:pt x="93" y="41"/>
                    <a:pt x="93" y="37"/>
                  </a:cubicBezTo>
                  <a:cubicBezTo>
                    <a:pt x="93" y="34"/>
                    <a:pt x="90" y="32"/>
                    <a:pt x="87" y="33"/>
                  </a:cubicBezTo>
                  <a:cubicBezTo>
                    <a:pt x="83" y="33"/>
                    <a:pt x="81" y="36"/>
                    <a:pt x="79" y="39"/>
                  </a:cubicBezTo>
                  <a:cubicBezTo>
                    <a:pt x="77" y="41"/>
                    <a:pt x="76" y="43"/>
                    <a:pt x="75" y="46"/>
                  </a:cubicBezTo>
                  <a:cubicBezTo>
                    <a:pt x="74" y="38"/>
                    <a:pt x="75" y="31"/>
                    <a:pt x="80" y="26"/>
                  </a:cubicBezTo>
                  <a:close/>
                  <a:moveTo>
                    <a:pt x="50" y="77"/>
                  </a:moveTo>
                  <a:cubicBezTo>
                    <a:pt x="51" y="78"/>
                    <a:pt x="51" y="79"/>
                    <a:pt x="52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3"/>
                    <a:pt x="52" y="85"/>
                    <a:pt x="51" y="86"/>
                  </a:cubicBezTo>
                  <a:cubicBezTo>
                    <a:pt x="50" y="89"/>
                    <a:pt x="48" y="91"/>
                    <a:pt x="45" y="93"/>
                  </a:cubicBezTo>
                  <a:cubicBezTo>
                    <a:pt x="44" y="93"/>
                    <a:pt x="43" y="94"/>
                    <a:pt x="42" y="94"/>
                  </a:cubicBezTo>
                  <a:cubicBezTo>
                    <a:pt x="41" y="93"/>
                    <a:pt x="40" y="92"/>
                    <a:pt x="40" y="91"/>
                  </a:cubicBezTo>
                  <a:cubicBezTo>
                    <a:pt x="39" y="89"/>
                    <a:pt x="41" y="86"/>
                    <a:pt x="43" y="84"/>
                  </a:cubicBezTo>
                  <a:cubicBezTo>
                    <a:pt x="45" y="82"/>
                    <a:pt x="47" y="80"/>
                    <a:pt x="50" y="77"/>
                  </a:cubicBezTo>
                  <a:cubicBezTo>
                    <a:pt x="50" y="77"/>
                    <a:pt x="50" y="77"/>
                    <a:pt x="50" y="77"/>
                  </a:cubicBezTo>
                  <a:close/>
                  <a:moveTo>
                    <a:pt x="50" y="52"/>
                  </a:moveTo>
                  <a:cubicBezTo>
                    <a:pt x="50" y="53"/>
                    <a:pt x="50" y="53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7" y="53"/>
                    <a:pt x="45" y="52"/>
                    <a:pt x="43" y="51"/>
                  </a:cubicBezTo>
                  <a:cubicBezTo>
                    <a:pt x="41" y="50"/>
                    <a:pt x="38" y="48"/>
                    <a:pt x="37" y="45"/>
                  </a:cubicBezTo>
                  <a:cubicBezTo>
                    <a:pt x="36" y="44"/>
                    <a:pt x="36" y="43"/>
                    <a:pt x="36" y="42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41" y="39"/>
                    <a:pt x="43" y="41"/>
                    <a:pt x="45" y="43"/>
                  </a:cubicBezTo>
                  <a:cubicBezTo>
                    <a:pt x="48" y="45"/>
                    <a:pt x="50" y="48"/>
                    <a:pt x="52" y="50"/>
                  </a:cubicBezTo>
                  <a:cubicBezTo>
                    <a:pt x="52" y="51"/>
                    <a:pt x="51" y="52"/>
                    <a:pt x="50" y="52"/>
                  </a:cubicBezTo>
                  <a:close/>
                  <a:moveTo>
                    <a:pt x="26" y="49"/>
                  </a:moveTo>
                  <a:cubicBezTo>
                    <a:pt x="25" y="47"/>
                    <a:pt x="23" y="46"/>
                    <a:pt x="23" y="44"/>
                  </a:cubicBezTo>
                  <a:cubicBezTo>
                    <a:pt x="23" y="42"/>
                    <a:pt x="23" y="40"/>
                    <a:pt x="25" y="38"/>
                  </a:cubicBezTo>
                  <a:cubicBezTo>
                    <a:pt x="26" y="37"/>
                    <a:pt x="28" y="37"/>
                    <a:pt x="30" y="36"/>
                  </a:cubicBezTo>
                  <a:cubicBezTo>
                    <a:pt x="33" y="33"/>
                    <a:pt x="33" y="29"/>
                    <a:pt x="36" y="26"/>
                  </a:cubicBezTo>
                  <a:cubicBezTo>
                    <a:pt x="38" y="25"/>
                    <a:pt x="40" y="25"/>
                    <a:pt x="43" y="26"/>
                  </a:cubicBezTo>
                  <a:cubicBezTo>
                    <a:pt x="47" y="28"/>
                    <a:pt x="50" y="32"/>
                    <a:pt x="52" y="37"/>
                  </a:cubicBezTo>
                  <a:cubicBezTo>
                    <a:pt x="53" y="40"/>
                    <a:pt x="53" y="44"/>
                    <a:pt x="53" y="47"/>
                  </a:cubicBezTo>
                  <a:cubicBezTo>
                    <a:pt x="51" y="45"/>
                    <a:pt x="49" y="43"/>
                    <a:pt x="47" y="41"/>
                  </a:cubicBezTo>
                  <a:cubicBezTo>
                    <a:pt x="45" y="39"/>
                    <a:pt x="42" y="37"/>
                    <a:pt x="38" y="37"/>
                  </a:cubicBezTo>
                  <a:cubicBezTo>
                    <a:pt x="35" y="38"/>
                    <a:pt x="33" y="40"/>
                    <a:pt x="33" y="44"/>
                  </a:cubicBezTo>
                  <a:cubicBezTo>
                    <a:pt x="34" y="47"/>
                    <a:pt x="37" y="50"/>
                    <a:pt x="40" y="52"/>
                  </a:cubicBezTo>
                  <a:cubicBezTo>
                    <a:pt x="41" y="53"/>
                    <a:pt x="43" y="54"/>
                    <a:pt x="45" y="55"/>
                  </a:cubicBezTo>
                  <a:cubicBezTo>
                    <a:pt x="38" y="55"/>
                    <a:pt x="31" y="54"/>
                    <a:pt x="26" y="49"/>
                  </a:cubicBezTo>
                  <a:close/>
                  <a:moveTo>
                    <a:pt x="50" y="104"/>
                  </a:moveTo>
                  <a:cubicBezTo>
                    <a:pt x="48" y="106"/>
                    <a:pt x="47" y="107"/>
                    <a:pt x="45" y="107"/>
                  </a:cubicBezTo>
                  <a:cubicBezTo>
                    <a:pt x="43" y="108"/>
                    <a:pt x="41" y="107"/>
                    <a:pt x="39" y="106"/>
                  </a:cubicBezTo>
                  <a:cubicBezTo>
                    <a:pt x="38" y="105"/>
                    <a:pt x="38" y="102"/>
                    <a:pt x="36" y="101"/>
                  </a:cubicBezTo>
                  <a:cubicBezTo>
                    <a:pt x="34" y="98"/>
                    <a:pt x="29" y="99"/>
                    <a:pt x="27" y="96"/>
                  </a:cubicBezTo>
                  <a:cubicBezTo>
                    <a:pt x="25" y="94"/>
                    <a:pt x="25" y="91"/>
                    <a:pt x="26" y="89"/>
                  </a:cubicBezTo>
                  <a:cubicBezTo>
                    <a:pt x="28" y="84"/>
                    <a:pt x="32" y="81"/>
                    <a:pt x="36" y="79"/>
                  </a:cubicBezTo>
                  <a:cubicBezTo>
                    <a:pt x="39" y="78"/>
                    <a:pt x="43" y="77"/>
                    <a:pt x="46" y="77"/>
                  </a:cubicBezTo>
                  <a:cubicBezTo>
                    <a:pt x="45" y="79"/>
                    <a:pt x="43" y="81"/>
                    <a:pt x="41" y="83"/>
                  </a:cubicBezTo>
                  <a:cubicBezTo>
                    <a:pt x="39" y="85"/>
                    <a:pt x="37" y="88"/>
                    <a:pt x="37" y="91"/>
                  </a:cubicBezTo>
                  <a:cubicBezTo>
                    <a:pt x="38" y="95"/>
                    <a:pt x="40" y="97"/>
                    <a:pt x="44" y="96"/>
                  </a:cubicBezTo>
                  <a:cubicBezTo>
                    <a:pt x="47" y="95"/>
                    <a:pt x="49" y="93"/>
                    <a:pt x="51" y="90"/>
                  </a:cubicBezTo>
                  <a:cubicBezTo>
                    <a:pt x="53" y="88"/>
                    <a:pt x="54" y="87"/>
                    <a:pt x="55" y="85"/>
                  </a:cubicBezTo>
                  <a:cubicBezTo>
                    <a:pt x="55" y="92"/>
                    <a:pt x="54" y="99"/>
                    <a:pt x="50" y="104"/>
                  </a:cubicBezTo>
                  <a:close/>
                  <a:moveTo>
                    <a:pt x="56" y="76"/>
                  </a:moveTo>
                  <a:cubicBezTo>
                    <a:pt x="51" y="71"/>
                    <a:pt x="50" y="62"/>
                    <a:pt x="55" y="56"/>
                  </a:cubicBezTo>
                  <a:cubicBezTo>
                    <a:pt x="60" y="50"/>
                    <a:pt x="69" y="49"/>
                    <a:pt x="75" y="55"/>
                  </a:cubicBezTo>
                  <a:cubicBezTo>
                    <a:pt x="81" y="60"/>
                    <a:pt x="82" y="69"/>
                    <a:pt x="76" y="74"/>
                  </a:cubicBezTo>
                  <a:cubicBezTo>
                    <a:pt x="71" y="80"/>
                    <a:pt x="62" y="81"/>
                    <a:pt x="56" y="76"/>
                  </a:cubicBezTo>
                  <a:close/>
                  <a:moveTo>
                    <a:pt x="106" y="90"/>
                  </a:moveTo>
                  <a:cubicBezTo>
                    <a:pt x="104" y="92"/>
                    <a:pt x="102" y="92"/>
                    <a:pt x="101" y="93"/>
                  </a:cubicBezTo>
                  <a:cubicBezTo>
                    <a:pt x="98" y="96"/>
                    <a:pt x="98" y="100"/>
                    <a:pt x="95" y="103"/>
                  </a:cubicBezTo>
                  <a:cubicBezTo>
                    <a:pt x="93" y="105"/>
                    <a:pt x="91" y="105"/>
                    <a:pt x="88" y="104"/>
                  </a:cubicBezTo>
                  <a:cubicBezTo>
                    <a:pt x="84" y="102"/>
                    <a:pt x="81" y="98"/>
                    <a:pt x="79" y="93"/>
                  </a:cubicBezTo>
                  <a:cubicBezTo>
                    <a:pt x="77" y="90"/>
                    <a:pt x="77" y="86"/>
                    <a:pt x="77" y="83"/>
                  </a:cubicBezTo>
                  <a:cubicBezTo>
                    <a:pt x="79" y="85"/>
                    <a:pt x="81" y="87"/>
                    <a:pt x="83" y="89"/>
                  </a:cubicBezTo>
                  <a:cubicBezTo>
                    <a:pt x="85" y="91"/>
                    <a:pt x="88" y="93"/>
                    <a:pt x="92" y="93"/>
                  </a:cubicBezTo>
                  <a:cubicBezTo>
                    <a:pt x="95" y="92"/>
                    <a:pt x="97" y="90"/>
                    <a:pt x="96" y="86"/>
                  </a:cubicBezTo>
                  <a:cubicBezTo>
                    <a:pt x="96" y="83"/>
                    <a:pt x="93" y="81"/>
                    <a:pt x="90" y="79"/>
                  </a:cubicBezTo>
                  <a:cubicBezTo>
                    <a:pt x="89" y="77"/>
                    <a:pt x="87" y="76"/>
                    <a:pt x="85" y="75"/>
                  </a:cubicBezTo>
                  <a:cubicBezTo>
                    <a:pt x="92" y="74"/>
                    <a:pt x="99" y="75"/>
                    <a:pt x="104" y="80"/>
                  </a:cubicBezTo>
                  <a:cubicBezTo>
                    <a:pt x="105" y="82"/>
                    <a:pt x="106" y="83"/>
                    <a:pt x="107" y="85"/>
                  </a:cubicBezTo>
                  <a:cubicBezTo>
                    <a:pt x="107" y="87"/>
                    <a:pt x="107" y="89"/>
                    <a:pt x="106" y="9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4" name="Freeform 252"/>
            <p:cNvSpPr>
              <a:spLocks/>
            </p:cNvSpPr>
            <p:nvPr/>
          </p:nvSpPr>
          <p:spPr bwMode="auto">
            <a:xfrm>
              <a:off x="1960563" y="5970588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0 w 17"/>
                <a:gd name="T3" fmla="*/ 8 h 16"/>
                <a:gd name="T4" fmla="*/ 9 w 17"/>
                <a:gd name="T5" fmla="*/ 16 h 16"/>
                <a:gd name="T6" fmla="*/ 16 w 17"/>
                <a:gd name="T7" fmla="*/ 7 h 16"/>
                <a:gd name="T8" fmla="*/ 8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1" y="13"/>
                    <a:pt x="4" y="16"/>
                    <a:pt x="9" y="16"/>
                  </a:cubicBezTo>
                  <a:cubicBezTo>
                    <a:pt x="13" y="16"/>
                    <a:pt x="17" y="12"/>
                    <a:pt x="16" y="7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5" name="Freeform 253"/>
            <p:cNvSpPr>
              <a:spLocks/>
            </p:cNvSpPr>
            <p:nvPr/>
          </p:nvSpPr>
          <p:spPr bwMode="auto">
            <a:xfrm>
              <a:off x="3775075" y="4791076"/>
              <a:ext cx="44450" cy="79375"/>
            </a:xfrm>
            <a:custGeom>
              <a:avLst/>
              <a:gdLst>
                <a:gd name="T0" fmla="*/ 6 w 12"/>
                <a:gd name="T1" fmla="*/ 1 h 21"/>
                <a:gd name="T2" fmla="*/ 1 w 12"/>
                <a:gd name="T3" fmla="*/ 6 h 21"/>
                <a:gd name="T4" fmla="*/ 3 w 12"/>
                <a:gd name="T5" fmla="*/ 12 h 21"/>
                <a:gd name="T6" fmla="*/ 11 w 12"/>
                <a:gd name="T7" fmla="*/ 21 h 21"/>
                <a:gd name="T8" fmla="*/ 11 w 12"/>
                <a:gd name="T9" fmla="*/ 8 h 21"/>
                <a:gd name="T10" fmla="*/ 6 w 12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1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8"/>
                    <a:pt x="1" y="10"/>
                    <a:pt x="3" y="12"/>
                  </a:cubicBezTo>
                  <a:cubicBezTo>
                    <a:pt x="5" y="16"/>
                    <a:pt x="8" y="18"/>
                    <a:pt x="11" y="21"/>
                  </a:cubicBezTo>
                  <a:cubicBezTo>
                    <a:pt x="11" y="21"/>
                    <a:pt x="12" y="13"/>
                    <a:pt x="11" y="8"/>
                  </a:cubicBezTo>
                  <a:cubicBezTo>
                    <a:pt x="11" y="5"/>
                    <a:pt x="10" y="2"/>
                    <a:pt x="6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6" name="Freeform 254"/>
            <p:cNvSpPr>
              <a:spLocks noEditPoints="1"/>
            </p:cNvSpPr>
            <p:nvPr/>
          </p:nvSpPr>
          <p:spPr bwMode="auto">
            <a:xfrm>
              <a:off x="3582988" y="4756151"/>
              <a:ext cx="615950" cy="619125"/>
            </a:xfrm>
            <a:custGeom>
              <a:avLst/>
              <a:gdLst>
                <a:gd name="T0" fmla="*/ 96 w 164"/>
                <a:gd name="T1" fmla="*/ 2 h 164"/>
                <a:gd name="T2" fmla="*/ 74 w 164"/>
                <a:gd name="T3" fmla="*/ 13 h 164"/>
                <a:gd name="T4" fmla="*/ 72 w 164"/>
                <a:gd name="T5" fmla="*/ 62 h 164"/>
                <a:gd name="T6" fmla="*/ 33 w 164"/>
                <a:gd name="T7" fmla="*/ 24 h 164"/>
                <a:gd name="T8" fmla="*/ 11 w 164"/>
                <a:gd name="T9" fmla="*/ 56 h 164"/>
                <a:gd name="T10" fmla="*/ 2 w 164"/>
                <a:gd name="T11" fmla="*/ 80 h 164"/>
                <a:gd name="T12" fmla="*/ 60 w 164"/>
                <a:gd name="T13" fmla="*/ 89 h 164"/>
                <a:gd name="T14" fmla="*/ 42 w 164"/>
                <a:gd name="T15" fmla="*/ 102 h 164"/>
                <a:gd name="T16" fmla="*/ 30 w 164"/>
                <a:gd name="T17" fmla="*/ 146 h 164"/>
                <a:gd name="T18" fmla="*/ 65 w 164"/>
                <a:gd name="T19" fmla="*/ 162 h 164"/>
                <a:gd name="T20" fmla="*/ 87 w 164"/>
                <a:gd name="T21" fmla="*/ 152 h 164"/>
                <a:gd name="T22" fmla="*/ 92 w 164"/>
                <a:gd name="T23" fmla="*/ 103 h 164"/>
                <a:gd name="T24" fmla="*/ 133 w 164"/>
                <a:gd name="T25" fmla="*/ 140 h 164"/>
                <a:gd name="T26" fmla="*/ 153 w 164"/>
                <a:gd name="T27" fmla="*/ 107 h 164"/>
                <a:gd name="T28" fmla="*/ 161 w 164"/>
                <a:gd name="T29" fmla="*/ 84 h 164"/>
                <a:gd name="T30" fmla="*/ 104 w 164"/>
                <a:gd name="T31" fmla="*/ 76 h 164"/>
                <a:gd name="T32" fmla="*/ 123 w 164"/>
                <a:gd name="T33" fmla="*/ 62 h 164"/>
                <a:gd name="T34" fmla="*/ 132 w 164"/>
                <a:gd name="T35" fmla="*/ 17 h 164"/>
                <a:gd name="T36" fmla="*/ 90 w 164"/>
                <a:gd name="T37" fmla="*/ 86 h 164"/>
                <a:gd name="T38" fmla="*/ 74 w 164"/>
                <a:gd name="T39" fmla="*/ 79 h 164"/>
                <a:gd name="T40" fmla="*/ 90 w 164"/>
                <a:gd name="T41" fmla="*/ 86 h 164"/>
                <a:gd name="T42" fmla="*/ 28 w 164"/>
                <a:gd name="T43" fmla="*/ 74 h 164"/>
                <a:gd name="T44" fmla="*/ 32 w 164"/>
                <a:gd name="T45" fmla="*/ 63 h 164"/>
                <a:gd name="T46" fmla="*/ 43 w 164"/>
                <a:gd name="T47" fmla="*/ 47 h 164"/>
                <a:gd name="T48" fmla="*/ 63 w 164"/>
                <a:gd name="T49" fmla="*/ 70 h 164"/>
                <a:gd name="T50" fmla="*/ 60 w 164"/>
                <a:gd name="T51" fmla="*/ 77 h 164"/>
                <a:gd name="T52" fmla="*/ 76 w 164"/>
                <a:gd name="T53" fmla="*/ 104 h 164"/>
                <a:gd name="T54" fmla="*/ 73 w 164"/>
                <a:gd name="T55" fmla="*/ 136 h 164"/>
                <a:gd name="T56" fmla="*/ 61 w 164"/>
                <a:gd name="T57" fmla="*/ 132 h 164"/>
                <a:gd name="T58" fmla="*/ 46 w 164"/>
                <a:gd name="T59" fmla="*/ 121 h 164"/>
                <a:gd name="T60" fmla="*/ 69 w 164"/>
                <a:gd name="T61" fmla="*/ 101 h 164"/>
                <a:gd name="T62" fmla="*/ 76 w 164"/>
                <a:gd name="T63" fmla="*/ 104 h 164"/>
                <a:gd name="T64" fmla="*/ 131 w 164"/>
                <a:gd name="T65" fmla="*/ 86 h 164"/>
                <a:gd name="T66" fmla="*/ 136 w 164"/>
                <a:gd name="T67" fmla="*/ 97 h 164"/>
                <a:gd name="T68" fmla="*/ 129 w 164"/>
                <a:gd name="T69" fmla="*/ 114 h 164"/>
                <a:gd name="T70" fmla="*/ 108 w 164"/>
                <a:gd name="T71" fmla="*/ 109 h 164"/>
                <a:gd name="T72" fmla="*/ 103 w 164"/>
                <a:gd name="T73" fmla="*/ 92 h 164"/>
                <a:gd name="T74" fmla="*/ 114 w 164"/>
                <a:gd name="T75" fmla="*/ 35 h 164"/>
                <a:gd name="T76" fmla="*/ 109 w 164"/>
                <a:gd name="T77" fmla="*/ 57 h 164"/>
                <a:gd name="T78" fmla="*/ 92 w 164"/>
                <a:gd name="T79" fmla="*/ 61 h 164"/>
                <a:gd name="T80" fmla="*/ 85 w 164"/>
                <a:gd name="T81" fmla="*/ 34 h 164"/>
                <a:gd name="T82" fmla="*/ 96 w 164"/>
                <a:gd name="T83" fmla="*/ 28 h 164"/>
                <a:gd name="T84" fmla="*/ 114 w 164"/>
                <a:gd name="T85" fmla="*/ 3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" h="164">
                  <a:moveTo>
                    <a:pt x="107" y="11"/>
                  </a:moveTo>
                  <a:cubicBezTo>
                    <a:pt x="103" y="9"/>
                    <a:pt x="100" y="5"/>
                    <a:pt x="96" y="2"/>
                  </a:cubicBezTo>
                  <a:cubicBezTo>
                    <a:pt x="92" y="0"/>
                    <a:pt x="87" y="1"/>
                    <a:pt x="83" y="3"/>
                  </a:cubicBezTo>
                  <a:cubicBezTo>
                    <a:pt x="79" y="6"/>
                    <a:pt x="76" y="9"/>
                    <a:pt x="74" y="13"/>
                  </a:cubicBezTo>
                  <a:cubicBezTo>
                    <a:pt x="67" y="28"/>
                    <a:pt x="70" y="45"/>
                    <a:pt x="76" y="60"/>
                  </a:cubicBezTo>
                  <a:cubicBezTo>
                    <a:pt x="74" y="61"/>
                    <a:pt x="73" y="61"/>
                    <a:pt x="72" y="62"/>
                  </a:cubicBezTo>
                  <a:cubicBezTo>
                    <a:pt x="69" y="55"/>
                    <a:pt x="67" y="49"/>
                    <a:pt x="62" y="43"/>
                  </a:cubicBezTo>
                  <a:cubicBezTo>
                    <a:pt x="55" y="33"/>
                    <a:pt x="45" y="26"/>
                    <a:pt x="33" y="24"/>
                  </a:cubicBezTo>
                  <a:cubicBezTo>
                    <a:pt x="27" y="23"/>
                    <a:pt x="21" y="26"/>
                    <a:pt x="18" y="31"/>
                  </a:cubicBezTo>
                  <a:cubicBezTo>
                    <a:pt x="13" y="39"/>
                    <a:pt x="16" y="49"/>
                    <a:pt x="11" y="56"/>
                  </a:cubicBezTo>
                  <a:cubicBezTo>
                    <a:pt x="9" y="60"/>
                    <a:pt x="4" y="62"/>
                    <a:pt x="2" y="66"/>
                  </a:cubicBezTo>
                  <a:cubicBezTo>
                    <a:pt x="0" y="70"/>
                    <a:pt x="0" y="75"/>
                    <a:pt x="2" y="80"/>
                  </a:cubicBezTo>
                  <a:cubicBezTo>
                    <a:pt x="4" y="84"/>
                    <a:pt x="8" y="87"/>
                    <a:pt x="12" y="89"/>
                  </a:cubicBezTo>
                  <a:cubicBezTo>
                    <a:pt x="27" y="97"/>
                    <a:pt x="44" y="95"/>
                    <a:pt x="60" y="89"/>
                  </a:cubicBezTo>
                  <a:cubicBezTo>
                    <a:pt x="61" y="90"/>
                    <a:pt x="61" y="91"/>
                    <a:pt x="61" y="92"/>
                  </a:cubicBezTo>
                  <a:cubicBezTo>
                    <a:pt x="54" y="94"/>
                    <a:pt x="48" y="97"/>
                    <a:pt x="42" y="102"/>
                  </a:cubicBezTo>
                  <a:cubicBezTo>
                    <a:pt x="32" y="108"/>
                    <a:pt x="25" y="119"/>
                    <a:pt x="23" y="130"/>
                  </a:cubicBezTo>
                  <a:cubicBezTo>
                    <a:pt x="22" y="137"/>
                    <a:pt x="24" y="142"/>
                    <a:pt x="30" y="146"/>
                  </a:cubicBezTo>
                  <a:cubicBezTo>
                    <a:pt x="37" y="151"/>
                    <a:pt x="47" y="148"/>
                    <a:pt x="55" y="153"/>
                  </a:cubicBezTo>
                  <a:cubicBezTo>
                    <a:pt x="59" y="155"/>
                    <a:pt x="61" y="160"/>
                    <a:pt x="65" y="162"/>
                  </a:cubicBezTo>
                  <a:cubicBezTo>
                    <a:pt x="69" y="164"/>
                    <a:pt x="74" y="164"/>
                    <a:pt x="78" y="162"/>
                  </a:cubicBezTo>
                  <a:cubicBezTo>
                    <a:pt x="82" y="160"/>
                    <a:pt x="85" y="156"/>
                    <a:pt x="87" y="152"/>
                  </a:cubicBezTo>
                  <a:cubicBezTo>
                    <a:pt x="95" y="138"/>
                    <a:pt x="94" y="120"/>
                    <a:pt x="88" y="104"/>
                  </a:cubicBezTo>
                  <a:cubicBezTo>
                    <a:pt x="89" y="104"/>
                    <a:pt x="91" y="103"/>
                    <a:pt x="92" y="103"/>
                  </a:cubicBezTo>
                  <a:cubicBezTo>
                    <a:pt x="95" y="110"/>
                    <a:pt x="98" y="117"/>
                    <a:pt x="103" y="123"/>
                  </a:cubicBezTo>
                  <a:cubicBezTo>
                    <a:pt x="110" y="132"/>
                    <a:pt x="121" y="139"/>
                    <a:pt x="133" y="140"/>
                  </a:cubicBezTo>
                  <a:cubicBezTo>
                    <a:pt x="139" y="141"/>
                    <a:pt x="145" y="138"/>
                    <a:pt x="148" y="133"/>
                  </a:cubicBezTo>
                  <a:cubicBezTo>
                    <a:pt x="153" y="125"/>
                    <a:pt x="149" y="115"/>
                    <a:pt x="153" y="107"/>
                  </a:cubicBezTo>
                  <a:cubicBezTo>
                    <a:pt x="156" y="103"/>
                    <a:pt x="160" y="101"/>
                    <a:pt x="162" y="97"/>
                  </a:cubicBezTo>
                  <a:cubicBezTo>
                    <a:pt x="164" y="93"/>
                    <a:pt x="164" y="88"/>
                    <a:pt x="161" y="84"/>
                  </a:cubicBezTo>
                  <a:cubicBezTo>
                    <a:pt x="159" y="80"/>
                    <a:pt x="155" y="77"/>
                    <a:pt x="151" y="75"/>
                  </a:cubicBezTo>
                  <a:cubicBezTo>
                    <a:pt x="137" y="68"/>
                    <a:pt x="120" y="70"/>
                    <a:pt x="104" y="76"/>
                  </a:cubicBezTo>
                  <a:cubicBezTo>
                    <a:pt x="104" y="75"/>
                    <a:pt x="103" y="74"/>
                    <a:pt x="103" y="72"/>
                  </a:cubicBezTo>
                  <a:cubicBezTo>
                    <a:pt x="110" y="70"/>
                    <a:pt x="117" y="66"/>
                    <a:pt x="123" y="62"/>
                  </a:cubicBezTo>
                  <a:cubicBezTo>
                    <a:pt x="132" y="54"/>
                    <a:pt x="139" y="44"/>
                    <a:pt x="140" y="32"/>
                  </a:cubicBezTo>
                  <a:cubicBezTo>
                    <a:pt x="140" y="26"/>
                    <a:pt x="138" y="20"/>
                    <a:pt x="132" y="17"/>
                  </a:cubicBezTo>
                  <a:cubicBezTo>
                    <a:pt x="124" y="12"/>
                    <a:pt x="115" y="16"/>
                    <a:pt x="107" y="11"/>
                  </a:cubicBezTo>
                  <a:close/>
                  <a:moveTo>
                    <a:pt x="90" y="86"/>
                  </a:moveTo>
                  <a:cubicBezTo>
                    <a:pt x="88" y="91"/>
                    <a:pt x="83" y="93"/>
                    <a:pt x="78" y="91"/>
                  </a:cubicBezTo>
                  <a:cubicBezTo>
                    <a:pt x="74" y="89"/>
                    <a:pt x="72" y="83"/>
                    <a:pt x="74" y="79"/>
                  </a:cubicBezTo>
                  <a:cubicBezTo>
                    <a:pt x="76" y="74"/>
                    <a:pt x="81" y="72"/>
                    <a:pt x="86" y="74"/>
                  </a:cubicBezTo>
                  <a:cubicBezTo>
                    <a:pt x="90" y="76"/>
                    <a:pt x="93" y="81"/>
                    <a:pt x="90" y="86"/>
                  </a:cubicBezTo>
                  <a:close/>
                  <a:moveTo>
                    <a:pt x="33" y="79"/>
                  </a:moveTo>
                  <a:cubicBezTo>
                    <a:pt x="31" y="78"/>
                    <a:pt x="29" y="76"/>
                    <a:pt x="28" y="74"/>
                  </a:cubicBezTo>
                  <a:cubicBezTo>
                    <a:pt x="27" y="72"/>
                    <a:pt x="27" y="70"/>
                    <a:pt x="28" y="68"/>
                  </a:cubicBezTo>
                  <a:cubicBezTo>
                    <a:pt x="29" y="66"/>
                    <a:pt x="31" y="65"/>
                    <a:pt x="32" y="63"/>
                  </a:cubicBezTo>
                  <a:cubicBezTo>
                    <a:pt x="35" y="59"/>
                    <a:pt x="33" y="54"/>
                    <a:pt x="36" y="51"/>
                  </a:cubicBezTo>
                  <a:cubicBezTo>
                    <a:pt x="37" y="48"/>
                    <a:pt x="40" y="47"/>
                    <a:pt x="43" y="47"/>
                  </a:cubicBezTo>
                  <a:cubicBezTo>
                    <a:pt x="49" y="48"/>
                    <a:pt x="54" y="52"/>
                    <a:pt x="57" y="56"/>
                  </a:cubicBezTo>
                  <a:cubicBezTo>
                    <a:pt x="60" y="60"/>
                    <a:pt x="62" y="65"/>
                    <a:pt x="63" y="70"/>
                  </a:cubicBezTo>
                  <a:cubicBezTo>
                    <a:pt x="62" y="71"/>
                    <a:pt x="62" y="72"/>
                    <a:pt x="61" y="73"/>
                  </a:cubicBezTo>
                  <a:cubicBezTo>
                    <a:pt x="60" y="74"/>
                    <a:pt x="60" y="76"/>
                    <a:pt x="60" y="77"/>
                  </a:cubicBezTo>
                  <a:cubicBezTo>
                    <a:pt x="51" y="81"/>
                    <a:pt x="41" y="83"/>
                    <a:pt x="33" y="79"/>
                  </a:cubicBezTo>
                  <a:close/>
                  <a:moveTo>
                    <a:pt x="76" y="104"/>
                  </a:moveTo>
                  <a:cubicBezTo>
                    <a:pt x="80" y="113"/>
                    <a:pt x="82" y="123"/>
                    <a:pt x="77" y="132"/>
                  </a:cubicBezTo>
                  <a:cubicBezTo>
                    <a:pt x="76" y="133"/>
                    <a:pt x="75" y="135"/>
                    <a:pt x="73" y="136"/>
                  </a:cubicBezTo>
                  <a:cubicBezTo>
                    <a:pt x="71" y="137"/>
                    <a:pt x="68" y="137"/>
                    <a:pt x="66" y="136"/>
                  </a:cubicBezTo>
                  <a:cubicBezTo>
                    <a:pt x="64" y="135"/>
                    <a:pt x="63" y="133"/>
                    <a:pt x="61" y="132"/>
                  </a:cubicBezTo>
                  <a:cubicBezTo>
                    <a:pt x="58" y="129"/>
                    <a:pt x="53" y="131"/>
                    <a:pt x="49" y="128"/>
                  </a:cubicBezTo>
                  <a:cubicBezTo>
                    <a:pt x="47" y="127"/>
                    <a:pt x="45" y="124"/>
                    <a:pt x="46" y="121"/>
                  </a:cubicBezTo>
                  <a:cubicBezTo>
                    <a:pt x="47" y="115"/>
                    <a:pt x="50" y="110"/>
                    <a:pt x="55" y="107"/>
                  </a:cubicBezTo>
                  <a:cubicBezTo>
                    <a:pt x="59" y="104"/>
                    <a:pt x="64" y="102"/>
                    <a:pt x="69" y="101"/>
                  </a:cubicBezTo>
                  <a:cubicBezTo>
                    <a:pt x="70" y="102"/>
                    <a:pt x="71" y="103"/>
                    <a:pt x="73" y="103"/>
                  </a:cubicBezTo>
                  <a:cubicBezTo>
                    <a:pt x="74" y="104"/>
                    <a:pt x="75" y="104"/>
                    <a:pt x="76" y="104"/>
                  </a:cubicBezTo>
                  <a:close/>
                  <a:moveTo>
                    <a:pt x="104" y="89"/>
                  </a:moveTo>
                  <a:cubicBezTo>
                    <a:pt x="112" y="84"/>
                    <a:pt x="123" y="82"/>
                    <a:pt x="131" y="86"/>
                  </a:cubicBezTo>
                  <a:cubicBezTo>
                    <a:pt x="133" y="87"/>
                    <a:pt x="135" y="88"/>
                    <a:pt x="136" y="90"/>
                  </a:cubicBezTo>
                  <a:cubicBezTo>
                    <a:pt x="137" y="92"/>
                    <a:pt x="137" y="95"/>
                    <a:pt x="136" y="97"/>
                  </a:cubicBezTo>
                  <a:cubicBezTo>
                    <a:pt x="135" y="99"/>
                    <a:pt x="133" y="100"/>
                    <a:pt x="132" y="102"/>
                  </a:cubicBezTo>
                  <a:cubicBezTo>
                    <a:pt x="130" y="106"/>
                    <a:pt x="132" y="110"/>
                    <a:pt x="129" y="114"/>
                  </a:cubicBezTo>
                  <a:cubicBezTo>
                    <a:pt x="128" y="117"/>
                    <a:pt x="125" y="118"/>
                    <a:pt x="122" y="118"/>
                  </a:cubicBezTo>
                  <a:cubicBezTo>
                    <a:pt x="116" y="117"/>
                    <a:pt x="111" y="114"/>
                    <a:pt x="108" y="109"/>
                  </a:cubicBezTo>
                  <a:cubicBezTo>
                    <a:pt x="104" y="105"/>
                    <a:pt x="102" y="100"/>
                    <a:pt x="101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1"/>
                    <a:pt x="104" y="90"/>
                    <a:pt x="104" y="89"/>
                  </a:cubicBezTo>
                  <a:close/>
                  <a:moveTo>
                    <a:pt x="114" y="35"/>
                  </a:moveTo>
                  <a:cubicBezTo>
                    <a:pt x="116" y="37"/>
                    <a:pt x="118" y="40"/>
                    <a:pt x="117" y="43"/>
                  </a:cubicBezTo>
                  <a:cubicBezTo>
                    <a:pt x="117" y="48"/>
                    <a:pt x="113" y="54"/>
                    <a:pt x="109" y="57"/>
                  </a:cubicBezTo>
                  <a:cubicBezTo>
                    <a:pt x="105" y="60"/>
                    <a:pt x="100" y="62"/>
                    <a:pt x="95" y="63"/>
                  </a:cubicBezTo>
                  <a:cubicBezTo>
                    <a:pt x="94" y="63"/>
                    <a:pt x="93" y="62"/>
                    <a:pt x="92" y="61"/>
                  </a:cubicBezTo>
                  <a:cubicBezTo>
                    <a:pt x="90" y="61"/>
                    <a:pt x="89" y="60"/>
                    <a:pt x="88" y="60"/>
                  </a:cubicBezTo>
                  <a:cubicBezTo>
                    <a:pt x="84" y="52"/>
                    <a:pt x="81" y="42"/>
                    <a:pt x="85" y="34"/>
                  </a:cubicBezTo>
                  <a:cubicBezTo>
                    <a:pt x="86" y="32"/>
                    <a:pt x="88" y="30"/>
                    <a:pt x="90" y="29"/>
                  </a:cubicBezTo>
                  <a:cubicBezTo>
                    <a:pt x="92" y="28"/>
                    <a:pt x="94" y="27"/>
                    <a:pt x="96" y="28"/>
                  </a:cubicBezTo>
                  <a:cubicBezTo>
                    <a:pt x="98" y="29"/>
                    <a:pt x="99" y="32"/>
                    <a:pt x="101" y="33"/>
                  </a:cubicBezTo>
                  <a:cubicBezTo>
                    <a:pt x="105" y="35"/>
                    <a:pt x="110" y="33"/>
                    <a:pt x="114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7" name="Freeform 255"/>
            <p:cNvSpPr>
              <a:spLocks/>
            </p:cNvSpPr>
            <p:nvPr/>
          </p:nvSpPr>
          <p:spPr bwMode="auto">
            <a:xfrm>
              <a:off x="4078288" y="4956176"/>
              <a:ext cx="79375" cy="41275"/>
            </a:xfrm>
            <a:custGeom>
              <a:avLst/>
              <a:gdLst>
                <a:gd name="T0" fmla="*/ 8 w 21"/>
                <a:gd name="T1" fmla="*/ 2 h 11"/>
                <a:gd name="T2" fmla="*/ 0 w 21"/>
                <a:gd name="T3" fmla="*/ 10 h 11"/>
                <a:gd name="T4" fmla="*/ 12 w 21"/>
                <a:gd name="T5" fmla="*/ 10 h 11"/>
                <a:gd name="T6" fmla="*/ 20 w 21"/>
                <a:gd name="T7" fmla="*/ 5 h 11"/>
                <a:gd name="T8" fmla="*/ 15 w 21"/>
                <a:gd name="T9" fmla="*/ 0 h 11"/>
                <a:gd name="T10" fmla="*/ 8 w 21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8" y="2"/>
                  </a:moveTo>
                  <a:cubicBezTo>
                    <a:pt x="5" y="4"/>
                    <a:pt x="2" y="7"/>
                    <a:pt x="0" y="10"/>
                  </a:cubicBezTo>
                  <a:cubicBezTo>
                    <a:pt x="0" y="10"/>
                    <a:pt x="8" y="11"/>
                    <a:pt x="12" y="10"/>
                  </a:cubicBezTo>
                  <a:cubicBezTo>
                    <a:pt x="16" y="10"/>
                    <a:pt x="19" y="9"/>
                    <a:pt x="20" y="5"/>
                  </a:cubicBezTo>
                  <a:cubicBezTo>
                    <a:pt x="21" y="3"/>
                    <a:pt x="18" y="0"/>
                    <a:pt x="15" y="0"/>
                  </a:cubicBezTo>
                  <a:cubicBezTo>
                    <a:pt x="13" y="0"/>
                    <a:pt x="11" y="1"/>
                    <a:pt x="8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8" name="Freeform 256"/>
            <p:cNvSpPr>
              <a:spLocks/>
            </p:cNvSpPr>
            <p:nvPr/>
          </p:nvSpPr>
          <p:spPr bwMode="auto">
            <a:xfrm>
              <a:off x="3954463" y="5249863"/>
              <a:ext cx="44450" cy="79375"/>
            </a:xfrm>
            <a:custGeom>
              <a:avLst/>
              <a:gdLst>
                <a:gd name="T0" fmla="*/ 6 w 12"/>
                <a:gd name="T1" fmla="*/ 20 h 21"/>
                <a:gd name="T2" fmla="*/ 12 w 12"/>
                <a:gd name="T3" fmla="*/ 15 h 21"/>
                <a:gd name="T4" fmla="*/ 10 w 12"/>
                <a:gd name="T5" fmla="*/ 9 h 21"/>
                <a:gd name="T6" fmla="*/ 2 w 12"/>
                <a:gd name="T7" fmla="*/ 0 h 21"/>
                <a:gd name="T8" fmla="*/ 1 w 12"/>
                <a:gd name="T9" fmla="*/ 13 h 21"/>
                <a:gd name="T10" fmla="*/ 6 w 12"/>
                <a:gd name="T1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20"/>
                  </a:moveTo>
                  <a:cubicBezTo>
                    <a:pt x="9" y="21"/>
                    <a:pt x="11" y="18"/>
                    <a:pt x="12" y="15"/>
                  </a:cubicBezTo>
                  <a:cubicBezTo>
                    <a:pt x="12" y="13"/>
                    <a:pt x="11" y="11"/>
                    <a:pt x="10" y="9"/>
                  </a:cubicBezTo>
                  <a:cubicBezTo>
                    <a:pt x="8" y="5"/>
                    <a:pt x="4" y="3"/>
                    <a:pt x="2" y="0"/>
                  </a:cubicBezTo>
                  <a:cubicBezTo>
                    <a:pt x="2" y="0"/>
                    <a:pt x="0" y="8"/>
                    <a:pt x="1" y="13"/>
                  </a:cubicBezTo>
                  <a:cubicBezTo>
                    <a:pt x="2" y="16"/>
                    <a:pt x="3" y="19"/>
                    <a:pt x="6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9" name="Freeform 257"/>
            <p:cNvSpPr>
              <a:spLocks/>
            </p:cNvSpPr>
            <p:nvPr/>
          </p:nvSpPr>
          <p:spPr bwMode="auto">
            <a:xfrm>
              <a:off x="2493963" y="4846638"/>
              <a:ext cx="244475" cy="158750"/>
            </a:xfrm>
            <a:custGeom>
              <a:avLst/>
              <a:gdLst>
                <a:gd name="T0" fmla="*/ 25 w 65"/>
                <a:gd name="T1" fmla="*/ 30 h 42"/>
                <a:gd name="T2" fmla="*/ 3 w 65"/>
                <a:gd name="T3" fmla="*/ 5 h 42"/>
                <a:gd name="T4" fmla="*/ 36 w 65"/>
                <a:gd name="T5" fmla="*/ 12 h 42"/>
                <a:gd name="T6" fmla="*/ 64 w 65"/>
                <a:gd name="T7" fmla="*/ 39 h 42"/>
                <a:gd name="T8" fmla="*/ 62 w 65"/>
                <a:gd name="T9" fmla="*/ 42 h 42"/>
                <a:gd name="T10" fmla="*/ 25 w 65"/>
                <a:gd name="T11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42">
                  <a:moveTo>
                    <a:pt x="25" y="30"/>
                  </a:moveTo>
                  <a:cubicBezTo>
                    <a:pt x="10" y="21"/>
                    <a:pt x="0" y="11"/>
                    <a:pt x="3" y="5"/>
                  </a:cubicBezTo>
                  <a:cubicBezTo>
                    <a:pt x="6" y="0"/>
                    <a:pt x="20" y="3"/>
                    <a:pt x="36" y="12"/>
                  </a:cubicBezTo>
                  <a:cubicBezTo>
                    <a:pt x="47" y="18"/>
                    <a:pt x="59" y="33"/>
                    <a:pt x="64" y="39"/>
                  </a:cubicBezTo>
                  <a:cubicBezTo>
                    <a:pt x="65" y="40"/>
                    <a:pt x="64" y="42"/>
                    <a:pt x="62" y="42"/>
                  </a:cubicBezTo>
                  <a:cubicBezTo>
                    <a:pt x="54" y="40"/>
                    <a:pt x="37" y="36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0" name="Freeform 258"/>
            <p:cNvSpPr>
              <a:spLocks/>
            </p:cNvSpPr>
            <p:nvPr/>
          </p:nvSpPr>
          <p:spPr bwMode="auto">
            <a:xfrm>
              <a:off x="1987550" y="4791076"/>
              <a:ext cx="96838" cy="263525"/>
            </a:xfrm>
            <a:custGeom>
              <a:avLst/>
              <a:gdLst>
                <a:gd name="T0" fmla="*/ 22 w 26"/>
                <a:gd name="T1" fmla="*/ 36 h 70"/>
                <a:gd name="T2" fmla="*/ 21 w 26"/>
                <a:gd name="T3" fmla="*/ 69 h 70"/>
                <a:gd name="T4" fmla="*/ 3 w 26"/>
                <a:gd name="T5" fmla="*/ 41 h 70"/>
                <a:gd name="T6" fmla="*/ 2 w 26"/>
                <a:gd name="T7" fmla="*/ 2 h 70"/>
                <a:gd name="T8" fmla="*/ 5 w 26"/>
                <a:gd name="T9" fmla="*/ 2 h 70"/>
                <a:gd name="T10" fmla="*/ 22 w 26"/>
                <a:gd name="T1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0">
                  <a:moveTo>
                    <a:pt x="22" y="36"/>
                  </a:moveTo>
                  <a:cubicBezTo>
                    <a:pt x="26" y="53"/>
                    <a:pt x="26" y="67"/>
                    <a:pt x="21" y="69"/>
                  </a:cubicBezTo>
                  <a:cubicBezTo>
                    <a:pt x="16" y="70"/>
                    <a:pt x="8" y="58"/>
                    <a:pt x="3" y="41"/>
                  </a:cubicBezTo>
                  <a:cubicBezTo>
                    <a:pt x="0" y="28"/>
                    <a:pt x="1" y="10"/>
                    <a:pt x="2" y="2"/>
                  </a:cubicBezTo>
                  <a:cubicBezTo>
                    <a:pt x="2" y="0"/>
                    <a:pt x="4" y="0"/>
                    <a:pt x="5" y="2"/>
                  </a:cubicBezTo>
                  <a:cubicBezTo>
                    <a:pt x="9" y="8"/>
                    <a:pt x="18" y="23"/>
                    <a:pt x="22" y="3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1" name="Freeform 259"/>
            <p:cNvSpPr>
              <a:spLocks/>
            </p:cNvSpPr>
            <p:nvPr/>
          </p:nvSpPr>
          <p:spPr bwMode="auto">
            <a:xfrm>
              <a:off x="3271838" y="5021263"/>
              <a:ext cx="104775" cy="263525"/>
            </a:xfrm>
            <a:custGeom>
              <a:avLst/>
              <a:gdLst>
                <a:gd name="T0" fmla="*/ 23 w 28"/>
                <a:gd name="T1" fmla="*/ 35 h 70"/>
                <a:gd name="T2" fmla="*/ 22 w 28"/>
                <a:gd name="T3" fmla="*/ 68 h 70"/>
                <a:gd name="T4" fmla="*/ 4 w 28"/>
                <a:gd name="T5" fmla="*/ 41 h 70"/>
                <a:gd name="T6" fmla="*/ 3 w 28"/>
                <a:gd name="T7" fmla="*/ 2 h 70"/>
                <a:gd name="T8" fmla="*/ 6 w 28"/>
                <a:gd name="T9" fmla="*/ 1 h 70"/>
                <a:gd name="T10" fmla="*/ 23 w 28"/>
                <a:gd name="T11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70">
                  <a:moveTo>
                    <a:pt x="23" y="35"/>
                  </a:moveTo>
                  <a:cubicBezTo>
                    <a:pt x="28" y="52"/>
                    <a:pt x="27" y="67"/>
                    <a:pt x="22" y="68"/>
                  </a:cubicBezTo>
                  <a:cubicBezTo>
                    <a:pt x="17" y="70"/>
                    <a:pt x="9" y="57"/>
                    <a:pt x="4" y="41"/>
                  </a:cubicBezTo>
                  <a:cubicBezTo>
                    <a:pt x="0" y="28"/>
                    <a:pt x="2" y="10"/>
                    <a:pt x="3" y="2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10" y="8"/>
                    <a:pt x="19" y="23"/>
                    <a:pt x="23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2" name="Freeform 260"/>
            <p:cNvSpPr>
              <a:spLocks/>
            </p:cNvSpPr>
            <p:nvPr/>
          </p:nvSpPr>
          <p:spPr bwMode="auto">
            <a:xfrm>
              <a:off x="3729038" y="5842001"/>
              <a:ext cx="90488" cy="200025"/>
            </a:xfrm>
            <a:custGeom>
              <a:avLst/>
              <a:gdLst>
                <a:gd name="T0" fmla="*/ 3 w 24"/>
                <a:gd name="T1" fmla="*/ 26 h 53"/>
                <a:gd name="T2" fmla="*/ 7 w 24"/>
                <a:gd name="T3" fmla="*/ 1 h 53"/>
                <a:gd name="T4" fmla="*/ 21 w 24"/>
                <a:gd name="T5" fmla="*/ 22 h 53"/>
                <a:gd name="T6" fmla="*/ 19 w 24"/>
                <a:gd name="T7" fmla="*/ 52 h 53"/>
                <a:gd name="T8" fmla="*/ 16 w 24"/>
                <a:gd name="T9" fmla="*/ 52 h 53"/>
                <a:gd name="T10" fmla="*/ 3 w 24"/>
                <a:gd name="T1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3">
                  <a:moveTo>
                    <a:pt x="3" y="26"/>
                  </a:moveTo>
                  <a:cubicBezTo>
                    <a:pt x="0" y="14"/>
                    <a:pt x="2" y="2"/>
                    <a:pt x="7" y="1"/>
                  </a:cubicBezTo>
                  <a:cubicBezTo>
                    <a:pt x="12" y="0"/>
                    <a:pt x="19" y="9"/>
                    <a:pt x="21" y="22"/>
                  </a:cubicBezTo>
                  <a:cubicBezTo>
                    <a:pt x="24" y="32"/>
                    <a:pt x="20" y="46"/>
                    <a:pt x="19" y="52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47"/>
                    <a:pt x="5" y="36"/>
                    <a:pt x="3" y="2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3" name="Freeform 261"/>
            <p:cNvSpPr>
              <a:spLocks/>
            </p:cNvSpPr>
            <p:nvPr/>
          </p:nvSpPr>
          <p:spPr bwMode="auto">
            <a:xfrm>
              <a:off x="1284288" y="5970588"/>
              <a:ext cx="169863" cy="203200"/>
            </a:xfrm>
            <a:custGeom>
              <a:avLst/>
              <a:gdLst>
                <a:gd name="T0" fmla="*/ 15 w 45"/>
                <a:gd name="T1" fmla="*/ 32 h 54"/>
                <a:gd name="T2" fmla="*/ 5 w 45"/>
                <a:gd name="T3" fmla="*/ 4 h 54"/>
                <a:gd name="T4" fmla="*/ 31 w 45"/>
                <a:gd name="T5" fmla="*/ 19 h 54"/>
                <a:gd name="T6" fmla="*/ 45 w 45"/>
                <a:gd name="T7" fmla="*/ 52 h 54"/>
                <a:gd name="T8" fmla="*/ 43 w 45"/>
                <a:gd name="T9" fmla="*/ 54 h 54"/>
                <a:gd name="T10" fmla="*/ 15 w 45"/>
                <a:gd name="T11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54">
                  <a:moveTo>
                    <a:pt x="15" y="32"/>
                  </a:moveTo>
                  <a:cubicBezTo>
                    <a:pt x="5" y="21"/>
                    <a:pt x="0" y="8"/>
                    <a:pt x="5" y="4"/>
                  </a:cubicBezTo>
                  <a:cubicBezTo>
                    <a:pt x="9" y="0"/>
                    <a:pt x="21" y="7"/>
                    <a:pt x="31" y="19"/>
                  </a:cubicBezTo>
                  <a:cubicBezTo>
                    <a:pt x="39" y="28"/>
                    <a:pt x="43" y="45"/>
                    <a:pt x="45" y="52"/>
                  </a:cubicBezTo>
                  <a:cubicBezTo>
                    <a:pt x="45" y="53"/>
                    <a:pt x="44" y="54"/>
                    <a:pt x="43" y="54"/>
                  </a:cubicBezTo>
                  <a:cubicBezTo>
                    <a:pt x="36" y="50"/>
                    <a:pt x="22" y="42"/>
                    <a:pt x="15" y="3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4" name="Freeform 262"/>
            <p:cNvSpPr>
              <a:spLocks/>
            </p:cNvSpPr>
            <p:nvPr/>
          </p:nvSpPr>
          <p:spPr bwMode="auto">
            <a:xfrm>
              <a:off x="871538" y="5002213"/>
              <a:ext cx="206375" cy="214313"/>
            </a:xfrm>
            <a:custGeom>
              <a:avLst/>
              <a:gdLst>
                <a:gd name="T0" fmla="*/ 37 w 55"/>
                <a:gd name="T1" fmla="*/ 20 h 57"/>
                <a:gd name="T2" fmla="*/ 49 w 55"/>
                <a:gd name="T3" fmla="*/ 52 h 57"/>
                <a:gd name="T4" fmla="*/ 17 w 55"/>
                <a:gd name="T5" fmla="*/ 39 h 57"/>
                <a:gd name="T6" fmla="*/ 0 w 55"/>
                <a:gd name="T7" fmla="*/ 3 h 57"/>
                <a:gd name="T8" fmla="*/ 3 w 55"/>
                <a:gd name="T9" fmla="*/ 0 h 57"/>
                <a:gd name="T10" fmla="*/ 37 w 55"/>
                <a:gd name="T11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37" y="20"/>
                  </a:moveTo>
                  <a:cubicBezTo>
                    <a:pt x="49" y="32"/>
                    <a:pt x="55" y="46"/>
                    <a:pt x="49" y="52"/>
                  </a:cubicBezTo>
                  <a:cubicBezTo>
                    <a:pt x="44" y="57"/>
                    <a:pt x="29" y="52"/>
                    <a:pt x="17" y="39"/>
                  </a:cubicBezTo>
                  <a:cubicBezTo>
                    <a:pt x="8" y="30"/>
                    <a:pt x="2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" y="3"/>
                    <a:pt x="28" y="10"/>
                    <a:pt x="3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5" name="Freeform 263"/>
            <p:cNvSpPr>
              <a:spLocks/>
            </p:cNvSpPr>
            <p:nvPr/>
          </p:nvSpPr>
          <p:spPr bwMode="auto">
            <a:xfrm>
              <a:off x="5681663" y="5422901"/>
              <a:ext cx="38100" cy="79375"/>
            </a:xfrm>
            <a:custGeom>
              <a:avLst/>
              <a:gdLst>
                <a:gd name="T0" fmla="*/ 7 w 10"/>
                <a:gd name="T1" fmla="*/ 1 h 21"/>
                <a:gd name="T2" fmla="*/ 1 w 10"/>
                <a:gd name="T3" fmla="*/ 3 h 21"/>
                <a:gd name="T4" fmla="*/ 0 w 10"/>
                <a:gd name="T5" fmla="*/ 10 h 21"/>
                <a:gd name="T6" fmla="*/ 4 w 10"/>
                <a:gd name="T7" fmla="*/ 21 h 21"/>
                <a:gd name="T8" fmla="*/ 9 w 10"/>
                <a:gd name="T9" fmla="*/ 10 h 21"/>
                <a:gd name="T10" fmla="*/ 7 w 10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1">
                  <a:moveTo>
                    <a:pt x="7" y="1"/>
                  </a:moveTo>
                  <a:cubicBezTo>
                    <a:pt x="6" y="0"/>
                    <a:pt x="2" y="1"/>
                    <a:pt x="1" y="3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1" y="14"/>
                    <a:pt x="2" y="17"/>
                    <a:pt x="4" y="21"/>
                  </a:cubicBezTo>
                  <a:cubicBezTo>
                    <a:pt x="4" y="21"/>
                    <a:pt x="8" y="14"/>
                    <a:pt x="9" y="10"/>
                  </a:cubicBezTo>
                  <a:cubicBezTo>
                    <a:pt x="10" y="7"/>
                    <a:pt x="10" y="4"/>
                    <a:pt x="7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6" name="Freeform 264"/>
            <p:cNvSpPr>
              <a:spLocks noEditPoints="1"/>
            </p:cNvSpPr>
            <p:nvPr/>
          </p:nvSpPr>
          <p:spPr bwMode="auto">
            <a:xfrm>
              <a:off x="5407025" y="5430838"/>
              <a:ext cx="549275" cy="550863"/>
            </a:xfrm>
            <a:custGeom>
              <a:avLst/>
              <a:gdLst>
                <a:gd name="T0" fmla="*/ 117 w 146"/>
                <a:gd name="T1" fmla="*/ 8 h 146"/>
                <a:gd name="T2" fmla="*/ 94 w 146"/>
                <a:gd name="T3" fmla="*/ 9 h 146"/>
                <a:gd name="T4" fmla="*/ 73 w 146"/>
                <a:gd name="T5" fmla="*/ 51 h 146"/>
                <a:gd name="T6" fmla="*/ 54 w 146"/>
                <a:gd name="T7" fmla="*/ 3 h 146"/>
                <a:gd name="T8" fmla="*/ 22 w 146"/>
                <a:gd name="T9" fmla="*/ 23 h 146"/>
                <a:gd name="T10" fmla="*/ 5 w 146"/>
                <a:gd name="T11" fmla="*/ 40 h 146"/>
                <a:gd name="T12" fmla="*/ 52 w 146"/>
                <a:gd name="T13" fmla="*/ 70 h 146"/>
                <a:gd name="T14" fmla="*/ 31 w 146"/>
                <a:gd name="T15" fmla="*/ 74 h 146"/>
                <a:gd name="T16" fmla="*/ 3 w 146"/>
                <a:gd name="T17" fmla="*/ 109 h 146"/>
                <a:gd name="T18" fmla="*/ 27 w 146"/>
                <a:gd name="T19" fmla="*/ 136 h 146"/>
                <a:gd name="T20" fmla="*/ 51 w 146"/>
                <a:gd name="T21" fmla="*/ 136 h 146"/>
                <a:gd name="T22" fmla="*/ 75 w 146"/>
                <a:gd name="T23" fmla="*/ 95 h 146"/>
                <a:gd name="T24" fmla="*/ 95 w 146"/>
                <a:gd name="T25" fmla="*/ 143 h 146"/>
                <a:gd name="T26" fmla="*/ 126 w 146"/>
                <a:gd name="T27" fmla="*/ 122 h 146"/>
                <a:gd name="T28" fmla="*/ 142 w 146"/>
                <a:gd name="T29" fmla="*/ 104 h 146"/>
                <a:gd name="T30" fmla="*/ 95 w 146"/>
                <a:gd name="T31" fmla="*/ 76 h 146"/>
                <a:gd name="T32" fmla="*/ 117 w 146"/>
                <a:gd name="T33" fmla="*/ 70 h 146"/>
                <a:gd name="T34" fmla="*/ 143 w 146"/>
                <a:gd name="T35" fmla="*/ 34 h 146"/>
                <a:gd name="T36" fmla="*/ 79 w 146"/>
                <a:gd name="T37" fmla="*/ 79 h 146"/>
                <a:gd name="T38" fmla="*/ 68 w 146"/>
                <a:gd name="T39" fmla="*/ 66 h 146"/>
                <a:gd name="T40" fmla="*/ 79 w 146"/>
                <a:gd name="T41" fmla="*/ 79 h 146"/>
                <a:gd name="T42" fmla="*/ 30 w 146"/>
                <a:gd name="T43" fmla="*/ 45 h 146"/>
                <a:gd name="T44" fmla="*/ 38 w 146"/>
                <a:gd name="T45" fmla="*/ 36 h 146"/>
                <a:gd name="T46" fmla="*/ 54 w 146"/>
                <a:gd name="T47" fmla="*/ 27 h 146"/>
                <a:gd name="T48" fmla="*/ 62 w 146"/>
                <a:gd name="T49" fmla="*/ 54 h 146"/>
                <a:gd name="T50" fmla="*/ 56 w 146"/>
                <a:gd name="T51" fmla="*/ 60 h 146"/>
                <a:gd name="T52" fmla="*/ 60 w 146"/>
                <a:gd name="T53" fmla="*/ 90 h 146"/>
                <a:gd name="T54" fmla="*/ 44 w 146"/>
                <a:gd name="T55" fmla="*/ 117 h 146"/>
                <a:gd name="T56" fmla="*/ 36 w 146"/>
                <a:gd name="T57" fmla="*/ 108 h 146"/>
                <a:gd name="T58" fmla="*/ 27 w 146"/>
                <a:gd name="T59" fmla="*/ 93 h 146"/>
                <a:gd name="T60" fmla="*/ 55 w 146"/>
                <a:gd name="T61" fmla="*/ 84 h 146"/>
                <a:gd name="T62" fmla="*/ 60 w 146"/>
                <a:gd name="T63" fmla="*/ 90 h 146"/>
                <a:gd name="T64" fmla="*/ 115 w 146"/>
                <a:gd name="T65" fmla="*/ 95 h 146"/>
                <a:gd name="T66" fmla="*/ 115 w 146"/>
                <a:gd name="T67" fmla="*/ 106 h 146"/>
                <a:gd name="T68" fmla="*/ 102 w 146"/>
                <a:gd name="T69" fmla="*/ 119 h 146"/>
                <a:gd name="T70" fmla="*/ 85 w 146"/>
                <a:gd name="T71" fmla="*/ 106 h 146"/>
                <a:gd name="T72" fmla="*/ 88 w 146"/>
                <a:gd name="T73" fmla="*/ 89 h 146"/>
                <a:gd name="T74" fmla="*/ 119 w 146"/>
                <a:gd name="T75" fmla="*/ 43 h 146"/>
                <a:gd name="T76" fmla="*/ 107 w 146"/>
                <a:gd name="T77" fmla="*/ 61 h 146"/>
                <a:gd name="T78" fmla="*/ 90 w 146"/>
                <a:gd name="T79" fmla="*/ 58 h 146"/>
                <a:gd name="T80" fmla="*/ 96 w 146"/>
                <a:gd name="T81" fmla="*/ 31 h 146"/>
                <a:gd name="T82" fmla="*/ 107 w 146"/>
                <a:gd name="T83" fmla="*/ 30 h 146"/>
                <a:gd name="T84" fmla="*/ 119 w 146"/>
                <a:gd name="T85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46">
                  <a:moveTo>
                    <a:pt x="123" y="20"/>
                  </a:moveTo>
                  <a:cubicBezTo>
                    <a:pt x="120" y="16"/>
                    <a:pt x="120" y="11"/>
                    <a:pt x="117" y="8"/>
                  </a:cubicBezTo>
                  <a:cubicBezTo>
                    <a:pt x="115" y="4"/>
                    <a:pt x="110" y="3"/>
                    <a:pt x="106" y="3"/>
                  </a:cubicBezTo>
                  <a:cubicBezTo>
                    <a:pt x="101" y="4"/>
                    <a:pt x="97" y="6"/>
                    <a:pt x="94" y="9"/>
                  </a:cubicBezTo>
                  <a:cubicBezTo>
                    <a:pt x="82" y="19"/>
                    <a:pt x="77" y="35"/>
                    <a:pt x="77" y="51"/>
                  </a:cubicBezTo>
                  <a:cubicBezTo>
                    <a:pt x="75" y="51"/>
                    <a:pt x="74" y="51"/>
                    <a:pt x="73" y="51"/>
                  </a:cubicBezTo>
                  <a:cubicBezTo>
                    <a:pt x="73" y="44"/>
                    <a:pt x="73" y="37"/>
                    <a:pt x="72" y="30"/>
                  </a:cubicBezTo>
                  <a:cubicBezTo>
                    <a:pt x="70" y="19"/>
                    <a:pt x="63" y="9"/>
                    <a:pt x="54" y="3"/>
                  </a:cubicBezTo>
                  <a:cubicBezTo>
                    <a:pt x="49" y="0"/>
                    <a:pt x="43" y="0"/>
                    <a:pt x="38" y="3"/>
                  </a:cubicBezTo>
                  <a:cubicBezTo>
                    <a:pt x="31" y="8"/>
                    <a:pt x="30" y="18"/>
                    <a:pt x="22" y="23"/>
                  </a:cubicBezTo>
                  <a:cubicBezTo>
                    <a:pt x="19" y="25"/>
                    <a:pt x="14" y="25"/>
                    <a:pt x="10" y="28"/>
                  </a:cubicBezTo>
                  <a:cubicBezTo>
                    <a:pt x="7" y="31"/>
                    <a:pt x="5" y="35"/>
                    <a:pt x="5" y="40"/>
                  </a:cubicBezTo>
                  <a:cubicBezTo>
                    <a:pt x="6" y="44"/>
                    <a:pt x="8" y="48"/>
                    <a:pt x="10" y="52"/>
                  </a:cubicBezTo>
                  <a:cubicBezTo>
                    <a:pt x="20" y="64"/>
                    <a:pt x="36" y="69"/>
                    <a:pt x="52" y="70"/>
                  </a:cubicBezTo>
                  <a:cubicBezTo>
                    <a:pt x="52" y="71"/>
                    <a:pt x="52" y="72"/>
                    <a:pt x="52" y="74"/>
                  </a:cubicBezTo>
                  <a:cubicBezTo>
                    <a:pt x="45" y="73"/>
                    <a:pt x="38" y="73"/>
                    <a:pt x="31" y="74"/>
                  </a:cubicBezTo>
                  <a:cubicBezTo>
                    <a:pt x="20" y="77"/>
                    <a:pt x="10" y="83"/>
                    <a:pt x="4" y="92"/>
                  </a:cubicBezTo>
                  <a:cubicBezTo>
                    <a:pt x="0" y="98"/>
                    <a:pt x="0" y="104"/>
                    <a:pt x="3" y="109"/>
                  </a:cubicBezTo>
                  <a:cubicBezTo>
                    <a:pt x="8" y="116"/>
                    <a:pt x="18" y="117"/>
                    <a:pt x="22" y="124"/>
                  </a:cubicBezTo>
                  <a:cubicBezTo>
                    <a:pt x="25" y="128"/>
                    <a:pt x="25" y="133"/>
                    <a:pt x="27" y="136"/>
                  </a:cubicBezTo>
                  <a:cubicBezTo>
                    <a:pt x="30" y="140"/>
                    <a:pt x="34" y="142"/>
                    <a:pt x="39" y="141"/>
                  </a:cubicBezTo>
                  <a:cubicBezTo>
                    <a:pt x="43" y="141"/>
                    <a:pt x="47" y="139"/>
                    <a:pt x="51" y="136"/>
                  </a:cubicBezTo>
                  <a:cubicBezTo>
                    <a:pt x="63" y="127"/>
                    <a:pt x="69" y="111"/>
                    <a:pt x="70" y="94"/>
                  </a:cubicBezTo>
                  <a:cubicBezTo>
                    <a:pt x="71" y="95"/>
                    <a:pt x="73" y="95"/>
                    <a:pt x="75" y="95"/>
                  </a:cubicBezTo>
                  <a:cubicBezTo>
                    <a:pt x="74" y="102"/>
                    <a:pt x="74" y="110"/>
                    <a:pt x="76" y="117"/>
                  </a:cubicBezTo>
                  <a:cubicBezTo>
                    <a:pt x="79" y="128"/>
                    <a:pt x="85" y="138"/>
                    <a:pt x="95" y="143"/>
                  </a:cubicBezTo>
                  <a:cubicBezTo>
                    <a:pt x="100" y="146"/>
                    <a:pt x="106" y="146"/>
                    <a:pt x="111" y="142"/>
                  </a:cubicBezTo>
                  <a:cubicBezTo>
                    <a:pt x="118" y="137"/>
                    <a:pt x="119" y="127"/>
                    <a:pt x="126" y="122"/>
                  </a:cubicBezTo>
                  <a:cubicBezTo>
                    <a:pt x="129" y="119"/>
                    <a:pt x="134" y="119"/>
                    <a:pt x="138" y="116"/>
                  </a:cubicBezTo>
                  <a:cubicBezTo>
                    <a:pt x="141" y="113"/>
                    <a:pt x="142" y="109"/>
                    <a:pt x="142" y="104"/>
                  </a:cubicBezTo>
                  <a:cubicBezTo>
                    <a:pt x="142" y="100"/>
                    <a:pt x="139" y="96"/>
                    <a:pt x="137" y="93"/>
                  </a:cubicBezTo>
                  <a:cubicBezTo>
                    <a:pt x="127" y="81"/>
                    <a:pt x="111" y="76"/>
                    <a:pt x="95" y="76"/>
                  </a:cubicBezTo>
                  <a:cubicBezTo>
                    <a:pt x="95" y="75"/>
                    <a:pt x="95" y="73"/>
                    <a:pt x="95" y="72"/>
                  </a:cubicBezTo>
                  <a:cubicBezTo>
                    <a:pt x="103" y="72"/>
                    <a:pt x="110" y="72"/>
                    <a:pt x="117" y="70"/>
                  </a:cubicBezTo>
                  <a:cubicBezTo>
                    <a:pt x="128" y="67"/>
                    <a:pt x="138" y="60"/>
                    <a:pt x="143" y="50"/>
                  </a:cubicBezTo>
                  <a:cubicBezTo>
                    <a:pt x="146" y="45"/>
                    <a:pt x="146" y="39"/>
                    <a:pt x="143" y="34"/>
                  </a:cubicBezTo>
                  <a:cubicBezTo>
                    <a:pt x="138" y="27"/>
                    <a:pt x="128" y="27"/>
                    <a:pt x="123" y="20"/>
                  </a:cubicBezTo>
                  <a:close/>
                  <a:moveTo>
                    <a:pt x="79" y="79"/>
                  </a:moveTo>
                  <a:cubicBezTo>
                    <a:pt x="76" y="83"/>
                    <a:pt x="70" y="82"/>
                    <a:pt x="67" y="79"/>
                  </a:cubicBezTo>
                  <a:cubicBezTo>
                    <a:pt x="64" y="75"/>
                    <a:pt x="64" y="69"/>
                    <a:pt x="68" y="66"/>
                  </a:cubicBezTo>
                  <a:cubicBezTo>
                    <a:pt x="71" y="63"/>
                    <a:pt x="77" y="63"/>
                    <a:pt x="80" y="67"/>
                  </a:cubicBezTo>
                  <a:cubicBezTo>
                    <a:pt x="83" y="70"/>
                    <a:pt x="83" y="76"/>
                    <a:pt x="79" y="79"/>
                  </a:cubicBezTo>
                  <a:close/>
                  <a:moveTo>
                    <a:pt x="32" y="51"/>
                  </a:moveTo>
                  <a:cubicBezTo>
                    <a:pt x="31" y="49"/>
                    <a:pt x="30" y="47"/>
                    <a:pt x="30" y="45"/>
                  </a:cubicBezTo>
                  <a:cubicBezTo>
                    <a:pt x="30" y="43"/>
                    <a:pt x="30" y="40"/>
                    <a:pt x="32" y="39"/>
                  </a:cubicBezTo>
                  <a:cubicBezTo>
                    <a:pt x="34" y="38"/>
                    <a:pt x="36" y="38"/>
                    <a:pt x="38" y="36"/>
                  </a:cubicBezTo>
                  <a:cubicBezTo>
                    <a:pt x="42" y="34"/>
                    <a:pt x="42" y="29"/>
                    <a:pt x="46" y="27"/>
                  </a:cubicBezTo>
                  <a:cubicBezTo>
                    <a:pt x="48" y="25"/>
                    <a:pt x="51" y="25"/>
                    <a:pt x="54" y="27"/>
                  </a:cubicBezTo>
                  <a:cubicBezTo>
                    <a:pt x="58" y="30"/>
                    <a:pt x="61" y="35"/>
                    <a:pt x="62" y="40"/>
                  </a:cubicBezTo>
                  <a:cubicBezTo>
                    <a:pt x="63" y="45"/>
                    <a:pt x="63" y="50"/>
                    <a:pt x="62" y="54"/>
                  </a:cubicBezTo>
                  <a:cubicBezTo>
                    <a:pt x="61" y="55"/>
                    <a:pt x="60" y="56"/>
                    <a:pt x="59" y="56"/>
                  </a:cubicBezTo>
                  <a:cubicBezTo>
                    <a:pt x="58" y="57"/>
                    <a:pt x="57" y="59"/>
                    <a:pt x="56" y="60"/>
                  </a:cubicBezTo>
                  <a:cubicBezTo>
                    <a:pt x="47" y="60"/>
                    <a:pt x="37" y="58"/>
                    <a:pt x="32" y="51"/>
                  </a:cubicBezTo>
                  <a:close/>
                  <a:moveTo>
                    <a:pt x="60" y="90"/>
                  </a:moveTo>
                  <a:cubicBezTo>
                    <a:pt x="60" y="99"/>
                    <a:pt x="57" y="109"/>
                    <a:pt x="50" y="114"/>
                  </a:cubicBezTo>
                  <a:cubicBezTo>
                    <a:pt x="48" y="116"/>
                    <a:pt x="46" y="117"/>
                    <a:pt x="44" y="117"/>
                  </a:cubicBezTo>
                  <a:cubicBezTo>
                    <a:pt x="42" y="117"/>
                    <a:pt x="40" y="116"/>
                    <a:pt x="39" y="114"/>
                  </a:cubicBezTo>
                  <a:cubicBezTo>
                    <a:pt x="38" y="113"/>
                    <a:pt x="37" y="110"/>
                    <a:pt x="36" y="108"/>
                  </a:cubicBezTo>
                  <a:cubicBezTo>
                    <a:pt x="34" y="105"/>
                    <a:pt x="29" y="104"/>
                    <a:pt x="27" y="101"/>
                  </a:cubicBezTo>
                  <a:cubicBezTo>
                    <a:pt x="25" y="98"/>
                    <a:pt x="26" y="95"/>
                    <a:pt x="27" y="93"/>
                  </a:cubicBezTo>
                  <a:cubicBezTo>
                    <a:pt x="30" y="88"/>
                    <a:pt x="35" y="85"/>
                    <a:pt x="41" y="84"/>
                  </a:cubicBezTo>
                  <a:cubicBezTo>
                    <a:pt x="45" y="83"/>
                    <a:pt x="50" y="83"/>
                    <a:pt x="55" y="84"/>
                  </a:cubicBezTo>
                  <a:cubicBezTo>
                    <a:pt x="56" y="86"/>
                    <a:pt x="56" y="87"/>
                    <a:pt x="57" y="88"/>
                  </a:cubicBezTo>
                  <a:cubicBezTo>
                    <a:pt x="58" y="88"/>
                    <a:pt x="59" y="89"/>
                    <a:pt x="60" y="90"/>
                  </a:cubicBezTo>
                  <a:close/>
                  <a:moveTo>
                    <a:pt x="90" y="87"/>
                  </a:moveTo>
                  <a:cubicBezTo>
                    <a:pt x="99" y="86"/>
                    <a:pt x="109" y="88"/>
                    <a:pt x="115" y="95"/>
                  </a:cubicBezTo>
                  <a:cubicBezTo>
                    <a:pt x="116" y="96"/>
                    <a:pt x="117" y="98"/>
                    <a:pt x="117" y="100"/>
                  </a:cubicBezTo>
                  <a:cubicBezTo>
                    <a:pt x="118" y="103"/>
                    <a:pt x="117" y="105"/>
                    <a:pt x="115" y="106"/>
                  </a:cubicBezTo>
                  <a:cubicBezTo>
                    <a:pt x="114" y="108"/>
                    <a:pt x="111" y="108"/>
                    <a:pt x="109" y="109"/>
                  </a:cubicBezTo>
                  <a:cubicBezTo>
                    <a:pt x="106" y="112"/>
                    <a:pt x="106" y="116"/>
                    <a:pt x="102" y="119"/>
                  </a:cubicBezTo>
                  <a:cubicBezTo>
                    <a:pt x="100" y="121"/>
                    <a:pt x="97" y="121"/>
                    <a:pt x="94" y="119"/>
                  </a:cubicBezTo>
                  <a:cubicBezTo>
                    <a:pt x="90" y="117"/>
                    <a:pt x="87" y="112"/>
                    <a:pt x="85" y="106"/>
                  </a:cubicBezTo>
                  <a:cubicBezTo>
                    <a:pt x="84" y="102"/>
                    <a:pt x="84" y="96"/>
                    <a:pt x="85" y="91"/>
                  </a:cubicBezTo>
                  <a:cubicBezTo>
                    <a:pt x="86" y="91"/>
                    <a:pt x="87" y="90"/>
                    <a:pt x="88" y="89"/>
                  </a:cubicBezTo>
                  <a:cubicBezTo>
                    <a:pt x="89" y="88"/>
                    <a:pt x="90" y="88"/>
                    <a:pt x="90" y="87"/>
                  </a:cubicBezTo>
                  <a:close/>
                  <a:moveTo>
                    <a:pt x="119" y="43"/>
                  </a:moveTo>
                  <a:cubicBezTo>
                    <a:pt x="121" y="46"/>
                    <a:pt x="121" y="49"/>
                    <a:pt x="120" y="51"/>
                  </a:cubicBezTo>
                  <a:cubicBezTo>
                    <a:pt x="117" y="56"/>
                    <a:pt x="112" y="59"/>
                    <a:pt x="107" y="61"/>
                  </a:cubicBezTo>
                  <a:cubicBezTo>
                    <a:pt x="102" y="62"/>
                    <a:pt x="97" y="62"/>
                    <a:pt x="92" y="61"/>
                  </a:cubicBezTo>
                  <a:cubicBezTo>
                    <a:pt x="92" y="60"/>
                    <a:pt x="91" y="59"/>
                    <a:pt x="90" y="58"/>
                  </a:cubicBezTo>
                  <a:cubicBezTo>
                    <a:pt x="89" y="57"/>
                    <a:pt x="88" y="56"/>
                    <a:pt x="87" y="55"/>
                  </a:cubicBezTo>
                  <a:cubicBezTo>
                    <a:pt x="87" y="46"/>
                    <a:pt x="89" y="37"/>
                    <a:pt x="96" y="31"/>
                  </a:cubicBezTo>
                  <a:cubicBezTo>
                    <a:pt x="97" y="30"/>
                    <a:pt x="99" y="29"/>
                    <a:pt x="101" y="28"/>
                  </a:cubicBezTo>
                  <a:cubicBezTo>
                    <a:pt x="103" y="28"/>
                    <a:pt x="106" y="29"/>
                    <a:pt x="107" y="30"/>
                  </a:cubicBezTo>
                  <a:cubicBezTo>
                    <a:pt x="108" y="32"/>
                    <a:pt x="108" y="35"/>
                    <a:pt x="110" y="36"/>
                  </a:cubicBezTo>
                  <a:cubicBezTo>
                    <a:pt x="112" y="40"/>
                    <a:pt x="117" y="40"/>
                    <a:pt x="119" y="4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7" name="Freeform 265"/>
            <p:cNvSpPr>
              <a:spLocks/>
            </p:cNvSpPr>
            <p:nvPr/>
          </p:nvSpPr>
          <p:spPr bwMode="auto">
            <a:xfrm>
              <a:off x="5876925" y="5694363"/>
              <a:ext cx="74613" cy="41275"/>
            </a:xfrm>
            <a:custGeom>
              <a:avLst/>
              <a:gdLst>
                <a:gd name="T0" fmla="*/ 10 w 20"/>
                <a:gd name="T1" fmla="*/ 1 h 11"/>
                <a:gd name="T2" fmla="*/ 0 w 20"/>
                <a:gd name="T3" fmla="*/ 5 h 11"/>
                <a:gd name="T4" fmla="*/ 10 w 20"/>
                <a:gd name="T5" fmla="*/ 10 h 11"/>
                <a:gd name="T6" fmla="*/ 19 w 20"/>
                <a:gd name="T7" fmla="*/ 8 h 11"/>
                <a:gd name="T8" fmla="*/ 17 w 20"/>
                <a:gd name="T9" fmla="*/ 2 h 11"/>
                <a:gd name="T10" fmla="*/ 10 w 20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10" y="1"/>
                  </a:moveTo>
                  <a:cubicBezTo>
                    <a:pt x="6" y="2"/>
                    <a:pt x="3" y="3"/>
                    <a:pt x="0" y="5"/>
                  </a:cubicBezTo>
                  <a:cubicBezTo>
                    <a:pt x="0" y="5"/>
                    <a:pt x="6" y="9"/>
                    <a:pt x="10" y="10"/>
                  </a:cubicBezTo>
                  <a:cubicBezTo>
                    <a:pt x="14" y="11"/>
                    <a:pt x="16" y="11"/>
                    <a:pt x="19" y="8"/>
                  </a:cubicBezTo>
                  <a:cubicBezTo>
                    <a:pt x="20" y="6"/>
                    <a:pt x="19" y="3"/>
                    <a:pt x="17" y="2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8" name="Freeform 266"/>
            <p:cNvSpPr>
              <a:spLocks/>
            </p:cNvSpPr>
            <p:nvPr/>
          </p:nvSpPr>
          <p:spPr bwMode="auto">
            <a:xfrm>
              <a:off x="5648325" y="5894388"/>
              <a:ext cx="41275" cy="79375"/>
            </a:xfrm>
            <a:custGeom>
              <a:avLst/>
              <a:gdLst>
                <a:gd name="T0" fmla="*/ 3 w 11"/>
                <a:gd name="T1" fmla="*/ 19 h 21"/>
                <a:gd name="T2" fmla="*/ 9 w 11"/>
                <a:gd name="T3" fmla="*/ 17 h 21"/>
                <a:gd name="T4" fmla="*/ 10 w 11"/>
                <a:gd name="T5" fmla="*/ 10 h 21"/>
                <a:gd name="T6" fmla="*/ 7 w 11"/>
                <a:gd name="T7" fmla="*/ 0 h 21"/>
                <a:gd name="T8" fmla="*/ 1 w 11"/>
                <a:gd name="T9" fmla="*/ 11 h 21"/>
                <a:gd name="T10" fmla="*/ 3 w 11"/>
                <a:gd name="T1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3" y="19"/>
                  </a:moveTo>
                  <a:cubicBezTo>
                    <a:pt x="5" y="21"/>
                    <a:pt x="8" y="20"/>
                    <a:pt x="9" y="17"/>
                  </a:cubicBezTo>
                  <a:cubicBezTo>
                    <a:pt x="11" y="15"/>
                    <a:pt x="11" y="13"/>
                    <a:pt x="10" y="10"/>
                  </a:cubicBezTo>
                  <a:cubicBezTo>
                    <a:pt x="10" y="7"/>
                    <a:pt x="8" y="3"/>
                    <a:pt x="7" y="0"/>
                  </a:cubicBezTo>
                  <a:cubicBezTo>
                    <a:pt x="7" y="0"/>
                    <a:pt x="2" y="7"/>
                    <a:pt x="1" y="11"/>
                  </a:cubicBezTo>
                  <a:cubicBezTo>
                    <a:pt x="1" y="14"/>
                    <a:pt x="0" y="17"/>
                    <a:pt x="3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9" name="Freeform 267"/>
            <p:cNvSpPr>
              <a:spLocks/>
            </p:cNvSpPr>
            <p:nvPr/>
          </p:nvSpPr>
          <p:spPr bwMode="auto">
            <a:xfrm>
              <a:off x="5414963" y="5672138"/>
              <a:ext cx="79375" cy="38100"/>
            </a:xfrm>
            <a:custGeom>
              <a:avLst/>
              <a:gdLst>
                <a:gd name="T0" fmla="*/ 11 w 21"/>
                <a:gd name="T1" fmla="*/ 10 h 10"/>
                <a:gd name="T2" fmla="*/ 21 w 21"/>
                <a:gd name="T3" fmla="*/ 6 h 10"/>
                <a:gd name="T4" fmla="*/ 11 w 21"/>
                <a:gd name="T5" fmla="*/ 1 h 10"/>
                <a:gd name="T6" fmla="*/ 2 w 21"/>
                <a:gd name="T7" fmla="*/ 2 h 10"/>
                <a:gd name="T8" fmla="*/ 4 w 21"/>
                <a:gd name="T9" fmla="*/ 9 h 10"/>
                <a:gd name="T10" fmla="*/ 11 w 21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11" y="10"/>
                  </a:moveTo>
                  <a:cubicBezTo>
                    <a:pt x="14" y="9"/>
                    <a:pt x="18" y="7"/>
                    <a:pt x="21" y="6"/>
                  </a:cubicBezTo>
                  <a:cubicBezTo>
                    <a:pt x="21" y="6"/>
                    <a:pt x="14" y="2"/>
                    <a:pt x="11" y="1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2" y="7"/>
                    <a:pt x="4" y="9"/>
                  </a:cubicBezTo>
                  <a:cubicBezTo>
                    <a:pt x="6" y="10"/>
                    <a:pt x="8" y="10"/>
                    <a:pt x="11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0" name="Freeform 268"/>
            <p:cNvSpPr>
              <a:spLocks/>
            </p:cNvSpPr>
            <p:nvPr/>
          </p:nvSpPr>
          <p:spPr bwMode="auto">
            <a:xfrm>
              <a:off x="7304088" y="5046663"/>
              <a:ext cx="36513" cy="33338"/>
            </a:xfrm>
            <a:custGeom>
              <a:avLst/>
              <a:gdLst>
                <a:gd name="T0" fmla="*/ 10 w 10"/>
                <a:gd name="T1" fmla="*/ 2 h 9"/>
                <a:gd name="T2" fmla="*/ 6 w 10"/>
                <a:gd name="T3" fmla="*/ 0 h 9"/>
                <a:gd name="T4" fmla="*/ 3 w 10"/>
                <a:gd name="T5" fmla="*/ 3 h 9"/>
                <a:gd name="T6" fmla="*/ 0 w 10"/>
                <a:gd name="T7" fmla="*/ 9 h 9"/>
                <a:gd name="T8" fmla="*/ 7 w 10"/>
                <a:gd name="T9" fmla="*/ 6 h 9"/>
                <a:gd name="T10" fmla="*/ 10 w 10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10" y="2"/>
                  </a:moveTo>
                  <a:cubicBezTo>
                    <a:pt x="10" y="1"/>
                    <a:pt x="8" y="0"/>
                    <a:pt x="6" y="0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5"/>
                    <a:pt x="1" y="7"/>
                    <a:pt x="0" y="9"/>
                  </a:cubicBezTo>
                  <a:cubicBezTo>
                    <a:pt x="0" y="9"/>
                    <a:pt x="5" y="8"/>
                    <a:pt x="7" y="6"/>
                  </a:cubicBezTo>
                  <a:cubicBezTo>
                    <a:pt x="8" y="5"/>
                    <a:pt x="10" y="4"/>
                    <a:pt x="1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1" name="Freeform 269"/>
            <p:cNvSpPr>
              <a:spLocks noEditPoints="1"/>
            </p:cNvSpPr>
            <p:nvPr/>
          </p:nvSpPr>
          <p:spPr bwMode="auto">
            <a:xfrm>
              <a:off x="7037388" y="4986338"/>
              <a:ext cx="349250" cy="342900"/>
            </a:xfrm>
            <a:custGeom>
              <a:avLst/>
              <a:gdLst>
                <a:gd name="T0" fmla="*/ 92 w 93"/>
                <a:gd name="T1" fmla="*/ 38 h 91"/>
                <a:gd name="T2" fmla="*/ 82 w 93"/>
                <a:gd name="T3" fmla="*/ 28 h 91"/>
                <a:gd name="T4" fmla="*/ 56 w 93"/>
                <a:gd name="T5" fmla="*/ 36 h 91"/>
                <a:gd name="T6" fmla="*/ 68 w 93"/>
                <a:gd name="T7" fmla="*/ 9 h 91"/>
                <a:gd name="T8" fmla="*/ 47 w 93"/>
                <a:gd name="T9" fmla="*/ 3 h 91"/>
                <a:gd name="T10" fmla="*/ 33 w 93"/>
                <a:gd name="T11" fmla="*/ 3 h 91"/>
                <a:gd name="T12" fmla="*/ 39 w 93"/>
                <a:gd name="T13" fmla="*/ 35 h 91"/>
                <a:gd name="T14" fmla="*/ 28 w 93"/>
                <a:gd name="T15" fmla="*/ 28 h 91"/>
                <a:gd name="T16" fmla="*/ 2 w 93"/>
                <a:gd name="T17" fmla="*/ 30 h 91"/>
                <a:gd name="T18" fmla="*/ 0 w 93"/>
                <a:gd name="T19" fmla="*/ 52 h 91"/>
                <a:gd name="T20" fmla="*/ 10 w 93"/>
                <a:gd name="T21" fmla="*/ 62 h 91"/>
                <a:gd name="T22" fmla="*/ 38 w 93"/>
                <a:gd name="T23" fmla="*/ 55 h 91"/>
                <a:gd name="T24" fmla="*/ 25 w 93"/>
                <a:gd name="T25" fmla="*/ 84 h 91"/>
                <a:gd name="T26" fmla="*/ 47 w 93"/>
                <a:gd name="T27" fmla="*/ 88 h 91"/>
                <a:gd name="T28" fmla="*/ 61 w 93"/>
                <a:gd name="T29" fmla="*/ 88 h 91"/>
                <a:gd name="T30" fmla="*/ 54 w 93"/>
                <a:gd name="T31" fmla="*/ 56 h 91"/>
                <a:gd name="T32" fmla="*/ 66 w 93"/>
                <a:gd name="T33" fmla="*/ 63 h 91"/>
                <a:gd name="T34" fmla="*/ 91 w 93"/>
                <a:gd name="T35" fmla="*/ 59 h 91"/>
                <a:gd name="T36" fmla="*/ 46 w 93"/>
                <a:gd name="T37" fmla="*/ 51 h 91"/>
                <a:gd name="T38" fmla="*/ 47 w 93"/>
                <a:gd name="T39" fmla="*/ 40 h 91"/>
                <a:gd name="T40" fmla="*/ 46 w 93"/>
                <a:gd name="T41" fmla="*/ 51 h 91"/>
                <a:gd name="T42" fmla="*/ 41 w 93"/>
                <a:gd name="T43" fmla="*/ 15 h 91"/>
                <a:gd name="T44" fmla="*/ 48 w 93"/>
                <a:gd name="T45" fmla="*/ 16 h 91"/>
                <a:gd name="T46" fmla="*/ 58 w 93"/>
                <a:gd name="T47" fmla="*/ 18 h 91"/>
                <a:gd name="T48" fmla="*/ 50 w 93"/>
                <a:gd name="T49" fmla="*/ 33 h 91"/>
                <a:gd name="T50" fmla="*/ 45 w 93"/>
                <a:gd name="T51" fmla="*/ 33 h 91"/>
                <a:gd name="T52" fmla="*/ 34 w 93"/>
                <a:gd name="T53" fmla="*/ 47 h 91"/>
                <a:gd name="T54" fmla="*/ 16 w 93"/>
                <a:gd name="T55" fmla="*/ 51 h 91"/>
                <a:gd name="T56" fmla="*/ 16 w 93"/>
                <a:gd name="T57" fmla="*/ 44 h 91"/>
                <a:gd name="T58" fmla="*/ 19 w 93"/>
                <a:gd name="T59" fmla="*/ 34 h 91"/>
                <a:gd name="T60" fmla="*/ 34 w 93"/>
                <a:gd name="T61" fmla="*/ 42 h 91"/>
                <a:gd name="T62" fmla="*/ 34 w 93"/>
                <a:gd name="T63" fmla="*/ 47 h 91"/>
                <a:gd name="T64" fmla="*/ 54 w 93"/>
                <a:gd name="T65" fmla="*/ 72 h 91"/>
                <a:gd name="T66" fmla="*/ 49 w 93"/>
                <a:gd name="T67" fmla="*/ 77 h 91"/>
                <a:gd name="T68" fmla="*/ 39 w 93"/>
                <a:gd name="T69" fmla="*/ 77 h 91"/>
                <a:gd name="T70" fmla="*/ 37 w 93"/>
                <a:gd name="T71" fmla="*/ 64 h 91"/>
                <a:gd name="T72" fmla="*/ 46 w 93"/>
                <a:gd name="T73" fmla="*/ 58 h 91"/>
                <a:gd name="T74" fmla="*/ 78 w 93"/>
                <a:gd name="T75" fmla="*/ 53 h 91"/>
                <a:gd name="T76" fmla="*/ 65 w 93"/>
                <a:gd name="T77" fmla="*/ 55 h 91"/>
                <a:gd name="T78" fmla="*/ 60 w 93"/>
                <a:gd name="T79" fmla="*/ 46 h 91"/>
                <a:gd name="T80" fmla="*/ 73 w 93"/>
                <a:gd name="T81" fmla="*/ 38 h 91"/>
                <a:gd name="T82" fmla="*/ 78 w 93"/>
                <a:gd name="T83" fmla="*/ 42 h 91"/>
                <a:gd name="T84" fmla="*/ 78 w 93"/>
                <a:gd name="T85" fmla="*/ 5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91">
                  <a:moveTo>
                    <a:pt x="89" y="45"/>
                  </a:moveTo>
                  <a:cubicBezTo>
                    <a:pt x="90" y="42"/>
                    <a:pt x="92" y="40"/>
                    <a:pt x="92" y="38"/>
                  </a:cubicBezTo>
                  <a:cubicBezTo>
                    <a:pt x="93" y="35"/>
                    <a:pt x="91" y="32"/>
                    <a:pt x="89" y="31"/>
                  </a:cubicBezTo>
                  <a:cubicBezTo>
                    <a:pt x="87" y="29"/>
                    <a:pt x="85" y="28"/>
                    <a:pt x="82" y="28"/>
                  </a:cubicBezTo>
                  <a:cubicBezTo>
                    <a:pt x="73" y="27"/>
                    <a:pt x="64" y="32"/>
                    <a:pt x="57" y="38"/>
                  </a:cubicBezTo>
                  <a:cubicBezTo>
                    <a:pt x="57" y="37"/>
                    <a:pt x="56" y="37"/>
                    <a:pt x="56" y="36"/>
                  </a:cubicBezTo>
                  <a:cubicBezTo>
                    <a:pt x="59" y="34"/>
                    <a:pt x="62" y="31"/>
                    <a:pt x="64" y="27"/>
                  </a:cubicBezTo>
                  <a:cubicBezTo>
                    <a:pt x="68" y="22"/>
                    <a:pt x="70" y="15"/>
                    <a:pt x="68" y="9"/>
                  </a:cubicBezTo>
                  <a:cubicBezTo>
                    <a:pt x="68" y="5"/>
                    <a:pt x="65" y="3"/>
                    <a:pt x="62" y="2"/>
                  </a:cubicBezTo>
                  <a:cubicBezTo>
                    <a:pt x="57" y="1"/>
                    <a:pt x="52" y="4"/>
                    <a:pt x="47" y="3"/>
                  </a:cubicBezTo>
                  <a:cubicBezTo>
                    <a:pt x="44" y="3"/>
                    <a:pt x="42" y="1"/>
                    <a:pt x="40" y="0"/>
                  </a:cubicBezTo>
                  <a:cubicBezTo>
                    <a:pt x="37" y="0"/>
                    <a:pt x="34" y="1"/>
                    <a:pt x="33" y="3"/>
                  </a:cubicBezTo>
                  <a:cubicBezTo>
                    <a:pt x="31" y="5"/>
                    <a:pt x="30" y="7"/>
                    <a:pt x="30" y="10"/>
                  </a:cubicBezTo>
                  <a:cubicBezTo>
                    <a:pt x="28" y="19"/>
                    <a:pt x="33" y="28"/>
                    <a:pt x="39" y="35"/>
                  </a:cubicBezTo>
                  <a:cubicBezTo>
                    <a:pt x="38" y="36"/>
                    <a:pt x="38" y="36"/>
                    <a:pt x="37" y="37"/>
                  </a:cubicBezTo>
                  <a:cubicBezTo>
                    <a:pt x="35" y="33"/>
                    <a:pt x="32" y="30"/>
                    <a:pt x="28" y="28"/>
                  </a:cubicBezTo>
                  <a:cubicBezTo>
                    <a:pt x="23" y="24"/>
                    <a:pt x="16" y="22"/>
                    <a:pt x="9" y="24"/>
                  </a:cubicBezTo>
                  <a:cubicBezTo>
                    <a:pt x="6" y="24"/>
                    <a:pt x="3" y="27"/>
                    <a:pt x="2" y="30"/>
                  </a:cubicBezTo>
                  <a:cubicBezTo>
                    <a:pt x="1" y="35"/>
                    <a:pt x="5" y="40"/>
                    <a:pt x="4" y="45"/>
                  </a:cubicBezTo>
                  <a:cubicBezTo>
                    <a:pt x="3" y="47"/>
                    <a:pt x="1" y="49"/>
                    <a:pt x="0" y="52"/>
                  </a:cubicBezTo>
                  <a:cubicBezTo>
                    <a:pt x="0" y="54"/>
                    <a:pt x="1" y="57"/>
                    <a:pt x="3" y="59"/>
                  </a:cubicBezTo>
                  <a:cubicBezTo>
                    <a:pt x="5" y="61"/>
                    <a:pt x="7" y="61"/>
                    <a:pt x="10" y="62"/>
                  </a:cubicBezTo>
                  <a:cubicBezTo>
                    <a:pt x="19" y="63"/>
                    <a:pt x="28" y="59"/>
                    <a:pt x="36" y="53"/>
                  </a:cubicBezTo>
                  <a:cubicBezTo>
                    <a:pt x="36" y="54"/>
                    <a:pt x="37" y="54"/>
                    <a:pt x="38" y="55"/>
                  </a:cubicBezTo>
                  <a:cubicBezTo>
                    <a:pt x="34" y="58"/>
                    <a:pt x="31" y="61"/>
                    <a:pt x="29" y="65"/>
                  </a:cubicBezTo>
                  <a:cubicBezTo>
                    <a:pt x="25" y="70"/>
                    <a:pt x="24" y="77"/>
                    <a:pt x="25" y="84"/>
                  </a:cubicBezTo>
                  <a:cubicBezTo>
                    <a:pt x="26" y="87"/>
                    <a:pt x="29" y="89"/>
                    <a:pt x="32" y="90"/>
                  </a:cubicBezTo>
                  <a:cubicBezTo>
                    <a:pt x="37" y="91"/>
                    <a:pt x="42" y="87"/>
                    <a:pt x="47" y="88"/>
                  </a:cubicBezTo>
                  <a:cubicBezTo>
                    <a:pt x="49" y="88"/>
                    <a:pt x="52" y="90"/>
                    <a:pt x="54" y="91"/>
                  </a:cubicBezTo>
                  <a:cubicBezTo>
                    <a:pt x="57" y="91"/>
                    <a:pt x="59" y="90"/>
                    <a:pt x="61" y="88"/>
                  </a:cubicBezTo>
                  <a:cubicBezTo>
                    <a:pt x="63" y="86"/>
                    <a:pt x="64" y="83"/>
                    <a:pt x="64" y="81"/>
                  </a:cubicBezTo>
                  <a:cubicBezTo>
                    <a:pt x="65" y="72"/>
                    <a:pt x="60" y="63"/>
                    <a:pt x="54" y="56"/>
                  </a:cubicBezTo>
                  <a:cubicBezTo>
                    <a:pt x="55" y="56"/>
                    <a:pt x="55" y="55"/>
                    <a:pt x="56" y="54"/>
                  </a:cubicBezTo>
                  <a:cubicBezTo>
                    <a:pt x="59" y="58"/>
                    <a:pt x="62" y="61"/>
                    <a:pt x="66" y="63"/>
                  </a:cubicBezTo>
                  <a:cubicBezTo>
                    <a:pt x="71" y="66"/>
                    <a:pt x="78" y="68"/>
                    <a:pt x="85" y="66"/>
                  </a:cubicBezTo>
                  <a:cubicBezTo>
                    <a:pt x="88" y="65"/>
                    <a:pt x="91" y="63"/>
                    <a:pt x="91" y="59"/>
                  </a:cubicBezTo>
                  <a:cubicBezTo>
                    <a:pt x="93" y="54"/>
                    <a:pt x="89" y="50"/>
                    <a:pt x="89" y="45"/>
                  </a:cubicBezTo>
                  <a:close/>
                  <a:moveTo>
                    <a:pt x="46" y="51"/>
                  </a:moveTo>
                  <a:cubicBezTo>
                    <a:pt x="43" y="50"/>
                    <a:pt x="41" y="48"/>
                    <a:pt x="41" y="45"/>
                  </a:cubicBezTo>
                  <a:cubicBezTo>
                    <a:pt x="42" y="42"/>
                    <a:pt x="44" y="40"/>
                    <a:pt x="47" y="40"/>
                  </a:cubicBezTo>
                  <a:cubicBezTo>
                    <a:pt x="50" y="41"/>
                    <a:pt x="52" y="43"/>
                    <a:pt x="52" y="46"/>
                  </a:cubicBezTo>
                  <a:cubicBezTo>
                    <a:pt x="52" y="49"/>
                    <a:pt x="49" y="51"/>
                    <a:pt x="46" y="51"/>
                  </a:cubicBezTo>
                  <a:close/>
                  <a:moveTo>
                    <a:pt x="39" y="19"/>
                  </a:moveTo>
                  <a:cubicBezTo>
                    <a:pt x="39" y="18"/>
                    <a:pt x="40" y="16"/>
                    <a:pt x="41" y="15"/>
                  </a:cubicBezTo>
                  <a:cubicBezTo>
                    <a:pt x="41" y="14"/>
                    <a:pt x="43" y="14"/>
                    <a:pt x="44" y="14"/>
                  </a:cubicBezTo>
                  <a:cubicBezTo>
                    <a:pt x="45" y="14"/>
                    <a:pt x="46" y="15"/>
                    <a:pt x="48" y="16"/>
                  </a:cubicBezTo>
                  <a:cubicBezTo>
                    <a:pt x="50" y="16"/>
                    <a:pt x="52" y="14"/>
                    <a:pt x="55" y="15"/>
                  </a:cubicBezTo>
                  <a:cubicBezTo>
                    <a:pt x="56" y="15"/>
                    <a:pt x="58" y="16"/>
                    <a:pt x="58" y="18"/>
                  </a:cubicBezTo>
                  <a:cubicBezTo>
                    <a:pt x="59" y="21"/>
                    <a:pt x="58" y="25"/>
                    <a:pt x="56" y="27"/>
                  </a:cubicBezTo>
                  <a:cubicBezTo>
                    <a:pt x="54" y="30"/>
                    <a:pt x="52" y="31"/>
                    <a:pt x="50" y="33"/>
                  </a:cubicBezTo>
                  <a:cubicBezTo>
                    <a:pt x="49" y="33"/>
                    <a:pt x="48" y="33"/>
                    <a:pt x="48" y="33"/>
                  </a:cubicBezTo>
                  <a:cubicBezTo>
                    <a:pt x="47" y="33"/>
                    <a:pt x="46" y="33"/>
                    <a:pt x="45" y="33"/>
                  </a:cubicBezTo>
                  <a:cubicBezTo>
                    <a:pt x="41" y="29"/>
                    <a:pt x="38" y="24"/>
                    <a:pt x="39" y="19"/>
                  </a:cubicBezTo>
                  <a:close/>
                  <a:moveTo>
                    <a:pt x="34" y="47"/>
                  </a:moveTo>
                  <a:cubicBezTo>
                    <a:pt x="30" y="50"/>
                    <a:pt x="24" y="53"/>
                    <a:pt x="19" y="53"/>
                  </a:cubicBezTo>
                  <a:cubicBezTo>
                    <a:pt x="18" y="52"/>
                    <a:pt x="17" y="52"/>
                    <a:pt x="16" y="51"/>
                  </a:cubicBezTo>
                  <a:cubicBezTo>
                    <a:pt x="15" y="50"/>
                    <a:pt x="14" y="49"/>
                    <a:pt x="15" y="48"/>
                  </a:cubicBezTo>
                  <a:cubicBezTo>
                    <a:pt x="15" y="46"/>
                    <a:pt x="16" y="45"/>
                    <a:pt x="16" y="44"/>
                  </a:cubicBezTo>
                  <a:cubicBezTo>
                    <a:pt x="17" y="42"/>
                    <a:pt x="15" y="40"/>
                    <a:pt x="15" y="37"/>
                  </a:cubicBezTo>
                  <a:cubicBezTo>
                    <a:pt x="16" y="35"/>
                    <a:pt x="17" y="34"/>
                    <a:pt x="19" y="34"/>
                  </a:cubicBezTo>
                  <a:cubicBezTo>
                    <a:pt x="22" y="33"/>
                    <a:pt x="26" y="34"/>
                    <a:pt x="28" y="36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4" y="43"/>
                    <a:pt x="34" y="44"/>
                    <a:pt x="34" y="45"/>
                  </a:cubicBezTo>
                  <a:cubicBezTo>
                    <a:pt x="33" y="45"/>
                    <a:pt x="34" y="46"/>
                    <a:pt x="34" y="47"/>
                  </a:cubicBezTo>
                  <a:close/>
                  <a:moveTo>
                    <a:pt x="47" y="58"/>
                  </a:moveTo>
                  <a:cubicBezTo>
                    <a:pt x="51" y="62"/>
                    <a:pt x="55" y="67"/>
                    <a:pt x="54" y="72"/>
                  </a:cubicBezTo>
                  <a:cubicBezTo>
                    <a:pt x="54" y="73"/>
                    <a:pt x="54" y="75"/>
                    <a:pt x="53" y="76"/>
                  </a:cubicBezTo>
                  <a:cubicBezTo>
                    <a:pt x="52" y="77"/>
                    <a:pt x="51" y="77"/>
                    <a:pt x="49" y="77"/>
                  </a:cubicBezTo>
                  <a:cubicBezTo>
                    <a:pt x="48" y="77"/>
                    <a:pt x="47" y="76"/>
                    <a:pt x="46" y="76"/>
                  </a:cubicBezTo>
                  <a:cubicBezTo>
                    <a:pt x="43" y="75"/>
                    <a:pt x="41" y="77"/>
                    <a:pt x="39" y="77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4" y="70"/>
                    <a:pt x="35" y="67"/>
                    <a:pt x="37" y="64"/>
                  </a:cubicBezTo>
                  <a:cubicBezTo>
                    <a:pt x="39" y="62"/>
                    <a:pt x="41" y="60"/>
                    <a:pt x="43" y="58"/>
                  </a:cubicBezTo>
                  <a:cubicBezTo>
                    <a:pt x="44" y="58"/>
                    <a:pt x="45" y="58"/>
                    <a:pt x="46" y="58"/>
                  </a:cubicBezTo>
                  <a:cubicBezTo>
                    <a:pt x="46" y="58"/>
                    <a:pt x="47" y="58"/>
                    <a:pt x="47" y="58"/>
                  </a:cubicBezTo>
                  <a:close/>
                  <a:moveTo>
                    <a:pt x="78" y="53"/>
                  </a:moveTo>
                  <a:cubicBezTo>
                    <a:pt x="78" y="55"/>
                    <a:pt x="76" y="56"/>
                    <a:pt x="75" y="56"/>
                  </a:cubicBezTo>
                  <a:cubicBezTo>
                    <a:pt x="72" y="57"/>
                    <a:pt x="68" y="56"/>
                    <a:pt x="65" y="55"/>
                  </a:cubicBezTo>
                  <a:cubicBezTo>
                    <a:pt x="63" y="53"/>
                    <a:pt x="61" y="51"/>
                    <a:pt x="59" y="49"/>
                  </a:cubicBezTo>
                  <a:cubicBezTo>
                    <a:pt x="59" y="48"/>
                    <a:pt x="60" y="47"/>
                    <a:pt x="60" y="46"/>
                  </a:cubicBezTo>
                  <a:cubicBezTo>
                    <a:pt x="60" y="46"/>
                    <a:pt x="60" y="45"/>
                    <a:pt x="60" y="44"/>
                  </a:cubicBezTo>
                  <a:cubicBezTo>
                    <a:pt x="63" y="40"/>
                    <a:pt x="68" y="37"/>
                    <a:pt x="73" y="38"/>
                  </a:cubicBezTo>
                  <a:cubicBezTo>
                    <a:pt x="75" y="38"/>
                    <a:pt x="76" y="38"/>
                    <a:pt x="77" y="39"/>
                  </a:cubicBezTo>
                  <a:cubicBezTo>
                    <a:pt x="78" y="40"/>
                    <a:pt x="79" y="41"/>
                    <a:pt x="78" y="42"/>
                  </a:cubicBezTo>
                  <a:cubicBezTo>
                    <a:pt x="78" y="44"/>
                    <a:pt x="77" y="45"/>
                    <a:pt x="77" y="46"/>
                  </a:cubicBezTo>
                  <a:cubicBezTo>
                    <a:pt x="77" y="48"/>
                    <a:pt x="78" y="51"/>
                    <a:pt x="78" y="5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2" name="Freeform 270"/>
            <p:cNvSpPr>
              <a:spLocks/>
            </p:cNvSpPr>
            <p:nvPr/>
          </p:nvSpPr>
          <p:spPr bwMode="auto">
            <a:xfrm>
              <a:off x="7288213" y="5243513"/>
              <a:ext cx="30163" cy="36513"/>
            </a:xfrm>
            <a:custGeom>
              <a:avLst/>
              <a:gdLst>
                <a:gd name="T0" fmla="*/ 5 w 8"/>
                <a:gd name="T1" fmla="*/ 3 h 10"/>
                <a:gd name="T2" fmla="*/ 0 w 8"/>
                <a:gd name="T3" fmla="*/ 0 h 10"/>
                <a:gd name="T4" fmla="*/ 2 w 8"/>
                <a:gd name="T5" fmla="*/ 7 h 10"/>
                <a:gd name="T6" fmla="*/ 6 w 8"/>
                <a:gd name="T7" fmla="*/ 10 h 10"/>
                <a:gd name="T8" fmla="*/ 8 w 8"/>
                <a:gd name="T9" fmla="*/ 6 h 10"/>
                <a:gd name="T10" fmla="*/ 5 w 8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5" y="3"/>
                  </a:moveTo>
                  <a:cubicBezTo>
                    <a:pt x="4" y="2"/>
                    <a:pt x="2" y="1"/>
                    <a:pt x="0" y="0"/>
                  </a:cubicBezTo>
                  <a:cubicBezTo>
                    <a:pt x="0" y="0"/>
                    <a:pt x="1" y="5"/>
                    <a:pt x="2" y="7"/>
                  </a:cubicBezTo>
                  <a:cubicBezTo>
                    <a:pt x="3" y="9"/>
                    <a:pt x="4" y="10"/>
                    <a:pt x="6" y="10"/>
                  </a:cubicBezTo>
                  <a:cubicBezTo>
                    <a:pt x="7" y="10"/>
                    <a:pt x="8" y="8"/>
                    <a:pt x="8" y="6"/>
                  </a:cubicBezTo>
                  <a:cubicBezTo>
                    <a:pt x="8" y="5"/>
                    <a:pt x="7" y="4"/>
                    <a:pt x="5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3" name="Freeform 271"/>
            <p:cNvSpPr>
              <a:spLocks/>
            </p:cNvSpPr>
            <p:nvPr/>
          </p:nvSpPr>
          <p:spPr bwMode="auto">
            <a:xfrm>
              <a:off x="7089775" y="5230813"/>
              <a:ext cx="38100" cy="30163"/>
            </a:xfrm>
            <a:custGeom>
              <a:avLst/>
              <a:gdLst>
                <a:gd name="T0" fmla="*/ 0 w 10"/>
                <a:gd name="T1" fmla="*/ 6 h 8"/>
                <a:gd name="T2" fmla="*/ 4 w 10"/>
                <a:gd name="T3" fmla="*/ 8 h 8"/>
                <a:gd name="T4" fmla="*/ 7 w 10"/>
                <a:gd name="T5" fmla="*/ 6 h 8"/>
                <a:gd name="T6" fmla="*/ 10 w 10"/>
                <a:gd name="T7" fmla="*/ 0 h 8"/>
                <a:gd name="T8" fmla="*/ 3 w 10"/>
                <a:gd name="T9" fmla="*/ 2 h 8"/>
                <a:gd name="T10" fmla="*/ 0 w 1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0" y="6"/>
                  </a:move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8" y="4"/>
                    <a:pt x="9" y="2"/>
                    <a:pt x="10" y="0"/>
                  </a:cubicBezTo>
                  <a:cubicBezTo>
                    <a:pt x="10" y="0"/>
                    <a:pt x="5" y="1"/>
                    <a:pt x="3" y="2"/>
                  </a:cubicBezTo>
                  <a:cubicBezTo>
                    <a:pt x="1" y="3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4" name="Freeform 272"/>
            <p:cNvSpPr>
              <a:spLocks/>
            </p:cNvSpPr>
            <p:nvPr/>
          </p:nvSpPr>
          <p:spPr bwMode="auto">
            <a:xfrm>
              <a:off x="7104063" y="5035551"/>
              <a:ext cx="34925" cy="38100"/>
            </a:xfrm>
            <a:custGeom>
              <a:avLst/>
              <a:gdLst>
                <a:gd name="T0" fmla="*/ 3 w 9"/>
                <a:gd name="T1" fmla="*/ 7 h 10"/>
                <a:gd name="T2" fmla="*/ 9 w 9"/>
                <a:gd name="T3" fmla="*/ 10 h 10"/>
                <a:gd name="T4" fmla="*/ 7 w 9"/>
                <a:gd name="T5" fmla="*/ 3 h 10"/>
                <a:gd name="T6" fmla="*/ 3 w 9"/>
                <a:gd name="T7" fmla="*/ 0 h 10"/>
                <a:gd name="T8" fmla="*/ 1 w 9"/>
                <a:gd name="T9" fmla="*/ 4 h 10"/>
                <a:gd name="T10" fmla="*/ 3 w 9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3" y="7"/>
                  </a:moveTo>
                  <a:cubicBezTo>
                    <a:pt x="5" y="8"/>
                    <a:pt x="7" y="9"/>
                    <a:pt x="9" y="10"/>
                  </a:cubicBezTo>
                  <a:cubicBezTo>
                    <a:pt x="9" y="10"/>
                    <a:pt x="8" y="5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5" name="Freeform 273"/>
            <p:cNvSpPr>
              <a:spLocks noEditPoints="1"/>
            </p:cNvSpPr>
            <p:nvPr/>
          </p:nvSpPr>
          <p:spPr bwMode="auto">
            <a:xfrm>
              <a:off x="6038850" y="4738688"/>
              <a:ext cx="520700" cy="522288"/>
            </a:xfrm>
            <a:custGeom>
              <a:avLst/>
              <a:gdLst>
                <a:gd name="T0" fmla="*/ 72 w 139"/>
                <a:gd name="T1" fmla="*/ 89 h 139"/>
                <a:gd name="T2" fmla="*/ 105 w 139"/>
                <a:gd name="T3" fmla="*/ 124 h 139"/>
                <a:gd name="T4" fmla="*/ 136 w 139"/>
                <a:gd name="T5" fmla="*/ 91 h 139"/>
                <a:gd name="T6" fmla="*/ 88 w 139"/>
                <a:gd name="T7" fmla="*/ 66 h 139"/>
                <a:gd name="T8" fmla="*/ 125 w 139"/>
                <a:gd name="T9" fmla="*/ 34 h 139"/>
                <a:gd name="T10" fmla="*/ 92 w 139"/>
                <a:gd name="T11" fmla="*/ 3 h 139"/>
                <a:gd name="T12" fmla="*/ 66 w 139"/>
                <a:gd name="T13" fmla="*/ 50 h 139"/>
                <a:gd name="T14" fmla="*/ 32 w 139"/>
                <a:gd name="T15" fmla="*/ 15 h 139"/>
                <a:gd name="T16" fmla="*/ 2 w 139"/>
                <a:gd name="T17" fmla="*/ 49 h 139"/>
                <a:gd name="T18" fmla="*/ 50 w 139"/>
                <a:gd name="T19" fmla="*/ 72 h 139"/>
                <a:gd name="T20" fmla="*/ 15 w 139"/>
                <a:gd name="T21" fmla="*/ 107 h 139"/>
                <a:gd name="T22" fmla="*/ 49 w 139"/>
                <a:gd name="T23" fmla="*/ 136 h 139"/>
                <a:gd name="T24" fmla="*/ 61 w 139"/>
                <a:gd name="T25" fmla="*/ 87 h 139"/>
                <a:gd name="T26" fmla="*/ 52 w 139"/>
                <a:gd name="T27" fmla="*/ 103 h 139"/>
                <a:gd name="T28" fmla="*/ 57 w 139"/>
                <a:gd name="T29" fmla="*/ 85 h 139"/>
                <a:gd name="T30" fmla="*/ 86 w 139"/>
                <a:gd name="T31" fmla="*/ 79 h 139"/>
                <a:gd name="T32" fmla="*/ 101 w 139"/>
                <a:gd name="T33" fmla="*/ 84 h 139"/>
                <a:gd name="T34" fmla="*/ 94 w 139"/>
                <a:gd name="T35" fmla="*/ 88 h 139"/>
                <a:gd name="T36" fmla="*/ 111 w 139"/>
                <a:gd name="T37" fmla="*/ 78 h 139"/>
                <a:gd name="T38" fmla="*/ 110 w 139"/>
                <a:gd name="T39" fmla="*/ 91 h 139"/>
                <a:gd name="T40" fmla="*/ 88 w 139"/>
                <a:gd name="T41" fmla="*/ 94 h 139"/>
                <a:gd name="T42" fmla="*/ 102 w 139"/>
                <a:gd name="T43" fmla="*/ 92 h 139"/>
                <a:gd name="T44" fmla="*/ 90 w 139"/>
                <a:gd name="T45" fmla="*/ 75 h 139"/>
                <a:gd name="T46" fmla="*/ 52 w 139"/>
                <a:gd name="T47" fmla="*/ 59 h 139"/>
                <a:gd name="T48" fmla="*/ 46 w 139"/>
                <a:gd name="T49" fmla="*/ 60 h 139"/>
                <a:gd name="T50" fmla="*/ 38 w 139"/>
                <a:gd name="T51" fmla="*/ 49 h 139"/>
                <a:gd name="T52" fmla="*/ 54 w 139"/>
                <a:gd name="T53" fmla="*/ 57 h 139"/>
                <a:gd name="T54" fmla="*/ 77 w 139"/>
                <a:gd name="T55" fmla="*/ 52 h 139"/>
                <a:gd name="T56" fmla="*/ 87 w 139"/>
                <a:gd name="T57" fmla="*/ 36 h 139"/>
                <a:gd name="T58" fmla="*/ 81 w 139"/>
                <a:gd name="T59" fmla="*/ 54 h 139"/>
                <a:gd name="T60" fmla="*/ 83 w 139"/>
                <a:gd name="T61" fmla="*/ 24 h 139"/>
                <a:gd name="T62" fmla="*/ 102 w 139"/>
                <a:gd name="T63" fmla="*/ 33 h 139"/>
                <a:gd name="T64" fmla="*/ 85 w 139"/>
                <a:gd name="T65" fmla="*/ 54 h 139"/>
                <a:gd name="T66" fmla="*/ 85 w 139"/>
                <a:gd name="T67" fmla="*/ 34 h 139"/>
                <a:gd name="T68" fmla="*/ 78 w 139"/>
                <a:gd name="T69" fmla="*/ 28 h 139"/>
                <a:gd name="T70" fmla="*/ 24 w 139"/>
                <a:gd name="T71" fmla="*/ 52 h 139"/>
                <a:gd name="T72" fmla="*/ 38 w 139"/>
                <a:gd name="T73" fmla="*/ 35 h 139"/>
                <a:gd name="T74" fmla="*/ 47 w 139"/>
                <a:gd name="T75" fmla="*/ 49 h 139"/>
                <a:gd name="T76" fmla="*/ 42 w 139"/>
                <a:gd name="T77" fmla="*/ 61 h 139"/>
                <a:gd name="T78" fmla="*/ 57 w 139"/>
                <a:gd name="T79" fmla="*/ 63 h 139"/>
                <a:gd name="T80" fmla="*/ 62 w 139"/>
                <a:gd name="T81" fmla="*/ 82 h 139"/>
                <a:gd name="T82" fmla="*/ 48 w 139"/>
                <a:gd name="T83" fmla="*/ 110 h 139"/>
                <a:gd name="T84" fmla="*/ 44 w 139"/>
                <a:gd name="T85" fmla="*/ 88 h 139"/>
                <a:gd name="T86" fmla="*/ 47 w 139"/>
                <a:gd name="T87" fmla="*/ 101 h 139"/>
                <a:gd name="T88" fmla="*/ 63 w 139"/>
                <a:gd name="T89" fmla="*/ 91 h 139"/>
                <a:gd name="T90" fmla="*/ 52 w 139"/>
                <a:gd name="T91" fmla="*/ 11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9" h="139">
                  <a:moveTo>
                    <a:pt x="60" y="137"/>
                  </a:moveTo>
                  <a:cubicBezTo>
                    <a:pt x="64" y="135"/>
                    <a:pt x="67" y="133"/>
                    <a:pt x="69" y="129"/>
                  </a:cubicBezTo>
                  <a:cubicBezTo>
                    <a:pt x="76" y="117"/>
                    <a:pt x="76" y="102"/>
                    <a:pt x="72" y="89"/>
                  </a:cubicBezTo>
                  <a:cubicBezTo>
                    <a:pt x="73" y="88"/>
                    <a:pt x="75" y="88"/>
                    <a:pt x="76" y="88"/>
                  </a:cubicBezTo>
                  <a:cubicBezTo>
                    <a:pt x="77" y="94"/>
                    <a:pt x="79" y="100"/>
                    <a:pt x="82" y="105"/>
                  </a:cubicBezTo>
                  <a:cubicBezTo>
                    <a:pt x="87" y="114"/>
                    <a:pt x="95" y="121"/>
                    <a:pt x="105" y="124"/>
                  </a:cubicBezTo>
                  <a:cubicBezTo>
                    <a:pt x="110" y="125"/>
                    <a:pt x="115" y="124"/>
                    <a:pt x="119" y="120"/>
                  </a:cubicBezTo>
                  <a:cubicBezTo>
                    <a:pt x="124" y="114"/>
                    <a:pt x="122" y="105"/>
                    <a:pt x="127" y="99"/>
                  </a:cubicBezTo>
                  <a:cubicBezTo>
                    <a:pt x="129" y="96"/>
                    <a:pt x="134" y="94"/>
                    <a:pt x="136" y="91"/>
                  </a:cubicBezTo>
                  <a:cubicBezTo>
                    <a:pt x="138" y="88"/>
                    <a:pt x="139" y="84"/>
                    <a:pt x="137" y="80"/>
                  </a:cubicBezTo>
                  <a:cubicBezTo>
                    <a:pt x="136" y="76"/>
                    <a:pt x="133" y="73"/>
                    <a:pt x="130" y="71"/>
                  </a:cubicBezTo>
                  <a:cubicBezTo>
                    <a:pt x="118" y="62"/>
                    <a:pt x="102" y="63"/>
                    <a:pt x="88" y="66"/>
                  </a:cubicBezTo>
                  <a:cubicBezTo>
                    <a:pt x="88" y="65"/>
                    <a:pt x="88" y="64"/>
                    <a:pt x="87" y="63"/>
                  </a:cubicBezTo>
                  <a:cubicBezTo>
                    <a:pt x="94" y="62"/>
                    <a:pt x="100" y="60"/>
                    <a:pt x="106" y="57"/>
                  </a:cubicBezTo>
                  <a:cubicBezTo>
                    <a:pt x="114" y="52"/>
                    <a:pt x="122" y="44"/>
                    <a:pt x="125" y="34"/>
                  </a:cubicBezTo>
                  <a:cubicBezTo>
                    <a:pt x="126" y="29"/>
                    <a:pt x="125" y="24"/>
                    <a:pt x="120" y="20"/>
                  </a:cubicBezTo>
                  <a:cubicBezTo>
                    <a:pt x="115" y="15"/>
                    <a:pt x="106" y="17"/>
                    <a:pt x="100" y="12"/>
                  </a:cubicBezTo>
                  <a:cubicBezTo>
                    <a:pt x="97" y="10"/>
                    <a:pt x="95" y="5"/>
                    <a:pt x="92" y="3"/>
                  </a:cubicBezTo>
                  <a:cubicBezTo>
                    <a:pt x="89" y="0"/>
                    <a:pt x="85" y="0"/>
                    <a:pt x="81" y="2"/>
                  </a:cubicBezTo>
                  <a:cubicBezTo>
                    <a:pt x="77" y="3"/>
                    <a:pt x="74" y="6"/>
                    <a:pt x="72" y="9"/>
                  </a:cubicBezTo>
                  <a:cubicBezTo>
                    <a:pt x="63" y="21"/>
                    <a:pt x="63" y="36"/>
                    <a:pt x="66" y="50"/>
                  </a:cubicBezTo>
                  <a:cubicBezTo>
                    <a:pt x="65" y="50"/>
                    <a:pt x="64" y="51"/>
                    <a:pt x="62" y="51"/>
                  </a:cubicBezTo>
                  <a:cubicBezTo>
                    <a:pt x="61" y="45"/>
                    <a:pt x="59" y="38"/>
                    <a:pt x="55" y="32"/>
                  </a:cubicBezTo>
                  <a:cubicBezTo>
                    <a:pt x="50" y="24"/>
                    <a:pt x="41" y="17"/>
                    <a:pt x="32" y="15"/>
                  </a:cubicBezTo>
                  <a:cubicBezTo>
                    <a:pt x="26" y="14"/>
                    <a:pt x="21" y="15"/>
                    <a:pt x="18" y="20"/>
                  </a:cubicBezTo>
                  <a:cubicBezTo>
                    <a:pt x="13" y="26"/>
                    <a:pt x="15" y="34"/>
                    <a:pt x="11" y="41"/>
                  </a:cubicBezTo>
                  <a:cubicBezTo>
                    <a:pt x="8" y="44"/>
                    <a:pt x="4" y="46"/>
                    <a:pt x="2" y="49"/>
                  </a:cubicBezTo>
                  <a:cubicBezTo>
                    <a:pt x="0" y="52"/>
                    <a:pt x="0" y="57"/>
                    <a:pt x="1" y="60"/>
                  </a:cubicBezTo>
                  <a:cubicBezTo>
                    <a:pt x="3" y="64"/>
                    <a:pt x="6" y="67"/>
                    <a:pt x="9" y="69"/>
                  </a:cubicBezTo>
                  <a:cubicBezTo>
                    <a:pt x="21" y="77"/>
                    <a:pt x="36" y="76"/>
                    <a:pt x="50" y="72"/>
                  </a:cubicBezTo>
                  <a:cubicBezTo>
                    <a:pt x="50" y="73"/>
                    <a:pt x="50" y="75"/>
                    <a:pt x="51" y="76"/>
                  </a:cubicBezTo>
                  <a:cubicBezTo>
                    <a:pt x="44" y="77"/>
                    <a:pt x="38" y="80"/>
                    <a:pt x="32" y="83"/>
                  </a:cubicBezTo>
                  <a:cubicBezTo>
                    <a:pt x="24" y="88"/>
                    <a:pt x="17" y="97"/>
                    <a:pt x="15" y="107"/>
                  </a:cubicBezTo>
                  <a:cubicBezTo>
                    <a:pt x="13" y="112"/>
                    <a:pt x="15" y="117"/>
                    <a:pt x="19" y="121"/>
                  </a:cubicBezTo>
                  <a:cubicBezTo>
                    <a:pt x="26" y="125"/>
                    <a:pt x="34" y="123"/>
                    <a:pt x="41" y="128"/>
                  </a:cubicBezTo>
                  <a:cubicBezTo>
                    <a:pt x="44" y="130"/>
                    <a:pt x="45" y="134"/>
                    <a:pt x="49" y="136"/>
                  </a:cubicBezTo>
                  <a:cubicBezTo>
                    <a:pt x="52" y="139"/>
                    <a:pt x="56" y="139"/>
                    <a:pt x="60" y="137"/>
                  </a:cubicBezTo>
                  <a:close/>
                  <a:moveTo>
                    <a:pt x="59" y="86"/>
                  </a:moveTo>
                  <a:cubicBezTo>
                    <a:pt x="60" y="87"/>
                    <a:pt x="61" y="87"/>
                    <a:pt x="61" y="87"/>
                  </a:cubicBezTo>
                  <a:cubicBezTo>
                    <a:pt x="61" y="89"/>
                    <a:pt x="60" y="91"/>
                    <a:pt x="59" y="93"/>
                  </a:cubicBezTo>
                  <a:cubicBezTo>
                    <a:pt x="58" y="96"/>
                    <a:pt x="57" y="99"/>
                    <a:pt x="55" y="101"/>
                  </a:cubicBezTo>
                  <a:cubicBezTo>
                    <a:pt x="54" y="102"/>
                    <a:pt x="53" y="103"/>
                    <a:pt x="52" y="103"/>
                  </a:cubicBezTo>
                  <a:cubicBezTo>
                    <a:pt x="50" y="102"/>
                    <a:pt x="49" y="102"/>
                    <a:pt x="49" y="101"/>
                  </a:cubicBezTo>
                  <a:cubicBezTo>
                    <a:pt x="48" y="98"/>
                    <a:pt x="50" y="95"/>
                    <a:pt x="51" y="93"/>
                  </a:cubicBezTo>
                  <a:cubicBezTo>
                    <a:pt x="53" y="90"/>
                    <a:pt x="55" y="87"/>
                    <a:pt x="57" y="85"/>
                  </a:cubicBezTo>
                  <a:cubicBezTo>
                    <a:pt x="58" y="85"/>
                    <a:pt x="58" y="86"/>
                    <a:pt x="59" y="86"/>
                  </a:cubicBezTo>
                  <a:close/>
                  <a:moveTo>
                    <a:pt x="84" y="81"/>
                  </a:moveTo>
                  <a:cubicBezTo>
                    <a:pt x="85" y="81"/>
                    <a:pt x="85" y="80"/>
                    <a:pt x="86" y="79"/>
                  </a:cubicBezTo>
                  <a:cubicBezTo>
                    <a:pt x="86" y="79"/>
                    <a:pt x="87" y="78"/>
                    <a:pt x="87" y="77"/>
                  </a:cubicBezTo>
                  <a:cubicBezTo>
                    <a:pt x="89" y="78"/>
                    <a:pt x="92" y="78"/>
                    <a:pt x="94" y="79"/>
                  </a:cubicBezTo>
                  <a:cubicBezTo>
                    <a:pt x="97" y="81"/>
                    <a:pt x="99" y="82"/>
                    <a:pt x="101" y="84"/>
                  </a:cubicBezTo>
                  <a:cubicBezTo>
                    <a:pt x="102" y="85"/>
                    <a:pt x="103" y="86"/>
                    <a:pt x="103" y="87"/>
                  </a:cubicBezTo>
                  <a:cubicBezTo>
                    <a:pt x="103" y="88"/>
                    <a:pt x="102" y="89"/>
                    <a:pt x="101" y="90"/>
                  </a:cubicBezTo>
                  <a:cubicBezTo>
                    <a:pt x="99" y="91"/>
                    <a:pt x="96" y="89"/>
                    <a:pt x="94" y="88"/>
                  </a:cubicBezTo>
                  <a:cubicBezTo>
                    <a:pt x="90" y="86"/>
                    <a:pt x="87" y="84"/>
                    <a:pt x="85" y="82"/>
                  </a:cubicBezTo>
                  <a:cubicBezTo>
                    <a:pt x="85" y="82"/>
                    <a:pt x="84" y="81"/>
                    <a:pt x="84" y="81"/>
                  </a:cubicBezTo>
                  <a:close/>
                  <a:moveTo>
                    <a:pt x="111" y="78"/>
                  </a:moveTo>
                  <a:cubicBezTo>
                    <a:pt x="113" y="79"/>
                    <a:pt x="114" y="80"/>
                    <a:pt x="115" y="82"/>
                  </a:cubicBezTo>
                  <a:cubicBezTo>
                    <a:pt x="115" y="84"/>
                    <a:pt x="115" y="86"/>
                    <a:pt x="114" y="87"/>
                  </a:cubicBezTo>
                  <a:cubicBezTo>
                    <a:pt x="113" y="89"/>
                    <a:pt x="111" y="90"/>
                    <a:pt x="110" y="91"/>
                  </a:cubicBezTo>
                  <a:cubicBezTo>
                    <a:pt x="107" y="94"/>
                    <a:pt x="108" y="98"/>
                    <a:pt x="106" y="101"/>
                  </a:cubicBezTo>
                  <a:cubicBezTo>
                    <a:pt x="104" y="103"/>
                    <a:pt x="101" y="104"/>
                    <a:pt x="99" y="103"/>
                  </a:cubicBezTo>
                  <a:cubicBezTo>
                    <a:pt x="94" y="102"/>
                    <a:pt x="90" y="99"/>
                    <a:pt x="88" y="94"/>
                  </a:cubicBezTo>
                  <a:cubicBezTo>
                    <a:pt x="86" y="91"/>
                    <a:pt x="85" y="88"/>
                    <a:pt x="85" y="85"/>
                  </a:cubicBezTo>
                  <a:cubicBezTo>
                    <a:pt x="87" y="87"/>
                    <a:pt x="89" y="88"/>
                    <a:pt x="92" y="90"/>
                  </a:cubicBezTo>
                  <a:cubicBezTo>
                    <a:pt x="95" y="92"/>
                    <a:pt x="98" y="93"/>
                    <a:pt x="102" y="92"/>
                  </a:cubicBezTo>
                  <a:cubicBezTo>
                    <a:pt x="105" y="91"/>
                    <a:pt x="106" y="88"/>
                    <a:pt x="105" y="85"/>
                  </a:cubicBezTo>
                  <a:cubicBezTo>
                    <a:pt x="104" y="82"/>
                    <a:pt x="101" y="80"/>
                    <a:pt x="98" y="78"/>
                  </a:cubicBezTo>
                  <a:cubicBezTo>
                    <a:pt x="95" y="77"/>
                    <a:pt x="93" y="76"/>
                    <a:pt x="90" y="75"/>
                  </a:cubicBezTo>
                  <a:cubicBezTo>
                    <a:pt x="97" y="73"/>
                    <a:pt x="105" y="73"/>
                    <a:pt x="111" y="78"/>
                  </a:cubicBezTo>
                  <a:close/>
                  <a:moveTo>
                    <a:pt x="54" y="57"/>
                  </a:moveTo>
                  <a:cubicBezTo>
                    <a:pt x="54" y="58"/>
                    <a:pt x="53" y="59"/>
                    <a:pt x="52" y="59"/>
                  </a:cubicBezTo>
                  <a:cubicBezTo>
                    <a:pt x="52" y="60"/>
                    <a:pt x="52" y="60"/>
                    <a:pt x="52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49" y="61"/>
                    <a:pt x="47" y="60"/>
                    <a:pt x="46" y="60"/>
                  </a:cubicBezTo>
                  <a:cubicBezTo>
                    <a:pt x="43" y="58"/>
                    <a:pt x="40" y="57"/>
                    <a:pt x="38" y="55"/>
                  </a:cubicBezTo>
                  <a:cubicBezTo>
                    <a:pt x="37" y="54"/>
                    <a:pt x="36" y="53"/>
                    <a:pt x="36" y="52"/>
                  </a:cubicBezTo>
                  <a:cubicBezTo>
                    <a:pt x="37" y="51"/>
                    <a:pt x="37" y="50"/>
                    <a:pt x="38" y="49"/>
                  </a:cubicBezTo>
                  <a:cubicBezTo>
                    <a:pt x="41" y="48"/>
                    <a:pt x="44" y="50"/>
                    <a:pt x="46" y="51"/>
                  </a:cubicBezTo>
                  <a:cubicBezTo>
                    <a:pt x="49" y="53"/>
                    <a:pt x="52" y="55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lose/>
                  <a:moveTo>
                    <a:pt x="79" y="53"/>
                  </a:moveTo>
                  <a:cubicBezTo>
                    <a:pt x="79" y="52"/>
                    <a:pt x="78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49"/>
                    <a:pt x="78" y="47"/>
                    <a:pt x="79" y="46"/>
                  </a:cubicBezTo>
                  <a:cubicBezTo>
                    <a:pt x="80" y="43"/>
                    <a:pt x="81" y="40"/>
                    <a:pt x="83" y="38"/>
                  </a:cubicBezTo>
                  <a:cubicBezTo>
                    <a:pt x="84" y="37"/>
                    <a:pt x="85" y="36"/>
                    <a:pt x="87" y="36"/>
                  </a:cubicBezTo>
                  <a:cubicBezTo>
                    <a:pt x="88" y="36"/>
                    <a:pt x="89" y="37"/>
                    <a:pt x="89" y="38"/>
                  </a:cubicBezTo>
                  <a:cubicBezTo>
                    <a:pt x="90" y="41"/>
                    <a:pt x="89" y="44"/>
                    <a:pt x="87" y="46"/>
                  </a:cubicBezTo>
                  <a:cubicBezTo>
                    <a:pt x="86" y="49"/>
                    <a:pt x="84" y="52"/>
                    <a:pt x="81" y="54"/>
                  </a:cubicBezTo>
                  <a:cubicBezTo>
                    <a:pt x="81" y="54"/>
                    <a:pt x="80" y="53"/>
                    <a:pt x="79" y="53"/>
                  </a:cubicBezTo>
                  <a:close/>
                  <a:moveTo>
                    <a:pt x="78" y="28"/>
                  </a:moveTo>
                  <a:cubicBezTo>
                    <a:pt x="79" y="26"/>
                    <a:pt x="81" y="25"/>
                    <a:pt x="83" y="24"/>
                  </a:cubicBezTo>
                  <a:cubicBezTo>
                    <a:pt x="84" y="24"/>
                    <a:pt x="87" y="24"/>
                    <a:pt x="88" y="25"/>
                  </a:cubicBezTo>
                  <a:cubicBezTo>
                    <a:pt x="90" y="26"/>
                    <a:pt x="90" y="28"/>
                    <a:pt x="92" y="29"/>
                  </a:cubicBezTo>
                  <a:cubicBezTo>
                    <a:pt x="95" y="32"/>
                    <a:pt x="99" y="31"/>
                    <a:pt x="102" y="33"/>
                  </a:cubicBezTo>
                  <a:cubicBezTo>
                    <a:pt x="104" y="35"/>
                    <a:pt x="105" y="38"/>
                    <a:pt x="104" y="40"/>
                  </a:cubicBezTo>
                  <a:cubicBezTo>
                    <a:pt x="103" y="45"/>
                    <a:pt x="99" y="49"/>
                    <a:pt x="95" y="51"/>
                  </a:cubicBezTo>
                  <a:cubicBezTo>
                    <a:pt x="92" y="53"/>
                    <a:pt x="88" y="54"/>
                    <a:pt x="85" y="54"/>
                  </a:cubicBezTo>
                  <a:cubicBezTo>
                    <a:pt x="86" y="52"/>
                    <a:pt x="88" y="50"/>
                    <a:pt x="89" y="47"/>
                  </a:cubicBezTo>
                  <a:cubicBezTo>
                    <a:pt x="91" y="45"/>
                    <a:pt x="93" y="41"/>
                    <a:pt x="92" y="38"/>
                  </a:cubicBezTo>
                  <a:cubicBezTo>
                    <a:pt x="91" y="35"/>
                    <a:pt x="88" y="33"/>
                    <a:pt x="85" y="34"/>
                  </a:cubicBezTo>
                  <a:cubicBezTo>
                    <a:pt x="81" y="36"/>
                    <a:pt x="79" y="39"/>
                    <a:pt x="78" y="42"/>
                  </a:cubicBezTo>
                  <a:cubicBezTo>
                    <a:pt x="77" y="44"/>
                    <a:pt x="76" y="46"/>
                    <a:pt x="76" y="48"/>
                  </a:cubicBezTo>
                  <a:cubicBezTo>
                    <a:pt x="74" y="41"/>
                    <a:pt x="74" y="33"/>
                    <a:pt x="78" y="28"/>
                  </a:cubicBezTo>
                  <a:close/>
                  <a:moveTo>
                    <a:pt x="27" y="61"/>
                  </a:moveTo>
                  <a:cubicBezTo>
                    <a:pt x="26" y="60"/>
                    <a:pt x="24" y="59"/>
                    <a:pt x="24" y="57"/>
                  </a:cubicBezTo>
                  <a:cubicBezTo>
                    <a:pt x="23" y="55"/>
                    <a:pt x="23" y="53"/>
                    <a:pt x="24" y="52"/>
                  </a:cubicBezTo>
                  <a:cubicBezTo>
                    <a:pt x="25" y="50"/>
                    <a:pt x="27" y="49"/>
                    <a:pt x="28" y="48"/>
                  </a:cubicBezTo>
                  <a:cubicBezTo>
                    <a:pt x="30" y="45"/>
                    <a:pt x="29" y="40"/>
                    <a:pt x="32" y="37"/>
                  </a:cubicBezTo>
                  <a:cubicBezTo>
                    <a:pt x="33" y="35"/>
                    <a:pt x="36" y="34"/>
                    <a:pt x="38" y="35"/>
                  </a:cubicBezTo>
                  <a:cubicBezTo>
                    <a:pt x="43" y="36"/>
                    <a:pt x="47" y="39"/>
                    <a:pt x="50" y="44"/>
                  </a:cubicBezTo>
                  <a:cubicBezTo>
                    <a:pt x="52" y="47"/>
                    <a:pt x="53" y="50"/>
                    <a:pt x="54" y="53"/>
                  </a:cubicBezTo>
                  <a:cubicBezTo>
                    <a:pt x="52" y="52"/>
                    <a:pt x="50" y="50"/>
                    <a:pt x="47" y="49"/>
                  </a:cubicBezTo>
                  <a:cubicBezTo>
                    <a:pt x="45" y="47"/>
                    <a:pt x="41" y="46"/>
                    <a:pt x="38" y="47"/>
                  </a:cubicBezTo>
                  <a:cubicBezTo>
                    <a:pt x="35" y="48"/>
                    <a:pt x="33" y="51"/>
                    <a:pt x="34" y="54"/>
                  </a:cubicBezTo>
                  <a:cubicBezTo>
                    <a:pt x="36" y="57"/>
                    <a:pt x="39" y="59"/>
                    <a:pt x="42" y="61"/>
                  </a:cubicBezTo>
                  <a:cubicBezTo>
                    <a:pt x="44" y="61"/>
                    <a:pt x="46" y="62"/>
                    <a:pt x="48" y="63"/>
                  </a:cubicBezTo>
                  <a:cubicBezTo>
                    <a:pt x="41" y="65"/>
                    <a:pt x="33" y="65"/>
                    <a:pt x="27" y="61"/>
                  </a:cubicBezTo>
                  <a:close/>
                  <a:moveTo>
                    <a:pt x="57" y="63"/>
                  </a:moveTo>
                  <a:cubicBezTo>
                    <a:pt x="61" y="56"/>
                    <a:pt x="70" y="54"/>
                    <a:pt x="76" y="58"/>
                  </a:cubicBezTo>
                  <a:cubicBezTo>
                    <a:pt x="83" y="62"/>
                    <a:pt x="85" y="71"/>
                    <a:pt x="81" y="78"/>
                  </a:cubicBezTo>
                  <a:cubicBezTo>
                    <a:pt x="77" y="84"/>
                    <a:pt x="69" y="86"/>
                    <a:pt x="62" y="82"/>
                  </a:cubicBezTo>
                  <a:cubicBezTo>
                    <a:pt x="55" y="78"/>
                    <a:pt x="53" y="70"/>
                    <a:pt x="57" y="63"/>
                  </a:cubicBezTo>
                  <a:close/>
                  <a:moveTo>
                    <a:pt x="52" y="114"/>
                  </a:moveTo>
                  <a:cubicBezTo>
                    <a:pt x="50" y="113"/>
                    <a:pt x="49" y="111"/>
                    <a:pt x="48" y="110"/>
                  </a:cubicBezTo>
                  <a:cubicBezTo>
                    <a:pt x="44" y="108"/>
                    <a:pt x="40" y="109"/>
                    <a:pt x="37" y="107"/>
                  </a:cubicBezTo>
                  <a:cubicBezTo>
                    <a:pt x="35" y="105"/>
                    <a:pt x="34" y="102"/>
                    <a:pt x="35" y="100"/>
                  </a:cubicBezTo>
                  <a:cubicBezTo>
                    <a:pt x="36" y="95"/>
                    <a:pt x="39" y="91"/>
                    <a:pt x="44" y="88"/>
                  </a:cubicBezTo>
                  <a:cubicBezTo>
                    <a:pt x="47" y="86"/>
                    <a:pt x="50" y="85"/>
                    <a:pt x="54" y="85"/>
                  </a:cubicBezTo>
                  <a:cubicBezTo>
                    <a:pt x="52" y="87"/>
                    <a:pt x="50" y="89"/>
                    <a:pt x="49" y="92"/>
                  </a:cubicBezTo>
                  <a:cubicBezTo>
                    <a:pt x="47" y="94"/>
                    <a:pt x="46" y="98"/>
                    <a:pt x="47" y="101"/>
                  </a:cubicBezTo>
                  <a:cubicBezTo>
                    <a:pt x="48" y="104"/>
                    <a:pt x="51" y="106"/>
                    <a:pt x="54" y="105"/>
                  </a:cubicBezTo>
                  <a:cubicBezTo>
                    <a:pt x="57" y="103"/>
                    <a:pt x="59" y="100"/>
                    <a:pt x="60" y="97"/>
                  </a:cubicBezTo>
                  <a:cubicBezTo>
                    <a:pt x="61" y="95"/>
                    <a:pt x="62" y="93"/>
                    <a:pt x="63" y="91"/>
                  </a:cubicBezTo>
                  <a:cubicBezTo>
                    <a:pt x="65" y="98"/>
                    <a:pt x="65" y="105"/>
                    <a:pt x="61" y="111"/>
                  </a:cubicBezTo>
                  <a:cubicBezTo>
                    <a:pt x="60" y="112"/>
                    <a:pt x="59" y="114"/>
                    <a:pt x="57" y="115"/>
                  </a:cubicBezTo>
                  <a:cubicBezTo>
                    <a:pt x="55" y="115"/>
                    <a:pt x="53" y="115"/>
                    <a:pt x="52" y="11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6" name="Freeform 274"/>
            <p:cNvSpPr>
              <a:spLocks/>
            </p:cNvSpPr>
            <p:nvPr/>
          </p:nvSpPr>
          <p:spPr bwMode="auto">
            <a:xfrm>
              <a:off x="6503988" y="5430838"/>
              <a:ext cx="239713" cy="166688"/>
            </a:xfrm>
            <a:custGeom>
              <a:avLst/>
              <a:gdLst>
                <a:gd name="T0" fmla="*/ 25 w 64"/>
                <a:gd name="T1" fmla="*/ 30 h 44"/>
                <a:gd name="T2" fmla="*/ 4 w 64"/>
                <a:gd name="T3" fmla="*/ 5 h 44"/>
                <a:gd name="T4" fmla="*/ 36 w 64"/>
                <a:gd name="T5" fmla="*/ 12 h 44"/>
                <a:gd name="T6" fmla="*/ 63 w 64"/>
                <a:gd name="T7" fmla="*/ 41 h 44"/>
                <a:gd name="T8" fmla="*/ 61 w 64"/>
                <a:gd name="T9" fmla="*/ 43 h 44"/>
                <a:gd name="T10" fmla="*/ 25 w 64"/>
                <a:gd name="T11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4">
                  <a:moveTo>
                    <a:pt x="25" y="30"/>
                  </a:moveTo>
                  <a:cubicBezTo>
                    <a:pt x="10" y="21"/>
                    <a:pt x="0" y="10"/>
                    <a:pt x="4" y="5"/>
                  </a:cubicBezTo>
                  <a:cubicBezTo>
                    <a:pt x="7" y="0"/>
                    <a:pt x="21" y="3"/>
                    <a:pt x="36" y="12"/>
                  </a:cubicBezTo>
                  <a:cubicBezTo>
                    <a:pt x="47" y="19"/>
                    <a:pt x="58" y="34"/>
                    <a:pt x="63" y="41"/>
                  </a:cubicBezTo>
                  <a:cubicBezTo>
                    <a:pt x="64" y="42"/>
                    <a:pt x="63" y="44"/>
                    <a:pt x="61" y="43"/>
                  </a:cubicBezTo>
                  <a:cubicBezTo>
                    <a:pt x="53" y="42"/>
                    <a:pt x="36" y="37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7" name="Freeform 275"/>
            <p:cNvSpPr>
              <a:spLocks/>
            </p:cNvSpPr>
            <p:nvPr/>
          </p:nvSpPr>
          <p:spPr bwMode="auto">
            <a:xfrm>
              <a:off x="5411788" y="4937126"/>
              <a:ext cx="165100" cy="241300"/>
            </a:xfrm>
            <a:custGeom>
              <a:avLst/>
              <a:gdLst>
                <a:gd name="T0" fmla="*/ 31 w 44"/>
                <a:gd name="T1" fmla="*/ 39 h 64"/>
                <a:gd name="T2" fmla="*/ 6 w 44"/>
                <a:gd name="T3" fmla="*/ 61 h 64"/>
                <a:gd name="T4" fmla="*/ 12 w 44"/>
                <a:gd name="T5" fmla="*/ 28 h 64"/>
                <a:gd name="T6" fmla="*/ 41 w 44"/>
                <a:gd name="T7" fmla="*/ 1 h 64"/>
                <a:gd name="T8" fmla="*/ 44 w 44"/>
                <a:gd name="T9" fmla="*/ 3 h 64"/>
                <a:gd name="T10" fmla="*/ 31 w 44"/>
                <a:gd name="T11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4">
                  <a:moveTo>
                    <a:pt x="31" y="39"/>
                  </a:moveTo>
                  <a:cubicBezTo>
                    <a:pt x="22" y="54"/>
                    <a:pt x="11" y="64"/>
                    <a:pt x="6" y="61"/>
                  </a:cubicBezTo>
                  <a:cubicBezTo>
                    <a:pt x="0" y="58"/>
                    <a:pt x="3" y="43"/>
                    <a:pt x="12" y="28"/>
                  </a:cubicBezTo>
                  <a:cubicBezTo>
                    <a:pt x="19" y="17"/>
                    <a:pt x="34" y="6"/>
                    <a:pt x="41" y="1"/>
                  </a:cubicBezTo>
                  <a:cubicBezTo>
                    <a:pt x="43" y="0"/>
                    <a:pt x="44" y="1"/>
                    <a:pt x="44" y="3"/>
                  </a:cubicBezTo>
                  <a:cubicBezTo>
                    <a:pt x="42" y="11"/>
                    <a:pt x="38" y="28"/>
                    <a:pt x="31" y="3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8" name="Freeform 276"/>
            <p:cNvSpPr>
              <a:spLocks/>
            </p:cNvSpPr>
            <p:nvPr/>
          </p:nvSpPr>
          <p:spPr bwMode="auto">
            <a:xfrm>
              <a:off x="6834188" y="4665663"/>
              <a:ext cx="127000" cy="188913"/>
            </a:xfrm>
            <a:custGeom>
              <a:avLst/>
              <a:gdLst>
                <a:gd name="T0" fmla="*/ 24 w 34"/>
                <a:gd name="T1" fmla="*/ 31 h 50"/>
                <a:gd name="T2" fmla="*/ 4 w 34"/>
                <a:gd name="T3" fmla="*/ 48 h 50"/>
                <a:gd name="T4" fmla="*/ 9 w 34"/>
                <a:gd name="T5" fmla="*/ 23 h 50"/>
                <a:gd name="T6" fmla="*/ 32 w 34"/>
                <a:gd name="T7" fmla="*/ 1 h 50"/>
                <a:gd name="T8" fmla="*/ 34 w 34"/>
                <a:gd name="T9" fmla="*/ 3 h 50"/>
                <a:gd name="T10" fmla="*/ 24 w 34"/>
                <a:gd name="T11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0">
                  <a:moveTo>
                    <a:pt x="24" y="31"/>
                  </a:moveTo>
                  <a:cubicBezTo>
                    <a:pt x="17" y="43"/>
                    <a:pt x="8" y="50"/>
                    <a:pt x="4" y="48"/>
                  </a:cubicBezTo>
                  <a:cubicBezTo>
                    <a:pt x="0" y="46"/>
                    <a:pt x="2" y="34"/>
                    <a:pt x="9" y="23"/>
                  </a:cubicBezTo>
                  <a:cubicBezTo>
                    <a:pt x="15" y="14"/>
                    <a:pt x="27" y="5"/>
                    <a:pt x="32" y="1"/>
                  </a:cubicBezTo>
                  <a:cubicBezTo>
                    <a:pt x="33" y="0"/>
                    <a:pt x="34" y="1"/>
                    <a:pt x="34" y="3"/>
                  </a:cubicBezTo>
                  <a:cubicBezTo>
                    <a:pt x="33" y="9"/>
                    <a:pt x="29" y="22"/>
                    <a:pt x="24" y="3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9" name="Freeform 277"/>
            <p:cNvSpPr>
              <a:spLocks/>
            </p:cNvSpPr>
            <p:nvPr/>
          </p:nvSpPr>
          <p:spPr bwMode="auto">
            <a:xfrm>
              <a:off x="7672388" y="4956176"/>
              <a:ext cx="206375" cy="82550"/>
            </a:xfrm>
            <a:custGeom>
              <a:avLst/>
              <a:gdLst>
                <a:gd name="T0" fmla="*/ 27 w 55"/>
                <a:gd name="T1" fmla="*/ 19 h 22"/>
                <a:gd name="T2" fmla="*/ 1 w 55"/>
                <a:gd name="T3" fmla="*/ 17 h 22"/>
                <a:gd name="T4" fmla="*/ 23 w 55"/>
                <a:gd name="T5" fmla="*/ 2 h 22"/>
                <a:gd name="T6" fmla="*/ 54 w 55"/>
                <a:gd name="T7" fmla="*/ 3 h 22"/>
                <a:gd name="T8" fmla="*/ 54 w 55"/>
                <a:gd name="T9" fmla="*/ 6 h 22"/>
                <a:gd name="T10" fmla="*/ 27 w 55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2">
                  <a:moveTo>
                    <a:pt x="27" y="19"/>
                  </a:moveTo>
                  <a:cubicBezTo>
                    <a:pt x="14" y="22"/>
                    <a:pt x="2" y="21"/>
                    <a:pt x="1" y="17"/>
                  </a:cubicBezTo>
                  <a:cubicBezTo>
                    <a:pt x="0" y="12"/>
                    <a:pt x="9" y="6"/>
                    <a:pt x="23" y="2"/>
                  </a:cubicBezTo>
                  <a:cubicBezTo>
                    <a:pt x="33" y="0"/>
                    <a:pt x="47" y="2"/>
                    <a:pt x="54" y="3"/>
                  </a:cubicBezTo>
                  <a:cubicBezTo>
                    <a:pt x="55" y="4"/>
                    <a:pt x="55" y="5"/>
                    <a:pt x="54" y="6"/>
                  </a:cubicBezTo>
                  <a:cubicBezTo>
                    <a:pt x="49" y="9"/>
                    <a:pt x="37" y="16"/>
                    <a:pt x="2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366" name="组合 47365"/>
          <p:cNvGrpSpPr/>
          <p:nvPr/>
        </p:nvGrpSpPr>
        <p:grpSpPr>
          <a:xfrm>
            <a:off x="6828474" y="-63019"/>
            <a:ext cx="5544065" cy="2328663"/>
            <a:chOff x="5354638" y="22225"/>
            <a:chExt cx="6769101" cy="2843213"/>
          </a:xfrm>
        </p:grpSpPr>
        <p:sp>
          <p:nvSpPr>
            <p:cNvPr id="47294" name="Freeform 281"/>
            <p:cNvSpPr>
              <a:spLocks/>
            </p:cNvSpPr>
            <p:nvPr/>
          </p:nvSpPr>
          <p:spPr bwMode="auto">
            <a:xfrm>
              <a:off x="7461251" y="22225"/>
              <a:ext cx="4662488" cy="2157413"/>
            </a:xfrm>
            <a:custGeom>
              <a:avLst/>
              <a:gdLst>
                <a:gd name="T0" fmla="*/ 1230 w 1241"/>
                <a:gd name="T1" fmla="*/ 475 h 573"/>
                <a:gd name="T2" fmla="*/ 1077 w 1241"/>
                <a:gd name="T3" fmla="*/ 366 h 573"/>
                <a:gd name="T4" fmla="*/ 1040 w 1241"/>
                <a:gd name="T5" fmla="*/ 349 h 573"/>
                <a:gd name="T6" fmla="*/ 1034 w 1241"/>
                <a:gd name="T7" fmla="*/ 341 h 573"/>
                <a:gd name="T8" fmla="*/ 977 w 1241"/>
                <a:gd name="T9" fmla="*/ 248 h 573"/>
                <a:gd name="T10" fmla="*/ 966 w 1241"/>
                <a:gd name="T11" fmla="*/ 235 h 573"/>
                <a:gd name="T12" fmla="*/ 957 w 1241"/>
                <a:gd name="T13" fmla="*/ 245 h 573"/>
                <a:gd name="T14" fmla="*/ 969 w 1241"/>
                <a:gd name="T15" fmla="*/ 264 h 573"/>
                <a:gd name="T16" fmla="*/ 1006 w 1241"/>
                <a:gd name="T17" fmla="*/ 337 h 573"/>
                <a:gd name="T18" fmla="*/ 833 w 1241"/>
                <a:gd name="T19" fmla="*/ 308 h 573"/>
                <a:gd name="T20" fmla="*/ 793 w 1241"/>
                <a:gd name="T21" fmla="*/ 278 h 573"/>
                <a:gd name="T22" fmla="*/ 640 w 1241"/>
                <a:gd name="T23" fmla="*/ 143 h 573"/>
                <a:gd name="T24" fmla="*/ 635 w 1241"/>
                <a:gd name="T25" fmla="*/ 139 h 573"/>
                <a:gd name="T26" fmla="*/ 637 w 1241"/>
                <a:gd name="T27" fmla="*/ 139 h 573"/>
                <a:gd name="T28" fmla="*/ 630 w 1241"/>
                <a:gd name="T29" fmla="*/ 121 h 573"/>
                <a:gd name="T30" fmla="*/ 619 w 1241"/>
                <a:gd name="T31" fmla="*/ 53 h 573"/>
                <a:gd name="T32" fmla="*/ 581 w 1241"/>
                <a:gd name="T33" fmla="*/ 0 h 573"/>
                <a:gd name="T34" fmla="*/ 578 w 1241"/>
                <a:gd name="T35" fmla="*/ 0 h 573"/>
                <a:gd name="T36" fmla="*/ 609 w 1241"/>
                <a:gd name="T37" fmla="*/ 57 h 573"/>
                <a:gd name="T38" fmla="*/ 611 w 1241"/>
                <a:gd name="T39" fmla="*/ 122 h 573"/>
                <a:gd name="T40" fmla="*/ 463 w 1241"/>
                <a:gd name="T41" fmla="*/ 50 h 573"/>
                <a:gd name="T42" fmla="*/ 456 w 1241"/>
                <a:gd name="T43" fmla="*/ 50 h 573"/>
                <a:gd name="T44" fmla="*/ 627 w 1241"/>
                <a:gd name="T45" fmla="*/ 156 h 573"/>
                <a:gd name="T46" fmla="*/ 771 w 1241"/>
                <a:gd name="T47" fmla="*/ 301 h 573"/>
                <a:gd name="T48" fmla="*/ 776 w 1241"/>
                <a:gd name="T49" fmla="*/ 306 h 573"/>
                <a:gd name="T50" fmla="*/ 690 w 1241"/>
                <a:gd name="T51" fmla="*/ 307 h 573"/>
                <a:gd name="T52" fmla="*/ 492 w 1241"/>
                <a:gd name="T53" fmla="*/ 316 h 573"/>
                <a:gd name="T54" fmla="*/ 457 w 1241"/>
                <a:gd name="T55" fmla="*/ 296 h 573"/>
                <a:gd name="T56" fmla="*/ 341 w 1241"/>
                <a:gd name="T57" fmla="*/ 209 h 573"/>
                <a:gd name="T58" fmla="*/ 294 w 1241"/>
                <a:gd name="T59" fmla="*/ 183 h 573"/>
                <a:gd name="T60" fmla="*/ 288 w 1241"/>
                <a:gd name="T61" fmla="*/ 193 h 573"/>
                <a:gd name="T62" fmla="*/ 332 w 1241"/>
                <a:gd name="T63" fmla="*/ 222 h 573"/>
                <a:gd name="T64" fmla="*/ 438 w 1241"/>
                <a:gd name="T65" fmla="*/ 317 h 573"/>
                <a:gd name="T66" fmla="*/ 289 w 1241"/>
                <a:gd name="T67" fmla="*/ 309 h 573"/>
                <a:gd name="T68" fmla="*/ 7 w 1241"/>
                <a:gd name="T69" fmla="*/ 214 h 573"/>
                <a:gd name="T70" fmla="*/ 7 w 1241"/>
                <a:gd name="T71" fmla="*/ 221 h 573"/>
                <a:gd name="T72" fmla="*/ 285 w 1241"/>
                <a:gd name="T73" fmla="*/ 332 h 573"/>
                <a:gd name="T74" fmla="*/ 209 w 1241"/>
                <a:gd name="T75" fmla="*/ 382 h 573"/>
                <a:gd name="T76" fmla="*/ 166 w 1241"/>
                <a:gd name="T77" fmla="*/ 402 h 573"/>
                <a:gd name="T78" fmla="*/ 165 w 1241"/>
                <a:gd name="T79" fmla="*/ 409 h 573"/>
                <a:gd name="T80" fmla="*/ 215 w 1241"/>
                <a:gd name="T81" fmla="*/ 393 h 573"/>
                <a:gd name="T82" fmla="*/ 304 w 1241"/>
                <a:gd name="T83" fmla="*/ 345 h 573"/>
                <a:gd name="T84" fmla="*/ 321 w 1241"/>
                <a:gd name="T85" fmla="*/ 336 h 573"/>
                <a:gd name="T86" fmla="*/ 661 w 1241"/>
                <a:gd name="T87" fmla="*/ 338 h 573"/>
                <a:gd name="T88" fmla="*/ 1023 w 1241"/>
                <a:gd name="T89" fmla="*/ 397 h 573"/>
                <a:gd name="T90" fmla="*/ 1057 w 1241"/>
                <a:gd name="T91" fmla="*/ 417 h 573"/>
                <a:gd name="T92" fmla="*/ 1054 w 1241"/>
                <a:gd name="T93" fmla="*/ 417 h 573"/>
                <a:gd name="T94" fmla="*/ 866 w 1241"/>
                <a:gd name="T95" fmla="*/ 470 h 573"/>
                <a:gd name="T96" fmla="*/ 744 w 1241"/>
                <a:gd name="T97" fmla="*/ 479 h 573"/>
                <a:gd name="T98" fmla="*/ 754 w 1241"/>
                <a:gd name="T99" fmla="*/ 490 h 573"/>
                <a:gd name="T100" fmla="*/ 870 w 1241"/>
                <a:gd name="T101" fmla="*/ 491 h 573"/>
                <a:gd name="T102" fmla="*/ 1062 w 1241"/>
                <a:gd name="T103" fmla="*/ 454 h 573"/>
                <a:gd name="T104" fmla="*/ 1102 w 1241"/>
                <a:gd name="T105" fmla="*/ 450 h 573"/>
                <a:gd name="T106" fmla="*/ 1166 w 1241"/>
                <a:gd name="T107" fmla="*/ 506 h 573"/>
                <a:gd name="T108" fmla="*/ 1240 w 1241"/>
                <a:gd name="T109" fmla="*/ 573 h 573"/>
                <a:gd name="T110" fmla="*/ 1241 w 1241"/>
                <a:gd name="T111" fmla="*/ 484 h 573"/>
                <a:gd name="T112" fmla="*/ 1230 w 1241"/>
                <a:gd name="T113" fmla="*/ 475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1" h="573">
                  <a:moveTo>
                    <a:pt x="1230" y="475"/>
                  </a:moveTo>
                  <a:cubicBezTo>
                    <a:pt x="1183" y="435"/>
                    <a:pt x="1136" y="395"/>
                    <a:pt x="1077" y="366"/>
                  </a:cubicBezTo>
                  <a:cubicBezTo>
                    <a:pt x="1065" y="360"/>
                    <a:pt x="1053" y="354"/>
                    <a:pt x="1040" y="349"/>
                  </a:cubicBezTo>
                  <a:cubicBezTo>
                    <a:pt x="1038" y="347"/>
                    <a:pt x="1036" y="344"/>
                    <a:pt x="1034" y="341"/>
                  </a:cubicBezTo>
                  <a:cubicBezTo>
                    <a:pt x="1015" y="310"/>
                    <a:pt x="998" y="275"/>
                    <a:pt x="977" y="248"/>
                  </a:cubicBezTo>
                  <a:cubicBezTo>
                    <a:pt x="974" y="243"/>
                    <a:pt x="970" y="239"/>
                    <a:pt x="966" y="235"/>
                  </a:cubicBezTo>
                  <a:cubicBezTo>
                    <a:pt x="948" y="215"/>
                    <a:pt x="940" y="223"/>
                    <a:pt x="957" y="245"/>
                  </a:cubicBezTo>
                  <a:cubicBezTo>
                    <a:pt x="961" y="251"/>
                    <a:pt x="965" y="257"/>
                    <a:pt x="969" y="264"/>
                  </a:cubicBezTo>
                  <a:cubicBezTo>
                    <a:pt x="982" y="286"/>
                    <a:pt x="994" y="312"/>
                    <a:pt x="1006" y="337"/>
                  </a:cubicBezTo>
                  <a:cubicBezTo>
                    <a:pt x="951" y="321"/>
                    <a:pt x="892" y="312"/>
                    <a:pt x="833" y="308"/>
                  </a:cubicBezTo>
                  <a:cubicBezTo>
                    <a:pt x="818" y="300"/>
                    <a:pt x="805" y="289"/>
                    <a:pt x="793" y="278"/>
                  </a:cubicBezTo>
                  <a:cubicBezTo>
                    <a:pt x="742" y="233"/>
                    <a:pt x="693" y="185"/>
                    <a:pt x="640" y="143"/>
                  </a:cubicBezTo>
                  <a:cubicBezTo>
                    <a:pt x="638" y="142"/>
                    <a:pt x="636" y="141"/>
                    <a:pt x="635" y="139"/>
                  </a:cubicBezTo>
                  <a:cubicBezTo>
                    <a:pt x="637" y="139"/>
                    <a:pt x="637" y="139"/>
                    <a:pt x="637" y="139"/>
                  </a:cubicBezTo>
                  <a:cubicBezTo>
                    <a:pt x="633" y="134"/>
                    <a:pt x="631" y="128"/>
                    <a:pt x="630" y="121"/>
                  </a:cubicBezTo>
                  <a:cubicBezTo>
                    <a:pt x="627" y="98"/>
                    <a:pt x="625" y="75"/>
                    <a:pt x="619" y="53"/>
                  </a:cubicBezTo>
                  <a:cubicBezTo>
                    <a:pt x="613" y="32"/>
                    <a:pt x="602" y="12"/>
                    <a:pt x="581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97" y="13"/>
                    <a:pt x="605" y="34"/>
                    <a:pt x="609" y="57"/>
                  </a:cubicBezTo>
                  <a:cubicBezTo>
                    <a:pt x="611" y="78"/>
                    <a:pt x="610" y="100"/>
                    <a:pt x="611" y="122"/>
                  </a:cubicBezTo>
                  <a:cubicBezTo>
                    <a:pt x="565" y="89"/>
                    <a:pt x="515" y="63"/>
                    <a:pt x="463" y="50"/>
                  </a:cubicBezTo>
                  <a:cubicBezTo>
                    <a:pt x="456" y="50"/>
                    <a:pt x="456" y="50"/>
                    <a:pt x="456" y="50"/>
                  </a:cubicBezTo>
                  <a:cubicBezTo>
                    <a:pt x="519" y="70"/>
                    <a:pt x="576" y="110"/>
                    <a:pt x="627" y="156"/>
                  </a:cubicBezTo>
                  <a:cubicBezTo>
                    <a:pt x="678" y="201"/>
                    <a:pt x="723" y="253"/>
                    <a:pt x="771" y="301"/>
                  </a:cubicBezTo>
                  <a:cubicBezTo>
                    <a:pt x="773" y="303"/>
                    <a:pt x="774" y="304"/>
                    <a:pt x="776" y="306"/>
                  </a:cubicBezTo>
                  <a:cubicBezTo>
                    <a:pt x="747" y="306"/>
                    <a:pt x="718" y="306"/>
                    <a:pt x="690" y="307"/>
                  </a:cubicBezTo>
                  <a:cubicBezTo>
                    <a:pt x="624" y="309"/>
                    <a:pt x="558" y="314"/>
                    <a:pt x="492" y="316"/>
                  </a:cubicBezTo>
                  <a:cubicBezTo>
                    <a:pt x="479" y="312"/>
                    <a:pt x="468" y="305"/>
                    <a:pt x="457" y="296"/>
                  </a:cubicBezTo>
                  <a:cubicBezTo>
                    <a:pt x="418" y="267"/>
                    <a:pt x="382" y="235"/>
                    <a:pt x="341" y="209"/>
                  </a:cubicBezTo>
                  <a:cubicBezTo>
                    <a:pt x="326" y="200"/>
                    <a:pt x="311" y="191"/>
                    <a:pt x="294" y="183"/>
                  </a:cubicBezTo>
                  <a:cubicBezTo>
                    <a:pt x="267" y="171"/>
                    <a:pt x="262" y="178"/>
                    <a:pt x="288" y="193"/>
                  </a:cubicBezTo>
                  <a:cubicBezTo>
                    <a:pt x="303" y="202"/>
                    <a:pt x="318" y="212"/>
                    <a:pt x="332" y="222"/>
                  </a:cubicBezTo>
                  <a:cubicBezTo>
                    <a:pt x="369" y="251"/>
                    <a:pt x="403" y="286"/>
                    <a:pt x="438" y="317"/>
                  </a:cubicBezTo>
                  <a:cubicBezTo>
                    <a:pt x="388" y="318"/>
                    <a:pt x="338" y="316"/>
                    <a:pt x="289" y="309"/>
                  </a:cubicBezTo>
                  <a:cubicBezTo>
                    <a:pt x="187" y="296"/>
                    <a:pt x="90" y="263"/>
                    <a:pt x="7" y="214"/>
                  </a:cubicBezTo>
                  <a:cubicBezTo>
                    <a:pt x="0" y="210"/>
                    <a:pt x="0" y="217"/>
                    <a:pt x="7" y="221"/>
                  </a:cubicBezTo>
                  <a:cubicBezTo>
                    <a:pt x="85" y="271"/>
                    <a:pt x="190" y="318"/>
                    <a:pt x="285" y="332"/>
                  </a:cubicBezTo>
                  <a:cubicBezTo>
                    <a:pt x="260" y="349"/>
                    <a:pt x="235" y="368"/>
                    <a:pt x="209" y="382"/>
                  </a:cubicBezTo>
                  <a:cubicBezTo>
                    <a:pt x="195" y="390"/>
                    <a:pt x="181" y="397"/>
                    <a:pt x="166" y="402"/>
                  </a:cubicBezTo>
                  <a:cubicBezTo>
                    <a:pt x="149" y="407"/>
                    <a:pt x="150" y="412"/>
                    <a:pt x="165" y="409"/>
                  </a:cubicBezTo>
                  <a:cubicBezTo>
                    <a:pt x="182" y="406"/>
                    <a:pt x="199" y="400"/>
                    <a:pt x="215" y="393"/>
                  </a:cubicBezTo>
                  <a:cubicBezTo>
                    <a:pt x="245" y="379"/>
                    <a:pt x="274" y="361"/>
                    <a:pt x="304" y="345"/>
                  </a:cubicBezTo>
                  <a:cubicBezTo>
                    <a:pt x="309" y="341"/>
                    <a:pt x="315" y="338"/>
                    <a:pt x="321" y="336"/>
                  </a:cubicBezTo>
                  <a:cubicBezTo>
                    <a:pt x="434" y="349"/>
                    <a:pt x="547" y="342"/>
                    <a:pt x="661" y="338"/>
                  </a:cubicBezTo>
                  <a:cubicBezTo>
                    <a:pt x="786" y="333"/>
                    <a:pt x="918" y="341"/>
                    <a:pt x="1023" y="397"/>
                  </a:cubicBezTo>
                  <a:cubicBezTo>
                    <a:pt x="1035" y="403"/>
                    <a:pt x="1046" y="409"/>
                    <a:pt x="1057" y="417"/>
                  </a:cubicBezTo>
                  <a:cubicBezTo>
                    <a:pt x="1056" y="417"/>
                    <a:pt x="1055" y="417"/>
                    <a:pt x="1054" y="417"/>
                  </a:cubicBezTo>
                  <a:cubicBezTo>
                    <a:pt x="991" y="435"/>
                    <a:pt x="929" y="457"/>
                    <a:pt x="866" y="470"/>
                  </a:cubicBezTo>
                  <a:cubicBezTo>
                    <a:pt x="826" y="478"/>
                    <a:pt x="785" y="482"/>
                    <a:pt x="744" y="479"/>
                  </a:cubicBezTo>
                  <a:cubicBezTo>
                    <a:pt x="720" y="477"/>
                    <a:pt x="728" y="487"/>
                    <a:pt x="754" y="490"/>
                  </a:cubicBezTo>
                  <a:cubicBezTo>
                    <a:pt x="793" y="496"/>
                    <a:pt x="832" y="495"/>
                    <a:pt x="870" y="491"/>
                  </a:cubicBezTo>
                  <a:cubicBezTo>
                    <a:pt x="935" y="483"/>
                    <a:pt x="998" y="466"/>
                    <a:pt x="1062" y="454"/>
                  </a:cubicBezTo>
                  <a:cubicBezTo>
                    <a:pt x="1075" y="452"/>
                    <a:pt x="1089" y="449"/>
                    <a:pt x="1102" y="450"/>
                  </a:cubicBezTo>
                  <a:cubicBezTo>
                    <a:pt x="1124" y="467"/>
                    <a:pt x="1145" y="487"/>
                    <a:pt x="1166" y="506"/>
                  </a:cubicBezTo>
                  <a:cubicBezTo>
                    <a:pt x="1191" y="528"/>
                    <a:pt x="1240" y="573"/>
                    <a:pt x="1240" y="573"/>
                  </a:cubicBezTo>
                  <a:cubicBezTo>
                    <a:pt x="1241" y="484"/>
                    <a:pt x="1241" y="484"/>
                    <a:pt x="1241" y="484"/>
                  </a:cubicBezTo>
                  <a:cubicBezTo>
                    <a:pt x="1241" y="484"/>
                    <a:pt x="1234" y="478"/>
                    <a:pt x="1230" y="47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5" name="Freeform 282"/>
            <p:cNvSpPr>
              <a:spLocks noEditPoints="1"/>
            </p:cNvSpPr>
            <p:nvPr/>
          </p:nvSpPr>
          <p:spPr bwMode="auto">
            <a:xfrm>
              <a:off x="10587038" y="312738"/>
              <a:ext cx="690563" cy="700088"/>
            </a:xfrm>
            <a:custGeom>
              <a:avLst/>
              <a:gdLst>
                <a:gd name="T0" fmla="*/ 115 w 184"/>
                <a:gd name="T1" fmla="*/ 84 h 186"/>
                <a:gd name="T2" fmla="*/ 150 w 184"/>
                <a:gd name="T3" fmla="*/ 33 h 186"/>
                <a:gd name="T4" fmla="*/ 100 w 184"/>
                <a:gd name="T5" fmla="*/ 2 h 186"/>
                <a:gd name="T6" fmla="*/ 82 w 184"/>
                <a:gd name="T7" fmla="*/ 70 h 186"/>
                <a:gd name="T8" fmla="*/ 32 w 184"/>
                <a:gd name="T9" fmla="*/ 32 h 186"/>
                <a:gd name="T10" fmla="*/ 2 w 184"/>
                <a:gd name="T11" fmla="*/ 82 h 186"/>
                <a:gd name="T12" fmla="*/ 69 w 184"/>
                <a:gd name="T13" fmla="*/ 102 h 186"/>
                <a:gd name="T14" fmla="*/ 34 w 184"/>
                <a:gd name="T15" fmla="*/ 156 h 186"/>
                <a:gd name="T16" fmla="*/ 86 w 184"/>
                <a:gd name="T17" fmla="*/ 184 h 186"/>
                <a:gd name="T18" fmla="*/ 101 w 184"/>
                <a:gd name="T19" fmla="*/ 117 h 186"/>
                <a:gd name="T20" fmla="*/ 154 w 184"/>
                <a:gd name="T21" fmla="*/ 152 h 186"/>
                <a:gd name="T22" fmla="*/ 182 w 184"/>
                <a:gd name="T23" fmla="*/ 101 h 186"/>
                <a:gd name="T24" fmla="*/ 117 w 184"/>
                <a:gd name="T25" fmla="*/ 98 h 186"/>
                <a:gd name="T26" fmla="*/ 139 w 184"/>
                <a:gd name="T27" fmla="*/ 106 h 186"/>
                <a:gd name="T28" fmla="*/ 114 w 184"/>
                <a:gd name="T29" fmla="*/ 104 h 186"/>
                <a:gd name="T30" fmla="*/ 100 w 184"/>
                <a:gd name="T31" fmla="*/ 69 h 186"/>
                <a:gd name="T32" fmla="*/ 101 w 184"/>
                <a:gd name="T33" fmla="*/ 48 h 186"/>
                <a:gd name="T34" fmla="*/ 108 w 184"/>
                <a:gd name="T35" fmla="*/ 57 h 186"/>
                <a:gd name="T36" fmla="*/ 90 w 184"/>
                <a:gd name="T37" fmla="*/ 38 h 186"/>
                <a:gd name="T38" fmla="*/ 108 w 184"/>
                <a:gd name="T39" fmla="*/ 36 h 186"/>
                <a:gd name="T40" fmla="*/ 118 w 184"/>
                <a:gd name="T41" fmla="*/ 63 h 186"/>
                <a:gd name="T42" fmla="*/ 111 w 184"/>
                <a:gd name="T43" fmla="*/ 46 h 186"/>
                <a:gd name="T44" fmla="*/ 93 w 184"/>
                <a:gd name="T45" fmla="*/ 65 h 186"/>
                <a:gd name="T46" fmla="*/ 84 w 184"/>
                <a:gd name="T47" fmla="*/ 117 h 186"/>
                <a:gd name="T48" fmla="*/ 86 w 184"/>
                <a:gd name="T49" fmla="*/ 126 h 186"/>
                <a:gd name="T50" fmla="*/ 76 w 184"/>
                <a:gd name="T51" fmla="*/ 138 h 186"/>
                <a:gd name="T52" fmla="*/ 81 w 184"/>
                <a:gd name="T53" fmla="*/ 116 h 186"/>
                <a:gd name="T54" fmla="*/ 67 w 184"/>
                <a:gd name="T55" fmla="*/ 88 h 186"/>
                <a:gd name="T56" fmla="*/ 45 w 184"/>
                <a:gd name="T57" fmla="*/ 80 h 186"/>
                <a:gd name="T58" fmla="*/ 70 w 184"/>
                <a:gd name="T59" fmla="*/ 82 h 186"/>
                <a:gd name="T60" fmla="*/ 31 w 184"/>
                <a:gd name="T61" fmla="*/ 88 h 186"/>
                <a:gd name="T62" fmla="*/ 37 w 184"/>
                <a:gd name="T63" fmla="*/ 61 h 186"/>
                <a:gd name="T64" fmla="*/ 68 w 184"/>
                <a:gd name="T65" fmla="*/ 78 h 186"/>
                <a:gd name="T66" fmla="*/ 44 w 184"/>
                <a:gd name="T67" fmla="*/ 83 h 186"/>
                <a:gd name="T68" fmla="*/ 37 w 184"/>
                <a:gd name="T69" fmla="*/ 93 h 186"/>
                <a:gd name="T70" fmla="*/ 83 w 184"/>
                <a:gd name="T71" fmla="*/ 155 h 186"/>
                <a:gd name="T72" fmla="*/ 58 w 184"/>
                <a:gd name="T73" fmla="*/ 142 h 186"/>
                <a:gd name="T74" fmla="*/ 73 w 184"/>
                <a:gd name="T75" fmla="*/ 126 h 186"/>
                <a:gd name="T76" fmla="*/ 89 w 184"/>
                <a:gd name="T77" fmla="*/ 130 h 186"/>
                <a:gd name="T78" fmla="*/ 87 w 184"/>
                <a:gd name="T79" fmla="*/ 110 h 186"/>
                <a:gd name="T80" fmla="*/ 110 w 184"/>
                <a:gd name="T81" fmla="*/ 99 h 186"/>
                <a:gd name="T82" fmla="*/ 149 w 184"/>
                <a:gd name="T83" fmla="*/ 109 h 186"/>
                <a:gd name="T84" fmla="*/ 123 w 184"/>
                <a:gd name="T85" fmla="*/ 120 h 186"/>
                <a:gd name="T86" fmla="*/ 138 w 184"/>
                <a:gd name="T87" fmla="*/ 113 h 186"/>
                <a:gd name="T88" fmla="*/ 121 w 184"/>
                <a:gd name="T89" fmla="*/ 95 h 186"/>
                <a:gd name="T90" fmla="*/ 153 w 184"/>
                <a:gd name="T91" fmla="*/ 10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4" h="186">
                  <a:moveTo>
                    <a:pt x="179" y="86"/>
                  </a:moveTo>
                  <a:cubicBezTo>
                    <a:pt x="176" y="82"/>
                    <a:pt x="172" y="79"/>
                    <a:pt x="167" y="77"/>
                  </a:cubicBezTo>
                  <a:cubicBezTo>
                    <a:pt x="150" y="71"/>
                    <a:pt x="131" y="75"/>
                    <a:pt x="115" y="84"/>
                  </a:cubicBezTo>
                  <a:cubicBezTo>
                    <a:pt x="115" y="82"/>
                    <a:pt x="114" y="81"/>
                    <a:pt x="113" y="80"/>
                  </a:cubicBezTo>
                  <a:cubicBezTo>
                    <a:pt x="120" y="76"/>
                    <a:pt x="127" y="72"/>
                    <a:pt x="133" y="67"/>
                  </a:cubicBezTo>
                  <a:cubicBezTo>
                    <a:pt x="143" y="58"/>
                    <a:pt x="150" y="46"/>
                    <a:pt x="150" y="33"/>
                  </a:cubicBezTo>
                  <a:cubicBezTo>
                    <a:pt x="150" y="26"/>
                    <a:pt x="147" y="20"/>
                    <a:pt x="141" y="16"/>
                  </a:cubicBezTo>
                  <a:cubicBezTo>
                    <a:pt x="132" y="11"/>
                    <a:pt x="121" y="16"/>
                    <a:pt x="112" y="12"/>
                  </a:cubicBezTo>
                  <a:cubicBezTo>
                    <a:pt x="108" y="9"/>
                    <a:pt x="105" y="4"/>
                    <a:pt x="100" y="2"/>
                  </a:cubicBezTo>
                  <a:cubicBezTo>
                    <a:pt x="95" y="0"/>
                    <a:pt x="90" y="1"/>
                    <a:pt x="85" y="4"/>
                  </a:cubicBezTo>
                  <a:cubicBezTo>
                    <a:pt x="81" y="7"/>
                    <a:pt x="78" y="11"/>
                    <a:pt x="76" y="16"/>
                  </a:cubicBezTo>
                  <a:cubicBezTo>
                    <a:pt x="69" y="33"/>
                    <a:pt x="74" y="53"/>
                    <a:pt x="82" y="70"/>
                  </a:cubicBezTo>
                  <a:cubicBezTo>
                    <a:pt x="81" y="70"/>
                    <a:pt x="80" y="71"/>
                    <a:pt x="79" y="72"/>
                  </a:cubicBezTo>
                  <a:cubicBezTo>
                    <a:pt x="76" y="64"/>
                    <a:pt x="71" y="56"/>
                    <a:pt x="66" y="50"/>
                  </a:cubicBezTo>
                  <a:cubicBezTo>
                    <a:pt x="57" y="40"/>
                    <a:pt x="45" y="33"/>
                    <a:pt x="32" y="32"/>
                  </a:cubicBezTo>
                  <a:cubicBezTo>
                    <a:pt x="25" y="32"/>
                    <a:pt x="19" y="35"/>
                    <a:pt x="16" y="41"/>
                  </a:cubicBezTo>
                  <a:cubicBezTo>
                    <a:pt x="11" y="50"/>
                    <a:pt x="16" y="61"/>
                    <a:pt x="11" y="70"/>
                  </a:cubicBezTo>
                  <a:cubicBezTo>
                    <a:pt x="9" y="75"/>
                    <a:pt x="4" y="78"/>
                    <a:pt x="2" y="82"/>
                  </a:cubicBezTo>
                  <a:cubicBezTo>
                    <a:pt x="0" y="87"/>
                    <a:pt x="1" y="93"/>
                    <a:pt x="4" y="97"/>
                  </a:cubicBezTo>
                  <a:cubicBezTo>
                    <a:pt x="6" y="101"/>
                    <a:pt x="11" y="104"/>
                    <a:pt x="15" y="106"/>
                  </a:cubicBezTo>
                  <a:cubicBezTo>
                    <a:pt x="32" y="114"/>
                    <a:pt x="52" y="110"/>
                    <a:pt x="69" y="102"/>
                  </a:cubicBezTo>
                  <a:cubicBezTo>
                    <a:pt x="69" y="103"/>
                    <a:pt x="70" y="105"/>
                    <a:pt x="71" y="107"/>
                  </a:cubicBezTo>
                  <a:cubicBezTo>
                    <a:pt x="63" y="110"/>
                    <a:pt x="56" y="115"/>
                    <a:pt x="50" y="121"/>
                  </a:cubicBezTo>
                  <a:cubicBezTo>
                    <a:pt x="40" y="130"/>
                    <a:pt x="34" y="143"/>
                    <a:pt x="34" y="156"/>
                  </a:cubicBezTo>
                  <a:cubicBezTo>
                    <a:pt x="34" y="163"/>
                    <a:pt x="38" y="169"/>
                    <a:pt x="44" y="172"/>
                  </a:cubicBezTo>
                  <a:cubicBezTo>
                    <a:pt x="54" y="176"/>
                    <a:pt x="64" y="171"/>
                    <a:pt x="73" y="175"/>
                  </a:cubicBezTo>
                  <a:cubicBezTo>
                    <a:pt x="78" y="177"/>
                    <a:pt x="81" y="182"/>
                    <a:pt x="86" y="184"/>
                  </a:cubicBezTo>
                  <a:cubicBezTo>
                    <a:pt x="90" y="186"/>
                    <a:pt x="96" y="185"/>
                    <a:pt x="100" y="182"/>
                  </a:cubicBezTo>
                  <a:cubicBezTo>
                    <a:pt x="104" y="179"/>
                    <a:pt x="107" y="174"/>
                    <a:pt x="109" y="170"/>
                  </a:cubicBezTo>
                  <a:cubicBezTo>
                    <a:pt x="115" y="152"/>
                    <a:pt x="110" y="133"/>
                    <a:pt x="101" y="117"/>
                  </a:cubicBezTo>
                  <a:cubicBezTo>
                    <a:pt x="102" y="116"/>
                    <a:pt x="104" y="115"/>
                    <a:pt x="105" y="115"/>
                  </a:cubicBezTo>
                  <a:cubicBezTo>
                    <a:pt x="109" y="122"/>
                    <a:pt x="114" y="130"/>
                    <a:pt x="120" y="136"/>
                  </a:cubicBezTo>
                  <a:cubicBezTo>
                    <a:pt x="129" y="145"/>
                    <a:pt x="141" y="152"/>
                    <a:pt x="154" y="152"/>
                  </a:cubicBezTo>
                  <a:cubicBezTo>
                    <a:pt x="162" y="152"/>
                    <a:pt x="167" y="149"/>
                    <a:pt x="170" y="142"/>
                  </a:cubicBezTo>
                  <a:cubicBezTo>
                    <a:pt x="175" y="133"/>
                    <a:pt x="169" y="122"/>
                    <a:pt x="173" y="113"/>
                  </a:cubicBezTo>
                  <a:cubicBezTo>
                    <a:pt x="175" y="108"/>
                    <a:pt x="180" y="105"/>
                    <a:pt x="182" y="101"/>
                  </a:cubicBezTo>
                  <a:cubicBezTo>
                    <a:pt x="184" y="96"/>
                    <a:pt x="182" y="90"/>
                    <a:pt x="179" y="86"/>
                  </a:cubicBezTo>
                  <a:close/>
                  <a:moveTo>
                    <a:pt x="116" y="101"/>
                  </a:moveTo>
                  <a:cubicBezTo>
                    <a:pt x="116" y="100"/>
                    <a:pt x="116" y="99"/>
                    <a:pt x="117" y="98"/>
                  </a:cubicBezTo>
                  <a:cubicBezTo>
                    <a:pt x="119" y="98"/>
                    <a:pt x="122" y="98"/>
                    <a:pt x="125" y="99"/>
                  </a:cubicBezTo>
                  <a:cubicBezTo>
                    <a:pt x="128" y="100"/>
                    <a:pt x="132" y="100"/>
                    <a:pt x="136" y="103"/>
                  </a:cubicBezTo>
                  <a:cubicBezTo>
                    <a:pt x="137" y="103"/>
                    <a:pt x="138" y="105"/>
                    <a:pt x="139" y="106"/>
                  </a:cubicBezTo>
                  <a:cubicBezTo>
                    <a:pt x="139" y="108"/>
                    <a:pt x="138" y="109"/>
                    <a:pt x="137" y="110"/>
                  </a:cubicBezTo>
                  <a:cubicBezTo>
                    <a:pt x="134" y="112"/>
                    <a:pt x="130" y="111"/>
                    <a:pt x="127" y="110"/>
                  </a:cubicBezTo>
                  <a:cubicBezTo>
                    <a:pt x="122" y="108"/>
                    <a:pt x="118" y="107"/>
                    <a:pt x="114" y="104"/>
                  </a:cubicBezTo>
                  <a:cubicBezTo>
                    <a:pt x="115" y="103"/>
                    <a:pt x="115" y="102"/>
                    <a:pt x="116" y="101"/>
                  </a:cubicBezTo>
                  <a:close/>
                  <a:moveTo>
                    <a:pt x="103" y="70"/>
                  </a:moveTo>
                  <a:cubicBezTo>
                    <a:pt x="102" y="70"/>
                    <a:pt x="101" y="70"/>
                    <a:pt x="100" y="69"/>
                  </a:cubicBezTo>
                  <a:cubicBezTo>
                    <a:pt x="99" y="69"/>
                    <a:pt x="98" y="69"/>
                    <a:pt x="97" y="68"/>
                  </a:cubicBezTo>
                  <a:cubicBezTo>
                    <a:pt x="97" y="65"/>
                    <a:pt x="97" y="62"/>
                    <a:pt x="97" y="59"/>
                  </a:cubicBezTo>
                  <a:cubicBezTo>
                    <a:pt x="98" y="55"/>
                    <a:pt x="99" y="51"/>
                    <a:pt x="101" y="48"/>
                  </a:cubicBezTo>
                  <a:cubicBezTo>
                    <a:pt x="102" y="47"/>
                    <a:pt x="103" y="45"/>
                    <a:pt x="104" y="45"/>
                  </a:cubicBezTo>
                  <a:cubicBezTo>
                    <a:pt x="106" y="45"/>
                    <a:pt x="107" y="46"/>
                    <a:pt x="108" y="47"/>
                  </a:cubicBezTo>
                  <a:cubicBezTo>
                    <a:pt x="110" y="50"/>
                    <a:pt x="109" y="54"/>
                    <a:pt x="108" y="57"/>
                  </a:cubicBezTo>
                  <a:cubicBezTo>
                    <a:pt x="107" y="61"/>
                    <a:pt x="105" y="66"/>
                    <a:pt x="103" y="70"/>
                  </a:cubicBezTo>
                  <a:cubicBezTo>
                    <a:pt x="103" y="70"/>
                    <a:pt x="103" y="70"/>
                    <a:pt x="103" y="70"/>
                  </a:cubicBezTo>
                  <a:close/>
                  <a:moveTo>
                    <a:pt x="90" y="38"/>
                  </a:moveTo>
                  <a:cubicBezTo>
                    <a:pt x="91" y="35"/>
                    <a:pt x="92" y="33"/>
                    <a:pt x="94" y="32"/>
                  </a:cubicBezTo>
                  <a:cubicBezTo>
                    <a:pt x="97" y="30"/>
                    <a:pt x="99" y="30"/>
                    <a:pt x="102" y="31"/>
                  </a:cubicBezTo>
                  <a:cubicBezTo>
                    <a:pt x="104" y="32"/>
                    <a:pt x="105" y="35"/>
                    <a:pt x="108" y="36"/>
                  </a:cubicBezTo>
                  <a:cubicBezTo>
                    <a:pt x="112" y="38"/>
                    <a:pt x="117" y="36"/>
                    <a:pt x="121" y="38"/>
                  </a:cubicBezTo>
                  <a:cubicBezTo>
                    <a:pt x="124" y="40"/>
                    <a:pt x="126" y="42"/>
                    <a:pt x="126" y="46"/>
                  </a:cubicBezTo>
                  <a:cubicBezTo>
                    <a:pt x="126" y="52"/>
                    <a:pt x="122" y="58"/>
                    <a:pt x="118" y="63"/>
                  </a:cubicBezTo>
                  <a:cubicBezTo>
                    <a:pt x="114" y="66"/>
                    <a:pt x="111" y="68"/>
                    <a:pt x="107" y="69"/>
                  </a:cubicBezTo>
                  <a:cubicBezTo>
                    <a:pt x="108" y="66"/>
                    <a:pt x="110" y="62"/>
                    <a:pt x="111" y="58"/>
                  </a:cubicBezTo>
                  <a:cubicBezTo>
                    <a:pt x="112" y="54"/>
                    <a:pt x="113" y="50"/>
                    <a:pt x="111" y="46"/>
                  </a:cubicBezTo>
                  <a:cubicBezTo>
                    <a:pt x="109" y="42"/>
                    <a:pt x="105" y="41"/>
                    <a:pt x="101" y="43"/>
                  </a:cubicBezTo>
                  <a:cubicBezTo>
                    <a:pt x="97" y="46"/>
                    <a:pt x="96" y="50"/>
                    <a:pt x="95" y="54"/>
                  </a:cubicBezTo>
                  <a:cubicBezTo>
                    <a:pt x="94" y="58"/>
                    <a:pt x="94" y="61"/>
                    <a:pt x="93" y="65"/>
                  </a:cubicBezTo>
                  <a:cubicBezTo>
                    <a:pt x="89" y="56"/>
                    <a:pt x="86" y="46"/>
                    <a:pt x="90" y="38"/>
                  </a:cubicBezTo>
                  <a:close/>
                  <a:moveTo>
                    <a:pt x="81" y="116"/>
                  </a:moveTo>
                  <a:cubicBezTo>
                    <a:pt x="82" y="116"/>
                    <a:pt x="83" y="117"/>
                    <a:pt x="84" y="117"/>
                  </a:cubicBezTo>
                  <a:cubicBezTo>
                    <a:pt x="85" y="117"/>
                    <a:pt x="86" y="117"/>
                    <a:pt x="86" y="118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7" y="121"/>
                    <a:pt x="87" y="123"/>
                    <a:pt x="86" y="126"/>
                  </a:cubicBezTo>
                  <a:cubicBezTo>
                    <a:pt x="86" y="129"/>
                    <a:pt x="85" y="133"/>
                    <a:pt x="83" y="136"/>
                  </a:cubicBezTo>
                  <a:cubicBezTo>
                    <a:pt x="82" y="138"/>
                    <a:pt x="81" y="139"/>
                    <a:pt x="79" y="139"/>
                  </a:cubicBezTo>
                  <a:cubicBezTo>
                    <a:pt x="78" y="140"/>
                    <a:pt x="76" y="139"/>
                    <a:pt x="76" y="138"/>
                  </a:cubicBezTo>
                  <a:cubicBezTo>
                    <a:pt x="74" y="135"/>
                    <a:pt x="75" y="131"/>
                    <a:pt x="76" y="127"/>
                  </a:cubicBezTo>
                  <a:cubicBezTo>
                    <a:pt x="77" y="123"/>
                    <a:pt x="79" y="119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lose/>
                  <a:moveTo>
                    <a:pt x="68" y="85"/>
                  </a:moveTo>
                  <a:cubicBezTo>
                    <a:pt x="68" y="86"/>
                    <a:pt x="68" y="87"/>
                    <a:pt x="68" y="87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88"/>
                    <a:pt x="62" y="88"/>
                    <a:pt x="59" y="87"/>
                  </a:cubicBezTo>
                  <a:cubicBezTo>
                    <a:pt x="56" y="87"/>
                    <a:pt x="52" y="86"/>
                    <a:pt x="48" y="84"/>
                  </a:cubicBezTo>
                  <a:cubicBezTo>
                    <a:pt x="47" y="83"/>
                    <a:pt x="46" y="81"/>
                    <a:pt x="45" y="80"/>
                  </a:cubicBezTo>
                  <a:cubicBezTo>
                    <a:pt x="45" y="78"/>
                    <a:pt x="46" y="77"/>
                    <a:pt x="47" y="76"/>
                  </a:cubicBezTo>
                  <a:cubicBezTo>
                    <a:pt x="50" y="74"/>
                    <a:pt x="54" y="75"/>
                    <a:pt x="57" y="76"/>
                  </a:cubicBezTo>
                  <a:cubicBezTo>
                    <a:pt x="62" y="78"/>
                    <a:pt x="66" y="80"/>
                    <a:pt x="70" y="82"/>
                  </a:cubicBezTo>
                  <a:cubicBezTo>
                    <a:pt x="69" y="83"/>
                    <a:pt x="69" y="84"/>
                    <a:pt x="68" y="85"/>
                  </a:cubicBezTo>
                  <a:close/>
                  <a:moveTo>
                    <a:pt x="37" y="93"/>
                  </a:moveTo>
                  <a:cubicBezTo>
                    <a:pt x="35" y="92"/>
                    <a:pt x="33" y="91"/>
                    <a:pt x="31" y="88"/>
                  </a:cubicBezTo>
                  <a:cubicBezTo>
                    <a:pt x="30" y="86"/>
                    <a:pt x="29" y="84"/>
                    <a:pt x="31" y="81"/>
                  </a:cubicBezTo>
                  <a:cubicBezTo>
                    <a:pt x="32" y="79"/>
                    <a:pt x="34" y="78"/>
                    <a:pt x="35" y="75"/>
                  </a:cubicBezTo>
                  <a:cubicBezTo>
                    <a:pt x="37" y="71"/>
                    <a:pt x="35" y="66"/>
                    <a:pt x="37" y="61"/>
                  </a:cubicBezTo>
                  <a:cubicBezTo>
                    <a:pt x="39" y="58"/>
                    <a:pt x="42" y="57"/>
                    <a:pt x="45" y="57"/>
                  </a:cubicBezTo>
                  <a:cubicBezTo>
                    <a:pt x="52" y="57"/>
                    <a:pt x="57" y="61"/>
                    <a:pt x="62" y="66"/>
                  </a:cubicBezTo>
                  <a:cubicBezTo>
                    <a:pt x="65" y="69"/>
                    <a:pt x="67" y="73"/>
                    <a:pt x="68" y="78"/>
                  </a:cubicBezTo>
                  <a:cubicBezTo>
                    <a:pt x="65" y="76"/>
                    <a:pt x="62" y="75"/>
                    <a:pt x="58" y="73"/>
                  </a:cubicBezTo>
                  <a:cubicBezTo>
                    <a:pt x="55" y="72"/>
                    <a:pt x="50" y="71"/>
                    <a:pt x="46" y="73"/>
                  </a:cubicBezTo>
                  <a:cubicBezTo>
                    <a:pt x="42" y="75"/>
                    <a:pt x="41" y="80"/>
                    <a:pt x="44" y="83"/>
                  </a:cubicBezTo>
                  <a:cubicBezTo>
                    <a:pt x="46" y="87"/>
                    <a:pt x="51" y="88"/>
                    <a:pt x="55" y="90"/>
                  </a:cubicBezTo>
                  <a:cubicBezTo>
                    <a:pt x="57" y="90"/>
                    <a:pt x="60" y="91"/>
                    <a:pt x="63" y="91"/>
                  </a:cubicBezTo>
                  <a:cubicBezTo>
                    <a:pt x="55" y="95"/>
                    <a:pt x="45" y="97"/>
                    <a:pt x="37" y="93"/>
                  </a:cubicBezTo>
                  <a:close/>
                  <a:moveTo>
                    <a:pt x="94" y="148"/>
                  </a:moveTo>
                  <a:cubicBezTo>
                    <a:pt x="93" y="151"/>
                    <a:pt x="92" y="153"/>
                    <a:pt x="90" y="154"/>
                  </a:cubicBezTo>
                  <a:cubicBezTo>
                    <a:pt x="88" y="156"/>
                    <a:pt x="85" y="156"/>
                    <a:pt x="83" y="155"/>
                  </a:cubicBezTo>
                  <a:cubicBezTo>
                    <a:pt x="80" y="154"/>
                    <a:pt x="79" y="152"/>
                    <a:pt x="77" y="151"/>
                  </a:cubicBezTo>
                  <a:cubicBezTo>
                    <a:pt x="72" y="149"/>
                    <a:pt x="67" y="152"/>
                    <a:pt x="63" y="149"/>
                  </a:cubicBezTo>
                  <a:cubicBezTo>
                    <a:pt x="59" y="148"/>
                    <a:pt x="58" y="145"/>
                    <a:pt x="58" y="142"/>
                  </a:cubicBezTo>
                  <a:cubicBezTo>
                    <a:pt x="58" y="135"/>
                    <a:pt x="61" y="129"/>
                    <a:pt x="65" y="125"/>
                  </a:cubicBezTo>
                  <a:cubicBezTo>
                    <a:pt x="68" y="121"/>
                    <a:pt x="72" y="119"/>
                    <a:pt x="76" y="117"/>
                  </a:cubicBezTo>
                  <a:cubicBezTo>
                    <a:pt x="75" y="120"/>
                    <a:pt x="74" y="123"/>
                    <a:pt x="73" y="126"/>
                  </a:cubicBezTo>
                  <a:cubicBezTo>
                    <a:pt x="72" y="130"/>
                    <a:pt x="70" y="135"/>
                    <a:pt x="73" y="139"/>
                  </a:cubicBezTo>
                  <a:cubicBezTo>
                    <a:pt x="75" y="142"/>
                    <a:pt x="79" y="144"/>
                    <a:pt x="83" y="141"/>
                  </a:cubicBezTo>
                  <a:cubicBezTo>
                    <a:pt x="86" y="139"/>
                    <a:pt x="88" y="134"/>
                    <a:pt x="89" y="130"/>
                  </a:cubicBezTo>
                  <a:cubicBezTo>
                    <a:pt x="89" y="127"/>
                    <a:pt x="90" y="125"/>
                    <a:pt x="90" y="122"/>
                  </a:cubicBezTo>
                  <a:cubicBezTo>
                    <a:pt x="95" y="130"/>
                    <a:pt x="97" y="140"/>
                    <a:pt x="94" y="148"/>
                  </a:cubicBezTo>
                  <a:close/>
                  <a:moveTo>
                    <a:pt x="87" y="110"/>
                  </a:moveTo>
                  <a:cubicBezTo>
                    <a:pt x="78" y="107"/>
                    <a:pt x="73" y="96"/>
                    <a:pt x="76" y="87"/>
                  </a:cubicBezTo>
                  <a:cubicBezTo>
                    <a:pt x="79" y="77"/>
                    <a:pt x="89" y="72"/>
                    <a:pt x="99" y="75"/>
                  </a:cubicBezTo>
                  <a:cubicBezTo>
                    <a:pt x="108" y="79"/>
                    <a:pt x="113" y="89"/>
                    <a:pt x="110" y="99"/>
                  </a:cubicBezTo>
                  <a:cubicBezTo>
                    <a:pt x="107" y="108"/>
                    <a:pt x="97" y="113"/>
                    <a:pt x="87" y="110"/>
                  </a:cubicBezTo>
                  <a:close/>
                  <a:moveTo>
                    <a:pt x="153" y="103"/>
                  </a:moveTo>
                  <a:cubicBezTo>
                    <a:pt x="152" y="105"/>
                    <a:pt x="150" y="107"/>
                    <a:pt x="149" y="109"/>
                  </a:cubicBezTo>
                  <a:cubicBezTo>
                    <a:pt x="147" y="114"/>
                    <a:pt x="150" y="119"/>
                    <a:pt x="148" y="123"/>
                  </a:cubicBezTo>
                  <a:cubicBezTo>
                    <a:pt x="146" y="126"/>
                    <a:pt x="143" y="128"/>
                    <a:pt x="140" y="128"/>
                  </a:cubicBezTo>
                  <a:cubicBezTo>
                    <a:pt x="134" y="128"/>
                    <a:pt x="128" y="125"/>
                    <a:pt x="123" y="120"/>
                  </a:cubicBezTo>
                  <a:cubicBezTo>
                    <a:pt x="120" y="117"/>
                    <a:pt x="117" y="113"/>
                    <a:pt x="115" y="108"/>
                  </a:cubicBezTo>
                  <a:cubicBezTo>
                    <a:pt x="119" y="110"/>
                    <a:pt x="122" y="112"/>
                    <a:pt x="126" y="113"/>
                  </a:cubicBezTo>
                  <a:cubicBezTo>
                    <a:pt x="129" y="114"/>
                    <a:pt x="134" y="115"/>
                    <a:pt x="138" y="113"/>
                  </a:cubicBezTo>
                  <a:cubicBezTo>
                    <a:pt x="142" y="111"/>
                    <a:pt x="143" y="107"/>
                    <a:pt x="140" y="103"/>
                  </a:cubicBezTo>
                  <a:cubicBezTo>
                    <a:pt x="138" y="99"/>
                    <a:pt x="133" y="98"/>
                    <a:pt x="129" y="97"/>
                  </a:cubicBezTo>
                  <a:cubicBezTo>
                    <a:pt x="126" y="96"/>
                    <a:pt x="124" y="95"/>
                    <a:pt x="121" y="95"/>
                  </a:cubicBezTo>
                  <a:cubicBezTo>
                    <a:pt x="129" y="91"/>
                    <a:pt x="138" y="88"/>
                    <a:pt x="146" y="92"/>
                  </a:cubicBezTo>
                  <a:cubicBezTo>
                    <a:pt x="148" y="93"/>
                    <a:pt x="151" y="94"/>
                    <a:pt x="152" y="96"/>
                  </a:cubicBezTo>
                  <a:cubicBezTo>
                    <a:pt x="154" y="98"/>
                    <a:pt x="154" y="101"/>
                    <a:pt x="153" y="10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6" name="Freeform 283"/>
            <p:cNvSpPr>
              <a:spLocks/>
            </p:cNvSpPr>
            <p:nvPr/>
          </p:nvSpPr>
          <p:spPr bwMode="auto">
            <a:xfrm>
              <a:off x="10895013" y="614363"/>
              <a:ext cx="85725" cy="90488"/>
            </a:xfrm>
            <a:custGeom>
              <a:avLst/>
              <a:gdLst>
                <a:gd name="T0" fmla="*/ 7 w 23"/>
                <a:gd name="T1" fmla="*/ 3 h 24"/>
                <a:gd name="T2" fmla="*/ 2 w 23"/>
                <a:gd name="T3" fmla="*/ 17 h 24"/>
                <a:gd name="T4" fmla="*/ 16 w 23"/>
                <a:gd name="T5" fmla="*/ 22 h 24"/>
                <a:gd name="T6" fmla="*/ 21 w 23"/>
                <a:gd name="T7" fmla="*/ 8 h 24"/>
                <a:gd name="T8" fmla="*/ 7 w 23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7" y="3"/>
                  </a:moveTo>
                  <a:cubicBezTo>
                    <a:pt x="2" y="5"/>
                    <a:pt x="0" y="12"/>
                    <a:pt x="2" y="17"/>
                  </a:cubicBezTo>
                  <a:cubicBezTo>
                    <a:pt x="5" y="22"/>
                    <a:pt x="11" y="24"/>
                    <a:pt x="16" y="22"/>
                  </a:cubicBezTo>
                  <a:cubicBezTo>
                    <a:pt x="21" y="19"/>
                    <a:pt x="23" y="13"/>
                    <a:pt x="21" y="8"/>
                  </a:cubicBezTo>
                  <a:cubicBezTo>
                    <a:pt x="18" y="2"/>
                    <a:pt x="12" y="0"/>
                    <a:pt x="7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7" name="Freeform 284"/>
            <p:cNvSpPr>
              <a:spLocks noEditPoints="1"/>
            </p:cNvSpPr>
            <p:nvPr/>
          </p:nvSpPr>
          <p:spPr bwMode="auto">
            <a:xfrm>
              <a:off x="7573963" y="1322388"/>
              <a:ext cx="579438" cy="590550"/>
            </a:xfrm>
            <a:custGeom>
              <a:avLst/>
              <a:gdLst>
                <a:gd name="T0" fmla="*/ 98 w 154"/>
                <a:gd name="T1" fmla="*/ 74 h 157"/>
                <a:gd name="T2" fmla="*/ 134 w 154"/>
                <a:gd name="T3" fmla="*/ 35 h 157"/>
                <a:gd name="T4" fmla="*/ 96 w 154"/>
                <a:gd name="T5" fmla="*/ 2 h 157"/>
                <a:gd name="T6" fmla="*/ 72 w 154"/>
                <a:gd name="T7" fmla="*/ 57 h 157"/>
                <a:gd name="T8" fmla="*/ 34 w 154"/>
                <a:gd name="T9" fmla="*/ 19 h 157"/>
                <a:gd name="T10" fmla="*/ 2 w 154"/>
                <a:gd name="T11" fmla="*/ 57 h 157"/>
                <a:gd name="T12" fmla="*/ 56 w 154"/>
                <a:gd name="T13" fmla="*/ 83 h 157"/>
                <a:gd name="T14" fmla="*/ 20 w 154"/>
                <a:gd name="T15" fmla="*/ 124 h 157"/>
                <a:gd name="T16" fmla="*/ 60 w 154"/>
                <a:gd name="T17" fmla="*/ 154 h 157"/>
                <a:gd name="T18" fmla="*/ 81 w 154"/>
                <a:gd name="T19" fmla="*/ 99 h 157"/>
                <a:gd name="T20" fmla="*/ 122 w 154"/>
                <a:gd name="T21" fmla="*/ 136 h 157"/>
                <a:gd name="T22" fmla="*/ 152 w 154"/>
                <a:gd name="T23" fmla="*/ 96 h 157"/>
                <a:gd name="T24" fmla="*/ 97 w 154"/>
                <a:gd name="T25" fmla="*/ 86 h 157"/>
                <a:gd name="T26" fmla="*/ 115 w 154"/>
                <a:gd name="T27" fmla="*/ 96 h 157"/>
                <a:gd name="T28" fmla="*/ 94 w 154"/>
                <a:gd name="T29" fmla="*/ 91 h 157"/>
                <a:gd name="T30" fmla="*/ 87 w 154"/>
                <a:gd name="T31" fmla="*/ 59 h 157"/>
                <a:gd name="T32" fmla="*/ 90 w 154"/>
                <a:gd name="T33" fmla="*/ 41 h 157"/>
                <a:gd name="T34" fmla="*/ 95 w 154"/>
                <a:gd name="T35" fmla="*/ 50 h 157"/>
                <a:gd name="T36" fmla="*/ 83 w 154"/>
                <a:gd name="T37" fmla="*/ 31 h 157"/>
                <a:gd name="T38" fmla="*/ 98 w 154"/>
                <a:gd name="T39" fmla="*/ 32 h 157"/>
                <a:gd name="T40" fmla="*/ 103 w 154"/>
                <a:gd name="T41" fmla="*/ 56 h 157"/>
                <a:gd name="T42" fmla="*/ 99 w 154"/>
                <a:gd name="T43" fmla="*/ 41 h 157"/>
                <a:gd name="T44" fmla="*/ 82 w 154"/>
                <a:gd name="T45" fmla="*/ 55 h 157"/>
                <a:gd name="T46" fmla="*/ 67 w 154"/>
                <a:gd name="T47" fmla="*/ 98 h 157"/>
                <a:gd name="T48" fmla="*/ 68 w 154"/>
                <a:gd name="T49" fmla="*/ 105 h 157"/>
                <a:gd name="T50" fmla="*/ 57 w 154"/>
                <a:gd name="T51" fmla="*/ 114 h 157"/>
                <a:gd name="T52" fmla="*/ 64 w 154"/>
                <a:gd name="T53" fmla="*/ 96 h 157"/>
                <a:gd name="T54" fmla="*/ 57 w 154"/>
                <a:gd name="T55" fmla="*/ 71 h 157"/>
                <a:gd name="T56" fmla="*/ 39 w 154"/>
                <a:gd name="T57" fmla="*/ 61 h 157"/>
                <a:gd name="T58" fmla="*/ 59 w 154"/>
                <a:gd name="T59" fmla="*/ 66 h 157"/>
                <a:gd name="T60" fmla="*/ 26 w 154"/>
                <a:gd name="T61" fmla="*/ 66 h 157"/>
                <a:gd name="T62" fmla="*/ 35 w 154"/>
                <a:gd name="T63" fmla="*/ 44 h 157"/>
                <a:gd name="T64" fmla="*/ 59 w 154"/>
                <a:gd name="T65" fmla="*/ 62 h 157"/>
                <a:gd name="T66" fmla="*/ 37 w 154"/>
                <a:gd name="T67" fmla="*/ 64 h 157"/>
                <a:gd name="T68" fmla="*/ 30 w 154"/>
                <a:gd name="T69" fmla="*/ 71 h 157"/>
                <a:gd name="T70" fmla="*/ 61 w 154"/>
                <a:gd name="T71" fmla="*/ 130 h 157"/>
                <a:gd name="T72" fmla="*/ 42 w 154"/>
                <a:gd name="T73" fmla="*/ 115 h 157"/>
                <a:gd name="T74" fmla="*/ 56 w 154"/>
                <a:gd name="T75" fmla="*/ 104 h 157"/>
                <a:gd name="T76" fmla="*/ 69 w 154"/>
                <a:gd name="T77" fmla="*/ 109 h 157"/>
                <a:gd name="T78" fmla="*/ 71 w 154"/>
                <a:gd name="T79" fmla="*/ 92 h 157"/>
                <a:gd name="T80" fmla="*/ 92 w 154"/>
                <a:gd name="T81" fmla="*/ 85 h 157"/>
                <a:gd name="T82" fmla="*/ 123 w 154"/>
                <a:gd name="T83" fmla="*/ 99 h 157"/>
                <a:gd name="T84" fmla="*/ 100 w 154"/>
                <a:gd name="T85" fmla="*/ 105 h 157"/>
                <a:gd name="T86" fmla="*/ 113 w 154"/>
                <a:gd name="T87" fmla="*/ 101 h 157"/>
                <a:gd name="T88" fmla="*/ 101 w 154"/>
                <a:gd name="T89" fmla="*/ 84 h 157"/>
                <a:gd name="T90" fmla="*/ 127 w 154"/>
                <a:gd name="T91" fmla="*/ 9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4" h="157">
                  <a:moveTo>
                    <a:pt x="152" y="84"/>
                  </a:moveTo>
                  <a:cubicBezTo>
                    <a:pt x="150" y="80"/>
                    <a:pt x="146" y="77"/>
                    <a:pt x="143" y="75"/>
                  </a:cubicBezTo>
                  <a:cubicBezTo>
                    <a:pt x="129" y="67"/>
                    <a:pt x="113" y="68"/>
                    <a:pt x="98" y="74"/>
                  </a:cubicBezTo>
                  <a:cubicBezTo>
                    <a:pt x="97" y="72"/>
                    <a:pt x="97" y="71"/>
                    <a:pt x="96" y="69"/>
                  </a:cubicBezTo>
                  <a:cubicBezTo>
                    <a:pt x="103" y="68"/>
                    <a:pt x="109" y="65"/>
                    <a:pt x="115" y="61"/>
                  </a:cubicBezTo>
                  <a:cubicBezTo>
                    <a:pt x="124" y="55"/>
                    <a:pt x="132" y="46"/>
                    <a:pt x="134" y="35"/>
                  </a:cubicBezTo>
                  <a:cubicBezTo>
                    <a:pt x="135" y="29"/>
                    <a:pt x="133" y="23"/>
                    <a:pt x="128" y="19"/>
                  </a:cubicBezTo>
                  <a:cubicBezTo>
                    <a:pt x="121" y="14"/>
                    <a:pt x="112" y="17"/>
                    <a:pt x="105" y="12"/>
                  </a:cubicBezTo>
                  <a:cubicBezTo>
                    <a:pt x="101" y="9"/>
                    <a:pt x="99" y="5"/>
                    <a:pt x="96" y="2"/>
                  </a:cubicBezTo>
                  <a:cubicBezTo>
                    <a:pt x="92" y="0"/>
                    <a:pt x="87" y="0"/>
                    <a:pt x="83" y="2"/>
                  </a:cubicBezTo>
                  <a:cubicBezTo>
                    <a:pt x="79" y="4"/>
                    <a:pt x="76" y="7"/>
                    <a:pt x="74" y="11"/>
                  </a:cubicBezTo>
                  <a:cubicBezTo>
                    <a:pt x="65" y="24"/>
                    <a:pt x="67" y="42"/>
                    <a:pt x="72" y="57"/>
                  </a:cubicBezTo>
                  <a:cubicBezTo>
                    <a:pt x="71" y="58"/>
                    <a:pt x="70" y="58"/>
                    <a:pt x="68" y="58"/>
                  </a:cubicBezTo>
                  <a:cubicBezTo>
                    <a:pt x="67" y="51"/>
                    <a:pt x="64" y="45"/>
                    <a:pt x="60" y="39"/>
                  </a:cubicBezTo>
                  <a:cubicBezTo>
                    <a:pt x="54" y="29"/>
                    <a:pt x="45" y="21"/>
                    <a:pt x="34" y="19"/>
                  </a:cubicBezTo>
                  <a:cubicBezTo>
                    <a:pt x="28" y="18"/>
                    <a:pt x="23" y="20"/>
                    <a:pt x="19" y="25"/>
                  </a:cubicBezTo>
                  <a:cubicBezTo>
                    <a:pt x="14" y="31"/>
                    <a:pt x="16" y="41"/>
                    <a:pt x="12" y="48"/>
                  </a:cubicBezTo>
                  <a:cubicBezTo>
                    <a:pt x="9" y="52"/>
                    <a:pt x="5" y="54"/>
                    <a:pt x="2" y="57"/>
                  </a:cubicBezTo>
                  <a:cubicBezTo>
                    <a:pt x="0" y="61"/>
                    <a:pt x="0" y="66"/>
                    <a:pt x="2" y="70"/>
                  </a:cubicBezTo>
                  <a:cubicBezTo>
                    <a:pt x="3" y="74"/>
                    <a:pt x="7" y="77"/>
                    <a:pt x="10" y="79"/>
                  </a:cubicBezTo>
                  <a:cubicBezTo>
                    <a:pt x="24" y="88"/>
                    <a:pt x="41" y="87"/>
                    <a:pt x="56" y="83"/>
                  </a:cubicBezTo>
                  <a:cubicBezTo>
                    <a:pt x="56" y="84"/>
                    <a:pt x="57" y="86"/>
                    <a:pt x="57" y="87"/>
                  </a:cubicBezTo>
                  <a:cubicBezTo>
                    <a:pt x="50" y="89"/>
                    <a:pt x="43" y="92"/>
                    <a:pt x="37" y="96"/>
                  </a:cubicBezTo>
                  <a:cubicBezTo>
                    <a:pt x="28" y="103"/>
                    <a:pt x="21" y="113"/>
                    <a:pt x="20" y="124"/>
                  </a:cubicBezTo>
                  <a:cubicBezTo>
                    <a:pt x="19" y="130"/>
                    <a:pt x="21" y="135"/>
                    <a:pt x="26" y="139"/>
                  </a:cubicBezTo>
                  <a:cubicBezTo>
                    <a:pt x="33" y="144"/>
                    <a:pt x="43" y="141"/>
                    <a:pt x="50" y="145"/>
                  </a:cubicBezTo>
                  <a:cubicBezTo>
                    <a:pt x="54" y="148"/>
                    <a:pt x="56" y="152"/>
                    <a:pt x="60" y="154"/>
                  </a:cubicBezTo>
                  <a:cubicBezTo>
                    <a:pt x="63" y="157"/>
                    <a:pt x="68" y="156"/>
                    <a:pt x="72" y="154"/>
                  </a:cubicBezTo>
                  <a:cubicBezTo>
                    <a:pt x="76" y="152"/>
                    <a:pt x="79" y="149"/>
                    <a:pt x="81" y="145"/>
                  </a:cubicBezTo>
                  <a:cubicBezTo>
                    <a:pt x="89" y="131"/>
                    <a:pt x="87" y="115"/>
                    <a:pt x="81" y="99"/>
                  </a:cubicBezTo>
                  <a:cubicBezTo>
                    <a:pt x="83" y="99"/>
                    <a:pt x="84" y="99"/>
                    <a:pt x="85" y="98"/>
                  </a:cubicBezTo>
                  <a:cubicBezTo>
                    <a:pt x="87" y="105"/>
                    <a:pt x="90" y="112"/>
                    <a:pt x="95" y="118"/>
                  </a:cubicBezTo>
                  <a:cubicBezTo>
                    <a:pt x="101" y="127"/>
                    <a:pt x="111" y="135"/>
                    <a:pt x="122" y="136"/>
                  </a:cubicBezTo>
                  <a:cubicBezTo>
                    <a:pt x="128" y="137"/>
                    <a:pt x="133" y="135"/>
                    <a:pt x="137" y="130"/>
                  </a:cubicBezTo>
                  <a:cubicBezTo>
                    <a:pt x="142" y="123"/>
                    <a:pt x="138" y="113"/>
                    <a:pt x="143" y="106"/>
                  </a:cubicBezTo>
                  <a:cubicBezTo>
                    <a:pt x="145" y="102"/>
                    <a:pt x="150" y="100"/>
                    <a:pt x="152" y="96"/>
                  </a:cubicBezTo>
                  <a:cubicBezTo>
                    <a:pt x="154" y="93"/>
                    <a:pt x="154" y="88"/>
                    <a:pt x="152" y="84"/>
                  </a:cubicBezTo>
                  <a:close/>
                  <a:moveTo>
                    <a:pt x="96" y="88"/>
                  </a:moveTo>
                  <a:cubicBezTo>
                    <a:pt x="96" y="87"/>
                    <a:pt x="97" y="87"/>
                    <a:pt x="97" y="86"/>
                  </a:cubicBezTo>
                  <a:cubicBezTo>
                    <a:pt x="99" y="86"/>
                    <a:pt x="102" y="87"/>
                    <a:pt x="104" y="87"/>
                  </a:cubicBezTo>
                  <a:cubicBezTo>
                    <a:pt x="107" y="89"/>
                    <a:pt x="110" y="90"/>
                    <a:pt x="113" y="92"/>
                  </a:cubicBezTo>
                  <a:cubicBezTo>
                    <a:pt x="114" y="93"/>
                    <a:pt x="115" y="94"/>
                    <a:pt x="115" y="96"/>
                  </a:cubicBezTo>
                  <a:cubicBezTo>
                    <a:pt x="115" y="97"/>
                    <a:pt x="114" y="98"/>
                    <a:pt x="113" y="98"/>
                  </a:cubicBezTo>
                  <a:cubicBezTo>
                    <a:pt x="110" y="100"/>
                    <a:pt x="107" y="98"/>
                    <a:pt x="104" y="97"/>
                  </a:cubicBezTo>
                  <a:cubicBezTo>
                    <a:pt x="101" y="95"/>
                    <a:pt x="97" y="93"/>
                    <a:pt x="94" y="91"/>
                  </a:cubicBezTo>
                  <a:cubicBezTo>
                    <a:pt x="95" y="90"/>
                    <a:pt x="96" y="89"/>
                    <a:pt x="96" y="88"/>
                  </a:cubicBezTo>
                  <a:close/>
                  <a:moveTo>
                    <a:pt x="89" y="60"/>
                  </a:moveTo>
                  <a:cubicBezTo>
                    <a:pt x="88" y="60"/>
                    <a:pt x="87" y="59"/>
                    <a:pt x="87" y="59"/>
                  </a:cubicBezTo>
                  <a:cubicBezTo>
                    <a:pt x="86" y="59"/>
                    <a:pt x="85" y="58"/>
                    <a:pt x="84" y="58"/>
                  </a:cubicBezTo>
                  <a:cubicBezTo>
                    <a:pt x="84" y="55"/>
                    <a:pt x="85" y="52"/>
                    <a:pt x="86" y="50"/>
                  </a:cubicBezTo>
                  <a:cubicBezTo>
                    <a:pt x="87" y="47"/>
                    <a:pt x="88" y="44"/>
                    <a:pt x="90" y="41"/>
                  </a:cubicBezTo>
                  <a:cubicBezTo>
                    <a:pt x="91" y="40"/>
                    <a:pt x="92" y="39"/>
                    <a:pt x="94" y="39"/>
                  </a:cubicBezTo>
                  <a:cubicBezTo>
                    <a:pt x="95" y="39"/>
                    <a:pt x="96" y="40"/>
                    <a:pt x="97" y="41"/>
                  </a:cubicBezTo>
                  <a:cubicBezTo>
                    <a:pt x="98" y="44"/>
                    <a:pt x="96" y="47"/>
                    <a:pt x="95" y="50"/>
                  </a:cubicBezTo>
                  <a:cubicBezTo>
                    <a:pt x="93" y="53"/>
                    <a:pt x="91" y="57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83" y="31"/>
                  </a:moveTo>
                  <a:cubicBezTo>
                    <a:pt x="84" y="29"/>
                    <a:pt x="85" y="28"/>
                    <a:pt x="87" y="27"/>
                  </a:cubicBezTo>
                  <a:cubicBezTo>
                    <a:pt x="89" y="26"/>
                    <a:pt x="91" y="26"/>
                    <a:pt x="93" y="27"/>
                  </a:cubicBezTo>
                  <a:cubicBezTo>
                    <a:pt x="95" y="28"/>
                    <a:pt x="96" y="30"/>
                    <a:pt x="98" y="32"/>
                  </a:cubicBezTo>
                  <a:cubicBezTo>
                    <a:pt x="101" y="34"/>
                    <a:pt x="106" y="33"/>
                    <a:pt x="109" y="35"/>
                  </a:cubicBezTo>
                  <a:cubicBezTo>
                    <a:pt x="111" y="37"/>
                    <a:pt x="112" y="40"/>
                    <a:pt x="112" y="43"/>
                  </a:cubicBezTo>
                  <a:cubicBezTo>
                    <a:pt x="111" y="48"/>
                    <a:pt x="107" y="53"/>
                    <a:pt x="103" y="56"/>
                  </a:cubicBezTo>
                  <a:cubicBezTo>
                    <a:pt x="100" y="58"/>
                    <a:pt x="96" y="59"/>
                    <a:pt x="92" y="60"/>
                  </a:cubicBezTo>
                  <a:cubicBezTo>
                    <a:pt x="94" y="57"/>
                    <a:pt x="96" y="54"/>
                    <a:pt x="98" y="51"/>
                  </a:cubicBezTo>
                  <a:cubicBezTo>
                    <a:pt x="99" y="48"/>
                    <a:pt x="101" y="44"/>
                    <a:pt x="99" y="41"/>
                  </a:cubicBezTo>
                  <a:cubicBezTo>
                    <a:pt x="98" y="37"/>
                    <a:pt x="94" y="35"/>
                    <a:pt x="91" y="37"/>
                  </a:cubicBezTo>
                  <a:cubicBezTo>
                    <a:pt x="88" y="39"/>
                    <a:pt x="86" y="43"/>
                    <a:pt x="85" y="46"/>
                  </a:cubicBezTo>
                  <a:cubicBezTo>
                    <a:pt x="83" y="49"/>
                    <a:pt x="82" y="52"/>
                    <a:pt x="82" y="55"/>
                  </a:cubicBezTo>
                  <a:cubicBezTo>
                    <a:pt x="79" y="47"/>
                    <a:pt x="78" y="38"/>
                    <a:pt x="83" y="31"/>
                  </a:cubicBezTo>
                  <a:close/>
                  <a:moveTo>
                    <a:pt x="64" y="96"/>
                  </a:moveTo>
                  <a:cubicBezTo>
                    <a:pt x="65" y="96"/>
                    <a:pt x="66" y="97"/>
                    <a:pt x="67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69" y="101"/>
                    <a:pt x="69" y="103"/>
                    <a:pt x="68" y="105"/>
                  </a:cubicBezTo>
                  <a:cubicBezTo>
                    <a:pt x="67" y="108"/>
                    <a:pt x="66" y="111"/>
                    <a:pt x="64" y="114"/>
                  </a:cubicBezTo>
                  <a:cubicBezTo>
                    <a:pt x="63" y="115"/>
                    <a:pt x="61" y="116"/>
                    <a:pt x="60" y="116"/>
                  </a:cubicBezTo>
                  <a:cubicBezTo>
                    <a:pt x="59" y="116"/>
                    <a:pt x="58" y="115"/>
                    <a:pt x="57" y="114"/>
                  </a:cubicBezTo>
                  <a:cubicBezTo>
                    <a:pt x="56" y="111"/>
                    <a:pt x="57" y="108"/>
                    <a:pt x="59" y="105"/>
                  </a:cubicBezTo>
                  <a:cubicBezTo>
                    <a:pt x="60" y="102"/>
                    <a:pt x="62" y="99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lose/>
                  <a:moveTo>
                    <a:pt x="58" y="68"/>
                  </a:moveTo>
                  <a:cubicBezTo>
                    <a:pt x="58" y="69"/>
                    <a:pt x="57" y="70"/>
                    <a:pt x="57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4" y="70"/>
                    <a:pt x="52" y="70"/>
                    <a:pt x="50" y="69"/>
                  </a:cubicBezTo>
                  <a:cubicBezTo>
                    <a:pt x="47" y="68"/>
                    <a:pt x="44" y="67"/>
                    <a:pt x="41" y="64"/>
                  </a:cubicBezTo>
                  <a:cubicBezTo>
                    <a:pt x="40" y="64"/>
                    <a:pt x="39" y="62"/>
                    <a:pt x="39" y="61"/>
                  </a:cubicBezTo>
                  <a:cubicBezTo>
                    <a:pt x="39" y="60"/>
                    <a:pt x="40" y="59"/>
                    <a:pt x="41" y="58"/>
                  </a:cubicBezTo>
                  <a:cubicBezTo>
                    <a:pt x="44" y="57"/>
                    <a:pt x="47" y="58"/>
                    <a:pt x="50" y="60"/>
                  </a:cubicBezTo>
                  <a:cubicBezTo>
                    <a:pt x="53" y="61"/>
                    <a:pt x="56" y="63"/>
                    <a:pt x="59" y="66"/>
                  </a:cubicBezTo>
                  <a:cubicBezTo>
                    <a:pt x="59" y="66"/>
                    <a:pt x="58" y="67"/>
                    <a:pt x="58" y="68"/>
                  </a:cubicBezTo>
                  <a:close/>
                  <a:moveTo>
                    <a:pt x="30" y="71"/>
                  </a:moveTo>
                  <a:cubicBezTo>
                    <a:pt x="29" y="70"/>
                    <a:pt x="27" y="68"/>
                    <a:pt x="26" y="66"/>
                  </a:cubicBezTo>
                  <a:cubicBezTo>
                    <a:pt x="25" y="64"/>
                    <a:pt x="25" y="62"/>
                    <a:pt x="26" y="60"/>
                  </a:cubicBezTo>
                  <a:cubicBezTo>
                    <a:pt x="28" y="58"/>
                    <a:pt x="30" y="57"/>
                    <a:pt x="31" y="56"/>
                  </a:cubicBezTo>
                  <a:cubicBezTo>
                    <a:pt x="33" y="52"/>
                    <a:pt x="32" y="48"/>
                    <a:pt x="35" y="44"/>
                  </a:cubicBezTo>
                  <a:cubicBezTo>
                    <a:pt x="36" y="42"/>
                    <a:pt x="39" y="41"/>
                    <a:pt x="42" y="41"/>
                  </a:cubicBezTo>
                  <a:cubicBezTo>
                    <a:pt x="47" y="43"/>
                    <a:pt x="52" y="46"/>
                    <a:pt x="55" y="51"/>
                  </a:cubicBezTo>
                  <a:cubicBezTo>
                    <a:pt x="57" y="54"/>
                    <a:pt x="58" y="58"/>
                    <a:pt x="59" y="62"/>
                  </a:cubicBezTo>
                  <a:cubicBezTo>
                    <a:pt x="56" y="60"/>
                    <a:pt x="54" y="59"/>
                    <a:pt x="51" y="57"/>
                  </a:cubicBezTo>
                  <a:cubicBezTo>
                    <a:pt x="48" y="56"/>
                    <a:pt x="44" y="54"/>
                    <a:pt x="41" y="55"/>
                  </a:cubicBezTo>
                  <a:cubicBezTo>
                    <a:pt x="37" y="57"/>
                    <a:pt x="36" y="60"/>
                    <a:pt x="37" y="64"/>
                  </a:cubicBezTo>
                  <a:cubicBezTo>
                    <a:pt x="39" y="67"/>
                    <a:pt x="43" y="69"/>
                    <a:pt x="46" y="70"/>
                  </a:cubicBezTo>
                  <a:cubicBezTo>
                    <a:pt x="48" y="71"/>
                    <a:pt x="50" y="72"/>
                    <a:pt x="52" y="73"/>
                  </a:cubicBezTo>
                  <a:cubicBezTo>
                    <a:pt x="45" y="75"/>
                    <a:pt x="37" y="75"/>
                    <a:pt x="30" y="71"/>
                  </a:cubicBezTo>
                  <a:close/>
                  <a:moveTo>
                    <a:pt x="71" y="125"/>
                  </a:moveTo>
                  <a:cubicBezTo>
                    <a:pt x="70" y="127"/>
                    <a:pt x="69" y="129"/>
                    <a:pt x="67" y="130"/>
                  </a:cubicBezTo>
                  <a:cubicBezTo>
                    <a:pt x="65" y="131"/>
                    <a:pt x="63" y="131"/>
                    <a:pt x="61" y="130"/>
                  </a:cubicBezTo>
                  <a:cubicBezTo>
                    <a:pt x="59" y="129"/>
                    <a:pt x="58" y="126"/>
                    <a:pt x="56" y="125"/>
                  </a:cubicBezTo>
                  <a:cubicBezTo>
                    <a:pt x="53" y="123"/>
                    <a:pt x="48" y="124"/>
                    <a:pt x="45" y="122"/>
                  </a:cubicBezTo>
                  <a:cubicBezTo>
                    <a:pt x="42" y="120"/>
                    <a:pt x="41" y="118"/>
                    <a:pt x="42" y="115"/>
                  </a:cubicBezTo>
                  <a:cubicBezTo>
                    <a:pt x="42" y="109"/>
                    <a:pt x="46" y="105"/>
                    <a:pt x="50" y="101"/>
                  </a:cubicBezTo>
                  <a:cubicBezTo>
                    <a:pt x="53" y="99"/>
                    <a:pt x="57" y="98"/>
                    <a:pt x="60" y="97"/>
                  </a:cubicBezTo>
                  <a:cubicBezTo>
                    <a:pt x="59" y="99"/>
                    <a:pt x="57" y="101"/>
                    <a:pt x="56" y="104"/>
                  </a:cubicBezTo>
                  <a:cubicBezTo>
                    <a:pt x="55" y="107"/>
                    <a:pt x="53" y="111"/>
                    <a:pt x="55" y="114"/>
                  </a:cubicBezTo>
                  <a:cubicBezTo>
                    <a:pt x="56" y="118"/>
                    <a:pt x="59" y="119"/>
                    <a:pt x="63" y="118"/>
                  </a:cubicBezTo>
                  <a:cubicBezTo>
                    <a:pt x="66" y="116"/>
                    <a:pt x="68" y="112"/>
                    <a:pt x="69" y="109"/>
                  </a:cubicBezTo>
                  <a:cubicBezTo>
                    <a:pt x="70" y="107"/>
                    <a:pt x="71" y="105"/>
                    <a:pt x="71" y="103"/>
                  </a:cubicBezTo>
                  <a:cubicBezTo>
                    <a:pt x="74" y="110"/>
                    <a:pt x="75" y="118"/>
                    <a:pt x="71" y="125"/>
                  </a:cubicBezTo>
                  <a:close/>
                  <a:moveTo>
                    <a:pt x="71" y="92"/>
                  </a:moveTo>
                  <a:cubicBezTo>
                    <a:pt x="63" y="88"/>
                    <a:pt x="60" y="79"/>
                    <a:pt x="64" y="71"/>
                  </a:cubicBezTo>
                  <a:cubicBezTo>
                    <a:pt x="68" y="63"/>
                    <a:pt x="77" y="60"/>
                    <a:pt x="85" y="64"/>
                  </a:cubicBezTo>
                  <a:cubicBezTo>
                    <a:pt x="93" y="68"/>
                    <a:pt x="96" y="78"/>
                    <a:pt x="92" y="85"/>
                  </a:cubicBezTo>
                  <a:cubicBezTo>
                    <a:pt x="88" y="93"/>
                    <a:pt x="78" y="96"/>
                    <a:pt x="71" y="92"/>
                  </a:cubicBezTo>
                  <a:close/>
                  <a:moveTo>
                    <a:pt x="127" y="95"/>
                  </a:moveTo>
                  <a:cubicBezTo>
                    <a:pt x="126" y="97"/>
                    <a:pt x="124" y="98"/>
                    <a:pt x="123" y="99"/>
                  </a:cubicBezTo>
                  <a:cubicBezTo>
                    <a:pt x="121" y="103"/>
                    <a:pt x="122" y="108"/>
                    <a:pt x="120" y="111"/>
                  </a:cubicBezTo>
                  <a:cubicBezTo>
                    <a:pt x="118" y="114"/>
                    <a:pt x="116" y="115"/>
                    <a:pt x="113" y="114"/>
                  </a:cubicBezTo>
                  <a:cubicBezTo>
                    <a:pt x="108" y="113"/>
                    <a:pt x="103" y="110"/>
                    <a:pt x="100" y="105"/>
                  </a:cubicBezTo>
                  <a:cubicBezTo>
                    <a:pt x="97" y="102"/>
                    <a:pt x="96" y="98"/>
                    <a:pt x="95" y="94"/>
                  </a:cubicBezTo>
                  <a:cubicBezTo>
                    <a:pt x="97" y="96"/>
                    <a:pt x="100" y="98"/>
                    <a:pt x="103" y="99"/>
                  </a:cubicBezTo>
                  <a:cubicBezTo>
                    <a:pt x="106" y="101"/>
                    <a:pt x="110" y="103"/>
                    <a:pt x="113" y="101"/>
                  </a:cubicBezTo>
                  <a:cubicBezTo>
                    <a:pt x="117" y="100"/>
                    <a:pt x="118" y="96"/>
                    <a:pt x="117" y="93"/>
                  </a:cubicBezTo>
                  <a:cubicBezTo>
                    <a:pt x="115" y="89"/>
                    <a:pt x="111" y="88"/>
                    <a:pt x="108" y="86"/>
                  </a:cubicBezTo>
                  <a:cubicBezTo>
                    <a:pt x="106" y="85"/>
                    <a:pt x="103" y="84"/>
                    <a:pt x="101" y="84"/>
                  </a:cubicBezTo>
                  <a:cubicBezTo>
                    <a:pt x="108" y="81"/>
                    <a:pt x="116" y="80"/>
                    <a:pt x="123" y="84"/>
                  </a:cubicBezTo>
                  <a:cubicBezTo>
                    <a:pt x="125" y="85"/>
                    <a:pt x="126" y="87"/>
                    <a:pt x="127" y="89"/>
                  </a:cubicBezTo>
                  <a:cubicBezTo>
                    <a:pt x="128" y="91"/>
                    <a:pt x="129" y="93"/>
                    <a:pt x="127" y="9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8" name="Freeform 285"/>
            <p:cNvSpPr>
              <a:spLocks/>
            </p:cNvSpPr>
            <p:nvPr/>
          </p:nvSpPr>
          <p:spPr bwMode="auto">
            <a:xfrm>
              <a:off x="7829551" y="1577975"/>
              <a:ext cx="76200" cy="74613"/>
            </a:xfrm>
            <a:custGeom>
              <a:avLst/>
              <a:gdLst>
                <a:gd name="T0" fmla="*/ 8 w 20"/>
                <a:gd name="T1" fmla="*/ 1 h 20"/>
                <a:gd name="T2" fmla="*/ 2 w 20"/>
                <a:gd name="T3" fmla="*/ 12 h 20"/>
                <a:gd name="T4" fmla="*/ 13 w 20"/>
                <a:gd name="T5" fmla="*/ 18 h 20"/>
                <a:gd name="T6" fmla="*/ 19 w 20"/>
                <a:gd name="T7" fmla="*/ 7 h 20"/>
                <a:gd name="T8" fmla="*/ 8 w 20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1"/>
                  </a:moveTo>
                  <a:cubicBezTo>
                    <a:pt x="3" y="3"/>
                    <a:pt x="0" y="8"/>
                    <a:pt x="2" y="12"/>
                  </a:cubicBezTo>
                  <a:cubicBezTo>
                    <a:pt x="3" y="17"/>
                    <a:pt x="8" y="20"/>
                    <a:pt x="13" y="18"/>
                  </a:cubicBezTo>
                  <a:cubicBezTo>
                    <a:pt x="18" y="17"/>
                    <a:pt x="20" y="12"/>
                    <a:pt x="19" y="7"/>
                  </a:cubicBezTo>
                  <a:cubicBezTo>
                    <a:pt x="17" y="2"/>
                    <a:pt x="12" y="0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9" name="Freeform 286"/>
            <p:cNvSpPr>
              <a:spLocks/>
            </p:cNvSpPr>
            <p:nvPr/>
          </p:nvSpPr>
          <p:spPr bwMode="auto">
            <a:xfrm>
              <a:off x="8205788" y="203200"/>
              <a:ext cx="41275" cy="82550"/>
            </a:xfrm>
            <a:custGeom>
              <a:avLst/>
              <a:gdLst>
                <a:gd name="T0" fmla="*/ 8 w 11"/>
                <a:gd name="T1" fmla="*/ 1 h 22"/>
                <a:gd name="T2" fmla="*/ 1 w 11"/>
                <a:gd name="T3" fmla="*/ 4 h 22"/>
                <a:gd name="T4" fmla="*/ 1 w 11"/>
                <a:gd name="T5" fmla="*/ 11 h 22"/>
                <a:gd name="T6" fmla="*/ 6 w 11"/>
                <a:gd name="T7" fmla="*/ 22 h 22"/>
                <a:gd name="T8" fmla="*/ 10 w 11"/>
                <a:gd name="T9" fmla="*/ 10 h 22"/>
                <a:gd name="T10" fmla="*/ 8 w 11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2">
                  <a:moveTo>
                    <a:pt x="8" y="1"/>
                  </a:moveTo>
                  <a:cubicBezTo>
                    <a:pt x="6" y="0"/>
                    <a:pt x="3" y="2"/>
                    <a:pt x="1" y="4"/>
                  </a:cubicBezTo>
                  <a:cubicBezTo>
                    <a:pt x="0" y="7"/>
                    <a:pt x="1" y="9"/>
                    <a:pt x="1" y="11"/>
                  </a:cubicBezTo>
                  <a:cubicBezTo>
                    <a:pt x="2" y="15"/>
                    <a:pt x="4" y="19"/>
                    <a:pt x="6" y="22"/>
                  </a:cubicBezTo>
                  <a:cubicBezTo>
                    <a:pt x="6" y="22"/>
                    <a:pt x="10" y="14"/>
                    <a:pt x="10" y="10"/>
                  </a:cubicBezTo>
                  <a:cubicBezTo>
                    <a:pt x="11" y="6"/>
                    <a:pt x="11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0" name="Freeform 287"/>
            <p:cNvSpPr>
              <a:spLocks noEditPoints="1"/>
            </p:cNvSpPr>
            <p:nvPr/>
          </p:nvSpPr>
          <p:spPr bwMode="auto">
            <a:xfrm>
              <a:off x="7953376" y="211138"/>
              <a:ext cx="571500" cy="576263"/>
            </a:xfrm>
            <a:custGeom>
              <a:avLst/>
              <a:gdLst>
                <a:gd name="T0" fmla="*/ 114 w 152"/>
                <a:gd name="T1" fmla="*/ 4 h 153"/>
                <a:gd name="T2" fmla="*/ 90 w 152"/>
                <a:gd name="T3" fmla="*/ 8 h 153"/>
                <a:gd name="T4" fmla="*/ 72 w 152"/>
                <a:gd name="T5" fmla="*/ 54 h 153"/>
                <a:gd name="T6" fmla="*/ 48 w 152"/>
                <a:gd name="T7" fmla="*/ 6 h 153"/>
                <a:gd name="T8" fmla="*/ 17 w 152"/>
                <a:gd name="T9" fmla="*/ 30 h 153"/>
                <a:gd name="T10" fmla="*/ 1 w 152"/>
                <a:gd name="T11" fmla="*/ 50 h 153"/>
                <a:gd name="T12" fmla="*/ 53 w 152"/>
                <a:gd name="T13" fmla="*/ 77 h 153"/>
                <a:gd name="T14" fmla="*/ 32 w 152"/>
                <a:gd name="T15" fmla="*/ 83 h 153"/>
                <a:gd name="T16" fmla="*/ 6 w 152"/>
                <a:gd name="T17" fmla="*/ 122 h 153"/>
                <a:gd name="T18" fmla="*/ 34 w 152"/>
                <a:gd name="T19" fmla="*/ 148 h 153"/>
                <a:gd name="T20" fmla="*/ 59 w 152"/>
                <a:gd name="T21" fmla="*/ 146 h 153"/>
                <a:gd name="T22" fmla="*/ 79 w 152"/>
                <a:gd name="T23" fmla="*/ 100 h 153"/>
                <a:gd name="T24" fmla="*/ 106 w 152"/>
                <a:gd name="T25" fmla="*/ 148 h 153"/>
                <a:gd name="T26" fmla="*/ 136 w 152"/>
                <a:gd name="T27" fmla="*/ 123 h 153"/>
                <a:gd name="T28" fmla="*/ 151 w 152"/>
                <a:gd name="T29" fmla="*/ 102 h 153"/>
                <a:gd name="T30" fmla="*/ 99 w 152"/>
                <a:gd name="T31" fmla="*/ 78 h 153"/>
                <a:gd name="T32" fmla="*/ 121 w 152"/>
                <a:gd name="T33" fmla="*/ 69 h 153"/>
                <a:gd name="T34" fmla="*/ 144 w 152"/>
                <a:gd name="T35" fmla="*/ 29 h 153"/>
                <a:gd name="T36" fmla="*/ 83 w 152"/>
                <a:gd name="T37" fmla="*/ 83 h 153"/>
                <a:gd name="T38" fmla="*/ 69 w 152"/>
                <a:gd name="T39" fmla="*/ 71 h 153"/>
                <a:gd name="T40" fmla="*/ 83 w 152"/>
                <a:gd name="T41" fmla="*/ 83 h 153"/>
                <a:gd name="T42" fmla="*/ 27 w 152"/>
                <a:gd name="T43" fmla="*/ 52 h 153"/>
                <a:gd name="T44" fmla="*/ 35 w 152"/>
                <a:gd name="T45" fmla="*/ 43 h 153"/>
                <a:gd name="T46" fmla="*/ 50 w 152"/>
                <a:gd name="T47" fmla="*/ 31 h 153"/>
                <a:gd name="T48" fmla="*/ 62 w 152"/>
                <a:gd name="T49" fmla="*/ 59 h 153"/>
                <a:gd name="T50" fmla="*/ 56 w 152"/>
                <a:gd name="T51" fmla="*/ 65 h 153"/>
                <a:gd name="T52" fmla="*/ 63 w 152"/>
                <a:gd name="T53" fmla="*/ 96 h 153"/>
                <a:gd name="T54" fmla="*/ 50 w 152"/>
                <a:gd name="T55" fmla="*/ 126 h 153"/>
                <a:gd name="T56" fmla="*/ 41 w 152"/>
                <a:gd name="T57" fmla="*/ 118 h 153"/>
                <a:gd name="T58" fmla="*/ 30 w 152"/>
                <a:gd name="T59" fmla="*/ 103 h 153"/>
                <a:gd name="T60" fmla="*/ 58 w 152"/>
                <a:gd name="T61" fmla="*/ 91 h 153"/>
                <a:gd name="T62" fmla="*/ 63 w 152"/>
                <a:gd name="T63" fmla="*/ 96 h 153"/>
                <a:gd name="T64" fmla="*/ 121 w 152"/>
                <a:gd name="T65" fmla="*/ 95 h 153"/>
                <a:gd name="T66" fmla="*/ 123 w 152"/>
                <a:gd name="T67" fmla="*/ 107 h 153"/>
                <a:gd name="T68" fmla="*/ 111 w 152"/>
                <a:gd name="T69" fmla="*/ 122 h 153"/>
                <a:gd name="T70" fmla="*/ 92 w 152"/>
                <a:gd name="T71" fmla="*/ 111 h 153"/>
                <a:gd name="T72" fmla="*/ 93 w 152"/>
                <a:gd name="T73" fmla="*/ 92 h 153"/>
                <a:gd name="T74" fmla="*/ 121 w 152"/>
                <a:gd name="T75" fmla="*/ 41 h 153"/>
                <a:gd name="T76" fmla="*/ 109 w 152"/>
                <a:gd name="T77" fmla="*/ 61 h 153"/>
                <a:gd name="T78" fmla="*/ 91 w 152"/>
                <a:gd name="T79" fmla="*/ 59 h 153"/>
                <a:gd name="T80" fmla="*/ 94 w 152"/>
                <a:gd name="T81" fmla="*/ 31 h 153"/>
                <a:gd name="T82" fmla="*/ 106 w 152"/>
                <a:gd name="T83" fmla="*/ 29 h 153"/>
                <a:gd name="T84" fmla="*/ 121 w 152"/>
                <a:gd name="T85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153">
                  <a:moveTo>
                    <a:pt x="122" y="16"/>
                  </a:moveTo>
                  <a:cubicBezTo>
                    <a:pt x="119" y="13"/>
                    <a:pt x="118" y="7"/>
                    <a:pt x="114" y="4"/>
                  </a:cubicBezTo>
                  <a:cubicBezTo>
                    <a:pt x="111" y="1"/>
                    <a:pt x="106" y="0"/>
                    <a:pt x="102" y="1"/>
                  </a:cubicBezTo>
                  <a:cubicBezTo>
                    <a:pt x="97" y="2"/>
                    <a:pt x="93" y="5"/>
                    <a:pt x="90" y="8"/>
                  </a:cubicBezTo>
                  <a:cubicBezTo>
                    <a:pt x="79" y="20"/>
                    <a:pt x="76" y="37"/>
                    <a:pt x="77" y="54"/>
                  </a:cubicBezTo>
                  <a:cubicBezTo>
                    <a:pt x="75" y="54"/>
                    <a:pt x="74" y="54"/>
                    <a:pt x="72" y="54"/>
                  </a:cubicBezTo>
                  <a:cubicBezTo>
                    <a:pt x="72" y="47"/>
                    <a:pt x="72" y="40"/>
                    <a:pt x="70" y="33"/>
                  </a:cubicBezTo>
                  <a:cubicBezTo>
                    <a:pt x="66" y="21"/>
                    <a:pt x="58" y="11"/>
                    <a:pt x="48" y="6"/>
                  </a:cubicBezTo>
                  <a:cubicBezTo>
                    <a:pt x="42" y="3"/>
                    <a:pt x="36" y="4"/>
                    <a:pt x="31" y="8"/>
                  </a:cubicBezTo>
                  <a:cubicBezTo>
                    <a:pt x="24" y="14"/>
                    <a:pt x="24" y="24"/>
                    <a:pt x="17" y="30"/>
                  </a:cubicBezTo>
                  <a:cubicBezTo>
                    <a:pt x="13" y="33"/>
                    <a:pt x="8" y="34"/>
                    <a:pt x="5" y="37"/>
                  </a:cubicBezTo>
                  <a:cubicBezTo>
                    <a:pt x="1" y="40"/>
                    <a:pt x="0" y="45"/>
                    <a:pt x="1" y="50"/>
                  </a:cubicBezTo>
                  <a:cubicBezTo>
                    <a:pt x="2" y="54"/>
                    <a:pt x="4" y="58"/>
                    <a:pt x="7" y="62"/>
                  </a:cubicBezTo>
                  <a:cubicBezTo>
                    <a:pt x="19" y="74"/>
                    <a:pt x="36" y="77"/>
                    <a:pt x="53" y="77"/>
                  </a:cubicBezTo>
                  <a:cubicBezTo>
                    <a:pt x="53" y="78"/>
                    <a:pt x="53" y="79"/>
                    <a:pt x="53" y="80"/>
                  </a:cubicBezTo>
                  <a:cubicBezTo>
                    <a:pt x="46" y="80"/>
                    <a:pt x="39" y="81"/>
                    <a:pt x="32" y="83"/>
                  </a:cubicBezTo>
                  <a:cubicBezTo>
                    <a:pt x="20" y="87"/>
                    <a:pt x="10" y="94"/>
                    <a:pt x="5" y="105"/>
                  </a:cubicBezTo>
                  <a:cubicBezTo>
                    <a:pt x="2" y="111"/>
                    <a:pt x="2" y="117"/>
                    <a:pt x="6" y="122"/>
                  </a:cubicBezTo>
                  <a:cubicBezTo>
                    <a:pt x="12" y="129"/>
                    <a:pt x="22" y="129"/>
                    <a:pt x="28" y="136"/>
                  </a:cubicBezTo>
                  <a:cubicBezTo>
                    <a:pt x="31" y="140"/>
                    <a:pt x="31" y="145"/>
                    <a:pt x="34" y="148"/>
                  </a:cubicBezTo>
                  <a:cubicBezTo>
                    <a:pt x="37" y="152"/>
                    <a:pt x="42" y="153"/>
                    <a:pt x="47" y="152"/>
                  </a:cubicBezTo>
                  <a:cubicBezTo>
                    <a:pt x="51" y="152"/>
                    <a:pt x="56" y="149"/>
                    <a:pt x="59" y="146"/>
                  </a:cubicBezTo>
                  <a:cubicBezTo>
                    <a:pt x="71" y="135"/>
                    <a:pt x="75" y="117"/>
                    <a:pt x="75" y="100"/>
                  </a:cubicBezTo>
                  <a:cubicBezTo>
                    <a:pt x="76" y="100"/>
                    <a:pt x="78" y="100"/>
                    <a:pt x="79" y="100"/>
                  </a:cubicBezTo>
                  <a:cubicBezTo>
                    <a:pt x="79" y="107"/>
                    <a:pt x="80" y="115"/>
                    <a:pt x="83" y="122"/>
                  </a:cubicBezTo>
                  <a:cubicBezTo>
                    <a:pt x="87" y="134"/>
                    <a:pt x="95" y="143"/>
                    <a:pt x="106" y="148"/>
                  </a:cubicBezTo>
                  <a:cubicBezTo>
                    <a:pt x="112" y="151"/>
                    <a:pt x="118" y="150"/>
                    <a:pt x="123" y="145"/>
                  </a:cubicBezTo>
                  <a:cubicBezTo>
                    <a:pt x="130" y="139"/>
                    <a:pt x="129" y="129"/>
                    <a:pt x="136" y="123"/>
                  </a:cubicBezTo>
                  <a:cubicBezTo>
                    <a:pt x="139" y="119"/>
                    <a:pt x="144" y="119"/>
                    <a:pt x="148" y="115"/>
                  </a:cubicBezTo>
                  <a:cubicBezTo>
                    <a:pt x="151" y="112"/>
                    <a:pt x="152" y="107"/>
                    <a:pt x="151" y="102"/>
                  </a:cubicBezTo>
                  <a:cubicBezTo>
                    <a:pt x="150" y="98"/>
                    <a:pt x="147" y="94"/>
                    <a:pt x="144" y="91"/>
                  </a:cubicBezTo>
                  <a:cubicBezTo>
                    <a:pt x="132" y="79"/>
                    <a:pt x="115" y="76"/>
                    <a:pt x="99" y="78"/>
                  </a:cubicBezTo>
                  <a:cubicBezTo>
                    <a:pt x="99" y="76"/>
                    <a:pt x="99" y="75"/>
                    <a:pt x="99" y="73"/>
                  </a:cubicBezTo>
                  <a:cubicBezTo>
                    <a:pt x="106" y="73"/>
                    <a:pt x="114" y="72"/>
                    <a:pt x="121" y="69"/>
                  </a:cubicBezTo>
                  <a:cubicBezTo>
                    <a:pt x="132" y="65"/>
                    <a:pt x="142" y="57"/>
                    <a:pt x="146" y="46"/>
                  </a:cubicBezTo>
                  <a:cubicBezTo>
                    <a:pt x="149" y="40"/>
                    <a:pt x="148" y="34"/>
                    <a:pt x="144" y="29"/>
                  </a:cubicBezTo>
                  <a:cubicBezTo>
                    <a:pt x="138" y="22"/>
                    <a:pt x="128" y="23"/>
                    <a:pt x="122" y="16"/>
                  </a:cubicBezTo>
                  <a:close/>
                  <a:moveTo>
                    <a:pt x="83" y="83"/>
                  </a:moveTo>
                  <a:cubicBezTo>
                    <a:pt x="79" y="87"/>
                    <a:pt x="73" y="87"/>
                    <a:pt x="70" y="84"/>
                  </a:cubicBezTo>
                  <a:cubicBezTo>
                    <a:pt x="66" y="80"/>
                    <a:pt x="66" y="74"/>
                    <a:pt x="69" y="71"/>
                  </a:cubicBezTo>
                  <a:cubicBezTo>
                    <a:pt x="73" y="67"/>
                    <a:pt x="78" y="66"/>
                    <a:pt x="82" y="70"/>
                  </a:cubicBezTo>
                  <a:cubicBezTo>
                    <a:pt x="86" y="73"/>
                    <a:pt x="86" y="79"/>
                    <a:pt x="83" y="83"/>
                  </a:cubicBezTo>
                  <a:close/>
                  <a:moveTo>
                    <a:pt x="30" y="58"/>
                  </a:moveTo>
                  <a:cubicBezTo>
                    <a:pt x="29" y="57"/>
                    <a:pt x="27" y="55"/>
                    <a:pt x="27" y="52"/>
                  </a:cubicBezTo>
                  <a:cubicBezTo>
                    <a:pt x="27" y="50"/>
                    <a:pt x="27" y="48"/>
                    <a:pt x="29" y="46"/>
                  </a:cubicBezTo>
                  <a:cubicBezTo>
                    <a:pt x="31" y="45"/>
                    <a:pt x="33" y="44"/>
                    <a:pt x="35" y="43"/>
                  </a:cubicBezTo>
                  <a:cubicBezTo>
                    <a:pt x="38" y="40"/>
                    <a:pt x="38" y="35"/>
                    <a:pt x="42" y="32"/>
                  </a:cubicBezTo>
                  <a:cubicBezTo>
                    <a:pt x="44" y="30"/>
                    <a:pt x="47" y="30"/>
                    <a:pt x="50" y="31"/>
                  </a:cubicBezTo>
                  <a:cubicBezTo>
                    <a:pt x="55" y="34"/>
                    <a:pt x="59" y="39"/>
                    <a:pt x="60" y="44"/>
                  </a:cubicBezTo>
                  <a:cubicBezTo>
                    <a:pt x="62" y="49"/>
                    <a:pt x="62" y="54"/>
                    <a:pt x="62" y="59"/>
                  </a:cubicBezTo>
                  <a:cubicBezTo>
                    <a:pt x="61" y="60"/>
                    <a:pt x="60" y="60"/>
                    <a:pt x="59" y="61"/>
                  </a:cubicBezTo>
                  <a:cubicBezTo>
                    <a:pt x="58" y="62"/>
                    <a:pt x="57" y="64"/>
                    <a:pt x="56" y="65"/>
                  </a:cubicBezTo>
                  <a:cubicBezTo>
                    <a:pt x="47" y="66"/>
                    <a:pt x="36" y="65"/>
                    <a:pt x="30" y="58"/>
                  </a:cubicBezTo>
                  <a:close/>
                  <a:moveTo>
                    <a:pt x="63" y="96"/>
                  </a:moveTo>
                  <a:cubicBezTo>
                    <a:pt x="64" y="106"/>
                    <a:pt x="63" y="116"/>
                    <a:pt x="56" y="123"/>
                  </a:cubicBezTo>
                  <a:cubicBezTo>
                    <a:pt x="54" y="124"/>
                    <a:pt x="52" y="126"/>
                    <a:pt x="50" y="126"/>
                  </a:cubicBezTo>
                  <a:cubicBezTo>
                    <a:pt x="48" y="126"/>
                    <a:pt x="45" y="126"/>
                    <a:pt x="44" y="124"/>
                  </a:cubicBezTo>
                  <a:cubicBezTo>
                    <a:pt x="43" y="122"/>
                    <a:pt x="42" y="120"/>
                    <a:pt x="41" y="118"/>
                  </a:cubicBezTo>
                  <a:cubicBezTo>
                    <a:pt x="38" y="115"/>
                    <a:pt x="33" y="115"/>
                    <a:pt x="30" y="111"/>
                  </a:cubicBezTo>
                  <a:cubicBezTo>
                    <a:pt x="28" y="109"/>
                    <a:pt x="28" y="106"/>
                    <a:pt x="30" y="103"/>
                  </a:cubicBezTo>
                  <a:cubicBezTo>
                    <a:pt x="32" y="98"/>
                    <a:pt x="37" y="94"/>
                    <a:pt x="43" y="92"/>
                  </a:cubicBezTo>
                  <a:cubicBezTo>
                    <a:pt x="47" y="91"/>
                    <a:pt x="53" y="90"/>
                    <a:pt x="58" y="91"/>
                  </a:cubicBezTo>
                  <a:cubicBezTo>
                    <a:pt x="59" y="92"/>
                    <a:pt x="59" y="93"/>
                    <a:pt x="60" y="94"/>
                  </a:cubicBezTo>
                  <a:cubicBezTo>
                    <a:pt x="61" y="95"/>
                    <a:pt x="62" y="95"/>
                    <a:pt x="63" y="96"/>
                  </a:cubicBezTo>
                  <a:close/>
                  <a:moveTo>
                    <a:pt x="95" y="90"/>
                  </a:moveTo>
                  <a:cubicBezTo>
                    <a:pt x="104" y="88"/>
                    <a:pt x="115" y="89"/>
                    <a:pt x="121" y="95"/>
                  </a:cubicBezTo>
                  <a:cubicBezTo>
                    <a:pt x="123" y="97"/>
                    <a:pt x="124" y="99"/>
                    <a:pt x="125" y="101"/>
                  </a:cubicBezTo>
                  <a:cubicBezTo>
                    <a:pt x="125" y="103"/>
                    <a:pt x="125" y="106"/>
                    <a:pt x="123" y="107"/>
                  </a:cubicBezTo>
                  <a:cubicBezTo>
                    <a:pt x="121" y="109"/>
                    <a:pt x="119" y="109"/>
                    <a:pt x="117" y="111"/>
                  </a:cubicBezTo>
                  <a:cubicBezTo>
                    <a:pt x="114" y="114"/>
                    <a:pt x="114" y="119"/>
                    <a:pt x="111" y="122"/>
                  </a:cubicBezTo>
                  <a:cubicBezTo>
                    <a:pt x="109" y="124"/>
                    <a:pt x="106" y="124"/>
                    <a:pt x="103" y="123"/>
                  </a:cubicBezTo>
                  <a:cubicBezTo>
                    <a:pt x="98" y="121"/>
                    <a:pt x="94" y="116"/>
                    <a:pt x="92" y="111"/>
                  </a:cubicBezTo>
                  <a:cubicBezTo>
                    <a:pt x="90" y="106"/>
                    <a:pt x="90" y="100"/>
                    <a:pt x="90" y="95"/>
                  </a:cubicBezTo>
                  <a:cubicBezTo>
                    <a:pt x="91" y="94"/>
                    <a:pt x="92" y="93"/>
                    <a:pt x="93" y="92"/>
                  </a:cubicBezTo>
                  <a:cubicBezTo>
                    <a:pt x="94" y="91"/>
                    <a:pt x="94" y="90"/>
                    <a:pt x="95" y="90"/>
                  </a:cubicBezTo>
                  <a:close/>
                  <a:moveTo>
                    <a:pt x="121" y="41"/>
                  </a:moveTo>
                  <a:cubicBezTo>
                    <a:pt x="123" y="43"/>
                    <a:pt x="123" y="46"/>
                    <a:pt x="122" y="49"/>
                  </a:cubicBezTo>
                  <a:cubicBezTo>
                    <a:pt x="119" y="55"/>
                    <a:pt x="115" y="59"/>
                    <a:pt x="109" y="61"/>
                  </a:cubicBezTo>
                  <a:cubicBezTo>
                    <a:pt x="105" y="63"/>
                    <a:pt x="99" y="63"/>
                    <a:pt x="94" y="63"/>
                  </a:cubicBezTo>
                  <a:cubicBezTo>
                    <a:pt x="93" y="61"/>
                    <a:pt x="93" y="60"/>
                    <a:pt x="91" y="59"/>
                  </a:cubicBezTo>
                  <a:cubicBezTo>
                    <a:pt x="90" y="59"/>
                    <a:pt x="89" y="58"/>
                    <a:pt x="88" y="57"/>
                  </a:cubicBezTo>
                  <a:cubicBezTo>
                    <a:pt x="87" y="48"/>
                    <a:pt x="88" y="37"/>
                    <a:pt x="94" y="31"/>
                  </a:cubicBezTo>
                  <a:cubicBezTo>
                    <a:pt x="96" y="29"/>
                    <a:pt x="98" y="28"/>
                    <a:pt x="100" y="27"/>
                  </a:cubicBezTo>
                  <a:cubicBezTo>
                    <a:pt x="102" y="27"/>
                    <a:pt x="105" y="27"/>
                    <a:pt x="106" y="29"/>
                  </a:cubicBezTo>
                  <a:cubicBezTo>
                    <a:pt x="108" y="31"/>
                    <a:pt x="108" y="33"/>
                    <a:pt x="110" y="35"/>
                  </a:cubicBezTo>
                  <a:cubicBezTo>
                    <a:pt x="113" y="38"/>
                    <a:pt x="118" y="38"/>
                    <a:pt x="121" y="4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1" name="Freeform 288"/>
            <p:cNvSpPr>
              <a:spLocks/>
            </p:cNvSpPr>
            <p:nvPr/>
          </p:nvSpPr>
          <p:spPr bwMode="auto">
            <a:xfrm>
              <a:off x="8442326" y="463550"/>
              <a:ext cx="79375" cy="41275"/>
            </a:xfrm>
            <a:custGeom>
              <a:avLst/>
              <a:gdLst>
                <a:gd name="T0" fmla="*/ 10 w 21"/>
                <a:gd name="T1" fmla="*/ 1 h 11"/>
                <a:gd name="T2" fmla="*/ 0 w 21"/>
                <a:gd name="T3" fmla="*/ 7 h 11"/>
                <a:gd name="T4" fmla="*/ 11 w 21"/>
                <a:gd name="T5" fmla="*/ 11 h 11"/>
                <a:gd name="T6" fmla="*/ 20 w 21"/>
                <a:gd name="T7" fmla="*/ 8 h 11"/>
                <a:gd name="T8" fmla="*/ 17 w 21"/>
                <a:gd name="T9" fmla="*/ 1 h 11"/>
                <a:gd name="T10" fmla="*/ 10 w 21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10" y="1"/>
                  </a:moveTo>
                  <a:cubicBezTo>
                    <a:pt x="6" y="2"/>
                    <a:pt x="3" y="4"/>
                    <a:pt x="0" y="7"/>
                  </a:cubicBezTo>
                  <a:cubicBezTo>
                    <a:pt x="0" y="7"/>
                    <a:pt x="7" y="10"/>
                    <a:pt x="11" y="11"/>
                  </a:cubicBezTo>
                  <a:cubicBezTo>
                    <a:pt x="15" y="11"/>
                    <a:pt x="18" y="11"/>
                    <a:pt x="20" y="8"/>
                  </a:cubicBezTo>
                  <a:cubicBezTo>
                    <a:pt x="21" y="6"/>
                    <a:pt x="20" y="3"/>
                    <a:pt x="17" y="1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2" name="Freeform 289"/>
            <p:cNvSpPr>
              <a:spLocks/>
            </p:cNvSpPr>
            <p:nvPr/>
          </p:nvSpPr>
          <p:spPr bwMode="auto">
            <a:xfrm>
              <a:off x="8231188" y="700088"/>
              <a:ext cx="38100" cy="82550"/>
            </a:xfrm>
            <a:custGeom>
              <a:avLst/>
              <a:gdLst>
                <a:gd name="T0" fmla="*/ 2 w 10"/>
                <a:gd name="T1" fmla="*/ 20 h 22"/>
                <a:gd name="T2" fmla="*/ 9 w 10"/>
                <a:gd name="T3" fmla="*/ 17 h 22"/>
                <a:gd name="T4" fmla="*/ 9 w 10"/>
                <a:gd name="T5" fmla="*/ 10 h 22"/>
                <a:gd name="T6" fmla="*/ 4 w 10"/>
                <a:gd name="T7" fmla="*/ 0 h 22"/>
                <a:gd name="T8" fmla="*/ 0 w 10"/>
                <a:gd name="T9" fmla="*/ 11 h 22"/>
                <a:gd name="T10" fmla="*/ 2 w 10"/>
                <a:gd name="T1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2">
                  <a:moveTo>
                    <a:pt x="2" y="20"/>
                  </a:moveTo>
                  <a:cubicBezTo>
                    <a:pt x="5" y="22"/>
                    <a:pt x="8" y="20"/>
                    <a:pt x="9" y="17"/>
                  </a:cubicBezTo>
                  <a:cubicBezTo>
                    <a:pt x="10" y="15"/>
                    <a:pt x="10" y="13"/>
                    <a:pt x="9" y="10"/>
                  </a:cubicBezTo>
                  <a:cubicBezTo>
                    <a:pt x="8" y="6"/>
                    <a:pt x="6" y="3"/>
                    <a:pt x="4" y="0"/>
                  </a:cubicBezTo>
                  <a:cubicBezTo>
                    <a:pt x="4" y="0"/>
                    <a:pt x="1" y="7"/>
                    <a:pt x="0" y="11"/>
                  </a:cubicBezTo>
                  <a:cubicBezTo>
                    <a:pt x="0" y="15"/>
                    <a:pt x="0" y="18"/>
                    <a:pt x="2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3" name="Freeform 290"/>
            <p:cNvSpPr>
              <a:spLocks/>
            </p:cNvSpPr>
            <p:nvPr/>
          </p:nvSpPr>
          <p:spPr bwMode="auto">
            <a:xfrm>
              <a:off x="7958138" y="493713"/>
              <a:ext cx="82550" cy="38100"/>
            </a:xfrm>
            <a:custGeom>
              <a:avLst/>
              <a:gdLst>
                <a:gd name="T0" fmla="*/ 11 w 22"/>
                <a:gd name="T1" fmla="*/ 9 h 10"/>
                <a:gd name="T2" fmla="*/ 22 w 22"/>
                <a:gd name="T3" fmla="*/ 4 h 10"/>
                <a:gd name="T4" fmla="*/ 10 w 22"/>
                <a:gd name="T5" fmla="*/ 0 h 10"/>
                <a:gd name="T6" fmla="*/ 1 w 22"/>
                <a:gd name="T7" fmla="*/ 3 h 10"/>
                <a:gd name="T8" fmla="*/ 4 w 22"/>
                <a:gd name="T9" fmla="*/ 9 h 10"/>
                <a:gd name="T10" fmla="*/ 11 w 22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11" y="9"/>
                  </a:moveTo>
                  <a:cubicBezTo>
                    <a:pt x="15" y="8"/>
                    <a:pt x="19" y="6"/>
                    <a:pt x="22" y="4"/>
                  </a:cubicBezTo>
                  <a:cubicBezTo>
                    <a:pt x="22" y="4"/>
                    <a:pt x="14" y="1"/>
                    <a:pt x="10" y="0"/>
                  </a:cubicBezTo>
                  <a:cubicBezTo>
                    <a:pt x="7" y="0"/>
                    <a:pt x="3" y="0"/>
                    <a:pt x="1" y="3"/>
                  </a:cubicBezTo>
                  <a:cubicBezTo>
                    <a:pt x="0" y="5"/>
                    <a:pt x="2" y="8"/>
                    <a:pt x="4" y="9"/>
                  </a:cubicBezTo>
                  <a:cubicBezTo>
                    <a:pt x="7" y="10"/>
                    <a:pt x="9" y="10"/>
                    <a:pt x="11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4" name="Freeform 291"/>
            <p:cNvSpPr>
              <a:spLocks/>
            </p:cNvSpPr>
            <p:nvPr/>
          </p:nvSpPr>
          <p:spPr bwMode="auto">
            <a:xfrm>
              <a:off x="10015538" y="1498600"/>
              <a:ext cx="46038" cy="90488"/>
            </a:xfrm>
            <a:custGeom>
              <a:avLst/>
              <a:gdLst>
                <a:gd name="T0" fmla="*/ 9 w 12"/>
                <a:gd name="T1" fmla="*/ 2 h 24"/>
                <a:gd name="T2" fmla="*/ 2 w 12"/>
                <a:gd name="T3" fmla="*/ 4 h 24"/>
                <a:gd name="T4" fmla="*/ 0 w 12"/>
                <a:gd name="T5" fmla="*/ 12 h 24"/>
                <a:gd name="T6" fmla="*/ 4 w 12"/>
                <a:gd name="T7" fmla="*/ 24 h 24"/>
                <a:gd name="T8" fmla="*/ 10 w 12"/>
                <a:gd name="T9" fmla="*/ 12 h 24"/>
                <a:gd name="T10" fmla="*/ 9 w 12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9" y="2"/>
                  </a:moveTo>
                  <a:cubicBezTo>
                    <a:pt x="7" y="0"/>
                    <a:pt x="3" y="2"/>
                    <a:pt x="2" y="4"/>
                  </a:cubicBezTo>
                  <a:cubicBezTo>
                    <a:pt x="0" y="6"/>
                    <a:pt x="0" y="9"/>
                    <a:pt x="0" y="12"/>
                  </a:cubicBezTo>
                  <a:cubicBezTo>
                    <a:pt x="1" y="16"/>
                    <a:pt x="3" y="20"/>
                    <a:pt x="4" y="24"/>
                  </a:cubicBezTo>
                  <a:cubicBezTo>
                    <a:pt x="4" y="24"/>
                    <a:pt x="9" y="16"/>
                    <a:pt x="10" y="12"/>
                  </a:cubicBezTo>
                  <a:cubicBezTo>
                    <a:pt x="11" y="8"/>
                    <a:pt x="12" y="5"/>
                    <a:pt x="9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2" name="Freeform 292"/>
            <p:cNvSpPr>
              <a:spLocks noEditPoints="1"/>
            </p:cNvSpPr>
            <p:nvPr/>
          </p:nvSpPr>
          <p:spPr bwMode="auto">
            <a:xfrm>
              <a:off x="9696451" y="1498600"/>
              <a:ext cx="627063" cy="639763"/>
            </a:xfrm>
            <a:custGeom>
              <a:avLst/>
              <a:gdLst>
                <a:gd name="T0" fmla="*/ 135 w 167"/>
                <a:gd name="T1" fmla="*/ 14 h 170"/>
                <a:gd name="T2" fmla="*/ 109 w 167"/>
                <a:gd name="T3" fmla="*/ 14 h 170"/>
                <a:gd name="T4" fmla="*/ 84 w 167"/>
                <a:gd name="T5" fmla="*/ 60 h 170"/>
                <a:gd name="T6" fmla="*/ 64 w 167"/>
                <a:gd name="T7" fmla="*/ 5 h 170"/>
                <a:gd name="T8" fmla="*/ 28 w 167"/>
                <a:gd name="T9" fmla="*/ 25 h 170"/>
                <a:gd name="T10" fmla="*/ 8 w 167"/>
                <a:gd name="T11" fmla="*/ 43 h 170"/>
                <a:gd name="T12" fmla="*/ 60 w 167"/>
                <a:gd name="T13" fmla="*/ 81 h 170"/>
                <a:gd name="T14" fmla="*/ 36 w 167"/>
                <a:gd name="T15" fmla="*/ 84 h 170"/>
                <a:gd name="T16" fmla="*/ 3 w 167"/>
                <a:gd name="T17" fmla="*/ 121 h 170"/>
                <a:gd name="T18" fmla="*/ 30 w 167"/>
                <a:gd name="T19" fmla="*/ 154 h 170"/>
                <a:gd name="T20" fmla="*/ 56 w 167"/>
                <a:gd name="T21" fmla="*/ 156 h 170"/>
                <a:gd name="T22" fmla="*/ 84 w 167"/>
                <a:gd name="T23" fmla="*/ 110 h 170"/>
                <a:gd name="T24" fmla="*/ 106 w 167"/>
                <a:gd name="T25" fmla="*/ 166 h 170"/>
                <a:gd name="T26" fmla="*/ 141 w 167"/>
                <a:gd name="T27" fmla="*/ 144 h 170"/>
                <a:gd name="T28" fmla="*/ 160 w 167"/>
                <a:gd name="T29" fmla="*/ 125 h 170"/>
                <a:gd name="T30" fmla="*/ 108 w 167"/>
                <a:gd name="T31" fmla="*/ 90 h 170"/>
                <a:gd name="T32" fmla="*/ 133 w 167"/>
                <a:gd name="T33" fmla="*/ 84 h 170"/>
                <a:gd name="T34" fmla="*/ 163 w 167"/>
                <a:gd name="T35" fmla="*/ 45 h 170"/>
                <a:gd name="T36" fmla="*/ 90 w 167"/>
                <a:gd name="T37" fmla="*/ 93 h 170"/>
                <a:gd name="T38" fmla="*/ 78 w 167"/>
                <a:gd name="T39" fmla="*/ 77 h 170"/>
                <a:gd name="T40" fmla="*/ 90 w 167"/>
                <a:gd name="T41" fmla="*/ 93 h 170"/>
                <a:gd name="T42" fmla="*/ 35 w 167"/>
                <a:gd name="T43" fmla="*/ 51 h 170"/>
                <a:gd name="T44" fmla="*/ 45 w 167"/>
                <a:gd name="T45" fmla="*/ 42 h 170"/>
                <a:gd name="T46" fmla="*/ 63 w 167"/>
                <a:gd name="T47" fmla="*/ 32 h 170"/>
                <a:gd name="T48" fmla="*/ 71 w 167"/>
                <a:gd name="T49" fmla="*/ 63 h 170"/>
                <a:gd name="T50" fmla="*/ 65 w 167"/>
                <a:gd name="T51" fmla="*/ 69 h 170"/>
                <a:gd name="T52" fmla="*/ 68 w 167"/>
                <a:gd name="T53" fmla="*/ 104 h 170"/>
                <a:gd name="T54" fmla="*/ 50 w 167"/>
                <a:gd name="T55" fmla="*/ 133 h 170"/>
                <a:gd name="T56" fmla="*/ 41 w 167"/>
                <a:gd name="T57" fmla="*/ 123 h 170"/>
                <a:gd name="T58" fmla="*/ 31 w 167"/>
                <a:gd name="T59" fmla="*/ 105 h 170"/>
                <a:gd name="T60" fmla="*/ 63 w 167"/>
                <a:gd name="T61" fmla="*/ 97 h 170"/>
                <a:gd name="T62" fmla="*/ 68 w 167"/>
                <a:gd name="T63" fmla="*/ 103 h 170"/>
                <a:gd name="T64" fmla="*/ 103 w 167"/>
                <a:gd name="T65" fmla="*/ 102 h 170"/>
                <a:gd name="T66" fmla="*/ 133 w 167"/>
                <a:gd name="T67" fmla="*/ 119 h 170"/>
                <a:gd name="T68" fmla="*/ 123 w 167"/>
                <a:gd name="T69" fmla="*/ 128 h 170"/>
                <a:gd name="T70" fmla="*/ 106 w 167"/>
                <a:gd name="T71" fmla="*/ 139 h 170"/>
                <a:gd name="T72" fmla="*/ 97 w 167"/>
                <a:gd name="T73" fmla="*/ 107 h 170"/>
                <a:gd name="T74" fmla="*/ 102 w 167"/>
                <a:gd name="T75" fmla="*/ 102 h 170"/>
                <a:gd name="T76" fmla="*/ 137 w 167"/>
                <a:gd name="T77" fmla="*/ 54 h 170"/>
                <a:gd name="T78" fmla="*/ 122 w 167"/>
                <a:gd name="T79" fmla="*/ 73 h 170"/>
                <a:gd name="T80" fmla="*/ 103 w 167"/>
                <a:gd name="T81" fmla="*/ 69 h 170"/>
                <a:gd name="T82" fmla="*/ 110 w 167"/>
                <a:gd name="T83" fmla="*/ 39 h 170"/>
                <a:gd name="T84" fmla="*/ 123 w 167"/>
                <a:gd name="T85" fmla="*/ 39 h 170"/>
                <a:gd name="T86" fmla="*/ 137 w 167"/>
                <a:gd name="T8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" h="170">
                  <a:moveTo>
                    <a:pt x="141" y="28"/>
                  </a:moveTo>
                  <a:cubicBezTo>
                    <a:pt x="139" y="24"/>
                    <a:pt x="138" y="18"/>
                    <a:pt x="135" y="14"/>
                  </a:cubicBezTo>
                  <a:cubicBezTo>
                    <a:pt x="133" y="10"/>
                    <a:pt x="127" y="8"/>
                    <a:pt x="122" y="8"/>
                  </a:cubicBezTo>
                  <a:cubicBezTo>
                    <a:pt x="117" y="9"/>
                    <a:pt x="113" y="11"/>
                    <a:pt x="109" y="14"/>
                  </a:cubicBezTo>
                  <a:cubicBezTo>
                    <a:pt x="95" y="24"/>
                    <a:pt x="90" y="42"/>
                    <a:pt x="88" y="60"/>
                  </a:cubicBezTo>
                  <a:cubicBezTo>
                    <a:pt x="87" y="60"/>
                    <a:pt x="85" y="60"/>
                    <a:pt x="84" y="60"/>
                  </a:cubicBezTo>
                  <a:cubicBezTo>
                    <a:pt x="85" y="52"/>
                    <a:pt x="85" y="44"/>
                    <a:pt x="84" y="37"/>
                  </a:cubicBezTo>
                  <a:cubicBezTo>
                    <a:pt x="81" y="24"/>
                    <a:pt x="75" y="12"/>
                    <a:pt x="64" y="5"/>
                  </a:cubicBezTo>
                  <a:cubicBezTo>
                    <a:pt x="58" y="1"/>
                    <a:pt x="52" y="0"/>
                    <a:pt x="46" y="4"/>
                  </a:cubicBezTo>
                  <a:cubicBezTo>
                    <a:pt x="38" y="9"/>
                    <a:pt x="36" y="20"/>
                    <a:pt x="28" y="25"/>
                  </a:cubicBezTo>
                  <a:cubicBezTo>
                    <a:pt x="24" y="28"/>
                    <a:pt x="18" y="28"/>
                    <a:pt x="14" y="30"/>
                  </a:cubicBezTo>
                  <a:cubicBezTo>
                    <a:pt x="10" y="33"/>
                    <a:pt x="8" y="38"/>
                    <a:pt x="8" y="43"/>
                  </a:cubicBezTo>
                  <a:cubicBezTo>
                    <a:pt x="8" y="48"/>
                    <a:pt x="10" y="53"/>
                    <a:pt x="13" y="57"/>
                  </a:cubicBezTo>
                  <a:cubicBezTo>
                    <a:pt x="23" y="72"/>
                    <a:pt x="42" y="79"/>
                    <a:pt x="60" y="81"/>
                  </a:cubicBezTo>
                  <a:cubicBezTo>
                    <a:pt x="60" y="82"/>
                    <a:pt x="60" y="83"/>
                    <a:pt x="60" y="85"/>
                  </a:cubicBezTo>
                  <a:cubicBezTo>
                    <a:pt x="52" y="83"/>
                    <a:pt x="44" y="83"/>
                    <a:pt x="36" y="84"/>
                  </a:cubicBezTo>
                  <a:cubicBezTo>
                    <a:pt x="24" y="86"/>
                    <a:pt x="12" y="93"/>
                    <a:pt x="4" y="103"/>
                  </a:cubicBezTo>
                  <a:cubicBezTo>
                    <a:pt x="0" y="109"/>
                    <a:pt x="0" y="115"/>
                    <a:pt x="3" y="121"/>
                  </a:cubicBezTo>
                  <a:cubicBezTo>
                    <a:pt x="8" y="130"/>
                    <a:pt x="19" y="132"/>
                    <a:pt x="25" y="140"/>
                  </a:cubicBezTo>
                  <a:cubicBezTo>
                    <a:pt x="27" y="145"/>
                    <a:pt x="27" y="150"/>
                    <a:pt x="30" y="154"/>
                  </a:cubicBezTo>
                  <a:cubicBezTo>
                    <a:pt x="32" y="159"/>
                    <a:pt x="38" y="161"/>
                    <a:pt x="43" y="161"/>
                  </a:cubicBezTo>
                  <a:cubicBezTo>
                    <a:pt x="47" y="161"/>
                    <a:pt x="52" y="159"/>
                    <a:pt x="56" y="156"/>
                  </a:cubicBezTo>
                  <a:cubicBezTo>
                    <a:pt x="71" y="146"/>
                    <a:pt x="77" y="128"/>
                    <a:pt x="79" y="109"/>
                  </a:cubicBezTo>
                  <a:cubicBezTo>
                    <a:pt x="81" y="110"/>
                    <a:pt x="83" y="110"/>
                    <a:pt x="84" y="110"/>
                  </a:cubicBezTo>
                  <a:cubicBezTo>
                    <a:pt x="83" y="118"/>
                    <a:pt x="84" y="127"/>
                    <a:pt x="85" y="135"/>
                  </a:cubicBezTo>
                  <a:cubicBezTo>
                    <a:pt x="88" y="147"/>
                    <a:pt x="95" y="159"/>
                    <a:pt x="106" y="166"/>
                  </a:cubicBezTo>
                  <a:cubicBezTo>
                    <a:pt x="112" y="170"/>
                    <a:pt x="119" y="170"/>
                    <a:pt x="124" y="166"/>
                  </a:cubicBezTo>
                  <a:cubicBezTo>
                    <a:pt x="133" y="161"/>
                    <a:pt x="133" y="150"/>
                    <a:pt x="141" y="144"/>
                  </a:cubicBezTo>
                  <a:cubicBezTo>
                    <a:pt x="146" y="141"/>
                    <a:pt x="151" y="141"/>
                    <a:pt x="155" y="138"/>
                  </a:cubicBezTo>
                  <a:cubicBezTo>
                    <a:pt x="159" y="135"/>
                    <a:pt x="161" y="130"/>
                    <a:pt x="160" y="125"/>
                  </a:cubicBezTo>
                  <a:cubicBezTo>
                    <a:pt x="160" y="120"/>
                    <a:pt x="158" y="115"/>
                    <a:pt x="155" y="111"/>
                  </a:cubicBezTo>
                  <a:cubicBezTo>
                    <a:pt x="144" y="97"/>
                    <a:pt x="126" y="91"/>
                    <a:pt x="108" y="90"/>
                  </a:cubicBezTo>
                  <a:cubicBezTo>
                    <a:pt x="109" y="88"/>
                    <a:pt x="109" y="87"/>
                    <a:pt x="109" y="85"/>
                  </a:cubicBezTo>
                  <a:cubicBezTo>
                    <a:pt x="117" y="86"/>
                    <a:pt x="125" y="86"/>
                    <a:pt x="133" y="84"/>
                  </a:cubicBezTo>
                  <a:cubicBezTo>
                    <a:pt x="145" y="82"/>
                    <a:pt x="157" y="75"/>
                    <a:pt x="164" y="64"/>
                  </a:cubicBezTo>
                  <a:cubicBezTo>
                    <a:pt x="167" y="58"/>
                    <a:pt x="167" y="51"/>
                    <a:pt x="163" y="45"/>
                  </a:cubicBezTo>
                  <a:cubicBezTo>
                    <a:pt x="158" y="37"/>
                    <a:pt x="147" y="36"/>
                    <a:pt x="141" y="28"/>
                  </a:cubicBezTo>
                  <a:close/>
                  <a:moveTo>
                    <a:pt x="90" y="93"/>
                  </a:moveTo>
                  <a:cubicBezTo>
                    <a:pt x="86" y="96"/>
                    <a:pt x="80" y="96"/>
                    <a:pt x="77" y="91"/>
                  </a:cubicBezTo>
                  <a:cubicBezTo>
                    <a:pt x="73" y="87"/>
                    <a:pt x="74" y="81"/>
                    <a:pt x="78" y="77"/>
                  </a:cubicBezTo>
                  <a:cubicBezTo>
                    <a:pt x="82" y="74"/>
                    <a:pt x="88" y="74"/>
                    <a:pt x="92" y="79"/>
                  </a:cubicBezTo>
                  <a:cubicBezTo>
                    <a:pt x="95" y="83"/>
                    <a:pt x="95" y="89"/>
                    <a:pt x="90" y="93"/>
                  </a:cubicBezTo>
                  <a:close/>
                  <a:moveTo>
                    <a:pt x="38" y="57"/>
                  </a:moveTo>
                  <a:cubicBezTo>
                    <a:pt x="37" y="55"/>
                    <a:pt x="36" y="53"/>
                    <a:pt x="35" y="51"/>
                  </a:cubicBezTo>
                  <a:cubicBezTo>
                    <a:pt x="35" y="48"/>
                    <a:pt x="36" y="46"/>
                    <a:pt x="38" y="44"/>
                  </a:cubicBezTo>
                  <a:cubicBezTo>
                    <a:pt x="40" y="43"/>
                    <a:pt x="43" y="43"/>
                    <a:pt x="45" y="42"/>
                  </a:cubicBezTo>
                  <a:cubicBezTo>
                    <a:pt x="49" y="39"/>
                    <a:pt x="50" y="34"/>
                    <a:pt x="54" y="31"/>
                  </a:cubicBezTo>
                  <a:cubicBezTo>
                    <a:pt x="57" y="30"/>
                    <a:pt x="60" y="30"/>
                    <a:pt x="63" y="32"/>
                  </a:cubicBezTo>
                  <a:cubicBezTo>
                    <a:pt x="68" y="35"/>
                    <a:pt x="71" y="41"/>
                    <a:pt x="72" y="47"/>
                  </a:cubicBezTo>
                  <a:cubicBezTo>
                    <a:pt x="73" y="53"/>
                    <a:pt x="73" y="58"/>
                    <a:pt x="71" y="63"/>
                  </a:cubicBezTo>
                  <a:cubicBezTo>
                    <a:pt x="70" y="64"/>
                    <a:pt x="69" y="65"/>
                    <a:pt x="68" y="65"/>
                  </a:cubicBezTo>
                  <a:cubicBezTo>
                    <a:pt x="67" y="67"/>
                    <a:pt x="66" y="68"/>
                    <a:pt x="65" y="69"/>
                  </a:cubicBezTo>
                  <a:cubicBezTo>
                    <a:pt x="55" y="69"/>
                    <a:pt x="44" y="66"/>
                    <a:pt x="38" y="57"/>
                  </a:cubicBezTo>
                  <a:close/>
                  <a:moveTo>
                    <a:pt x="68" y="104"/>
                  </a:moveTo>
                  <a:cubicBezTo>
                    <a:pt x="68" y="114"/>
                    <a:pt x="65" y="125"/>
                    <a:pt x="56" y="131"/>
                  </a:cubicBezTo>
                  <a:cubicBezTo>
                    <a:pt x="54" y="132"/>
                    <a:pt x="52" y="133"/>
                    <a:pt x="50" y="133"/>
                  </a:cubicBezTo>
                  <a:cubicBezTo>
                    <a:pt x="47" y="133"/>
                    <a:pt x="45" y="132"/>
                    <a:pt x="43" y="130"/>
                  </a:cubicBezTo>
                  <a:cubicBezTo>
                    <a:pt x="42" y="128"/>
                    <a:pt x="42" y="125"/>
                    <a:pt x="41" y="123"/>
                  </a:cubicBezTo>
                  <a:cubicBezTo>
                    <a:pt x="38" y="119"/>
                    <a:pt x="33" y="118"/>
                    <a:pt x="31" y="114"/>
                  </a:cubicBezTo>
                  <a:cubicBezTo>
                    <a:pt x="29" y="111"/>
                    <a:pt x="29" y="108"/>
                    <a:pt x="31" y="105"/>
                  </a:cubicBezTo>
                  <a:cubicBezTo>
                    <a:pt x="35" y="100"/>
                    <a:pt x="40" y="97"/>
                    <a:pt x="46" y="96"/>
                  </a:cubicBezTo>
                  <a:cubicBezTo>
                    <a:pt x="52" y="95"/>
                    <a:pt x="57" y="96"/>
                    <a:pt x="63" y="97"/>
                  </a:cubicBezTo>
                  <a:cubicBezTo>
                    <a:pt x="63" y="98"/>
                    <a:pt x="64" y="100"/>
                    <a:pt x="65" y="101"/>
                  </a:cubicBezTo>
                  <a:cubicBezTo>
                    <a:pt x="66" y="102"/>
                    <a:pt x="67" y="103"/>
                    <a:pt x="68" y="103"/>
                  </a:cubicBezTo>
                  <a:lnTo>
                    <a:pt x="68" y="104"/>
                  </a:lnTo>
                  <a:close/>
                  <a:moveTo>
                    <a:pt x="103" y="102"/>
                  </a:moveTo>
                  <a:cubicBezTo>
                    <a:pt x="113" y="102"/>
                    <a:pt x="124" y="104"/>
                    <a:pt x="130" y="112"/>
                  </a:cubicBezTo>
                  <a:cubicBezTo>
                    <a:pt x="131" y="114"/>
                    <a:pt x="133" y="117"/>
                    <a:pt x="133" y="119"/>
                  </a:cubicBezTo>
                  <a:cubicBezTo>
                    <a:pt x="133" y="121"/>
                    <a:pt x="132" y="124"/>
                    <a:pt x="130" y="125"/>
                  </a:cubicBezTo>
                  <a:cubicBezTo>
                    <a:pt x="128" y="127"/>
                    <a:pt x="125" y="127"/>
                    <a:pt x="123" y="128"/>
                  </a:cubicBezTo>
                  <a:cubicBezTo>
                    <a:pt x="120" y="131"/>
                    <a:pt x="119" y="136"/>
                    <a:pt x="115" y="139"/>
                  </a:cubicBezTo>
                  <a:cubicBezTo>
                    <a:pt x="112" y="141"/>
                    <a:pt x="109" y="141"/>
                    <a:pt x="106" y="139"/>
                  </a:cubicBezTo>
                  <a:cubicBezTo>
                    <a:pt x="101" y="136"/>
                    <a:pt x="98" y="130"/>
                    <a:pt x="96" y="124"/>
                  </a:cubicBezTo>
                  <a:cubicBezTo>
                    <a:pt x="95" y="118"/>
                    <a:pt x="95" y="112"/>
                    <a:pt x="97" y="107"/>
                  </a:cubicBezTo>
                  <a:cubicBezTo>
                    <a:pt x="98" y="106"/>
                    <a:pt x="99" y="105"/>
                    <a:pt x="100" y="104"/>
                  </a:cubicBezTo>
                  <a:cubicBezTo>
                    <a:pt x="101" y="104"/>
                    <a:pt x="102" y="103"/>
                    <a:pt x="102" y="102"/>
                  </a:cubicBezTo>
                  <a:lnTo>
                    <a:pt x="103" y="102"/>
                  </a:lnTo>
                  <a:close/>
                  <a:moveTo>
                    <a:pt x="137" y="54"/>
                  </a:moveTo>
                  <a:cubicBezTo>
                    <a:pt x="139" y="57"/>
                    <a:pt x="139" y="60"/>
                    <a:pt x="137" y="63"/>
                  </a:cubicBezTo>
                  <a:cubicBezTo>
                    <a:pt x="134" y="69"/>
                    <a:pt x="128" y="72"/>
                    <a:pt x="122" y="73"/>
                  </a:cubicBezTo>
                  <a:cubicBezTo>
                    <a:pt x="117" y="75"/>
                    <a:pt x="111" y="74"/>
                    <a:pt x="106" y="73"/>
                  </a:cubicBezTo>
                  <a:cubicBezTo>
                    <a:pt x="105" y="72"/>
                    <a:pt x="104" y="70"/>
                    <a:pt x="103" y="69"/>
                  </a:cubicBezTo>
                  <a:cubicBezTo>
                    <a:pt x="102" y="68"/>
                    <a:pt x="101" y="67"/>
                    <a:pt x="100" y="66"/>
                  </a:cubicBezTo>
                  <a:cubicBezTo>
                    <a:pt x="100" y="56"/>
                    <a:pt x="102" y="45"/>
                    <a:pt x="110" y="39"/>
                  </a:cubicBezTo>
                  <a:cubicBezTo>
                    <a:pt x="112" y="38"/>
                    <a:pt x="114" y="36"/>
                    <a:pt x="117" y="36"/>
                  </a:cubicBezTo>
                  <a:cubicBezTo>
                    <a:pt x="119" y="36"/>
                    <a:pt x="122" y="37"/>
                    <a:pt x="123" y="39"/>
                  </a:cubicBezTo>
                  <a:cubicBezTo>
                    <a:pt x="125" y="41"/>
                    <a:pt x="125" y="44"/>
                    <a:pt x="126" y="46"/>
                  </a:cubicBezTo>
                  <a:cubicBezTo>
                    <a:pt x="129" y="50"/>
                    <a:pt x="134" y="50"/>
                    <a:pt x="137" y="5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3" name="Freeform 293"/>
            <p:cNvSpPr>
              <a:spLocks/>
            </p:cNvSpPr>
            <p:nvPr/>
          </p:nvSpPr>
          <p:spPr bwMode="auto">
            <a:xfrm>
              <a:off x="9967913" y="2033588"/>
              <a:ext cx="41275" cy="85725"/>
            </a:xfrm>
            <a:custGeom>
              <a:avLst/>
              <a:gdLst>
                <a:gd name="T0" fmla="*/ 2 w 11"/>
                <a:gd name="T1" fmla="*/ 21 h 23"/>
                <a:gd name="T2" fmla="*/ 10 w 11"/>
                <a:gd name="T3" fmla="*/ 20 h 23"/>
                <a:gd name="T4" fmla="*/ 11 w 11"/>
                <a:gd name="T5" fmla="*/ 12 h 23"/>
                <a:gd name="T6" fmla="*/ 7 w 11"/>
                <a:gd name="T7" fmla="*/ 0 h 23"/>
                <a:gd name="T8" fmla="*/ 1 w 11"/>
                <a:gd name="T9" fmla="*/ 12 h 23"/>
                <a:gd name="T10" fmla="*/ 2 w 11"/>
                <a:gd name="T1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3">
                  <a:moveTo>
                    <a:pt x="2" y="21"/>
                  </a:moveTo>
                  <a:cubicBezTo>
                    <a:pt x="4" y="23"/>
                    <a:pt x="8" y="22"/>
                    <a:pt x="10" y="20"/>
                  </a:cubicBezTo>
                  <a:cubicBezTo>
                    <a:pt x="11" y="17"/>
                    <a:pt x="11" y="15"/>
                    <a:pt x="11" y="12"/>
                  </a:cubicBezTo>
                  <a:cubicBezTo>
                    <a:pt x="10" y="8"/>
                    <a:pt x="9" y="3"/>
                    <a:pt x="7" y="0"/>
                  </a:cubicBezTo>
                  <a:cubicBezTo>
                    <a:pt x="7" y="0"/>
                    <a:pt x="2" y="7"/>
                    <a:pt x="1" y="12"/>
                  </a:cubicBezTo>
                  <a:cubicBezTo>
                    <a:pt x="0" y="15"/>
                    <a:pt x="0" y="19"/>
                    <a:pt x="2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4" name="Freeform 294"/>
            <p:cNvSpPr>
              <a:spLocks/>
            </p:cNvSpPr>
            <p:nvPr/>
          </p:nvSpPr>
          <p:spPr bwMode="auto">
            <a:xfrm>
              <a:off x="9712326" y="1765300"/>
              <a:ext cx="85725" cy="46038"/>
            </a:xfrm>
            <a:custGeom>
              <a:avLst/>
              <a:gdLst>
                <a:gd name="T0" fmla="*/ 11 w 23"/>
                <a:gd name="T1" fmla="*/ 11 h 12"/>
                <a:gd name="T2" fmla="*/ 23 w 23"/>
                <a:gd name="T3" fmla="*/ 7 h 12"/>
                <a:gd name="T4" fmla="*/ 11 w 23"/>
                <a:gd name="T5" fmla="*/ 1 h 12"/>
                <a:gd name="T6" fmla="*/ 2 w 23"/>
                <a:gd name="T7" fmla="*/ 2 h 12"/>
                <a:gd name="T8" fmla="*/ 4 w 23"/>
                <a:gd name="T9" fmla="*/ 10 h 12"/>
                <a:gd name="T10" fmla="*/ 11 w 23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">
                  <a:moveTo>
                    <a:pt x="11" y="11"/>
                  </a:moveTo>
                  <a:cubicBezTo>
                    <a:pt x="15" y="11"/>
                    <a:pt x="19" y="9"/>
                    <a:pt x="23" y="7"/>
                  </a:cubicBezTo>
                  <a:cubicBezTo>
                    <a:pt x="23" y="7"/>
                    <a:pt x="16" y="2"/>
                    <a:pt x="11" y="1"/>
                  </a:cubicBez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1" y="8"/>
                    <a:pt x="4" y="10"/>
                  </a:cubicBezTo>
                  <a:cubicBezTo>
                    <a:pt x="6" y="12"/>
                    <a:pt x="8" y="12"/>
                    <a:pt x="11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5" name="Freeform 295"/>
            <p:cNvSpPr>
              <a:spLocks noEditPoints="1"/>
            </p:cNvSpPr>
            <p:nvPr/>
          </p:nvSpPr>
          <p:spPr bwMode="auto">
            <a:xfrm>
              <a:off x="7070726" y="512763"/>
              <a:ext cx="406400" cy="425450"/>
            </a:xfrm>
            <a:custGeom>
              <a:avLst/>
              <a:gdLst>
                <a:gd name="T0" fmla="*/ 88 w 108"/>
                <a:gd name="T1" fmla="*/ 44 h 113"/>
                <a:gd name="T2" fmla="*/ 94 w 108"/>
                <a:gd name="T3" fmla="*/ 26 h 113"/>
                <a:gd name="T4" fmla="*/ 69 w 108"/>
                <a:gd name="T5" fmla="*/ 23 h 113"/>
                <a:gd name="T6" fmla="*/ 62 w 108"/>
                <a:gd name="T7" fmla="*/ 3 h 113"/>
                <a:gd name="T8" fmla="*/ 42 w 108"/>
                <a:gd name="T9" fmla="*/ 20 h 113"/>
                <a:gd name="T10" fmla="*/ 27 w 108"/>
                <a:gd name="T11" fmla="*/ 13 h 113"/>
                <a:gd name="T12" fmla="*/ 21 w 108"/>
                <a:gd name="T13" fmla="*/ 40 h 113"/>
                <a:gd name="T14" fmla="*/ 4 w 108"/>
                <a:gd name="T15" fmla="*/ 45 h 113"/>
                <a:gd name="T16" fmla="*/ 19 w 108"/>
                <a:gd name="T17" fmla="*/ 68 h 113"/>
                <a:gd name="T18" fmla="*/ 10 w 108"/>
                <a:gd name="T19" fmla="*/ 85 h 113"/>
                <a:gd name="T20" fmla="*/ 40 w 108"/>
                <a:gd name="T21" fmla="*/ 87 h 113"/>
                <a:gd name="T22" fmla="*/ 40 w 108"/>
                <a:gd name="T23" fmla="*/ 99 h 113"/>
                <a:gd name="T24" fmla="*/ 63 w 108"/>
                <a:gd name="T25" fmla="*/ 106 h 113"/>
                <a:gd name="T26" fmla="*/ 73 w 108"/>
                <a:gd name="T27" fmla="*/ 96 h 113"/>
                <a:gd name="T28" fmla="*/ 94 w 108"/>
                <a:gd name="T29" fmla="*/ 84 h 113"/>
                <a:gd name="T30" fmla="*/ 94 w 108"/>
                <a:gd name="T31" fmla="*/ 72 h 113"/>
                <a:gd name="T32" fmla="*/ 101 w 108"/>
                <a:gd name="T33" fmla="*/ 48 h 113"/>
                <a:gd name="T34" fmla="*/ 53 w 108"/>
                <a:gd name="T35" fmla="*/ 68 h 113"/>
                <a:gd name="T36" fmla="*/ 45 w 108"/>
                <a:gd name="T37" fmla="*/ 62 h 113"/>
                <a:gd name="T38" fmla="*/ 53 w 108"/>
                <a:gd name="T39" fmla="*/ 49 h 113"/>
                <a:gd name="T40" fmla="*/ 79 w 108"/>
                <a:gd name="T41" fmla="*/ 29 h 113"/>
                <a:gd name="T42" fmla="*/ 80 w 108"/>
                <a:gd name="T43" fmla="*/ 38 h 113"/>
                <a:gd name="T44" fmla="*/ 65 w 108"/>
                <a:gd name="T45" fmla="*/ 51 h 113"/>
                <a:gd name="T46" fmla="*/ 68 w 108"/>
                <a:gd name="T47" fmla="*/ 38 h 113"/>
                <a:gd name="T48" fmla="*/ 52 w 108"/>
                <a:gd name="T49" fmla="*/ 17 h 113"/>
                <a:gd name="T50" fmla="*/ 60 w 108"/>
                <a:gd name="T51" fmla="*/ 22 h 113"/>
                <a:gd name="T52" fmla="*/ 58 w 108"/>
                <a:gd name="T53" fmla="*/ 42 h 113"/>
                <a:gd name="T54" fmla="*/ 53 w 108"/>
                <a:gd name="T55" fmla="*/ 44 h 113"/>
                <a:gd name="T56" fmla="*/ 55 w 108"/>
                <a:gd name="T57" fmla="*/ 45 h 113"/>
                <a:gd name="T58" fmla="*/ 51 w 108"/>
                <a:gd name="T59" fmla="*/ 45 h 113"/>
                <a:gd name="T60" fmla="*/ 53 w 108"/>
                <a:gd name="T61" fmla="*/ 44 h 113"/>
                <a:gd name="T62" fmla="*/ 52 w 108"/>
                <a:gd name="T63" fmla="*/ 17 h 113"/>
                <a:gd name="T64" fmla="*/ 37 w 108"/>
                <a:gd name="T65" fmla="*/ 29 h 113"/>
                <a:gd name="T66" fmla="*/ 47 w 108"/>
                <a:gd name="T67" fmla="*/ 46 h 113"/>
                <a:gd name="T68" fmla="*/ 43 w 108"/>
                <a:gd name="T69" fmla="*/ 49 h 113"/>
                <a:gd name="T70" fmla="*/ 41 w 108"/>
                <a:gd name="T71" fmla="*/ 47 h 113"/>
                <a:gd name="T72" fmla="*/ 27 w 108"/>
                <a:gd name="T73" fmla="*/ 30 h 113"/>
                <a:gd name="T74" fmla="*/ 13 w 108"/>
                <a:gd name="T75" fmla="*/ 51 h 113"/>
                <a:gd name="T76" fmla="*/ 32 w 108"/>
                <a:gd name="T77" fmla="*/ 51 h 113"/>
                <a:gd name="T78" fmla="*/ 40 w 108"/>
                <a:gd name="T79" fmla="*/ 58 h 113"/>
                <a:gd name="T80" fmla="*/ 37 w 108"/>
                <a:gd name="T81" fmla="*/ 59 h 113"/>
                <a:gd name="T82" fmla="*/ 16 w 108"/>
                <a:gd name="T83" fmla="*/ 56 h 113"/>
                <a:gd name="T84" fmla="*/ 37 w 108"/>
                <a:gd name="T85" fmla="*/ 76 h 113"/>
                <a:gd name="T86" fmla="*/ 20 w 108"/>
                <a:gd name="T87" fmla="*/ 82 h 113"/>
                <a:gd name="T88" fmla="*/ 34 w 108"/>
                <a:gd name="T89" fmla="*/ 68 h 113"/>
                <a:gd name="T90" fmla="*/ 44 w 108"/>
                <a:gd name="T91" fmla="*/ 69 h 113"/>
                <a:gd name="T92" fmla="*/ 56 w 108"/>
                <a:gd name="T93" fmla="*/ 97 h 113"/>
                <a:gd name="T94" fmla="*/ 49 w 108"/>
                <a:gd name="T95" fmla="*/ 92 h 113"/>
                <a:gd name="T96" fmla="*/ 51 w 108"/>
                <a:gd name="T97" fmla="*/ 72 h 113"/>
                <a:gd name="T98" fmla="*/ 56 w 108"/>
                <a:gd name="T99" fmla="*/ 72 h 113"/>
                <a:gd name="T100" fmla="*/ 56 w 108"/>
                <a:gd name="T101" fmla="*/ 97 h 113"/>
                <a:gd name="T102" fmla="*/ 74 w 108"/>
                <a:gd name="T103" fmla="*/ 85 h 113"/>
                <a:gd name="T104" fmla="*/ 62 w 108"/>
                <a:gd name="T105" fmla="*/ 69 h 113"/>
                <a:gd name="T106" fmla="*/ 66 w 108"/>
                <a:gd name="T107" fmla="*/ 66 h 113"/>
                <a:gd name="T108" fmla="*/ 68 w 108"/>
                <a:gd name="T109" fmla="*/ 67 h 113"/>
                <a:gd name="T110" fmla="*/ 83 w 108"/>
                <a:gd name="T111" fmla="*/ 83 h 113"/>
                <a:gd name="T112" fmla="*/ 96 w 108"/>
                <a:gd name="T113" fmla="*/ 60 h 113"/>
                <a:gd name="T114" fmla="*/ 76 w 108"/>
                <a:gd name="T115" fmla="*/ 62 h 113"/>
                <a:gd name="T116" fmla="*/ 67 w 108"/>
                <a:gd name="T117" fmla="*/ 59 h 113"/>
                <a:gd name="T118" fmla="*/ 67 w 108"/>
                <a:gd name="T119" fmla="*/ 56 h 113"/>
                <a:gd name="T120" fmla="*/ 71 w 108"/>
                <a:gd name="T121" fmla="*/ 55 h 113"/>
                <a:gd name="T122" fmla="*/ 92 w 108"/>
                <a:gd name="T123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113">
                  <a:moveTo>
                    <a:pt x="101" y="48"/>
                  </a:moveTo>
                  <a:cubicBezTo>
                    <a:pt x="97" y="45"/>
                    <a:pt x="92" y="44"/>
                    <a:pt x="88" y="44"/>
                  </a:cubicBezTo>
                  <a:cubicBezTo>
                    <a:pt x="89" y="42"/>
                    <a:pt x="90" y="41"/>
                    <a:pt x="91" y="40"/>
                  </a:cubicBezTo>
                  <a:cubicBezTo>
                    <a:pt x="94" y="36"/>
                    <a:pt x="96" y="31"/>
                    <a:pt x="94" y="26"/>
                  </a:cubicBezTo>
                  <a:cubicBezTo>
                    <a:pt x="92" y="20"/>
                    <a:pt x="86" y="17"/>
                    <a:pt x="80" y="17"/>
                  </a:cubicBezTo>
                  <a:cubicBezTo>
                    <a:pt x="76" y="18"/>
                    <a:pt x="72" y="20"/>
                    <a:pt x="69" y="23"/>
                  </a:cubicBezTo>
                  <a:cubicBezTo>
                    <a:pt x="69" y="20"/>
                    <a:pt x="69" y="17"/>
                    <a:pt x="69" y="15"/>
                  </a:cubicBezTo>
                  <a:cubicBezTo>
                    <a:pt x="68" y="10"/>
                    <a:pt x="66" y="5"/>
                    <a:pt x="62" y="3"/>
                  </a:cubicBezTo>
                  <a:cubicBezTo>
                    <a:pt x="56" y="0"/>
                    <a:pt x="49" y="3"/>
                    <a:pt x="45" y="8"/>
                  </a:cubicBezTo>
                  <a:cubicBezTo>
                    <a:pt x="43" y="11"/>
                    <a:pt x="42" y="16"/>
                    <a:pt x="42" y="20"/>
                  </a:cubicBezTo>
                  <a:cubicBezTo>
                    <a:pt x="41" y="19"/>
                    <a:pt x="40" y="18"/>
                    <a:pt x="39" y="18"/>
                  </a:cubicBezTo>
                  <a:cubicBezTo>
                    <a:pt x="36" y="14"/>
                    <a:pt x="31" y="12"/>
                    <a:pt x="27" y="13"/>
                  </a:cubicBezTo>
                  <a:cubicBezTo>
                    <a:pt x="21" y="14"/>
                    <a:pt x="17" y="21"/>
                    <a:pt x="17" y="27"/>
                  </a:cubicBezTo>
                  <a:cubicBezTo>
                    <a:pt x="17" y="32"/>
                    <a:pt x="19" y="36"/>
                    <a:pt x="21" y="40"/>
                  </a:cubicBezTo>
                  <a:cubicBezTo>
                    <a:pt x="19" y="40"/>
                    <a:pt x="17" y="39"/>
                    <a:pt x="16" y="39"/>
                  </a:cubicBezTo>
                  <a:cubicBezTo>
                    <a:pt x="11" y="40"/>
                    <a:pt x="6" y="41"/>
                    <a:pt x="4" y="45"/>
                  </a:cubicBezTo>
                  <a:cubicBezTo>
                    <a:pt x="0" y="51"/>
                    <a:pt x="2" y="58"/>
                    <a:pt x="6" y="63"/>
                  </a:cubicBezTo>
                  <a:cubicBezTo>
                    <a:pt x="10" y="66"/>
                    <a:pt x="14" y="68"/>
                    <a:pt x="19" y="68"/>
                  </a:cubicBezTo>
                  <a:cubicBezTo>
                    <a:pt x="17" y="69"/>
                    <a:pt x="16" y="71"/>
                    <a:pt x="15" y="72"/>
                  </a:cubicBezTo>
                  <a:cubicBezTo>
                    <a:pt x="11" y="75"/>
                    <a:pt x="9" y="80"/>
                    <a:pt x="10" y="85"/>
                  </a:cubicBezTo>
                  <a:cubicBezTo>
                    <a:pt x="11" y="91"/>
                    <a:pt x="18" y="95"/>
                    <a:pt x="24" y="95"/>
                  </a:cubicBezTo>
                  <a:cubicBezTo>
                    <a:pt x="30" y="95"/>
                    <a:pt x="36" y="91"/>
                    <a:pt x="40" y="87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90"/>
                    <a:pt x="39" y="95"/>
                    <a:pt x="40" y="99"/>
                  </a:cubicBezTo>
                  <a:cubicBezTo>
                    <a:pt x="41" y="103"/>
                    <a:pt x="43" y="108"/>
                    <a:pt x="47" y="110"/>
                  </a:cubicBezTo>
                  <a:cubicBezTo>
                    <a:pt x="53" y="113"/>
                    <a:pt x="60" y="111"/>
                    <a:pt x="63" y="106"/>
                  </a:cubicBezTo>
                  <a:cubicBezTo>
                    <a:pt x="67" y="102"/>
                    <a:pt x="67" y="96"/>
                    <a:pt x="67" y="91"/>
                  </a:cubicBezTo>
                  <a:cubicBezTo>
                    <a:pt x="69" y="93"/>
                    <a:pt x="71" y="95"/>
                    <a:pt x="73" y="96"/>
                  </a:cubicBezTo>
                  <a:cubicBezTo>
                    <a:pt x="76" y="99"/>
                    <a:pt x="81" y="101"/>
                    <a:pt x="86" y="99"/>
                  </a:cubicBezTo>
                  <a:cubicBezTo>
                    <a:pt x="92" y="97"/>
                    <a:pt x="95" y="90"/>
                    <a:pt x="94" y="84"/>
                  </a:cubicBezTo>
                  <a:cubicBezTo>
                    <a:pt x="94" y="80"/>
                    <a:pt x="91" y="75"/>
                    <a:pt x="88" y="72"/>
                  </a:cubicBezTo>
                  <a:cubicBezTo>
                    <a:pt x="90" y="72"/>
                    <a:pt x="92" y="72"/>
                    <a:pt x="94" y="72"/>
                  </a:cubicBezTo>
                  <a:cubicBezTo>
                    <a:pt x="98" y="71"/>
                    <a:pt x="103" y="69"/>
                    <a:pt x="105" y="64"/>
                  </a:cubicBezTo>
                  <a:cubicBezTo>
                    <a:pt x="108" y="59"/>
                    <a:pt x="106" y="52"/>
                    <a:pt x="101" y="48"/>
                  </a:cubicBezTo>
                  <a:close/>
                  <a:moveTo>
                    <a:pt x="63" y="59"/>
                  </a:moveTo>
                  <a:cubicBezTo>
                    <a:pt x="63" y="64"/>
                    <a:pt x="58" y="68"/>
                    <a:pt x="53" y="68"/>
                  </a:cubicBezTo>
                  <a:cubicBezTo>
                    <a:pt x="50" y="68"/>
                    <a:pt x="46" y="66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4" y="61"/>
                    <a:pt x="44" y="60"/>
                    <a:pt x="44" y="59"/>
                  </a:cubicBezTo>
                  <a:cubicBezTo>
                    <a:pt x="44" y="53"/>
                    <a:pt x="48" y="49"/>
                    <a:pt x="53" y="49"/>
                  </a:cubicBezTo>
                  <a:cubicBezTo>
                    <a:pt x="58" y="49"/>
                    <a:pt x="63" y="53"/>
                    <a:pt x="63" y="59"/>
                  </a:cubicBezTo>
                  <a:close/>
                  <a:moveTo>
                    <a:pt x="79" y="29"/>
                  </a:moveTo>
                  <a:cubicBezTo>
                    <a:pt x="82" y="27"/>
                    <a:pt x="85" y="27"/>
                    <a:pt x="85" y="30"/>
                  </a:cubicBezTo>
                  <a:cubicBezTo>
                    <a:pt x="85" y="32"/>
                    <a:pt x="83" y="35"/>
                    <a:pt x="80" y="38"/>
                  </a:cubicBezTo>
                  <a:cubicBezTo>
                    <a:pt x="78" y="41"/>
                    <a:pt x="75" y="43"/>
                    <a:pt x="72" y="45"/>
                  </a:cubicBezTo>
                  <a:cubicBezTo>
                    <a:pt x="70" y="48"/>
                    <a:pt x="67" y="49"/>
                    <a:pt x="65" y="51"/>
                  </a:cubicBezTo>
                  <a:cubicBezTo>
                    <a:pt x="64" y="50"/>
                    <a:pt x="63" y="48"/>
                    <a:pt x="62" y="47"/>
                  </a:cubicBezTo>
                  <a:cubicBezTo>
                    <a:pt x="64" y="44"/>
                    <a:pt x="66" y="41"/>
                    <a:pt x="68" y="38"/>
                  </a:cubicBezTo>
                  <a:cubicBezTo>
                    <a:pt x="71" y="34"/>
                    <a:pt x="75" y="31"/>
                    <a:pt x="79" y="29"/>
                  </a:cubicBezTo>
                  <a:close/>
                  <a:moveTo>
                    <a:pt x="52" y="17"/>
                  </a:moveTo>
                  <a:cubicBezTo>
                    <a:pt x="54" y="13"/>
                    <a:pt x="56" y="11"/>
                    <a:pt x="58" y="13"/>
                  </a:cubicBezTo>
                  <a:cubicBezTo>
                    <a:pt x="59" y="15"/>
                    <a:pt x="60" y="18"/>
                    <a:pt x="60" y="22"/>
                  </a:cubicBezTo>
                  <a:cubicBezTo>
                    <a:pt x="60" y="26"/>
                    <a:pt x="60" y="29"/>
                    <a:pt x="60" y="33"/>
                  </a:cubicBezTo>
                  <a:cubicBezTo>
                    <a:pt x="59" y="36"/>
                    <a:pt x="59" y="39"/>
                    <a:pt x="58" y="42"/>
                  </a:cubicBezTo>
                  <a:cubicBezTo>
                    <a:pt x="58" y="43"/>
                    <a:pt x="58" y="43"/>
                    <a:pt x="58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4" y="44"/>
                    <a:pt x="53" y="44"/>
                  </a:cubicBezTo>
                  <a:cubicBezTo>
                    <a:pt x="52" y="44"/>
                    <a:pt x="52" y="45"/>
                    <a:pt x="51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39"/>
                    <a:pt x="52" y="35"/>
                    <a:pt x="51" y="31"/>
                  </a:cubicBezTo>
                  <a:cubicBezTo>
                    <a:pt x="51" y="26"/>
                    <a:pt x="51" y="21"/>
                    <a:pt x="52" y="17"/>
                  </a:cubicBezTo>
                  <a:close/>
                  <a:moveTo>
                    <a:pt x="29" y="23"/>
                  </a:moveTo>
                  <a:cubicBezTo>
                    <a:pt x="31" y="24"/>
                    <a:pt x="34" y="26"/>
                    <a:pt x="37" y="29"/>
                  </a:cubicBezTo>
                  <a:cubicBezTo>
                    <a:pt x="39" y="32"/>
                    <a:pt x="41" y="35"/>
                    <a:pt x="43" y="38"/>
                  </a:cubicBezTo>
                  <a:cubicBezTo>
                    <a:pt x="44" y="40"/>
                    <a:pt x="46" y="43"/>
                    <a:pt x="47" y="46"/>
                  </a:cubicBezTo>
                  <a:cubicBezTo>
                    <a:pt x="46" y="47"/>
                    <a:pt x="44" y="48"/>
                    <a:pt x="43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2" y="48"/>
                    <a:pt x="42" y="47"/>
                    <a:pt x="41" y="47"/>
                  </a:cubicBezTo>
                  <a:cubicBezTo>
                    <a:pt x="39" y="45"/>
                    <a:pt x="37" y="43"/>
                    <a:pt x="35" y="41"/>
                  </a:cubicBezTo>
                  <a:cubicBezTo>
                    <a:pt x="32" y="38"/>
                    <a:pt x="29" y="33"/>
                    <a:pt x="27" y="30"/>
                  </a:cubicBezTo>
                  <a:cubicBezTo>
                    <a:pt x="26" y="26"/>
                    <a:pt x="27" y="23"/>
                    <a:pt x="29" y="23"/>
                  </a:cubicBezTo>
                  <a:close/>
                  <a:moveTo>
                    <a:pt x="13" y="51"/>
                  </a:moveTo>
                  <a:cubicBezTo>
                    <a:pt x="14" y="49"/>
                    <a:pt x="18" y="49"/>
                    <a:pt x="22" y="49"/>
                  </a:cubicBezTo>
                  <a:cubicBezTo>
                    <a:pt x="25" y="49"/>
                    <a:pt x="29" y="50"/>
                    <a:pt x="32" y="51"/>
                  </a:cubicBezTo>
                  <a:cubicBezTo>
                    <a:pt x="35" y="52"/>
                    <a:pt x="38" y="53"/>
                    <a:pt x="41" y="53"/>
                  </a:cubicBezTo>
                  <a:cubicBezTo>
                    <a:pt x="40" y="55"/>
                    <a:pt x="40" y="56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58"/>
                    <a:pt x="38" y="59"/>
                    <a:pt x="37" y="59"/>
                  </a:cubicBezTo>
                  <a:cubicBezTo>
                    <a:pt x="34" y="59"/>
                    <a:pt x="31" y="59"/>
                    <a:pt x="29" y="59"/>
                  </a:cubicBezTo>
                  <a:cubicBezTo>
                    <a:pt x="24" y="59"/>
                    <a:pt x="19" y="58"/>
                    <a:pt x="16" y="56"/>
                  </a:cubicBezTo>
                  <a:cubicBezTo>
                    <a:pt x="12" y="55"/>
                    <a:pt x="10" y="52"/>
                    <a:pt x="13" y="51"/>
                  </a:cubicBezTo>
                  <a:close/>
                  <a:moveTo>
                    <a:pt x="37" y="76"/>
                  </a:moveTo>
                  <a:cubicBezTo>
                    <a:pt x="34" y="79"/>
                    <a:pt x="30" y="83"/>
                    <a:pt x="26" y="84"/>
                  </a:cubicBezTo>
                  <a:cubicBezTo>
                    <a:pt x="23" y="85"/>
                    <a:pt x="20" y="85"/>
                    <a:pt x="20" y="82"/>
                  </a:cubicBezTo>
                  <a:cubicBezTo>
                    <a:pt x="21" y="80"/>
                    <a:pt x="23" y="77"/>
                    <a:pt x="26" y="74"/>
                  </a:cubicBezTo>
                  <a:cubicBezTo>
                    <a:pt x="28" y="72"/>
                    <a:pt x="31" y="70"/>
                    <a:pt x="34" y="68"/>
                  </a:cubicBezTo>
                  <a:cubicBezTo>
                    <a:pt x="36" y="67"/>
                    <a:pt x="38" y="65"/>
                    <a:pt x="41" y="64"/>
                  </a:cubicBezTo>
                  <a:cubicBezTo>
                    <a:pt x="41" y="66"/>
                    <a:pt x="43" y="67"/>
                    <a:pt x="44" y="69"/>
                  </a:cubicBezTo>
                  <a:cubicBezTo>
                    <a:pt x="42" y="71"/>
                    <a:pt x="40" y="74"/>
                    <a:pt x="37" y="76"/>
                  </a:cubicBezTo>
                  <a:close/>
                  <a:moveTo>
                    <a:pt x="56" y="97"/>
                  </a:moveTo>
                  <a:cubicBezTo>
                    <a:pt x="55" y="101"/>
                    <a:pt x="53" y="103"/>
                    <a:pt x="51" y="101"/>
                  </a:cubicBezTo>
                  <a:cubicBezTo>
                    <a:pt x="50" y="99"/>
                    <a:pt x="49" y="95"/>
                    <a:pt x="49" y="92"/>
                  </a:cubicBezTo>
                  <a:cubicBezTo>
                    <a:pt x="49" y="88"/>
                    <a:pt x="49" y="84"/>
                    <a:pt x="49" y="81"/>
                  </a:cubicBezTo>
                  <a:cubicBezTo>
                    <a:pt x="50" y="78"/>
                    <a:pt x="50" y="75"/>
                    <a:pt x="51" y="72"/>
                  </a:cubicBezTo>
                  <a:cubicBezTo>
                    <a:pt x="51" y="72"/>
                    <a:pt x="52" y="73"/>
                    <a:pt x="53" y="73"/>
                  </a:cubicBezTo>
                  <a:cubicBezTo>
                    <a:pt x="54" y="73"/>
                    <a:pt x="55" y="72"/>
                    <a:pt x="56" y="72"/>
                  </a:cubicBezTo>
                  <a:cubicBezTo>
                    <a:pt x="57" y="76"/>
                    <a:pt x="57" y="79"/>
                    <a:pt x="58" y="83"/>
                  </a:cubicBezTo>
                  <a:cubicBezTo>
                    <a:pt x="58" y="88"/>
                    <a:pt x="58" y="93"/>
                    <a:pt x="56" y="97"/>
                  </a:cubicBezTo>
                  <a:close/>
                  <a:moveTo>
                    <a:pt x="82" y="89"/>
                  </a:moveTo>
                  <a:cubicBezTo>
                    <a:pt x="80" y="89"/>
                    <a:pt x="77" y="87"/>
                    <a:pt x="74" y="85"/>
                  </a:cubicBezTo>
                  <a:cubicBezTo>
                    <a:pt x="71" y="82"/>
                    <a:pt x="69" y="79"/>
                    <a:pt x="67" y="77"/>
                  </a:cubicBezTo>
                  <a:cubicBezTo>
                    <a:pt x="65" y="74"/>
                    <a:pt x="64" y="72"/>
                    <a:pt x="62" y="69"/>
                  </a:cubicBezTo>
                  <a:cubicBezTo>
                    <a:pt x="63" y="68"/>
                    <a:pt x="64" y="67"/>
                    <a:pt x="65" y="65"/>
                  </a:cubicBezTo>
                  <a:cubicBezTo>
                    <a:pt x="65" y="66"/>
                    <a:pt x="66" y="66"/>
                    <a:pt x="66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7" y="67"/>
                    <a:pt x="67" y="67"/>
                    <a:pt x="68" y="67"/>
                  </a:cubicBezTo>
                  <a:cubicBezTo>
                    <a:pt x="70" y="69"/>
                    <a:pt x="72" y="70"/>
                    <a:pt x="75" y="72"/>
                  </a:cubicBezTo>
                  <a:cubicBezTo>
                    <a:pt x="78" y="76"/>
                    <a:pt x="81" y="79"/>
                    <a:pt x="83" y="83"/>
                  </a:cubicBezTo>
                  <a:cubicBezTo>
                    <a:pt x="85" y="87"/>
                    <a:pt x="85" y="90"/>
                    <a:pt x="82" y="89"/>
                  </a:cubicBezTo>
                  <a:close/>
                  <a:moveTo>
                    <a:pt x="96" y="60"/>
                  </a:moveTo>
                  <a:cubicBezTo>
                    <a:pt x="94" y="62"/>
                    <a:pt x="90" y="63"/>
                    <a:pt x="87" y="63"/>
                  </a:cubicBezTo>
                  <a:cubicBezTo>
                    <a:pt x="83" y="63"/>
                    <a:pt x="80" y="63"/>
                    <a:pt x="76" y="62"/>
                  </a:cubicBezTo>
                  <a:cubicBezTo>
                    <a:pt x="73" y="62"/>
                    <a:pt x="70" y="61"/>
                    <a:pt x="67" y="61"/>
                  </a:cubicBezTo>
                  <a:cubicBezTo>
                    <a:pt x="67" y="60"/>
                    <a:pt x="67" y="59"/>
                    <a:pt x="67" y="59"/>
                  </a:cubicBezTo>
                  <a:cubicBezTo>
                    <a:pt x="67" y="58"/>
                    <a:pt x="67" y="57"/>
                    <a:pt x="67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9" y="56"/>
                    <a:pt x="70" y="55"/>
                    <a:pt x="71" y="55"/>
                  </a:cubicBezTo>
                  <a:cubicBezTo>
                    <a:pt x="73" y="54"/>
                    <a:pt x="76" y="54"/>
                    <a:pt x="79" y="54"/>
                  </a:cubicBezTo>
                  <a:cubicBezTo>
                    <a:pt x="83" y="53"/>
                    <a:pt x="88" y="54"/>
                    <a:pt x="92" y="55"/>
                  </a:cubicBezTo>
                  <a:cubicBezTo>
                    <a:pt x="96" y="56"/>
                    <a:pt x="98" y="59"/>
                    <a:pt x="96" y="6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6" name="Freeform 296"/>
            <p:cNvSpPr>
              <a:spLocks noEditPoints="1"/>
            </p:cNvSpPr>
            <p:nvPr/>
          </p:nvSpPr>
          <p:spPr bwMode="auto">
            <a:xfrm>
              <a:off x="10691813" y="2352675"/>
              <a:ext cx="544513" cy="512763"/>
            </a:xfrm>
            <a:custGeom>
              <a:avLst/>
              <a:gdLst>
                <a:gd name="T0" fmla="*/ 118 w 145"/>
                <a:gd name="T1" fmla="*/ 52 h 136"/>
                <a:gd name="T2" fmla="*/ 127 w 145"/>
                <a:gd name="T3" fmla="*/ 31 h 136"/>
                <a:gd name="T4" fmla="*/ 93 w 145"/>
                <a:gd name="T5" fmla="*/ 27 h 136"/>
                <a:gd name="T6" fmla="*/ 83 w 145"/>
                <a:gd name="T7" fmla="*/ 4 h 136"/>
                <a:gd name="T8" fmla="*/ 56 w 145"/>
                <a:gd name="T9" fmla="*/ 25 h 136"/>
                <a:gd name="T10" fmla="*/ 36 w 145"/>
                <a:gd name="T11" fmla="*/ 16 h 136"/>
                <a:gd name="T12" fmla="*/ 29 w 145"/>
                <a:gd name="T13" fmla="*/ 48 h 136"/>
                <a:gd name="T14" fmla="*/ 5 w 145"/>
                <a:gd name="T15" fmla="*/ 55 h 136"/>
                <a:gd name="T16" fmla="*/ 25 w 145"/>
                <a:gd name="T17" fmla="*/ 82 h 136"/>
                <a:gd name="T18" fmla="*/ 14 w 145"/>
                <a:gd name="T19" fmla="*/ 102 h 136"/>
                <a:gd name="T20" fmla="*/ 53 w 145"/>
                <a:gd name="T21" fmla="*/ 104 h 136"/>
                <a:gd name="T22" fmla="*/ 54 w 145"/>
                <a:gd name="T23" fmla="*/ 119 h 136"/>
                <a:gd name="T24" fmla="*/ 85 w 145"/>
                <a:gd name="T25" fmla="*/ 127 h 136"/>
                <a:gd name="T26" fmla="*/ 98 w 145"/>
                <a:gd name="T27" fmla="*/ 116 h 136"/>
                <a:gd name="T28" fmla="*/ 126 w 145"/>
                <a:gd name="T29" fmla="*/ 101 h 136"/>
                <a:gd name="T30" fmla="*/ 126 w 145"/>
                <a:gd name="T31" fmla="*/ 86 h 136"/>
                <a:gd name="T32" fmla="*/ 135 w 145"/>
                <a:gd name="T33" fmla="*/ 57 h 136"/>
                <a:gd name="T34" fmla="*/ 72 w 145"/>
                <a:gd name="T35" fmla="*/ 82 h 136"/>
                <a:gd name="T36" fmla="*/ 60 w 145"/>
                <a:gd name="T37" fmla="*/ 74 h 136"/>
                <a:gd name="T38" fmla="*/ 72 w 145"/>
                <a:gd name="T39" fmla="*/ 59 h 136"/>
                <a:gd name="T40" fmla="*/ 105 w 145"/>
                <a:gd name="T41" fmla="*/ 35 h 136"/>
                <a:gd name="T42" fmla="*/ 108 w 145"/>
                <a:gd name="T43" fmla="*/ 46 h 136"/>
                <a:gd name="T44" fmla="*/ 87 w 145"/>
                <a:gd name="T45" fmla="*/ 62 h 136"/>
                <a:gd name="T46" fmla="*/ 92 w 145"/>
                <a:gd name="T47" fmla="*/ 45 h 136"/>
                <a:gd name="T48" fmla="*/ 70 w 145"/>
                <a:gd name="T49" fmla="*/ 20 h 136"/>
                <a:gd name="T50" fmla="*/ 81 w 145"/>
                <a:gd name="T51" fmla="*/ 27 h 136"/>
                <a:gd name="T52" fmla="*/ 78 w 145"/>
                <a:gd name="T53" fmla="*/ 51 h 136"/>
                <a:gd name="T54" fmla="*/ 71 w 145"/>
                <a:gd name="T55" fmla="*/ 52 h 136"/>
                <a:gd name="T56" fmla="*/ 74 w 145"/>
                <a:gd name="T57" fmla="*/ 54 h 136"/>
                <a:gd name="T58" fmla="*/ 68 w 145"/>
                <a:gd name="T59" fmla="*/ 54 h 136"/>
                <a:gd name="T60" fmla="*/ 71 w 145"/>
                <a:gd name="T61" fmla="*/ 52 h 136"/>
                <a:gd name="T62" fmla="*/ 70 w 145"/>
                <a:gd name="T63" fmla="*/ 20 h 136"/>
                <a:gd name="T64" fmla="*/ 49 w 145"/>
                <a:gd name="T65" fmla="*/ 35 h 136"/>
                <a:gd name="T66" fmla="*/ 64 w 145"/>
                <a:gd name="T67" fmla="*/ 55 h 136"/>
                <a:gd name="T68" fmla="*/ 57 w 145"/>
                <a:gd name="T69" fmla="*/ 58 h 136"/>
                <a:gd name="T70" fmla="*/ 55 w 145"/>
                <a:gd name="T71" fmla="*/ 57 h 136"/>
                <a:gd name="T72" fmla="*/ 37 w 145"/>
                <a:gd name="T73" fmla="*/ 36 h 136"/>
                <a:gd name="T74" fmla="*/ 17 w 145"/>
                <a:gd name="T75" fmla="*/ 61 h 136"/>
                <a:gd name="T76" fmla="*/ 43 w 145"/>
                <a:gd name="T77" fmla="*/ 61 h 136"/>
                <a:gd name="T78" fmla="*/ 53 w 145"/>
                <a:gd name="T79" fmla="*/ 70 h 136"/>
                <a:gd name="T80" fmla="*/ 49 w 145"/>
                <a:gd name="T81" fmla="*/ 71 h 136"/>
                <a:gd name="T82" fmla="*/ 21 w 145"/>
                <a:gd name="T83" fmla="*/ 68 h 136"/>
                <a:gd name="T84" fmla="*/ 50 w 145"/>
                <a:gd name="T85" fmla="*/ 92 h 136"/>
                <a:gd name="T86" fmla="*/ 27 w 145"/>
                <a:gd name="T87" fmla="*/ 99 h 136"/>
                <a:gd name="T88" fmla="*/ 46 w 145"/>
                <a:gd name="T89" fmla="*/ 82 h 136"/>
                <a:gd name="T90" fmla="*/ 59 w 145"/>
                <a:gd name="T91" fmla="*/ 83 h 136"/>
                <a:gd name="T92" fmla="*/ 76 w 145"/>
                <a:gd name="T93" fmla="*/ 117 h 136"/>
                <a:gd name="T94" fmla="*/ 65 w 145"/>
                <a:gd name="T95" fmla="*/ 110 h 136"/>
                <a:gd name="T96" fmla="*/ 68 w 145"/>
                <a:gd name="T97" fmla="*/ 87 h 136"/>
                <a:gd name="T98" fmla="*/ 75 w 145"/>
                <a:gd name="T99" fmla="*/ 87 h 136"/>
                <a:gd name="T100" fmla="*/ 76 w 145"/>
                <a:gd name="T101" fmla="*/ 117 h 136"/>
                <a:gd name="T102" fmla="*/ 99 w 145"/>
                <a:gd name="T103" fmla="*/ 102 h 136"/>
                <a:gd name="T104" fmla="*/ 83 w 145"/>
                <a:gd name="T105" fmla="*/ 84 h 136"/>
                <a:gd name="T106" fmla="*/ 89 w 145"/>
                <a:gd name="T107" fmla="*/ 79 h 136"/>
                <a:gd name="T108" fmla="*/ 91 w 145"/>
                <a:gd name="T109" fmla="*/ 81 h 136"/>
                <a:gd name="T110" fmla="*/ 112 w 145"/>
                <a:gd name="T111" fmla="*/ 100 h 136"/>
                <a:gd name="T112" fmla="*/ 128 w 145"/>
                <a:gd name="T113" fmla="*/ 73 h 136"/>
                <a:gd name="T114" fmla="*/ 103 w 145"/>
                <a:gd name="T115" fmla="*/ 75 h 136"/>
                <a:gd name="T116" fmla="*/ 90 w 145"/>
                <a:gd name="T117" fmla="*/ 70 h 136"/>
                <a:gd name="T118" fmla="*/ 90 w 145"/>
                <a:gd name="T119" fmla="*/ 67 h 136"/>
                <a:gd name="T120" fmla="*/ 95 w 145"/>
                <a:gd name="T121" fmla="*/ 66 h 136"/>
                <a:gd name="T122" fmla="*/ 124 w 145"/>
                <a:gd name="T123" fmla="*/ 6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5" h="136">
                  <a:moveTo>
                    <a:pt x="135" y="57"/>
                  </a:moveTo>
                  <a:cubicBezTo>
                    <a:pt x="130" y="54"/>
                    <a:pt x="124" y="52"/>
                    <a:pt x="118" y="52"/>
                  </a:cubicBezTo>
                  <a:cubicBezTo>
                    <a:pt x="120" y="51"/>
                    <a:pt x="121" y="49"/>
                    <a:pt x="123" y="48"/>
                  </a:cubicBezTo>
                  <a:cubicBezTo>
                    <a:pt x="127" y="43"/>
                    <a:pt x="129" y="37"/>
                    <a:pt x="127" y="31"/>
                  </a:cubicBezTo>
                  <a:cubicBezTo>
                    <a:pt x="124" y="24"/>
                    <a:pt x="115" y="20"/>
                    <a:pt x="107" y="21"/>
                  </a:cubicBezTo>
                  <a:cubicBezTo>
                    <a:pt x="102" y="22"/>
                    <a:pt x="97" y="24"/>
                    <a:pt x="93" y="27"/>
                  </a:cubicBezTo>
                  <a:cubicBezTo>
                    <a:pt x="93" y="24"/>
                    <a:pt x="93" y="21"/>
                    <a:pt x="92" y="18"/>
                  </a:cubicBezTo>
                  <a:cubicBezTo>
                    <a:pt x="92" y="12"/>
                    <a:pt x="88" y="7"/>
                    <a:pt x="83" y="4"/>
                  </a:cubicBezTo>
                  <a:cubicBezTo>
                    <a:pt x="75" y="0"/>
                    <a:pt x="66" y="3"/>
                    <a:pt x="61" y="9"/>
                  </a:cubicBezTo>
                  <a:cubicBezTo>
                    <a:pt x="57" y="14"/>
                    <a:pt x="56" y="19"/>
                    <a:pt x="56" y="25"/>
                  </a:cubicBezTo>
                  <a:cubicBezTo>
                    <a:pt x="55" y="23"/>
                    <a:pt x="54" y="22"/>
                    <a:pt x="53" y="21"/>
                  </a:cubicBezTo>
                  <a:cubicBezTo>
                    <a:pt x="48" y="17"/>
                    <a:pt x="42" y="15"/>
                    <a:pt x="36" y="16"/>
                  </a:cubicBezTo>
                  <a:cubicBezTo>
                    <a:pt x="28" y="17"/>
                    <a:pt x="22" y="25"/>
                    <a:pt x="22" y="33"/>
                  </a:cubicBezTo>
                  <a:cubicBezTo>
                    <a:pt x="22" y="38"/>
                    <a:pt x="25" y="43"/>
                    <a:pt x="29" y="48"/>
                  </a:cubicBezTo>
                  <a:cubicBezTo>
                    <a:pt x="26" y="48"/>
                    <a:pt x="23" y="47"/>
                    <a:pt x="21" y="47"/>
                  </a:cubicBezTo>
                  <a:cubicBezTo>
                    <a:pt x="15" y="48"/>
                    <a:pt x="8" y="50"/>
                    <a:pt x="5" y="55"/>
                  </a:cubicBezTo>
                  <a:cubicBezTo>
                    <a:pt x="0" y="61"/>
                    <a:pt x="2" y="70"/>
                    <a:pt x="8" y="75"/>
                  </a:cubicBezTo>
                  <a:cubicBezTo>
                    <a:pt x="13" y="79"/>
                    <a:pt x="19" y="81"/>
                    <a:pt x="25" y="82"/>
                  </a:cubicBezTo>
                  <a:cubicBezTo>
                    <a:pt x="23" y="83"/>
                    <a:pt x="21" y="85"/>
                    <a:pt x="19" y="86"/>
                  </a:cubicBezTo>
                  <a:cubicBezTo>
                    <a:pt x="15" y="91"/>
                    <a:pt x="12" y="96"/>
                    <a:pt x="14" y="102"/>
                  </a:cubicBezTo>
                  <a:cubicBezTo>
                    <a:pt x="15" y="110"/>
                    <a:pt x="24" y="115"/>
                    <a:pt x="32" y="114"/>
                  </a:cubicBezTo>
                  <a:cubicBezTo>
                    <a:pt x="40" y="114"/>
                    <a:pt x="48" y="110"/>
                    <a:pt x="53" y="104"/>
                  </a:cubicBezTo>
                  <a:cubicBezTo>
                    <a:pt x="54" y="104"/>
                    <a:pt x="54" y="103"/>
                    <a:pt x="54" y="103"/>
                  </a:cubicBezTo>
                  <a:cubicBezTo>
                    <a:pt x="53" y="108"/>
                    <a:pt x="53" y="114"/>
                    <a:pt x="54" y="119"/>
                  </a:cubicBezTo>
                  <a:cubicBezTo>
                    <a:pt x="54" y="125"/>
                    <a:pt x="58" y="130"/>
                    <a:pt x="63" y="133"/>
                  </a:cubicBezTo>
                  <a:cubicBezTo>
                    <a:pt x="70" y="136"/>
                    <a:pt x="80" y="133"/>
                    <a:pt x="85" y="127"/>
                  </a:cubicBezTo>
                  <a:cubicBezTo>
                    <a:pt x="89" y="122"/>
                    <a:pt x="91" y="116"/>
                    <a:pt x="90" y="109"/>
                  </a:cubicBezTo>
                  <a:cubicBezTo>
                    <a:pt x="92" y="112"/>
                    <a:pt x="95" y="114"/>
                    <a:pt x="98" y="116"/>
                  </a:cubicBezTo>
                  <a:cubicBezTo>
                    <a:pt x="103" y="119"/>
                    <a:pt x="109" y="121"/>
                    <a:pt x="115" y="119"/>
                  </a:cubicBezTo>
                  <a:cubicBezTo>
                    <a:pt x="123" y="117"/>
                    <a:pt x="127" y="109"/>
                    <a:pt x="126" y="101"/>
                  </a:cubicBezTo>
                  <a:cubicBezTo>
                    <a:pt x="126" y="96"/>
                    <a:pt x="122" y="91"/>
                    <a:pt x="118" y="87"/>
                  </a:cubicBezTo>
                  <a:cubicBezTo>
                    <a:pt x="121" y="87"/>
                    <a:pt x="124" y="87"/>
                    <a:pt x="126" y="86"/>
                  </a:cubicBezTo>
                  <a:cubicBezTo>
                    <a:pt x="132" y="86"/>
                    <a:pt x="138" y="83"/>
                    <a:pt x="141" y="78"/>
                  </a:cubicBezTo>
                  <a:cubicBezTo>
                    <a:pt x="145" y="71"/>
                    <a:pt x="142" y="62"/>
                    <a:pt x="135" y="57"/>
                  </a:cubicBezTo>
                  <a:close/>
                  <a:moveTo>
                    <a:pt x="84" y="70"/>
                  </a:moveTo>
                  <a:cubicBezTo>
                    <a:pt x="84" y="77"/>
                    <a:pt x="78" y="82"/>
                    <a:pt x="72" y="82"/>
                  </a:cubicBezTo>
                  <a:cubicBezTo>
                    <a:pt x="67" y="82"/>
                    <a:pt x="62" y="79"/>
                    <a:pt x="60" y="75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3"/>
                    <a:pt x="59" y="72"/>
                    <a:pt x="59" y="70"/>
                  </a:cubicBezTo>
                  <a:cubicBezTo>
                    <a:pt x="59" y="64"/>
                    <a:pt x="65" y="59"/>
                    <a:pt x="72" y="59"/>
                  </a:cubicBezTo>
                  <a:cubicBezTo>
                    <a:pt x="78" y="59"/>
                    <a:pt x="84" y="64"/>
                    <a:pt x="84" y="70"/>
                  </a:cubicBezTo>
                  <a:close/>
                  <a:moveTo>
                    <a:pt x="105" y="35"/>
                  </a:moveTo>
                  <a:cubicBezTo>
                    <a:pt x="110" y="32"/>
                    <a:pt x="114" y="33"/>
                    <a:pt x="114" y="36"/>
                  </a:cubicBezTo>
                  <a:cubicBezTo>
                    <a:pt x="114" y="39"/>
                    <a:pt x="111" y="43"/>
                    <a:pt x="108" y="46"/>
                  </a:cubicBezTo>
                  <a:cubicBezTo>
                    <a:pt x="105" y="49"/>
                    <a:pt x="101" y="52"/>
                    <a:pt x="97" y="55"/>
                  </a:cubicBezTo>
                  <a:cubicBezTo>
                    <a:pt x="94" y="57"/>
                    <a:pt x="91" y="59"/>
                    <a:pt x="87" y="62"/>
                  </a:cubicBezTo>
                  <a:cubicBezTo>
                    <a:pt x="86" y="60"/>
                    <a:pt x="84" y="58"/>
                    <a:pt x="83" y="57"/>
                  </a:cubicBezTo>
                  <a:cubicBezTo>
                    <a:pt x="85" y="53"/>
                    <a:pt x="88" y="49"/>
                    <a:pt x="92" y="45"/>
                  </a:cubicBezTo>
                  <a:cubicBezTo>
                    <a:pt x="96" y="41"/>
                    <a:pt x="101" y="37"/>
                    <a:pt x="105" y="35"/>
                  </a:cubicBezTo>
                  <a:close/>
                  <a:moveTo>
                    <a:pt x="70" y="20"/>
                  </a:moveTo>
                  <a:cubicBezTo>
                    <a:pt x="72" y="15"/>
                    <a:pt x="75" y="13"/>
                    <a:pt x="77" y="16"/>
                  </a:cubicBezTo>
                  <a:cubicBezTo>
                    <a:pt x="79" y="18"/>
                    <a:pt x="80" y="22"/>
                    <a:pt x="81" y="27"/>
                  </a:cubicBezTo>
                  <a:cubicBezTo>
                    <a:pt x="81" y="31"/>
                    <a:pt x="80" y="35"/>
                    <a:pt x="80" y="40"/>
                  </a:cubicBezTo>
                  <a:cubicBezTo>
                    <a:pt x="79" y="44"/>
                    <a:pt x="79" y="47"/>
                    <a:pt x="78" y="51"/>
                  </a:cubicBezTo>
                  <a:cubicBezTo>
                    <a:pt x="78" y="52"/>
                    <a:pt x="78" y="52"/>
                    <a:pt x="77" y="53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4"/>
                    <a:pt x="72" y="53"/>
                    <a:pt x="72" y="53"/>
                  </a:cubicBezTo>
                  <a:cubicBezTo>
                    <a:pt x="70" y="53"/>
                    <a:pt x="69" y="54"/>
                    <a:pt x="68" y="54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0" y="47"/>
                    <a:pt x="69" y="42"/>
                    <a:pt x="69" y="37"/>
                  </a:cubicBezTo>
                  <a:cubicBezTo>
                    <a:pt x="68" y="31"/>
                    <a:pt x="69" y="25"/>
                    <a:pt x="70" y="20"/>
                  </a:cubicBezTo>
                  <a:close/>
                  <a:moveTo>
                    <a:pt x="39" y="28"/>
                  </a:moveTo>
                  <a:cubicBezTo>
                    <a:pt x="42" y="29"/>
                    <a:pt x="46" y="31"/>
                    <a:pt x="49" y="35"/>
                  </a:cubicBezTo>
                  <a:cubicBezTo>
                    <a:pt x="52" y="38"/>
                    <a:pt x="55" y="42"/>
                    <a:pt x="57" y="45"/>
                  </a:cubicBezTo>
                  <a:cubicBezTo>
                    <a:pt x="60" y="49"/>
                    <a:pt x="62" y="52"/>
                    <a:pt x="64" y="55"/>
                  </a:cubicBezTo>
                  <a:cubicBezTo>
                    <a:pt x="61" y="56"/>
                    <a:pt x="60" y="57"/>
                    <a:pt x="58" y="59"/>
                  </a:cubicBezTo>
                  <a:cubicBezTo>
                    <a:pt x="58" y="59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6" y="57"/>
                    <a:pt x="55" y="57"/>
                  </a:cubicBezTo>
                  <a:cubicBezTo>
                    <a:pt x="52" y="54"/>
                    <a:pt x="49" y="52"/>
                    <a:pt x="47" y="49"/>
                  </a:cubicBezTo>
                  <a:cubicBezTo>
                    <a:pt x="43" y="45"/>
                    <a:pt x="39" y="40"/>
                    <a:pt x="37" y="36"/>
                  </a:cubicBezTo>
                  <a:cubicBezTo>
                    <a:pt x="35" y="31"/>
                    <a:pt x="36" y="27"/>
                    <a:pt x="39" y="28"/>
                  </a:cubicBezTo>
                  <a:close/>
                  <a:moveTo>
                    <a:pt x="17" y="61"/>
                  </a:moveTo>
                  <a:cubicBezTo>
                    <a:pt x="19" y="60"/>
                    <a:pt x="24" y="59"/>
                    <a:pt x="29" y="59"/>
                  </a:cubicBezTo>
                  <a:cubicBezTo>
                    <a:pt x="34" y="60"/>
                    <a:pt x="38" y="60"/>
                    <a:pt x="43" y="61"/>
                  </a:cubicBezTo>
                  <a:cubicBezTo>
                    <a:pt x="47" y="62"/>
                    <a:pt x="51" y="63"/>
                    <a:pt x="54" y="64"/>
                  </a:cubicBezTo>
                  <a:cubicBezTo>
                    <a:pt x="54" y="66"/>
                    <a:pt x="53" y="68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2" y="70"/>
                    <a:pt x="50" y="71"/>
                    <a:pt x="49" y="71"/>
                  </a:cubicBezTo>
                  <a:cubicBezTo>
                    <a:pt x="46" y="71"/>
                    <a:pt x="42" y="71"/>
                    <a:pt x="38" y="71"/>
                  </a:cubicBezTo>
                  <a:cubicBezTo>
                    <a:pt x="32" y="71"/>
                    <a:pt x="25" y="70"/>
                    <a:pt x="21" y="68"/>
                  </a:cubicBezTo>
                  <a:cubicBezTo>
                    <a:pt x="16" y="66"/>
                    <a:pt x="14" y="63"/>
                    <a:pt x="17" y="61"/>
                  </a:cubicBezTo>
                  <a:close/>
                  <a:moveTo>
                    <a:pt x="50" y="92"/>
                  </a:moveTo>
                  <a:cubicBezTo>
                    <a:pt x="45" y="96"/>
                    <a:pt x="40" y="99"/>
                    <a:pt x="35" y="101"/>
                  </a:cubicBezTo>
                  <a:cubicBezTo>
                    <a:pt x="30" y="103"/>
                    <a:pt x="26" y="102"/>
                    <a:pt x="27" y="99"/>
                  </a:cubicBezTo>
                  <a:cubicBezTo>
                    <a:pt x="28" y="96"/>
                    <a:pt x="31" y="92"/>
                    <a:pt x="34" y="90"/>
                  </a:cubicBezTo>
                  <a:cubicBezTo>
                    <a:pt x="38" y="87"/>
                    <a:pt x="42" y="84"/>
                    <a:pt x="46" y="82"/>
                  </a:cubicBezTo>
                  <a:cubicBezTo>
                    <a:pt x="49" y="80"/>
                    <a:pt x="52" y="79"/>
                    <a:pt x="55" y="77"/>
                  </a:cubicBezTo>
                  <a:cubicBezTo>
                    <a:pt x="56" y="79"/>
                    <a:pt x="57" y="81"/>
                    <a:pt x="59" y="83"/>
                  </a:cubicBezTo>
                  <a:cubicBezTo>
                    <a:pt x="56" y="86"/>
                    <a:pt x="53" y="89"/>
                    <a:pt x="50" y="92"/>
                  </a:cubicBezTo>
                  <a:close/>
                  <a:moveTo>
                    <a:pt x="76" y="117"/>
                  </a:moveTo>
                  <a:cubicBezTo>
                    <a:pt x="74" y="121"/>
                    <a:pt x="71" y="124"/>
                    <a:pt x="69" y="121"/>
                  </a:cubicBezTo>
                  <a:cubicBezTo>
                    <a:pt x="67" y="119"/>
                    <a:pt x="66" y="115"/>
                    <a:pt x="65" y="110"/>
                  </a:cubicBezTo>
                  <a:cubicBezTo>
                    <a:pt x="65" y="106"/>
                    <a:pt x="66" y="101"/>
                    <a:pt x="66" y="97"/>
                  </a:cubicBezTo>
                  <a:cubicBezTo>
                    <a:pt x="67" y="94"/>
                    <a:pt x="67" y="90"/>
                    <a:pt x="68" y="87"/>
                  </a:cubicBezTo>
                  <a:cubicBezTo>
                    <a:pt x="69" y="87"/>
                    <a:pt x="70" y="88"/>
                    <a:pt x="72" y="88"/>
                  </a:cubicBezTo>
                  <a:cubicBezTo>
                    <a:pt x="73" y="88"/>
                    <a:pt x="74" y="87"/>
                    <a:pt x="75" y="87"/>
                  </a:cubicBezTo>
                  <a:cubicBezTo>
                    <a:pt x="76" y="91"/>
                    <a:pt x="77" y="95"/>
                    <a:pt x="77" y="100"/>
                  </a:cubicBezTo>
                  <a:cubicBezTo>
                    <a:pt x="78" y="106"/>
                    <a:pt x="77" y="112"/>
                    <a:pt x="76" y="117"/>
                  </a:cubicBezTo>
                  <a:close/>
                  <a:moveTo>
                    <a:pt x="110" y="108"/>
                  </a:moveTo>
                  <a:cubicBezTo>
                    <a:pt x="107" y="107"/>
                    <a:pt x="103" y="105"/>
                    <a:pt x="99" y="102"/>
                  </a:cubicBezTo>
                  <a:cubicBezTo>
                    <a:pt x="96" y="99"/>
                    <a:pt x="93" y="96"/>
                    <a:pt x="90" y="92"/>
                  </a:cubicBezTo>
                  <a:cubicBezTo>
                    <a:pt x="88" y="89"/>
                    <a:pt x="85" y="86"/>
                    <a:pt x="83" y="84"/>
                  </a:cubicBezTo>
                  <a:cubicBezTo>
                    <a:pt x="85" y="82"/>
                    <a:pt x="86" y="81"/>
                    <a:pt x="87" y="79"/>
                  </a:cubicBezTo>
                  <a:cubicBezTo>
                    <a:pt x="88" y="79"/>
                    <a:pt x="88" y="79"/>
                    <a:pt x="89" y="79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90" y="81"/>
                    <a:pt x="91" y="81"/>
                  </a:cubicBezTo>
                  <a:cubicBezTo>
                    <a:pt x="94" y="83"/>
                    <a:pt x="97" y="85"/>
                    <a:pt x="100" y="87"/>
                  </a:cubicBezTo>
                  <a:cubicBezTo>
                    <a:pt x="105" y="91"/>
                    <a:pt x="109" y="96"/>
                    <a:pt x="112" y="100"/>
                  </a:cubicBezTo>
                  <a:cubicBezTo>
                    <a:pt x="114" y="104"/>
                    <a:pt x="114" y="108"/>
                    <a:pt x="110" y="108"/>
                  </a:cubicBezTo>
                  <a:close/>
                  <a:moveTo>
                    <a:pt x="128" y="73"/>
                  </a:moveTo>
                  <a:cubicBezTo>
                    <a:pt x="126" y="74"/>
                    <a:pt x="121" y="75"/>
                    <a:pt x="117" y="75"/>
                  </a:cubicBezTo>
                  <a:cubicBezTo>
                    <a:pt x="112" y="76"/>
                    <a:pt x="107" y="75"/>
                    <a:pt x="103" y="75"/>
                  </a:cubicBezTo>
                  <a:cubicBezTo>
                    <a:pt x="98" y="74"/>
                    <a:pt x="94" y="74"/>
                    <a:pt x="89" y="73"/>
                  </a:cubicBezTo>
                  <a:cubicBezTo>
                    <a:pt x="90" y="72"/>
                    <a:pt x="90" y="71"/>
                    <a:pt x="90" y="70"/>
                  </a:cubicBezTo>
                  <a:cubicBezTo>
                    <a:pt x="90" y="69"/>
                    <a:pt x="90" y="68"/>
                    <a:pt x="89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3" y="67"/>
                    <a:pt x="94" y="66"/>
                    <a:pt x="95" y="66"/>
                  </a:cubicBezTo>
                  <a:cubicBezTo>
                    <a:pt x="99" y="65"/>
                    <a:pt x="102" y="65"/>
                    <a:pt x="106" y="65"/>
                  </a:cubicBezTo>
                  <a:cubicBezTo>
                    <a:pt x="112" y="64"/>
                    <a:pt x="119" y="65"/>
                    <a:pt x="124" y="66"/>
                  </a:cubicBezTo>
                  <a:cubicBezTo>
                    <a:pt x="129" y="68"/>
                    <a:pt x="131" y="70"/>
                    <a:pt x="128" y="7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7" name="Freeform 297"/>
            <p:cNvSpPr>
              <a:spLocks/>
            </p:cNvSpPr>
            <p:nvPr/>
          </p:nvSpPr>
          <p:spPr bwMode="auto">
            <a:xfrm>
              <a:off x="8385176" y="1449388"/>
              <a:ext cx="95250" cy="274638"/>
            </a:xfrm>
            <a:custGeom>
              <a:avLst/>
              <a:gdLst>
                <a:gd name="T0" fmla="*/ 2 w 25"/>
                <a:gd name="T1" fmla="*/ 34 h 73"/>
                <a:gd name="T2" fmla="*/ 9 w 25"/>
                <a:gd name="T3" fmla="*/ 1 h 73"/>
                <a:gd name="T4" fmla="*/ 23 w 25"/>
                <a:gd name="T5" fmla="*/ 31 h 73"/>
                <a:gd name="T6" fmla="*/ 18 w 25"/>
                <a:gd name="T7" fmla="*/ 71 h 73"/>
                <a:gd name="T8" fmla="*/ 15 w 25"/>
                <a:gd name="T9" fmla="*/ 71 h 73"/>
                <a:gd name="T10" fmla="*/ 2 w 25"/>
                <a:gd name="T11" fmla="*/ 3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73">
                  <a:moveTo>
                    <a:pt x="2" y="34"/>
                  </a:moveTo>
                  <a:cubicBezTo>
                    <a:pt x="0" y="16"/>
                    <a:pt x="3" y="2"/>
                    <a:pt x="9" y="1"/>
                  </a:cubicBezTo>
                  <a:cubicBezTo>
                    <a:pt x="14" y="0"/>
                    <a:pt x="21" y="14"/>
                    <a:pt x="23" y="31"/>
                  </a:cubicBezTo>
                  <a:cubicBezTo>
                    <a:pt x="25" y="44"/>
                    <a:pt x="20" y="63"/>
                    <a:pt x="18" y="71"/>
                  </a:cubicBezTo>
                  <a:cubicBezTo>
                    <a:pt x="17" y="72"/>
                    <a:pt x="16" y="73"/>
                    <a:pt x="15" y="71"/>
                  </a:cubicBezTo>
                  <a:cubicBezTo>
                    <a:pt x="11" y="64"/>
                    <a:pt x="4" y="47"/>
                    <a:pt x="2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8" name="Freeform 298"/>
            <p:cNvSpPr>
              <a:spLocks/>
            </p:cNvSpPr>
            <p:nvPr/>
          </p:nvSpPr>
          <p:spPr bwMode="auto">
            <a:xfrm>
              <a:off x="8877301" y="633413"/>
              <a:ext cx="79375" cy="269875"/>
            </a:xfrm>
            <a:custGeom>
              <a:avLst/>
              <a:gdLst>
                <a:gd name="T0" fmla="*/ 20 w 21"/>
                <a:gd name="T1" fmla="*/ 40 h 72"/>
                <a:gd name="T2" fmla="*/ 11 w 21"/>
                <a:gd name="T3" fmla="*/ 72 h 72"/>
                <a:gd name="T4" fmla="*/ 0 w 21"/>
                <a:gd name="T5" fmla="*/ 41 h 72"/>
                <a:gd name="T6" fmla="*/ 8 w 21"/>
                <a:gd name="T7" fmla="*/ 2 h 72"/>
                <a:gd name="T8" fmla="*/ 11 w 21"/>
                <a:gd name="T9" fmla="*/ 2 h 72"/>
                <a:gd name="T10" fmla="*/ 20 w 21"/>
                <a:gd name="T11" fmla="*/ 4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2">
                  <a:moveTo>
                    <a:pt x="20" y="40"/>
                  </a:moveTo>
                  <a:cubicBezTo>
                    <a:pt x="21" y="57"/>
                    <a:pt x="17" y="72"/>
                    <a:pt x="11" y="72"/>
                  </a:cubicBezTo>
                  <a:cubicBezTo>
                    <a:pt x="6" y="72"/>
                    <a:pt x="1" y="58"/>
                    <a:pt x="0" y="41"/>
                  </a:cubicBezTo>
                  <a:cubicBezTo>
                    <a:pt x="0" y="27"/>
                    <a:pt x="6" y="9"/>
                    <a:pt x="8" y="2"/>
                  </a:cubicBezTo>
                  <a:cubicBezTo>
                    <a:pt x="9" y="0"/>
                    <a:pt x="11" y="0"/>
                    <a:pt x="11" y="2"/>
                  </a:cubicBezTo>
                  <a:cubicBezTo>
                    <a:pt x="14" y="9"/>
                    <a:pt x="20" y="27"/>
                    <a:pt x="20" y="4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9" name="Freeform 299"/>
            <p:cNvSpPr>
              <a:spLocks/>
            </p:cNvSpPr>
            <p:nvPr/>
          </p:nvSpPr>
          <p:spPr bwMode="auto">
            <a:xfrm>
              <a:off x="10631488" y="1897063"/>
              <a:ext cx="139700" cy="257175"/>
            </a:xfrm>
            <a:custGeom>
              <a:avLst/>
              <a:gdLst>
                <a:gd name="T0" fmla="*/ 9 w 37"/>
                <a:gd name="T1" fmla="*/ 27 h 68"/>
                <a:gd name="T2" fmla="*/ 31 w 37"/>
                <a:gd name="T3" fmla="*/ 2 h 68"/>
                <a:gd name="T4" fmla="*/ 28 w 37"/>
                <a:gd name="T5" fmla="*/ 36 h 68"/>
                <a:gd name="T6" fmla="*/ 3 w 37"/>
                <a:gd name="T7" fmla="*/ 66 h 68"/>
                <a:gd name="T8" fmla="*/ 0 w 37"/>
                <a:gd name="T9" fmla="*/ 65 h 68"/>
                <a:gd name="T10" fmla="*/ 9 w 37"/>
                <a:gd name="T11" fmla="*/ 2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8">
                  <a:moveTo>
                    <a:pt x="9" y="27"/>
                  </a:moveTo>
                  <a:cubicBezTo>
                    <a:pt x="16" y="11"/>
                    <a:pt x="26" y="0"/>
                    <a:pt x="31" y="2"/>
                  </a:cubicBezTo>
                  <a:cubicBezTo>
                    <a:pt x="37" y="5"/>
                    <a:pt x="35" y="20"/>
                    <a:pt x="28" y="36"/>
                  </a:cubicBezTo>
                  <a:cubicBezTo>
                    <a:pt x="23" y="48"/>
                    <a:pt x="9" y="61"/>
                    <a:pt x="3" y="66"/>
                  </a:cubicBezTo>
                  <a:cubicBezTo>
                    <a:pt x="2" y="68"/>
                    <a:pt x="0" y="67"/>
                    <a:pt x="0" y="65"/>
                  </a:cubicBezTo>
                  <a:cubicBezTo>
                    <a:pt x="1" y="57"/>
                    <a:pt x="4" y="39"/>
                    <a:pt x="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0" name="Freeform 300"/>
            <p:cNvSpPr>
              <a:spLocks/>
            </p:cNvSpPr>
            <p:nvPr/>
          </p:nvSpPr>
          <p:spPr bwMode="auto">
            <a:xfrm>
              <a:off x="9297988" y="395288"/>
              <a:ext cx="255588" cy="123825"/>
            </a:xfrm>
            <a:custGeom>
              <a:avLst/>
              <a:gdLst>
                <a:gd name="T0" fmla="*/ 33 w 68"/>
                <a:gd name="T1" fmla="*/ 8 h 33"/>
                <a:gd name="T2" fmla="*/ 66 w 68"/>
                <a:gd name="T3" fmla="*/ 6 h 33"/>
                <a:gd name="T4" fmla="*/ 41 w 68"/>
                <a:gd name="T5" fmla="*/ 28 h 33"/>
                <a:gd name="T6" fmla="*/ 2 w 68"/>
                <a:gd name="T7" fmla="*/ 33 h 33"/>
                <a:gd name="T8" fmla="*/ 1 w 68"/>
                <a:gd name="T9" fmla="*/ 30 h 33"/>
                <a:gd name="T10" fmla="*/ 33 w 68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33">
                  <a:moveTo>
                    <a:pt x="33" y="8"/>
                  </a:moveTo>
                  <a:cubicBezTo>
                    <a:pt x="49" y="2"/>
                    <a:pt x="64" y="0"/>
                    <a:pt x="66" y="6"/>
                  </a:cubicBezTo>
                  <a:cubicBezTo>
                    <a:pt x="68" y="11"/>
                    <a:pt x="57" y="21"/>
                    <a:pt x="41" y="28"/>
                  </a:cubicBezTo>
                  <a:cubicBezTo>
                    <a:pt x="29" y="33"/>
                    <a:pt x="10" y="33"/>
                    <a:pt x="2" y="33"/>
                  </a:cubicBezTo>
                  <a:cubicBezTo>
                    <a:pt x="1" y="33"/>
                    <a:pt x="0" y="31"/>
                    <a:pt x="1" y="30"/>
                  </a:cubicBezTo>
                  <a:cubicBezTo>
                    <a:pt x="7" y="25"/>
                    <a:pt x="21" y="13"/>
                    <a:pt x="33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1" name="Freeform 301"/>
            <p:cNvSpPr>
              <a:spLocks/>
            </p:cNvSpPr>
            <p:nvPr/>
          </p:nvSpPr>
          <p:spPr bwMode="auto">
            <a:xfrm>
              <a:off x="7543801" y="1028700"/>
              <a:ext cx="260350" cy="123825"/>
            </a:xfrm>
            <a:custGeom>
              <a:avLst/>
              <a:gdLst>
                <a:gd name="T0" fmla="*/ 34 w 69"/>
                <a:gd name="T1" fmla="*/ 8 h 33"/>
                <a:gd name="T2" fmla="*/ 67 w 69"/>
                <a:gd name="T3" fmla="*/ 6 h 33"/>
                <a:gd name="T4" fmla="*/ 42 w 69"/>
                <a:gd name="T5" fmla="*/ 28 h 33"/>
                <a:gd name="T6" fmla="*/ 3 w 69"/>
                <a:gd name="T7" fmla="*/ 33 h 33"/>
                <a:gd name="T8" fmla="*/ 2 w 69"/>
                <a:gd name="T9" fmla="*/ 30 h 33"/>
                <a:gd name="T10" fmla="*/ 34 w 69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3">
                  <a:moveTo>
                    <a:pt x="34" y="8"/>
                  </a:moveTo>
                  <a:cubicBezTo>
                    <a:pt x="50" y="1"/>
                    <a:pt x="64" y="0"/>
                    <a:pt x="67" y="6"/>
                  </a:cubicBezTo>
                  <a:cubicBezTo>
                    <a:pt x="69" y="11"/>
                    <a:pt x="58" y="21"/>
                    <a:pt x="42" y="28"/>
                  </a:cubicBezTo>
                  <a:cubicBezTo>
                    <a:pt x="29" y="33"/>
                    <a:pt x="11" y="33"/>
                    <a:pt x="3" y="33"/>
                  </a:cubicBezTo>
                  <a:cubicBezTo>
                    <a:pt x="1" y="33"/>
                    <a:pt x="0" y="31"/>
                    <a:pt x="2" y="30"/>
                  </a:cubicBezTo>
                  <a:cubicBezTo>
                    <a:pt x="8" y="25"/>
                    <a:pt x="22" y="13"/>
                    <a:pt x="34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2" name="Freeform 302"/>
            <p:cNvSpPr>
              <a:spLocks/>
            </p:cNvSpPr>
            <p:nvPr/>
          </p:nvSpPr>
          <p:spPr bwMode="auto">
            <a:xfrm>
              <a:off x="6630988" y="1016000"/>
              <a:ext cx="26988" cy="49213"/>
            </a:xfrm>
            <a:custGeom>
              <a:avLst/>
              <a:gdLst>
                <a:gd name="T0" fmla="*/ 1 w 7"/>
                <a:gd name="T1" fmla="*/ 1 h 13"/>
                <a:gd name="T2" fmla="*/ 6 w 7"/>
                <a:gd name="T3" fmla="*/ 1 h 13"/>
                <a:gd name="T4" fmla="*/ 7 w 7"/>
                <a:gd name="T5" fmla="*/ 6 h 13"/>
                <a:gd name="T6" fmla="*/ 6 w 7"/>
                <a:gd name="T7" fmla="*/ 13 h 13"/>
                <a:gd name="T8" fmla="*/ 2 w 7"/>
                <a:gd name="T9" fmla="*/ 7 h 13"/>
                <a:gd name="T10" fmla="*/ 1 w 7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1" y="1"/>
                  </a:moveTo>
                  <a:cubicBezTo>
                    <a:pt x="2" y="0"/>
                    <a:pt x="5" y="0"/>
                    <a:pt x="6" y="1"/>
                  </a:cubicBezTo>
                  <a:cubicBezTo>
                    <a:pt x="7" y="3"/>
                    <a:pt x="7" y="4"/>
                    <a:pt x="7" y="6"/>
                  </a:cubicBezTo>
                  <a:cubicBezTo>
                    <a:pt x="7" y="8"/>
                    <a:pt x="7" y="10"/>
                    <a:pt x="6" y="13"/>
                  </a:cubicBezTo>
                  <a:cubicBezTo>
                    <a:pt x="6" y="13"/>
                    <a:pt x="3" y="9"/>
                    <a:pt x="2" y="7"/>
                  </a:cubicBezTo>
                  <a:cubicBezTo>
                    <a:pt x="1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3" name="Freeform 303"/>
            <p:cNvSpPr>
              <a:spLocks noEditPoints="1"/>
            </p:cNvSpPr>
            <p:nvPr/>
          </p:nvSpPr>
          <p:spPr bwMode="auto">
            <a:xfrm>
              <a:off x="6500813" y="1001713"/>
              <a:ext cx="379413" cy="381000"/>
            </a:xfrm>
            <a:custGeom>
              <a:avLst/>
              <a:gdLst>
                <a:gd name="T0" fmla="*/ 14 w 101"/>
                <a:gd name="T1" fmla="*/ 15 h 101"/>
                <a:gd name="T2" fmla="*/ 29 w 101"/>
                <a:gd name="T3" fmla="*/ 13 h 101"/>
                <a:gd name="T4" fmla="*/ 48 w 101"/>
                <a:gd name="T5" fmla="*/ 36 h 101"/>
                <a:gd name="T6" fmla="*/ 53 w 101"/>
                <a:gd name="T7" fmla="*/ 4 h 101"/>
                <a:gd name="T8" fmla="*/ 76 w 101"/>
                <a:gd name="T9" fmla="*/ 12 h 101"/>
                <a:gd name="T10" fmla="*/ 89 w 101"/>
                <a:gd name="T11" fmla="*/ 20 h 101"/>
                <a:gd name="T12" fmla="*/ 64 w 101"/>
                <a:gd name="T13" fmla="*/ 46 h 101"/>
                <a:gd name="T14" fmla="*/ 78 w 101"/>
                <a:gd name="T15" fmla="*/ 46 h 101"/>
                <a:gd name="T16" fmla="*/ 100 w 101"/>
                <a:gd name="T17" fmla="*/ 64 h 101"/>
                <a:gd name="T18" fmla="*/ 88 w 101"/>
                <a:gd name="T19" fmla="*/ 85 h 101"/>
                <a:gd name="T20" fmla="*/ 74 w 101"/>
                <a:gd name="T21" fmla="*/ 88 h 101"/>
                <a:gd name="T22" fmla="*/ 53 w 101"/>
                <a:gd name="T23" fmla="*/ 65 h 101"/>
                <a:gd name="T24" fmla="*/ 46 w 101"/>
                <a:gd name="T25" fmla="*/ 98 h 101"/>
                <a:gd name="T26" fmla="*/ 24 w 101"/>
                <a:gd name="T27" fmla="*/ 89 h 101"/>
                <a:gd name="T28" fmla="*/ 11 w 101"/>
                <a:gd name="T29" fmla="*/ 80 h 101"/>
                <a:gd name="T30" fmla="*/ 37 w 101"/>
                <a:gd name="T31" fmla="*/ 56 h 101"/>
                <a:gd name="T32" fmla="*/ 23 w 101"/>
                <a:gd name="T33" fmla="*/ 55 h 101"/>
                <a:gd name="T34" fmla="*/ 1 w 101"/>
                <a:gd name="T35" fmla="*/ 35 h 101"/>
                <a:gd name="T36" fmla="*/ 48 w 101"/>
                <a:gd name="T37" fmla="*/ 55 h 101"/>
                <a:gd name="T38" fmla="*/ 53 w 101"/>
                <a:gd name="T39" fmla="*/ 46 h 101"/>
                <a:gd name="T40" fmla="*/ 48 w 101"/>
                <a:gd name="T41" fmla="*/ 55 h 101"/>
                <a:gd name="T42" fmla="*/ 75 w 101"/>
                <a:gd name="T43" fmla="*/ 27 h 101"/>
                <a:gd name="T44" fmla="*/ 68 w 101"/>
                <a:gd name="T45" fmla="*/ 23 h 101"/>
                <a:gd name="T46" fmla="*/ 57 w 101"/>
                <a:gd name="T47" fmla="*/ 19 h 101"/>
                <a:gd name="T48" fmla="*/ 55 w 101"/>
                <a:gd name="T49" fmla="*/ 37 h 101"/>
                <a:gd name="T50" fmla="*/ 60 w 101"/>
                <a:gd name="T51" fmla="*/ 40 h 101"/>
                <a:gd name="T52" fmla="*/ 62 w 101"/>
                <a:gd name="T53" fmla="*/ 60 h 101"/>
                <a:gd name="T54" fmla="*/ 75 w 101"/>
                <a:gd name="T55" fmla="*/ 75 h 101"/>
                <a:gd name="T56" fmla="*/ 79 w 101"/>
                <a:gd name="T57" fmla="*/ 68 h 101"/>
                <a:gd name="T58" fmla="*/ 83 w 101"/>
                <a:gd name="T59" fmla="*/ 57 h 101"/>
                <a:gd name="T60" fmla="*/ 64 w 101"/>
                <a:gd name="T61" fmla="*/ 56 h 101"/>
                <a:gd name="T62" fmla="*/ 62 w 101"/>
                <a:gd name="T63" fmla="*/ 60 h 101"/>
                <a:gd name="T64" fmla="*/ 27 w 101"/>
                <a:gd name="T65" fmla="*/ 70 h 101"/>
                <a:gd name="T66" fmla="*/ 28 w 101"/>
                <a:gd name="T67" fmla="*/ 77 h 101"/>
                <a:gd name="T68" fmla="*/ 38 w 101"/>
                <a:gd name="T69" fmla="*/ 84 h 101"/>
                <a:gd name="T70" fmla="*/ 48 w 101"/>
                <a:gd name="T71" fmla="*/ 73 h 101"/>
                <a:gd name="T72" fmla="*/ 43 w 101"/>
                <a:gd name="T73" fmla="*/ 63 h 101"/>
                <a:gd name="T74" fmla="*/ 17 w 101"/>
                <a:gd name="T75" fmla="*/ 38 h 101"/>
                <a:gd name="T76" fmla="*/ 28 w 101"/>
                <a:gd name="T77" fmla="*/ 47 h 101"/>
                <a:gd name="T78" fmla="*/ 38 w 101"/>
                <a:gd name="T79" fmla="*/ 43 h 101"/>
                <a:gd name="T80" fmla="*/ 31 w 101"/>
                <a:gd name="T81" fmla="*/ 27 h 101"/>
                <a:gd name="T82" fmla="*/ 24 w 101"/>
                <a:gd name="T83" fmla="*/ 28 h 101"/>
                <a:gd name="T84" fmla="*/ 17 w 101"/>
                <a:gd name="T85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" h="101">
                  <a:moveTo>
                    <a:pt x="12" y="24"/>
                  </a:moveTo>
                  <a:cubicBezTo>
                    <a:pt x="13" y="21"/>
                    <a:pt x="13" y="18"/>
                    <a:pt x="14" y="15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4" y="11"/>
                    <a:pt x="27" y="12"/>
                    <a:pt x="29" y="13"/>
                  </a:cubicBezTo>
                  <a:cubicBezTo>
                    <a:pt x="38" y="18"/>
                    <a:pt x="43" y="27"/>
                    <a:pt x="45" y="37"/>
                  </a:cubicBezTo>
                  <a:cubicBezTo>
                    <a:pt x="46" y="37"/>
                    <a:pt x="47" y="37"/>
                    <a:pt x="48" y="36"/>
                  </a:cubicBezTo>
                  <a:cubicBezTo>
                    <a:pt x="47" y="32"/>
                    <a:pt x="46" y="28"/>
                    <a:pt x="46" y="23"/>
                  </a:cubicBezTo>
                  <a:cubicBezTo>
                    <a:pt x="46" y="16"/>
                    <a:pt x="48" y="9"/>
                    <a:pt x="53" y="4"/>
                  </a:cubicBezTo>
                  <a:cubicBezTo>
                    <a:pt x="56" y="1"/>
                    <a:pt x="60" y="0"/>
                    <a:pt x="64" y="2"/>
                  </a:cubicBezTo>
                  <a:cubicBezTo>
                    <a:pt x="69" y="4"/>
                    <a:pt x="71" y="10"/>
                    <a:pt x="76" y="12"/>
                  </a:cubicBezTo>
                  <a:cubicBezTo>
                    <a:pt x="79" y="13"/>
                    <a:pt x="82" y="13"/>
                    <a:pt x="85" y="14"/>
                  </a:cubicBezTo>
                  <a:cubicBezTo>
                    <a:pt x="87" y="15"/>
                    <a:pt x="89" y="18"/>
                    <a:pt x="89" y="20"/>
                  </a:cubicBezTo>
                  <a:cubicBezTo>
                    <a:pt x="90" y="23"/>
                    <a:pt x="89" y="26"/>
                    <a:pt x="88" y="29"/>
                  </a:cubicBezTo>
                  <a:cubicBezTo>
                    <a:pt x="84" y="38"/>
                    <a:pt x="74" y="43"/>
                    <a:pt x="64" y="46"/>
                  </a:cubicBezTo>
                  <a:cubicBezTo>
                    <a:pt x="64" y="47"/>
                    <a:pt x="64" y="47"/>
                    <a:pt x="64" y="48"/>
                  </a:cubicBezTo>
                  <a:cubicBezTo>
                    <a:pt x="69" y="47"/>
                    <a:pt x="73" y="46"/>
                    <a:pt x="78" y="46"/>
                  </a:cubicBezTo>
                  <a:cubicBezTo>
                    <a:pt x="85" y="46"/>
                    <a:pt x="92" y="48"/>
                    <a:pt x="98" y="54"/>
                  </a:cubicBezTo>
                  <a:cubicBezTo>
                    <a:pt x="100" y="57"/>
                    <a:pt x="101" y="60"/>
                    <a:pt x="100" y="64"/>
                  </a:cubicBezTo>
                  <a:cubicBezTo>
                    <a:pt x="98" y="69"/>
                    <a:pt x="92" y="71"/>
                    <a:pt x="90" y="76"/>
                  </a:cubicBezTo>
                  <a:cubicBezTo>
                    <a:pt x="89" y="79"/>
                    <a:pt x="90" y="82"/>
                    <a:pt x="88" y="85"/>
                  </a:cubicBezTo>
                  <a:cubicBezTo>
                    <a:pt x="87" y="87"/>
                    <a:pt x="85" y="89"/>
                    <a:pt x="82" y="89"/>
                  </a:cubicBezTo>
                  <a:cubicBezTo>
                    <a:pt x="79" y="90"/>
                    <a:pt x="76" y="89"/>
                    <a:pt x="74" y="88"/>
                  </a:cubicBezTo>
                  <a:cubicBezTo>
                    <a:pt x="64" y="84"/>
                    <a:pt x="59" y="74"/>
                    <a:pt x="56" y="64"/>
                  </a:cubicBezTo>
                  <a:cubicBezTo>
                    <a:pt x="55" y="64"/>
                    <a:pt x="54" y="64"/>
                    <a:pt x="53" y="65"/>
                  </a:cubicBezTo>
                  <a:cubicBezTo>
                    <a:pt x="54" y="69"/>
                    <a:pt x="55" y="74"/>
                    <a:pt x="55" y="79"/>
                  </a:cubicBezTo>
                  <a:cubicBezTo>
                    <a:pt x="55" y="86"/>
                    <a:pt x="52" y="93"/>
                    <a:pt x="46" y="98"/>
                  </a:cubicBezTo>
                  <a:cubicBezTo>
                    <a:pt x="43" y="101"/>
                    <a:pt x="40" y="101"/>
                    <a:pt x="36" y="100"/>
                  </a:cubicBezTo>
                  <a:cubicBezTo>
                    <a:pt x="31" y="98"/>
                    <a:pt x="29" y="91"/>
                    <a:pt x="24" y="89"/>
                  </a:cubicBezTo>
                  <a:cubicBezTo>
                    <a:pt x="21" y="88"/>
                    <a:pt x="18" y="88"/>
                    <a:pt x="16" y="87"/>
                  </a:cubicBezTo>
                  <a:cubicBezTo>
                    <a:pt x="13" y="85"/>
                    <a:pt x="12" y="83"/>
                    <a:pt x="11" y="80"/>
                  </a:cubicBezTo>
                  <a:cubicBezTo>
                    <a:pt x="11" y="77"/>
                    <a:pt x="12" y="74"/>
                    <a:pt x="13" y="72"/>
                  </a:cubicBezTo>
                  <a:cubicBezTo>
                    <a:pt x="18" y="63"/>
                    <a:pt x="27" y="58"/>
                    <a:pt x="37" y="56"/>
                  </a:cubicBezTo>
                  <a:cubicBezTo>
                    <a:pt x="37" y="55"/>
                    <a:pt x="37" y="54"/>
                    <a:pt x="36" y="53"/>
                  </a:cubicBezTo>
                  <a:cubicBezTo>
                    <a:pt x="32" y="54"/>
                    <a:pt x="27" y="55"/>
                    <a:pt x="23" y="55"/>
                  </a:cubicBezTo>
                  <a:cubicBezTo>
                    <a:pt x="15" y="54"/>
                    <a:pt x="8" y="51"/>
                    <a:pt x="3" y="46"/>
                  </a:cubicBezTo>
                  <a:cubicBezTo>
                    <a:pt x="0" y="43"/>
                    <a:pt x="0" y="39"/>
                    <a:pt x="1" y="35"/>
                  </a:cubicBezTo>
                  <a:cubicBezTo>
                    <a:pt x="3" y="30"/>
                    <a:pt x="10" y="29"/>
                    <a:pt x="12" y="24"/>
                  </a:cubicBezTo>
                  <a:close/>
                  <a:moveTo>
                    <a:pt x="48" y="55"/>
                  </a:moveTo>
                  <a:cubicBezTo>
                    <a:pt x="50" y="57"/>
                    <a:pt x="54" y="56"/>
                    <a:pt x="55" y="53"/>
                  </a:cubicBezTo>
                  <a:cubicBezTo>
                    <a:pt x="57" y="51"/>
                    <a:pt x="56" y="47"/>
                    <a:pt x="53" y="46"/>
                  </a:cubicBezTo>
                  <a:cubicBezTo>
                    <a:pt x="50" y="44"/>
                    <a:pt x="47" y="45"/>
                    <a:pt x="45" y="48"/>
                  </a:cubicBezTo>
                  <a:cubicBezTo>
                    <a:pt x="44" y="50"/>
                    <a:pt x="45" y="54"/>
                    <a:pt x="48" y="55"/>
                  </a:cubicBezTo>
                  <a:close/>
                  <a:moveTo>
                    <a:pt x="74" y="31"/>
                  </a:moveTo>
                  <a:cubicBezTo>
                    <a:pt x="74" y="30"/>
                    <a:pt x="75" y="28"/>
                    <a:pt x="75" y="27"/>
                  </a:cubicBezTo>
                  <a:cubicBezTo>
                    <a:pt x="74" y="26"/>
                    <a:pt x="73" y="24"/>
                    <a:pt x="72" y="24"/>
                  </a:cubicBezTo>
                  <a:cubicBezTo>
                    <a:pt x="71" y="23"/>
                    <a:pt x="69" y="23"/>
                    <a:pt x="68" y="23"/>
                  </a:cubicBezTo>
                  <a:cubicBezTo>
                    <a:pt x="66" y="22"/>
                    <a:pt x="65" y="19"/>
                    <a:pt x="62" y="18"/>
                  </a:cubicBezTo>
                  <a:cubicBezTo>
                    <a:pt x="60" y="17"/>
                    <a:pt x="58" y="17"/>
                    <a:pt x="57" y="19"/>
                  </a:cubicBezTo>
                  <a:cubicBezTo>
                    <a:pt x="55" y="21"/>
                    <a:pt x="53" y="25"/>
                    <a:pt x="53" y="28"/>
                  </a:cubicBezTo>
                  <a:cubicBezTo>
                    <a:pt x="53" y="31"/>
                    <a:pt x="54" y="35"/>
                    <a:pt x="55" y="37"/>
                  </a:cubicBezTo>
                  <a:cubicBezTo>
                    <a:pt x="56" y="38"/>
                    <a:pt x="57" y="38"/>
                    <a:pt x="57" y="38"/>
                  </a:cubicBezTo>
                  <a:cubicBezTo>
                    <a:pt x="58" y="39"/>
                    <a:pt x="59" y="39"/>
                    <a:pt x="60" y="40"/>
                  </a:cubicBezTo>
                  <a:cubicBezTo>
                    <a:pt x="65" y="39"/>
                    <a:pt x="71" y="36"/>
                    <a:pt x="74" y="31"/>
                  </a:cubicBezTo>
                  <a:close/>
                  <a:moveTo>
                    <a:pt x="62" y="60"/>
                  </a:moveTo>
                  <a:cubicBezTo>
                    <a:pt x="63" y="65"/>
                    <a:pt x="66" y="71"/>
                    <a:pt x="71" y="74"/>
                  </a:cubicBezTo>
                  <a:cubicBezTo>
                    <a:pt x="72" y="74"/>
                    <a:pt x="74" y="75"/>
                    <a:pt x="75" y="75"/>
                  </a:cubicBezTo>
                  <a:cubicBezTo>
                    <a:pt x="76" y="74"/>
                    <a:pt x="78" y="74"/>
                    <a:pt x="78" y="72"/>
                  </a:cubicBezTo>
                  <a:cubicBezTo>
                    <a:pt x="79" y="71"/>
                    <a:pt x="78" y="69"/>
                    <a:pt x="79" y="68"/>
                  </a:cubicBezTo>
                  <a:cubicBezTo>
                    <a:pt x="80" y="66"/>
                    <a:pt x="83" y="65"/>
                    <a:pt x="84" y="62"/>
                  </a:cubicBezTo>
                  <a:cubicBezTo>
                    <a:pt x="84" y="60"/>
                    <a:pt x="84" y="59"/>
                    <a:pt x="83" y="57"/>
                  </a:cubicBezTo>
                  <a:cubicBezTo>
                    <a:pt x="80" y="55"/>
                    <a:pt x="76" y="53"/>
                    <a:pt x="73" y="53"/>
                  </a:cubicBezTo>
                  <a:cubicBezTo>
                    <a:pt x="70" y="53"/>
                    <a:pt x="67" y="54"/>
                    <a:pt x="64" y="56"/>
                  </a:cubicBezTo>
                  <a:cubicBezTo>
                    <a:pt x="64" y="56"/>
                    <a:pt x="63" y="57"/>
                    <a:pt x="63" y="58"/>
                  </a:cubicBezTo>
                  <a:cubicBezTo>
                    <a:pt x="62" y="58"/>
                    <a:pt x="62" y="59"/>
                    <a:pt x="62" y="60"/>
                  </a:cubicBezTo>
                  <a:close/>
                  <a:moveTo>
                    <a:pt x="42" y="62"/>
                  </a:moveTo>
                  <a:cubicBezTo>
                    <a:pt x="36" y="62"/>
                    <a:pt x="30" y="65"/>
                    <a:pt x="27" y="70"/>
                  </a:cubicBezTo>
                  <a:cubicBezTo>
                    <a:pt x="27" y="71"/>
                    <a:pt x="26" y="73"/>
                    <a:pt x="26" y="74"/>
                  </a:cubicBezTo>
                  <a:cubicBezTo>
                    <a:pt x="26" y="75"/>
                    <a:pt x="27" y="77"/>
                    <a:pt x="28" y="77"/>
                  </a:cubicBezTo>
                  <a:cubicBezTo>
                    <a:pt x="30" y="78"/>
                    <a:pt x="31" y="78"/>
                    <a:pt x="33" y="78"/>
                  </a:cubicBezTo>
                  <a:cubicBezTo>
                    <a:pt x="35" y="80"/>
                    <a:pt x="36" y="83"/>
                    <a:pt x="38" y="84"/>
                  </a:cubicBezTo>
                  <a:cubicBezTo>
                    <a:pt x="40" y="85"/>
                    <a:pt x="42" y="84"/>
                    <a:pt x="43" y="83"/>
                  </a:cubicBezTo>
                  <a:cubicBezTo>
                    <a:pt x="46" y="81"/>
                    <a:pt x="47" y="77"/>
                    <a:pt x="48" y="73"/>
                  </a:cubicBezTo>
                  <a:cubicBezTo>
                    <a:pt x="48" y="70"/>
                    <a:pt x="47" y="67"/>
                    <a:pt x="46" y="64"/>
                  </a:cubicBezTo>
                  <a:cubicBezTo>
                    <a:pt x="45" y="64"/>
                    <a:pt x="44" y="63"/>
                    <a:pt x="43" y="63"/>
                  </a:cubicBezTo>
                  <a:cubicBezTo>
                    <a:pt x="43" y="63"/>
                    <a:pt x="42" y="62"/>
                    <a:pt x="42" y="62"/>
                  </a:cubicBezTo>
                  <a:close/>
                  <a:moveTo>
                    <a:pt x="17" y="38"/>
                  </a:moveTo>
                  <a:cubicBezTo>
                    <a:pt x="17" y="40"/>
                    <a:pt x="17" y="42"/>
                    <a:pt x="18" y="43"/>
                  </a:cubicBezTo>
                  <a:cubicBezTo>
                    <a:pt x="21" y="46"/>
                    <a:pt x="24" y="47"/>
                    <a:pt x="28" y="47"/>
                  </a:cubicBezTo>
                  <a:cubicBezTo>
                    <a:pt x="31" y="48"/>
                    <a:pt x="34" y="47"/>
                    <a:pt x="37" y="46"/>
                  </a:cubicBezTo>
                  <a:cubicBezTo>
                    <a:pt x="37" y="45"/>
                    <a:pt x="38" y="44"/>
                    <a:pt x="38" y="43"/>
                  </a:cubicBezTo>
                  <a:cubicBezTo>
                    <a:pt x="38" y="43"/>
                    <a:pt x="39" y="42"/>
                    <a:pt x="39" y="41"/>
                  </a:cubicBezTo>
                  <a:cubicBezTo>
                    <a:pt x="38" y="36"/>
                    <a:pt x="36" y="30"/>
                    <a:pt x="31" y="27"/>
                  </a:cubicBezTo>
                  <a:cubicBezTo>
                    <a:pt x="30" y="26"/>
                    <a:pt x="28" y="26"/>
                    <a:pt x="27" y="26"/>
                  </a:cubicBezTo>
                  <a:cubicBezTo>
                    <a:pt x="26" y="26"/>
                    <a:pt x="24" y="27"/>
                    <a:pt x="24" y="28"/>
                  </a:cubicBezTo>
                  <a:cubicBezTo>
                    <a:pt x="23" y="29"/>
                    <a:pt x="23" y="31"/>
                    <a:pt x="23" y="32"/>
                  </a:cubicBezTo>
                  <a:cubicBezTo>
                    <a:pt x="21" y="35"/>
                    <a:pt x="18" y="36"/>
                    <a:pt x="1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4" name="Freeform 304"/>
            <p:cNvSpPr>
              <a:spLocks/>
            </p:cNvSpPr>
            <p:nvPr/>
          </p:nvSpPr>
          <p:spPr bwMode="auto">
            <a:xfrm>
              <a:off x="6518276" y="1220788"/>
              <a:ext cx="49213" cy="25400"/>
            </a:xfrm>
            <a:custGeom>
              <a:avLst/>
              <a:gdLst>
                <a:gd name="T0" fmla="*/ 6 w 13"/>
                <a:gd name="T1" fmla="*/ 0 h 7"/>
                <a:gd name="T2" fmla="*/ 13 w 13"/>
                <a:gd name="T3" fmla="*/ 1 h 7"/>
                <a:gd name="T4" fmla="*/ 7 w 13"/>
                <a:gd name="T5" fmla="*/ 5 h 7"/>
                <a:gd name="T6" fmla="*/ 2 w 13"/>
                <a:gd name="T7" fmla="*/ 6 h 7"/>
                <a:gd name="T8" fmla="*/ 2 w 13"/>
                <a:gd name="T9" fmla="*/ 1 h 7"/>
                <a:gd name="T10" fmla="*/ 6 w 1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6" y="0"/>
                  </a:moveTo>
                  <a:cubicBezTo>
                    <a:pt x="9" y="0"/>
                    <a:pt x="11" y="0"/>
                    <a:pt x="13" y="1"/>
                  </a:cubicBezTo>
                  <a:cubicBezTo>
                    <a:pt x="13" y="1"/>
                    <a:pt x="10" y="4"/>
                    <a:pt x="7" y="5"/>
                  </a:cubicBezTo>
                  <a:cubicBezTo>
                    <a:pt x="5" y="6"/>
                    <a:pt x="3" y="7"/>
                    <a:pt x="2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5" name="Freeform 305"/>
            <p:cNvSpPr>
              <a:spLocks/>
            </p:cNvSpPr>
            <p:nvPr/>
          </p:nvSpPr>
          <p:spPr bwMode="auto">
            <a:xfrm>
              <a:off x="6718301" y="1309688"/>
              <a:ext cx="25400" cy="49213"/>
            </a:xfrm>
            <a:custGeom>
              <a:avLst/>
              <a:gdLst>
                <a:gd name="T0" fmla="*/ 6 w 7"/>
                <a:gd name="T1" fmla="*/ 12 h 13"/>
                <a:gd name="T2" fmla="*/ 2 w 7"/>
                <a:gd name="T3" fmla="*/ 11 h 13"/>
                <a:gd name="T4" fmla="*/ 0 w 7"/>
                <a:gd name="T5" fmla="*/ 7 h 13"/>
                <a:gd name="T6" fmla="*/ 1 w 7"/>
                <a:gd name="T7" fmla="*/ 0 h 13"/>
                <a:gd name="T8" fmla="*/ 6 w 7"/>
                <a:gd name="T9" fmla="*/ 6 h 13"/>
                <a:gd name="T10" fmla="*/ 6 w 7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12"/>
                  </a:moveTo>
                  <a:cubicBezTo>
                    <a:pt x="5" y="13"/>
                    <a:pt x="3" y="13"/>
                    <a:pt x="2" y="11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2"/>
                    <a:pt x="1" y="0"/>
                  </a:cubicBezTo>
                  <a:cubicBezTo>
                    <a:pt x="1" y="0"/>
                    <a:pt x="5" y="4"/>
                    <a:pt x="6" y="6"/>
                  </a:cubicBezTo>
                  <a:cubicBezTo>
                    <a:pt x="7" y="8"/>
                    <a:pt x="7" y="10"/>
                    <a:pt x="6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6" name="Freeform 306"/>
            <p:cNvSpPr>
              <a:spLocks/>
            </p:cNvSpPr>
            <p:nvPr/>
          </p:nvSpPr>
          <p:spPr bwMode="auto">
            <a:xfrm>
              <a:off x="6808788" y="1136650"/>
              <a:ext cx="47625" cy="26988"/>
            </a:xfrm>
            <a:custGeom>
              <a:avLst/>
              <a:gdLst>
                <a:gd name="T0" fmla="*/ 7 w 13"/>
                <a:gd name="T1" fmla="*/ 7 h 7"/>
                <a:gd name="T2" fmla="*/ 0 w 13"/>
                <a:gd name="T3" fmla="*/ 6 h 7"/>
                <a:gd name="T4" fmla="*/ 6 w 13"/>
                <a:gd name="T5" fmla="*/ 1 h 7"/>
                <a:gd name="T6" fmla="*/ 12 w 13"/>
                <a:gd name="T7" fmla="*/ 1 h 7"/>
                <a:gd name="T8" fmla="*/ 11 w 13"/>
                <a:gd name="T9" fmla="*/ 6 h 7"/>
                <a:gd name="T10" fmla="*/ 7 w 1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7" y="7"/>
                  </a:moveTo>
                  <a:cubicBezTo>
                    <a:pt x="5" y="7"/>
                    <a:pt x="2" y="6"/>
                    <a:pt x="0" y="6"/>
                  </a:cubicBezTo>
                  <a:cubicBezTo>
                    <a:pt x="0" y="6"/>
                    <a:pt x="4" y="2"/>
                    <a:pt x="6" y="1"/>
                  </a:cubicBezTo>
                  <a:cubicBezTo>
                    <a:pt x="8" y="0"/>
                    <a:pt x="10" y="0"/>
                    <a:pt x="12" y="1"/>
                  </a:cubicBezTo>
                  <a:cubicBezTo>
                    <a:pt x="13" y="2"/>
                    <a:pt x="13" y="4"/>
                    <a:pt x="11" y="6"/>
                  </a:cubicBezTo>
                  <a:cubicBezTo>
                    <a:pt x="10" y="7"/>
                    <a:pt x="9" y="7"/>
                    <a:pt x="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7" name="Freeform 307"/>
            <p:cNvSpPr>
              <a:spLocks/>
            </p:cNvSpPr>
            <p:nvPr/>
          </p:nvSpPr>
          <p:spPr bwMode="auto">
            <a:xfrm>
              <a:off x="5376863" y="914400"/>
              <a:ext cx="33338" cy="23813"/>
            </a:xfrm>
            <a:custGeom>
              <a:avLst/>
              <a:gdLst>
                <a:gd name="T0" fmla="*/ 1 w 9"/>
                <a:gd name="T1" fmla="*/ 2 h 6"/>
                <a:gd name="T2" fmla="*/ 3 w 9"/>
                <a:gd name="T3" fmla="*/ 0 h 6"/>
                <a:gd name="T4" fmla="*/ 6 w 9"/>
                <a:gd name="T5" fmla="*/ 1 h 6"/>
                <a:gd name="T6" fmla="*/ 9 w 9"/>
                <a:gd name="T7" fmla="*/ 6 h 6"/>
                <a:gd name="T8" fmla="*/ 4 w 9"/>
                <a:gd name="T9" fmla="*/ 5 h 6"/>
                <a:gd name="T10" fmla="*/ 1 w 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7" y="3"/>
                    <a:pt x="9" y="4"/>
                    <a:pt x="9" y="6"/>
                  </a:cubicBezTo>
                  <a:cubicBezTo>
                    <a:pt x="9" y="6"/>
                    <a:pt x="6" y="6"/>
                    <a:pt x="4" y="5"/>
                  </a:cubicBezTo>
                  <a:cubicBezTo>
                    <a:pt x="2" y="4"/>
                    <a:pt x="1" y="4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8" name="Freeform 308"/>
            <p:cNvSpPr>
              <a:spLocks noEditPoints="1"/>
            </p:cNvSpPr>
            <p:nvPr/>
          </p:nvSpPr>
          <p:spPr bwMode="auto">
            <a:xfrm>
              <a:off x="5354638" y="839788"/>
              <a:ext cx="288925" cy="285750"/>
            </a:xfrm>
            <a:custGeom>
              <a:avLst/>
              <a:gdLst>
                <a:gd name="T0" fmla="*/ 1 w 77"/>
                <a:gd name="T1" fmla="*/ 39 h 76"/>
                <a:gd name="T2" fmla="*/ 7 w 77"/>
                <a:gd name="T3" fmla="*/ 30 h 76"/>
                <a:gd name="T4" fmla="*/ 30 w 77"/>
                <a:gd name="T5" fmla="*/ 32 h 76"/>
                <a:gd name="T6" fmla="*/ 15 w 77"/>
                <a:gd name="T7" fmla="*/ 12 h 76"/>
                <a:gd name="T8" fmla="*/ 31 w 77"/>
                <a:gd name="T9" fmla="*/ 4 h 76"/>
                <a:gd name="T10" fmla="*/ 42 w 77"/>
                <a:gd name="T11" fmla="*/ 2 h 76"/>
                <a:gd name="T12" fmla="*/ 43 w 77"/>
                <a:gd name="T13" fmla="*/ 29 h 76"/>
                <a:gd name="T14" fmla="*/ 50 w 77"/>
                <a:gd name="T15" fmla="*/ 21 h 76"/>
                <a:gd name="T16" fmla="*/ 71 w 77"/>
                <a:gd name="T17" fmla="*/ 18 h 76"/>
                <a:gd name="T18" fmla="*/ 76 w 77"/>
                <a:gd name="T19" fmla="*/ 35 h 76"/>
                <a:gd name="T20" fmla="*/ 70 w 77"/>
                <a:gd name="T21" fmla="*/ 45 h 76"/>
                <a:gd name="T22" fmla="*/ 47 w 77"/>
                <a:gd name="T23" fmla="*/ 44 h 76"/>
                <a:gd name="T24" fmla="*/ 62 w 77"/>
                <a:gd name="T25" fmla="*/ 65 h 76"/>
                <a:gd name="T26" fmla="*/ 45 w 77"/>
                <a:gd name="T27" fmla="*/ 72 h 76"/>
                <a:gd name="T28" fmla="*/ 34 w 77"/>
                <a:gd name="T29" fmla="*/ 74 h 76"/>
                <a:gd name="T30" fmla="*/ 34 w 77"/>
                <a:gd name="T31" fmla="*/ 48 h 76"/>
                <a:gd name="T32" fmla="*/ 26 w 77"/>
                <a:gd name="T33" fmla="*/ 55 h 76"/>
                <a:gd name="T34" fmla="*/ 5 w 77"/>
                <a:gd name="T35" fmla="*/ 56 h 76"/>
                <a:gd name="T36" fmla="*/ 39 w 77"/>
                <a:gd name="T37" fmla="*/ 42 h 76"/>
                <a:gd name="T38" fmla="*/ 37 w 77"/>
                <a:gd name="T39" fmla="*/ 34 h 76"/>
                <a:gd name="T40" fmla="*/ 39 w 77"/>
                <a:gd name="T41" fmla="*/ 42 h 76"/>
                <a:gd name="T42" fmla="*/ 38 w 77"/>
                <a:gd name="T43" fmla="*/ 13 h 76"/>
                <a:gd name="T44" fmla="*/ 33 w 77"/>
                <a:gd name="T45" fmla="*/ 14 h 76"/>
                <a:gd name="T46" fmla="*/ 25 w 77"/>
                <a:gd name="T47" fmla="*/ 18 h 76"/>
                <a:gd name="T48" fmla="*/ 34 w 77"/>
                <a:gd name="T49" fmla="*/ 29 h 76"/>
                <a:gd name="T50" fmla="*/ 37 w 77"/>
                <a:gd name="T51" fmla="*/ 28 h 76"/>
                <a:gd name="T52" fmla="*/ 49 w 77"/>
                <a:gd name="T53" fmla="*/ 37 h 76"/>
                <a:gd name="T54" fmla="*/ 64 w 77"/>
                <a:gd name="T55" fmla="*/ 37 h 76"/>
                <a:gd name="T56" fmla="*/ 62 w 77"/>
                <a:gd name="T57" fmla="*/ 32 h 76"/>
                <a:gd name="T58" fmla="*/ 58 w 77"/>
                <a:gd name="T59" fmla="*/ 24 h 76"/>
                <a:gd name="T60" fmla="*/ 48 w 77"/>
                <a:gd name="T61" fmla="*/ 33 h 76"/>
                <a:gd name="T62" fmla="*/ 49 w 77"/>
                <a:gd name="T63" fmla="*/ 37 h 76"/>
                <a:gd name="T64" fmla="*/ 37 w 77"/>
                <a:gd name="T65" fmla="*/ 60 h 76"/>
                <a:gd name="T66" fmla="*/ 41 w 77"/>
                <a:gd name="T67" fmla="*/ 63 h 76"/>
                <a:gd name="T68" fmla="*/ 50 w 77"/>
                <a:gd name="T69" fmla="*/ 61 h 76"/>
                <a:gd name="T70" fmla="*/ 49 w 77"/>
                <a:gd name="T71" fmla="*/ 51 h 76"/>
                <a:gd name="T72" fmla="*/ 41 w 77"/>
                <a:gd name="T73" fmla="*/ 48 h 76"/>
                <a:gd name="T74" fmla="*/ 15 w 77"/>
                <a:gd name="T75" fmla="*/ 49 h 76"/>
                <a:gd name="T76" fmla="*/ 25 w 77"/>
                <a:gd name="T77" fmla="*/ 49 h 76"/>
                <a:gd name="T78" fmla="*/ 28 w 77"/>
                <a:gd name="T79" fmla="*/ 41 h 76"/>
                <a:gd name="T80" fmla="*/ 16 w 77"/>
                <a:gd name="T81" fmla="*/ 36 h 76"/>
                <a:gd name="T82" fmla="*/ 13 w 77"/>
                <a:gd name="T83" fmla="*/ 41 h 76"/>
                <a:gd name="T84" fmla="*/ 15 w 77"/>
                <a:gd name="T85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76">
                  <a:moveTo>
                    <a:pt x="4" y="45"/>
                  </a:moveTo>
                  <a:cubicBezTo>
                    <a:pt x="3" y="43"/>
                    <a:pt x="1" y="41"/>
                    <a:pt x="1" y="39"/>
                  </a:cubicBezTo>
                  <a:cubicBezTo>
                    <a:pt x="0" y="37"/>
                    <a:pt x="1" y="35"/>
                    <a:pt x="2" y="33"/>
                  </a:cubicBezTo>
                  <a:cubicBezTo>
                    <a:pt x="3" y="32"/>
                    <a:pt x="5" y="31"/>
                    <a:pt x="7" y="30"/>
                  </a:cubicBezTo>
                  <a:cubicBezTo>
                    <a:pt x="14" y="28"/>
                    <a:pt x="22" y="30"/>
                    <a:pt x="29" y="34"/>
                  </a:cubicBezTo>
                  <a:cubicBezTo>
                    <a:pt x="29" y="33"/>
                    <a:pt x="29" y="33"/>
                    <a:pt x="30" y="32"/>
                  </a:cubicBezTo>
                  <a:cubicBezTo>
                    <a:pt x="27" y="31"/>
                    <a:pt x="24" y="29"/>
                    <a:pt x="21" y="27"/>
                  </a:cubicBezTo>
                  <a:cubicBezTo>
                    <a:pt x="18" y="23"/>
                    <a:pt x="15" y="18"/>
                    <a:pt x="15" y="12"/>
                  </a:cubicBezTo>
                  <a:cubicBezTo>
                    <a:pt x="15" y="9"/>
                    <a:pt x="16" y="7"/>
                    <a:pt x="19" y="6"/>
                  </a:cubicBezTo>
                  <a:cubicBezTo>
                    <a:pt x="23" y="4"/>
                    <a:pt x="27" y="6"/>
                    <a:pt x="31" y="4"/>
                  </a:cubicBezTo>
                  <a:cubicBezTo>
                    <a:pt x="33" y="4"/>
                    <a:pt x="34" y="2"/>
                    <a:pt x="36" y="1"/>
                  </a:cubicBezTo>
                  <a:cubicBezTo>
                    <a:pt x="38" y="0"/>
                    <a:pt x="40" y="1"/>
                    <a:pt x="42" y="2"/>
                  </a:cubicBezTo>
                  <a:cubicBezTo>
                    <a:pt x="44" y="3"/>
                    <a:pt x="45" y="5"/>
                    <a:pt x="46" y="7"/>
                  </a:cubicBezTo>
                  <a:cubicBezTo>
                    <a:pt x="49" y="14"/>
                    <a:pt x="46" y="22"/>
                    <a:pt x="43" y="29"/>
                  </a:cubicBezTo>
                  <a:cubicBezTo>
                    <a:pt x="43" y="29"/>
                    <a:pt x="44" y="29"/>
                    <a:pt x="44" y="29"/>
                  </a:cubicBezTo>
                  <a:cubicBezTo>
                    <a:pt x="46" y="26"/>
                    <a:pt x="47" y="23"/>
                    <a:pt x="50" y="21"/>
                  </a:cubicBezTo>
                  <a:cubicBezTo>
                    <a:pt x="53" y="17"/>
                    <a:pt x="59" y="15"/>
                    <a:pt x="64" y="14"/>
                  </a:cubicBezTo>
                  <a:cubicBezTo>
                    <a:pt x="67" y="14"/>
                    <a:pt x="70" y="16"/>
                    <a:pt x="71" y="18"/>
                  </a:cubicBezTo>
                  <a:cubicBezTo>
                    <a:pt x="73" y="22"/>
                    <a:pt x="71" y="26"/>
                    <a:pt x="72" y="30"/>
                  </a:cubicBezTo>
                  <a:cubicBezTo>
                    <a:pt x="73" y="32"/>
                    <a:pt x="75" y="33"/>
                    <a:pt x="76" y="35"/>
                  </a:cubicBezTo>
                  <a:cubicBezTo>
                    <a:pt x="77" y="37"/>
                    <a:pt x="76" y="40"/>
                    <a:pt x="75" y="41"/>
                  </a:cubicBezTo>
                  <a:cubicBezTo>
                    <a:pt x="74" y="43"/>
                    <a:pt x="72" y="44"/>
                    <a:pt x="70" y="45"/>
                  </a:cubicBezTo>
                  <a:cubicBezTo>
                    <a:pt x="63" y="48"/>
                    <a:pt x="55" y="46"/>
                    <a:pt x="48" y="42"/>
                  </a:cubicBezTo>
                  <a:cubicBezTo>
                    <a:pt x="48" y="43"/>
                    <a:pt x="47" y="43"/>
                    <a:pt x="47" y="44"/>
                  </a:cubicBezTo>
                  <a:cubicBezTo>
                    <a:pt x="50" y="46"/>
                    <a:pt x="53" y="48"/>
                    <a:pt x="56" y="50"/>
                  </a:cubicBezTo>
                  <a:cubicBezTo>
                    <a:pt x="59" y="54"/>
                    <a:pt x="62" y="59"/>
                    <a:pt x="62" y="65"/>
                  </a:cubicBezTo>
                  <a:cubicBezTo>
                    <a:pt x="61" y="68"/>
                    <a:pt x="60" y="70"/>
                    <a:pt x="57" y="71"/>
                  </a:cubicBezTo>
                  <a:cubicBezTo>
                    <a:pt x="53" y="73"/>
                    <a:pt x="49" y="70"/>
                    <a:pt x="45" y="72"/>
                  </a:cubicBezTo>
                  <a:cubicBezTo>
                    <a:pt x="43" y="73"/>
                    <a:pt x="42" y="74"/>
                    <a:pt x="40" y="75"/>
                  </a:cubicBezTo>
                  <a:cubicBezTo>
                    <a:pt x="38" y="76"/>
                    <a:pt x="35" y="75"/>
                    <a:pt x="34" y="74"/>
                  </a:cubicBezTo>
                  <a:cubicBezTo>
                    <a:pt x="32" y="73"/>
                    <a:pt x="31" y="71"/>
                    <a:pt x="30" y="69"/>
                  </a:cubicBezTo>
                  <a:cubicBezTo>
                    <a:pt x="28" y="62"/>
                    <a:pt x="30" y="54"/>
                    <a:pt x="34" y="48"/>
                  </a:cubicBezTo>
                  <a:cubicBezTo>
                    <a:pt x="34" y="47"/>
                    <a:pt x="33" y="47"/>
                    <a:pt x="32" y="47"/>
                  </a:cubicBezTo>
                  <a:cubicBezTo>
                    <a:pt x="31" y="50"/>
                    <a:pt x="29" y="53"/>
                    <a:pt x="26" y="55"/>
                  </a:cubicBezTo>
                  <a:cubicBezTo>
                    <a:pt x="22" y="59"/>
                    <a:pt x="17" y="61"/>
                    <a:pt x="11" y="61"/>
                  </a:cubicBezTo>
                  <a:cubicBezTo>
                    <a:pt x="8" y="61"/>
                    <a:pt x="6" y="59"/>
                    <a:pt x="5" y="56"/>
                  </a:cubicBezTo>
                  <a:cubicBezTo>
                    <a:pt x="3" y="53"/>
                    <a:pt x="6" y="48"/>
                    <a:pt x="4" y="45"/>
                  </a:cubicBezTo>
                  <a:close/>
                  <a:moveTo>
                    <a:pt x="39" y="42"/>
                  </a:moveTo>
                  <a:cubicBezTo>
                    <a:pt x="42" y="41"/>
                    <a:pt x="43" y="39"/>
                    <a:pt x="42" y="37"/>
                  </a:cubicBezTo>
                  <a:cubicBezTo>
                    <a:pt x="42" y="35"/>
                    <a:pt x="39" y="33"/>
                    <a:pt x="37" y="34"/>
                  </a:cubicBezTo>
                  <a:cubicBezTo>
                    <a:pt x="35" y="35"/>
                    <a:pt x="34" y="37"/>
                    <a:pt x="34" y="39"/>
                  </a:cubicBezTo>
                  <a:cubicBezTo>
                    <a:pt x="35" y="41"/>
                    <a:pt x="37" y="43"/>
                    <a:pt x="39" y="42"/>
                  </a:cubicBezTo>
                  <a:close/>
                  <a:moveTo>
                    <a:pt x="40" y="16"/>
                  </a:moveTo>
                  <a:cubicBezTo>
                    <a:pt x="39" y="15"/>
                    <a:pt x="39" y="14"/>
                    <a:pt x="38" y="13"/>
                  </a:cubicBezTo>
                  <a:cubicBezTo>
                    <a:pt x="37" y="12"/>
                    <a:pt x="36" y="12"/>
                    <a:pt x="35" y="13"/>
                  </a:cubicBezTo>
                  <a:cubicBezTo>
                    <a:pt x="34" y="13"/>
                    <a:pt x="33" y="14"/>
                    <a:pt x="33" y="14"/>
                  </a:cubicBezTo>
                  <a:cubicBezTo>
                    <a:pt x="31" y="15"/>
                    <a:pt x="29" y="14"/>
                    <a:pt x="27" y="15"/>
                  </a:cubicBezTo>
                  <a:cubicBezTo>
                    <a:pt x="25" y="16"/>
                    <a:pt x="25" y="17"/>
                    <a:pt x="25" y="18"/>
                  </a:cubicBezTo>
                  <a:cubicBezTo>
                    <a:pt x="25" y="21"/>
                    <a:pt x="26" y="23"/>
                    <a:pt x="28" y="25"/>
                  </a:cubicBezTo>
                  <a:cubicBezTo>
                    <a:pt x="30" y="27"/>
                    <a:pt x="32" y="28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ubicBezTo>
                    <a:pt x="36" y="28"/>
                    <a:pt x="37" y="28"/>
                    <a:pt x="37" y="28"/>
                  </a:cubicBezTo>
                  <a:cubicBezTo>
                    <a:pt x="40" y="24"/>
                    <a:pt x="41" y="19"/>
                    <a:pt x="40" y="16"/>
                  </a:cubicBezTo>
                  <a:close/>
                  <a:moveTo>
                    <a:pt x="49" y="37"/>
                  </a:moveTo>
                  <a:cubicBezTo>
                    <a:pt x="53" y="39"/>
                    <a:pt x="57" y="41"/>
                    <a:pt x="61" y="39"/>
                  </a:cubicBezTo>
                  <a:cubicBezTo>
                    <a:pt x="62" y="39"/>
                    <a:pt x="63" y="38"/>
                    <a:pt x="64" y="37"/>
                  </a:cubicBezTo>
                  <a:cubicBezTo>
                    <a:pt x="64" y="36"/>
                    <a:pt x="64" y="35"/>
                    <a:pt x="64" y="34"/>
                  </a:cubicBezTo>
                  <a:cubicBezTo>
                    <a:pt x="64" y="33"/>
                    <a:pt x="63" y="33"/>
                    <a:pt x="62" y="32"/>
                  </a:cubicBezTo>
                  <a:cubicBezTo>
                    <a:pt x="61" y="30"/>
                    <a:pt x="62" y="28"/>
                    <a:pt x="62" y="26"/>
                  </a:cubicBezTo>
                  <a:cubicBezTo>
                    <a:pt x="61" y="25"/>
                    <a:pt x="60" y="24"/>
                    <a:pt x="58" y="24"/>
                  </a:cubicBezTo>
                  <a:cubicBezTo>
                    <a:pt x="56" y="24"/>
                    <a:pt x="53" y="26"/>
                    <a:pt x="51" y="27"/>
                  </a:cubicBezTo>
                  <a:cubicBezTo>
                    <a:pt x="50" y="29"/>
                    <a:pt x="49" y="31"/>
                    <a:pt x="48" y="33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9" y="36"/>
                    <a:pt x="49" y="36"/>
                    <a:pt x="49" y="37"/>
                  </a:cubicBezTo>
                  <a:close/>
                  <a:moveTo>
                    <a:pt x="40" y="48"/>
                  </a:moveTo>
                  <a:cubicBezTo>
                    <a:pt x="37" y="52"/>
                    <a:pt x="35" y="56"/>
                    <a:pt x="37" y="60"/>
                  </a:cubicBezTo>
                  <a:cubicBezTo>
                    <a:pt x="37" y="61"/>
                    <a:pt x="38" y="62"/>
                    <a:pt x="38" y="63"/>
                  </a:cubicBezTo>
                  <a:cubicBezTo>
                    <a:pt x="39" y="64"/>
                    <a:pt x="40" y="64"/>
                    <a:pt x="41" y="63"/>
                  </a:cubicBezTo>
                  <a:cubicBezTo>
                    <a:pt x="42" y="63"/>
                    <a:pt x="43" y="62"/>
                    <a:pt x="44" y="62"/>
                  </a:cubicBezTo>
                  <a:cubicBezTo>
                    <a:pt x="46" y="61"/>
                    <a:pt x="48" y="62"/>
                    <a:pt x="50" y="61"/>
                  </a:cubicBezTo>
                  <a:cubicBezTo>
                    <a:pt x="51" y="61"/>
                    <a:pt x="52" y="60"/>
                    <a:pt x="52" y="58"/>
                  </a:cubicBezTo>
                  <a:cubicBezTo>
                    <a:pt x="52" y="56"/>
                    <a:pt x="51" y="53"/>
                    <a:pt x="49" y="51"/>
                  </a:cubicBezTo>
                  <a:cubicBezTo>
                    <a:pt x="47" y="50"/>
                    <a:pt x="45" y="48"/>
                    <a:pt x="43" y="47"/>
                  </a:cubicBezTo>
                  <a:cubicBezTo>
                    <a:pt x="42" y="48"/>
                    <a:pt x="42" y="48"/>
                    <a:pt x="41" y="48"/>
                  </a:cubicBezTo>
                  <a:cubicBezTo>
                    <a:pt x="41" y="48"/>
                    <a:pt x="40" y="48"/>
                    <a:pt x="40" y="48"/>
                  </a:cubicBezTo>
                  <a:close/>
                  <a:moveTo>
                    <a:pt x="15" y="49"/>
                  </a:moveTo>
                  <a:cubicBezTo>
                    <a:pt x="15" y="51"/>
                    <a:pt x="16" y="51"/>
                    <a:pt x="18" y="51"/>
                  </a:cubicBezTo>
                  <a:cubicBezTo>
                    <a:pt x="20" y="51"/>
                    <a:pt x="23" y="50"/>
                    <a:pt x="25" y="49"/>
                  </a:cubicBezTo>
                  <a:cubicBezTo>
                    <a:pt x="27" y="47"/>
                    <a:pt x="28" y="45"/>
                    <a:pt x="29" y="43"/>
                  </a:cubicBezTo>
                  <a:cubicBezTo>
                    <a:pt x="28" y="42"/>
                    <a:pt x="28" y="42"/>
                    <a:pt x="28" y="41"/>
                  </a:cubicBezTo>
                  <a:cubicBezTo>
                    <a:pt x="28" y="40"/>
                    <a:pt x="28" y="40"/>
                    <a:pt x="28" y="39"/>
                  </a:cubicBezTo>
                  <a:cubicBezTo>
                    <a:pt x="24" y="37"/>
                    <a:pt x="20" y="35"/>
                    <a:pt x="16" y="36"/>
                  </a:cubicBezTo>
                  <a:cubicBezTo>
                    <a:pt x="15" y="37"/>
                    <a:pt x="14" y="37"/>
                    <a:pt x="13" y="38"/>
                  </a:cubicBezTo>
                  <a:cubicBezTo>
                    <a:pt x="12" y="39"/>
                    <a:pt x="12" y="40"/>
                    <a:pt x="13" y="41"/>
                  </a:cubicBezTo>
                  <a:cubicBezTo>
                    <a:pt x="13" y="42"/>
                    <a:pt x="14" y="43"/>
                    <a:pt x="14" y="44"/>
                  </a:cubicBezTo>
                  <a:cubicBezTo>
                    <a:pt x="15" y="45"/>
                    <a:pt x="14" y="47"/>
                    <a:pt x="15" y="4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9" name="Freeform 309"/>
            <p:cNvSpPr>
              <a:spLocks/>
            </p:cNvSpPr>
            <p:nvPr/>
          </p:nvSpPr>
          <p:spPr bwMode="auto">
            <a:xfrm>
              <a:off x="5434013" y="1062038"/>
              <a:ext cx="17463" cy="33338"/>
            </a:xfrm>
            <a:custGeom>
              <a:avLst/>
              <a:gdLst>
                <a:gd name="T0" fmla="*/ 1 w 5"/>
                <a:gd name="T1" fmla="*/ 4 h 9"/>
                <a:gd name="T2" fmla="*/ 5 w 5"/>
                <a:gd name="T3" fmla="*/ 0 h 9"/>
                <a:gd name="T4" fmla="*/ 5 w 5"/>
                <a:gd name="T5" fmla="*/ 6 h 9"/>
                <a:gd name="T6" fmla="*/ 2 w 5"/>
                <a:gd name="T7" fmla="*/ 9 h 9"/>
                <a:gd name="T8" fmla="*/ 0 w 5"/>
                <a:gd name="T9" fmla="*/ 7 h 9"/>
                <a:gd name="T10" fmla="*/ 1 w 5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1" y="4"/>
                  </a:moveTo>
                  <a:cubicBezTo>
                    <a:pt x="2" y="2"/>
                    <a:pt x="4" y="1"/>
                    <a:pt x="5" y="0"/>
                  </a:cubicBezTo>
                  <a:cubicBezTo>
                    <a:pt x="5" y="0"/>
                    <a:pt x="5" y="4"/>
                    <a:pt x="5" y="6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5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0" name="Freeform 310"/>
            <p:cNvSpPr>
              <a:spLocks/>
            </p:cNvSpPr>
            <p:nvPr/>
          </p:nvSpPr>
          <p:spPr bwMode="auto">
            <a:xfrm>
              <a:off x="5580063" y="1028700"/>
              <a:ext cx="33338" cy="17463"/>
            </a:xfrm>
            <a:custGeom>
              <a:avLst/>
              <a:gdLst>
                <a:gd name="T0" fmla="*/ 8 w 9"/>
                <a:gd name="T1" fmla="*/ 3 h 5"/>
                <a:gd name="T2" fmla="*/ 6 w 9"/>
                <a:gd name="T3" fmla="*/ 5 h 5"/>
                <a:gd name="T4" fmla="*/ 3 w 9"/>
                <a:gd name="T5" fmla="*/ 4 h 5"/>
                <a:gd name="T6" fmla="*/ 0 w 9"/>
                <a:gd name="T7" fmla="*/ 0 h 5"/>
                <a:gd name="T8" fmla="*/ 5 w 9"/>
                <a:gd name="T9" fmla="*/ 0 h 5"/>
                <a:gd name="T10" fmla="*/ 8 w 9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9" y="4"/>
                    <a:pt x="7" y="5"/>
                    <a:pt x="6" y="5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7" y="1"/>
                    <a:pt x="8" y="1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1" name="Freeform 311"/>
            <p:cNvSpPr>
              <a:spLocks/>
            </p:cNvSpPr>
            <p:nvPr/>
          </p:nvSpPr>
          <p:spPr bwMode="auto">
            <a:xfrm>
              <a:off x="5541963" y="869950"/>
              <a:ext cx="22225" cy="33338"/>
            </a:xfrm>
            <a:custGeom>
              <a:avLst/>
              <a:gdLst>
                <a:gd name="T0" fmla="*/ 4 w 6"/>
                <a:gd name="T1" fmla="*/ 5 h 9"/>
                <a:gd name="T2" fmla="*/ 0 w 6"/>
                <a:gd name="T3" fmla="*/ 9 h 9"/>
                <a:gd name="T4" fmla="*/ 1 w 6"/>
                <a:gd name="T5" fmla="*/ 3 h 9"/>
                <a:gd name="T6" fmla="*/ 3 w 6"/>
                <a:gd name="T7" fmla="*/ 0 h 9"/>
                <a:gd name="T8" fmla="*/ 6 w 6"/>
                <a:gd name="T9" fmla="*/ 2 h 9"/>
                <a:gd name="T10" fmla="*/ 4 w 6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4" y="5"/>
                  </a:moveTo>
                  <a:cubicBezTo>
                    <a:pt x="3" y="7"/>
                    <a:pt x="1" y="8"/>
                    <a:pt x="0" y="9"/>
                  </a:cubicBezTo>
                  <a:cubicBezTo>
                    <a:pt x="0" y="9"/>
                    <a:pt x="0" y="5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4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2" name="Freeform 312"/>
            <p:cNvSpPr>
              <a:spLocks noEditPoints="1"/>
            </p:cNvSpPr>
            <p:nvPr/>
          </p:nvSpPr>
          <p:spPr bwMode="auto">
            <a:xfrm>
              <a:off x="6034088" y="549275"/>
              <a:ext cx="346075" cy="342900"/>
            </a:xfrm>
            <a:custGeom>
              <a:avLst/>
              <a:gdLst>
                <a:gd name="T0" fmla="*/ 47 w 92"/>
                <a:gd name="T1" fmla="*/ 59 h 91"/>
                <a:gd name="T2" fmla="*/ 30 w 92"/>
                <a:gd name="T3" fmla="*/ 88 h 91"/>
                <a:gd name="T4" fmla="*/ 3 w 92"/>
                <a:gd name="T5" fmla="*/ 70 h 91"/>
                <a:gd name="T6" fmla="*/ 33 w 92"/>
                <a:gd name="T7" fmla="*/ 46 h 91"/>
                <a:gd name="T8" fmla="*/ 3 w 92"/>
                <a:gd name="T9" fmla="*/ 30 h 91"/>
                <a:gd name="T10" fmla="*/ 21 w 92"/>
                <a:gd name="T11" fmla="*/ 3 h 91"/>
                <a:gd name="T12" fmla="*/ 45 w 92"/>
                <a:gd name="T13" fmla="*/ 32 h 91"/>
                <a:gd name="T14" fmla="*/ 64 w 92"/>
                <a:gd name="T15" fmla="*/ 3 h 91"/>
                <a:gd name="T16" fmla="*/ 89 w 92"/>
                <a:gd name="T17" fmla="*/ 22 h 91"/>
                <a:gd name="T18" fmla="*/ 60 w 92"/>
                <a:gd name="T19" fmla="*/ 45 h 91"/>
                <a:gd name="T20" fmla="*/ 89 w 92"/>
                <a:gd name="T21" fmla="*/ 63 h 91"/>
                <a:gd name="T22" fmla="*/ 70 w 92"/>
                <a:gd name="T23" fmla="*/ 89 h 91"/>
                <a:gd name="T24" fmla="*/ 54 w 92"/>
                <a:gd name="T25" fmla="*/ 57 h 91"/>
                <a:gd name="T26" fmla="*/ 63 w 92"/>
                <a:gd name="T27" fmla="*/ 66 h 91"/>
                <a:gd name="T28" fmla="*/ 57 w 92"/>
                <a:gd name="T29" fmla="*/ 54 h 91"/>
                <a:gd name="T30" fmla="*/ 36 w 92"/>
                <a:gd name="T31" fmla="*/ 55 h 91"/>
                <a:gd name="T32" fmla="*/ 26 w 92"/>
                <a:gd name="T33" fmla="*/ 60 h 91"/>
                <a:gd name="T34" fmla="*/ 32 w 92"/>
                <a:gd name="T35" fmla="*/ 62 h 91"/>
                <a:gd name="T36" fmla="*/ 19 w 92"/>
                <a:gd name="T37" fmla="*/ 57 h 91"/>
                <a:gd name="T38" fmla="*/ 21 w 92"/>
                <a:gd name="T39" fmla="*/ 67 h 91"/>
                <a:gd name="T40" fmla="*/ 37 w 92"/>
                <a:gd name="T41" fmla="*/ 65 h 91"/>
                <a:gd name="T42" fmla="*/ 27 w 92"/>
                <a:gd name="T43" fmla="*/ 66 h 91"/>
                <a:gd name="T44" fmla="*/ 33 w 92"/>
                <a:gd name="T45" fmla="*/ 53 h 91"/>
                <a:gd name="T46" fmla="*/ 56 w 92"/>
                <a:gd name="T47" fmla="*/ 36 h 91"/>
                <a:gd name="T48" fmla="*/ 61 w 92"/>
                <a:gd name="T49" fmla="*/ 35 h 91"/>
                <a:gd name="T50" fmla="*/ 64 w 92"/>
                <a:gd name="T51" fmla="*/ 27 h 91"/>
                <a:gd name="T52" fmla="*/ 55 w 92"/>
                <a:gd name="T53" fmla="*/ 35 h 91"/>
                <a:gd name="T54" fmla="*/ 38 w 92"/>
                <a:gd name="T55" fmla="*/ 34 h 91"/>
                <a:gd name="T56" fmla="*/ 29 w 92"/>
                <a:gd name="T57" fmla="*/ 25 h 91"/>
                <a:gd name="T58" fmla="*/ 36 w 92"/>
                <a:gd name="T59" fmla="*/ 37 h 91"/>
                <a:gd name="T60" fmla="*/ 30 w 92"/>
                <a:gd name="T61" fmla="*/ 16 h 91"/>
                <a:gd name="T62" fmla="*/ 18 w 92"/>
                <a:gd name="T63" fmla="*/ 26 h 91"/>
                <a:gd name="T64" fmla="*/ 33 w 92"/>
                <a:gd name="T65" fmla="*/ 37 h 91"/>
                <a:gd name="T66" fmla="*/ 30 w 92"/>
                <a:gd name="T67" fmla="*/ 24 h 91"/>
                <a:gd name="T68" fmla="*/ 34 w 92"/>
                <a:gd name="T69" fmla="*/ 18 h 91"/>
                <a:gd name="T70" fmla="*/ 75 w 92"/>
                <a:gd name="T71" fmla="*/ 27 h 91"/>
                <a:gd name="T72" fmla="*/ 62 w 92"/>
                <a:gd name="T73" fmla="*/ 18 h 91"/>
                <a:gd name="T74" fmla="*/ 58 w 92"/>
                <a:gd name="T75" fmla="*/ 29 h 91"/>
                <a:gd name="T76" fmla="*/ 64 w 92"/>
                <a:gd name="T77" fmla="*/ 36 h 91"/>
                <a:gd name="T78" fmla="*/ 54 w 92"/>
                <a:gd name="T79" fmla="*/ 39 h 91"/>
                <a:gd name="T80" fmla="*/ 53 w 92"/>
                <a:gd name="T81" fmla="*/ 54 h 91"/>
                <a:gd name="T82" fmla="*/ 67 w 92"/>
                <a:gd name="T83" fmla="*/ 70 h 91"/>
                <a:gd name="T84" fmla="*/ 67 w 92"/>
                <a:gd name="T85" fmla="*/ 55 h 91"/>
                <a:gd name="T86" fmla="*/ 66 w 92"/>
                <a:gd name="T87" fmla="*/ 64 h 91"/>
                <a:gd name="T88" fmla="*/ 54 w 92"/>
                <a:gd name="T89" fmla="*/ 60 h 91"/>
                <a:gd name="T90" fmla="*/ 65 w 92"/>
                <a:gd name="T91" fmla="*/ 7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91">
                  <a:moveTo>
                    <a:pt x="62" y="91"/>
                  </a:moveTo>
                  <a:cubicBezTo>
                    <a:pt x="60" y="90"/>
                    <a:pt x="57" y="89"/>
                    <a:pt x="55" y="87"/>
                  </a:cubicBezTo>
                  <a:cubicBezTo>
                    <a:pt x="48" y="80"/>
                    <a:pt x="46" y="69"/>
                    <a:pt x="47" y="59"/>
                  </a:cubicBezTo>
                  <a:cubicBezTo>
                    <a:pt x="46" y="59"/>
                    <a:pt x="45" y="59"/>
                    <a:pt x="44" y="59"/>
                  </a:cubicBezTo>
                  <a:cubicBezTo>
                    <a:pt x="44" y="64"/>
                    <a:pt x="44" y="68"/>
                    <a:pt x="43" y="72"/>
                  </a:cubicBezTo>
                  <a:cubicBezTo>
                    <a:pt x="40" y="79"/>
                    <a:pt x="36" y="85"/>
                    <a:pt x="30" y="88"/>
                  </a:cubicBezTo>
                  <a:cubicBezTo>
                    <a:pt x="26" y="90"/>
                    <a:pt x="22" y="90"/>
                    <a:pt x="19" y="87"/>
                  </a:cubicBezTo>
                  <a:cubicBezTo>
                    <a:pt x="15" y="84"/>
                    <a:pt x="15" y="78"/>
                    <a:pt x="11" y="74"/>
                  </a:cubicBezTo>
                  <a:cubicBezTo>
                    <a:pt x="9" y="73"/>
                    <a:pt x="5" y="72"/>
                    <a:pt x="3" y="70"/>
                  </a:cubicBezTo>
                  <a:cubicBezTo>
                    <a:pt x="1" y="69"/>
                    <a:pt x="0" y="66"/>
                    <a:pt x="1" y="63"/>
                  </a:cubicBezTo>
                  <a:cubicBezTo>
                    <a:pt x="1" y="60"/>
                    <a:pt x="3" y="58"/>
                    <a:pt x="5" y="56"/>
                  </a:cubicBezTo>
                  <a:cubicBezTo>
                    <a:pt x="11" y="48"/>
                    <a:pt x="22" y="46"/>
                    <a:pt x="33" y="46"/>
                  </a:cubicBezTo>
                  <a:cubicBezTo>
                    <a:pt x="33" y="45"/>
                    <a:pt x="33" y="45"/>
                    <a:pt x="33" y="44"/>
                  </a:cubicBezTo>
                  <a:cubicBezTo>
                    <a:pt x="28" y="44"/>
                    <a:pt x="24" y="44"/>
                    <a:pt x="19" y="42"/>
                  </a:cubicBezTo>
                  <a:cubicBezTo>
                    <a:pt x="12" y="40"/>
                    <a:pt x="6" y="36"/>
                    <a:pt x="3" y="30"/>
                  </a:cubicBezTo>
                  <a:cubicBezTo>
                    <a:pt x="1" y="26"/>
                    <a:pt x="1" y="22"/>
                    <a:pt x="4" y="19"/>
                  </a:cubicBezTo>
                  <a:cubicBezTo>
                    <a:pt x="7" y="15"/>
                    <a:pt x="13" y="15"/>
                    <a:pt x="17" y="11"/>
                  </a:cubicBezTo>
                  <a:cubicBezTo>
                    <a:pt x="19" y="8"/>
                    <a:pt x="19" y="5"/>
                    <a:pt x="21" y="3"/>
                  </a:cubicBezTo>
                  <a:cubicBezTo>
                    <a:pt x="22" y="1"/>
                    <a:pt x="26" y="0"/>
                    <a:pt x="28" y="1"/>
                  </a:cubicBezTo>
                  <a:cubicBezTo>
                    <a:pt x="31" y="1"/>
                    <a:pt x="33" y="3"/>
                    <a:pt x="36" y="4"/>
                  </a:cubicBezTo>
                  <a:cubicBezTo>
                    <a:pt x="43" y="11"/>
                    <a:pt x="45" y="22"/>
                    <a:pt x="45" y="32"/>
                  </a:cubicBezTo>
                  <a:cubicBezTo>
                    <a:pt x="46" y="32"/>
                    <a:pt x="47" y="32"/>
                    <a:pt x="48" y="32"/>
                  </a:cubicBezTo>
                  <a:cubicBezTo>
                    <a:pt x="48" y="27"/>
                    <a:pt x="49" y="23"/>
                    <a:pt x="50" y="18"/>
                  </a:cubicBezTo>
                  <a:cubicBezTo>
                    <a:pt x="53" y="12"/>
                    <a:pt x="58" y="6"/>
                    <a:pt x="64" y="3"/>
                  </a:cubicBezTo>
                  <a:cubicBezTo>
                    <a:pt x="68" y="1"/>
                    <a:pt x="71" y="1"/>
                    <a:pt x="74" y="4"/>
                  </a:cubicBezTo>
                  <a:cubicBezTo>
                    <a:pt x="78" y="7"/>
                    <a:pt x="78" y="14"/>
                    <a:pt x="82" y="17"/>
                  </a:cubicBezTo>
                  <a:cubicBezTo>
                    <a:pt x="84" y="19"/>
                    <a:pt x="87" y="20"/>
                    <a:pt x="89" y="22"/>
                  </a:cubicBezTo>
                  <a:cubicBezTo>
                    <a:pt x="91" y="24"/>
                    <a:pt x="92" y="27"/>
                    <a:pt x="92" y="29"/>
                  </a:cubicBezTo>
                  <a:cubicBezTo>
                    <a:pt x="91" y="32"/>
                    <a:pt x="89" y="35"/>
                    <a:pt x="87" y="36"/>
                  </a:cubicBezTo>
                  <a:cubicBezTo>
                    <a:pt x="80" y="44"/>
                    <a:pt x="70" y="45"/>
                    <a:pt x="60" y="45"/>
                  </a:cubicBezTo>
                  <a:cubicBezTo>
                    <a:pt x="60" y="46"/>
                    <a:pt x="60" y="47"/>
                    <a:pt x="60" y="47"/>
                  </a:cubicBezTo>
                  <a:cubicBezTo>
                    <a:pt x="64" y="47"/>
                    <a:pt x="69" y="48"/>
                    <a:pt x="73" y="50"/>
                  </a:cubicBezTo>
                  <a:cubicBezTo>
                    <a:pt x="80" y="52"/>
                    <a:pt x="86" y="57"/>
                    <a:pt x="89" y="63"/>
                  </a:cubicBezTo>
                  <a:cubicBezTo>
                    <a:pt x="91" y="67"/>
                    <a:pt x="90" y="71"/>
                    <a:pt x="88" y="74"/>
                  </a:cubicBezTo>
                  <a:cubicBezTo>
                    <a:pt x="84" y="78"/>
                    <a:pt x="78" y="78"/>
                    <a:pt x="74" y="82"/>
                  </a:cubicBezTo>
                  <a:cubicBezTo>
                    <a:pt x="72" y="84"/>
                    <a:pt x="72" y="87"/>
                    <a:pt x="70" y="89"/>
                  </a:cubicBezTo>
                  <a:cubicBezTo>
                    <a:pt x="68" y="91"/>
                    <a:pt x="65" y="91"/>
                    <a:pt x="62" y="91"/>
                  </a:cubicBezTo>
                  <a:close/>
                  <a:moveTo>
                    <a:pt x="56" y="56"/>
                  </a:moveTo>
                  <a:cubicBezTo>
                    <a:pt x="55" y="56"/>
                    <a:pt x="55" y="56"/>
                    <a:pt x="54" y="57"/>
                  </a:cubicBezTo>
                  <a:cubicBezTo>
                    <a:pt x="55" y="58"/>
                    <a:pt x="56" y="59"/>
                    <a:pt x="56" y="61"/>
                  </a:cubicBezTo>
                  <a:cubicBezTo>
                    <a:pt x="58" y="62"/>
                    <a:pt x="59" y="64"/>
                    <a:pt x="61" y="65"/>
                  </a:cubicBezTo>
                  <a:cubicBezTo>
                    <a:pt x="61" y="66"/>
                    <a:pt x="62" y="66"/>
                    <a:pt x="63" y="66"/>
                  </a:cubicBezTo>
                  <a:cubicBezTo>
                    <a:pt x="64" y="66"/>
                    <a:pt x="64" y="65"/>
                    <a:pt x="65" y="64"/>
                  </a:cubicBezTo>
                  <a:cubicBezTo>
                    <a:pt x="65" y="62"/>
                    <a:pt x="63" y="61"/>
                    <a:pt x="62" y="59"/>
                  </a:cubicBezTo>
                  <a:cubicBezTo>
                    <a:pt x="61" y="57"/>
                    <a:pt x="59" y="56"/>
                    <a:pt x="57" y="54"/>
                  </a:cubicBezTo>
                  <a:cubicBezTo>
                    <a:pt x="56" y="55"/>
                    <a:pt x="56" y="55"/>
                    <a:pt x="56" y="56"/>
                  </a:cubicBezTo>
                  <a:close/>
                  <a:moveTo>
                    <a:pt x="37" y="56"/>
                  </a:moveTo>
                  <a:cubicBezTo>
                    <a:pt x="37" y="56"/>
                    <a:pt x="37" y="55"/>
                    <a:pt x="36" y="55"/>
                  </a:cubicBezTo>
                  <a:cubicBezTo>
                    <a:pt x="36" y="55"/>
                    <a:pt x="35" y="54"/>
                    <a:pt x="35" y="54"/>
                  </a:cubicBezTo>
                  <a:cubicBezTo>
                    <a:pt x="33" y="54"/>
                    <a:pt x="32" y="55"/>
                    <a:pt x="31" y="56"/>
                  </a:cubicBezTo>
                  <a:cubicBezTo>
                    <a:pt x="29" y="57"/>
                    <a:pt x="27" y="59"/>
                    <a:pt x="26" y="60"/>
                  </a:cubicBezTo>
                  <a:cubicBezTo>
                    <a:pt x="26" y="61"/>
                    <a:pt x="25" y="62"/>
                    <a:pt x="25" y="63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9" y="65"/>
                    <a:pt x="31" y="63"/>
                    <a:pt x="32" y="62"/>
                  </a:cubicBezTo>
                  <a:cubicBezTo>
                    <a:pt x="34" y="60"/>
                    <a:pt x="36" y="58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lose/>
                  <a:moveTo>
                    <a:pt x="19" y="57"/>
                  </a:moveTo>
                  <a:cubicBezTo>
                    <a:pt x="18" y="58"/>
                    <a:pt x="17" y="60"/>
                    <a:pt x="17" y="61"/>
                  </a:cubicBezTo>
                  <a:cubicBezTo>
                    <a:pt x="16" y="62"/>
                    <a:pt x="17" y="64"/>
                    <a:pt x="18" y="65"/>
                  </a:cubicBezTo>
                  <a:cubicBezTo>
                    <a:pt x="19" y="65"/>
                    <a:pt x="20" y="66"/>
                    <a:pt x="21" y="67"/>
                  </a:cubicBezTo>
                  <a:cubicBezTo>
                    <a:pt x="24" y="68"/>
                    <a:pt x="24" y="71"/>
                    <a:pt x="26" y="73"/>
                  </a:cubicBezTo>
                  <a:cubicBezTo>
                    <a:pt x="27" y="74"/>
                    <a:pt x="29" y="74"/>
                    <a:pt x="31" y="73"/>
                  </a:cubicBezTo>
                  <a:cubicBezTo>
                    <a:pt x="34" y="72"/>
                    <a:pt x="36" y="69"/>
                    <a:pt x="37" y="65"/>
                  </a:cubicBezTo>
                  <a:cubicBezTo>
                    <a:pt x="38" y="63"/>
                    <a:pt x="38" y="61"/>
                    <a:pt x="38" y="58"/>
                  </a:cubicBezTo>
                  <a:cubicBezTo>
                    <a:pt x="36" y="60"/>
                    <a:pt x="35" y="62"/>
                    <a:pt x="33" y="63"/>
                  </a:cubicBezTo>
                  <a:cubicBezTo>
                    <a:pt x="32" y="65"/>
                    <a:pt x="30" y="66"/>
                    <a:pt x="27" y="66"/>
                  </a:cubicBezTo>
                  <a:cubicBezTo>
                    <a:pt x="25" y="66"/>
                    <a:pt x="23" y="64"/>
                    <a:pt x="24" y="62"/>
                  </a:cubicBezTo>
                  <a:cubicBezTo>
                    <a:pt x="24" y="59"/>
                    <a:pt x="26" y="57"/>
                    <a:pt x="28" y="56"/>
                  </a:cubicBezTo>
                  <a:cubicBezTo>
                    <a:pt x="29" y="55"/>
                    <a:pt x="31" y="54"/>
                    <a:pt x="33" y="53"/>
                  </a:cubicBezTo>
                  <a:cubicBezTo>
                    <a:pt x="28" y="53"/>
                    <a:pt x="22" y="54"/>
                    <a:pt x="19" y="57"/>
                  </a:cubicBezTo>
                  <a:close/>
                  <a:moveTo>
                    <a:pt x="55" y="35"/>
                  </a:moveTo>
                  <a:cubicBezTo>
                    <a:pt x="55" y="35"/>
                    <a:pt x="56" y="36"/>
                    <a:pt x="56" y="36"/>
                  </a:cubicBezTo>
                  <a:cubicBezTo>
                    <a:pt x="56" y="37"/>
                    <a:pt x="57" y="37"/>
                    <a:pt x="57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9" y="37"/>
                    <a:pt x="60" y="36"/>
                    <a:pt x="61" y="35"/>
                  </a:cubicBezTo>
                  <a:cubicBezTo>
                    <a:pt x="63" y="34"/>
                    <a:pt x="64" y="33"/>
                    <a:pt x="65" y="31"/>
                  </a:cubicBezTo>
                  <a:cubicBezTo>
                    <a:pt x="66" y="31"/>
                    <a:pt x="66" y="30"/>
                    <a:pt x="66" y="29"/>
                  </a:cubicBezTo>
                  <a:cubicBezTo>
                    <a:pt x="66" y="28"/>
                    <a:pt x="65" y="27"/>
                    <a:pt x="64" y="27"/>
                  </a:cubicBezTo>
                  <a:cubicBezTo>
                    <a:pt x="62" y="27"/>
                    <a:pt x="61" y="29"/>
                    <a:pt x="59" y="30"/>
                  </a:cubicBezTo>
                  <a:cubicBezTo>
                    <a:pt x="58" y="31"/>
                    <a:pt x="56" y="33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lose/>
                  <a:moveTo>
                    <a:pt x="37" y="36"/>
                  </a:moveTo>
                  <a:cubicBezTo>
                    <a:pt x="37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3"/>
                    <a:pt x="37" y="32"/>
                    <a:pt x="36" y="31"/>
                  </a:cubicBezTo>
                  <a:cubicBezTo>
                    <a:pt x="35" y="29"/>
                    <a:pt x="33" y="27"/>
                    <a:pt x="32" y="26"/>
                  </a:cubicBezTo>
                  <a:cubicBezTo>
                    <a:pt x="31" y="26"/>
                    <a:pt x="30" y="25"/>
                    <a:pt x="29" y="25"/>
                  </a:cubicBezTo>
                  <a:cubicBezTo>
                    <a:pt x="28" y="26"/>
                    <a:pt x="28" y="26"/>
                    <a:pt x="28" y="27"/>
                  </a:cubicBezTo>
                  <a:cubicBezTo>
                    <a:pt x="28" y="29"/>
                    <a:pt x="29" y="31"/>
                    <a:pt x="30" y="32"/>
                  </a:cubicBezTo>
                  <a:cubicBezTo>
                    <a:pt x="32" y="34"/>
                    <a:pt x="34" y="36"/>
                    <a:pt x="36" y="37"/>
                  </a:cubicBezTo>
                  <a:cubicBezTo>
                    <a:pt x="36" y="37"/>
                    <a:pt x="36" y="36"/>
                    <a:pt x="37" y="36"/>
                  </a:cubicBezTo>
                  <a:close/>
                  <a:moveTo>
                    <a:pt x="34" y="18"/>
                  </a:moveTo>
                  <a:cubicBezTo>
                    <a:pt x="33" y="17"/>
                    <a:pt x="32" y="17"/>
                    <a:pt x="30" y="16"/>
                  </a:cubicBezTo>
                  <a:cubicBezTo>
                    <a:pt x="29" y="16"/>
                    <a:pt x="27" y="17"/>
                    <a:pt x="27" y="18"/>
                  </a:cubicBezTo>
                  <a:cubicBezTo>
                    <a:pt x="26" y="19"/>
                    <a:pt x="26" y="20"/>
                    <a:pt x="25" y="21"/>
                  </a:cubicBezTo>
                  <a:cubicBezTo>
                    <a:pt x="23" y="23"/>
                    <a:pt x="20" y="23"/>
                    <a:pt x="18" y="26"/>
                  </a:cubicBezTo>
                  <a:cubicBezTo>
                    <a:pt x="17" y="27"/>
                    <a:pt x="17" y="29"/>
                    <a:pt x="18" y="31"/>
                  </a:cubicBezTo>
                  <a:cubicBezTo>
                    <a:pt x="20" y="34"/>
                    <a:pt x="23" y="36"/>
                    <a:pt x="26" y="37"/>
                  </a:cubicBezTo>
                  <a:cubicBezTo>
                    <a:pt x="28" y="38"/>
                    <a:pt x="31" y="38"/>
                    <a:pt x="33" y="37"/>
                  </a:cubicBezTo>
                  <a:cubicBezTo>
                    <a:pt x="32" y="36"/>
                    <a:pt x="30" y="35"/>
                    <a:pt x="29" y="33"/>
                  </a:cubicBezTo>
                  <a:cubicBezTo>
                    <a:pt x="28" y="32"/>
                    <a:pt x="26" y="30"/>
                    <a:pt x="26" y="27"/>
                  </a:cubicBezTo>
                  <a:cubicBezTo>
                    <a:pt x="26" y="25"/>
                    <a:pt x="28" y="23"/>
                    <a:pt x="30" y="24"/>
                  </a:cubicBezTo>
                  <a:cubicBezTo>
                    <a:pt x="33" y="24"/>
                    <a:pt x="35" y="26"/>
                    <a:pt x="36" y="28"/>
                  </a:cubicBezTo>
                  <a:cubicBezTo>
                    <a:pt x="37" y="29"/>
                    <a:pt x="38" y="30"/>
                    <a:pt x="39" y="32"/>
                  </a:cubicBezTo>
                  <a:cubicBezTo>
                    <a:pt x="39" y="27"/>
                    <a:pt x="37" y="22"/>
                    <a:pt x="34" y="18"/>
                  </a:cubicBezTo>
                  <a:close/>
                  <a:moveTo>
                    <a:pt x="74" y="34"/>
                  </a:moveTo>
                  <a:cubicBezTo>
                    <a:pt x="75" y="33"/>
                    <a:pt x="75" y="32"/>
                    <a:pt x="76" y="31"/>
                  </a:cubicBezTo>
                  <a:cubicBezTo>
                    <a:pt x="76" y="29"/>
                    <a:pt x="76" y="28"/>
                    <a:pt x="75" y="27"/>
                  </a:cubicBezTo>
                  <a:cubicBezTo>
                    <a:pt x="74" y="26"/>
                    <a:pt x="72" y="26"/>
                    <a:pt x="71" y="25"/>
                  </a:cubicBezTo>
                  <a:cubicBezTo>
                    <a:pt x="69" y="23"/>
                    <a:pt x="69" y="20"/>
                    <a:pt x="67" y="18"/>
                  </a:cubicBezTo>
                  <a:cubicBezTo>
                    <a:pt x="66" y="17"/>
                    <a:pt x="64" y="17"/>
                    <a:pt x="62" y="18"/>
                  </a:cubicBezTo>
                  <a:cubicBezTo>
                    <a:pt x="59" y="19"/>
                    <a:pt x="57" y="22"/>
                    <a:pt x="56" y="25"/>
                  </a:cubicBezTo>
                  <a:cubicBezTo>
                    <a:pt x="55" y="27"/>
                    <a:pt x="54" y="30"/>
                    <a:pt x="55" y="32"/>
                  </a:cubicBezTo>
                  <a:cubicBezTo>
                    <a:pt x="56" y="31"/>
                    <a:pt x="57" y="30"/>
                    <a:pt x="58" y="29"/>
                  </a:cubicBezTo>
                  <a:cubicBezTo>
                    <a:pt x="60" y="27"/>
                    <a:pt x="62" y="25"/>
                    <a:pt x="64" y="26"/>
                  </a:cubicBezTo>
                  <a:cubicBezTo>
                    <a:pt x="67" y="26"/>
                    <a:pt x="68" y="28"/>
                    <a:pt x="68" y="30"/>
                  </a:cubicBezTo>
                  <a:cubicBezTo>
                    <a:pt x="67" y="32"/>
                    <a:pt x="65" y="34"/>
                    <a:pt x="64" y="36"/>
                  </a:cubicBezTo>
                  <a:cubicBezTo>
                    <a:pt x="62" y="36"/>
                    <a:pt x="61" y="37"/>
                    <a:pt x="60" y="38"/>
                  </a:cubicBezTo>
                  <a:cubicBezTo>
                    <a:pt x="65" y="38"/>
                    <a:pt x="70" y="38"/>
                    <a:pt x="74" y="34"/>
                  </a:cubicBezTo>
                  <a:close/>
                  <a:moveTo>
                    <a:pt x="54" y="39"/>
                  </a:moveTo>
                  <a:cubicBezTo>
                    <a:pt x="50" y="35"/>
                    <a:pt x="43" y="35"/>
                    <a:pt x="39" y="39"/>
                  </a:cubicBezTo>
                  <a:cubicBezTo>
                    <a:pt x="35" y="43"/>
                    <a:pt x="35" y="49"/>
                    <a:pt x="39" y="53"/>
                  </a:cubicBezTo>
                  <a:cubicBezTo>
                    <a:pt x="43" y="57"/>
                    <a:pt x="49" y="57"/>
                    <a:pt x="53" y="54"/>
                  </a:cubicBezTo>
                  <a:cubicBezTo>
                    <a:pt x="57" y="50"/>
                    <a:pt x="57" y="44"/>
                    <a:pt x="54" y="39"/>
                  </a:cubicBezTo>
                  <a:close/>
                  <a:moveTo>
                    <a:pt x="65" y="74"/>
                  </a:moveTo>
                  <a:cubicBezTo>
                    <a:pt x="66" y="73"/>
                    <a:pt x="66" y="71"/>
                    <a:pt x="67" y="70"/>
                  </a:cubicBezTo>
                  <a:cubicBezTo>
                    <a:pt x="69" y="68"/>
                    <a:pt x="72" y="69"/>
                    <a:pt x="74" y="67"/>
                  </a:cubicBezTo>
                  <a:cubicBezTo>
                    <a:pt x="75" y="65"/>
                    <a:pt x="75" y="63"/>
                    <a:pt x="74" y="62"/>
                  </a:cubicBezTo>
                  <a:cubicBezTo>
                    <a:pt x="73" y="58"/>
                    <a:pt x="70" y="56"/>
                    <a:pt x="67" y="55"/>
                  </a:cubicBezTo>
                  <a:cubicBezTo>
                    <a:pt x="64" y="54"/>
                    <a:pt x="62" y="54"/>
                    <a:pt x="59" y="54"/>
                  </a:cubicBezTo>
                  <a:cubicBezTo>
                    <a:pt x="61" y="55"/>
                    <a:pt x="62" y="56"/>
                    <a:pt x="63" y="58"/>
                  </a:cubicBezTo>
                  <a:cubicBezTo>
                    <a:pt x="65" y="60"/>
                    <a:pt x="67" y="62"/>
                    <a:pt x="66" y="64"/>
                  </a:cubicBezTo>
                  <a:cubicBezTo>
                    <a:pt x="66" y="66"/>
                    <a:pt x="64" y="68"/>
                    <a:pt x="62" y="68"/>
                  </a:cubicBezTo>
                  <a:cubicBezTo>
                    <a:pt x="59" y="67"/>
                    <a:pt x="58" y="65"/>
                    <a:pt x="56" y="63"/>
                  </a:cubicBezTo>
                  <a:cubicBezTo>
                    <a:pt x="55" y="62"/>
                    <a:pt x="54" y="61"/>
                    <a:pt x="54" y="60"/>
                  </a:cubicBezTo>
                  <a:cubicBezTo>
                    <a:pt x="53" y="64"/>
                    <a:pt x="54" y="70"/>
                    <a:pt x="58" y="73"/>
                  </a:cubicBezTo>
                  <a:cubicBezTo>
                    <a:pt x="59" y="74"/>
                    <a:pt x="60" y="75"/>
                    <a:pt x="61" y="75"/>
                  </a:cubicBezTo>
                  <a:cubicBezTo>
                    <a:pt x="62" y="75"/>
                    <a:pt x="64" y="75"/>
                    <a:pt x="65" y="7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3" name="Freeform 313"/>
            <p:cNvSpPr>
              <a:spLocks/>
            </p:cNvSpPr>
            <p:nvPr/>
          </p:nvSpPr>
          <p:spPr bwMode="auto">
            <a:xfrm>
              <a:off x="5967413" y="1111250"/>
              <a:ext cx="168275" cy="165100"/>
            </a:xfrm>
            <a:custGeom>
              <a:avLst/>
              <a:gdLst>
                <a:gd name="T0" fmla="*/ 29 w 45"/>
                <a:gd name="T1" fmla="*/ 27 h 44"/>
                <a:gd name="T2" fmla="*/ 42 w 45"/>
                <a:gd name="T3" fmla="*/ 4 h 44"/>
                <a:gd name="T4" fmla="*/ 17 w 45"/>
                <a:gd name="T5" fmla="*/ 15 h 44"/>
                <a:gd name="T6" fmla="*/ 1 w 45"/>
                <a:gd name="T7" fmla="*/ 42 h 44"/>
                <a:gd name="T8" fmla="*/ 3 w 45"/>
                <a:gd name="T9" fmla="*/ 44 h 44"/>
                <a:gd name="T10" fmla="*/ 29 w 45"/>
                <a:gd name="T11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29" y="27"/>
                  </a:moveTo>
                  <a:cubicBezTo>
                    <a:pt x="40" y="18"/>
                    <a:pt x="45" y="7"/>
                    <a:pt x="42" y="4"/>
                  </a:cubicBezTo>
                  <a:cubicBezTo>
                    <a:pt x="39" y="0"/>
                    <a:pt x="28" y="5"/>
                    <a:pt x="17" y="15"/>
                  </a:cubicBezTo>
                  <a:cubicBezTo>
                    <a:pt x="9" y="22"/>
                    <a:pt x="3" y="36"/>
                    <a:pt x="1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9" y="41"/>
                    <a:pt x="22" y="35"/>
                    <a:pt x="2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4" name="Freeform 314"/>
            <p:cNvSpPr>
              <a:spLocks/>
            </p:cNvSpPr>
            <p:nvPr/>
          </p:nvSpPr>
          <p:spPr bwMode="auto">
            <a:xfrm>
              <a:off x="6756401" y="546100"/>
              <a:ext cx="165100" cy="169863"/>
            </a:xfrm>
            <a:custGeom>
              <a:avLst/>
              <a:gdLst>
                <a:gd name="T0" fmla="*/ 17 w 44"/>
                <a:gd name="T1" fmla="*/ 29 h 45"/>
                <a:gd name="T2" fmla="*/ 41 w 44"/>
                <a:gd name="T3" fmla="*/ 42 h 45"/>
                <a:gd name="T4" fmla="*/ 30 w 44"/>
                <a:gd name="T5" fmla="*/ 17 h 45"/>
                <a:gd name="T6" fmla="*/ 3 w 44"/>
                <a:gd name="T7" fmla="*/ 1 h 45"/>
                <a:gd name="T8" fmla="*/ 1 w 44"/>
                <a:gd name="T9" fmla="*/ 3 h 45"/>
                <a:gd name="T10" fmla="*/ 17 w 44"/>
                <a:gd name="T11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5">
                  <a:moveTo>
                    <a:pt x="17" y="29"/>
                  </a:moveTo>
                  <a:cubicBezTo>
                    <a:pt x="27" y="40"/>
                    <a:pt x="37" y="45"/>
                    <a:pt x="41" y="42"/>
                  </a:cubicBezTo>
                  <a:cubicBezTo>
                    <a:pt x="44" y="39"/>
                    <a:pt x="39" y="28"/>
                    <a:pt x="30" y="17"/>
                  </a:cubicBezTo>
                  <a:cubicBezTo>
                    <a:pt x="23" y="9"/>
                    <a:pt x="9" y="3"/>
                    <a:pt x="3" y="1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8"/>
                    <a:pt x="10" y="22"/>
                    <a:pt x="17" y="2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5" name="Freeform 315"/>
            <p:cNvSpPr>
              <a:spLocks/>
            </p:cNvSpPr>
            <p:nvPr/>
          </p:nvSpPr>
          <p:spPr bwMode="auto">
            <a:xfrm>
              <a:off x="5618163" y="573088"/>
              <a:ext cx="127000" cy="134938"/>
            </a:xfrm>
            <a:custGeom>
              <a:avLst/>
              <a:gdLst>
                <a:gd name="T0" fmla="*/ 13 w 34"/>
                <a:gd name="T1" fmla="*/ 23 h 36"/>
                <a:gd name="T2" fmla="*/ 32 w 34"/>
                <a:gd name="T3" fmla="*/ 33 h 36"/>
                <a:gd name="T4" fmla="*/ 23 w 34"/>
                <a:gd name="T5" fmla="*/ 14 h 36"/>
                <a:gd name="T6" fmla="*/ 2 w 34"/>
                <a:gd name="T7" fmla="*/ 0 h 36"/>
                <a:gd name="T8" fmla="*/ 0 w 34"/>
                <a:gd name="T9" fmla="*/ 2 h 36"/>
                <a:gd name="T10" fmla="*/ 13 w 34"/>
                <a:gd name="T11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6">
                  <a:moveTo>
                    <a:pt x="13" y="23"/>
                  </a:moveTo>
                  <a:cubicBezTo>
                    <a:pt x="20" y="31"/>
                    <a:pt x="29" y="36"/>
                    <a:pt x="32" y="33"/>
                  </a:cubicBezTo>
                  <a:cubicBezTo>
                    <a:pt x="34" y="30"/>
                    <a:pt x="31" y="22"/>
                    <a:pt x="23" y="14"/>
                  </a:cubicBezTo>
                  <a:cubicBezTo>
                    <a:pt x="17" y="7"/>
                    <a:pt x="6" y="2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7"/>
                    <a:pt x="7" y="17"/>
                    <a:pt x="13" y="2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4" name="TextBox 1"/>
          <p:cNvSpPr txBox="1"/>
          <p:nvPr/>
        </p:nvSpPr>
        <p:spPr>
          <a:xfrm>
            <a:off x="2149144" y="1334089"/>
            <a:ext cx="7700501" cy="3139293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2020</a:t>
            </a:r>
          </a:p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新年总结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汇报</a:t>
            </a:r>
            <a:endParaRPr lang="en-US" altLang="zh-CN" sz="6600" b="1" dirty="0" smtClean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  <a:p>
            <a:pPr algn="ctr"/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PPT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模板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15" name="Oval 60"/>
          <p:cNvSpPr>
            <a:spLocks noChangeArrowheads="1"/>
          </p:cNvSpPr>
          <p:nvPr/>
        </p:nvSpPr>
        <p:spPr bwMode="auto">
          <a:xfrm>
            <a:off x="5832435" y="7332790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圆角矩形 2"/>
          <p:cNvSpPr/>
          <p:nvPr/>
        </p:nvSpPr>
        <p:spPr>
          <a:xfrm>
            <a:off x="4901939" y="5847849"/>
            <a:ext cx="1309679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217" name="圆角矩形 2"/>
          <p:cNvSpPr/>
          <p:nvPr/>
        </p:nvSpPr>
        <p:spPr>
          <a:xfrm>
            <a:off x="4480735" y="5847849"/>
            <a:ext cx="370821" cy="370768"/>
          </a:xfrm>
          <a:prstGeom prst="rect">
            <a:avLst/>
          </a:prstGeom>
          <a:solidFill>
            <a:srgbClr val="4B5CC4"/>
          </a:solidFill>
          <a:ln w="254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8" name="student-graduation-cap-shape_52041"/>
          <p:cNvSpPr>
            <a:spLocks noChangeAspect="1"/>
          </p:cNvSpPr>
          <p:nvPr/>
        </p:nvSpPr>
        <p:spPr bwMode="auto">
          <a:xfrm>
            <a:off x="4585590" y="5934354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" name="圆角矩形 2"/>
          <p:cNvSpPr/>
          <p:nvPr/>
        </p:nvSpPr>
        <p:spPr>
          <a:xfrm>
            <a:off x="6508886" y="5865601"/>
            <a:ext cx="370834" cy="370958"/>
          </a:xfrm>
          <a:prstGeom prst="rect">
            <a:avLst/>
          </a:prstGeom>
          <a:solidFill>
            <a:srgbClr val="4B5CC4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" name="student-graduation-cap-shape_52041"/>
          <p:cNvSpPr>
            <a:spLocks noChangeAspect="1"/>
          </p:cNvSpPr>
          <p:nvPr/>
        </p:nvSpPr>
        <p:spPr bwMode="auto">
          <a:xfrm>
            <a:off x="6602494" y="5959142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1" name="圆角矩形 2"/>
          <p:cNvSpPr/>
          <p:nvPr/>
        </p:nvSpPr>
        <p:spPr>
          <a:xfrm>
            <a:off x="6935228" y="5870985"/>
            <a:ext cx="1511355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188203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5" y="0"/>
            <a:ext cx="12207327" cy="6849402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7378410" y="3165267"/>
            <a:ext cx="4737390" cy="3587958"/>
            <a:chOff x="5202238" y="2906713"/>
            <a:chExt cx="5384800" cy="4078288"/>
          </a:xfrm>
        </p:grpSpPr>
        <p:sp>
          <p:nvSpPr>
            <p:cNvPr id="12" name="Freeform 65"/>
            <p:cNvSpPr>
              <a:spLocks noEditPoints="1"/>
            </p:cNvSpPr>
            <p:nvPr/>
          </p:nvSpPr>
          <p:spPr bwMode="auto">
            <a:xfrm>
              <a:off x="10160001" y="6557963"/>
              <a:ext cx="282575" cy="279400"/>
            </a:xfrm>
            <a:custGeom>
              <a:avLst/>
              <a:gdLst>
                <a:gd name="T0" fmla="*/ 178 w 178"/>
                <a:gd name="T1" fmla="*/ 176 h 176"/>
                <a:gd name="T2" fmla="*/ 0 w 178"/>
                <a:gd name="T3" fmla="*/ 176 h 176"/>
                <a:gd name="T4" fmla="*/ 0 w 178"/>
                <a:gd name="T5" fmla="*/ 0 h 176"/>
                <a:gd name="T6" fmla="*/ 178 w 178"/>
                <a:gd name="T7" fmla="*/ 0 h 176"/>
                <a:gd name="T8" fmla="*/ 178 w 178"/>
                <a:gd name="T9" fmla="*/ 176 h 176"/>
                <a:gd name="T10" fmla="*/ 13 w 178"/>
                <a:gd name="T11" fmla="*/ 164 h 176"/>
                <a:gd name="T12" fmla="*/ 164 w 178"/>
                <a:gd name="T13" fmla="*/ 164 h 176"/>
                <a:gd name="T14" fmla="*/ 164 w 178"/>
                <a:gd name="T15" fmla="*/ 13 h 176"/>
                <a:gd name="T16" fmla="*/ 13 w 178"/>
                <a:gd name="T17" fmla="*/ 13 h 176"/>
                <a:gd name="T18" fmla="*/ 13 w 178"/>
                <a:gd name="T19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178" y="176"/>
                  </a:moveTo>
                  <a:lnTo>
                    <a:pt x="0" y="176"/>
                  </a:lnTo>
                  <a:lnTo>
                    <a:pt x="0" y="0"/>
                  </a:lnTo>
                  <a:lnTo>
                    <a:pt x="178" y="0"/>
                  </a:lnTo>
                  <a:lnTo>
                    <a:pt x="178" y="176"/>
                  </a:lnTo>
                  <a:close/>
                  <a:moveTo>
                    <a:pt x="13" y="164"/>
                  </a:moveTo>
                  <a:lnTo>
                    <a:pt x="164" y="164"/>
                  </a:lnTo>
                  <a:lnTo>
                    <a:pt x="164" y="13"/>
                  </a:lnTo>
                  <a:lnTo>
                    <a:pt x="13" y="13"/>
                  </a:lnTo>
                  <a:lnTo>
                    <a:pt x="13" y="16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6"/>
            <p:cNvSpPr>
              <a:spLocks noEditPoints="1"/>
            </p:cNvSpPr>
            <p:nvPr/>
          </p:nvSpPr>
          <p:spPr bwMode="auto">
            <a:xfrm>
              <a:off x="10152063" y="6550025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4 h 185"/>
                <a:gd name="T22" fmla="*/ 14 w 187"/>
                <a:gd name="T23" fmla="*/ 174 h 185"/>
                <a:gd name="T24" fmla="*/ 14 w 187"/>
                <a:gd name="T25" fmla="*/ 14 h 185"/>
                <a:gd name="T26" fmla="*/ 174 w 187"/>
                <a:gd name="T27" fmla="*/ 14 h 185"/>
                <a:gd name="T28" fmla="*/ 174 w 187"/>
                <a:gd name="T29" fmla="*/ 174 h 185"/>
                <a:gd name="T30" fmla="*/ 23 w 187"/>
                <a:gd name="T31" fmla="*/ 165 h 185"/>
                <a:gd name="T32" fmla="*/ 165 w 187"/>
                <a:gd name="T33" fmla="*/ 165 h 185"/>
                <a:gd name="T34" fmla="*/ 165 w 187"/>
                <a:gd name="T35" fmla="*/ 23 h 185"/>
                <a:gd name="T36" fmla="*/ 23 w 187"/>
                <a:gd name="T37" fmla="*/ 23 h 185"/>
                <a:gd name="T38" fmla="*/ 23 w 187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4"/>
                  </a:lnTo>
                  <a:lnTo>
                    <a:pt x="174" y="14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3"/>
                  </a:lnTo>
                  <a:lnTo>
                    <a:pt x="23" y="23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7"/>
            <p:cNvSpPr>
              <a:spLocks noEditPoints="1"/>
            </p:cNvSpPr>
            <p:nvPr/>
          </p:nvSpPr>
          <p:spPr bwMode="auto">
            <a:xfrm>
              <a:off x="9898063" y="6296025"/>
              <a:ext cx="279400" cy="282575"/>
            </a:xfrm>
            <a:custGeom>
              <a:avLst/>
              <a:gdLst>
                <a:gd name="T0" fmla="*/ 176 w 176"/>
                <a:gd name="T1" fmla="*/ 178 h 178"/>
                <a:gd name="T2" fmla="*/ 0 w 176"/>
                <a:gd name="T3" fmla="*/ 178 h 178"/>
                <a:gd name="T4" fmla="*/ 0 w 176"/>
                <a:gd name="T5" fmla="*/ 0 h 178"/>
                <a:gd name="T6" fmla="*/ 176 w 176"/>
                <a:gd name="T7" fmla="*/ 0 h 178"/>
                <a:gd name="T8" fmla="*/ 176 w 176"/>
                <a:gd name="T9" fmla="*/ 178 h 178"/>
                <a:gd name="T10" fmla="*/ 12 w 176"/>
                <a:gd name="T11" fmla="*/ 165 h 178"/>
                <a:gd name="T12" fmla="*/ 162 w 176"/>
                <a:gd name="T13" fmla="*/ 165 h 178"/>
                <a:gd name="T14" fmla="*/ 162 w 176"/>
                <a:gd name="T15" fmla="*/ 14 h 178"/>
                <a:gd name="T16" fmla="*/ 12 w 176"/>
                <a:gd name="T17" fmla="*/ 14 h 178"/>
                <a:gd name="T18" fmla="*/ 12 w 176"/>
                <a:gd name="T1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8">
                  <a:moveTo>
                    <a:pt x="176" y="178"/>
                  </a:moveTo>
                  <a:lnTo>
                    <a:pt x="0" y="178"/>
                  </a:lnTo>
                  <a:lnTo>
                    <a:pt x="0" y="0"/>
                  </a:lnTo>
                  <a:lnTo>
                    <a:pt x="176" y="0"/>
                  </a:lnTo>
                  <a:lnTo>
                    <a:pt x="176" y="178"/>
                  </a:lnTo>
                  <a:close/>
                  <a:moveTo>
                    <a:pt x="12" y="165"/>
                  </a:moveTo>
                  <a:lnTo>
                    <a:pt x="162" y="165"/>
                  </a:lnTo>
                  <a:lnTo>
                    <a:pt x="162" y="14"/>
                  </a:lnTo>
                  <a:lnTo>
                    <a:pt x="12" y="14"/>
                  </a:lnTo>
                  <a:lnTo>
                    <a:pt x="12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8"/>
            <p:cNvSpPr>
              <a:spLocks noEditPoints="1"/>
            </p:cNvSpPr>
            <p:nvPr/>
          </p:nvSpPr>
          <p:spPr bwMode="auto">
            <a:xfrm>
              <a:off x="9891713" y="6288088"/>
              <a:ext cx="293688" cy="298450"/>
            </a:xfrm>
            <a:custGeom>
              <a:avLst/>
              <a:gdLst>
                <a:gd name="T0" fmla="*/ 185 w 185"/>
                <a:gd name="T1" fmla="*/ 188 h 188"/>
                <a:gd name="T2" fmla="*/ 0 w 185"/>
                <a:gd name="T3" fmla="*/ 188 h 188"/>
                <a:gd name="T4" fmla="*/ 0 w 185"/>
                <a:gd name="T5" fmla="*/ 0 h 188"/>
                <a:gd name="T6" fmla="*/ 185 w 185"/>
                <a:gd name="T7" fmla="*/ 0 h 188"/>
                <a:gd name="T8" fmla="*/ 185 w 185"/>
                <a:gd name="T9" fmla="*/ 188 h 188"/>
                <a:gd name="T10" fmla="*/ 6 w 185"/>
                <a:gd name="T11" fmla="*/ 179 h 188"/>
                <a:gd name="T12" fmla="*/ 175 w 185"/>
                <a:gd name="T13" fmla="*/ 179 h 188"/>
                <a:gd name="T14" fmla="*/ 175 w 185"/>
                <a:gd name="T15" fmla="*/ 10 h 188"/>
                <a:gd name="T16" fmla="*/ 6 w 185"/>
                <a:gd name="T17" fmla="*/ 10 h 188"/>
                <a:gd name="T18" fmla="*/ 6 w 185"/>
                <a:gd name="T19" fmla="*/ 179 h 188"/>
                <a:gd name="T20" fmla="*/ 171 w 185"/>
                <a:gd name="T21" fmla="*/ 174 h 188"/>
                <a:gd name="T22" fmla="*/ 11 w 185"/>
                <a:gd name="T23" fmla="*/ 174 h 188"/>
                <a:gd name="T24" fmla="*/ 11 w 185"/>
                <a:gd name="T25" fmla="*/ 14 h 188"/>
                <a:gd name="T26" fmla="*/ 171 w 185"/>
                <a:gd name="T27" fmla="*/ 14 h 188"/>
                <a:gd name="T28" fmla="*/ 171 w 185"/>
                <a:gd name="T29" fmla="*/ 174 h 188"/>
                <a:gd name="T30" fmla="*/ 20 w 185"/>
                <a:gd name="T31" fmla="*/ 165 h 188"/>
                <a:gd name="T32" fmla="*/ 162 w 185"/>
                <a:gd name="T33" fmla="*/ 165 h 188"/>
                <a:gd name="T34" fmla="*/ 162 w 185"/>
                <a:gd name="T35" fmla="*/ 23 h 188"/>
                <a:gd name="T36" fmla="*/ 20 w 185"/>
                <a:gd name="T37" fmla="*/ 23 h 188"/>
                <a:gd name="T38" fmla="*/ 20 w 185"/>
                <a:gd name="T39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188">
                  <a:moveTo>
                    <a:pt x="185" y="188"/>
                  </a:moveTo>
                  <a:lnTo>
                    <a:pt x="0" y="188"/>
                  </a:lnTo>
                  <a:lnTo>
                    <a:pt x="0" y="0"/>
                  </a:lnTo>
                  <a:lnTo>
                    <a:pt x="185" y="0"/>
                  </a:lnTo>
                  <a:lnTo>
                    <a:pt x="185" y="188"/>
                  </a:lnTo>
                  <a:close/>
                  <a:moveTo>
                    <a:pt x="6" y="179"/>
                  </a:moveTo>
                  <a:lnTo>
                    <a:pt x="175" y="179"/>
                  </a:lnTo>
                  <a:lnTo>
                    <a:pt x="175" y="10"/>
                  </a:lnTo>
                  <a:lnTo>
                    <a:pt x="6" y="10"/>
                  </a:lnTo>
                  <a:lnTo>
                    <a:pt x="6" y="179"/>
                  </a:lnTo>
                  <a:close/>
                  <a:moveTo>
                    <a:pt x="171" y="174"/>
                  </a:moveTo>
                  <a:lnTo>
                    <a:pt x="11" y="174"/>
                  </a:lnTo>
                  <a:lnTo>
                    <a:pt x="11" y="14"/>
                  </a:lnTo>
                  <a:lnTo>
                    <a:pt x="171" y="14"/>
                  </a:lnTo>
                  <a:lnTo>
                    <a:pt x="171" y="174"/>
                  </a:lnTo>
                  <a:close/>
                  <a:moveTo>
                    <a:pt x="20" y="165"/>
                  </a:moveTo>
                  <a:lnTo>
                    <a:pt x="162" y="165"/>
                  </a:lnTo>
                  <a:lnTo>
                    <a:pt x="162" y="23"/>
                  </a:lnTo>
                  <a:lnTo>
                    <a:pt x="20" y="23"/>
                  </a:lnTo>
                  <a:lnTo>
                    <a:pt x="20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9"/>
            <p:cNvSpPr>
              <a:spLocks noEditPoints="1"/>
            </p:cNvSpPr>
            <p:nvPr/>
          </p:nvSpPr>
          <p:spPr bwMode="auto">
            <a:xfrm>
              <a:off x="9779001" y="6561138"/>
              <a:ext cx="133350" cy="133350"/>
            </a:xfrm>
            <a:custGeom>
              <a:avLst/>
              <a:gdLst>
                <a:gd name="T0" fmla="*/ 84 w 84"/>
                <a:gd name="T1" fmla="*/ 84 h 84"/>
                <a:gd name="T2" fmla="*/ 0 w 84"/>
                <a:gd name="T3" fmla="*/ 84 h 84"/>
                <a:gd name="T4" fmla="*/ 0 w 84"/>
                <a:gd name="T5" fmla="*/ 0 h 84"/>
                <a:gd name="T6" fmla="*/ 84 w 84"/>
                <a:gd name="T7" fmla="*/ 0 h 84"/>
                <a:gd name="T8" fmla="*/ 84 w 84"/>
                <a:gd name="T9" fmla="*/ 84 h 84"/>
                <a:gd name="T10" fmla="*/ 11 w 84"/>
                <a:gd name="T11" fmla="*/ 73 h 84"/>
                <a:gd name="T12" fmla="*/ 73 w 84"/>
                <a:gd name="T13" fmla="*/ 73 h 84"/>
                <a:gd name="T14" fmla="*/ 73 w 84"/>
                <a:gd name="T15" fmla="*/ 11 h 84"/>
                <a:gd name="T16" fmla="*/ 11 w 84"/>
                <a:gd name="T17" fmla="*/ 11 h 84"/>
                <a:gd name="T18" fmla="*/ 11 w 84"/>
                <a:gd name="T19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84" y="84"/>
                  </a:moveTo>
                  <a:lnTo>
                    <a:pt x="0" y="84"/>
                  </a:lnTo>
                  <a:lnTo>
                    <a:pt x="0" y="0"/>
                  </a:lnTo>
                  <a:lnTo>
                    <a:pt x="84" y="0"/>
                  </a:lnTo>
                  <a:lnTo>
                    <a:pt x="84" y="84"/>
                  </a:lnTo>
                  <a:close/>
                  <a:moveTo>
                    <a:pt x="11" y="73"/>
                  </a:moveTo>
                  <a:lnTo>
                    <a:pt x="73" y="73"/>
                  </a:lnTo>
                  <a:lnTo>
                    <a:pt x="73" y="11"/>
                  </a:lnTo>
                  <a:lnTo>
                    <a:pt x="11" y="11"/>
                  </a:lnTo>
                  <a:lnTo>
                    <a:pt x="1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0"/>
            <p:cNvSpPr>
              <a:spLocks noEditPoints="1"/>
            </p:cNvSpPr>
            <p:nvPr/>
          </p:nvSpPr>
          <p:spPr bwMode="auto">
            <a:xfrm>
              <a:off x="9771063" y="6553200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9 w 94"/>
                <a:gd name="T11" fmla="*/ 85 h 94"/>
                <a:gd name="T12" fmla="*/ 85 w 94"/>
                <a:gd name="T13" fmla="*/ 85 h 94"/>
                <a:gd name="T14" fmla="*/ 85 w 94"/>
                <a:gd name="T15" fmla="*/ 9 h 94"/>
                <a:gd name="T16" fmla="*/ 9 w 94"/>
                <a:gd name="T17" fmla="*/ 9 h 94"/>
                <a:gd name="T18" fmla="*/ 9 w 94"/>
                <a:gd name="T19" fmla="*/ 85 h 94"/>
                <a:gd name="T20" fmla="*/ 82 w 94"/>
                <a:gd name="T21" fmla="*/ 83 h 94"/>
                <a:gd name="T22" fmla="*/ 12 w 94"/>
                <a:gd name="T23" fmla="*/ 83 h 94"/>
                <a:gd name="T24" fmla="*/ 12 w 94"/>
                <a:gd name="T25" fmla="*/ 12 h 94"/>
                <a:gd name="T26" fmla="*/ 82 w 94"/>
                <a:gd name="T27" fmla="*/ 12 h 94"/>
                <a:gd name="T28" fmla="*/ 82 w 94"/>
                <a:gd name="T29" fmla="*/ 83 h 94"/>
                <a:gd name="T30" fmla="*/ 21 w 94"/>
                <a:gd name="T31" fmla="*/ 73 h 94"/>
                <a:gd name="T32" fmla="*/ 73 w 94"/>
                <a:gd name="T33" fmla="*/ 73 h 94"/>
                <a:gd name="T34" fmla="*/ 73 w 94"/>
                <a:gd name="T35" fmla="*/ 21 h 94"/>
                <a:gd name="T36" fmla="*/ 21 w 94"/>
                <a:gd name="T37" fmla="*/ 21 h 94"/>
                <a:gd name="T38" fmla="*/ 21 w 94"/>
                <a:gd name="T39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9" y="85"/>
                  </a:moveTo>
                  <a:lnTo>
                    <a:pt x="85" y="85"/>
                  </a:lnTo>
                  <a:lnTo>
                    <a:pt x="85" y="9"/>
                  </a:lnTo>
                  <a:lnTo>
                    <a:pt x="9" y="9"/>
                  </a:lnTo>
                  <a:lnTo>
                    <a:pt x="9" y="85"/>
                  </a:lnTo>
                  <a:close/>
                  <a:moveTo>
                    <a:pt x="82" y="83"/>
                  </a:moveTo>
                  <a:lnTo>
                    <a:pt x="12" y="83"/>
                  </a:lnTo>
                  <a:lnTo>
                    <a:pt x="12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1" y="73"/>
                  </a:moveTo>
                  <a:lnTo>
                    <a:pt x="73" y="73"/>
                  </a:lnTo>
                  <a:lnTo>
                    <a:pt x="73" y="21"/>
                  </a:lnTo>
                  <a:lnTo>
                    <a:pt x="21" y="21"/>
                  </a:lnTo>
                  <a:lnTo>
                    <a:pt x="2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1"/>
            <p:cNvSpPr>
              <a:spLocks noEditPoints="1"/>
            </p:cNvSpPr>
            <p:nvPr/>
          </p:nvSpPr>
          <p:spPr bwMode="auto">
            <a:xfrm>
              <a:off x="10160001" y="6176963"/>
              <a:ext cx="136525" cy="136525"/>
            </a:xfrm>
            <a:custGeom>
              <a:avLst/>
              <a:gdLst>
                <a:gd name="T0" fmla="*/ 86 w 86"/>
                <a:gd name="T1" fmla="*/ 86 h 86"/>
                <a:gd name="T2" fmla="*/ 0 w 86"/>
                <a:gd name="T3" fmla="*/ 86 h 86"/>
                <a:gd name="T4" fmla="*/ 0 w 86"/>
                <a:gd name="T5" fmla="*/ 0 h 86"/>
                <a:gd name="T6" fmla="*/ 86 w 86"/>
                <a:gd name="T7" fmla="*/ 0 h 86"/>
                <a:gd name="T8" fmla="*/ 86 w 86"/>
                <a:gd name="T9" fmla="*/ 86 h 86"/>
                <a:gd name="T10" fmla="*/ 13 w 86"/>
                <a:gd name="T11" fmla="*/ 73 h 86"/>
                <a:gd name="T12" fmla="*/ 75 w 86"/>
                <a:gd name="T13" fmla="*/ 73 h 86"/>
                <a:gd name="T14" fmla="*/ 75 w 86"/>
                <a:gd name="T15" fmla="*/ 11 h 86"/>
                <a:gd name="T16" fmla="*/ 13 w 86"/>
                <a:gd name="T17" fmla="*/ 11 h 86"/>
                <a:gd name="T18" fmla="*/ 13 w 86"/>
                <a:gd name="T19" fmla="*/ 7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86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86" y="0"/>
                  </a:lnTo>
                  <a:lnTo>
                    <a:pt x="86" y="86"/>
                  </a:lnTo>
                  <a:close/>
                  <a:moveTo>
                    <a:pt x="13" y="73"/>
                  </a:moveTo>
                  <a:lnTo>
                    <a:pt x="75" y="73"/>
                  </a:lnTo>
                  <a:lnTo>
                    <a:pt x="75" y="11"/>
                  </a:lnTo>
                  <a:lnTo>
                    <a:pt x="13" y="11"/>
                  </a:lnTo>
                  <a:lnTo>
                    <a:pt x="1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2"/>
            <p:cNvSpPr>
              <a:spLocks noEditPoints="1"/>
            </p:cNvSpPr>
            <p:nvPr/>
          </p:nvSpPr>
          <p:spPr bwMode="auto">
            <a:xfrm>
              <a:off x="10152063" y="61690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5 w 96"/>
                <a:gd name="T21" fmla="*/ 82 h 96"/>
                <a:gd name="T22" fmla="*/ 14 w 96"/>
                <a:gd name="T23" fmla="*/ 82 h 96"/>
                <a:gd name="T24" fmla="*/ 14 w 96"/>
                <a:gd name="T25" fmla="*/ 14 h 96"/>
                <a:gd name="T26" fmla="*/ 85 w 96"/>
                <a:gd name="T27" fmla="*/ 14 h 96"/>
                <a:gd name="T28" fmla="*/ 85 w 96"/>
                <a:gd name="T29" fmla="*/ 82 h 96"/>
                <a:gd name="T30" fmla="*/ 23 w 96"/>
                <a:gd name="T31" fmla="*/ 73 h 96"/>
                <a:gd name="T32" fmla="*/ 75 w 96"/>
                <a:gd name="T33" fmla="*/ 73 h 96"/>
                <a:gd name="T34" fmla="*/ 75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5" y="82"/>
                  </a:moveTo>
                  <a:lnTo>
                    <a:pt x="14" y="82"/>
                  </a:lnTo>
                  <a:lnTo>
                    <a:pt x="14" y="14"/>
                  </a:lnTo>
                  <a:lnTo>
                    <a:pt x="85" y="14"/>
                  </a:lnTo>
                  <a:lnTo>
                    <a:pt x="85" y="82"/>
                  </a:lnTo>
                  <a:close/>
                  <a:moveTo>
                    <a:pt x="23" y="73"/>
                  </a:moveTo>
                  <a:lnTo>
                    <a:pt x="75" y="73"/>
                  </a:lnTo>
                  <a:lnTo>
                    <a:pt x="75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3"/>
            <p:cNvSpPr>
              <a:spLocks noEditPoints="1"/>
            </p:cNvSpPr>
            <p:nvPr/>
          </p:nvSpPr>
          <p:spPr bwMode="auto">
            <a:xfrm>
              <a:off x="10442576" y="6843713"/>
              <a:ext cx="138113" cy="134938"/>
            </a:xfrm>
            <a:custGeom>
              <a:avLst/>
              <a:gdLst>
                <a:gd name="T0" fmla="*/ 87 w 87"/>
                <a:gd name="T1" fmla="*/ 85 h 85"/>
                <a:gd name="T2" fmla="*/ 0 w 87"/>
                <a:gd name="T3" fmla="*/ 85 h 85"/>
                <a:gd name="T4" fmla="*/ 0 w 87"/>
                <a:gd name="T5" fmla="*/ 0 h 85"/>
                <a:gd name="T6" fmla="*/ 87 w 87"/>
                <a:gd name="T7" fmla="*/ 0 h 85"/>
                <a:gd name="T8" fmla="*/ 87 w 87"/>
                <a:gd name="T9" fmla="*/ 85 h 85"/>
                <a:gd name="T10" fmla="*/ 14 w 87"/>
                <a:gd name="T11" fmla="*/ 73 h 85"/>
                <a:gd name="T12" fmla="*/ 73 w 87"/>
                <a:gd name="T13" fmla="*/ 73 h 85"/>
                <a:gd name="T14" fmla="*/ 73 w 87"/>
                <a:gd name="T15" fmla="*/ 12 h 85"/>
                <a:gd name="T16" fmla="*/ 14 w 87"/>
                <a:gd name="T17" fmla="*/ 12 h 85"/>
                <a:gd name="T18" fmla="*/ 14 w 87"/>
                <a:gd name="T19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87" y="85"/>
                  </a:moveTo>
                  <a:lnTo>
                    <a:pt x="0" y="85"/>
                  </a:lnTo>
                  <a:lnTo>
                    <a:pt x="0" y="0"/>
                  </a:lnTo>
                  <a:lnTo>
                    <a:pt x="87" y="0"/>
                  </a:lnTo>
                  <a:lnTo>
                    <a:pt x="87" y="85"/>
                  </a:lnTo>
                  <a:close/>
                  <a:moveTo>
                    <a:pt x="14" y="73"/>
                  </a:moveTo>
                  <a:lnTo>
                    <a:pt x="73" y="73"/>
                  </a:lnTo>
                  <a:lnTo>
                    <a:pt x="73" y="12"/>
                  </a:lnTo>
                  <a:lnTo>
                    <a:pt x="14" y="12"/>
                  </a:lnTo>
                  <a:lnTo>
                    <a:pt x="14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4"/>
            <p:cNvSpPr>
              <a:spLocks noEditPoints="1"/>
            </p:cNvSpPr>
            <p:nvPr/>
          </p:nvSpPr>
          <p:spPr bwMode="auto">
            <a:xfrm>
              <a:off x="10434638" y="68373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7 w 96"/>
                <a:gd name="T13" fmla="*/ 84 h 93"/>
                <a:gd name="T14" fmla="*/ 87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4 w 96"/>
                <a:gd name="T23" fmla="*/ 82 h 93"/>
                <a:gd name="T24" fmla="*/ 14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3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3 w 96"/>
                <a:gd name="T37" fmla="*/ 20 h 93"/>
                <a:gd name="T38" fmla="*/ 23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7" y="84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4" y="82"/>
                  </a:lnTo>
                  <a:lnTo>
                    <a:pt x="14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3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3" y="20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5"/>
            <p:cNvSpPr>
              <a:spLocks noEditPoints="1"/>
            </p:cNvSpPr>
            <p:nvPr/>
          </p:nvSpPr>
          <p:spPr bwMode="auto">
            <a:xfrm>
              <a:off x="9234488" y="5635625"/>
              <a:ext cx="544513" cy="544513"/>
            </a:xfrm>
            <a:custGeom>
              <a:avLst/>
              <a:gdLst>
                <a:gd name="T0" fmla="*/ 343 w 343"/>
                <a:gd name="T1" fmla="*/ 343 h 343"/>
                <a:gd name="T2" fmla="*/ 0 w 343"/>
                <a:gd name="T3" fmla="*/ 343 h 343"/>
                <a:gd name="T4" fmla="*/ 0 w 343"/>
                <a:gd name="T5" fmla="*/ 0 h 343"/>
                <a:gd name="T6" fmla="*/ 343 w 343"/>
                <a:gd name="T7" fmla="*/ 0 h 343"/>
                <a:gd name="T8" fmla="*/ 343 w 343"/>
                <a:gd name="T9" fmla="*/ 343 h 343"/>
                <a:gd name="T10" fmla="*/ 11 w 343"/>
                <a:gd name="T11" fmla="*/ 329 h 343"/>
                <a:gd name="T12" fmla="*/ 329 w 343"/>
                <a:gd name="T13" fmla="*/ 329 h 343"/>
                <a:gd name="T14" fmla="*/ 329 w 343"/>
                <a:gd name="T15" fmla="*/ 11 h 343"/>
                <a:gd name="T16" fmla="*/ 11 w 343"/>
                <a:gd name="T17" fmla="*/ 11 h 343"/>
                <a:gd name="T18" fmla="*/ 11 w 343"/>
                <a:gd name="T19" fmla="*/ 3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343" y="343"/>
                  </a:moveTo>
                  <a:lnTo>
                    <a:pt x="0" y="343"/>
                  </a:lnTo>
                  <a:lnTo>
                    <a:pt x="0" y="0"/>
                  </a:lnTo>
                  <a:lnTo>
                    <a:pt x="343" y="0"/>
                  </a:lnTo>
                  <a:lnTo>
                    <a:pt x="343" y="343"/>
                  </a:lnTo>
                  <a:close/>
                  <a:moveTo>
                    <a:pt x="11" y="329"/>
                  </a:moveTo>
                  <a:lnTo>
                    <a:pt x="329" y="329"/>
                  </a:lnTo>
                  <a:lnTo>
                    <a:pt x="329" y="11"/>
                  </a:lnTo>
                  <a:lnTo>
                    <a:pt x="11" y="11"/>
                  </a:lnTo>
                  <a:lnTo>
                    <a:pt x="11" y="32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9226551" y="5627688"/>
              <a:ext cx="558800" cy="558800"/>
            </a:xfrm>
            <a:custGeom>
              <a:avLst/>
              <a:gdLst>
                <a:gd name="T0" fmla="*/ 352 w 352"/>
                <a:gd name="T1" fmla="*/ 352 h 352"/>
                <a:gd name="T2" fmla="*/ 0 w 352"/>
                <a:gd name="T3" fmla="*/ 352 h 352"/>
                <a:gd name="T4" fmla="*/ 0 w 352"/>
                <a:gd name="T5" fmla="*/ 0 h 352"/>
                <a:gd name="T6" fmla="*/ 352 w 352"/>
                <a:gd name="T7" fmla="*/ 0 h 352"/>
                <a:gd name="T8" fmla="*/ 352 w 352"/>
                <a:gd name="T9" fmla="*/ 352 h 352"/>
                <a:gd name="T10" fmla="*/ 7 w 352"/>
                <a:gd name="T11" fmla="*/ 346 h 352"/>
                <a:gd name="T12" fmla="*/ 345 w 352"/>
                <a:gd name="T13" fmla="*/ 346 h 352"/>
                <a:gd name="T14" fmla="*/ 345 w 352"/>
                <a:gd name="T15" fmla="*/ 7 h 352"/>
                <a:gd name="T16" fmla="*/ 7 w 352"/>
                <a:gd name="T17" fmla="*/ 7 h 352"/>
                <a:gd name="T18" fmla="*/ 7 w 352"/>
                <a:gd name="T19" fmla="*/ 346 h 352"/>
                <a:gd name="T20" fmla="*/ 339 w 352"/>
                <a:gd name="T21" fmla="*/ 339 h 352"/>
                <a:gd name="T22" fmla="*/ 14 w 352"/>
                <a:gd name="T23" fmla="*/ 339 h 352"/>
                <a:gd name="T24" fmla="*/ 14 w 352"/>
                <a:gd name="T25" fmla="*/ 14 h 352"/>
                <a:gd name="T26" fmla="*/ 339 w 352"/>
                <a:gd name="T27" fmla="*/ 14 h 352"/>
                <a:gd name="T28" fmla="*/ 339 w 352"/>
                <a:gd name="T29" fmla="*/ 339 h 352"/>
                <a:gd name="T30" fmla="*/ 21 w 352"/>
                <a:gd name="T31" fmla="*/ 332 h 352"/>
                <a:gd name="T32" fmla="*/ 332 w 352"/>
                <a:gd name="T33" fmla="*/ 332 h 352"/>
                <a:gd name="T34" fmla="*/ 332 w 352"/>
                <a:gd name="T35" fmla="*/ 21 h 352"/>
                <a:gd name="T36" fmla="*/ 21 w 352"/>
                <a:gd name="T37" fmla="*/ 21 h 352"/>
                <a:gd name="T38" fmla="*/ 21 w 352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352">
                  <a:moveTo>
                    <a:pt x="352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52" y="0"/>
                  </a:lnTo>
                  <a:lnTo>
                    <a:pt x="352" y="352"/>
                  </a:lnTo>
                  <a:close/>
                  <a:moveTo>
                    <a:pt x="7" y="346"/>
                  </a:moveTo>
                  <a:lnTo>
                    <a:pt x="345" y="346"/>
                  </a:lnTo>
                  <a:lnTo>
                    <a:pt x="345" y="7"/>
                  </a:lnTo>
                  <a:lnTo>
                    <a:pt x="7" y="7"/>
                  </a:lnTo>
                  <a:lnTo>
                    <a:pt x="7" y="346"/>
                  </a:lnTo>
                  <a:close/>
                  <a:moveTo>
                    <a:pt x="339" y="339"/>
                  </a:moveTo>
                  <a:lnTo>
                    <a:pt x="14" y="339"/>
                  </a:lnTo>
                  <a:lnTo>
                    <a:pt x="14" y="14"/>
                  </a:lnTo>
                  <a:lnTo>
                    <a:pt x="339" y="14"/>
                  </a:lnTo>
                  <a:lnTo>
                    <a:pt x="339" y="339"/>
                  </a:lnTo>
                  <a:close/>
                  <a:moveTo>
                    <a:pt x="21" y="332"/>
                  </a:moveTo>
                  <a:lnTo>
                    <a:pt x="332" y="332"/>
                  </a:lnTo>
                  <a:lnTo>
                    <a:pt x="332" y="21"/>
                  </a:lnTo>
                  <a:lnTo>
                    <a:pt x="21" y="21"/>
                  </a:lnTo>
                  <a:lnTo>
                    <a:pt x="21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7"/>
            <p:cNvSpPr>
              <a:spLocks noEditPoints="1"/>
            </p:cNvSpPr>
            <p:nvPr/>
          </p:nvSpPr>
          <p:spPr bwMode="auto">
            <a:xfrm>
              <a:off x="9353551" y="5754688"/>
              <a:ext cx="304800" cy="304800"/>
            </a:xfrm>
            <a:custGeom>
              <a:avLst/>
              <a:gdLst>
                <a:gd name="T0" fmla="*/ 192 w 192"/>
                <a:gd name="T1" fmla="*/ 192 h 192"/>
                <a:gd name="T2" fmla="*/ 0 w 192"/>
                <a:gd name="T3" fmla="*/ 192 h 192"/>
                <a:gd name="T4" fmla="*/ 0 w 192"/>
                <a:gd name="T5" fmla="*/ 0 h 192"/>
                <a:gd name="T6" fmla="*/ 192 w 192"/>
                <a:gd name="T7" fmla="*/ 0 h 192"/>
                <a:gd name="T8" fmla="*/ 192 w 192"/>
                <a:gd name="T9" fmla="*/ 192 h 192"/>
                <a:gd name="T10" fmla="*/ 14 w 192"/>
                <a:gd name="T11" fmla="*/ 179 h 192"/>
                <a:gd name="T12" fmla="*/ 179 w 192"/>
                <a:gd name="T13" fmla="*/ 179 h 192"/>
                <a:gd name="T14" fmla="*/ 179 w 192"/>
                <a:gd name="T15" fmla="*/ 14 h 192"/>
                <a:gd name="T16" fmla="*/ 14 w 192"/>
                <a:gd name="T17" fmla="*/ 14 h 192"/>
                <a:gd name="T18" fmla="*/ 14 w 192"/>
                <a:gd name="T19" fmla="*/ 17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192" y="192"/>
                  </a:moveTo>
                  <a:lnTo>
                    <a:pt x="0" y="192"/>
                  </a:lnTo>
                  <a:lnTo>
                    <a:pt x="0" y="0"/>
                  </a:lnTo>
                  <a:lnTo>
                    <a:pt x="192" y="0"/>
                  </a:lnTo>
                  <a:lnTo>
                    <a:pt x="192" y="192"/>
                  </a:lnTo>
                  <a:close/>
                  <a:moveTo>
                    <a:pt x="14" y="179"/>
                  </a:moveTo>
                  <a:lnTo>
                    <a:pt x="179" y="179"/>
                  </a:lnTo>
                  <a:lnTo>
                    <a:pt x="179" y="14"/>
                  </a:lnTo>
                  <a:lnTo>
                    <a:pt x="14" y="14"/>
                  </a:lnTo>
                  <a:lnTo>
                    <a:pt x="14" y="17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8"/>
            <p:cNvSpPr>
              <a:spLocks noEditPoints="1"/>
            </p:cNvSpPr>
            <p:nvPr/>
          </p:nvSpPr>
          <p:spPr bwMode="auto">
            <a:xfrm>
              <a:off x="9350376" y="5751513"/>
              <a:ext cx="312738" cy="312738"/>
            </a:xfrm>
            <a:custGeom>
              <a:avLst/>
              <a:gdLst>
                <a:gd name="T0" fmla="*/ 197 w 197"/>
                <a:gd name="T1" fmla="*/ 197 h 197"/>
                <a:gd name="T2" fmla="*/ 0 w 197"/>
                <a:gd name="T3" fmla="*/ 197 h 197"/>
                <a:gd name="T4" fmla="*/ 0 w 197"/>
                <a:gd name="T5" fmla="*/ 0 h 197"/>
                <a:gd name="T6" fmla="*/ 197 w 197"/>
                <a:gd name="T7" fmla="*/ 0 h 197"/>
                <a:gd name="T8" fmla="*/ 197 w 197"/>
                <a:gd name="T9" fmla="*/ 197 h 197"/>
                <a:gd name="T10" fmla="*/ 5 w 197"/>
                <a:gd name="T11" fmla="*/ 190 h 197"/>
                <a:gd name="T12" fmla="*/ 190 w 197"/>
                <a:gd name="T13" fmla="*/ 190 h 197"/>
                <a:gd name="T14" fmla="*/ 190 w 197"/>
                <a:gd name="T15" fmla="*/ 5 h 197"/>
                <a:gd name="T16" fmla="*/ 5 w 197"/>
                <a:gd name="T17" fmla="*/ 5 h 197"/>
                <a:gd name="T18" fmla="*/ 5 w 197"/>
                <a:gd name="T19" fmla="*/ 190 h 197"/>
                <a:gd name="T20" fmla="*/ 183 w 197"/>
                <a:gd name="T21" fmla="*/ 183 h 197"/>
                <a:gd name="T22" fmla="*/ 12 w 197"/>
                <a:gd name="T23" fmla="*/ 183 h 197"/>
                <a:gd name="T24" fmla="*/ 12 w 197"/>
                <a:gd name="T25" fmla="*/ 12 h 197"/>
                <a:gd name="T26" fmla="*/ 183 w 197"/>
                <a:gd name="T27" fmla="*/ 12 h 197"/>
                <a:gd name="T28" fmla="*/ 183 w 197"/>
                <a:gd name="T29" fmla="*/ 183 h 197"/>
                <a:gd name="T30" fmla="*/ 18 w 197"/>
                <a:gd name="T31" fmla="*/ 178 h 197"/>
                <a:gd name="T32" fmla="*/ 178 w 197"/>
                <a:gd name="T33" fmla="*/ 178 h 197"/>
                <a:gd name="T34" fmla="*/ 178 w 197"/>
                <a:gd name="T35" fmla="*/ 18 h 197"/>
                <a:gd name="T36" fmla="*/ 18 w 197"/>
                <a:gd name="T37" fmla="*/ 18 h 197"/>
                <a:gd name="T38" fmla="*/ 18 w 197"/>
                <a:gd name="T39" fmla="*/ 17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97">
                  <a:moveTo>
                    <a:pt x="197" y="197"/>
                  </a:moveTo>
                  <a:lnTo>
                    <a:pt x="0" y="197"/>
                  </a:lnTo>
                  <a:lnTo>
                    <a:pt x="0" y="0"/>
                  </a:lnTo>
                  <a:lnTo>
                    <a:pt x="197" y="0"/>
                  </a:lnTo>
                  <a:lnTo>
                    <a:pt x="197" y="197"/>
                  </a:lnTo>
                  <a:close/>
                  <a:moveTo>
                    <a:pt x="5" y="190"/>
                  </a:moveTo>
                  <a:lnTo>
                    <a:pt x="190" y="190"/>
                  </a:lnTo>
                  <a:lnTo>
                    <a:pt x="190" y="5"/>
                  </a:lnTo>
                  <a:lnTo>
                    <a:pt x="5" y="5"/>
                  </a:lnTo>
                  <a:lnTo>
                    <a:pt x="5" y="190"/>
                  </a:lnTo>
                  <a:close/>
                  <a:moveTo>
                    <a:pt x="183" y="183"/>
                  </a:moveTo>
                  <a:lnTo>
                    <a:pt x="12" y="183"/>
                  </a:lnTo>
                  <a:lnTo>
                    <a:pt x="12" y="12"/>
                  </a:lnTo>
                  <a:lnTo>
                    <a:pt x="183" y="12"/>
                  </a:lnTo>
                  <a:lnTo>
                    <a:pt x="183" y="183"/>
                  </a:lnTo>
                  <a:close/>
                  <a:moveTo>
                    <a:pt x="18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18" y="18"/>
                  </a:lnTo>
                  <a:lnTo>
                    <a:pt x="18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79"/>
            <p:cNvSpPr>
              <a:spLocks noChangeArrowheads="1"/>
            </p:cNvSpPr>
            <p:nvPr/>
          </p:nvSpPr>
          <p:spPr bwMode="auto">
            <a:xfrm>
              <a:off x="9488488" y="5765800"/>
              <a:ext cx="17463" cy="2794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0"/>
            <p:cNvSpPr>
              <a:spLocks noEditPoints="1"/>
            </p:cNvSpPr>
            <p:nvPr/>
          </p:nvSpPr>
          <p:spPr bwMode="auto">
            <a:xfrm>
              <a:off x="9480551" y="5762625"/>
              <a:ext cx="33338" cy="287338"/>
            </a:xfrm>
            <a:custGeom>
              <a:avLst/>
              <a:gdLst>
                <a:gd name="T0" fmla="*/ 21 w 21"/>
                <a:gd name="T1" fmla="*/ 181 h 181"/>
                <a:gd name="T2" fmla="*/ 0 w 21"/>
                <a:gd name="T3" fmla="*/ 181 h 181"/>
                <a:gd name="T4" fmla="*/ 0 w 21"/>
                <a:gd name="T5" fmla="*/ 0 h 181"/>
                <a:gd name="T6" fmla="*/ 21 w 21"/>
                <a:gd name="T7" fmla="*/ 0 h 181"/>
                <a:gd name="T8" fmla="*/ 21 w 21"/>
                <a:gd name="T9" fmla="*/ 181 h 181"/>
                <a:gd name="T10" fmla="*/ 7 w 21"/>
                <a:gd name="T11" fmla="*/ 174 h 181"/>
                <a:gd name="T12" fmla="*/ 14 w 21"/>
                <a:gd name="T13" fmla="*/ 174 h 181"/>
                <a:gd name="T14" fmla="*/ 14 w 21"/>
                <a:gd name="T15" fmla="*/ 7 h 181"/>
                <a:gd name="T16" fmla="*/ 7 w 21"/>
                <a:gd name="T17" fmla="*/ 7 h 181"/>
                <a:gd name="T18" fmla="*/ 7 w 21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81">
                  <a:moveTo>
                    <a:pt x="21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181"/>
                  </a:lnTo>
                  <a:close/>
                  <a:moveTo>
                    <a:pt x="7" y="174"/>
                  </a:moveTo>
                  <a:lnTo>
                    <a:pt x="14" y="174"/>
                  </a:lnTo>
                  <a:lnTo>
                    <a:pt x="14" y="7"/>
                  </a:lnTo>
                  <a:lnTo>
                    <a:pt x="7" y="7"/>
                  </a:lnTo>
                  <a:lnTo>
                    <a:pt x="7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9369426" y="5897563"/>
              <a:ext cx="277813" cy="1746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9364663" y="5889625"/>
              <a:ext cx="287338" cy="33338"/>
            </a:xfrm>
            <a:custGeom>
              <a:avLst/>
              <a:gdLst>
                <a:gd name="T0" fmla="*/ 181 w 181"/>
                <a:gd name="T1" fmla="*/ 21 h 21"/>
                <a:gd name="T2" fmla="*/ 0 w 181"/>
                <a:gd name="T3" fmla="*/ 21 h 21"/>
                <a:gd name="T4" fmla="*/ 0 w 181"/>
                <a:gd name="T5" fmla="*/ 0 h 21"/>
                <a:gd name="T6" fmla="*/ 181 w 181"/>
                <a:gd name="T7" fmla="*/ 0 h 21"/>
                <a:gd name="T8" fmla="*/ 181 w 181"/>
                <a:gd name="T9" fmla="*/ 21 h 21"/>
                <a:gd name="T10" fmla="*/ 7 w 181"/>
                <a:gd name="T11" fmla="*/ 14 h 21"/>
                <a:gd name="T12" fmla="*/ 174 w 181"/>
                <a:gd name="T13" fmla="*/ 14 h 21"/>
                <a:gd name="T14" fmla="*/ 174 w 181"/>
                <a:gd name="T15" fmla="*/ 7 h 21"/>
                <a:gd name="T16" fmla="*/ 7 w 181"/>
                <a:gd name="T17" fmla="*/ 7 h 21"/>
                <a:gd name="T18" fmla="*/ 7 w 181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1">
                  <a:moveTo>
                    <a:pt x="181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81" y="0"/>
                  </a:lnTo>
                  <a:lnTo>
                    <a:pt x="181" y="21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3"/>
            <p:cNvSpPr>
              <a:spLocks noEditPoints="1"/>
            </p:cNvSpPr>
            <p:nvPr/>
          </p:nvSpPr>
          <p:spPr bwMode="auto">
            <a:xfrm>
              <a:off x="9759951" y="6161088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2 w 94"/>
                <a:gd name="T11" fmla="*/ 80 h 94"/>
                <a:gd name="T12" fmla="*/ 80 w 94"/>
                <a:gd name="T13" fmla="*/ 80 h 94"/>
                <a:gd name="T14" fmla="*/ 80 w 94"/>
                <a:gd name="T15" fmla="*/ 12 h 94"/>
                <a:gd name="T16" fmla="*/ 12 w 94"/>
                <a:gd name="T17" fmla="*/ 12 h 94"/>
                <a:gd name="T18" fmla="*/ 12 w 94"/>
                <a:gd name="T19" fmla="*/ 8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2" y="80"/>
                  </a:moveTo>
                  <a:lnTo>
                    <a:pt x="80" y="80"/>
                  </a:lnTo>
                  <a:lnTo>
                    <a:pt x="80" y="12"/>
                  </a:lnTo>
                  <a:lnTo>
                    <a:pt x="12" y="12"/>
                  </a:lnTo>
                  <a:lnTo>
                    <a:pt x="12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4"/>
            <p:cNvSpPr>
              <a:spLocks noEditPoints="1"/>
            </p:cNvSpPr>
            <p:nvPr/>
          </p:nvSpPr>
          <p:spPr bwMode="auto">
            <a:xfrm>
              <a:off x="9753601" y="6154738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4 h 100"/>
                <a:gd name="T12" fmla="*/ 93 w 100"/>
                <a:gd name="T13" fmla="*/ 94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4 h 100"/>
                <a:gd name="T20" fmla="*/ 87 w 100"/>
                <a:gd name="T21" fmla="*/ 87 h 100"/>
                <a:gd name="T22" fmla="*/ 13 w 100"/>
                <a:gd name="T23" fmla="*/ 87 h 100"/>
                <a:gd name="T24" fmla="*/ 13 w 100"/>
                <a:gd name="T25" fmla="*/ 14 h 100"/>
                <a:gd name="T26" fmla="*/ 87 w 100"/>
                <a:gd name="T27" fmla="*/ 14 h 100"/>
                <a:gd name="T28" fmla="*/ 87 w 100"/>
                <a:gd name="T29" fmla="*/ 87 h 100"/>
                <a:gd name="T30" fmla="*/ 20 w 100"/>
                <a:gd name="T31" fmla="*/ 82 h 100"/>
                <a:gd name="T32" fmla="*/ 82 w 100"/>
                <a:gd name="T33" fmla="*/ 82 h 100"/>
                <a:gd name="T34" fmla="*/ 82 w 100"/>
                <a:gd name="T35" fmla="*/ 20 h 100"/>
                <a:gd name="T36" fmla="*/ 20 w 100"/>
                <a:gd name="T37" fmla="*/ 20 h 100"/>
                <a:gd name="T38" fmla="*/ 20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3" y="87"/>
                  </a:lnTo>
                  <a:lnTo>
                    <a:pt x="13" y="14"/>
                  </a:lnTo>
                  <a:lnTo>
                    <a:pt x="87" y="14"/>
                  </a:lnTo>
                  <a:lnTo>
                    <a:pt x="87" y="87"/>
                  </a:lnTo>
                  <a:close/>
                  <a:moveTo>
                    <a:pt x="20" y="82"/>
                  </a:moveTo>
                  <a:lnTo>
                    <a:pt x="82" y="82"/>
                  </a:lnTo>
                  <a:lnTo>
                    <a:pt x="82" y="20"/>
                  </a:lnTo>
                  <a:lnTo>
                    <a:pt x="20" y="20"/>
                  </a:lnTo>
                  <a:lnTo>
                    <a:pt x="20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5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6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7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8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9"/>
            <p:cNvSpPr>
              <a:spLocks/>
            </p:cNvSpPr>
            <p:nvPr/>
          </p:nvSpPr>
          <p:spPr bwMode="auto">
            <a:xfrm>
              <a:off x="5202238" y="2906713"/>
              <a:ext cx="5262563" cy="3951288"/>
            </a:xfrm>
            <a:custGeom>
              <a:avLst/>
              <a:gdLst>
                <a:gd name="T0" fmla="*/ 1445 w 1451"/>
                <a:gd name="T1" fmla="*/ 1089 h 1089"/>
                <a:gd name="T2" fmla="*/ 6 w 1451"/>
                <a:gd name="T3" fmla="*/ 1089 h 1089"/>
                <a:gd name="T4" fmla="*/ 0 w 1451"/>
                <a:gd name="T5" fmla="*/ 1083 h 1089"/>
                <a:gd name="T6" fmla="*/ 6 w 1451"/>
                <a:gd name="T7" fmla="*/ 1078 h 1089"/>
                <a:gd name="T8" fmla="*/ 1439 w 1451"/>
                <a:gd name="T9" fmla="*/ 1078 h 1089"/>
                <a:gd name="T10" fmla="*/ 1439 w 1451"/>
                <a:gd name="T11" fmla="*/ 6 h 1089"/>
                <a:gd name="T12" fmla="*/ 1445 w 1451"/>
                <a:gd name="T13" fmla="*/ 0 h 1089"/>
                <a:gd name="T14" fmla="*/ 1451 w 1451"/>
                <a:gd name="T15" fmla="*/ 6 h 1089"/>
                <a:gd name="T16" fmla="*/ 1451 w 1451"/>
                <a:gd name="T17" fmla="*/ 1083 h 1089"/>
                <a:gd name="T18" fmla="*/ 1445 w 1451"/>
                <a:gd name="T19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1" h="1089">
                  <a:moveTo>
                    <a:pt x="1445" y="1089"/>
                  </a:moveTo>
                  <a:cubicBezTo>
                    <a:pt x="6" y="1089"/>
                    <a:pt x="6" y="1089"/>
                    <a:pt x="6" y="1089"/>
                  </a:cubicBezTo>
                  <a:cubicBezTo>
                    <a:pt x="3" y="1089"/>
                    <a:pt x="0" y="1086"/>
                    <a:pt x="0" y="1083"/>
                  </a:cubicBezTo>
                  <a:cubicBezTo>
                    <a:pt x="0" y="1080"/>
                    <a:pt x="3" y="1078"/>
                    <a:pt x="6" y="1078"/>
                  </a:cubicBezTo>
                  <a:cubicBezTo>
                    <a:pt x="1439" y="1078"/>
                    <a:pt x="1439" y="1078"/>
                    <a:pt x="1439" y="1078"/>
                  </a:cubicBezTo>
                  <a:cubicBezTo>
                    <a:pt x="1439" y="6"/>
                    <a:pt x="1439" y="6"/>
                    <a:pt x="1439" y="6"/>
                  </a:cubicBezTo>
                  <a:cubicBezTo>
                    <a:pt x="1439" y="3"/>
                    <a:pt x="1442" y="0"/>
                    <a:pt x="1445" y="0"/>
                  </a:cubicBezTo>
                  <a:cubicBezTo>
                    <a:pt x="1448" y="0"/>
                    <a:pt x="1451" y="3"/>
                    <a:pt x="1451" y="6"/>
                  </a:cubicBezTo>
                  <a:cubicBezTo>
                    <a:pt x="1451" y="1083"/>
                    <a:pt x="1451" y="1083"/>
                    <a:pt x="1451" y="1083"/>
                  </a:cubicBezTo>
                  <a:cubicBezTo>
                    <a:pt x="1451" y="1086"/>
                    <a:pt x="1448" y="1089"/>
                    <a:pt x="1445" y="108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1042" y="106651"/>
            <a:ext cx="5023883" cy="4564541"/>
            <a:chOff x="87313" y="123825"/>
            <a:chExt cx="5799138" cy="5268913"/>
          </a:xfrm>
        </p:grpSpPr>
        <p:sp>
          <p:nvSpPr>
            <p:cNvPr id="37" name="Freeform 90"/>
            <p:cNvSpPr>
              <a:spLocks noEditPoints="1"/>
            </p:cNvSpPr>
            <p:nvPr/>
          </p:nvSpPr>
          <p:spPr bwMode="auto">
            <a:xfrm>
              <a:off x="233363" y="27305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1 h 176"/>
                <a:gd name="T12" fmla="*/ 13 w 178"/>
                <a:gd name="T13" fmla="*/ 11 h 176"/>
                <a:gd name="T14" fmla="*/ 13 w 178"/>
                <a:gd name="T15" fmla="*/ 164 h 176"/>
                <a:gd name="T16" fmla="*/ 164 w 178"/>
                <a:gd name="T17" fmla="*/ 164 h 176"/>
                <a:gd name="T18" fmla="*/ 164 w 178"/>
                <a:gd name="T19" fmla="*/ 1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1"/>
                  </a:moveTo>
                  <a:lnTo>
                    <a:pt x="13" y="11"/>
                  </a:lnTo>
                  <a:lnTo>
                    <a:pt x="13" y="164"/>
                  </a:lnTo>
                  <a:lnTo>
                    <a:pt x="164" y="164"/>
                  </a:lnTo>
                  <a:lnTo>
                    <a:pt x="164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1"/>
            <p:cNvSpPr>
              <a:spLocks noEditPoints="1"/>
            </p:cNvSpPr>
            <p:nvPr/>
          </p:nvSpPr>
          <p:spPr bwMode="auto">
            <a:xfrm>
              <a:off x="225426" y="265113"/>
              <a:ext cx="298450" cy="293688"/>
            </a:xfrm>
            <a:custGeom>
              <a:avLst/>
              <a:gdLst>
                <a:gd name="T0" fmla="*/ 188 w 188"/>
                <a:gd name="T1" fmla="*/ 185 h 185"/>
                <a:gd name="T2" fmla="*/ 0 w 188"/>
                <a:gd name="T3" fmla="*/ 185 h 185"/>
                <a:gd name="T4" fmla="*/ 0 w 188"/>
                <a:gd name="T5" fmla="*/ 0 h 185"/>
                <a:gd name="T6" fmla="*/ 188 w 188"/>
                <a:gd name="T7" fmla="*/ 0 h 185"/>
                <a:gd name="T8" fmla="*/ 188 w 188"/>
                <a:gd name="T9" fmla="*/ 185 h 185"/>
                <a:gd name="T10" fmla="*/ 9 w 188"/>
                <a:gd name="T11" fmla="*/ 176 h 185"/>
                <a:gd name="T12" fmla="*/ 178 w 188"/>
                <a:gd name="T13" fmla="*/ 176 h 185"/>
                <a:gd name="T14" fmla="*/ 178 w 188"/>
                <a:gd name="T15" fmla="*/ 9 h 185"/>
                <a:gd name="T16" fmla="*/ 9 w 188"/>
                <a:gd name="T17" fmla="*/ 9 h 185"/>
                <a:gd name="T18" fmla="*/ 9 w 188"/>
                <a:gd name="T19" fmla="*/ 176 h 185"/>
                <a:gd name="T20" fmla="*/ 174 w 188"/>
                <a:gd name="T21" fmla="*/ 174 h 185"/>
                <a:gd name="T22" fmla="*/ 14 w 188"/>
                <a:gd name="T23" fmla="*/ 174 h 185"/>
                <a:gd name="T24" fmla="*/ 14 w 188"/>
                <a:gd name="T25" fmla="*/ 12 h 185"/>
                <a:gd name="T26" fmla="*/ 174 w 188"/>
                <a:gd name="T27" fmla="*/ 12 h 185"/>
                <a:gd name="T28" fmla="*/ 174 w 188"/>
                <a:gd name="T29" fmla="*/ 174 h 185"/>
                <a:gd name="T30" fmla="*/ 23 w 188"/>
                <a:gd name="T31" fmla="*/ 165 h 185"/>
                <a:gd name="T32" fmla="*/ 165 w 188"/>
                <a:gd name="T33" fmla="*/ 165 h 185"/>
                <a:gd name="T34" fmla="*/ 165 w 188"/>
                <a:gd name="T35" fmla="*/ 21 h 185"/>
                <a:gd name="T36" fmla="*/ 23 w 188"/>
                <a:gd name="T37" fmla="*/ 21 h 185"/>
                <a:gd name="T38" fmla="*/ 23 w 188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8" h="185">
                  <a:moveTo>
                    <a:pt x="188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8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2"/>
                  </a:lnTo>
                  <a:lnTo>
                    <a:pt x="174" y="12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1"/>
                  </a:lnTo>
                  <a:lnTo>
                    <a:pt x="23" y="21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2"/>
            <p:cNvSpPr>
              <a:spLocks noEditPoints="1"/>
            </p:cNvSpPr>
            <p:nvPr/>
          </p:nvSpPr>
          <p:spPr bwMode="auto">
            <a:xfrm>
              <a:off x="498476" y="53340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2 h 176"/>
                <a:gd name="T12" fmla="*/ 13 w 178"/>
                <a:gd name="T13" fmla="*/ 12 h 176"/>
                <a:gd name="T14" fmla="*/ 13 w 178"/>
                <a:gd name="T15" fmla="*/ 163 h 176"/>
                <a:gd name="T16" fmla="*/ 164 w 178"/>
                <a:gd name="T17" fmla="*/ 163 h 176"/>
                <a:gd name="T18" fmla="*/ 164 w 178"/>
                <a:gd name="T19" fmla="*/ 1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2"/>
                  </a:moveTo>
                  <a:lnTo>
                    <a:pt x="13" y="12"/>
                  </a:lnTo>
                  <a:lnTo>
                    <a:pt x="13" y="163"/>
                  </a:lnTo>
                  <a:lnTo>
                    <a:pt x="164" y="163"/>
                  </a:lnTo>
                  <a:lnTo>
                    <a:pt x="164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3"/>
            <p:cNvSpPr>
              <a:spLocks noEditPoints="1"/>
            </p:cNvSpPr>
            <p:nvPr/>
          </p:nvSpPr>
          <p:spPr bwMode="auto">
            <a:xfrm>
              <a:off x="490538" y="527050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1 h 185"/>
                <a:gd name="T22" fmla="*/ 14 w 187"/>
                <a:gd name="T23" fmla="*/ 171 h 185"/>
                <a:gd name="T24" fmla="*/ 14 w 187"/>
                <a:gd name="T25" fmla="*/ 11 h 185"/>
                <a:gd name="T26" fmla="*/ 174 w 187"/>
                <a:gd name="T27" fmla="*/ 11 h 185"/>
                <a:gd name="T28" fmla="*/ 174 w 187"/>
                <a:gd name="T29" fmla="*/ 171 h 185"/>
                <a:gd name="T30" fmla="*/ 23 w 187"/>
                <a:gd name="T31" fmla="*/ 162 h 185"/>
                <a:gd name="T32" fmla="*/ 164 w 187"/>
                <a:gd name="T33" fmla="*/ 162 h 185"/>
                <a:gd name="T34" fmla="*/ 164 w 187"/>
                <a:gd name="T35" fmla="*/ 20 h 185"/>
                <a:gd name="T36" fmla="*/ 23 w 187"/>
                <a:gd name="T37" fmla="*/ 20 h 185"/>
                <a:gd name="T38" fmla="*/ 23 w 187"/>
                <a:gd name="T39" fmla="*/ 16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1"/>
                  </a:moveTo>
                  <a:lnTo>
                    <a:pt x="14" y="171"/>
                  </a:lnTo>
                  <a:lnTo>
                    <a:pt x="14" y="11"/>
                  </a:lnTo>
                  <a:lnTo>
                    <a:pt x="174" y="11"/>
                  </a:lnTo>
                  <a:lnTo>
                    <a:pt x="174" y="171"/>
                  </a:lnTo>
                  <a:close/>
                  <a:moveTo>
                    <a:pt x="23" y="162"/>
                  </a:moveTo>
                  <a:lnTo>
                    <a:pt x="164" y="162"/>
                  </a:lnTo>
                  <a:lnTo>
                    <a:pt x="164" y="20"/>
                  </a:lnTo>
                  <a:lnTo>
                    <a:pt x="23" y="20"/>
                  </a:lnTo>
                  <a:lnTo>
                    <a:pt x="23" y="16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4"/>
            <p:cNvSpPr>
              <a:spLocks noEditPoints="1"/>
            </p:cNvSpPr>
            <p:nvPr/>
          </p:nvSpPr>
          <p:spPr bwMode="auto">
            <a:xfrm>
              <a:off x="762001" y="414338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3 w 87"/>
                <a:gd name="T11" fmla="*/ 11 h 87"/>
                <a:gd name="T12" fmla="*/ 12 w 87"/>
                <a:gd name="T13" fmla="*/ 11 h 87"/>
                <a:gd name="T14" fmla="*/ 12 w 87"/>
                <a:gd name="T15" fmla="*/ 73 h 87"/>
                <a:gd name="T16" fmla="*/ 73 w 87"/>
                <a:gd name="T17" fmla="*/ 73 h 87"/>
                <a:gd name="T18" fmla="*/ 73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3" y="11"/>
                  </a:moveTo>
                  <a:lnTo>
                    <a:pt x="12" y="11"/>
                  </a:lnTo>
                  <a:lnTo>
                    <a:pt x="12" y="73"/>
                  </a:lnTo>
                  <a:lnTo>
                    <a:pt x="73" y="73"/>
                  </a:lnTo>
                  <a:lnTo>
                    <a:pt x="73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5"/>
            <p:cNvSpPr>
              <a:spLocks noEditPoints="1"/>
            </p:cNvSpPr>
            <p:nvPr/>
          </p:nvSpPr>
          <p:spPr bwMode="auto">
            <a:xfrm>
              <a:off x="755651" y="406400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10 h 96"/>
                <a:gd name="T16" fmla="*/ 9 w 96"/>
                <a:gd name="T17" fmla="*/ 10 h 96"/>
                <a:gd name="T18" fmla="*/ 9 w 96"/>
                <a:gd name="T19" fmla="*/ 87 h 96"/>
                <a:gd name="T20" fmla="*/ 82 w 96"/>
                <a:gd name="T21" fmla="*/ 83 h 96"/>
                <a:gd name="T22" fmla="*/ 11 w 96"/>
                <a:gd name="T23" fmla="*/ 83 h 96"/>
                <a:gd name="T24" fmla="*/ 11 w 96"/>
                <a:gd name="T25" fmla="*/ 12 h 96"/>
                <a:gd name="T26" fmla="*/ 82 w 96"/>
                <a:gd name="T27" fmla="*/ 12 h 96"/>
                <a:gd name="T28" fmla="*/ 82 w 96"/>
                <a:gd name="T29" fmla="*/ 83 h 96"/>
                <a:gd name="T30" fmla="*/ 20 w 96"/>
                <a:gd name="T31" fmla="*/ 74 h 96"/>
                <a:gd name="T32" fmla="*/ 73 w 96"/>
                <a:gd name="T33" fmla="*/ 74 h 96"/>
                <a:gd name="T34" fmla="*/ 73 w 96"/>
                <a:gd name="T35" fmla="*/ 21 h 96"/>
                <a:gd name="T36" fmla="*/ 20 w 96"/>
                <a:gd name="T37" fmla="*/ 21 h 96"/>
                <a:gd name="T38" fmla="*/ 20 w 96"/>
                <a:gd name="T39" fmla="*/ 7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10"/>
                  </a:lnTo>
                  <a:lnTo>
                    <a:pt x="9" y="10"/>
                  </a:lnTo>
                  <a:lnTo>
                    <a:pt x="9" y="87"/>
                  </a:lnTo>
                  <a:close/>
                  <a:moveTo>
                    <a:pt x="82" y="83"/>
                  </a:moveTo>
                  <a:lnTo>
                    <a:pt x="11" y="83"/>
                  </a:lnTo>
                  <a:lnTo>
                    <a:pt x="11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0" y="74"/>
                  </a:moveTo>
                  <a:lnTo>
                    <a:pt x="73" y="74"/>
                  </a:lnTo>
                  <a:lnTo>
                    <a:pt x="73" y="21"/>
                  </a:lnTo>
                  <a:lnTo>
                    <a:pt x="20" y="21"/>
                  </a:lnTo>
                  <a:lnTo>
                    <a:pt x="20" y="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6"/>
            <p:cNvSpPr>
              <a:spLocks noEditPoints="1"/>
            </p:cNvSpPr>
            <p:nvPr/>
          </p:nvSpPr>
          <p:spPr bwMode="auto">
            <a:xfrm>
              <a:off x="377826" y="798513"/>
              <a:ext cx="138113" cy="134938"/>
            </a:xfrm>
            <a:custGeom>
              <a:avLst/>
              <a:gdLst>
                <a:gd name="T0" fmla="*/ 0 w 87"/>
                <a:gd name="T1" fmla="*/ 0 h 85"/>
                <a:gd name="T2" fmla="*/ 87 w 87"/>
                <a:gd name="T3" fmla="*/ 0 h 85"/>
                <a:gd name="T4" fmla="*/ 87 w 87"/>
                <a:gd name="T5" fmla="*/ 85 h 85"/>
                <a:gd name="T6" fmla="*/ 0 w 87"/>
                <a:gd name="T7" fmla="*/ 85 h 85"/>
                <a:gd name="T8" fmla="*/ 0 w 87"/>
                <a:gd name="T9" fmla="*/ 0 h 85"/>
                <a:gd name="T10" fmla="*/ 73 w 87"/>
                <a:gd name="T11" fmla="*/ 12 h 85"/>
                <a:gd name="T12" fmla="*/ 14 w 87"/>
                <a:gd name="T13" fmla="*/ 12 h 85"/>
                <a:gd name="T14" fmla="*/ 14 w 87"/>
                <a:gd name="T15" fmla="*/ 73 h 85"/>
                <a:gd name="T16" fmla="*/ 73 w 87"/>
                <a:gd name="T17" fmla="*/ 73 h 85"/>
                <a:gd name="T18" fmla="*/ 73 w 87"/>
                <a:gd name="T19" fmla="*/ 1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0" y="0"/>
                  </a:moveTo>
                  <a:lnTo>
                    <a:pt x="87" y="0"/>
                  </a:lnTo>
                  <a:lnTo>
                    <a:pt x="87" y="85"/>
                  </a:lnTo>
                  <a:lnTo>
                    <a:pt x="0" y="85"/>
                  </a:lnTo>
                  <a:lnTo>
                    <a:pt x="0" y="0"/>
                  </a:lnTo>
                  <a:close/>
                  <a:moveTo>
                    <a:pt x="73" y="12"/>
                  </a:moveTo>
                  <a:lnTo>
                    <a:pt x="14" y="12"/>
                  </a:lnTo>
                  <a:lnTo>
                    <a:pt x="14" y="73"/>
                  </a:lnTo>
                  <a:lnTo>
                    <a:pt x="73" y="73"/>
                  </a:lnTo>
                  <a:lnTo>
                    <a:pt x="73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371476" y="7921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6 w 96"/>
                <a:gd name="T13" fmla="*/ 84 h 93"/>
                <a:gd name="T14" fmla="*/ 86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3 w 96"/>
                <a:gd name="T23" fmla="*/ 82 h 93"/>
                <a:gd name="T24" fmla="*/ 13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2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2 w 96"/>
                <a:gd name="T37" fmla="*/ 20 h 93"/>
                <a:gd name="T38" fmla="*/ 22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6" y="84"/>
                  </a:lnTo>
                  <a:lnTo>
                    <a:pt x="86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3" y="82"/>
                  </a:lnTo>
                  <a:lnTo>
                    <a:pt x="13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2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2" y="20"/>
                  </a:lnTo>
                  <a:lnTo>
                    <a:pt x="22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8"/>
            <p:cNvSpPr>
              <a:spLocks noEditPoints="1"/>
            </p:cNvSpPr>
            <p:nvPr/>
          </p:nvSpPr>
          <p:spPr bwMode="auto">
            <a:xfrm>
              <a:off x="95251" y="131763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5 w 87"/>
                <a:gd name="T11" fmla="*/ 11 h 87"/>
                <a:gd name="T12" fmla="*/ 14 w 87"/>
                <a:gd name="T13" fmla="*/ 11 h 87"/>
                <a:gd name="T14" fmla="*/ 14 w 87"/>
                <a:gd name="T15" fmla="*/ 73 h 87"/>
                <a:gd name="T16" fmla="*/ 75 w 87"/>
                <a:gd name="T17" fmla="*/ 73 h 87"/>
                <a:gd name="T18" fmla="*/ 75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5" y="11"/>
                  </a:moveTo>
                  <a:lnTo>
                    <a:pt x="14" y="11"/>
                  </a:lnTo>
                  <a:lnTo>
                    <a:pt x="14" y="73"/>
                  </a:lnTo>
                  <a:lnTo>
                    <a:pt x="75" y="73"/>
                  </a:lnTo>
                  <a:lnTo>
                    <a:pt x="75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9"/>
            <p:cNvSpPr>
              <a:spLocks noEditPoints="1"/>
            </p:cNvSpPr>
            <p:nvPr/>
          </p:nvSpPr>
          <p:spPr bwMode="auto">
            <a:xfrm>
              <a:off x="87313" y="1238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3 w 96"/>
                <a:gd name="T21" fmla="*/ 82 h 96"/>
                <a:gd name="T22" fmla="*/ 14 w 96"/>
                <a:gd name="T23" fmla="*/ 82 h 96"/>
                <a:gd name="T24" fmla="*/ 14 w 96"/>
                <a:gd name="T25" fmla="*/ 12 h 96"/>
                <a:gd name="T26" fmla="*/ 83 w 96"/>
                <a:gd name="T27" fmla="*/ 12 h 96"/>
                <a:gd name="T28" fmla="*/ 83 w 96"/>
                <a:gd name="T29" fmla="*/ 82 h 96"/>
                <a:gd name="T30" fmla="*/ 23 w 96"/>
                <a:gd name="T31" fmla="*/ 73 h 96"/>
                <a:gd name="T32" fmla="*/ 76 w 96"/>
                <a:gd name="T33" fmla="*/ 73 h 96"/>
                <a:gd name="T34" fmla="*/ 76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3" y="82"/>
                  </a:moveTo>
                  <a:lnTo>
                    <a:pt x="14" y="82"/>
                  </a:lnTo>
                  <a:lnTo>
                    <a:pt x="14" y="12"/>
                  </a:lnTo>
                  <a:lnTo>
                    <a:pt x="83" y="12"/>
                  </a:lnTo>
                  <a:lnTo>
                    <a:pt x="83" y="82"/>
                  </a:lnTo>
                  <a:close/>
                  <a:moveTo>
                    <a:pt x="23" y="73"/>
                  </a:moveTo>
                  <a:lnTo>
                    <a:pt x="76" y="73"/>
                  </a:lnTo>
                  <a:lnTo>
                    <a:pt x="76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0"/>
            <p:cNvSpPr>
              <a:spLocks noEditPoints="1"/>
            </p:cNvSpPr>
            <p:nvPr/>
          </p:nvSpPr>
          <p:spPr bwMode="auto">
            <a:xfrm>
              <a:off x="885826" y="919163"/>
              <a:ext cx="547688" cy="544513"/>
            </a:xfrm>
            <a:custGeom>
              <a:avLst/>
              <a:gdLst>
                <a:gd name="T0" fmla="*/ 0 w 345"/>
                <a:gd name="T1" fmla="*/ 0 h 343"/>
                <a:gd name="T2" fmla="*/ 345 w 345"/>
                <a:gd name="T3" fmla="*/ 0 h 343"/>
                <a:gd name="T4" fmla="*/ 345 w 345"/>
                <a:gd name="T5" fmla="*/ 343 h 343"/>
                <a:gd name="T6" fmla="*/ 0 w 345"/>
                <a:gd name="T7" fmla="*/ 343 h 343"/>
                <a:gd name="T8" fmla="*/ 0 w 345"/>
                <a:gd name="T9" fmla="*/ 0 h 343"/>
                <a:gd name="T10" fmla="*/ 331 w 345"/>
                <a:gd name="T11" fmla="*/ 11 h 343"/>
                <a:gd name="T12" fmla="*/ 14 w 345"/>
                <a:gd name="T13" fmla="*/ 11 h 343"/>
                <a:gd name="T14" fmla="*/ 14 w 345"/>
                <a:gd name="T15" fmla="*/ 329 h 343"/>
                <a:gd name="T16" fmla="*/ 331 w 345"/>
                <a:gd name="T17" fmla="*/ 329 h 343"/>
                <a:gd name="T18" fmla="*/ 331 w 345"/>
                <a:gd name="T19" fmla="*/ 1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343">
                  <a:moveTo>
                    <a:pt x="0" y="0"/>
                  </a:moveTo>
                  <a:lnTo>
                    <a:pt x="345" y="0"/>
                  </a:lnTo>
                  <a:lnTo>
                    <a:pt x="345" y="343"/>
                  </a:lnTo>
                  <a:lnTo>
                    <a:pt x="0" y="343"/>
                  </a:lnTo>
                  <a:lnTo>
                    <a:pt x="0" y="0"/>
                  </a:lnTo>
                  <a:close/>
                  <a:moveTo>
                    <a:pt x="331" y="11"/>
                  </a:moveTo>
                  <a:lnTo>
                    <a:pt x="14" y="11"/>
                  </a:lnTo>
                  <a:lnTo>
                    <a:pt x="14" y="329"/>
                  </a:lnTo>
                  <a:lnTo>
                    <a:pt x="331" y="329"/>
                  </a:lnTo>
                  <a:lnTo>
                    <a:pt x="331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1"/>
            <p:cNvSpPr>
              <a:spLocks noEditPoints="1"/>
            </p:cNvSpPr>
            <p:nvPr/>
          </p:nvSpPr>
          <p:spPr bwMode="auto">
            <a:xfrm>
              <a:off x="882651" y="911225"/>
              <a:ext cx="554038" cy="558800"/>
            </a:xfrm>
            <a:custGeom>
              <a:avLst/>
              <a:gdLst>
                <a:gd name="T0" fmla="*/ 349 w 349"/>
                <a:gd name="T1" fmla="*/ 352 h 352"/>
                <a:gd name="T2" fmla="*/ 0 w 349"/>
                <a:gd name="T3" fmla="*/ 352 h 352"/>
                <a:gd name="T4" fmla="*/ 0 w 349"/>
                <a:gd name="T5" fmla="*/ 0 h 352"/>
                <a:gd name="T6" fmla="*/ 349 w 349"/>
                <a:gd name="T7" fmla="*/ 0 h 352"/>
                <a:gd name="T8" fmla="*/ 349 w 349"/>
                <a:gd name="T9" fmla="*/ 352 h 352"/>
                <a:gd name="T10" fmla="*/ 7 w 349"/>
                <a:gd name="T11" fmla="*/ 345 h 352"/>
                <a:gd name="T12" fmla="*/ 342 w 349"/>
                <a:gd name="T13" fmla="*/ 345 h 352"/>
                <a:gd name="T14" fmla="*/ 342 w 349"/>
                <a:gd name="T15" fmla="*/ 7 h 352"/>
                <a:gd name="T16" fmla="*/ 7 w 349"/>
                <a:gd name="T17" fmla="*/ 7 h 352"/>
                <a:gd name="T18" fmla="*/ 7 w 349"/>
                <a:gd name="T19" fmla="*/ 345 h 352"/>
                <a:gd name="T20" fmla="*/ 336 w 349"/>
                <a:gd name="T21" fmla="*/ 338 h 352"/>
                <a:gd name="T22" fmla="*/ 11 w 349"/>
                <a:gd name="T23" fmla="*/ 338 h 352"/>
                <a:gd name="T24" fmla="*/ 11 w 349"/>
                <a:gd name="T25" fmla="*/ 14 h 352"/>
                <a:gd name="T26" fmla="*/ 336 w 349"/>
                <a:gd name="T27" fmla="*/ 14 h 352"/>
                <a:gd name="T28" fmla="*/ 336 w 349"/>
                <a:gd name="T29" fmla="*/ 338 h 352"/>
                <a:gd name="T30" fmla="*/ 18 w 349"/>
                <a:gd name="T31" fmla="*/ 332 h 352"/>
                <a:gd name="T32" fmla="*/ 331 w 349"/>
                <a:gd name="T33" fmla="*/ 332 h 352"/>
                <a:gd name="T34" fmla="*/ 331 w 349"/>
                <a:gd name="T35" fmla="*/ 21 h 352"/>
                <a:gd name="T36" fmla="*/ 18 w 349"/>
                <a:gd name="T37" fmla="*/ 21 h 352"/>
                <a:gd name="T38" fmla="*/ 18 w 349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9" h="352">
                  <a:moveTo>
                    <a:pt x="349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352"/>
                  </a:lnTo>
                  <a:close/>
                  <a:moveTo>
                    <a:pt x="7" y="345"/>
                  </a:moveTo>
                  <a:lnTo>
                    <a:pt x="342" y="345"/>
                  </a:lnTo>
                  <a:lnTo>
                    <a:pt x="342" y="7"/>
                  </a:lnTo>
                  <a:lnTo>
                    <a:pt x="7" y="7"/>
                  </a:lnTo>
                  <a:lnTo>
                    <a:pt x="7" y="345"/>
                  </a:lnTo>
                  <a:close/>
                  <a:moveTo>
                    <a:pt x="336" y="338"/>
                  </a:moveTo>
                  <a:lnTo>
                    <a:pt x="11" y="338"/>
                  </a:lnTo>
                  <a:lnTo>
                    <a:pt x="11" y="14"/>
                  </a:lnTo>
                  <a:lnTo>
                    <a:pt x="336" y="14"/>
                  </a:lnTo>
                  <a:lnTo>
                    <a:pt x="336" y="338"/>
                  </a:lnTo>
                  <a:close/>
                  <a:moveTo>
                    <a:pt x="18" y="332"/>
                  </a:moveTo>
                  <a:lnTo>
                    <a:pt x="331" y="332"/>
                  </a:lnTo>
                  <a:lnTo>
                    <a:pt x="331" y="21"/>
                  </a:lnTo>
                  <a:lnTo>
                    <a:pt x="18" y="21"/>
                  </a:lnTo>
                  <a:lnTo>
                    <a:pt x="18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/>
            <p:cNvSpPr>
              <a:spLocks noEditPoints="1"/>
            </p:cNvSpPr>
            <p:nvPr/>
          </p:nvSpPr>
          <p:spPr bwMode="auto">
            <a:xfrm>
              <a:off x="1009651" y="1038225"/>
              <a:ext cx="300038" cy="304800"/>
            </a:xfrm>
            <a:custGeom>
              <a:avLst/>
              <a:gdLst>
                <a:gd name="T0" fmla="*/ 0 w 189"/>
                <a:gd name="T1" fmla="*/ 0 h 192"/>
                <a:gd name="T2" fmla="*/ 189 w 189"/>
                <a:gd name="T3" fmla="*/ 0 h 192"/>
                <a:gd name="T4" fmla="*/ 189 w 189"/>
                <a:gd name="T5" fmla="*/ 192 h 192"/>
                <a:gd name="T6" fmla="*/ 0 w 189"/>
                <a:gd name="T7" fmla="*/ 192 h 192"/>
                <a:gd name="T8" fmla="*/ 0 w 189"/>
                <a:gd name="T9" fmla="*/ 0 h 192"/>
                <a:gd name="T10" fmla="*/ 178 w 189"/>
                <a:gd name="T11" fmla="*/ 14 h 192"/>
                <a:gd name="T12" fmla="*/ 11 w 189"/>
                <a:gd name="T13" fmla="*/ 14 h 192"/>
                <a:gd name="T14" fmla="*/ 11 w 189"/>
                <a:gd name="T15" fmla="*/ 178 h 192"/>
                <a:gd name="T16" fmla="*/ 178 w 189"/>
                <a:gd name="T17" fmla="*/ 178 h 192"/>
                <a:gd name="T18" fmla="*/ 178 w 189"/>
                <a:gd name="T1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92">
                  <a:moveTo>
                    <a:pt x="0" y="0"/>
                  </a:moveTo>
                  <a:lnTo>
                    <a:pt x="189" y="0"/>
                  </a:lnTo>
                  <a:lnTo>
                    <a:pt x="189" y="192"/>
                  </a:lnTo>
                  <a:lnTo>
                    <a:pt x="0" y="192"/>
                  </a:lnTo>
                  <a:lnTo>
                    <a:pt x="0" y="0"/>
                  </a:lnTo>
                  <a:close/>
                  <a:moveTo>
                    <a:pt x="178" y="14"/>
                  </a:moveTo>
                  <a:lnTo>
                    <a:pt x="11" y="14"/>
                  </a:lnTo>
                  <a:lnTo>
                    <a:pt x="11" y="178"/>
                  </a:lnTo>
                  <a:lnTo>
                    <a:pt x="178" y="178"/>
                  </a:lnTo>
                  <a:lnTo>
                    <a:pt x="178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/>
            <p:cNvSpPr>
              <a:spLocks noEditPoints="1"/>
            </p:cNvSpPr>
            <p:nvPr/>
          </p:nvSpPr>
          <p:spPr bwMode="auto">
            <a:xfrm>
              <a:off x="1001713" y="1035050"/>
              <a:ext cx="315913" cy="311150"/>
            </a:xfrm>
            <a:custGeom>
              <a:avLst/>
              <a:gdLst>
                <a:gd name="T0" fmla="*/ 199 w 199"/>
                <a:gd name="T1" fmla="*/ 196 h 196"/>
                <a:gd name="T2" fmla="*/ 0 w 199"/>
                <a:gd name="T3" fmla="*/ 196 h 196"/>
                <a:gd name="T4" fmla="*/ 0 w 199"/>
                <a:gd name="T5" fmla="*/ 0 h 196"/>
                <a:gd name="T6" fmla="*/ 199 w 199"/>
                <a:gd name="T7" fmla="*/ 0 h 196"/>
                <a:gd name="T8" fmla="*/ 199 w 199"/>
                <a:gd name="T9" fmla="*/ 196 h 196"/>
                <a:gd name="T10" fmla="*/ 7 w 199"/>
                <a:gd name="T11" fmla="*/ 190 h 196"/>
                <a:gd name="T12" fmla="*/ 192 w 199"/>
                <a:gd name="T13" fmla="*/ 190 h 196"/>
                <a:gd name="T14" fmla="*/ 192 w 199"/>
                <a:gd name="T15" fmla="*/ 4 h 196"/>
                <a:gd name="T16" fmla="*/ 7 w 199"/>
                <a:gd name="T17" fmla="*/ 4 h 196"/>
                <a:gd name="T18" fmla="*/ 7 w 199"/>
                <a:gd name="T19" fmla="*/ 190 h 196"/>
                <a:gd name="T20" fmla="*/ 185 w 199"/>
                <a:gd name="T21" fmla="*/ 183 h 196"/>
                <a:gd name="T22" fmla="*/ 14 w 199"/>
                <a:gd name="T23" fmla="*/ 183 h 196"/>
                <a:gd name="T24" fmla="*/ 14 w 199"/>
                <a:gd name="T25" fmla="*/ 11 h 196"/>
                <a:gd name="T26" fmla="*/ 185 w 199"/>
                <a:gd name="T27" fmla="*/ 11 h 196"/>
                <a:gd name="T28" fmla="*/ 185 w 199"/>
                <a:gd name="T29" fmla="*/ 183 h 196"/>
                <a:gd name="T30" fmla="*/ 21 w 199"/>
                <a:gd name="T31" fmla="*/ 178 h 196"/>
                <a:gd name="T32" fmla="*/ 178 w 199"/>
                <a:gd name="T33" fmla="*/ 178 h 196"/>
                <a:gd name="T34" fmla="*/ 178 w 199"/>
                <a:gd name="T35" fmla="*/ 18 h 196"/>
                <a:gd name="T36" fmla="*/ 21 w 199"/>
                <a:gd name="T37" fmla="*/ 18 h 196"/>
                <a:gd name="T38" fmla="*/ 21 w 199"/>
                <a:gd name="T39" fmla="*/ 17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9" h="196">
                  <a:moveTo>
                    <a:pt x="199" y="196"/>
                  </a:moveTo>
                  <a:lnTo>
                    <a:pt x="0" y="196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196"/>
                  </a:lnTo>
                  <a:close/>
                  <a:moveTo>
                    <a:pt x="7" y="190"/>
                  </a:moveTo>
                  <a:lnTo>
                    <a:pt x="192" y="190"/>
                  </a:lnTo>
                  <a:lnTo>
                    <a:pt x="192" y="4"/>
                  </a:lnTo>
                  <a:lnTo>
                    <a:pt x="7" y="4"/>
                  </a:lnTo>
                  <a:lnTo>
                    <a:pt x="7" y="190"/>
                  </a:lnTo>
                  <a:close/>
                  <a:moveTo>
                    <a:pt x="185" y="183"/>
                  </a:moveTo>
                  <a:lnTo>
                    <a:pt x="14" y="183"/>
                  </a:lnTo>
                  <a:lnTo>
                    <a:pt x="14" y="11"/>
                  </a:lnTo>
                  <a:lnTo>
                    <a:pt x="185" y="11"/>
                  </a:lnTo>
                  <a:lnTo>
                    <a:pt x="185" y="183"/>
                  </a:lnTo>
                  <a:close/>
                  <a:moveTo>
                    <a:pt x="21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21" y="18"/>
                  </a:lnTo>
                  <a:lnTo>
                    <a:pt x="21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104"/>
            <p:cNvSpPr>
              <a:spLocks noChangeArrowheads="1"/>
            </p:cNvSpPr>
            <p:nvPr/>
          </p:nvSpPr>
          <p:spPr bwMode="auto">
            <a:xfrm>
              <a:off x="1157288" y="1052513"/>
              <a:ext cx="22225" cy="276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5"/>
            <p:cNvSpPr>
              <a:spLocks noEditPoints="1"/>
            </p:cNvSpPr>
            <p:nvPr/>
          </p:nvSpPr>
          <p:spPr bwMode="auto">
            <a:xfrm>
              <a:off x="1154113" y="1049338"/>
              <a:ext cx="28575" cy="287338"/>
            </a:xfrm>
            <a:custGeom>
              <a:avLst/>
              <a:gdLst>
                <a:gd name="T0" fmla="*/ 18 w 18"/>
                <a:gd name="T1" fmla="*/ 181 h 181"/>
                <a:gd name="T2" fmla="*/ 0 w 18"/>
                <a:gd name="T3" fmla="*/ 181 h 181"/>
                <a:gd name="T4" fmla="*/ 0 w 18"/>
                <a:gd name="T5" fmla="*/ 0 h 181"/>
                <a:gd name="T6" fmla="*/ 18 w 18"/>
                <a:gd name="T7" fmla="*/ 0 h 181"/>
                <a:gd name="T8" fmla="*/ 18 w 18"/>
                <a:gd name="T9" fmla="*/ 181 h 181"/>
                <a:gd name="T10" fmla="*/ 5 w 18"/>
                <a:gd name="T11" fmla="*/ 174 h 181"/>
                <a:gd name="T12" fmla="*/ 11 w 18"/>
                <a:gd name="T13" fmla="*/ 174 h 181"/>
                <a:gd name="T14" fmla="*/ 11 w 18"/>
                <a:gd name="T15" fmla="*/ 5 h 181"/>
                <a:gd name="T16" fmla="*/ 5 w 18"/>
                <a:gd name="T17" fmla="*/ 5 h 181"/>
                <a:gd name="T18" fmla="*/ 5 w 18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1">
                  <a:moveTo>
                    <a:pt x="18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181"/>
                  </a:lnTo>
                  <a:close/>
                  <a:moveTo>
                    <a:pt x="5" y="174"/>
                  </a:moveTo>
                  <a:lnTo>
                    <a:pt x="11" y="174"/>
                  </a:lnTo>
                  <a:lnTo>
                    <a:pt x="11" y="5"/>
                  </a:lnTo>
                  <a:lnTo>
                    <a:pt x="5" y="5"/>
                  </a:lnTo>
                  <a:lnTo>
                    <a:pt x="5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106"/>
            <p:cNvSpPr>
              <a:spLocks noChangeArrowheads="1"/>
            </p:cNvSpPr>
            <p:nvPr/>
          </p:nvSpPr>
          <p:spPr bwMode="auto">
            <a:xfrm>
              <a:off x="1019176" y="1179513"/>
              <a:ext cx="276225" cy="22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7"/>
            <p:cNvSpPr>
              <a:spLocks noEditPoints="1"/>
            </p:cNvSpPr>
            <p:nvPr/>
          </p:nvSpPr>
          <p:spPr bwMode="auto">
            <a:xfrm>
              <a:off x="1012826" y="1176338"/>
              <a:ext cx="285750" cy="28575"/>
            </a:xfrm>
            <a:custGeom>
              <a:avLst/>
              <a:gdLst>
                <a:gd name="T0" fmla="*/ 180 w 180"/>
                <a:gd name="T1" fmla="*/ 18 h 18"/>
                <a:gd name="T2" fmla="*/ 0 w 180"/>
                <a:gd name="T3" fmla="*/ 18 h 18"/>
                <a:gd name="T4" fmla="*/ 0 w 180"/>
                <a:gd name="T5" fmla="*/ 0 h 18"/>
                <a:gd name="T6" fmla="*/ 180 w 180"/>
                <a:gd name="T7" fmla="*/ 0 h 18"/>
                <a:gd name="T8" fmla="*/ 180 w 180"/>
                <a:gd name="T9" fmla="*/ 18 h 18"/>
                <a:gd name="T10" fmla="*/ 7 w 180"/>
                <a:gd name="T11" fmla="*/ 14 h 18"/>
                <a:gd name="T12" fmla="*/ 174 w 180"/>
                <a:gd name="T13" fmla="*/ 14 h 18"/>
                <a:gd name="T14" fmla="*/ 174 w 180"/>
                <a:gd name="T15" fmla="*/ 7 h 18"/>
                <a:gd name="T16" fmla="*/ 7 w 180"/>
                <a:gd name="T17" fmla="*/ 7 h 18"/>
                <a:gd name="T18" fmla="*/ 7 w 180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8">
                  <a:moveTo>
                    <a:pt x="180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0" y="18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08"/>
            <p:cNvSpPr>
              <a:spLocks noEditPoints="1"/>
            </p:cNvSpPr>
            <p:nvPr/>
          </p:nvSpPr>
          <p:spPr bwMode="auto">
            <a:xfrm>
              <a:off x="758826" y="78740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94 w 94"/>
                <a:gd name="T3" fmla="*/ 0 h 94"/>
                <a:gd name="T4" fmla="*/ 94 w 94"/>
                <a:gd name="T5" fmla="*/ 94 h 94"/>
                <a:gd name="T6" fmla="*/ 0 w 94"/>
                <a:gd name="T7" fmla="*/ 94 h 94"/>
                <a:gd name="T8" fmla="*/ 0 w 94"/>
                <a:gd name="T9" fmla="*/ 0 h 94"/>
                <a:gd name="T10" fmla="*/ 80 w 94"/>
                <a:gd name="T11" fmla="*/ 14 h 94"/>
                <a:gd name="T12" fmla="*/ 11 w 94"/>
                <a:gd name="T13" fmla="*/ 14 h 94"/>
                <a:gd name="T14" fmla="*/ 11 w 94"/>
                <a:gd name="T15" fmla="*/ 80 h 94"/>
                <a:gd name="T16" fmla="*/ 80 w 94"/>
                <a:gd name="T17" fmla="*/ 80 h 94"/>
                <a:gd name="T18" fmla="*/ 80 w 94"/>
                <a:gd name="T19" fmla="*/ 1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94" y="0"/>
                  </a:lnTo>
                  <a:lnTo>
                    <a:pt x="94" y="94"/>
                  </a:lnTo>
                  <a:lnTo>
                    <a:pt x="0" y="94"/>
                  </a:lnTo>
                  <a:lnTo>
                    <a:pt x="0" y="0"/>
                  </a:lnTo>
                  <a:close/>
                  <a:moveTo>
                    <a:pt x="80" y="14"/>
                  </a:moveTo>
                  <a:lnTo>
                    <a:pt x="11" y="14"/>
                  </a:lnTo>
                  <a:lnTo>
                    <a:pt x="11" y="80"/>
                  </a:lnTo>
                  <a:lnTo>
                    <a:pt x="80" y="80"/>
                  </a:lnTo>
                  <a:lnTo>
                    <a:pt x="80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9"/>
            <p:cNvSpPr>
              <a:spLocks noEditPoints="1"/>
            </p:cNvSpPr>
            <p:nvPr/>
          </p:nvSpPr>
          <p:spPr bwMode="auto">
            <a:xfrm>
              <a:off x="750888" y="784225"/>
              <a:ext cx="160338" cy="160338"/>
            </a:xfrm>
            <a:custGeom>
              <a:avLst/>
              <a:gdLst>
                <a:gd name="T0" fmla="*/ 101 w 101"/>
                <a:gd name="T1" fmla="*/ 101 h 101"/>
                <a:gd name="T2" fmla="*/ 0 w 101"/>
                <a:gd name="T3" fmla="*/ 101 h 101"/>
                <a:gd name="T4" fmla="*/ 0 w 101"/>
                <a:gd name="T5" fmla="*/ 0 h 101"/>
                <a:gd name="T6" fmla="*/ 101 w 101"/>
                <a:gd name="T7" fmla="*/ 0 h 101"/>
                <a:gd name="T8" fmla="*/ 101 w 101"/>
                <a:gd name="T9" fmla="*/ 101 h 101"/>
                <a:gd name="T10" fmla="*/ 7 w 101"/>
                <a:gd name="T11" fmla="*/ 94 h 101"/>
                <a:gd name="T12" fmla="*/ 94 w 101"/>
                <a:gd name="T13" fmla="*/ 94 h 101"/>
                <a:gd name="T14" fmla="*/ 94 w 101"/>
                <a:gd name="T15" fmla="*/ 5 h 101"/>
                <a:gd name="T16" fmla="*/ 7 w 101"/>
                <a:gd name="T17" fmla="*/ 5 h 101"/>
                <a:gd name="T18" fmla="*/ 7 w 101"/>
                <a:gd name="T19" fmla="*/ 94 h 101"/>
                <a:gd name="T20" fmla="*/ 87 w 101"/>
                <a:gd name="T21" fmla="*/ 87 h 101"/>
                <a:gd name="T22" fmla="*/ 14 w 101"/>
                <a:gd name="T23" fmla="*/ 87 h 101"/>
                <a:gd name="T24" fmla="*/ 14 w 101"/>
                <a:gd name="T25" fmla="*/ 12 h 101"/>
                <a:gd name="T26" fmla="*/ 87 w 101"/>
                <a:gd name="T27" fmla="*/ 12 h 101"/>
                <a:gd name="T28" fmla="*/ 87 w 101"/>
                <a:gd name="T29" fmla="*/ 87 h 101"/>
                <a:gd name="T30" fmla="*/ 21 w 101"/>
                <a:gd name="T31" fmla="*/ 80 h 101"/>
                <a:gd name="T32" fmla="*/ 83 w 101"/>
                <a:gd name="T33" fmla="*/ 80 h 101"/>
                <a:gd name="T34" fmla="*/ 83 w 101"/>
                <a:gd name="T35" fmla="*/ 18 h 101"/>
                <a:gd name="T36" fmla="*/ 21 w 101"/>
                <a:gd name="T37" fmla="*/ 18 h 101"/>
                <a:gd name="T38" fmla="*/ 21 w 101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01">
                  <a:moveTo>
                    <a:pt x="101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101" y="0"/>
                  </a:lnTo>
                  <a:lnTo>
                    <a:pt x="101" y="101"/>
                  </a:lnTo>
                  <a:close/>
                  <a:moveTo>
                    <a:pt x="7" y="94"/>
                  </a:moveTo>
                  <a:lnTo>
                    <a:pt x="94" y="94"/>
                  </a:lnTo>
                  <a:lnTo>
                    <a:pt x="94" y="5"/>
                  </a:lnTo>
                  <a:lnTo>
                    <a:pt x="7" y="5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2"/>
                  </a:lnTo>
                  <a:lnTo>
                    <a:pt x="87" y="12"/>
                  </a:lnTo>
                  <a:lnTo>
                    <a:pt x="87" y="87"/>
                  </a:lnTo>
                  <a:close/>
                  <a:moveTo>
                    <a:pt x="21" y="80"/>
                  </a:moveTo>
                  <a:lnTo>
                    <a:pt x="83" y="80"/>
                  </a:lnTo>
                  <a:lnTo>
                    <a:pt x="83" y="18"/>
                  </a:lnTo>
                  <a:lnTo>
                    <a:pt x="21" y="18"/>
                  </a:lnTo>
                  <a:lnTo>
                    <a:pt x="21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0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1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2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3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4"/>
            <p:cNvSpPr>
              <a:spLocks/>
            </p:cNvSpPr>
            <p:nvPr/>
          </p:nvSpPr>
          <p:spPr bwMode="auto">
            <a:xfrm>
              <a:off x="214313" y="250825"/>
              <a:ext cx="5672138" cy="5141913"/>
            </a:xfrm>
            <a:custGeom>
              <a:avLst/>
              <a:gdLst>
                <a:gd name="T0" fmla="*/ 5 w 1564"/>
                <a:gd name="T1" fmla="*/ 1417 h 1417"/>
                <a:gd name="T2" fmla="*/ 0 w 1564"/>
                <a:gd name="T3" fmla="*/ 1411 h 1417"/>
                <a:gd name="T4" fmla="*/ 0 w 1564"/>
                <a:gd name="T5" fmla="*/ 6 h 1417"/>
                <a:gd name="T6" fmla="*/ 5 w 1564"/>
                <a:gd name="T7" fmla="*/ 0 h 1417"/>
                <a:gd name="T8" fmla="*/ 1559 w 1564"/>
                <a:gd name="T9" fmla="*/ 0 h 1417"/>
                <a:gd name="T10" fmla="*/ 1564 w 1564"/>
                <a:gd name="T11" fmla="*/ 6 h 1417"/>
                <a:gd name="T12" fmla="*/ 1559 w 1564"/>
                <a:gd name="T13" fmla="*/ 12 h 1417"/>
                <a:gd name="T14" fmla="*/ 11 w 1564"/>
                <a:gd name="T15" fmla="*/ 12 h 1417"/>
                <a:gd name="T16" fmla="*/ 11 w 1564"/>
                <a:gd name="T17" fmla="*/ 1411 h 1417"/>
                <a:gd name="T18" fmla="*/ 5 w 1564"/>
                <a:gd name="T19" fmla="*/ 1417 h 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4" h="1417">
                  <a:moveTo>
                    <a:pt x="5" y="1417"/>
                  </a:moveTo>
                  <a:cubicBezTo>
                    <a:pt x="2" y="1417"/>
                    <a:pt x="0" y="1414"/>
                    <a:pt x="0" y="14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559" y="0"/>
                    <a:pt x="1559" y="0"/>
                    <a:pt x="1559" y="0"/>
                  </a:cubicBezTo>
                  <a:cubicBezTo>
                    <a:pt x="1562" y="0"/>
                    <a:pt x="1564" y="3"/>
                    <a:pt x="1564" y="6"/>
                  </a:cubicBezTo>
                  <a:cubicBezTo>
                    <a:pt x="1564" y="9"/>
                    <a:pt x="1562" y="12"/>
                    <a:pt x="1559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11"/>
                    <a:pt x="11" y="1411"/>
                    <a:pt x="11" y="1411"/>
                  </a:cubicBezTo>
                  <a:cubicBezTo>
                    <a:pt x="11" y="1414"/>
                    <a:pt x="8" y="1417"/>
                    <a:pt x="5" y="14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2" name="组合 47241"/>
          <p:cNvGrpSpPr/>
          <p:nvPr/>
        </p:nvGrpSpPr>
        <p:grpSpPr>
          <a:xfrm>
            <a:off x="10604888" y="1451068"/>
            <a:ext cx="731837" cy="3167063"/>
            <a:chOff x="8661400" y="3302000"/>
            <a:chExt cx="731837" cy="3167063"/>
          </a:xfrm>
        </p:grpSpPr>
        <p:sp>
          <p:nvSpPr>
            <p:cNvPr id="47177" name="Freeform 133"/>
            <p:cNvSpPr>
              <a:spLocks noEditPoints="1"/>
            </p:cNvSpPr>
            <p:nvPr/>
          </p:nvSpPr>
          <p:spPr bwMode="auto">
            <a:xfrm>
              <a:off x="8732838" y="3302000"/>
              <a:ext cx="630237" cy="649288"/>
            </a:xfrm>
            <a:custGeom>
              <a:avLst/>
              <a:gdLst>
                <a:gd name="T0" fmla="*/ 71 w 397"/>
                <a:gd name="T1" fmla="*/ 267 h 409"/>
                <a:gd name="T2" fmla="*/ 40 w 397"/>
                <a:gd name="T3" fmla="*/ 236 h 409"/>
                <a:gd name="T4" fmla="*/ 0 w 397"/>
                <a:gd name="T5" fmla="*/ 277 h 409"/>
                <a:gd name="T6" fmla="*/ 40 w 397"/>
                <a:gd name="T7" fmla="*/ 317 h 409"/>
                <a:gd name="T8" fmla="*/ 71 w 397"/>
                <a:gd name="T9" fmla="*/ 286 h 409"/>
                <a:gd name="T10" fmla="*/ 191 w 397"/>
                <a:gd name="T11" fmla="*/ 409 h 409"/>
                <a:gd name="T12" fmla="*/ 203 w 397"/>
                <a:gd name="T13" fmla="*/ 409 h 409"/>
                <a:gd name="T14" fmla="*/ 326 w 397"/>
                <a:gd name="T15" fmla="*/ 286 h 409"/>
                <a:gd name="T16" fmla="*/ 359 w 397"/>
                <a:gd name="T17" fmla="*/ 317 h 409"/>
                <a:gd name="T18" fmla="*/ 397 w 397"/>
                <a:gd name="T19" fmla="*/ 277 h 409"/>
                <a:gd name="T20" fmla="*/ 359 w 397"/>
                <a:gd name="T21" fmla="*/ 236 h 409"/>
                <a:gd name="T22" fmla="*/ 326 w 397"/>
                <a:gd name="T23" fmla="*/ 270 h 409"/>
                <a:gd name="T24" fmla="*/ 203 w 397"/>
                <a:gd name="T25" fmla="*/ 147 h 409"/>
                <a:gd name="T26" fmla="*/ 203 w 397"/>
                <a:gd name="T27" fmla="*/ 73 h 409"/>
                <a:gd name="T28" fmla="*/ 239 w 397"/>
                <a:gd name="T29" fmla="*/ 40 h 409"/>
                <a:gd name="T30" fmla="*/ 199 w 397"/>
                <a:gd name="T31" fmla="*/ 0 h 409"/>
                <a:gd name="T32" fmla="*/ 158 w 397"/>
                <a:gd name="T33" fmla="*/ 40 h 409"/>
                <a:gd name="T34" fmla="*/ 191 w 397"/>
                <a:gd name="T35" fmla="*/ 73 h 409"/>
                <a:gd name="T36" fmla="*/ 191 w 397"/>
                <a:gd name="T37" fmla="*/ 147 h 409"/>
                <a:gd name="T38" fmla="*/ 71 w 397"/>
                <a:gd name="T39" fmla="*/ 267 h 409"/>
                <a:gd name="T40" fmla="*/ 40 w 397"/>
                <a:gd name="T41" fmla="*/ 300 h 409"/>
                <a:gd name="T42" fmla="*/ 16 w 397"/>
                <a:gd name="T43" fmla="*/ 277 h 409"/>
                <a:gd name="T44" fmla="*/ 40 w 397"/>
                <a:gd name="T45" fmla="*/ 253 h 409"/>
                <a:gd name="T46" fmla="*/ 61 w 397"/>
                <a:gd name="T47" fmla="*/ 277 h 409"/>
                <a:gd name="T48" fmla="*/ 61 w 397"/>
                <a:gd name="T49" fmla="*/ 277 h 409"/>
                <a:gd name="T50" fmla="*/ 61 w 397"/>
                <a:gd name="T51" fmla="*/ 279 h 409"/>
                <a:gd name="T52" fmla="*/ 40 w 397"/>
                <a:gd name="T53" fmla="*/ 300 h 409"/>
                <a:gd name="T54" fmla="*/ 359 w 397"/>
                <a:gd name="T55" fmla="*/ 253 h 409"/>
                <a:gd name="T56" fmla="*/ 381 w 397"/>
                <a:gd name="T57" fmla="*/ 277 h 409"/>
                <a:gd name="T58" fmla="*/ 359 w 397"/>
                <a:gd name="T59" fmla="*/ 300 h 409"/>
                <a:gd name="T60" fmla="*/ 336 w 397"/>
                <a:gd name="T61" fmla="*/ 277 h 409"/>
                <a:gd name="T62" fmla="*/ 359 w 397"/>
                <a:gd name="T63" fmla="*/ 253 h 409"/>
                <a:gd name="T64" fmla="*/ 199 w 397"/>
                <a:gd name="T65" fmla="*/ 397 h 409"/>
                <a:gd name="T66" fmla="*/ 78 w 397"/>
                <a:gd name="T67" fmla="*/ 279 h 409"/>
                <a:gd name="T68" fmla="*/ 80 w 397"/>
                <a:gd name="T69" fmla="*/ 277 h 409"/>
                <a:gd name="T70" fmla="*/ 78 w 397"/>
                <a:gd name="T71" fmla="*/ 277 h 409"/>
                <a:gd name="T72" fmla="*/ 199 w 397"/>
                <a:gd name="T73" fmla="*/ 156 h 409"/>
                <a:gd name="T74" fmla="*/ 319 w 397"/>
                <a:gd name="T75" fmla="*/ 277 h 409"/>
                <a:gd name="T76" fmla="*/ 199 w 397"/>
                <a:gd name="T77" fmla="*/ 397 h 409"/>
                <a:gd name="T78" fmla="*/ 199 w 397"/>
                <a:gd name="T79" fmla="*/ 16 h 409"/>
                <a:gd name="T80" fmla="*/ 222 w 397"/>
                <a:gd name="T81" fmla="*/ 40 h 409"/>
                <a:gd name="T82" fmla="*/ 199 w 397"/>
                <a:gd name="T83" fmla="*/ 61 h 409"/>
                <a:gd name="T84" fmla="*/ 175 w 397"/>
                <a:gd name="T85" fmla="*/ 40 h 409"/>
                <a:gd name="T86" fmla="*/ 199 w 397"/>
                <a:gd name="T87" fmla="*/ 1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7" h="409">
                  <a:moveTo>
                    <a:pt x="71" y="267"/>
                  </a:moveTo>
                  <a:lnTo>
                    <a:pt x="40" y="236"/>
                  </a:lnTo>
                  <a:lnTo>
                    <a:pt x="0" y="277"/>
                  </a:lnTo>
                  <a:lnTo>
                    <a:pt x="40" y="317"/>
                  </a:lnTo>
                  <a:lnTo>
                    <a:pt x="71" y="286"/>
                  </a:lnTo>
                  <a:lnTo>
                    <a:pt x="191" y="409"/>
                  </a:lnTo>
                  <a:lnTo>
                    <a:pt x="203" y="409"/>
                  </a:lnTo>
                  <a:lnTo>
                    <a:pt x="326" y="286"/>
                  </a:lnTo>
                  <a:lnTo>
                    <a:pt x="359" y="317"/>
                  </a:lnTo>
                  <a:lnTo>
                    <a:pt x="397" y="277"/>
                  </a:lnTo>
                  <a:lnTo>
                    <a:pt x="359" y="236"/>
                  </a:lnTo>
                  <a:lnTo>
                    <a:pt x="326" y="270"/>
                  </a:lnTo>
                  <a:lnTo>
                    <a:pt x="203" y="147"/>
                  </a:lnTo>
                  <a:lnTo>
                    <a:pt x="203" y="73"/>
                  </a:lnTo>
                  <a:lnTo>
                    <a:pt x="239" y="40"/>
                  </a:lnTo>
                  <a:lnTo>
                    <a:pt x="199" y="0"/>
                  </a:lnTo>
                  <a:lnTo>
                    <a:pt x="158" y="40"/>
                  </a:lnTo>
                  <a:lnTo>
                    <a:pt x="191" y="73"/>
                  </a:lnTo>
                  <a:lnTo>
                    <a:pt x="191" y="147"/>
                  </a:lnTo>
                  <a:lnTo>
                    <a:pt x="71" y="267"/>
                  </a:lnTo>
                  <a:close/>
                  <a:moveTo>
                    <a:pt x="40" y="300"/>
                  </a:moveTo>
                  <a:lnTo>
                    <a:pt x="16" y="277"/>
                  </a:lnTo>
                  <a:lnTo>
                    <a:pt x="40" y="253"/>
                  </a:lnTo>
                  <a:lnTo>
                    <a:pt x="61" y="277"/>
                  </a:lnTo>
                  <a:lnTo>
                    <a:pt x="61" y="277"/>
                  </a:lnTo>
                  <a:lnTo>
                    <a:pt x="61" y="279"/>
                  </a:lnTo>
                  <a:lnTo>
                    <a:pt x="40" y="300"/>
                  </a:lnTo>
                  <a:close/>
                  <a:moveTo>
                    <a:pt x="359" y="253"/>
                  </a:moveTo>
                  <a:lnTo>
                    <a:pt x="381" y="277"/>
                  </a:lnTo>
                  <a:lnTo>
                    <a:pt x="359" y="300"/>
                  </a:lnTo>
                  <a:lnTo>
                    <a:pt x="336" y="277"/>
                  </a:lnTo>
                  <a:lnTo>
                    <a:pt x="359" y="253"/>
                  </a:lnTo>
                  <a:close/>
                  <a:moveTo>
                    <a:pt x="199" y="397"/>
                  </a:moveTo>
                  <a:lnTo>
                    <a:pt x="78" y="279"/>
                  </a:lnTo>
                  <a:lnTo>
                    <a:pt x="80" y="277"/>
                  </a:lnTo>
                  <a:lnTo>
                    <a:pt x="78" y="277"/>
                  </a:lnTo>
                  <a:lnTo>
                    <a:pt x="199" y="156"/>
                  </a:lnTo>
                  <a:lnTo>
                    <a:pt x="319" y="277"/>
                  </a:lnTo>
                  <a:lnTo>
                    <a:pt x="199" y="397"/>
                  </a:lnTo>
                  <a:close/>
                  <a:moveTo>
                    <a:pt x="199" y="16"/>
                  </a:moveTo>
                  <a:lnTo>
                    <a:pt x="222" y="40"/>
                  </a:lnTo>
                  <a:lnTo>
                    <a:pt x="199" y="61"/>
                  </a:lnTo>
                  <a:lnTo>
                    <a:pt x="175" y="40"/>
                  </a:lnTo>
                  <a:lnTo>
                    <a:pt x="199" y="1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8" name="Freeform 134"/>
            <p:cNvSpPr>
              <a:spLocks noEditPoints="1"/>
            </p:cNvSpPr>
            <p:nvPr/>
          </p:nvSpPr>
          <p:spPr bwMode="auto">
            <a:xfrm>
              <a:off x="8924925" y="3617913"/>
              <a:ext cx="247650" cy="247650"/>
            </a:xfrm>
            <a:custGeom>
              <a:avLst/>
              <a:gdLst>
                <a:gd name="T0" fmla="*/ 0 w 156"/>
                <a:gd name="T1" fmla="*/ 78 h 156"/>
                <a:gd name="T2" fmla="*/ 78 w 156"/>
                <a:gd name="T3" fmla="*/ 156 h 156"/>
                <a:gd name="T4" fmla="*/ 156 w 156"/>
                <a:gd name="T5" fmla="*/ 78 h 156"/>
                <a:gd name="T6" fmla="*/ 78 w 156"/>
                <a:gd name="T7" fmla="*/ 0 h 156"/>
                <a:gd name="T8" fmla="*/ 0 w 156"/>
                <a:gd name="T9" fmla="*/ 78 h 156"/>
                <a:gd name="T10" fmla="*/ 78 w 156"/>
                <a:gd name="T11" fmla="*/ 139 h 156"/>
                <a:gd name="T12" fmla="*/ 16 w 156"/>
                <a:gd name="T13" fmla="*/ 78 h 156"/>
                <a:gd name="T14" fmla="*/ 78 w 156"/>
                <a:gd name="T15" fmla="*/ 16 h 156"/>
                <a:gd name="T16" fmla="*/ 139 w 156"/>
                <a:gd name="T17" fmla="*/ 78 h 156"/>
                <a:gd name="T18" fmla="*/ 78 w 156"/>
                <a:gd name="T19" fmla="*/ 13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0" y="78"/>
                  </a:moveTo>
                  <a:lnTo>
                    <a:pt x="78" y="156"/>
                  </a:lnTo>
                  <a:lnTo>
                    <a:pt x="156" y="78"/>
                  </a:lnTo>
                  <a:lnTo>
                    <a:pt x="78" y="0"/>
                  </a:lnTo>
                  <a:lnTo>
                    <a:pt x="0" y="78"/>
                  </a:lnTo>
                  <a:close/>
                  <a:moveTo>
                    <a:pt x="78" y="139"/>
                  </a:moveTo>
                  <a:lnTo>
                    <a:pt x="16" y="78"/>
                  </a:lnTo>
                  <a:lnTo>
                    <a:pt x="78" y="16"/>
                  </a:lnTo>
                  <a:lnTo>
                    <a:pt x="139" y="78"/>
                  </a:lnTo>
                  <a:lnTo>
                    <a:pt x="78" y="13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9" name="Freeform 135"/>
            <p:cNvSpPr>
              <a:spLocks noEditPoints="1"/>
            </p:cNvSpPr>
            <p:nvPr/>
          </p:nvSpPr>
          <p:spPr bwMode="auto">
            <a:xfrm>
              <a:off x="8661400" y="4102100"/>
              <a:ext cx="731837" cy="1239838"/>
            </a:xfrm>
            <a:custGeom>
              <a:avLst/>
              <a:gdLst>
                <a:gd name="T0" fmla="*/ 110 w 195"/>
                <a:gd name="T1" fmla="*/ 330 h 330"/>
                <a:gd name="T2" fmla="*/ 85 w 195"/>
                <a:gd name="T3" fmla="*/ 330 h 330"/>
                <a:gd name="T4" fmla="*/ 0 w 195"/>
                <a:gd name="T5" fmla="*/ 244 h 330"/>
                <a:gd name="T6" fmla="*/ 0 w 195"/>
                <a:gd name="T7" fmla="*/ 85 h 330"/>
                <a:gd name="T8" fmla="*/ 85 w 195"/>
                <a:gd name="T9" fmla="*/ 0 h 330"/>
                <a:gd name="T10" fmla="*/ 110 w 195"/>
                <a:gd name="T11" fmla="*/ 0 h 330"/>
                <a:gd name="T12" fmla="*/ 195 w 195"/>
                <a:gd name="T13" fmla="*/ 85 h 330"/>
                <a:gd name="T14" fmla="*/ 195 w 195"/>
                <a:gd name="T15" fmla="*/ 244 h 330"/>
                <a:gd name="T16" fmla="*/ 110 w 195"/>
                <a:gd name="T17" fmla="*/ 330 h 330"/>
                <a:gd name="T18" fmla="*/ 85 w 195"/>
                <a:gd name="T19" fmla="*/ 7 h 330"/>
                <a:gd name="T20" fmla="*/ 7 w 195"/>
                <a:gd name="T21" fmla="*/ 85 h 330"/>
                <a:gd name="T22" fmla="*/ 7 w 195"/>
                <a:gd name="T23" fmla="*/ 244 h 330"/>
                <a:gd name="T24" fmla="*/ 85 w 195"/>
                <a:gd name="T25" fmla="*/ 323 h 330"/>
                <a:gd name="T26" fmla="*/ 110 w 195"/>
                <a:gd name="T27" fmla="*/ 323 h 330"/>
                <a:gd name="T28" fmla="*/ 189 w 195"/>
                <a:gd name="T29" fmla="*/ 244 h 330"/>
                <a:gd name="T30" fmla="*/ 189 w 195"/>
                <a:gd name="T31" fmla="*/ 85 h 330"/>
                <a:gd name="T32" fmla="*/ 110 w 195"/>
                <a:gd name="T33" fmla="*/ 7 h 330"/>
                <a:gd name="T34" fmla="*/ 85 w 195"/>
                <a:gd name="T35" fmla="*/ 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5" h="330">
                  <a:moveTo>
                    <a:pt x="110" y="330"/>
                  </a:moveTo>
                  <a:cubicBezTo>
                    <a:pt x="85" y="330"/>
                    <a:pt x="85" y="330"/>
                    <a:pt x="85" y="330"/>
                  </a:cubicBezTo>
                  <a:cubicBezTo>
                    <a:pt x="38" y="330"/>
                    <a:pt x="0" y="291"/>
                    <a:pt x="0" y="24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57" y="0"/>
                    <a:pt x="195" y="38"/>
                    <a:pt x="195" y="8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91"/>
                    <a:pt x="157" y="330"/>
                    <a:pt x="110" y="330"/>
                  </a:cubicBezTo>
                  <a:close/>
                  <a:moveTo>
                    <a:pt x="85" y="7"/>
                  </a:moveTo>
                  <a:cubicBezTo>
                    <a:pt x="42" y="7"/>
                    <a:pt x="7" y="42"/>
                    <a:pt x="7" y="85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87"/>
                    <a:pt x="42" y="323"/>
                    <a:pt x="85" y="323"/>
                  </a:cubicBezTo>
                  <a:cubicBezTo>
                    <a:pt x="110" y="323"/>
                    <a:pt x="110" y="323"/>
                    <a:pt x="110" y="323"/>
                  </a:cubicBezTo>
                  <a:cubicBezTo>
                    <a:pt x="153" y="323"/>
                    <a:pt x="189" y="287"/>
                    <a:pt x="189" y="244"/>
                  </a:cubicBezTo>
                  <a:cubicBezTo>
                    <a:pt x="189" y="85"/>
                    <a:pt x="189" y="85"/>
                    <a:pt x="189" y="85"/>
                  </a:cubicBezTo>
                  <a:cubicBezTo>
                    <a:pt x="189" y="42"/>
                    <a:pt x="153" y="7"/>
                    <a:pt x="110" y="7"/>
                  </a:cubicBezTo>
                  <a:lnTo>
                    <a:pt x="85" y="7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0" name="Freeform 136"/>
            <p:cNvSpPr>
              <a:spLocks noEditPoints="1"/>
            </p:cNvSpPr>
            <p:nvPr/>
          </p:nvSpPr>
          <p:spPr bwMode="auto">
            <a:xfrm>
              <a:off x="8774113" y="4102100"/>
              <a:ext cx="522287" cy="1243013"/>
            </a:xfrm>
            <a:custGeom>
              <a:avLst/>
              <a:gdLst>
                <a:gd name="T0" fmla="*/ 69 w 139"/>
                <a:gd name="T1" fmla="*/ 331 h 331"/>
                <a:gd name="T2" fmla="*/ 0 w 139"/>
                <a:gd name="T3" fmla="*/ 262 h 331"/>
                <a:gd name="T4" fmla="*/ 0 w 139"/>
                <a:gd name="T5" fmla="*/ 70 h 331"/>
                <a:gd name="T6" fmla="*/ 69 w 139"/>
                <a:gd name="T7" fmla="*/ 0 h 331"/>
                <a:gd name="T8" fmla="*/ 139 w 139"/>
                <a:gd name="T9" fmla="*/ 70 h 331"/>
                <a:gd name="T10" fmla="*/ 139 w 139"/>
                <a:gd name="T11" fmla="*/ 262 h 331"/>
                <a:gd name="T12" fmla="*/ 69 w 139"/>
                <a:gd name="T13" fmla="*/ 331 h 331"/>
                <a:gd name="T14" fmla="*/ 69 w 139"/>
                <a:gd name="T15" fmla="*/ 7 h 331"/>
                <a:gd name="T16" fmla="*/ 7 w 139"/>
                <a:gd name="T17" fmla="*/ 70 h 331"/>
                <a:gd name="T18" fmla="*/ 7 w 139"/>
                <a:gd name="T19" fmla="*/ 262 h 331"/>
                <a:gd name="T20" fmla="*/ 69 w 139"/>
                <a:gd name="T21" fmla="*/ 324 h 331"/>
                <a:gd name="T22" fmla="*/ 132 w 139"/>
                <a:gd name="T23" fmla="*/ 262 h 331"/>
                <a:gd name="T24" fmla="*/ 132 w 139"/>
                <a:gd name="T25" fmla="*/ 70 h 331"/>
                <a:gd name="T26" fmla="*/ 69 w 139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331">
                  <a:moveTo>
                    <a:pt x="69" y="331"/>
                  </a:moveTo>
                  <a:cubicBezTo>
                    <a:pt x="31" y="331"/>
                    <a:pt x="0" y="300"/>
                    <a:pt x="0" y="26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262"/>
                    <a:pt x="139" y="262"/>
                    <a:pt x="139" y="262"/>
                  </a:cubicBezTo>
                  <a:cubicBezTo>
                    <a:pt x="139" y="300"/>
                    <a:pt x="108" y="331"/>
                    <a:pt x="69" y="331"/>
                  </a:cubicBezTo>
                  <a:close/>
                  <a:moveTo>
                    <a:pt x="69" y="7"/>
                  </a:moveTo>
                  <a:cubicBezTo>
                    <a:pt x="35" y="7"/>
                    <a:pt x="7" y="35"/>
                    <a:pt x="7" y="70"/>
                  </a:cubicBezTo>
                  <a:cubicBezTo>
                    <a:pt x="7" y="262"/>
                    <a:pt x="7" y="262"/>
                    <a:pt x="7" y="262"/>
                  </a:cubicBezTo>
                  <a:cubicBezTo>
                    <a:pt x="7" y="296"/>
                    <a:pt x="35" y="324"/>
                    <a:pt x="69" y="324"/>
                  </a:cubicBezTo>
                  <a:cubicBezTo>
                    <a:pt x="104" y="324"/>
                    <a:pt x="132" y="296"/>
                    <a:pt x="132" y="262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2" y="35"/>
                    <a:pt x="104" y="7"/>
                    <a:pt x="69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1" name="Freeform 137"/>
            <p:cNvSpPr>
              <a:spLocks noEditPoints="1"/>
            </p:cNvSpPr>
            <p:nvPr/>
          </p:nvSpPr>
          <p:spPr bwMode="auto">
            <a:xfrm>
              <a:off x="8931275" y="4102100"/>
              <a:ext cx="206375" cy="1243013"/>
            </a:xfrm>
            <a:custGeom>
              <a:avLst/>
              <a:gdLst>
                <a:gd name="T0" fmla="*/ 27 w 55"/>
                <a:gd name="T1" fmla="*/ 331 h 331"/>
                <a:gd name="T2" fmla="*/ 0 w 55"/>
                <a:gd name="T3" fmla="*/ 303 h 331"/>
                <a:gd name="T4" fmla="*/ 0 w 55"/>
                <a:gd name="T5" fmla="*/ 28 h 331"/>
                <a:gd name="T6" fmla="*/ 27 w 55"/>
                <a:gd name="T7" fmla="*/ 0 h 331"/>
                <a:gd name="T8" fmla="*/ 55 w 55"/>
                <a:gd name="T9" fmla="*/ 28 h 331"/>
                <a:gd name="T10" fmla="*/ 55 w 55"/>
                <a:gd name="T11" fmla="*/ 303 h 331"/>
                <a:gd name="T12" fmla="*/ 27 w 55"/>
                <a:gd name="T13" fmla="*/ 331 h 331"/>
                <a:gd name="T14" fmla="*/ 27 w 55"/>
                <a:gd name="T15" fmla="*/ 7 h 331"/>
                <a:gd name="T16" fmla="*/ 6 w 55"/>
                <a:gd name="T17" fmla="*/ 28 h 331"/>
                <a:gd name="T18" fmla="*/ 6 w 55"/>
                <a:gd name="T19" fmla="*/ 303 h 331"/>
                <a:gd name="T20" fmla="*/ 27 w 55"/>
                <a:gd name="T21" fmla="*/ 324 h 331"/>
                <a:gd name="T22" fmla="*/ 48 w 55"/>
                <a:gd name="T23" fmla="*/ 303 h 331"/>
                <a:gd name="T24" fmla="*/ 48 w 55"/>
                <a:gd name="T25" fmla="*/ 28 h 331"/>
                <a:gd name="T26" fmla="*/ 27 w 55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1">
                  <a:moveTo>
                    <a:pt x="27" y="331"/>
                  </a:moveTo>
                  <a:cubicBezTo>
                    <a:pt x="12" y="331"/>
                    <a:pt x="0" y="319"/>
                    <a:pt x="0" y="30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8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5" y="319"/>
                    <a:pt x="43" y="331"/>
                    <a:pt x="27" y="331"/>
                  </a:cubicBezTo>
                  <a:close/>
                  <a:moveTo>
                    <a:pt x="27" y="7"/>
                  </a:moveTo>
                  <a:cubicBezTo>
                    <a:pt x="16" y="7"/>
                    <a:pt x="6" y="16"/>
                    <a:pt x="6" y="28"/>
                  </a:cubicBezTo>
                  <a:cubicBezTo>
                    <a:pt x="6" y="303"/>
                    <a:pt x="6" y="303"/>
                    <a:pt x="6" y="303"/>
                  </a:cubicBezTo>
                  <a:cubicBezTo>
                    <a:pt x="6" y="315"/>
                    <a:pt x="16" y="324"/>
                    <a:pt x="27" y="324"/>
                  </a:cubicBezTo>
                  <a:cubicBezTo>
                    <a:pt x="39" y="324"/>
                    <a:pt x="48" y="315"/>
                    <a:pt x="48" y="303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16"/>
                    <a:pt x="39" y="7"/>
                    <a:pt x="2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2" name="Freeform 138"/>
            <p:cNvSpPr>
              <a:spLocks/>
            </p:cNvSpPr>
            <p:nvPr/>
          </p:nvSpPr>
          <p:spPr bwMode="auto">
            <a:xfrm>
              <a:off x="8924925" y="4014788"/>
              <a:ext cx="261937" cy="131763"/>
            </a:xfrm>
            <a:custGeom>
              <a:avLst/>
              <a:gdLst>
                <a:gd name="T0" fmla="*/ 7 w 70"/>
                <a:gd name="T1" fmla="*/ 27 h 35"/>
                <a:gd name="T2" fmla="*/ 7 w 70"/>
                <a:gd name="T3" fmla="*/ 15 h 35"/>
                <a:gd name="T4" fmla="*/ 7 w 70"/>
                <a:gd name="T5" fmla="*/ 8 h 35"/>
                <a:gd name="T6" fmla="*/ 7 w 70"/>
                <a:gd name="T7" fmla="*/ 8 h 35"/>
                <a:gd name="T8" fmla="*/ 8 w 70"/>
                <a:gd name="T9" fmla="*/ 8 h 35"/>
                <a:gd name="T10" fmla="*/ 11 w 70"/>
                <a:gd name="T11" fmla="*/ 8 h 35"/>
                <a:gd name="T12" fmla="*/ 35 w 70"/>
                <a:gd name="T13" fmla="*/ 7 h 35"/>
                <a:gd name="T14" fmla="*/ 59 w 70"/>
                <a:gd name="T15" fmla="*/ 8 h 35"/>
                <a:gd name="T16" fmla="*/ 62 w 70"/>
                <a:gd name="T17" fmla="*/ 8 h 35"/>
                <a:gd name="T18" fmla="*/ 62 w 70"/>
                <a:gd name="T19" fmla="*/ 10 h 35"/>
                <a:gd name="T20" fmla="*/ 63 w 70"/>
                <a:gd name="T21" fmla="*/ 17 h 35"/>
                <a:gd name="T22" fmla="*/ 61 w 70"/>
                <a:gd name="T23" fmla="*/ 29 h 35"/>
                <a:gd name="T24" fmla="*/ 68 w 70"/>
                <a:gd name="T25" fmla="*/ 31 h 35"/>
                <a:gd name="T26" fmla="*/ 69 w 70"/>
                <a:gd name="T27" fmla="*/ 15 h 35"/>
                <a:gd name="T28" fmla="*/ 66 w 70"/>
                <a:gd name="T29" fmla="*/ 3 h 35"/>
                <a:gd name="T30" fmla="*/ 61 w 70"/>
                <a:gd name="T31" fmla="*/ 2 h 35"/>
                <a:gd name="T32" fmla="*/ 52 w 70"/>
                <a:gd name="T33" fmla="*/ 1 h 35"/>
                <a:gd name="T34" fmla="*/ 37 w 70"/>
                <a:gd name="T35" fmla="*/ 0 h 35"/>
                <a:gd name="T36" fmla="*/ 6 w 70"/>
                <a:gd name="T37" fmla="*/ 2 h 35"/>
                <a:gd name="T38" fmla="*/ 0 w 70"/>
                <a:gd name="T39" fmla="*/ 10 h 35"/>
                <a:gd name="T40" fmla="*/ 0 w 70"/>
                <a:gd name="T41" fmla="*/ 27 h 35"/>
                <a:gd name="T42" fmla="*/ 7 w 70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7" y="27"/>
                  </a:moveTo>
                  <a:cubicBezTo>
                    <a:pt x="7" y="23"/>
                    <a:pt x="7" y="19"/>
                    <a:pt x="7" y="15"/>
                  </a:cubicBezTo>
                  <a:cubicBezTo>
                    <a:pt x="7" y="13"/>
                    <a:pt x="7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8" y="8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9" y="7"/>
                    <a:pt x="27" y="7"/>
                    <a:pt x="35" y="7"/>
                  </a:cubicBezTo>
                  <a:cubicBezTo>
                    <a:pt x="43" y="7"/>
                    <a:pt x="51" y="8"/>
                    <a:pt x="59" y="8"/>
                  </a:cubicBezTo>
                  <a:cubicBezTo>
                    <a:pt x="59" y="8"/>
                    <a:pt x="63" y="9"/>
                    <a:pt x="62" y="8"/>
                  </a:cubicBezTo>
                  <a:cubicBezTo>
                    <a:pt x="62" y="8"/>
                    <a:pt x="62" y="10"/>
                    <a:pt x="62" y="10"/>
                  </a:cubicBezTo>
                  <a:cubicBezTo>
                    <a:pt x="63" y="12"/>
                    <a:pt x="63" y="14"/>
                    <a:pt x="63" y="17"/>
                  </a:cubicBezTo>
                  <a:cubicBezTo>
                    <a:pt x="63" y="21"/>
                    <a:pt x="62" y="25"/>
                    <a:pt x="61" y="29"/>
                  </a:cubicBezTo>
                  <a:cubicBezTo>
                    <a:pt x="60" y="33"/>
                    <a:pt x="66" y="35"/>
                    <a:pt x="68" y="31"/>
                  </a:cubicBezTo>
                  <a:cubicBezTo>
                    <a:pt x="69" y="26"/>
                    <a:pt x="70" y="21"/>
                    <a:pt x="69" y="15"/>
                  </a:cubicBezTo>
                  <a:cubicBezTo>
                    <a:pt x="69" y="12"/>
                    <a:pt x="70" y="5"/>
                    <a:pt x="66" y="3"/>
                  </a:cubicBezTo>
                  <a:cubicBezTo>
                    <a:pt x="65" y="2"/>
                    <a:pt x="62" y="2"/>
                    <a:pt x="61" y="2"/>
                  </a:cubicBezTo>
                  <a:cubicBezTo>
                    <a:pt x="58" y="1"/>
                    <a:pt x="55" y="1"/>
                    <a:pt x="52" y="1"/>
                  </a:cubicBezTo>
                  <a:cubicBezTo>
                    <a:pt x="47" y="0"/>
                    <a:pt x="42" y="0"/>
                    <a:pt x="37" y="0"/>
                  </a:cubicBezTo>
                  <a:cubicBezTo>
                    <a:pt x="26" y="0"/>
                    <a:pt x="16" y="0"/>
                    <a:pt x="6" y="2"/>
                  </a:cubicBezTo>
                  <a:cubicBezTo>
                    <a:pt x="1" y="3"/>
                    <a:pt x="0" y="6"/>
                    <a:pt x="0" y="10"/>
                  </a:cubicBezTo>
                  <a:cubicBezTo>
                    <a:pt x="0" y="16"/>
                    <a:pt x="0" y="22"/>
                    <a:pt x="0" y="27"/>
                  </a:cubicBezTo>
                  <a:cubicBezTo>
                    <a:pt x="0" y="32"/>
                    <a:pt x="7" y="32"/>
                    <a:pt x="7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3" name="Freeform 139"/>
            <p:cNvSpPr>
              <a:spLocks/>
            </p:cNvSpPr>
            <p:nvPr/>
          </p:nvSpPr>
          <p:spPr bwMode="auto">
            <a:xfrm>
              <a:off x="8999538" y="3943350"/>
              <a:ext cx="101600" cy="90488"/>
            </a:xfrm>
            <a:custGeom>
              <a:avLst/>
              <a:gdLst>
                <a:gd name="T0" fmla="*/ 7 w 27"/>
                <a:gd name="T1" fmla="*/ 19 h 24"/>
                <a:gd name="T2" fmla="*/ 7 w 27"/>
                <a:gd name="T3" fmla="*/ 18 h 24"/>
                <a:gd name="T4" fmla="*/ 7 w 27"/>
                <a:gd name="T5" fmla="*/ 18 h 24"/>
                <a:gd name="T6" fmla="*/ 7 w 27"/>
                <a:gd name="T7" fmla="*/ 18 h 24"/>
                <a:gd name="T8" fmla="*/ 7 w 27"/>
                <a:gd name="T9" fmla="*/ 16 h 24"/>
                <a:gd name="T10" fmla="*/ 7 w 27"/>
                <a:gd name="T11" fmla="*/ 14 h 24"/>
                <a:gd name="T12" fmla="*/ 7 w 27"/>
                <a:gd name="T13" fmla="*/ 14 h 24"/>
                <a:gd name="T14" fmla="*/ 8 w 27"/>
                <a:gd name="T15" fmla="*/ 13 h 24"/>
                <a:gd name="T16" fmla="*/ 8 w 27"/>
                <a:gd name="T17" fmla="*/ 12 h 24"/>
                <a:gd name="T18" fmla="*/ 8 w 27"/>
                <a:gd name="T19" fmla="*/ 11 h 24"/>
                <a:gd name="T20" fmla="*/ 8 w 27"/>
                <a:gd name="T21" fmla="*/ 11 h 24"/>
                <a:gd name="T22" fmla="*/ 9 w 27"/>
                <a:gd name="T23" fmla="*/ 10 h 24"/>
                <a:gd name="T24" fmla="*/ 9 w 27"/>
                <a:gd name="T25" fmla="*/ 9 h 24"/>
                <a:gd name="T26" fmla="*/ 10 w 27"/>
                <a:gd name="T27" fmla="*/ 9 h 24"/>
                <a:gd name="T28" fmla="*/ 10 w 27"/>
                <a:gd name="T29" fmla="*/ 8 h 24"/>
                <a:gd name="T30" fmla="*/ 10 w 27"/>
                <a:gd name="T31" fmla="*/ 8 h 24"/>
                <a:gd name="T32" fmla="*/ 11 w 27"/>
                <a:gd name="T33" fmla="*/ 8 h 24"/>
                <a:gd name="T34" fmla="*/ 11 w 27"/>
                <a:gd name="T35" fmla="*/ 8 h 24"/>
                <a:gd name="T36" fmla="*/ 12 w 27"/>
                <a:gd name="T37" fmla="*/ 8 h 24"/>
                <a:gd name="T38" fmla="*/ 13 w 27"/>
                <a:gd name="T39" fmla="*/ 7 h 24"/>
                <a:gd name="T40" fmla="*/ 13 w 27"/>
                <a:gd name="T41" fmla="*/ 7 h 24"/>
                <a:gd name="T42" fmla="*/ 13 w 27"/>
                <a:gd name="T43" fmla="*/ 7 h 24"/>
                <a:gd name="T44" fmla="*/ 14 w 27"/>
                <a:gd name="T45" fmla="*/ 7 h 24"/>
                <a:gd name="T46" fmla="*/ 15 w 27"/>
                <a:gd name="T47" fmla="*/ 7 h 24"/>
                <a:gd name="T48" fmla="*/ 15 w 27"/>
                <a:gd name="T49" fmla="*/ 7 h 24"/>
                <a:gd name="T50" fmla="*/ 15 w 27"/>
                <a:gd name="T51" fmla="*/ 7 h 24"/>
                <a:gd name="T52" fmla="*/ 16 w 27"/>
                <a:gd name="T53" fmla="*/ 7 h 24"/>
                <a:gd name="T54" fmla="*/ 16 w 27"/>
                <a:gd name="T55" fmla="*/ 7 h 24"/>
                <a:gd name="T56" fmla="*/ 17 w 27"/>
                <a:gd name="T57" fmla="*/ 8 h 24"/>
                <a:gd name="T58" fmla="*/ 17 w 27"/>
                <a:gd name="T59" fmla="*/ 8 h 24"/>
                <a:gd name="T60" fmla="*/ 17 w 27"/>
                <a:gd name="T61" fmla="*/ 8 h 24"/>
                <a:gd name="T62" fmla="*/ 17 w 27"/>
                <a:gd name="T63" fmla="*/ 8 h 24"/>
                <a:gd name="T64" fmla="*/ 18 w 27"/>
                <a:gd name="T65" fmla="*/ 8 h 24"/>
                <a:gd name="T66" fmla="*/ 18 w 27"/>
                <a:gd name="T67" fmla="*/ 8 h 24"/>
                <a:gd name="T68" fmla="*/ 18 w 27"/>
                <a:gd name="T69" fmla="*/ 9 h 24"/>
                <a:gd name="T70" fmla="*/ 18 w 27"/>
                <a:gd name="T71" fmla="*/ 10 h 24"/>
                <a:gd name="T72" fmla="*/ 18 w 27"/>
                <a:gd name="T73" fmla="*/ 10 h 24"/>
                <a:gd name="T74" fmla="*/ 20 w 27"/>
                <a:gd name="T75" fmla="*/ 21 h 24"/>
                <a:gd name="T76" fmla="*/ 23 w 27"/>
                <a:gd name="T77" fmla="*/ 24 h 24"/>
                <a:gd name="T78" fmla="*/ 27 w 27"/>
                <a:gd name="T79" fmla="*/ 21 h 24"/>
                <a:gd name="T80" fmla="*/ 25 w 27"/>
                <a:gd name="T81" fmla="*/ 9 h 24"/>
                <a:gd name="T82" fmla="*/ 18 w 27"/>
                <a:gd name="T83" fmla="*/ 1 h 24"/>
                <a:gd name="T84" fmla="*/ 8 w 27"/>
                <a:gd name="T85" fmla="*/ 2 h 24"/>
                <a:gd name="T86" fmla="*/ 1 w 27"/>
                <a:gd name="T87" fmla="*/ 9 h 24"/>
                <a:gd name="T88" fmla="*/ 1 w 27"/>
                <a:gd name="T89" fmla="*/ 21 h 24"/>
                <a:gd name="T90" fmla="*/ 5 w 27"/>
                <a:gd name="T91" fmla="*/ 24 h 24"/>
                <a:gd name="T92" fmla="*/ 7 w 27"/>
                <a:gd name="T93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4">
                  <a:moveTo>
                    <a:pt x="7" y="19"/>
                  </a:moveTo>
                  <a:cubicBezTo>
                    <a:pt x="7" y="19"/>
                    <a:pt x="7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9"/>
                    <a:pt x="9" y="10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1" y="8"/>
                    <a:pt x="12" y="8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5" y="7"/>
                    <a:pt x="16" y="7"/>
                  </a:cubicBezTo>
                  <a:cubicBezTo>
                    <a:pt x="16" y="7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9"/>
                    <a:pt x="17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20" y="14"/>
                    <a:pt x="20" y="17"/>
                    <a:pt x="20" y="21"/>
                  </a:cubicBezTo>
                  <a:cubicBezTo>
                    <a:pt x="20" y="23"/>
                    <a:pt x="22" y="24"/>
                    <a:pt x="23" y="24"/>
                  </a:cubicBezTo>
                  <a:cubicBezTo>
                    <a:pt x="25" y="24"/>
                    <a:pt x="27" y="23"/>
                    <a:pt x="27" y="21"/>
                  </a:cubicBezTo>
                  <a:cubicBezTo>
                    <a:pt x="27" y="17"/>
                    <a:pt x="26" y="13"/>
                    <a:pt x="25" y="9"/>
                  </a:cubicBezTo>
                  <a:cubicBezTo>
                    <a:pt x="24" y="5"/>
                    <a:pt x="22" y="2"/>
                    <a:pt x="18" y="1"/>
                  </a:cubicBezTo>
                  <a:cubicBezTo>
                    <a:pt x="15" y="0"/>
                    <a:pt x="11" y="0"/>
                    <a:pt x="8" y="2"/>
                  </a:cubicBezTo>
                  <a:cubicBezTo>
                    <a:pt x="5" y="3"/>
                    <a:pt x="3" y="6"/>
                    <a:pt x="1" y="9"/>
                  </a:cubicBezTo>
                  <a:cubicBezTo>
                    <a:pt x="0" y="13"/>
                    <a:pt x="0" y="17"/>
                    <a:pt x="1" y="21"/>
                  </a:cubicBezTo>
                  <a:cubicBezTo>
                    <a:pt x="1" y="23"/>
                    <a:pt x="3" y="24"/>
                    <a:pt x="5" y="24"/>
                  </a:cubicBezTo>
                  <a:cubicBezTo>
                    <a:pt x="7" y="23"/>
                    <a:pt x="8" y="21"/>
                    <a:pt x="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4" name="Freeform 140"/>
            <p:cNvSpPr>
              <a:spLocks/>
            </p:cNvSpPr>
            <p:nvPr/>
          </p:nvSpPr>
          <p:spPr bwMode="auto">
            <a:xfrm>
              <a:off x="8924925" y="5292725"/>
              <a:ext cx="261937" cy="131763"/>
            </a:xfrm>
            <a:custGeom>
              <a:avLst/>
              <a:gdLst>
                <a:gd name="T0" fmla="*/ 0 w 70"/>
                <a:gd name="T1" fmla="*/ 8 h 35"/>
                <a:gd name="T2" fmla="*/ 0 w 70"/>
                <a:gd name="T3" fmla="*/ 25 h 35"/>
                <a:gd name="T4" fmla="*/ 6 w 70"/>
                <a:gd name="T5" fmla="*/ 34 h 35"/>
                <a:gd name="T6" fmla="*/ 37 w 70"/>
                <a:gd name="T7" fmla="*/ 35 h 35"/>
                <a:gd name="T8" fmla="*/ 52 w 70"/>
                <a:gd name="T9" fmla="*/ 34 h 35"/>
                <a:gd name="T10" fmla="*/ 61 w 70"/>
                <a:gd name="T11" fmla="*/ 34 h 35"/>
                <a:gd name="T12" fmla="*/ 66 w 70"/>
                <a:gd name="T13" fmla="*/ 32 h 35"/>
                <a:gd name="T14" fmla="*/ 69 w 70"/>
                <a:gd name="T15" fmla="*/ 20 h 35"/>
                <a:gd name="T16" fmla="*/ 68 w 70"/>
                <a:gd name="T17" fmla="*/ 5 h 35"/>
                <a:gd name="T18" fmla="*/ 61 w 70"/>
                <a:gd name="T19" fmla="*/ 6 h 35"/>
                <a:gd name="T20" fmla="*/ 63 w 70"/>
                <a:gd name="T21" fmla="*/ 18 h 35"/>
                <a:gd name="T22" fmla="*/ 62 w 70"/>
                <a:gd name="T23" fmla="*/ 25 h 35"/>
                <a:gd name="T24" fmla="*/ 62 w 70"/>
                <a:gd name="T25" fmla="*/ 27 h 35"/>
                <a:gd name="T26" fmla="*/ 60 w 70"/>
                <a:gd name="T27" fmla="*/ 27 h 35"/>
                <a:gd name="T28" fmla="*/ 35 w 70"/>
                <a:gd name="T29" fmla="*/ 28 h 35"/>
                <a:gd name="T30" fmla="*/ 11 w 70"/>
                <a:gd name="T31" fmla="*/ 27 h 35"/>
                <a:gd name="T32" fmla="*/ 8 w 70"/>
                <a:gd name="T33" fmla="*/ 27 h 35"/>
                <a:gd name="T34" fmla="*/ 7 w 70"/>
                <a:gd name="T35" fmla="*/ 28 h 35"/>
                <a:gd name="T36" fmla="*/ 7 w 70"/>
                <a:gd name="T37" fmla="*/ 24 h 35"/>
                <a:gd name="T38" fmla="*/ 7 w 70"/>
                <a:gd name="T39" fmla="*/ 21 h 35"/>
                <a:gd name="T40" fmla="*/ 7 w 70"/>
                <a:gd name="T41" fmla="*/ 8 h 35"/>
                <a:gd name="T42" fmla="*/ 0 w 70"/>
                <a:gd name="T4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0" y="8"/>
                  </a:moveTo>
                  <a:cubicBezTo>
                    <a:pt x="0" y="14"/>
                    <a:pt x="0" y="19"/>
                    <a:pt x="0" y="25"/>
                  </a:cubicBezTo>
                  <a:cubicBezTo>
                    <a:pt x="0" y="29"/>
                    <a:pt x="0" y="33"/>
                    <a:pt x="6" y="34"/>
                  </a:cubicBezTo>
                  <a:cubicBezTo>
                    <a:pt x="16" y="35"/>
                    <a:pt x="26" y="35"/>
                    <a:pt x="37" y="35"/>
                  </a:cubicBezTo>
                  <a:cubicBezTo>
                    <a:pt x="42" y="35"/>
                    <a:pt x="47" y="35"/>
                    <a:pt x="52" y="34"/>
                  </a:cubicBezTo>
                  <a:cubicBezTo>
                    <a:pt x="55" y="34"/>
                    <a:pt x="58" y="34"/>
                    <a:pt x="61" y="34"/>
                  </a:cubicBezTo>
                  <a:cubicBezTo>
                    <a:pt x="62" y="33"/>
                    <a:pt x="65" y="33"/>
                    <a:pt x="66" y="32"/>
                  </a:cubicBezTo>
                  <a:cubicBezTo>
                    <a:pt x="70" y="30"/>
                    <a:pt x="69" y="24"/>
                    <a:pt x="69" y="20"/>
                  </a:cubicBezTo>
                  <a:cubicBezTo>
                    <a:pt x="70" y="15"/>
                    <a:pt x="69" y="10"/>
                    <a:pt x="68" y="5"/>
                  </a:cubicBezTo>
                  <a:cubicBezTo>
                    <a:pt x="66" y="0"/>
                    <a:pt x="60" y="2"/>
                    <a:pt x="61" y="6"/>
                  </a:cubicBezTo>
                  <a:cubicBezTo>
                    <a:pt x="62" y="10"/>
                    <a:pt x="63" y="14"/>
                    <a:pt x="63" y="18"/>
                  </a:cubicBezTo>
                  <a:cubicBezTo>
                    <a:pt x="63" y="20"/>
                    <a:pt x="63" y="23"/>
                    <a:pt x="62" y="25"/>
                  </a:cubicBezTo>
                  <a:cubicBezTo>
                    <a:pt x="62" y="25"/>
                    <a:pt x="62" y="27"/>
                    <a:pt x="62" y="27"/>
                  </a:cubicBezTo>
                  <a:cubicBezTo>
                    <a:pt x="63" y="27"/>
                    <a:pt x="60" y="27"/>
                    <a:pt x="60" y="27"/>
                  </a:cubicBezTo>
                  <a:cubicBezTo>
                    <a:pt x="52" y="28"/>
                    <a:pt x="44" y="28"/>
                    <a:pt x="35" y="28"/>
                  </a:cubicBezTo>
                  <a:cubicBezTo>
                    <a:pt x="27" y="28"/>
                    <a:pt x="19" y="28"/>
                    <a:pt x="11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6" y="27"/>
                    <a:pt x="7" y="28"/>
                  </a:cubicBezTo>
                  <a:cubicBezTo>
                    <a:pt x="7" y="27"/>
                    <a:pt x="7" y="24"/>
                    <a:pt x="7" y="24"/>
                  </a:cubicBezTo>
                  <a:cubicBezTo>
                    <a:pt x="7" y="23"/>
                    <a:pt x="7" y="22"/>
                    <a:pt x="7" y="21"/>
                  </a:cubicBezTo>
                  <a:cubicBezTo>
                    <a:pt x="7" y="17"/>
                    <a:pt x="7" y="12"/>
                    <a:pt x="7" y="8"/>
                  </a:cubicBezTo>
                  <a:cubicBezTo>
                    <a:pt x="7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5" name="Freeform 141"/>
            <p:cNvSpPr>
              <a:spLocks/>
            </p:cNvSpPr>
            <p:nvPr/>
          </p:nvSpPr>
          <p:spPr bwMode="auto">
            <a:xfrm>
              <a:off x="8994775" y="5405438"/>
              <a:ext cx="106362" cy="93663"/>
            </a:xfrm>
            <a:custGeom>
              <a:avLst/>
              <a:gdLst>
                <a:gd name="T0" fmla="*/ 2 w 28"/>
                <a:gd name="T1" fmla="*/ 3 h 25"/>
                <a:gd name="T2" fmla="*/ 8 w 28"/>
                <a:gd name="T3" fmla="*/ 22 h 25"/>
                <a:gd name="T4" fmla="*/ 18 w 28"/>
                <a:gd name="T5" fmla="*/ 24 h 25"/>
                <a:gd name="T6" fmla="*/ 26 w 28"/>
                <a:gd name="T7" fmla="*/ 17 h 25"/>
                <a:gd name="T8" fmla="*/ 28 w 28"/>
                <a:gd name="T9" fmla="*/ 4 h 25"/>
                <a:gd name="T10" fmla="*/ 24 w 28"/>
                <a:gd name="T11" fmla="*/ 0 h 25"/>
                <a:gd name="T12" fmla="*/ 21 w 28"/>
                <a:gd name="T13" fmla="*/ 4 h 25"/>
                <a:gd name="T14" fmla="*/ 21 w 28"/>
                <a:gd name="T15" fmla="*/ 8 h 25"/>
                <a:gd name="T16" fmla="*/ 21 w 28"/>
                <a:gd name="T17" fmla="*/ 9 h 25"/>
                <a:gd name="T18" fmla="*/ 21 w 28"/>
                <a:gd name="T19" fmla="*/ 9 h 25"/>
                <a:gd name="T20" fmla="*/ 20 w 28"/>
                <a:gd name="T21" fmla="*/ 10 h 25"/>
                <a:gd name="T22" fmla="*/ 20 w 28"/>
                <a:gd name="T23" fmla="*/ 13 h 25"/>
                <a:gd name="T24" fmla="*/ 19 w 28"/>
                <a:gd name="T25" fmla="*/ 15 h 25"/>
                <a:gd name="T26" fmla="*/ 19 w 28"/>
                <a:gd name="T27" fmla="*/ 15 h 25"/>
                <a:gd name="T28" fmla="*/ 19 w 28"/>
                <a:gd name="T29" fmla="*/ 16 h 25"/>
                <a:gd name="T30" fmla="*/ 18 w 28"/>
                <a:gd name="T31" fmla="*/ 16 h 25"/>
                <a:gd name="T32" fmla="*/ 18 w 28"/>
                <a:gd name="T33" fmla="*/ 17 h 25"/>
                <a:gd name="T34" fmla="*/ 18 w 28"/>
                <a:gd name="T35" fmla="*/ 16 h 25"/>
                <a:gd name="T36" fmla="*/ 17 w 28"/>
                <a:gd name="T37" fmla="*/ 17 h 25"/>
                <a:gd name="T38" fmla="*/ 17 w 28"/>
                <a:gd name="T39" fmla="*/ 17 h 25"/>
                <a:gd name="T40" fmla="*/ 17 w 28"/>
                <a:gd name="T41" fmla="*/ 17 h 25"/>
                <a:gd name="T42" fmla="*/ 16 w 28"/>
                <a:gd name="T43" fmla="*/ 17 h 25"/>
                <a:gd name="T44" fmla="*/ 16 w 28"/>
                <a:gd name="T45" fmla="*/ 17 h 25"/>
                <a:gd name="T46" fmla="*/ 16 w 28"/>
                <a:gd name="T47" fmla="*/ 17 h 25"/>
                <a:gd name="T48" fmla="*/ 15 w 28"/>
                <a:gd name="T49" fmla="*/ 17 h 25"/>
                <a:gd name="T50" fmla="*/ 14 w 28"/>
                <a:gd name="T51" fmla="*/ 17 h 25"/>
                <a:gd name="T52" fmla="*/ 14 w 28"/>
                <a:gd name="T53" fmla="*/ 17 h 25"/>
                <a:gd name="T54" fmla="*/ 14 w 28"/>
                <a:gd name="T55" fmla="*/ 17 h 25"/>
                <a:gd name="T56" fmla="*/ 13 w 28"/>
                <a:gd name="T57" fmla="*/ 17 h 25"/>
                <a:gd name="T58" fmla="*/ 12 w 28"/>
                <a:gd name="T59" fmla="*/ 17 h 25"/>
                <a:gd name="T60" fmla="*/ 12 w 28"/>
                <a:gd name="T61" fmla="*/ 17 h 25"/>
                <a:gd name="T62" fmla="*/ 11 w 28"/>
                <a:gd name="T63" fmla="*/ 16 h 25"/>
                <a:gd name="T64" fmla="*/ 11 w 28"/>
                <a:gd name="T65" fmla="*/ 16 h 25"/>
                <a:gd name="T66" fmla="*/ 11 w 28"/>
                <a:gd name="T67" fmla="*/ 16 h 25"/>
                <a:gd name="T68" fmla="*/ 10 w 28"/>
                <a:gd name="T69" fmla="*/ 15 h 25"/>
                <a:gd name="T70" fmla="*/ 10 w 28"/>
                <a:gd name="T71" fmla="*/ 15 h 25"/>
                <a:gd name="T72" fmla="*/ 10 w 28"/>
                <a:gd name="T73" fmla="*/ 15 h 25"/>
                <a:gd name="T74" fmla="*/ 10 w 28"/>
                <a:gd name="T75" fmla="*/ 14 h 25"/>
                <a:gd name="T76" fmla="*/ 9 w 28"/>
                <a:gd name="T77" fmla="*/ 13 h 25"/>
                <a:gd name="T78" fmla="*/ 9 w 28"/>
                <a:gd name="T79" fmla="*/ 13 h 25"/>
                <a:gd name="T80" fmla="*/ 9 w 28"/>
                <a:gd name="T81" fmla="*/ 13 h 25"/>
                <a:gd name="T82" fmla="*/ 8 w 28"/>
                <a:gd name="T83" fmla="*/ 11 h 25"/>
                <a:gd name="T84" fmla="*/ 8 w 28"/>
                <a:gd name="T85" fmla="*/ 10 h 25"/>
                <a:gd name="T86" fmla="*/ 8 w 28"/>
                <a:gd name="T87" fmla="*/ 10 h 25"/>
                <a:gd name="T88" fmla="*/ 8 w 28"/>
                <a:gd name="T89" fmla="*/ 9 h 25"/>
                <a:gd name="T90" fmla="*/ 8 w 28"/>
                <a:gd name="T91" fmla="*/ 7 h 25"/>
                <a:gd name="T92" fmla="*/ 8 w 28"/>
                <a:gd name="T93" fmla="*/ 6 h 25"/>
                <a:gd name="T94" fmla="*/ 8 w 28"/>
                <a:gd name="T95" fmla="*/ 6 h 25"/>
                <a:gd name="T96" fmla="*/ 8 w 28"/>
                <a:gd name="T97" fmla="*/ 6 h 25"/>
                <a:gd name="T98" fmla="*/ 8 w 28"/>
                <a:gd name="T99" fmla="*/ 5 h 25"/>
                <a:gd name="T100" fmla="*/ 6 w 28"/>
                <a:gd name="T101" fmla="*/ 1 h 25"/>
                <a:gd name="T102" fmla="*/ 2 w 28"/>
                <a:gd name="T103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" h="25">
                  <a:moveTo>
                    <a:pt x="2" y="3"/>
                  </a:moveTo>
                  <a:cubicBezTo>
                    <a:pt x="0" y="10"/>
                    <a:pt x="2" y="18"/>
                    <a:pt x="8" y="22"/>
                  </a:cubicBezTo>
                  <a:cubicBezTo>
                    <a:pt x="11" y="24"/>
                    <a:pt x="15" y="25"/>
                    <a:pt x="18" y="24"/>
                  </a:cubicBezTo>
                  <a:cubicBezTo>
                    <a:pt x="22" y="23"/>
                    <a:pt x="24" y="20"/>
                    <a:pt x="26" y="17"/>
                  </a:cubicBezTo>
                  <a:cubicBezTo>
                    <a:pt x="27" y="13"/>
                    <a:pt x="28" y="8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ubicBezTo>
                    <a:pt x="23" y="0"/>
                    <a:pt x="21" y="2"/>
                    <a:pt x="21" y="4"/>
                  </a:cubicBezTo>
                  <a:cubicBezTo>
                    <a:pt x="21" y="5"/>
                    <a:pt x="21" y="7"/>
                    <a:pt x="21" y="8"/>
                  </a:cubicBezTo>
                  <a:cubicBezTo>
                    <a:pt x="21" y="9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10"/>
                    <a:pt x="20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9" y="15"/>
                    <a:pt x="18" y="16"/>
                    <a:pt x="19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7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5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3" y="17"/>
                    <a:pt x="12" y="17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9"/>
                    <a:pt x="8" y="11"/>
                    <a:pt x="8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4" y="0"/>
                    <a:pt x="2" y="1"/>
                    <a:pt x="2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6" name="Freeform 142"/>
            <p:cNvSpPr>
              <a:spLocks/>
            </p:cNvSpPr>
            <p:nvPr/>
          </p:nvSpPr>
          <p:spPr bwMode="auto">
            <a:xfrm>
              <a:off x="9036050" y="5476875"/>
              <a:ext cx="30162" cy="668338"/>
            </a:xfrm>
            <a:custGeom>
              <a:avLst/>
              <a:gdLst>
                <a:gd name="T0" fmla="*/ 0 w 8"/>
                <a:gd name="T1" fmla="*/ 4 h 178"/>
                <a:gd name="T2" fmla="*/ 1 w 8"/>
                <a:gd name="T3" fmla="*/ 173 h 178"/>
                <a:gd name="T4" fmla="*/ 8 w 8"/>
                <a:gd name="T5" fmla="*/ 173 h 178"/>
                <a:gd name="T6" fmla="*/ 7 w 8"/>
                <a:gd name="T7" fmla="*/ 4 h 178"/>
                <a:gd name="T8" fmla="*/ 0 w 8"/>
                <a:gd name="T9" fmla="*/ 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8">
                  <a:moveTo>
                    <a:pt x="0" y="4"/>
                  </a:moveTo>
                  <a:cubicBezTo>
                    <a:pt x="0" y="61"/>
                    <a:pt x="0" y="117"/>
                    <a:pt x="1" y="173"/>
                  </a:cubicBezTo>
                  <a:cubicBezTo>
                    <a:pt x="1" y="178"/>
                    <a:pt x="8" y="178"/>
                    <a:pt x="8" y="173"/>
                  </a:cubicBezTo>
                  <a:cubicBezTo>
                    <a:pt x="7" y="117"/>
                    <a:pt x="7" y="61"/>
                    <a:pt x="7" y="4"/>
                  </a:cubicBezTo>
                  <a:cubicBezTo>
                    <a:pt x="7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7" name="Freeform 143"/>
            <p:cNvSpPr>
              <a:spLocks/>
            </p:cNvSpPr>
            <p:nvPr/>
          </p:nvSpPr>
          <p:spPr bwMode="auto">
            <a:xfrm>
              <a:off x="8999538" y="6111875"/>
              <a:ext cx="101600" cy="101600"/>
            </a:xfrm>
            <a:custGeom>
              <a:avLst/>
              <a:gdLst>
                <a:gd name="T0" fmla="*/ 7 w 27"/>
                <a:gd name="T1" fmla="*/ 22 h 27"/>
                <a:gd name="T2" fmla="*/ 7 w 27"/>
                <a:gd name="T3" fmla="*/ 17 h 27"/>
                <a:gd name="T4" fmla="*/ 7 w 27"/>
                <a:gd name="T5" fmla="*/ 16 h 27"/>
                <a:gd name="T6" fmla="*/ 7 w 27"/>
                <a:gd name="T7" fmla="*/ 15 h 27"/>
                <a:gd name="T8" fmla="*/ 8 w 27"/>
                <a:gd name="T9" fmla="*/ 13 h 27"/>
                <a:gd name="T10" fmla="*/ 8 w 27"/>
                <a:gd name="T11" fmla="*/ 12 h 27"/>
                <a:gd name="T12" fmla="*/ 8 w 27"/>
                <a:gd name="T13" fmla="*/ 11 h 27"/>
                <a:gd name="T14" fmla="*/ 8 w 27"/>
                <a:gd name="T15" fmla="*/ 11 h 27"/>
                <a:gd name="T16" fmla="*/ 9 w 27"/>
                <a:gd name="T17" fmla="*/ 10 h 27"/>
                <a:gd name="T18" fmla="*/ 9 w 27"/>
                <a:gd name="T19" fmla="*/ 10 h 27"/>
                <a:gd name="T20" fmla="*/ 9 w 27"/>
                <a:gd name="T21" fmla="*/ 10 h 27"/>
                <a:gd name="T22" fmla="*/ 11 w 27"/>
                <a:gd name="T23" fmla="*/ 8 h 27"/>
                <a:gd name="T24" fmla="*/ 10 w 27"/>
                <a:gd name="T25" fmla="*/ 8 h 27"/>
                <a:gd name="T26" fmla="*/ 11 w 27"/>
                <a:gd name="T27" fmla="*/ 8 h 27"/>
                <a:gd name="T28" fmla="*/ 12 w 27"/>
                <a:gd name="T29" fmla="*/ 7 h 27"/>
                <a:gd name="T30" fmla="*/ 12 w 27"/>
                <a:gd name="T31" fmla="*/ 7 h 27"/>
                <a:gd name="T32" fmla="*/ 12 w 27"/>
                <a:gd name="T33" fmla="*/ 7 h 27"/>
                <a:gd name="T34" fmla="*/ 13 w 27"/>
                <a:gd name="T35" fmla="*/ 7 h 27"/>
                <a:gd name="T36" fmla="*/ 13 w 27"/>
                <a:gd name="T37" fmla="*/ 7 h 27"/>
                <a:gd name="T38" fmla="*/ 13 w 27"/>
                <a:gd name="T39" fmla="*/ 7 h 27"/>
                <a:gd name="T40" fmla="*/ 14 w 27"/>
                <a:gd name="T41" fmla="*/ 7 h 27"/>
                <a:gd name="T42" fmla="*/ 14 w 27"/>
                <a:gd name="T43" fmla="*/ 7 h 27"/>
                <a:gd name="T44" fmla="*/ 15 w 27"/>
                <a:gd name="T45" fmla="*/ 7 h 27"/>
                <a:gd name="T46" fmla="*/ 15 w 27"/>
                <a:gd name="T47" fmla="*/ 7 h 27"/>
                <a:gd name="T48" fmla="*/ 17 w 27"/>
                <a:gd name="T49" fmla="*/ 8 h 27"/>
                <a:gd name="T50" fmla="*/ 18 w 27"/>
                <a:gd name="T51" fmla="*/ 9 h 27"/>
                <a:gd name="T52" fmla="*/ 18 w 27"/>
                <a:gd name="T53" fmla="*/ 9 h 27"/>
                <a:gd name="T54" fmla="*/ 19 w 27"/>
                <a:gd name="T55" fmla="*/ 10 h 27"/>
                <a:gd name="T56" fmla="*/ 19 w 27"/>
                <a:gd name="T57" fmla="*/ 10 h 27"/>
                <a:gd name="T58" fmla="*/ 19 w 27"/>
                <a:gd name="T59" fmla="*/ 10 h 27"/>
                <a:gd name="T60" fmla="*/ 20 w 27"/>
                <a:gd name="T61" fmla="*/ 11 h 27"/>
                <a:gd name="T62" fmla="*/ 20 w 27"/>
                <a:gd name="T63" fmla="*/ 12 h 27"/>
                <a:gd name="T64" fmla="*/ 20 w 27"/>
                <a:gd name="T65" fmla="*/ 14 h 27"/>
                <a:gd name="T66" fmla="*/ 20 w 27"/>
                <a:gd name="T67" fmla="*/ 14 h 27"/>
                <a:gd name="T68" fmla="*/ 20 w 27"/>
                <a:gd name="T69" fmla="*/ 14 h 27"/>
                <a:gd name="T70" fmla="*/ 20 w 27"/>
                <a:gd name="T71" fmla="*/ 16 h 27"/>
                <a:gd name="T72" fmla="*/ 20 w 27"/>
                <a:gd name="T73" fmla="*/ 18 h 27"/>
                <a:gd name="T74" fmla="*/ 20 w 27"/>
                <a:gd name="T75" fmla="*/ 23 h 27"/>
                <a:gd name="T76" fmla="*/ 24 w 27"/>
                <a:gd name="T77" fmla="*/ 27 h 27"/>
                <a:gd name="T78" fmla="*/ 27 w 27"/>
                <a:gd name="T79" fmla="*/ 23 h 27"/>
                <a:gd name="T80" fmla="*/ 27 w 27"/>
                <a:gd name="T81" fmla="*/ 12 h 27"/>
                <a:gd name="T82" fmla="*/ 21 w 27"/>
                <a:gd name="T83" fmla="*/ 3 h 27"/>
                <a:gd name="T84" fmla="*/ 10 w 27"/>
                <a:gd name="T85" fmla="*/ 1 h 27"/>
                <a:gd name="T86" fmla="*/ 2 w 27"/>
                <a:gd name="T87" fmla="*/ 8 h 27"/>
                <a:gd name="T88" fmla="*/ 0 w 27"/>
                <a:gd name="T89" fmla="*/ 22 h 27"/>
                <a:gd name="T90" fmla="*/ 4 w 27"/>
                <a:gd name="T91" fmla="*/ 26 h 27"/>
                <a:gd name="T92" fmla="*/ 7 w 27"/>
                <a:gd name="T9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7">
                  <a:moveTo>
                    <a:pt x="7" y="22"/>
                  </a:moveTo>
                  <a:cubicBezTo>
                    <a:pt x="7" y="21"/>
                    <a:pt x="7" y="19"/>
                    <a:pt x="7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4"/>
                    <a:pt x="7" y="14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10" y="9"/>
                    <a:pt x="10" y="9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6" y="8"/>
                    <a:pt x="15" y="7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8" y="9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19" y="11"/>
                    <a:pt x="20" y="11"/>
                    <a:pt x="20" y="12"/>
                  </a:cubicBezTo>
                  <a:cubicBezTo>
                    <a:pt x="20" y="12"/>
                    <a:pt x="20" y="13"/>
                    <a:pt x="20" y="14"/>
                  </a:cubicBezTo>
                  <a:cubicBezTo>
                    <a:pt x="20" y="14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7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0" y="25"/>
                    <a:pt x="22" y="27"/>
                    <a:pt x="24" y="27"/>
                  </a:cubicBezTo>
                  <a:cubicBezTo>
                    <a:pt x="26" y="27"/>
                    <a:pt x="27" y="25"/>
                    <a:pt x="27" y="23"/>
                  </a:cubicBezTo>
                  <a:cubicBezTo>
                    <a:pt x="27" y="20"/>
                    <a:pt x="27" y="16"/>
                    <a:pt x="27" y="12"/>
                  </a:cubicBezTo>
                  <a:cubicBezTo>
                    <a:pt x="26" y="8"/>
                    <a:pt x="24" y="5"/>
                    <a:pt x="21" y="3"/>
                  </a:cubicBezTo>
                  <a:cubicBezTo>
                    <a:pt x="18" y="1"/>
                    <a:pt x="14" y="0"/>
                    <a:pt x="10" y="1"/>
                  </a:cubicBezTo>
                  <a:cubicBezTo>
                    <a:pt x="7" y="2"/>
                    <a:pt x="4" y="5"/>
                    <a:pt x="2" y="8"/>
                  </a:cubicBezTo>
                  <a:cubicBezTo>
                    <a:pt x="0" y="13"/>
                    <a:pt x="0" y="17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5" y="26"/>
                    <a:pt x="7" y="24"/>
                    <a:pt x="7" y="2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8" name="Freeform 144"/>
            <p:cNvSpPr>
              <a:spLocks/>
            </p:cNvSpPr>
            <p:nvPr/>
          </p:nvSpPr>
          <p:spPr bwMode="auto">
            <a:xfrm>
              <a:off x="8966200" y="6175375"/>
              <a:ext cx="171450" cy="157163"/>
            </a:xfrm>
            <a:custGeom>
              <a:avLst/>
              <a:gdLst>
                <a:gd name="T0" fmla="*/ 7 w 46"/>
                <a:gd name="T1" fmla="*/ 38 h 42"/>
                <a:gd name="T2" fmla="*/ 22 w 46"/>
                <a:gd name="T3" fmla="*/ 8 h 42"/>
                <a:gd name="T4" fmla="*/ 30 w 46"/>
                <a:gd name="T5" fmla="*/ 10 h 42"/>
                <a:gd name="T6" fmla="*/ 34 w 46"/>
                <a:gd name="T7" fmla="*/ 16 h 42"/>
                <a:gd name="T8" fmla="*/ 39 w 46"/>
                <a:gd name="T9" fmla="*/ 36 h 42"/>
                <a:gd name="T10" fmla="*/ 46 w 46"/>
                <a:gd name="T11" fmla="*/ 36 h 42"/>
                <a:gd name="T12" fmla="*/ 42 w 46"/>
                <a:gd name="T13" fmla="*/ 17 h 42"/>
                <a:gd name="T14" fmla="*/ 32 w 46"/>
                <a:gd name="T15" fmla="*/ 3 h 42"/>
                <a:gd name="T16" fmla="*/ 15 w 46"/>
                <a:gd name="T17" fmla="*/ 3 h 42"/>
                <a:gd name="T18" fmla="*/ 3 w 46"/>
                <a:gd name="T19" fmla="*/ 16 h 42"/>
                <a:gd name="T20" fmla="*/ 0 w 46"/>
                <a:gd name="T21" fmla="*/ 38 h 42"/>
                <a:gd name="T22" fmla="*/ 4 w 46"/>
                <a:gd name="T23" fmla="*/ 42 h 42"/>
                <a:gd name="T24" fmla="*/ 7 w 46"/>
                <a:gd name="T2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42">
                  <a:moveTo>
                    <a:pt x="7" y="38"/>
                  </a:moveTo>
                  <a:cubicBezTo>
                    <a:pt x="6" y="27"/>
                    <a:pt x="8" y="10"/>
                    <a:pt x="22" y="8"/>
                  </a:cubicBezTo>
                  <a:cubicBezTo>
                    <a:pt x="25" y="8"/>
                    <a:pt x="28" y="8"/>
                    <a:pt x="30" y="10"/>
                  </a:cubicBezTo>
                  <a:cubicBezTo>
                    <a:pt x="32" y="11"/>
                    <a:pt x="33" y="13"/>
                    <a:pt x="34" y="16"/>
                  </a:cubicBezTo>
                  <a:cubicBezTo>
                    <a:pt x="37" y="22"/>
                    <a:pt x="39" y="29"/>
                    <a:pt x="39" y="36"/>
                  </a:cubicBezTo>
                  <a:cubicBezTo>
                    <a:pt x="39" y="41"/>
                    <a:pt x="46" y="41"/>
                    <a:pt x="46" y="36"/>
                  </a:cubicBezTo>
                  <a:cubicBezTo>
                    <a:pt x="46" y="30"/>
                    <a:pt x="44" y="23"/>
                    <a:pt x="42" y="17"/>
                  </a:cubicBezTo>
                  <a:cubicBezTo>
                    <a:pt x="40" y="11"/>
                    <a:pt x="37" y="6"/>
                    <a:pt x="32" y="3"/>
                  </a:cubicBezTo>
                  <a:cubicBezTo>
                    <a:pt x="26" y="0"/>
                    <a:pt x="20" y="1"/>
                    <a:pt x="15" y="3"/>
                  </a:cubicBezTo>
                  <a:cubicBezTo>
                    <a:pt x="9" y="6"/>
                    <a:pt x="5" y="11"/>
                    <a:pt x="3" y="16"/>
                  </a:cubicBezTo>
                  <a:cubicBezTo>
                    <a:pt x="0" y="23"/>
                    <a:pt x="0" y="31"/>
                    <a:pt x="0" y="38"/>
                  </a:cubicBezTo>
                  <a:cubicBezTo>
                    <a:pt x="1" y="40"/>
                    <a:pt x="2" y="42"/>
                    <a:pt x="4" y="42"/>
                  </a:cubicBezTo>
                  <a:cubicBezTo>
                    <a:pt x="6" y="42"/>
                    <a:pt x="7" y="40"/>
                    <a:pt x="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9" name="Freeform 145"/>
            <p:cNvSpPr>
              <a:spLocks/>
            </p:cNvSpPr>
            <p:nvPr/>
          </p:nvSpPr>
          <p:spPr bwMode="auto">
            <a:xfrm>
              <a:off x="8958263" y="6296025"/>
              <a:ext cx="195262" cy="36513"/>
            </a:xfrm>
            <a:custGeom>
              <a:avLst/>
              <a:gdLst>
                <a:gd name="T0" fmla="*/ 4 w 52"/>
                <a:gd name="T1" fmla="*/ 9 h 10"/>
                <a:gd name="T2" fmla="*/ 27 w 52"/>
                <a:gd name="T3" fmla="*/ 10 h 10"/>
                <a:gd name="T4" fmla="*/ 48 w 52"/>
                <a:gd name="T5" fmla="*/ 8 h 10"/>
                <a:gd name="T6" fmla="*/ 47 w 52"/>
                <a:gd name="T7" fmla="*/ 1 h 10"/>
                <a:gd name="T8" fmla="*/ 26 w 52"/>
                <a:gd name="T9" fmla="*/ 4 h 10"/>
                <a:gd name="T10" fmla="*/ 4 w 52"/>
                <a:gd name="T11" fmla="*/ 2 h 10"/>
                <a:gd name="T12" fmla="*/ 0 w 52"/>
                <a:gd name="T13" fmla="*/ 6 h 10"/>
                <a:gd name="T14" fmla="*/ 4 w 52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0">
                  <a:moveTo>
                    <a:pt x="4" y="9"/>
                  </a:moveTo>
                  <a:cubicBezTo>
                    <a:pt x="12" y="10"/>
                    <a:pt x="19" y="10"/>
                    <a:pt x="27" y="10"/>
                  </a:cubicBezTo>
                  <a:cubicBezTo>
                    <a:pt x="34" y="10"/>
                    <a:pt x="42" y="10"/>
                    <a:pt x="48" y="8"/>
                  </a:cubicBezTo>
                  <a:cubicBezTo>
                    <a:pt x="52" y="6"/>
                    <a:pt x="51" y="0"/>
                    <a:pt x="47" y="1"/>
                  </a:cubicBezTo>
                  <a:cubicBezTo>
                    <a:pt x="40" y="3"/>
                    <a:pt x="33" y="3"/>
                    <a:pt x="26" y="4"/>
                  </a:cubicBezTo>
                  <a:cubicBezTo>
                    <a:pt x="19" y="4"/>
                    <a:pt x="11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9"/>
                    <a:pt x="4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0" name="Freeform 146"/>
            <p:cNvSpPr>
              <a:spLocks/>
            </p:cNvSpPr>
            <p:nvPr/>
          </p:nvSpPr>
          <p:spPr bwMode="auto">
            <a:xfrm>
              <a:off x="8969375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1" name="Freeform 147"/>
            <p:cNvSpPr>
              <a:spLocks/>
            </p:cNvSpPr>
            <p:nvPr/>
          </p:nvSpPr>
          <p:spPr bwMode="auto">
            <a:xfrm>
              <a:off x="9013825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2" name="Freeform 148"/>
            <p:cNvSpPr>
              <a:spLocks/>
            </p:cNvSpPr>
            <p:nvPr/>
          </p:nvSpPr>
          <p:spPr bwMode="auto">
            <a:xfrm>
              <a:off x="9066213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3" name="Freeform 149"/>
            <p:cNvSpPr>
              <a:spLocks/>
            </p:cNvSpPr>
            <p:nvPr/>
          </p:nvSpPr>
          <p:spPr bwMode="auto">
            <a:xfrm>
              <a:off x="9112250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5" name="组合 47244"/>
          <p:cNvGrpSpPr/>
          <p:nvPr/>
        </p:nvGrpSpPr>
        <p:grpSpPr>
          <a:xfrm>
            <a:off x="1633209" y="254255"/>
            <a:ext cx="408681" cy="1618572"/>
            <a:chOff x="2184400" y="203200"/>
            <a:chExt cx="803275" cy="3181351"/>
          </a:xfrm>
        </p:grpSpPr>
        <p:sp>
          <p:nvSpPr>
            <p:cNvPr id="47194" name="Freeform 150"/>
            <p:cNvSpPr>
              <a:spLocks noEditPoints="1"/>
            </p:cNvSpPr>
            <p:nvPr/>
          </p:nvSpPr>
          <p:spPr bwMode="auto">
            <a:xfrm>
              <a:off x="2184400" y="792163"/>
              <a:ext cx="803275" cy="1355725"/>
            </a:xfrm>
            <a:custGeom>
              <a:avLst/>
              <a:gdLst>
                <a:gd name="T0" fmla="*/ 121 w 214"/>
                <a:gd name="T1" fmla="*/ 361 h 361"/>
                <a:gd name="T2" fmla="*/ 94 w 214"/>
                <a:gd name="T3" fmla="*/ 361 h 361"/>
                <a:gd name="T4" fmla="*/ 0 w 214"/>
                <a:gd name="T5" fmla="*/ 268 h 361"/>
                <a:gd name="T6" fmla="*/ 0 w 214"/>
                <a:gd name="T7" fmla="*/ 94 h 361"/>
                <a:gd name="T8" fmla="*/ 94 w 214"/>
                <a:gd name="T9" fmla="*/ 0 h 361"/>
                <a:gd name="T10" fmla="*/ 121 w 214"/>
                <a:gd name="T11" fmla="*/ 0 h 361"/>
                <a:gd name="T12" fmla="*/ 214 w 214"/>
                <a:gd name="T13" fmla="*/ 94 h 361"/>
                <a:gd name="T14" fmla="*/ 214 w 214"/>
                <a:gd name="T15" fmla="*/ 268 h 361"/>
                <a:gd name="T16" fmla="*/ 121 w 214"/>
                <a:gd name="T17" fmla="*/ 361 h 361"/>
                <a:gd name="T18" fmla="*/ 94 w 214"/>
                <a:gd name="T19" fmla="*/ 8 h 361"/>
                <a:gd name="T20" fmla="*/ 8 w 214"/>
                <a:gd name="T21" fmla="*/ 94 h 361"/>
                <a:gd name="T22" fmla="*/ 8 w 214"/>
                <a:gd name="T23" fmla="*/ 268 h 361"/>
                <a:gd name="T24" fmla="*/ 94 w 214"/>
                <a:gd name="T25" fmla="*/ 354 h 361"/>
                <a:gd name="T26" fmla="*/ 121 w 214"/>
                <a:gd name="T27" fmla="*/ 354 h 361"/>
                <a:gd name="T28" fmla="*/ 207 w 214"/>
                <a:gd name="T29" fmla="*/ 268 h 361"/>
                <a:gd name="T30" fmla="*/ 207 w 214"/>
                <a:gd name="T31" fmla="*/ 94 h 361"/>
                <a:gd name="T32" fmla="*/ 121 w 214"/>
                <a:gd name="T33" fmla="*/ 8 h 361"/>
                <a:gd name="T34" fmla="*/ 94 w 214"/>
                <a:gd name="T35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4" h="361">
                  <a:moveTo>
                    <a:pt x="121" y="361"/>
                  </a:moveTo>
                  <a:cubicBezTo>
                    <a:pt x="94" y="361"/>
                    <a:pt x="94" y="361"/>
                    <a:pt x="94" y="361"/>
                  </a:cubicBezTo>
                  <a:cubicBezTo>
                    <a:pt x="42" y="361"/>
                    <a:pt x="0" y="319"/>
                    <a:pt x="0" y="26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2" y="0"/>
                    <a:pt x="214" y="42"/>
                    <a:pt x="214" y="94"/>
                  </a:cubicBezTo>
                  <a:cubicBezTo>
                    <a:pt x="214" y="268"/>
                    <a:pt x="214" y="268"/>
                    <a:pt x="214" y="268"/>
                  </a:cubicBezTo>
                  <a:cubicBezTo>
                    <a:pt x="214" y="319"/>
                    <a:pt x="172" y="361"/>
                    <a:pt x="121" y="361"/>
                  </a:cubicBezTo>
                  <a:close/>
                  <a:moveTo>
                    <a:pt x="94" y="8"/>
                  </a:moveTo>
                  <a:cubicBezTo>
                    <a:pt x="47" y="8"/>
                    <a:pt x="8" y="46"/>
                    <a:pt x="8" y="94"/>
                  </a:cubicBezTo>
                  <a:cubicBezTo>
                    <a:pt x="8" y="268"/>
                    <a:pt x="8" y="268"/>
                    <a:pt x="8" y="268"/>
                  </a:cubicBezTo>
                  <a:cubicBezTo>
                    <a:pt x="8" y="315"/>
                    <a:pt x="47" y="354"/>
                    <a:pt x="94" y="354"/>
                  </a:cubicBezTo>
                  <a:cubicBezTo>
                    <a:pt x="121" y="354"/>
                    <a:pt x="121" y="354"/>
                    <a:pt x="121" y="354"/>
                  </a:cubicBezTo>
                  <a:cubicBezTo>
                    <a:pt x="168" y="354"/>
                    <a:pt x="207" y="315"/>
                    <a:pt x="207" y="268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46"/>
                    <a:pt x="168" y="8"/>
                    <a:pt x="121" y="8"/>
                  </a:cubicBezTo>
                  <a:lnTo>
                    <a:pt x="94" y="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5" name="Freeform 151"/>
            <p:cNvSpPr>
              <a:spLocks noEditPoints="1"/>
            </p:cNvSpPr>
            <p:nvPr/>
          </p:nvSpPr>
          <p:spPr bwMode="auto">
            <a:xfrm>
              <a:off x="2308225" y="792163"/>
              <a:ext cx="574675" cy="1363663"/>
            </a:xfrm>
            <a:custGeom>
              <a:avLst/>
              <a:gdLst>
                <a:gd name="T0" fmla="*/ 76 w 153"/>
                <a:gd name="T1" fmla="*/ 363 h 363"/>
                <a:gd name="T2" fmla="*/ 0 w 153"/>
                <a:gd name="T3" fmla="*/ 287 h 363"/>
                <a:gd name="T4" fmla="*/ 0 w 153"/>
                <a:gd name="T5" fmla="*/ 76 h 363"/>
                <a:gd name="T6" fmla="*/ 76 w 153"/>
                <a:gd name="T7" fmla="*/ 0 h 363"/>
                <a:gd name="T8" fmla="*/ 153 w 153"/>
                <a:gd name="T9" fmla="*/ 76 h 363"/>
                <a:gd name="T10" fmla="*/ 153 w 153"/>
                <a:gd name="T11" fmla="*/ 287 h 363"/>
                <a:gd name="T12" fmla="*/ 76 w 153"/>
                <a:gd name="T13" fmla="*/ 363 h 363"/>
                <a:gd name="T14" fmla="*/ 76 w 153"/>
                <a:gd name="T15" fmla="*/ 8 h 363"/>
                <a:gd name="T16" fmla="*/ 7 w 153"/>
                <a:gd name="T17" fmla="*/ 76 h 363"/>
                <a:gd name="T18" fmla="*/ 7 w 153"/>
                <a:gd name="T19" fmla="*/ 287 h 363"/>
                <a:gd name="T20" fmla="*/ 76 w 153"/>
                <a:gd name="T21" fmla="*/ 356 h 363"/>
                <a:gd name="T22" fmla="*/ 145 w 153"/>
                <a:gd name="T23" fmla="*/ 287 h 363"/>
                <a:gd name="T24" fmla="*/ 145 w 153"/>
                <a:gd name="T25" fmla="*/ 76 h 363"/>
                <a:gd name="T26" fmla="*/ 76 w 153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363">
                  <a:moveTo>
                    <a:pt x="76" y="363"/>
                  </a:moveTo>
                  <a:cubicBezTo>
                    <a:pt x="34" y="363"/>
                    <a:pt x="0" y="329"/>
                    <a:pt x="0" y="28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18" y="0"/>
                    <a:pt x="153" y="34"/>
                    <a:pt x="153" y="76"/>
                  </a:cubicBezTo>
                  <a:cubicBezTo>
                    <a:pt x="153" y="287"/>
                    <a:pt x="153" y="287"/>
                    <a:pt x="153" y="287"/>
                  </a:cubicBezTo>
                  <a:cubicBezTo>
                    <a:pt x="153" y="329"/>
                    <a:pt x="118" y="363"/>
                    <a:pt x="76" y="363"/>
                  </a:cubicBezTo>
                  <a:close/>
                  <a:moveTo>
                    <a:pt x="76" y="8"/>
                  </a:moveTo>
                  <a:cubicBezTo>
                    <a:pt x="38" y="8"/>
                    <a:pt x="7" y="38"/>
                    <a:pt x="7" y="76"/>
                  </a:cubicBezTo>
                  <a:cubicBezTo>
                    <a:pt x="7" y="287"/>
                    <a:pt x="7" y="287"/>
                    <a:pt x="7" y="287"/>
                  </a:cubicBezTo>
                  <a:cubicBezTo>
                    <a:pt x="7" y="325"/>
                    <a:pt x="38" y="356"/>
                    <a:pt x="76" y="356"/>
                  </a:cubicBezTo>
                  <a:cubicBezTo>
                    <a:pt x="114" y="356"/>
                    <a:pt x="145" y="325"/>
                    <a:pt x="145" y="287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45" y="38"/>
                    <a:pt x="114" y="8"/>
                    <a:pt x="76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6" name="Freeform 152"/>
            <p:cNvSpPr>
              <a:spLocks noEditPoints="1"/>
            </p:cNvSpPr>
            <p:nvPr/>
          </p:nvSpPr>
          <p:spPr bwMode="auto">
            <a:xfrm>
              <a:off x="2481263" y="792163"/>
              <a:ext cx="228600" cy="1363663"/>
            </a:xfrm>
            <a:custGeom>
              <a:avLst/>
              <a:gdLst>
                <a:gd name="T0" fmla="*/ 30 w 61"/>
                <a:gd name="T1" fmla="*/ 363 h 363"/>
                <a:gd name="T2" fmla="*/ 0 w 61"/>
                <a:gd name="T3" fmla="*/ 333 h 363"/>
                <a:gd name="T4" fmla="*/ 0 w 61"/>
                <a:gd name="T5" fmla="*/ 31 h 363"/>
                <a:gd name="T6" fmla="*/ 30 w 61"/>
                <a:gd name="T7" fmla="*/ 0 h 363"/>
                <a:gd name="T8" fmla="*/ 61 w 61"/>
                <a:gd name="T9" fmla="*/ 31 h 363"/>
                <a:gd name="T10" fmla="*/ 61 w 61"/>
                <a:gd name="T11" fmla="*/ 333 h 363"/>
                <a:gd name="T12" fmla="*/ 30 w 61"/>
                <a:gd name="T13" fmla="*/ 363 h 363"/>
                <a:gd name="T14" fmla="*/ 30 w 61"/>
                <a:gd name="T15" fmla="*/ 8 h 363"/>
                <a:gd name="T16" fmla="*/ 7 w 61"/>
                <a:gd name="T17" fmla="*/ 31 h 363"/>
                <a:gd name="T18" fmla="*/ 7 w 61"/>
                <a:gd name="T19" fmla="*/ 333 h 363"/>
                <a:gd name="T20" fmla="*/ 30 w 61"/>
                <a:gd name="T21" fmla="*/ 356 h 363"/>
                <a:gd name="T22" fmla="*/ 53 w 61"/>
                <a:gd name="T23" fmla="*/ 333 h 363"/>
                <a:gd name="T24" fmla="*/ 53 w 61"/>
                <a:gd name="T25" fmla="*/ 31 h 363"/>
                <a:gd name="T26" fmla="*/ 30 w 61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363">
                  <a:moveTo>
                    <a:pt x="30" y="363"/>
                  </a:moveTo>
                  <a:cubicBezTo>
                    <a:pt x="14" y="363"/>
                    <a:pt x="0" y="349"/>
                    <a:pt x="0" y="3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333"/>
                    <a:pt x="61" y="333"/>
                    <a:pt x="61" y="333"/>
                  </a:cubicBezTo>
                  <a:cubicBezTo>
                    <a:pt x="61" y="349"/>
                    <a:pt x="47" y="363"/>
                    <a:pt x="30" y="363"/>
                  </a:cubicBezTo>
                  <a:close/>
                  <a:moveTo>
                    <a:pt x="30" y="8"/>
                  </a:moveTo>
                  <a:cubicBezTo>
                    <a:pt x="18" y="8"/>
                    <a:pt x="7" y="18"/>
                    <a:pt x="7" y="31"/>
                  </a:cubicBezTo>
                  <a:cubicBezTo>
                    <a:pt x="7" y="333"/>
                    <a:pt x="7" y="333"/>
                    <a:pt x="7" y="333"/>
                  </a:cubicBezTo>
                  <a:cubicBezTo>
                    <a:pt x="7" y="345"/>
                    <a:pt x="18" y="356"/>
                    <a:pt x="30" y="356"/>
                  </a:cubicBezTo>
                  <a:cubicBezTo>
                    <a:pt x="43" y="356"/>
                    <a:pt x="53" y="345"/>
                    <a:pt x="53" y="333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7" name="Freeform 153"/>
            <p:cNvSpPr>
              <a:spLocks/>
            </p:cNvSpPr>
            <p:nvPr/>
          </p:nvSpPr>
          <p:spPr bwMode="auto">
            <a:xfrm>
              <a:off x="2473325" y="698500"/>
              <a:ext cx="285750" cy="142875"/>
            </a:xfrm>
            <a:custGeom>
              <a:avLst/>
              <a:gdLst>
                <a:gd name="T0" fmla="*/ 8 w 76"/>
                <a:gd name="T1" fmla="*/ 30 h 38"/>
                <a:gd name="T2" fmla="*/ 8 w 76"/>
                <a:gd name="T3" fmla="*/ 17 h 38"/>
                <a:gd name="T4" fmla="*/ 8 w 76"/>
                <a:gd name="T5" fmla="*/ 9 h 38"/>
                <a:gd name="T6" fmla="*/ 8 w 76"/>
                <a:gd name="T7" fmla="*/ 9 h 38"/>
                <a:gd name="T8" fmla="*/ 9 w 76"/>
                <a:gd name="T9" fmla="*/ 9 h 38"/>
                <a:gd name="T10" fmla="*/ 12 w 76"/>
                <a:gd name="T11" fmla="*/ 9 h 38"/>
                <a:gd name="T12" fmla="*/ 39 w 76"/>
                <a:gd name="T13" fmla="*/ 8 h 38"/>
                <a:gd name="T14" fmla="*/ 65 w 76"/>
                <a:gd name="T15" fmla="*/ 9 h 38"/>
                <a:gd name="T16" fmla="*/ 68 w 76"/>
                <a:gd name="T17" fmla="*/ 9 h 38"/>
                <a:gd name="T18" fmla="*/ 68 w 76"/>
                <a:gd name="T19" fmla="*/ 11 h 38"/>
                <a:gd name="T20" fmla="*/ 69 w 76"/>
                <a:gd name="T21" fmla="*/ 18 h 38"/>
                <a:gd name="T22" fmla="*/ 67 w 76"/>
                <a:gd name="T23" fmla="*/ 32 h 38"/>
                <a:gd name="T24" fmla="*/ 74 w 76"/>
                <a:gd name="T25" fmla="*/ 34 h 38"/>
                <a:gd name="T26" fmla="*/ 76 w 76"/>
                <a:gd name="T27" fmla="*/ 17 h 38"/>
                <a:gd name="T28" fmla="*/ 73 w 76"/>
                <a:gd name="T29" fmla="*/ 3 h 38"/>
                <a:gd name="T30" fmla="*/ 66 w 76"/>
                <a:gd name="T31" fmla="*/ 2 h 38"/>
                <a:gd name="T32" fmla="*/ 57 w 76"/>
                <a:gd name="T33" fmla="*/ 1 h 38"/>
                <a:gd name="T34" fmla="*/ 40 w 76"/>
                <a:gd name="T35" fmla="*/ 0 h 38"/>
                <a:gd name="T36" fmla="*/ 6 w 76"/>
                <a:gd name="T37" fmla="*/ 2 h 38"/>
                <a:gd name="T38" fmla="*/ 0 w 76"/>
                <a:gd name="T39" fmla="*/ 11 h 38"/>
                <a:gd name="T40" fmla="*/ 0 w 76"/>
                <a:gd name="T41" fmla="*/ 30 h 38"/>
                <a:gd name="T42" fmla="*/ 8 w 76"/>
                <a:gd name="T43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8" y="30"/>
                  </a:moveTo>
                  <a:cubicBezTo>
                    <a:pt x="8" y="25"/>
                    <a:pt x="8" y="21"/>
                    <a:pt x="8" y="17"/>
                  </a:cubicBezTo>
                  <a:cubicBezTo>
                    <a:pt x="8" y="14"/>
                    <a:pt x="8" y="11"/>
                    <a:pt x="8" y="9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21" y="8"/>
                    <a:pt x="30" y="8"/>
                    <a:pt x="39" y="8"/>
                  </a:cubicBezTo>
                  <a:cubicBezTo>
                    <a:pt x="48" y="8"/>
                    <a:pt x="56" y="8"/>
                    <a:pt x="65" y="9"/>
                  </a:cubicBezTo>
                  <a:cubicBezTo>
                    <a:pt x="65" y="9"/>
                    <a:pt x="69" y="10"/>
                    <a:pt x="68" y="9"/>
                  </a:cubicBezTo>
                  <a:cubicBezTo>
                    <a:pt x="68" y="9"/>
                    <a:pt x="68" y="11"/>
                    <a:pt x="68" y="11"/>
                  </a:cubicBezTo>
                  <a:cubicBezTo>
                    <a:pt x="69" y="13"/>
                    <a:pt x="69" y="16"/>
                    <a:pt x="69" y="18"/>
                  </a:cubicBezTo>
                  <a:cubicBezTo>
                    <a:pt x="69" y="23"/>
                    <a:pt x="68" y="27"/>
                    <a:pt x="67" y="32"/>
                  </a:cubicBezTo>
                  <a:cubicBezTo>
                    <a:pt x="66" y="36"/>
                    <a:pt x="73" y="38"/>
                    <a:pt x="74" y="34"/>
                  </a:cubicBezTo>
                  <a:cubicBezTo>
                    <a:pt x="76" y="28"/>
                    <a:pt x="76" y="23"/>
                    <a:pt x="76" y="17"/>
                  </a:cubicBezTo>
                  <a:cubicBezTo>
                    <a:pt x="76" y="13"/>
                    <a:pt x="76" y="6"/>
                    <a:pt x="73" y="3"/>
                  </a:cubicBezTo>
                  <a:cubicBezTo>
                    <a:pt x="71" y="2"/>
                    <a:pt x="68" y="2"/>
                    <a:pt x="66" y="2"/>
                  </a:cubicBezTo>
                  <a:cubicBezTo>
                    <a:pt x="63" y="2"/>
                    <a:pt x="60" y="1"/>
                    <a:pt x="57" y="1"/>
                  </a:cubicBezTo>
                  <a:cubicBezTo>
                    <a:pt x="52" y="1"/>
                    <a:pt x="46" y="0"/>
                    <a:pt x="40" y="0"/>
                  </a:cubicBezTo>
                  <a:cubicBezTo>
                    <a:pt x="29" y="0"/>
                    <a:pt x="17" y="1"/>
                    <a:pt x="6" y="2"/>
                  </a:cubicBezTo>
                  <a:cubicBezTo>
                    <a:pt x="1" y="3"/>
                    <a:pt x="0" y="6"/>
                    <a:pt x="0" y="11"/>
                  </a:cubicBezTo>
                  <a:cubicBezTo>
                    <a:pt x="0" y="17"/>
                    <a:pt x="0" y="24"/>
                    <a:pt x="0" y="30"/>
                  </a:cubicBezTo>
                  <a:cubicBezTo>
                    <a:pt x="0" y="35"/>
                    <a:pt x="8" y="35"/>
                    <a:pt x="8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8" name="Freeform 154"/>
            <p:cNvSpPr>
              <a:spLocks/>
            </p:cNvSpPr>
            <p:nvPr/>
          </p:nvSpPr>
          <p:spPr bwMode="auto">
            <a:xfrm>
              <a:off x="2555875" y="619125"/>
              <a:ext cx="109537" cy="101600"/>
            </a:xfrm>
            <a:custGeom>
              <a:avLst/>
              <a:gdLst>
                <a:gd name="T0" fmla="*/ 8 w 29"/>
                <a:gd name="T1" fmla="*/ 21 h 27"/>
                <a:gd name="T2" fmla="*/ 8 w 29"/>
                <a:gd name="T3" fmla="*/ 20 h 27"/>
                <a:gd name="T4" fmla="*/ 8 w 29"/>
                <a:gd name="T5" fmla="*/ 21 h 27"/>
                <a:gd name="T6" fmla="*/ 8 w 29"/>
                <a:gd name="T7" fmla="*/ 20 h 27"/>
                <a:gd name="T8" fmla="*/ 8 w 29"/>
                <a:gd name="T9" fmla="*/ 18 h 27"/>
                <a:gd name="T10" fmla="*/ 8 w 29"/>
                <a:gd name="T11" fmla="*/ 16 h 27"/>
                <a:gd name="T12" fmla="*/ 8 w 29"/>
                <a:gd name="T13" fmla="*/ 15 h 27"/>
                <a:gd name="T14" fmla="*/ 8 w 29"/>
                <a:gd name="T15" fmla="*/ 14 h 27"/>
                <a:gd name="T16" fmla="*/ 9 w 29"/>
                <a:gd name="T17" fmla="*/ 13 h 27"/>
                <a:gd name="T18" fmla="*/ 9 w 29"/>
                <a:gd name="T19" fmla="*/ 13 h 27"/>
                <a:gd name="T20" fmla="*/ 9 w 29"/>
                <a:gd name="T21" fmla="*/ 13 h 27"/>
                <a:gd name="T22" fmla="*/ 10 w 29"/>
                <a:gd name="T23" fmla="*/ 11 h 27"/>
                <a:gd name="T24" fmla="*/ 10 w 29"/>
                <a:gd name="T25" fmla="*/ 11 h 27"/>
                <a:gd name="T26" fmla="*/ 11 w 29"/>
                <a:gd name="T27" fmla="*/ 10 h 27"/>
                <a:gd name="T28" fmla="*/ 11 w 29"/>
                <a:gd name="T29" fmla="*/ 9 h 27"/>
                <a:gd name="T30" fmla="*/ 11 w 29"/>
                <a:gd name="T31" fmla="*/ 9 h 27"/>
                <a:gd name="T32" fmla="*/ 12 w 29"/>
                <a:gd name="T33" fmla="*/ 9 h 27"/>
                <a:gd name="T34" fmla="*/ 13 w 29"/>
                <a:gd name="T35" fmla="*/ 9 h 27"/>
                <a:gd name="T36" fmla="*/ 13 w 29"/>
                <a:gd name="T37" fmla="*/ 9 h 27"/>
                <a:gd name="T38" fmla="*/ 15 w 29"/>
                <a:gd name="T39" fmla="*/ 8 h 27"/>
                <a:gd name="T40" fmla="*/ 14 w 29"/>
                <a:gd name="T41" fmla="*/ 8 h 27"/>
                <a:gd name="T42" fmla="*/ 15 w 29"/>
                <a:gd name="T43" fmla="*/ 8 h 27"/>
                <a:gd name="T44" fmla="*/ 16 w 29"/>
                <a:gd name="T45" fmla="*/ 8 h 27"/>
                <a:gd name="T46" fmla="*/ 16 w 29"/>
                <a:gd name="T47" fmla="*/ 8 h 27"/>
                <a:gd name="T48" fmla="*/ 16 w 29"/>
                <a:gd name="T49" fmla="*/ 8 h 27"/>
                <a:gd name="T50" fmla="*/ 17 w 29"/>
                <a:gd name="T51" fmla="*/ 8 h 27"/>
                <a:gd name="T52" fmla="*/ 18 w 29"/>
                <a:gd name="T53" fmla="*/ 8 h 27"/>
                <a:gd name="T54" fmla="*/ 18 w 29"/>
                <a:gd name="T55" fmla="*/ 8 h 27"/>
                <a:gd name="T56" fmla="*/ 18 w 29"/>
                <a:gd name="T57" fmla="*/ 9 h 27"/>
                <a:gd name="T58" fmla="*/ 19 w 29"/>
                <a:gd name="T59" fmla="*/ 9 h 27"/>
                <a:gd name="T60" fmla="*/ 18 w 29"/>
                <a:gd name="T61" fmla="*/ 9 h 27"/>
                <a:gd name="T62" fmla="*/ 19 w 29"/>
                <a:gd name="T63" fmla="*/ 9 h 27"/>
                <a:gd name="T64" fmla="*/ 19 w 29"/>
                <a:gd name="T65" fmla="*/ 10 h 27"/>
                <a:gd name="T66" fmla="*/ 19 w 29"/>
                <a:gd name="T67" fmla="*/ 10 h 27"/>
                <a:gd name="T68" fmla="*/ 20 w 29"/>
                <a:gd name="T69" fmla="*/ 10 h 27"/>
                <a:gd name="T70" fmla="*/ 20 w 29"/>
                <a:gd name="T71" fmla="*/ 11 h 27"/>
                <a:gd name="T72" fmla="*/ 20 w 29"/>
                <a:gd name="T73" fmla="*/ 12 h 27"/>
                <a:gd name="T74" fmla="*/ 22 w 29"/>
                <a:gd name="T75" fmla="*/ 23 h 27"/>
                <a:gd name="T76" fmla="*/ 26 w 29"/>
                <a:gd name="T77" fmla="*/ 27 h 27"/>
                <a:gd name="T78" fmla="*/ 29 w 29"/>
                <a:gd name="T79" fmla="*/ 23 h 27"/>
                <a:gd name="T80" fmla="*/ 28 w 29"/>
                <a:gd name="T81" fmla="*/ 10 h 27"/>
                <a:gd name="T82" fmla="*/ 20 w 29"/>
                <a:gd name="T83" fmla="*/ 1 h 27"/>
                <a:gd name="T84" fmla="*/ 9 w 29"/>
                <a:gd name="T85" fmla="*/ 2 h 27"/>
                <a:gd name="T86" fmla="*/ 2 w 29"/>
                <a:gd name="T87" fmla="*/ 11 h 27"/>
                <a:gd name="T88" fmla="*/ 1 w 29"/>
                <a:gd name="T89" fmla="*/ 23 h 27"/>
                <a:gd name="T90" fmla="*/ 6 w 29"/>
                <a:gd name="T91" fmla="*/ 26 h 27"/>
                <a:gd name="T92" fmla="*/ 8 w 29"/>
                <a:gd name="T9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" h="27">
                  <a:moveTo>
                    <a:pt x="8" y="21"/>
                  </a:move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7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1"/>
                    <a:pt x="10" y="11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8"/>
                    <a:pt x="12" y="9"/>
                    <a:pt x="13" y="9"/>
                  </a:cubicBezTo>
                  <a:cubicBezTo>
                    <a:pt x="13" y="8"/>
                    <a:pt x="14" y="8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7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20" y="10"/>
                    <a:pt x="19" y="9"/>
                    <a:pt x="19" y="10"/>
                  </a:cubicBezTo>
                  <a:cubicBezTo>
                    <a:pt x="19" y="10"/>
                    <a:pt x="19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0"/>
                    <a:pt x="20" y="12"/>
                    <a:pt x="20" y="12"/>
                  </a:cubicBezTo>
                  <a:cubicBezTo>
                    <a:pt x="22" y="16"/>
                    <a:pt x="22" y="19"/>
                    <a:pt x="22" y="23"/>
                  </a:cubicBezTo>
                  <a:cubicBezTo>
                    <a:pt x="22" y="25"/>
                    <a:pt x="24" y="27"/>
                    <a:pt x="26" y="27"/>
                  </a:cubicBezTo>
                  <a:cubicBezTo>
                    <a:pt x="28" y="27"/>
                    <a:pt x="29" y="25"/>
                    <a:pt x="29" y="23"/>
                  </a:cubicBezTo>
                  <a:cubicBezTo>
                    <a:pt x="29" y="19"/>
                    <a:pt x="29" y="14"/>
                    <a:pt x="28" y="10"/>
                  </a:cubicBezTo>
                  <a:cubicBezTo>
                    <a:pt x="26" y="6"/>
                    <a:pt x="24" y="2"/>
                    <a:pt x="20" y="1"/>
                  </a:cubicBezTo>
                  <a:cubicBezTo>
                    <a:pt x="16" y="0"/>
                    <a:pt x="12" y="0"/>
                    <a:pt x="9" y="2"/>
                  </a:cubicBezTo>
                  <a:cubicBezTo>
                    <a:pt x="5" y="4"/>
                    <a:pt x="3" y="7"/>
                    <a:pt x="2" y="11"/>
                  </a:cubicBezTo>
                  <a:cubicBezTo>
                    <a:pt x="0" y="15"/>
                    <a:pt x="0" y="19"/>
                    <a:pt x="1" y="23"/>
                  </a:cubicBezTo>
                  <a:cubicBezTo>
                    <a:pt x="1" y="25"/>
                    <a:pt x="4" y="27"/>
                    <a:pt x="6" y="26"/>
                  </a:cubicBezTo>
                  <a:cubicBezTo>
                    <a:pt x="8" y="25"/>
                    <a:pt x="9" y="23"/>
                    <a:pt x="8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9" name="Freeform 155"/>
            <p:cNvSpPr>
              <a:spLocks/>
            </p:cNvSpPr>
            <p:nvPr/>
          </p:nvSpPr>
          <p:spPr bwMode="auto">
            <a:xfrm>
              <a:off x="2473325" y="2100263"/>
              <a:ext cx="285750" cy="142875"/>
            </a:xfrm>
            <a:custGeom>
              <a:avLst/>
              <a:gdLst>
                <a:gd name="T0" fmla="*/ 0 w 76"/>
                <a:gd name="T1" fmla="*/ 8 h 38"/>
                <a:gd name="T2" fmla="*/ 0 w 76"/>
                <a:gd name="T3" fmla="*/ 26 h 38"/>
                <a:gd name="T4" fmla="*/ 6 w 76"/>
                <a:gd name="T5" fmla="*/ 36 h 38"/>
                <a:gd name="T6" fmla="*/ 40 w 76"/>
                <a:gd name="T7" fmla="*/ 38 h 38"/>
                <a:gd name="T8" fmla="*/ 57 w 76"/>
                <a:gd name="T9" fmla="*/ 37 h 38"/>
                <a:gd name="T10" fmla="*/ 66 w 76"/>
                <a:gd name="T11" fmla="*/ 36 h 38"/>
                <a:gd name="T12" fmla="*/ 73 w 76"/>
                <a:gd name="T13" fmla="*/ 35 h 38"/>
                <a:gd name="T14" fmla="*/ 76 w 76"/>
                <a:gd name="T15" fmla="*/ 22 h 38"/>
                <a:gd name="T16" fmla="*/ 74 w 76"/>
                <a:gd name="T17" fmla="*/ 5 h 38"/>
                <a:gd name="T18" fmla="*/ 67 w 76"/>
                <a:gd name="T19" fmla="*/ 7 h 38"/>
                <a:gd name="T20" fmla="*/ 69 w 76"/>
                <a:gd name="T21" fmla="*/ 19 h 38"/>
                <a:gd name="T22" fmla="*/ 68 w 76"/>
                <a:gd name="T23" fmla="*/ 27 h 38"/>
                <a:gd name="T24" fmla="*/ 68 w 76"/>
                <a:gd name="T25" fmla="*/ 29 h 38"/>
                <a:gd name="T26" fmla="*/ 66 w 76"/>
                <a:gd name="T27" fmla="*/ 29 h 38"/>
                <a:gd name="T28" fmla="*/ 39 w 76"/>
                <a:gd name="T29" fmla="*/ 31 h 38"/>
                <a:gd name="T30" fmla="*/ 13 w 76"/>
                <a:gd name="T31" fmla="*/ 29 h 38"/>
                <a:gd name="T32" fmla="*/ 9 w 76"/>
                <a:gd name="T33" fmla="*/ 29 h 38"/>
                <a:gd name="T34" fmla="*/ 8 w 76"/>
                <a:gd name="T35" fmla="*/ 30 h 38"/>
                <a:gd name="T36" fmla="*/ 8 w 76"/>
                <a:gd name="T37" fmla="*/ 26 h 38"/>
                <a:gd name="T38" fmla="*/ 8 w 76"/>
                <a:gd name="T39" fmla="*/ 22 h 38"/>
                <a:gd name="T40" fmla="*/ 8 w 76"/>
                <a:gd name="T41" fmla="*/ 8 h 38"/>
                <a:gd name="T42" fmla="*/ 0 w 76"/>
                <a:gd name="T4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0" y="8"/>
                  </a:moveTo>
                  <a:cubicBezTo>
                    <a:pt x="0" y="14"/>
                    <a:pt x="0" y="20"/>
                    <a:pt x="0" y="26"/>
                  </a:cubicBezTo>
                  <a:cubicBezTo>
                    <a:pt x="0" y="31"/>
                    <a:pt x="0" y="35"/>
                    <a:pt x="6" y="36"/>
                  </a:cubicBezTo>
                  <a:cubicBezTo>
                    <a:pt x="17" y="38"/>
                    <a:pt x="29" y="38"/>
                    <a:pt x="40" y="38"/>
                  </a:cubicBezTo>
                  <a:cubicBezTo>
                    <a:pt x="46" y="38"/>
                    <a:pt x="52" y="38"/>
                    <a:pt x="57" y="37"/>
                  </a:cubicBezTo>
                  <a:cubicBezTo>
                    <a:pt x="60" y="37"/>
                    <a:pt x="63" y="37"/>
                    <a:pt x="66" y="36"/>
                  </a:cubicBezTo>
                  <a:cubicBezTo>
                    <a:pt x="68" y="36"/>
                    <a:pt x="71" y="36"/>
                    <a:pt x="73" y="35"/>
                  </a:cubicBezTo>
                  <a:cubicBezTo>
                    <a:pt x="76" y="32"/>
                    <a:pt x="76" y="26"/>
                    <a:pt x="76" y="22"/>
                  </a:cubicBezTo>
                  <a:cubicBezTo>
                    <a:pt x="76" y="16"/>
                    <a:pt x="76" y="10"/>
                    <a:pt x="74" y="5"/>
                  </a:cubicBezTo>
                  <a:cubicBezTo>
                    <a:pt x="73" y="0"/>
                    <a:pt x="66" y="2"/>
                    <a:pt x="67" y="7"/>
                  </a:cubicBezTo>
                  <a:cubicBezTo>
                    <a:pt x="68" y="11"/>
                    <a:pt x="69" y="15"/>
                    <a:pt x="69" y="19"/>
                  </a:cubicBezTo>
                  <a:cubicBezTo>
                    <a:pt x="69" y="22"/>
                    <a:pt x="69" y="24"/>
                    <a:pt x="68" y="27"/>
                  </a:cubicBezTo>
                  <a:cubicBezTo>
                    <a:pt x="68" y="27"/>
                    <a:pt x="68" y="29"/>
                    <a:pt x="68" y="29"/>
                  </a:cubicBezTo>
                  <a:cubicBezTo>
                    <a:pt x="69" y="29"/>
                    <a:pt x="66" y="29"/>
                    <a:pt x="66" y="29"/>
                  </a:cubicBezTo>
                  <a:cubicBezTo>
                    <a:pt x="57" y="30"/>
                    <a:pt x="48" y="31"/>
                    <a:pt x="39" y="31"/>
                  </a:cubicBezTo>
                  <a:cubicBezTo>
                    <a:pt x="30" y="31"/>
                    <a:pt x="21" y="30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29"/>
                    <a:pt x="8" y="30"/>
                  </a:cubicBezTo>
                  <a:cubicBezTo>
                    <a:pt x="7" y="29"/>
                    <a:pt x="8" y="26"/>
                    <a:pt x="8" y="26"/>
                  </a:cubicBezTo>
                  <a:cubicBezTo>
                    <a:pt x="8" y="25"/>
                    <a:pt x="8" y="24"/>
                    <a:pt x="8" y="22"/>
                  </a:cubicBezTo>
                  <a:cubicBezTo>
                    <a:pt x="8" y="18"/>
                    <a:pt x="8" y="13"/>
                    <a:pt x="8" y="8"/>
                  </a:cubicBezTo>
                  <a:cubicBezTo>
                    <a:pt x="8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0" name="Freeform 156"/>
            <p:cNvSpPr>
              <a:spLocks/>
            </p:cNvSpPr>
            <p:nvPr/>
          </p:nvSpPr>
          <p:spPr bwMode="auto">
            <a:xfrm>
              <a:off x="2552700" y="2219325"/>
              <a:ext cx="112712" cy="101600"/>
            </a:xfrm>
            <a:custGeom>
              <a:avLst/>
              <a:gdLst>
                <a:gd name="T0" fmla="*/ 2 w 30"/>
                <a:gd name="T1" fmla="*/ 4 h 27"/>
                <a:gd name="T2" fmla="*/ 9 w 30"/>
                <a:gd name="T3" fmla="*/ 25 h 27"/>
                <a:gd name="T4" fmla="*/ 20 w 30"/>
                <a:gd name="T5" fmla="*/ 27 h 27"/>
                <a:gd name="T6" fmla="*/ 28 w 30"/>
                <a:gd name="T7" fmla="*/ 19 h 27"/>
                <a:gd name="T8" fmla="*/ 30 w 30"/>
                <a:gd name="T9" fmla="*/ 4 h 27"/>
                <a:gd name="T10" fmla="*/ 27 w 30"/>
                <a:gd name="T11" fmla="*/ 1 h 27"/>
                <a:gd name="T12" fmla="*/ 23 w 30"/>
                <a:gd name="T13" fmla="*/ 4 h 27"/>
                <a:gd name="T14" fmla="*/ 23 w 30"/>
                <a:gd name="T15" fmla="*/ 10 h 27"/>
                <a:gd name="T16" fmla="*/ 23 w 30"/>
                <a:gd name="T17" fmla="*/ 10 h 27"/>
                <a:gd name="T18" fmla="*/ 22 w 30"/>
                <a:gd name="T19" fmla="*/ 10 h 27"/>
                <a:gd name="T20" fmla="*/ 22 w 30"/>
                <a:gd name="T21" fmla="*/ 12 h 27"/>
                <a:gd name="T22" fmla="*/ 22 w 30"/>
                <a:gd name="T23" fmla="*/ 14 h 27"/>
                <a:gd name="T24" fmla="*/ 21 w 30"/>
                <a:gd name="T25" fmla="*/ 17 h 27"/>
                <a:gd name="T26" fmla="*/ 21 w 30"/>
                <a:gd name="T27" fmla="*/ 17 h 27"/>
                <a:gd name="T28" fmla="*/ 20 w 30"/>
                <a:gd name="T29" fmla="*/ 18 h 27"/>
                <a:gd name="T30" fmla="*/ 20 w 30"/>
                <a:gd name="T31" fmla="*/ 18 h 27"/>
                <a:gd name="T32" fmla="*/ 19 w 30"/>
                <a:gd name="T33" fmla="*/ 19 h 27"/>
                <a:gd name="T34" fmla="*/ 20 w 30"/>
                <a:gd name="T35" fmla="*/ 18 h 27"/>
                <a:gd name="T36" fmla="*/ 19 w 30"/>
                <a:gd name="T37" fmla="*/ 19 h 27"/>
                <a:gd name="T38" fmla="*/ 18 w 30"/>
                <a:gd name="T39" fmla="*/ 19 h 27"/>
                <a:gd name="T40" fmla="*/ 19 w 30"/>
                <a:gd name="T41" fmla="*/ 19 h 27"/>
                <a:gd name="T42" fmla="*/ 18 w 30"/>
                <a:gd name="T43" fmla="*/ 19 h 27"/>
                <a:gd name="T44" fmla="*/ 17 w 30"/>
                <a:gd name="T45" fmla="*/ 19 h 27"/>
                <a:gd name="T46" fmla="*/ 18 w 30"/>
                <a:gd name="T47" fmla="*/ 19 h 27"/>
                <a:gd name="T48" fmla="*/ 16 w 30"/>
                <a:gd name="T49" fmla="*/ 19 h 27"/>
                <a:gd name="T50" fmla="*/ 15 w 30"/>
                <a:gd name="T51" fmla="*/ 19 h 27"/>
                <a:gd name="T52" fmla="*/ 16 w 30"/>
                <a:gd name="T53" fmla="*/ 19 h 27"/>
                <a:gd name="T54" fmla="*/ 15 w 30"/>
                <a:gd name="T55" fmla="*/ 19 h 27"/>
                <a:gd name="T56" fmla="*/ 14 w 30"/>
                <a:gd name="T57" fmla="*/ 19 h 27"/>
                <a:gd name="T58" fmla="*/ 14 w 30"/>
                <a:gd name="T59" fmla="*/ 19 h 27"/>
                <a:gd name="T60" fmla="*/ 14 w 30"/>
                <a:gd name="T61" fmla="*/ 19 h 27"/>
                <a:gd name="T62" fmla="*/ 12 w 30"/>
                <a:gd name="T63" fmla="*/ 18 h 27"/>
                <a:gd name="T64" fmla="*/ 12 w 30"/>
                <a:gd name="T65" fmla="*/ 18 h 27"/>
                <a:gd name="T66" fmla="*/ 12 w 30"/>
                <a:gd name="T67" fmla="*/ 18 h 27"/>
                <a:gd name="T68" fmla="*/ 11 w 30"/>
                <a:gd name="T69" fmla="*/ 17 h 27"/>
                <a:gd name="T70" fmla="*/ 11 w 30"/>
                <a:gd name="T71" fmla="*/ 17 h 27"/>
                <a:gd name="T72" fmla="*/ 11 w 30"/>
                <a:gd name="T73" fmla="*/ 17 h 27"/>
                <a:gd name="T74" fmla="*/ 10 w 30"/>
                <a:gd name="T75" fmla="*/ 16 h 27"/>
                <a:gd name="T76" fmla="*/ 10 w 30"/>
                <a:gd name="T77" fmla="*/ 15 h 27"/>
                <a:gd name="T78" fmla="*/ 10 w 30"/>
                <a:gd name="T79" fmla="*/ 14 h 27"/>
                <a:gd name="T80" fmla="*/ 10 w 30"/>
                <a:gd name="T81" fmla="*/ 14 h 27"/>
                <a:gd name="T82" fmla="*/ 9 w 30"/>
                <a:gd name="T83" fmla="*/ 12 h 27"/>
                <a:gd name="T84" fmla="*/ 9 w 30"/>
                <a:gd name="T85" fmla="*/ 12 h 27"/>
                <a:gd name="T86" fmla="*/ 9 w 30"/>
                <a:gd name="T87" fmla="*/ 12 h 27"/>
                <a:gd name="T88" fmla="*/ 9 w 30"/>
                <a:gd name="T89" fmla="*/ 10 h 27"/>
                <a:gd name="T90" fmla="*/ 9 w 30"/>
                <a:gd name="T91" fmla="*/ 8 h 27"/>
                <a:gd name="T92" fmla="*/ 9 w 30"/>
                <a:gd name="T93" fmla="*/ 7 h 27"/>
                <a:gd name="T94" fmla="*/ 9 w 30"/>
                <a:gd name="T95" fmla="*/ 7 h 27"/>
                <a:gd name="T96" fmla="*/ 9 w 30"/>
                <a:gd name="T97" fmla="*/ 7 h 27"/>
                <a:gd name="T98" fmla="*/ 9 w 30"/>
                <a:gd name="T99" fmla="*/ 6 h 27"/>
                <a:gd name="T100" fmla="*/ 7 w 30"/>
                <a:gd name="T101" fmla="*/ 1 h 27"/>
                <a:gd name="T102" fmla="*/ 2 w 30"/>
                <a:gd name="T10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" h="27">
                  <a:moveTo>
                    <a:pt x="2" y="4"/>
                  </a:moveTo>
                  <a:cubicBezTo>
                    <a:pt x="0" y="11"/>
                    <a:pt x="2" y="21"/>
                    <a:pt x="9" y="25"/>
                  </a:cubicBezTo>
                  <a:cubicBezTo>
                    <a:pt x="12" y="27"/>
                    <a:pt x="16" y="27"/>
                    <a:pt x="20" y="27"/>
                  </a:cubicBezTo>
                  <a:cubicBezTo>
                    <a:pt x="24" y="26"/>
                    <a:pt x="27" y="23"/>
                    <a:pt x="28" y="19"/>
                  </a:cubicBezTo>
                  <a:cubicBezTo>
                    <a:pt x="30" y="14"/>
                    <a:pt x="30" y="9"/>
                    <a:pt x="30" y="4"/>
                  </a:cubicBezTo>
                  <a:cubicBezTo>
                    <a:pt x="30" y="2"/>
                    <a:pt x="29" y="0"/>
                    <a:pt x="27" y="1"/>
                  </a:cubicBezTo>
                  <a:cubicBezTo>
                    <a:pt x="25" y="1"/>
                    <a:pt x="23" y="2"/>
                    <a:pt x="23" y="4"/>
                  </a:cubicBezTo>
                  <a:cubicBezTo>
                    <a:pt x="23" y="6"/>
                    <a:pt x="23" y="8"/>
                    <a:pt x="23" y="10"/>
                  </a:cubicBezTo>
                  <a:cubicBezTo>
                    <a:pt x="23" y="10"/>
                    <a:pt x="23" y="9"/>
                    <a:pt x="23" y="10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2" y="11"/>
                    <a:pt x="22" y="11"/>
                    <a:pt x="22" y="12"/>
                  </a:cubicBezTo>
                  <a:cubicBezTo>
                    <a:pt x="22" y="13"/>
                    <a:pt x="22" y="13"/>
                    <a:pt x="22" y="14"/>
                  </a:cubicBezTo>
                  <a:cubicBezTo>
                    <a:pt x="21" y="15"/>
                    <a:pt x="21" y="16"/>
                    <a:pt x="21" y="17"/>
                  </a:cubicBezTo>
                  <a:cubicBezTo>
                    <a:pt x="21" y="16"/>
                    <a:pt x="21" y="17"/>
                    <a:pt x="21" y="17"/>
                  </a:cubicBezTo>
                  <a:cubicBezTo>
                    <a:pt x="21" y="17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9"/>
                    <a:pt x="19" y="19"/>
                  </a:cubicBezTo>
                  <a:cubicBezTo>
                    <a:pt x="19" y="19"/>
                    <a:pt x="20" y="18"/>
                    <a:pt x="20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8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7" y="20"/>
                    <a:pt x="18" y="19"/>
                    <a:pt x="18" y="19"/>
                  </a:cubicBezTo>
                  <a:cubicBezTo>
                    <a:pt x="17" y="20"/>
                    <a:pt x="16" y="19"/>
                    <a:pt x="16" y="19"/>
                  </a:cubicBezTo>
                  <a:cubicBezTo>
                    <a:pt x="16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5" y="1"/>
                    <a:pt x="2" y="2"/>
                    <a:pt x="2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1" name="Freeform 157"/>
            <p:cNvSpPr>
              <a:spLocks/>
            </p:cNvSpPr>
            <p:nvPr/>
          </p:nvSpPr>
          <p:spPr bwMode="auto">
            <a:xfrm>
              <a:off x="2597150" y="2298700"/>
              <a:ext cx="30162" cy="731838"/>
            </a:xfrm>
            <a:custGeom>
              <a:avLst/>
              <a:gdLst>
                <a:gd name="T0" fmla="*/ 0 w 8"/>
                <a:gd name="T1" fmla="*/ 5 h 195"/>
                <a:gd name="T2" fmla="*/ 1 w 8"/>
                <a:gd name="T3" fmla="*/ 190 h 195"/>
                <a:gd name="T4" fmla="*/ 8 w 8"/>
                <a:gd name="T5" fmla="*/ 190 h 195"/>
                <a:gd name="T6" fmla="*/ 7 w 8"/>
                <a:gd name="T7" fmla="*/ 5 h 195"/>
                <a:gd name="T8" fmla="*/ 0 w 8"/>
                <a:gd name="T9" fmla="*/ 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5">
                  <a:moveTo>
                    <a:pt x="0" y="5"/>
                  </a:moveTo>
                  <a:cubicBezTo>
                    <a:pt x="0" y="67"/>
                    <a:pt x="0" y="128"/>
                    <a:pt x="1" y="190"/>
                  </a:cubicBezTo>
                  <a:cubicBezTo>
                    <a:pt x="1" y="195"/>
                    <a:pt x="8" y="195"/>
                    <a:pt x="8" y="190"/>
                  </a:cubicBezTo>
                  <a:cubicBezTo>
                    <a:pt x="8" y="128"/>
                    <a:pt x="8" y="67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2" name="Freeform 158"/>
            <p:cNvSpPr>
              <a:spLocks/>
            </p:cNvSpPr>
            <p:nvPr/>
          </p:nvSpPr>
          <p:spPr bwMode="auto">
            <a:xfrm>
              <a:off x="2555875" y="2994025"/>
              <a:ext cx="112712" cy="112713"/>
            </a:xfrm>
            <a:custGeom>
              <a:avLst/>
              <a:gdLst>
                <a:gd name="T0" fmla="*/ 8 w 30"/>
                <a:gd name="T1" fmla="*/ 25 h 30"/>
                <a:gd name="T2" fmla="*/ 8 w 30"/>
                <a:gd name="T3" fmla="*/ 19 h 30"/>
                <a:gd name="T4" fmla="*/ 8 w 30"/>
                <a:gd name="T5" fmla="*/ 18 h 30"/>
                <a:gd name="T6" fmla="*/ 8 w 30"/>
                <a:gd name="T7" fmla="*/ 17 h 30"/>
                <a:gd name="T8" fmla="*/ 8 w 30"/>
                <a:gd name="T9" fmla="*/ 14 h 30"/>
                <a:gd name="T10" fmla="*/ 9 w 30"/>
                <a:gd name="T11" fmla="*/ 13 h 30"/>
                <a:gd name="T12" fmla="*/ 9 w 30"/>
                <a:gd name="T13" fmla="*/ 13 h 30"/>
                <a:gd name="T14" fmla="*/ 9 w 30"/>
                <a:gd name="T15" fmla="*/ 12 h 30"/>
                <a:gd name="T16" fmla="*/ 10 w 30"/>
                <a:gd name="T17" fmla="*/ 12 h 30"/>
                <a:gd name="T18" fmla="*/ 10 w 30"/>
                <a:gd name="T19" fmla="*/ 11 h 30"/>
                <a:gd name="T20" fmla="*/ 10 w 30"/>
                <a:gd name="T21" fmla="*/ 11 h 30"/>
                <a:gd name="T22" fmla="*/ 12 w 30"/>
                <a:gd name="T23" fmla="*/ 9 h 30"/>
                <a:gd name="T24" fmla="*/ 11 w 30"/>
                <a:gd name="T25" fmla="*/ 9 h 30"/>
                <a:gd name="T26" fmla="*/ 12 w 30"/>
                <a:gd name="T27" fmla="*/ 9 h 30"/>
                <a:gd name="T28" fmla="*/ 13 w 30"/>
                <a:gd name="T29" fmla="*/ 8 h 30"/>
                <a:gd name="T30" fmla="*/ 13 w 30"/>
                <a:gd name="T31" fmla="*/ 8 h 30"/>
                <a:gd name="T32" fmla="*/ 13 w 30"/>
                <a:gd name="T33" fmla="*/ 8 h 30"/>
                <a:gd name="T34" fmla="*/ 14 w 30"/>
                <a:gd name="T35" fmla="*/ 8 h 30"/>
                <a:gd name="T36" fmla="*/ 14 w 30"/>
                <a:gd name="T37" fmla="*/ 8 h 30"/>
                <a:gd name="T38" fmla="*/ 15 w 30"/>
                <a:gd name="T39" fmla="*/ 8 h 30"/>
                <a:gd name="T40" fmla="*/ 15 w 30"/>
                <a:gd name="T41" fmla="*/ 8 h 30"/>
                <a:gd name="T42" fmla="*/ 15 w 30"/>
                <a:gd name="T43" fmla="*/ 8 h 30"/>
                <a:gd name="T44" fmla="*/ 16 w 30"/>
                <a:gd name="T45" fmla="*/ 8 h 30"/>
                <a:gd name="T46" fmla="*/ 17 w 30"/>
                <a:gd name="T47" fmla="*/ 8 h 30"/>
                <a:gd name="T48" fmla="*/ 19 w 30"/>
                <a:gd name="T49" fmla="*/ 9 h 30"/>
                <a:gd name="T50" fmla="*/ 19 w 30"/>
                <a:gd name="T51" fmla="*/ 10 h 30"/>
                <a:gd name="T52" fmla="*/ 20 w 30"/>
                <a:gd name="T53" fmla="*/ 10 h 30"/>
                <a:gd name="T54" fmla="*/ 21 w 30"/>
                <a:gd name="T55" fmla="*/ 11 h 30"/>
                <a:gd name="T56" fmla="*/ 21 w 30"/>
                <a:gd name="T57" fmla="*/ 11 h 30"/>
                <a:gd name="T58" fmla="*/ 21 w 30"/>
                <a:gd name="T59" fmla="*/ 12 h 30"/>
                <a:gd name="T60" fmla="*/ 21 w 30"/>
                <a:gd name="T61" fmla="*/ 13 h 30"/>
                <a:gd name="T62" fmla="*/ 22 w 30"/>
                <a:gd name="T63" fmla="*/ 13 h 30"/>
                <a:gd name="T64" fmla="*/ 22 w 30"/>
                <a:gd name="T65" fmla="*/ 15 h 30"/>
                <a:gd name="T66" fmla="*/ 22 w 30"/>
                <a:gd name="T67" fmla="*/ 15 h 30"/>
                <a:gd name="T68" fmla="*/ 22 w 30"/>
                <a:gd name="T69" fmla="*/ 16 h 30"/>
                <a:gd name="T70" fmla="*/ 22 w 30"/>
                <a:gd name="T71" fmla="*/ 17 h 30"/>
                <a:gd name="T72" fmla="*/ 22 w 30"/>
                <a:gd name="T73" fmla="*/ 20 h 30"/>
                <a:gd name="T74" fmla="*/ 22 w 30"/>
                <a:gd name="T75" fmla="*/ 26 h 30"/>
                <a:gd name="T76" fmla="*/ 26 w 30"/>
                <a:gd name="T77" fmla="*/ 30 h 30"/>
                <a:gd name="T78" fmla="*/ 30 w 30"/>
                <a:gd name="T79" fmla="*/ 26 h 30"/>
                <a:gd name="T80" fmla="*/ 29 w 30"/>
                <a:gd name="T81" fmla="*/ 14 h 30"/>
                <a:gd name="T82" fmla="*/ 23 w 30"/>
                <a:gd name="T83" fmla="*/ 4 h 30"/>
                <a:gd name="T84" fmla="*/ 12 w 30"/>
                <a:gd name="T85" fmla="*/ 1 h 30"/>
                <a:gd name="T86" fmla="*/ 2 w 30"/>
                <a:gd name="T87" fmla="*/ 9 h 30"/>
                <a:gd name="T88" fmla="*/ 0 w 30"/>
                <a:gd name="T89" fmla="*/ 25 h 30"/>
                <a:gd name="T90" fmla="*/ 4 w 30"/>
                <a:gd name="T91" fmla="*/ 28 h 30"/>
                <a:gd name="T92" fmla="*/ 8 w 30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">
                  <a:moveTo>
                    <a:pt x="8" y="25"/>
                  </a:moveTo>
                  <a:cubicBezTo>
                    <a:pt x="8" y="23"/>
                    <a:pt x="8" y="21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3"/>
                    <a:pt x="9" y="12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1" y="10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9"/>
                    <a:pt x="13" y="8"/>
                  </a:cubicBezTo>
                  <a:cubicBezTo>
                    <a:pt x="13" y="8"/>
                    <a:pt x="14" y="8"/>
                    <a:pt x="13" y="8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9"/>
                    <a:pt x="17" y="8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10"/>
                    <a:pt x="20" y="10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2"/>
                    <a:pt x="22" y="13"/>
                    <a:pt x="22" y="13"/>
                  </a:cubicBezTo>
                  <a:cubicBezTo>
                    <a:pt x="22" y="14"/>
                    <a:pt x="22" y="15"/>
                    <a:pt x="22" y="15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7"/>
                    <a:pt x="22" y="17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2" y="22"/>
                    <a:pt x="22" y="24"/>
                    <a:pt x="22" y="26"/>
                  </a:cubicBezTo>
                  <a:cubicBezTo>
                    <a:pt x="22" y="28"/>
                    <a:pt x="24" y="30"/>
                    <a:pt x="26" y="30"/>
                  </a:cubicBezTo>
                  <a:cubicBezTo>
                    <a:pt x="28" y="30"/>
                    <a:pt x="30" y="28"/>
                    <a:pt x="30" y="26"/>
                  </a:cubicBezTo>
                  <a:cubicBezTo>
                    <a:pt x="30" y="22"/>
                    <a:pt x="30" y="18"/>
                    <a:pt x="29" y="14"/>
                  </a:cubicBezTo>
                  <a:cubicBezTo>
                    <a:pt x="29" y="10"/>
                    <a:pt x="27" y="6"/>
                    <a:pt x="23" y="4"/>
                  </a:cubicBezTo>
                  <a:cubicBezTo>
                    <a:pt x="20" y="1"/>
                    <a:pt x="16" y="0"/>
                    <a:pt x="12" y="1"/>
                  </a:cubicBezTo>
                  <a:cubicBezTo>
                    <a:pt x="8" y="2"/>
                    <a:pt x="4" y="5"/>
                    <a:pt x="2" y="9"/>
                  </a:cubicBezTo>
                  <a:cubicBezTo>
                    <a:pt x="0" y="14"/>
                    <a:pt x="0" y="19"/>
                    <a:pt x="0" y="25"/>
                  </a:cubicBezTo>
                  <a:cubicBezTo>
                    <a:pt x="0" y="27"/>
                    <a:pt x="2" y="28"/>
                    <a:pt x="4" y="28"/>
                  </a:cubicBezTo>
                  <a:cubicBezTo>
                    <a:pt x="6" y="28"/>
                    <a:pt x="8" y="27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3" name="Freeform 159"/>
            <p:cNvSpPr>
              <a:spLocks/>
            </p:cNvSpPr>
            <p:nvPr/>
          </p:nvSpPr>
          <p:spPr bwMode="auto">
            <a:xfrm>
              <a:off x="2519363" y="3065463"/>
              <a:ext cx="187325" cy="173038"/>
            </a:xfrm>
            <a:custGeom>
              <a:avLst/>
              <a:gdLst>
                <a:gd name="T0" fmla="*/ 8 w 50"/>
                <a:gd name="T1" fmla="*/ 42 h 46"/>
                <a:gd name="T2" fmla="*/ 25 w 50"/>
                <a:gd name="T3" fmla="*/ 9 h 46"/>
                <a:gd name="T4" fmla="*/ 33 w 50"/>
                <a:gd name="T5" fmla="*/ 11 h 46"/>
                <a:gd name="T6" fmla="*/ 38 w 50"/>
                <a:gd name="T7" fmla="*/ 17 h 46"/>
                <a:gd name="T8" fmla="*/ 43 w 50"/>
                <a:gd name="T9" fmla="*/ 40 h 46"/>
                <a:gd name="T10" fmla="*/ 50 w 50"/>
                <a:gd name="T11" fmla="*/ 40 h 46"/>
                <a:gd name="T12" fmla="*/ 46 w 50"/>
                <a:gd name="T13" fmla="*/ 18 h 46"/>
                <a:gd name="T14" fmla="*/ 35 w 50"/>
                <a:gd name="T15" fmla="*/ 3 h 46"/>
                <a:gd name="T16" fmla="*/ 16 w 50"/>
                <a:gd name="T17" fmla="*/ 4 h 46"/>
                <a:gd name="T18" fmla="*/ 4 w 50"/>
                <a:gd name="T19" fmla="*/ 18 h 46"/>
                <a:gd name="T20" fmla="*/ 1 w 50"/>
                <a:gd name="T21" fmla="*/ 42 h 46"/>
                <a:gd name="T22" fmla="*/ 4 w 50"/>
                <a:gd name="T23" fmla="*/ 46 h 46"/>
                <a:gd name="T24" fmla="*/ 8 w 50"/>
                <a:gd name="T2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6">
                  <a:moveTo>
                    <a:pt x="8" y="42"/>
                  </a:moveTo>
                  <a:cubicBezTo>
                    <a:pt x="7" y="30"/>
                    <a:pt x="9" y="11"/>
                    <a:pt x="25" y="9"/>
                  </a:cubicBezTo>
                  <a:cubicBezTo>
                    <a:pt x="27" y="8"/>
                    <a:pt x="30" y="9"/>
                    <a:pt x="33" y="11"/>
                  </a:cubicBezTo>
                  <a:cubicBezTo>
                    <a:pt x="35" y="12"/>
                    <a:pt x="36" y="15"/>
                    <a:pt x="38" y="17"/>
                  </a:cubicBezTo>
                  <a:cubicBezTo>
                    <a:pt x="41" y="24"/>
                    <a:pt x="43" y="32"/>
                    <a:pt x="43" y="40"/>
                  </a:cubicBezTo>
                  <a:cubicBezTo>
                    <a:pt x="43" y="45"/>
                    <a:pt x="50" y="45"/>
                    <a:pt x="50" y="40"/>
                  </a:cubicBezTo>
                  <a:cubicBezTo>
                    <a:pt x="50" y="33"/>
                    <a:pt x="49" y="25"/>
                    <a:pt x="46" y="18"/>
                  </a:cubicBezTo>
                  <a:cubicBezTo>
                    <a:pt x="44" y="12"/>
                    <a:pt x="41" y="6"/>
                    <a:pt x="35" y="3"/>
                  </a:cubicBezTo>
                  <a:cubicBezTo>
                    <a:pt x="29" y="0"/>
                    <a:pt x="22" y="1"/>
                    <a:pt x="16" y="4"/>
                  </a:cubicBezTo>
                  <a:cubicBezTo>
                    <a:pt x="10" y="6"/>
                    <a:pt x="6" y="12"/>
                    <a:pt x="4" y="18"/>
                  </a:cubicBezTo>
                  <a:cubicBezTo>
                    <a:pt x="1" y="25"/>
                    <a:pt x="0" y="34"/>
                    <a:pt x="1" y="42"/>
                  </a:cubicBezTo>
                  <a:cubicBezTo>
                    <a:pt x="1" y="44"/>
                    <a:pt x="2" y="46"/>
                    <a:pt x="4" y="46"/>
                  </a:cubicBezTo>
                  <a:cubicBezTo>
                    <a:pt x="6" y="46"/>
                    <a:pt x="8" y="44"/>
                    <a:pt x="8" y="4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4" name="Freeform 160"/>
            <p:cNvSpPr>
              <a:spLocks/>
            </p:cNvSpPr>
            <p:nvPr/>
          </p:nvSpPr>
          <p:spPr bwMode="auto">
            <a:xfrm>
              <a:off x="2511425" y="3197225"/>
              <a:ext cx="214312" cy="41275"/>
            </a:xfrm>
            <a:custGeom>
              <a:avLst/>
              <a:gdLst>
                <a:gd name="T0" fmla="*/ 4 w 57"/>
                <a:gd name="T1" fmla="*/ 10 h 11"/>
                <a:gd name="T2" fmla="*/ 30 w 57"/>
                <a:gd name="T3" fmla="*/ 11 h 11"/>
                <a:gd name="T4" fmla="*/ 53 w 57"/>
                <a:gd name="T5" fmla="*/ 8 h 11"/>
                <a:gd name="T6" fmla="*/ 51 w 57"/>
                <a:gd name="T7" fmla="*/ 1 h 11"/>
                <a:gd name="T8" fmla="*/ 29 w 57"/>
                <a:gd name="T9" fmla="*/ 4 h 11"/>
                <a:gd name="T10" fmla="*/ 4 w 57"/>
                <a:gd name="T11" fmla="*/ 2 h 11"/>
                <a:gd name="T12" fmla="*/ 0 w 57"/>
                <a:gd name="T13" fmla="*/ 6 h 11"/>
                <a:gd name="T14" fmla="*/ 4 w 57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1">
                  <a:moveTo>
                    <a:pt x="4" y="10"/>
                  </a:moveTo>
                  <a:cubicBezTo>
                    <a:pt x="13" y="11"/>
                    <a:pt x="21" y="11"/>
                    <a:pt x="30" y="11"/>
                  </a:cubicBezTo>
                  <a:cubicBezTo>
                    <a:pt x="37" y="11"/>
                    <a:pt x="46" y="11"/>
                    <a:pt x="53" y="8"/>
                  </a:cubicBezTo>
                  <a:cubicBezTo>
                    <a:pt x="57" y="7"/>
                    <a:pt x="55" y="0"/>
                    <a:pt x="51" y="1"/>
                  </a:cubicBezTo>
                  <a:cubicBezTo>
                    <a:pt x="44" y="4"/>
                    <a:pt x="36" y="4"/>
                    <a:pt x="29" y="4"/>
                  </a:cubicBezTo>
                  <a:cubicBezTo>
                    <a:pt x="21" y="4"/>
                    <a:pt x="12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10"/>
                    <a:pt x="4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5" name="Freeform 161"/>
            <p:cNvSpPr>
              <a:spLocks/>
            </p:cNvSpPr>
            <p:nvPr/>
          </p:nvSpPr>
          <p:spPr bwMode="auto">
            <a:xfrm>
              <a:off x="2522538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6" name="Freeform 162"/>
            <p:cNvSpPr>
              <a:spLocks/>
            </p:cNvSpPr>
            <p:nvPr/>
          </p:nvSpPr>
          <p:spPr bwMode="auto">
            <a:xfrm>
              <a:off x="2571750" y="3208338"/>
              <a:ext cx="30162" cy="176213"/>
            </a:xfrm>
            <a:custGeom>
              <a:avLst/>
              <a:gdLst>
                <a:gd name="T0" fmla="*/ 0 w 8"/>
                <a:gd name="T1" fmla="*/ 5 h 47"/>
                <a:gd name="T2" fmla="*/ 0 w 8"/>
                <a:gd name="T3" fmla="*/ 42 h 47"/>
                <a:gd name="T4" fmla="*/ 8 w 8"/>
                <a:gd name="T5" fmla="*/ 42 h 47"/>
                <a:gd name="T6" fmla="*/ 8 w 8"/>
                <a:gd name="T7" fmla="*/ 5 h 47"/>
                <a:gd name="T8" fmla="*/ 0 w 8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8" y="47"/>
                    <a:pt x="8" y="42"/>
                  </a:cubicBezTo>
                  <a:cubicBezTo>
                    <a:pt x="8" y="30"/>
                    <a:pt x="8" y="18"/>
                    <a:pt x="8" y="5"/>
                  </a:cubicBezTo>
                  <a:cubicBezTo>
                    <a:pt x="8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7" name="Freeform 163"/>
            <p:cNvSpPr>
              <a:spLocks/>
            </p:cNvSpPr>
            <p:nvPr/>
          </p:nvSpPr>
          <p:spPr bwMode="auto">
            <a:xfrm>
              <a:off x="2632075" y="3208338"/>
              <a:ext cx="25400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8" name="Freeform 164"/>
            <p:cNvSpPr>
              <a:spLocks/>
            </p:cNvSpPr>
            <p:nvPr/>
          </p:nvSpPr>
          <p:spPr bwMode="auto">
            <a:xfrm>
              <a:off x="2679700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9" name="Rectangle 165"/>
            <p:cNvSpPr>
              <a:spLocks noChangeArrowheads="1"/>
            </p:cNvSpPr>
            <p:nvPr/>
          </p:nvSpPr>
          <p:spPr bwMode="auto">
            <a:xfrm>
              <a:off x="2605088" y="203200"/>
              <a:ext cx="26987" cy="4318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4" name="组合 47243"/>
          <p:cNvGrpSpPr/>
          <p:nvPr/>
        </p:nvGrpSpPr>
        <p:grpSpPr>
          <a:xfrm>
            <a:off x="470457" y="1128513"/>
            <a:ext cx="630204" cy="2606961"/>
            <a:chOff x="1023938" y="1443038"/>
            <a:chExt cx="661987" cy="2738438"/>
          </a:xfrm>
        </p:grpSpPr>
        <p:sp>
          <p:nvSpPr>
            <p:cNvPr id="47210" name="Freeform 166"/>
            <p:cNvSpPr>
              <a:spLocks noEditPoints="1"/>
            </p:cNvSpPr>
            <p:nvPr/>
          </p:nvSpPr>
          <p:spPr bwMode="auto">
            <a:xfrm>
              <a:off x="1023938" y="2046288"/>
              <a:ext cx="661987" cy="1116013"/>
            </a:xfrm>
            <a:custGeom>
              <a:avLst/>
              <a:gdLst>
                <a:gd name="T0" fmla="*/ 99 w 176"/>
                <a:gd name="T1" fmla="*/ 297 h 297"/>
                <a:gd name="T2" fmla="*/ 77 w 176"/>
                <a:gd name="T3" fmla="*/ 297 h 297"/>
                <a:gd name="T4" fmla="*/ 0 w 176"/>
                <a:gd name="T5" fmla="*/ 220 h 297"/>
                <a:gd name="T6" fmla="*/ 0 w 176"/>
                <a:gd name="T7" fmla="*/ 77 h 297"/>
                <a:gd name="T8" fmla="*/ 77 w 176"/>
                <a:gd name="T9" fmla="*/ 0 h 297"/>
                <a:gd name="T10" fmla="*/ 99 w 176"/>
                <a:gd name="T11" fmla="*/ 0 h 297"/>
                <a:gd name="T12" fmla="*/ 176 w 176"/>
                <a:gd name="T13" fmla="*/ 77 h 297"/>
                <a:gd name="T14" fmla="*/ 176 w 176"/>
                <a:gd name="T15" fmla="*/ 220 h 297"/>
                <a:gd name="T16" fmla="*/ 99 w 176"/>
                <a:gd name="T17" fmla="*/ 297 h 297"/>
                <a:gd name="T18" fmla="*/ 77 w 176"/>
                <a:gd name="T19" fmla="*/ 6 h 297"/>
                <a:gd name="T20" fmla="*/ 7 w 176"/>
                <a:gd name="T21" fmla="*/ 77 h 297"/>
                <a:gd name="T22" fmla="*/ 7 w 176"/>
                <a:gd name="T23" fmla="*/ 220 h 297"/>
                <a:gd name="T24" fmla="*/ 77 w 176"/>
                <a:gd name="T25" fmla="*/ 291 h 297"/>
                <a:gd name="T26" fmla="*/ 99 w 176"/>
                <a:gd name="T27" fmla="*/ 291 h 297"/>
                <a:gd name="T28" fmla="*/ 170 w 176"/>
                <a:gd name="T29" fmla="*/ 220 h 297"/>
                <a:gd name="T30" fmla="*/ 170 w 176"/>
                <a:gd name="T31" fmla="*/ 77 h 297"/>
                <a:gd name="T32" fmla="*/ 99 w 176"/>
                <a:gd name="T33" fmla="*/ 6 h 297"/>
                <a:gd name="T34" fmla="*/ 77 w 176"/>
                <a:gd name="T35" fmla="*/ 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297">
                  <a:moveTo>
                    <a:pt x="99" y="297"/>
                  </a:moveTo>
                  <a:cubicBezTo>
                    <a:pt x="77" y="297"/>
                    <a:pt x="77" y="297"/>
                    <a:pt x="77" y="297"/>
                  </a:cubicBezTo>
                  <a:cubicBezTo>
                    <a:pt x="35" y="297"/>
                    <a:pt x="0" y="262"/>
                    <a:pt x="0" y="22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5" y="0"/>
                    <a:pt x="7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42" y="0"/>
                    <a:pt x="176" y="34"/>
                    <a:pt x="176" y="77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62"/>
                    <a:pt x="142" y="297"/>
                    <a:pt x="99" y="297"/>
                  </a:cubicBezTo>
                  <a:close/>
                  <a:moveTo>
                    <a:pt x="77" y="6"/>
                  </a:moveTo>
                  <a:cubicBezTo>
                    <a:pt x="38" y="6"/>
                    <a:pt x="7" y="38"/>
                    <a:pt x="7" y="77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59"/>
                    <a:pt x="38" y="291"/>
                    <a:pt x="77" y="291"/>
                  </a:cubicBezTo>
                  <a:cubicBezTo>
                    <a:pt x="99" y="291"/>
                    <a:pt x="99" y="291"/>
                    <a:pt x="99" y="291"/>
                  </a:cubicBezTo>
                  <a:cubicBezTo>
                    <a:pt x="139" y="291"/>
                    <a:pt x="170" y="259"/>
                    <a:pt x="170" y="220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70" y="38"/>
                    <a:pt x="139" y="6"/>
                    <a:pt x="99" y="6"/>
                  </a:cubicBezTo>
                  <a:lnTo>
                    <a:pt x="77" y="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1" name="Freeform 167"/>
            <p:cNvSpPr>
              <a:spLocks noEditPoints="1"/>
            </p:cNvSpPr>
            <p:nvPr/>
          </p:nvSpPr>
          <p:spPr bwMode="auto">
            <a:xfrm>
              <a:off x="1125538" y="2046288"/>
              <a:ext cx="473075" cy="1123950"/>
            </a:xfrm>
            <a:custGeom>
              <a:avLst/>
              <a:gdLst>
                <a:gd name="T0" fmla="*/ 63 w 126"/>
                <a:gd name="T1" fmla="*/ 299 h 299"/>
                <a:gd name="T2" fmla="*/ 0 w 126"/>
                <a:gd name="T3" fmla="*/ 236 h 299"/>
                <a:gd name="T4" fmla="*/ 0 w 126"/>
                <a:gd name="T5" fmla="*/ 63 h 299"/>
                <a:gd name="T6" fmla="*/ 63 w 126"/>
                <a:gd name="T7" fmla="*/ 0 h 299"/>
                <a:gd name="T8" fmla="*/ 126 w 126"/>
                <a:gd name="T9" fmla="*/ 63 h 299"/>
                <a:gd name="T10" fmla="*/ 126 w 126"/>
                <a:gd name="T11" fmla="*/ 236 h 299"/>
                <a:gd name="T12" fmla="*/ 63 w 126"/>
                <a:gd name="T13" fmla="*/ 299 h 299"/>
                <a:gd name="T14" fmla="*/ 63 w 126"/>
                <a:gd name="T15" fmla="*/ 6 h 299"/>
                <a:gd name="T16" fmla="*/ 6 w 126"/>
                <a:gd name="T17" fmla="*/ 63 h 299"/>
                <a:gd name="T18" fmla="*/ 6 w 126"/>
                <a:gd name="T19" fmla="*/ 236 h 299"/>
                <a:gd name="T20" fmla="*/ 63 w 126"/>
                <a:gd name="T21" fmla="*/ 292 h 299"/>
                <a:gd name="T22" fmla="*/ 120 w 126"/>
                <a:gd name="T23" fmla="*/ 236 h 299"/>
                <a:gd name="T24" fmla="*/ 120 w 126"/>
                <a:gd name="T25" fmla="*/ 63 h 299"/>
                <a:gd name="T26" fmla="*/ 63 w 126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99">
                  <a:moveTo>
                    <a:pt x="63" y="299"/>
                  </a:moveTo>
                  <a:cubicBezTo>
                    <a:pt x="28" y="299"/>
                    <a:pt x="0" y="270"/>
                    <a:pt x="0" y="2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8" y="0"/>
                    <a:pt x="126" y="28"/>
                    <a:pt x="126" y="63"/>
                  </a:cubicBezTo>
                  <a:cubicBezTo>
                    <a:pt x="126" y="236"/>
                    <a:pt x="126" y="236"/>
                    <a:pt x="126" y="236"/>
                  </a:cubicBezTo>
                  <a:cubicBezTo>
                    <a:pt x="126" y="270"/>
                    <a:pt x="98" y="299"/>
                    <a:pt x="63" y="299"/>
                  </a:cubicBezTo>
                  <a:close/>
                  <a:moveTo>
                    <a:pt x="63" y="6"/>
                  </a:moveTo>
                  <a:cubicBezTo>
                    <a:pt x="32" y="6"/>
                    <a:pt x="6" y="31"/>
                    <a:pt x="6" y="63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6" y="267"/>
                    <a:pt x="32" y="292"/>
                    <a:pt x="63" y="292"/>
                  </a:cubicBezTo>
                  <a:cubicBezTo>
                    <a:pt x="94" y="292"/>
                    <a:pt x="120" y="267"/>
                    <a:pt x="120" y="236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31"/>
                    <a:pt x="94" y="6"/>
                    <a:pt x="63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2" name="Freeform 168"/>
            <p:cNvSpPr>
              <a:spLocks noEditPoints="1"/>
            </p:cNvSpPr>
            <p:nvPr/>
          </p:nvSpPr>
          <p:spPr bwMode="auto">
            <a:xfrm>
              <a:off x="1268413" y="2046288"/>
              <a:ext cx="187325" cy="1123950"/>
            </a:xfrm>
            <a:custGeom>
              <a:avLst/>
              <a:gdLst>
                <a:gd name="T0" fmla="*/ 25 w 50"/>
                <a:gd name="T1" fmla="*/ 299 h 299"/>
                <a:gd name="T2" fmla="*/ 0 w 50"/>
                <a:gd name="T3" fmla="*/ 274 h 299"/>
                <a:gd name="T4" fmla="*/ 0 w 50"/>
                <a:gd name="T5" fmla="*/ 25 h 299"/>
                <a:gd name="T6" fmla="*/ 25 w 50"/>
                <a:gd name="T7" fmla="*/ 0 h 299"/>
                <a:gd name="T8" fmla="*/ 50 w 50"/>
                <a:gd name="T9" fmla="*/ 25 h 299"/>
                <a:gd name="T10" fmla="*/ 50 w 50"/>
                <a:gd name="T11" fmla="*/ 274 h 299"/>
                <a:gd name="T12" fmla="*/ 25 w 50"/>
                <a:gd name="T13" fmla="*/ 299 h 299"/>
                <a:gd name="T14" fmla="*/ 25 w 50"/>
                <a:gd name="T15" fmla="*/ 6 h 299"/>
                <a:gd name="T16" fmla="*/ 6 w 50"/>
                <a:gd name="T17" fmla="*/ 25 h 299"/>
                <a:gd name="T18" fmla="*/ 6 w 50"/>
                <a:gd name="T19" fmla="*/ 274 h 299"/>
                <a:gd name="T20" fmla="*/ 25 w 50"/>
                <a:gd name="T21" fmla="*/ 292 h 299"/>
                <a:gd name="T22" fmla="*/ 44 w 50"/>
                <a:gd name="T23" fmla="*/ 274 h 299"/>
                <a:gd name="T24" fmla="*/ 44 w 50"/>
                <a:gd name="T25" fmla="*/ 25 h 299"/>
                <a:gd name="T26" fmla="*/ 25 w 50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99">
                  <a:moveTo>
                    <a:pt x="25" y="299"/>
                  </a:moveTo>
                  <a:cubicBezTo>
                    <a:pt x="11" y="299"/>
                    <a:pt x="0" y="287"/>
                    <a:pt x="0" y="27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50" y="287"/>
                    <a:pt x="39" y="299"/>
                    <a:pt x="25" y="299"/>
                  </a:cubicBezTo>
                  <a:close/>
                  <a:moveTo>
                    <a:pt x="25" y="6"/>
                  </a:moveTo>
                  <a:cubicBezTo>
                    <a:pt x="15" y="6"/>
                    <a:pt x="6" y="14"/>
                    <a:pt x="6" y="25"/>
                  </a:cubicBezTo>
                  <a:cubicBezTo>
                    <a:pt x="6" y="274"/>
                    <a:pt x="6" y="274"/>
                    <a:pt x="6" y="274"/>
                  </a:cubicBezTo>
                  <a:cubicBezTo>
                    <a:pt x="6" y="284"/>
                    <a:pt x="15" y="292"/>
                    <a:pt x="25" y="292"/>
                  </a:cubicBezTo>
                  <a:cubicBezTo>
                    <a:pt x="35" y="292"/>
                    <a:pt x="44" y="284"/>
                    <a:pt x="44" y="27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14"/>
                    <a:pt x="35" y="6"/>
                    <a:pt x="25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3" name="Freeform 169"/>
            <p:cNvSpPr>
              <a:spLocks/>
            </p:cNvSpPr>
            <p:nvPr/>
          </p:nvSpPr>
          <p:spPr bwMode="auto">
            <a:xfrm>
              <a:off x="1265238" y="1968500"/>
              <a:ext cx="231775" cy="120650"/>
            </a:xfrm>
            <a:custGeom>
              <a:avLst/>
              <a:gdLst>
                <a:gd name="T0" fmla="*/ 6 w 62"/>
                <a:gd name="T1" fmla="*/ 25 h 32"/>
                <a:gd name="T2" fmla="*/ 6 w 62"/>
                <a:gd name="T3" fmla="*/ 14 h 32"/>
                <a:gd name="T4" fmla="*/ 6 w 62"/>
                <a:gd name="T5" fmla="*/ 8 h 32"/>
                <a:gd name="T6" fmla="*/ 6 w 62"/>
                <a:gd name="T7" fmla="*/ 8 h 32"/>
                <a:gd name="T8" fmla="*/ 7 w 62"/>
                <a:gd name="T9" fmla="*/ 8 h 32"/>
                <a:gd name="T10" fmla="*/ 9 w 62"/>
                <a:gd name="T11" fmla="*/ 8 h 32"/>
                <a:gd name="T12" fmla="*/ 31 w 62"/>
                <a:gd name="T13" fmla="*/ 7 h 32"/>
                <a:gd name="T14" fmla="*/ 53 w 62"/>
                <a:gd name="T15" fmla="*/ 8 h 32"/>
                <a:gd name="T16" fmla="*/ 55 w 62"/>
                <a:gd name="T17" fmla="*/ 8 h 32"/>
                <a:gd name="T18" fmla="*/ 56 w 62"/>
                <a:gd name="T19" fmla="*/ 9 h 32"/>
                <a:gd name="T20" fmla="*/ 56 w 62"/>
                <a:gd name="T21" fmla="*/ 15 h 32"/>
                <a:gd name="T22" fmla="*/ 54 w 62"/>
                <a:gd name="T23" fmla="*/ 26 h 32"/>
                <a:gd name="T24" fmla="*/ 60 w 62"/>
                <a:gd name="T25" fmla="*/ 28 h 32"/>
                <a:gd name="T26" fmla="*/ 62 w 62"/>
                <a:gd name="T27" fmla="*/ 14 h 32"/>
                <a:gd name="T28" fmla="*/ 59 w 62"/>
                <a:gd name="T29" fmla="*/ 3 h 32"/>
                <a:gd name="T30" fmla="*/ 54 w 62"/>
                <a:gd name="T31" fmla="*/ 2 h 32"/>
                <a:gd name="T32" fmla="*/ 46 w 62"/>
                <a:gd name="T33" fmla="*/ 1 h 32"/>
                <a:gd name="T34" fmla="*/ 32 w 62"/>
                <a:gd name="T35" fmla="*/ 0 h 32"/>
                <a:gd name="T36" fmla="*/ 4 w 62"/>
                <a:gd name="T37" fmla="*/ 2 h 32"/>
                <a:gd name="T38" fmla="*/ 0 w 62"/>
                <a:gd name="T39" fmla="*/ 9 h 32"/>
                <a:gd name="T40" fmla="*/ 0 w 62"/>
                <a:gd name="T41" fmla="*/ 25 h 32"/>
                <a:gd name="T42" fmla="*/ 6 w 62"/>
                <a:gd name="T4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6" y="25"/>
                  </a:moveTo>
                  <a:cubicBezTo>
                    <a:pt x="6" y="21"/>
                    <a:pt x="6" y="17"/>
                    <a:pt x="6" y="14"/>
                  </a:cubicBezTo>
                  <a:cubicBezTo>
                    <a:pt x="6" y="12"/>
                    <a:pt x="6" y="9"/>
                    <a:pt x="6" y="8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17" y="7"/>
                    <a:pt x="24" y="6"/>
                    <a:pt x="31" y="7"/>
                  </a:cubicBezTo>
                  <a:cubicBezTo>
                    <a:pt x="39" y="7"/>
                    <a:pt x="46" y="7"/>
                    <a:pt x="53" y="8"/>
                  </a:cubicBezTo>
                  <a:cubicBezTo>
                    <a:pt x="53" y="8"/>
                    <a:pt x="56" y="8"/>
                    <a:pt x="55" y="8"/>
                  </a:cubicBezTo>
                  <a:cubicBezTo>
                    <a:pt x="55" y="8"/>
                    <a:pt x="56" y="9"/>
                    <a:pt x="56" y="9"/>
                  </a:cubicBezTo>
                  <a:cubicBezTo>
                    <a:pt x="56" y="11"/>
                    <a:pt x="56" y="13"/>
                    <a:pt x="56" y="15"/>
                  </a:cubicBezTo>
                  <a:cubicBezTo>
                    <a:pt x="56" y="19"/>
                    <a:pt x="55" y="23"/>
                    <a:pt x="54" y="26"/>
                  </a:cubicBezTo>
                  <a:cubicBezTo>
                    <a:pt x="53" y="30"/>
                    <a:pt x="59" y="32"/>
                    <a:pt x="60" y="28"/>
                  </a:cubicBezTo>
                  <a:cubicBezTo>
                    <a:pt x="62" y="23"/>
                    <a:pt x="62" y="19"/>
                    <a:pt x="62" y="14"/>
                  </a:cubicBezTo>
                  <a:cubicBezTo>
                    <a:pt x="62" y="11"/>
                    <a:pt x="62" y="5"/>
                    <a:pt x="59" y="3"/>
                  </a:cubicBezTo>
                  <a:cubicBezTo>
                    <a:pt x="58" y="2"/>
                    <a:pt x="56" y="2"/>
                    <a:pt x="54" y="2"/>
                  </a:cubicBezTo>
                  <a:cubicBezTo>
                    <a:pt x="52" y="1"/>
                    <a:pt x="49" y="1"/>
                    <a:pt x="46" y="1"/>
                  </a:cubicBezTo>
                  <a:cubicBezTo>
                    <a:pt x="42" y="1"/>
                    <a:pt x="37" y="0"/>
                    <a:pt x="32" y="0"/>
                  </a:cubicBezTo>
                  <a:cubicBezTo>
                    <a:pt x="23" y="0"/>
                    <a:pt x="14" y="1"/>
                    <a:pt x="4" y="2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4"/>
                    <a:pt x="0" y="20"/>
                    <a:pt x="0" y="25"/>
                  </a:cubicBezTo>
                  <a:cubicBezTo>
                    <a:pt x="0" y="29"/>
                    <a:pt x="6" y="29"/>
                    <a:pt x="6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4" name="Freeform 170"/>
            <p:cNvSpPr>
              <a:spLocks/>
            </p:cNvSpPr>
            <p:nvPr/>
          </p:nvSpPr>
          <p:spPr bwMode="auto">
            <a:xfrm>
              <a:off x="1331913" y="1905000"/>
              <a:ext cx="90487" cy="82550"/>
            </a:xfrm>
            <a:custGeom>
              <a:avLst/>
              <a:gdLst>
                <a:gd name="T0" fmla="*/ 6 w 24"/>
                <a:gd name="T1" fmla="*/ 17 h 22"/>
                <a:gd name="T2" fmla="*/ 6 w 24"/>
                <a:gd name="T3" fmla="*/ 17 h 22"/>
                <a:gd name="T4" fmla="*/ 6 w 24"/>
                <a:gd name="T5" fmla="*/ 17 h 22"/>
                <a:gd name="T6" fmla="*/ 6 w 24"/>
                <a:gd name="T7" fmla="*/ 16 h 22"/>
                <a:gd name="T8" fmla="*/ 6 w 24"/>
                <a:gd name="T9" fmla="*/ 14 h 22"/>
                <a:gd name="T10" fmla="*/ 6 w 24"/>
                <a:gd name="T11" fmla="*/ 13 h 22"/>
                <a:gd name="T12" fmla="*/ 6 w 24"/>
                <a:gd name="T13" fmla="*/ 12 h 22"/>
                <a:gd name="T14" fmla="*/ 6 w 24"/>
                <a:gd name="T15" fmla="*/ 11 h 22"/>
                <a:gd name="T16" fmla="*/ 7 w 24"/>
                <a:gd name="T17" fmla="*/ 11 h 22"/>
                <a:gd name="T18" fmla="*/ 7 w 24"/>
                <a:gd name="T19" fmla="*/ 10 h 22"/>
                <a:gd name="T20" fmla="*/ 7 w 24"/>
                <a:gd name="T21" fmla="*/ 10 h 22"/>
                <a:gd name="T22" fmla="*/ 8 w 24"/>
                <a:gd name="T23" fmla="*/ 9 h 22"/>
                <a:gd name="T24" fmla="*/ 8 w 24"/>
                <a:gd name="T25" fmla="*/ 9 h 22"/>
                <a:gd name="T26" fmla="*/ 8 w 24"/>
                <a:gd name="T27" fmla="*/ 8 h 22"/>
                <a:gd name="T28" fmla="*/ 9 w 24"/>
                <a:gd name="T29" fmla="*/ 8 h 22"/>
                <a:gd name="T30" fmla="*/ 9 w 24"/>
                <a:gd name="T31" fmla="*/ 8 h 22"/>
                <a:gd name="T32" fmla="*/ 9 w 24"/>
                <a:gd name="T33" fmla="*/ 7 h 22"/>
                <a:gd name="T34" fmla="*/ 10 w 24"/>
                <a:gd name="T35" fmla="*/ 7 h 22"/>
                <a:gd name="T36" fmla="*/ 10 w 24"/>
                <a:gd name="T37" fmla="*/ 7 h 22"/>
                <a:gd name="T38" fmla="*/ 11 w 24"/>
                <a:gd name="T39" fmla="*/ 6 h 22"/>
                <a:gd name="T40" fmla="*/ 11 w 24"/>
                <a:gd name="T41" fmla="*/ 6 h 22"/>
                <a:gd name="T42" fmla="*/ 12 w 24"/>
                <a:gd name="T43" fmla="*/ 6 h 22"/>
                <a:gd name="T44" fmla="*/ 12 w 24"/>
                <a:gd name="T45" fmla="*/ 6 h 22"/>
                <a:gd name="T46" fmla="*/ 13 w 24"/>
                <a:gd name="T47" fmla="*/ 6 h 22"/>
                <a:gd name="T48" fmla="*/ 13 w 24"/>
                <a:gd name="T49" fmla="*/ 6 h 22"/>
                <a:gd name="T50" fmla="*/ 13 w 24"/>
                <a:gd name="T51" fmla="*/ 6 h 22"/>
                <a:gd name="T52" fmla="*/ 14 w 24"/>
                <a:gd name="T53" fmla="*/ 7 h 22"/>
                <a:gd name="T54" fmla="*/ 14 w 24"/>
                <a:gd name="T55" fmla="*/ 7 h 22"/>
                <a:gd name="T56" fmla="*/ 15 w 24"/>
                <a:gd name="T57" fmla="*/ 7 h 22"/>
                <a:gd name="T58" fmla="*/ 15 w 24"/>
                <a:gd name="T59" fmla="*/ 7 h 22"/>
                <a:gd name="T60" fmla="*/ 15 w 24"/>
                <a:gd name="T61" fmla="*/ 7 h 22"/>
                <a:gd name="T62" fmla="*/ 15 w 24"/>
                <a:gd name="T63" fmla="*/ 7 h 22"/>
                <a:gd name="T64" fmla="*/ 15 w 24"/>
                <a:gd name="T65" fmla="*/ 8 h 22"/>
                <a:gd name="T66" fmla="*/ 15 w 24"/>
                <a:gd name="T67" fmla="*/ 8 h 22"/>
                <a:gd name="T68" fmla="*/ 16 w 24"/>
                <a:gd name="T69" fmla="*/ 8 h 22"/>
                <a:gd name="T70" fmla="*/ 16 w 24"/>
                <a:gd name="T71" fmla="*/ 9 h 22"/>
                <a:gd name="T72" fmla="*/ 16 w 24"/>
                <a:gd name="T73" fmla="*/ 9 h 22"/>
                <a:gd name="T74" fmla="*/ 17 w 24"/>
                <a:gd name="T75" fmla="*/ 19 h 22"/>
                <a:gd name="T76" fmla="*/ 21 w 24"/>
                <a:gd name="T77" fmla="*/ 22 h 22"/>
                <a:gd name="T78" fmla="*/ 24 w 24"/>
                <a:gd name="T79" fmla="*/ 19 h 22"/>
                <a:gd name="T80" fmla="*/ 22 w 24"/>
                <a:gd name="T81" fmla="*/ 8 h 22"/>
                <a:gd name="T82" fmla="*/ 16 w 24"/>
                <a:gd name="T83" fmla="*/ 1 h 22"/>
                <a:gd name="T84" fmla="*/ 7 w 24"/>
                <a:gd name="T85" fmla="*/ 1 h 22"/>
                <a:gd name="T86" fmla="*/ 1 w 24"/>
                <a:gd name="T87" fmla="*/ 9 h 22"/>
                <a:gd name="T88" fmla="*/ 0 w 24"/>
                <a:gd name="T89" fmla="*/ 19 h 22"/>
                <a:gd name="T90" fmla="*/ 4 w 24"/>
                <a:gd name="T91" fmla="*/ 21 h 22"/>
                <a:gd name="T92" fmla="*/ 6 w 24"/>
                <a:gd name="T9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22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6" y="16"/>
                    <a:pt x="6" y="15"/>
                    <a:pt x="6" y="14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9"/>
                    <a:pt x="8" y="9"/>
                  </a:cubicBezTo>
                  <a:cubicBezTo>
                    <a:pt x="8" y="8"/>
                    <a:pt x="7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7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0" y="7"/>
                    <a:pt x="9" y="7"/>
                    <a:pt x="10" y="7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3" y="6"/>
                    <a:pt x="13" y="6"/>
                  </a:cubicBezTo>
                  <a:cubicBezTo>
                    <a:pt x="13" y="6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3" y="6"/>
                    <a:pt x="14" y="7"/>
                  </a:cubicBezTo>
                  <a:cubicBezTo>
                    <a:pt x="14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6" y="8"/>
                    <a:pt x="15" y="7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7" y="13"/>
                    <a:pt x="18" y="15"/>
                    <a:pt x="17" y="19"/>
                  </a:cubicBezTo>
                  <a:cubicBezTo>
                    <a:pt x="17" y="20"/>
                    <a:pt x="19" y="22"/>
                    <a:pt x="21" y="22"/>
                  </a:cubicBezTo>
                  <a:cubicBezTo>
                    <a:pt x="22" y="22"/>
                    <a:pt x="24" y="21"/>
                    <a:pt x="24" y="19"/>
                  </a:cubicBezTo>
                  <a:cubicBezTo>
                    <a:pt x="24" y="15"/>
                    <a:pt x="23" y="11"/>
                    <a:pt x="22" y="8"/>
                  </a:cubicBezTo>
                  <a:cubicBezTo>
                    <a:pt x="21" y="5"/>
                    <a:pt x="19" y="2"/>
                    <a:pt x="16" y="1"/>
                  </a:cubicBezTo>
                  <a:cubicBezTo>
                    <a:pt x="13" y="0"/>
                    <a:pt x="10" y="0"/>
                    <a:pt x="7" y="1"/>
                  </a:cubicBezTo>
                  <a:cubicBezTo>
                    <a:pt x="4" y="3"/>
                    <a:pt x="2" y="6"/>
                    <a:pt x="1" y="9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1" y="21"/>
                    <a:pt x="3" y="22"/>
                    <a:pt x="4" y="21"/>
                  </a:cubicBezTo>
                  <a:cubicBezTo>
                    <a:pt x="6" y="21"/>
                    <a:pt x="7" y="19"/>
                    <a:pt x="6" y="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5" name="Freeform 171"/>
            <p:cNvSpPr>
              <a:spLocks/>
            </p:cNvSpPr>
            <p:nvPr/>
          </p:nvSpPr>
          <p:spPr bwMode="auto">
            <a:xfrm>
              <a:off x="1265238" y="3121025"/>
              <a:ext cx="231775" cy="120650"/>
            </a:xfrm>
            <a:custGeom>
              <a:avLst/>
              <a:gdLst>
                <a:gd name="T0" fmla="*/ 0 w 62"/>
                <a:gd name="T1" fmla="*/ 7 h 32"/>
                <a:gd name="T2" fmla="*/ 0 w 62"/>
                <a:gd name="T3" fmla="*/ 22 h 32"/>
                <a:gd name="T4" fmla="*/ 4 w 62"/>
                <a:gd name="T5" fmla="*/ 30 h 32"/>
                <a:gd name="T6" fmla="*/ 32 w 62"/>
                <a:gd name="T7" fmla="*/ 31 h 32"/>
                <a:gd name="T8" fmla="*/ 46 w 62"/>
                <a:gd name="T9" fmla="*/ 31 h 32"/>
                <a:gd name="T10" fmla="*/ 54 w 62"/>
                <a:gd name="T11" fmla="*/ 30 h 32"/>
                <a:gd name="T12" fmla="*/ 59 w 62"/>
                <a:gd name="T13" fmla="*/ 29 h 32"/>
                <a:gd name="T14" fmla="*/ 62 w 62"/>
                <a:gd name="T15" fmla="*/ 18 h 32"/>
                <a:gd name="T16" fmla="*/ 60 w 62"/>
                <a:gd name="T17" fmla="*/ 4 h 32"/>
                <a:gd name="T18" fmla="*/ 54 w 62"/>
                <a:gd name="T19" fmla="*/ 6 h 32"/>
                <a:gd name="T20" fmla="*/ 56 w 62"/>
                <a:gd name="T21" fmla="*/ 16 h 32"/>
                <a:gd name="T22" fmla="*/ 56 w 62"/>
                <a:gd name="T23" fmla="*/ 22 h 32"/>
                <a:gd name="T24" fmla="*/ 55 w 62"/>
                <a:gd name="T25" fmla="*/ 24 h 32"/>
                <a:gd name="T26" fmla="*/ 53 w 62"/>
                <a:gd name="T27" fmla="*/ 24 h 32"/>
                <a:gd name="T28" fmla="*/ 31 w 62"/>
                <a:gd name="T29" fmla="*/ 25 h 32"/>
                <a:gd name="T30" fmla="*/ 10 w 62"/>
                <a:gd name="T31" fmla="*/ 24 h 32"/>
                <a:gd name="T32" fmla="*/ 7 w 62"/>
                <a:gd name="T33" fmla="*/ 24 h 32"/>
                <a:gd name="T34" fmla="*/ 6 w 62"/>
                <a:gd name="T35" fmla="*/ 25 h 32"/>
                <a:gd name="T36" fmla="*/ 6 w 62"/>
                <a:gd name="T37" fmla="*/ 21 h 32"/>
                <a:gd name="T38" fmla="*/ 6 w 62"/>
                <a:gd name="T39" fmla="*/ 19 h 32"/>
                <a:gd name="T40" fmla="*/ 6 w 62"/>
                <a:gd name="T41" fmla="*/ 7 h 32"/>
                <a:gd name="T42" fmla="*/ 0 w 62"/>
                <a:gd name="T4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0" y="7"/>
                  </a:moveTo>
                  <a:cubicBezTo>
                    <a:pt x="0" y="12"/>
                    <a:pt x="0" y="17"/>
                    <a:pt x="0" y="22"/>
                  </a:cubicBezTo>
                  <a:cubicBezTo>
                    <a:pt x="0" y="26"/>
                    <a:pt x="0" y="29"/>
                    <a:pt x="4" y="30"/>
                  </a:cubicBezTo>
                  <a:cubicBezTo>
                    <a:pt x="14" y="31"/>
                    <a:pt x="23" y="32"/>
                    <a:pt x="32" y="31"/>
                  </a:cubicBezTo>
                  <a:cubicBezTo>
                    <a:pt x="37" y="31"/>
                    <a:pt x="42" y="31"/>
                    <a:pt x="46" y="31"/>
                  </a:cubicBezTo>
                  <a:cubicBezTo>
                    <a:pt x="49" y="31"/>
                    <a:pt x="52" y="30"/>
                    <a:pt x="54" y="30"/>
                  </a:cubicBezTo>
                  <a:cubicBezTo>
                    <a:pt x="56" y="30"/>
                    <a:pt x="58" y="30"/>
                    <a:pt x="59" y="29"/>
                  </a:cubicBezTo>
                  <a:cubicBezTo>
                    <a:pt x="62" y="27"/>
                    <a:pt x="62" y="21"/>
                    <a:pt x="62" y="18"/>
                  </a:cubicBezTo>
                  <a:cubicBezTo>
                    <a:pt x="62" y="13"/>
                    <a:pt x="62" y="9"/>
                    <a:pt x="60" y="4"/>
                  </a:cubicBezTo>
                  <a:cubicBezTo>
                    <a:pt x="59" y="0"/>
                    <a:pt x="53" y="2"/>
                    <a:pt x="54" y="6"/>
                  </a:cubicBezTo>
                  <a:cubicBezTo>
                    <a:pt x="55" y="9"/>
                    <a:pt x="56" y="13"/>
                    <a:pt x="56" y="16"/>
                  </a:cubicBezTo>
                  <a:cubicBezTo>
                    <a:pt x="56" y="18"/>
                    <a:pt x="56" y="20"/>
                    <a:pt x="56" y="22"/>
                  </a:cubicBezTo>
                  <a:cubicBezTo>
                    <a:pt x="56" y="22"/>
                    <a:pt x="56" y="24"/>
                    <a:pt x="55" y="24"/>
                  </a:cubicBezTo>
                  <a:cubicBezTo>
                    <a:pt x="56" y="24"/>
                    <a:pt x="54" y="24"/>
                    <a:pt x="53" y="24"/>
                  </a:cubicBezTo>
                  <a:cubicBezTo>
                    <a:pt x="46" y="25"/>
                    <a:pt x="39" y="25"/>
                    <a:pt x="31" y="25"/>
                  </a:cubicBezTo>
                  <a:cubicBezTo>
                    <a:pt x="24" y="25"/>
                    <a:pt x="17" y="25"/>
                    <a:pt x="10" y="24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6" y="24"/>
                    <a:pt x="5" y="24"/>
                    <a:pt x="6" y="25"/>
                  </a:cubicBezTo>
                  <a:cubicBezTo>
                    <a:pt x="5" y="24"/>
                    <a:pt x="6" y="22"/>
                    <a:pt x="6" y="21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5"/>
                    <a:pt x="6" y="11"/>
                    <a:pt x="6" y="7"/>
                  </a:cubicBezTo>
                  <a:cubicBezTo>
                    <a:pt x="6" y="3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6" name="Freeform 172"/>
            <p:cNvSpPr>
              <a:spLocks/>
            </p:cNvSpPr>
            <p:nvPr/>
          </p:nvSpPr>
          <p:spPr bwMode="auto">
            <a:xfrm>
              <a:off x="1328738" y="3222625"/>
              <a:ext cx="93662" cy="82550"/>
            </a:xfrm>
            <a:custGeom>
              <a:avLst/>
              <a:gdLst>
                <a:gd name="T0" fmla="*/ 1 w 25"/>
                <a:gd name="T1" fmla="*/ 3 h 22"/>
                <a:gd name="T2" fmla="*/ 7 w 25"/>
                <a:gd name="T3" fmla="*/ 20 h 22"/>
                <a:gd name="T4" fmla="*/ 16 w 25"/>
                <a:gd name="T5" fmla="*/ 21 h 22"/>
                <a:gd name="T6" fmla="*/ 23 w 25"/>
                <a:gd name="T7" fmla="*/ 15 h 22"/>
                <a:gd name="T8" fmla="*/ 25 w 25"/>
                <a:gd name="T9" fmla="*/ 3 h 22"/>
                <a:gd name="T10" fmla="*/ 22 w 25"/>
                <a:gd name="T11" fmla="*/ 0 h 22"/>
                <a:gd name="T12" fmla="*/ 18 w 25"/>
                <a:gd name="T13" fmla="*/ 3 h 22"/>
                <a:gd name="T14" fmla="*/ 18 w 25"/>
                <a:gd name="T15" fmla="*/ 7 h 22"/>
                <a:gd name="T16" fmla="*/ 18 w 25"/>
                <a:gd name="T17" fmla="*/ 8 h 22"/>
                <a:gd name="T18" fmla="*/ 18 w 25"/>
                <a:gd name="T19" fmla="*/ 8 h 22"/>
                <a:gd name="T20" fmla="*/ 18 w 25"/>
                <a:gd name="T21" fmla="*/ 9 h 22"/>
                <a:gd name="T22" fmla="*/ 17 w 25"/>
                <a:gd name="T23" fmla="*/ 11 h 22"/>
                <a:gd name="T24" fmla="*/ 17 w 25"/>
                <a:gd name="T25" fmla="*/ 13 h 22"/>
                <a:gd name="T26" fmla="*/ 17 w 25"/>
                <a:gd name="T27" fmla="*/ 13 h 22"/>
                <a:gd name="T28" fmla="*/ 16 w 25"/>
                <a:gd name="T29" fmla="*/ 14 h 22"/>
                <a:gd name="T30" fmla="*/ 16 w 25"/>
                <a:gd name="T31" fmla="*/ 15 h 22"/>
                <a:gd name="T32" fmla="*/ 16 w 25"/>
                <a:gd name="T33" fmla="*/ 15 h 22"/>
                <a:gd name="T34" fmla="*/ 16 w 25"/>
                <a:gd name="T35" fmla="*/ 15 h 22"/>
                <a:gd name="T36" fmla="*/ 15 w 25"/>
                <a:gd name="T37" fmla="*/ 15 h 22"/>
                <a:gd name="T38" fmla="*/ 15 w 25"/>
                <a:gd name="T39" fmla="*/ 15 h 22"/>
                <a:gd name="T40" fmla="*/ 15 w 25"/>
                <a:gd name="T41" fmla="*/ 15 h 22"/>
                <a:gd name="T42" fmla="*/ 14 w 25"/>
                <a:gd name="T43" fmla="*/ 15 h 22"/>
                <a:gd name="T44" fmla="*/ 14 w 25"/>
                <a:gd name="T45" fmla="*/ 15 h 22"/>
                <a:gd name="T46" fmla="*/ 14 w 25"/>
                <a:gd name="T47" fmla="*/ 15 h 22"/>
                <a:gd name="T48" fmla="*/ 13 w 25"/>
                <a:gd name="T49" fmla="*/ 15 h 22"/>
                <a:gd name="T50" fmla="*/ 12 w 25"/>
                <a:gd name="T51" fmla="*/ 15 h 22"/>
                <a:gd name="T52" fmla="*/ 13 w 25"/>
                <a:gd name="T53" fmla="*/ 15 h 22"/>
                <a:gd name="T54" fmla="*/ 12 w 25"/>
                <a:gd name="T55" fmla="*/ 15 h 22"/>
                <a:gd name="T56" fmla="*/ 11 w 25"/>
                <a:gd name="T57" fmla="*/ 15 h 22"/>
                <a:gd name="T58" fmla="*/ 11 w 25"/>
                <a:gd name="T59" fmla="*/ 15 h 22"/>
                <a:gd name="T60" fmla="*/ 11 w 25"/>
                <a:gd name="T61" fmla="*/ 15 h 22"/>
                <a:gd name="T62" fmla="*/ 10 w 25"/>
                <a:gd name="T63" fmla="*/ 14 h 22"/>
                <a:gd name="T64" fmla="*/ 10 w 25"/>
                <a:gd name="T65" fmla="*/ 14 h 22"/>
                <a:gd name="T66" fmla="*/ 10 w 25"/>
                <a:gd name="T67" fmla="*/ 14 h 22"/>
                <a:gd name="T68" fmla="*/ 9 w 25"/>
                <a:gd name="T69" fmla="*/ 13 h 22"/>
                <a:gd name="T70" fmla="*/ 9 w 25"/>
                <a:gd name="T71" fmla="*/ 13 h 22"/>
                <a:gd name="T72" fmla="*/ 9 w 25"/>
                <a:gd name="T73" fmla="*/ 13 h 22"/>
                <a:gd name="T74" fmla="*/ 8 w 25"/>
                <a:gd name="T75" fmla="*/ 12 h 22"/>
                <a:gd name="T76" fmla="*/ 8 w 25"/>
                <a:gd name="T77" fmla="*/ 12 h 22"/>
                <a:gd name="T78" fmla="*/ 8 w 25"/>
                <a:gd name="T79" fmla="*/ 11 h 22"/>
                <a:gd name="T80" fmla="*/ 8 w 25"/>
                <a:gd name="T81" fmla="*/ 11 h 22"/>
                <a:gd name="T82" fmla="*/ 7 w 25"/>
                <a:gd name="T83" fmla="*/ 9 h 22"/>
                <a:gd name="T84" fmla="*/ 7 w 25"/>
                <a:gd name="T85" fmla="*/ 9 h 22"/>
                <a:gd name="T86" fmla="*/ 7 w 25"/>
                <a:gd name="T87" fmla="*/ 9 h 22"/>
                <a:gd name="T88" fmla="*/ 7 w 25"/>
                <a:gd name="T89" fmla="*/ 8 h 22"/>
                <a:gd name="T90" fmla="*/ 7 w 25"/>
                <a:gd name="T91" fmla="*/ 6 h 22"/>
                <a:gd name="T92" fmla="*/ 7 w 25"/>
                <a:gd name="T93" fmla="*/ 5 h 22"/>
                <a:gd name="T94" fmla="*/ 7 w 25"/>
                <a:gd name="T95" fmla="*/ 5 h 22"/>
                <a:gd name="T96" fmla="*/ 7 w 25"/>
                <a:gd name="T97" fmla="*/ 5 h 22"/>
                <a:gd name="T98" fmla="*/ 7 w 25"/>
                <a:gd name="T99" fmla="*/ 4 h 22"/>
                <a:gd name="T100" fmla="*/ 5 w 25"/>
                <a:gd name="T101" fmla="*/ 1 h 22"/>
                <a:gd name="T102" fmla="*/ 1 w 25"/>
                <a:gd name="T10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" h="22">
                  <a:moveTo>
                    <a:pt x="1" y="3"/>
                  </a:moveTo>
                  <a:cubicBezTo>
                    <a:pt x="0" y="9"/>
                    <a:pt x="1" y="16"/>
                    <a:pt x="7" y="20"/>
                  </a:cubicBezTo>
                  <a:cubicBezTo>
                    <a:pt x="10" y="21"/>
                    <a:pt x="13" y="22"/>
                    <a:pt x="16" y="21"/>
                  </a:cubicBezTo>
                  <a:cubicBezTo>
                    <a:pt x="19" y="21"/>
                    <a:pt x="21" y="18"/>
                    <a:pt x="23" y="15"/>
                  </a:cubicBezTo>
                  <a:cubicBezTo>
                    <a:pt x="24" y="11"/>
                    <a:pt x="25" y="7"/>
                    <a:pt x="25" y="3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0" y="0"/>
                    <a:pt x="18" y="1"/>
                    <a:pt x="18" y="3"/>
                  </a:cubicBezTo>
                  <a:cubicBezTo>
                    <a:pt x="19" y="4"/>
                    <a:pt x="18" y="6"/>
                    <a:pt x="18" y="7"/>
                  </a:cubicBezTo>
                  <a:cubicBezTo>
                    <a:pt x="18" y="8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4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5"/>
                    <a:pt x="14" y="15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0"/>
                    <a:pt x="2" y="1"/>
                    <a:pt x="1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7" name="Freeform 173"/>
            <p:cNvSpPr>
              <a:spLocks/>
            </p:cNvSpPr>
            <p:nvPr/>
          </p:nvSpPr>
          <p:spPr bwMode="auto">
            <a:xfrm>
              <a:off x="1362075" y="3286125"/>
              <a:ext cx="26987" cy="601663"/>
            </a:xfrm>
            <a:custGeom>
              <a:avLst/>
              <a:gdLst>
                <a:gd name="T0" fmla="*/ 0 w 7"/>
                <a:gd name="T1" fmla="*/ 4 h 160"/>
                <a:gd name="T2" fmla="*/ 1 w 7"/>
                <a:gd name="T3" fmla="*/ 156 h 160"/>
                <a:gd name="T4" fmla="*/ 7 w 7"/>
                <a:gd name="T5" fmla="*/ 156 h 160"/>
                <a:gd name="T6" fmla="*/ 6 w 7"/>
                <a:gd name="T7" fmla="*/ 4 h 160"/>
                <a:gd name="T8" fmla="*/ 0 w 7"/>
                <a:gd name="T9" fmla="*/ 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60">
                  <a:moveTo>
                    <a:pt x="0" y="4"/>
                  </a:moveTo>
                  <a:cubicBezTo>
                    <a:pt x="1" y="55"/>
                    <a:pt x="1" y="105"/>
                    <a:pt x="1" y="156"/>
                  </a:cubicBezTo>
                  <a:cubicBezTo>
                    <a:pt x="1" y="160"/>
                    <a:pt x="7" y="160"/>
                    <a:pt x="7" y="156"/>
                  </a:cubicBezTo>
                  <a:cubicBezTo>
                    <a:pt x="7" y="105"/>
                    <a:pt x="7" y="55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8" name="Freeform 174"/>
            <p:cNvSpPr>
              <a:spLocks/>
            </p:cNvSpPr>
            <p:nvPr/>
          </p:nvSpPr>
          <p:spPr bwMode="auto">
            <a:xfrm>
              <a:off x="1328738" y="3857625"/>
              <a:ext cx="93662" cy="93663"/>
            </a:xfrm>
            <a:custGeom>
              <a:avLst/>
              <a:gdLst>
                <a:gd name="T0" fmla="*/ 7 w 25"/>
                <a:gd name="T1" fmla="*/ 20 h 25"/>
                <a:gd name="T2" fmla="*/ 7 w 25"/>
                <a:gd name="T3" fmla="*/ 16 h 25"/>
                <a:gd name="T4" fmla="*/ 7 w 25"/>
                <a:gd name="T5" fmla="*/ 15 h 25"/>
                <a:gd name="T6" fmla="*/ 7 w 25"/>
                <a:gd name="T7" fmla="*/ 14 h 25"/>
                <a:gd name="T8" fmla="*/ 7 w 25"/>
                <a:gd name="T9" fmla="*/ 12 h 25"/>
                <a:gd name="T10" fmla="*/ 8 w 25"/>
                <a:gd name="T11" fmla="*/ 11 h 25"/>
                <a:gd name="T12" fmla="*/ 8 w 25"/>
                <a:gd name="T13" fmla="*/ 11 h 25"/>
                <a:gd name="T14" fmla="*/ 8 w 25"/>
                <a:gd name="T15" fmla="*/ 10 h 25"/>
                <a:gd name="T16" fmla="*/ 8 w 25"/>
                <a:gd name="T17" fmla="*/ 9 h 25"/>
                <a:gd name="T18" fmla="*/ 9 w 25"/>
                <a:gd name="T19" fmla="*/ 9 h 25"/>
                <a:gd name="T20" fmla="*/ 9 w 25"/>
                <a:gd name="T21" fmla="*/ 9 h 25"/>
                <a:gd name="T22" fmla="*/ 10 w 25"/>
                <a:gd name="T23" fmla="*/ 8 h 25"/>
                <a:gd name="T24" fmla="*/ 10 w 25"/>
                <a:gd name="T25" fmla="*/ 8 h 25"/>
                <a:gd name="T26" fmla="*/ 10 w 25"/>
                <a:gd name="T27" fmla="*/ 8 h 25"/>
                <a:gd name="T28" fmla="*/ 11 w 25"/>
                <a:gd name="T29" fmla="*/ 7 h 25"/>
                <a:gd name="T30" fmla="*/ 11 w 25"/>
                <a:gd name="T31" fmla="*/ 7 h 25"/>
                <a:gd name="T32" fmla="*/ 12 w 25"/>
                <a:gd name="T33" fmla="*/ 7 h 25"/>
                <a:gd name="T34" fmla="*/ 12 w 25"/>
                <a:gd name="T35" fmla="*/ 7 h 25"/>
                <a:gd name="T36" fmla="*/ 12 w 25"/>
                <a:gd name="T37" fmla="*/ 7 h 25"/>
                <a:gd name="T38" fmla="*/ 13 w 25"/>
                <a:gd name="T39" fmla="*/ 7 h 25"/>
                <a:gd name="T40" fmla="*/ 13 w 25"/>
                <a:gd name="T41" fmla="*/ 7 h 25"/>
                <a:gd name="T42" fmla="*/ 13 w 25"/>
                <a:gd name="T43" fmla="*/ 7 h 25"/>
                <a:gd name="T44" fmla="*/ 14 w 25"/>
                <a:gd name="T45" fmla="*/ 7 h 25"/>
                <a:gd name="T46" fmla="*/ 14 w 25"/>
                <a:gd name="T47" fmla="*/ 7 h 25"/>
                <a:gd name="T48" fmla="*/ 16 w 25"/>
                <a:gd name="T49" fmla="*/ 8 h 25"/>
                <a:gd name="T50" fmla="*/ 16 w 25"/>
                <a:gd name="T51" fmla="*/ 8 h 25"/>
                <a:gd name="T52" fmla="*/ 17 w 25"/>
                <a:gd name="T53" fmla="*/ 9 h 25"/>
                <a:gd name="T54" fmla="*/ 17 w 25"/>
                <a:gd name="T55" fmla="*/ 9 h 25"/>
                <a:gd name="T56" fmla="*/ 17 w 25"/>
                <a:gd name="T57" fmla="*/ 9 h 25"/>
                <a:gd name="T58" fmla="*/ 18 w 25"/>
                <a:gd name="T59" fmla="*/ 10 h 25"/>
                <a:gd name="T60" fmla="*/ 18 w 25"/>
                <a:gd name="T61" fmla="*/ 10 h 25"/>
                <a:gd name="T62" fmla="*/ 18 w 25"/>
                <a:gd name="T63" fmla="*/ 11 h 25"/>
                <a:gd name="T64" fmla="*/ 19 w 25"/>
                <a:gd name="T65" fmla="*/ 13 h 25"/>
                <a:gd name="T66" fmla="*/ 19 w 25"/>
                <a:gd name="T67" fmla="*/ 13 h 25"/>
                <a:gd name="T68" fmla="*/ 19 w 25"/>
                <a:gd name="T69" fmla="*/ 13 h 25"/>
                <a:gd name="T70" fmla="*/ 19 w 25"/>
                <a:gd name="T71" fmla="*/ 14 h 25"/>
                <a:gd name="T72" fmla="*/ 19 w 25"/>
                <a:gd name="T73" fmla="*/ 17 h 25"/>
                <a:gd name="T74" fmla="*/ 19 w 25"/>
                <a:gd name="T75" fmla="*/ 21 h 25"/>
                <a:gd name="T76" fmla="*/ 22 w 25"/>
                <a:gd name="T77" fmla="*/ 24 h 25"/>
                <a:gd name="T78" fmla="*/ 25 w 25"/>
                <a:gd name="T79" fmla="*/ 21 h 25"/>
                <a:gd name="T80" fmla="*/ 25 w 25"/>
                <a:gd name="T81" fmla="*/ 11 h 25"/>
                <a:gd name="T82" fmla="*/ 20 w 25"/>
                <a:gd name="T83" fmla="*/ 3 h 25"/>
                <a:gd name="T84" fmla="*/ 10 w 25"/>
                <a:gd name="T85" fmla="*/ 1 h 25"/>
                <a:gd name="T86" fmla="*/ 2 w 25"/>
                <a:gd name="T87" fmla="*/ 8 h 25"/>
                <a:gd name="T88" fmla="*/ 1 w 25"/>
                <a:gd name="T89" fmla="*/ 20 h 25"/>
                <a:gd name="T90" fmla="*/ 4 w 25"/>
                <a:gd name="T91" fmla="*/ 23 h 25"/>
                <a:gd name="T92" fmla="*/ 7 w 25"/>
                <a:gd name="T93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5">
                  <a:moveTo>
                    <a:pt x="7" y="20"/>
                  </a:moveTo>
                  <a:cubicBezTo>
                    <a:pt x="7" y="19"/>
                    <a:pt x="7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1"/>
                    <a:pt x="8" y="10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8" y="9"/>
                    <a:pt x="9" y="9"/>
                  </a:cubicBezTo>
                  <a:cubicBezTo>
                    <a:pt x="9" y="9"/>
                    <a:pt x="10" y="8"/>
                    <a:pt x="10" y="8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7"/>
                    <a:pt x="15" y="7"/>
                    <a:pt x="14" y="7"/>
                  </a:cubicBezTo>
                  <a:cubicBezTo>
                    <a:pt x="15" y="7"/>
                    <a:pt x="15" y="8"/>
                    <a:pt x="16" y="8"/>
                  </a:cubicBezTo>
                  <a:cubicBezTo>
                    <a:pt x="16" y="8"/>
                    <a:pt x="17" y="8"/>
                    <a:pt x="16" y="8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2"/>
                    <a:pt x="19" y="13"/>
                  </a:cubicBezTo>
                  <a:cubicBezTo>
                    <a:pt x="19" y="13"/>
                    <a:pt x="19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6"/>
                    <a:pt x="19" y="17"/>
                  </a:cubicBezTo>
                  <a:cubicBezTo>
                    <a:pt x="19" y="18"/>
                    <a:pt x="19" y="20"/>
                    <a:pt x="19" y="21"/>
                  </a:cubicBezTo>
                  <a:cubicBezTo>
                    <a:pt x="19" y="23"/>
                    <a:pt x="20" y="25"/>
                    <a:pt x="22" y="24"/>
                  </a:cubicBezTo>
                  <a:cubicBezTo>
                    <a:pt x="24" y="24"/>
                    <a:pt x="25" y="23"/>
                    <a:pt x="25" y="21"/>
                  </a:cubicBezTo>
                  <a:cubicBezTo>
                    <a:pt x="25" y="18"/>
                    <a:pt x="25" y="15"/>
                    <a:pt x="25" y="11"/>
                  </a:cubicBezTo>
                  <a:cubicBezTo>
                    <a:pt x="24" y="8"/>
                    <a:pt x="23" y="5"/>
                    <a:pt x="20" y="3"/>
                  </a:cubicBezTo>
                  <a:cubicBezTo>
                    <a:pt x="17" y="1"/>
                    <a:pt x="13" y="0"/>
                    <a:pt x="10" y="1"/>
                  </a:cubicBezTo>
                  <a:cubicBezTo>
                    <a:pt x="7" y="2"/>
                    <a:pt x="4" y="4"/>
                    <a:pt x="2" y="8"/>
                  </a:cubicBezTo>
                  <a:cubicBezTo>
                    <a:pt x="1" y="12"/>
                    <a:pt x="0" y="16"/>
                    <a:pt x="1" y="20"/>
                  </a:cubicBezTo>
                  <a:cubicBezTo>
                    <a:pt x="1" y="22"/>
                    <a:pt x="2" y="23"/>
                    <a:pt x="4" y="23"/>
                  </a:cubicBezTo>
                  <a:cubicBezTo>
                    <a:pt x="5" y="23"/>
                    <a:pt x="7" y="22"/>
                    <a:pt x="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9" name="Freeform 175"/>
            <p:cNvSpPr>
              <a:spLocks/>
            </p:cNvSpPr>
            <p:nvPr/>
          </p:nvSpPr>
          <p:spPr bwMode="auto">
            <a:xfrm>
              <a:off x="1298575" y="3917950"/>
              <a:ext cx="153987" cy="138113"/>
            </a:xfrm>
            <a:custGeom>
              <a:avLst/>
              <a:gdLst>
                <a:gd name="T0" fmla="*/ 7 w 41"/>
                <a:gd name="T1" fmla="*/ 34 h 37"/>
                <a:gd name="T2" fmla="*/ 20 w 41"/>
                <a:gd name="T3" fmla="*/ 7 h 37"/>
                <a:gd name="T4" fmla="*/ 27 w 41"/>
                <a:gd name="T5" fmla="*/ 8 h 37"/>
                <a:gd name="T6" fmla="*/ 31 w 41"/>
                <a:gd name="T7" fmla="*/ 14 h 37"/>
                <a:gd name="T8" fmla="*/ 35 w 41"/>
                <a:gd name="T9" fmla="*/ 33 h 37"/>
                <a:gd name="T10" fmla="*/ 41 w 41"/>
                <a:gd name="T11" fmla="*/ 33 h 37"/>
                <a:gd name="T12" fmla="*/ 38 w 41"/>
                <a:gd name="T13" fmla="*/ 15 h 37"/>
                <a:gd name="T14" fmla="*/ 29 w 41"/>
                <a:gd name="T15" fmla="*/ 2 h 37"/>
                <a:gd name="T16" fmla="*/ 14 w 41"/>
                <a:gd name="T17" fmla="*/ 3 h 37"/>
                <a:gd name="T18" fmla="*/ 3 w 41"/>
                <a:gd name="T19" fmla="*/ 14 h 37"/>
                <a:gd name="T20" fmla="*/ 1 w 41"/>
                <a:gd name="T21" fmla="*/ 34 h 37"/>
                <a:gd name="T22" fmla="*/ 4 w 41"/>
                <a:gd name="T23" fmla="*/ 37 h 37"/>
                <a:gd name="T24" fmla="*/ 7 w 41"/>
                <a:gd name="T25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7">
                  <a:moveTo>
                    <a:pt x="7" y="34"/>
                  </a:moveTo>
                  <a:cubicBezTo>
                    <a:pt x="6" y="24"/>
                    <a:pt x="8" y="8"/>
                    <a:pt x="20" y="7"/>
                  </a:cubicBezTo>
                  <a:cubicBezTo>
                    <a:pt x="23" y="7"/>
                    <a:pt x="25" y="7"/>
                    <a:pt x="27" y="8"/>
                  </a:cubicBezTo>
                  <a:cubicBezTo>
                    <a:pt x="29" y="10"/>
                    <a:pt x="30" y="12"/>
                    <a:pt x="31" y="14"/>
                  </a:cubicBezTo>
                  <a:cubicBezTo>
                    <a:pt x="34" y="20"/>
                    <a:pt x="35" y="26"/>
                    <a:pt x="35" y="33"/>
                  </a:cubicBezTo>
                  <a:cubicBezTo>
                    <a:pt x="35" y="36"/>
                    <a:pt x="41" y="36"/>
                    <a:pt x="41" y="33"/>
                  </a:cubicBezTo>
                  <a:cubicBezTo>
                    <a:pt x="41" y="26"/>
                    <a:pt x="40" y="20"/>
                    <a:pt x="38" y="15"/>
                  </a:cubicBezTo>
                  <a:cubicBezTo>
                    <a:pt x="36" y="10"/>
                    <a:pt x="34" y="5"/>
                    <a:pt x="29" y="2"/>
                  </a:cubicBezTo>
                  <a:cubicBezTo>
                    <a:pt x="24" y="0"/>
                    <a:pt x="18" y="0"/>
                    <a:pt x="14" y="3"/>
                  </a:cubicBezTo>
                  <a:cubicBezTo>
                    <a:pt x="9" y="5"/>
                    <a:pt x="5" y="9"/>
                    <a:pt x="3" y="14"/>
                  </a:cubicBezTo>
                  <a:cubicBezTo>
                    <a:pt x="1" y="20"/>
                    <a:pt x="0" y="27"/>
                    <a:pt x="1" y="34"/>
                  </a:cubicBezTo>
                  <a:cubicBezTo>
                    <a:pt x="1" y="36"/>
                    <a:pt x="2" y="37"/>
                    <a:pt x="4" y="37"/>
                  </a:cubicBezTo>
                  <a:cubicBezTo>
                    <a:pt x="5" y="37"/>
                    <a:pt x="7" y="36"/>
                    <a:pt x="7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0" name="Freeform 176"/>
            <p:cNvSpPr>
              <a:spLocks/>
            </p:cNvSpPr>
            <p:nvPr/>
          </p:nvSpPr>
          <p:spPr bwMode="auto">
            <a:xfrm>
              <a:off x="1295400" y="4022725"/>
              <a:ext cx="176212" cy="38100"/>
            </a:xfrm>
            <a:custGeom>
              <a:avLst/>
              <a:gdLst>
                <a:gd name="T0" fmla="*/ 3 w 47"/>
                <a:gd name="T1" fmla="*/ 9 h 10"/>
                <a:gd name="T2" fmla="*/ 24 w 47"/>
                <a:gd name="T3" fmla="*/ 10 h 10"/>
                <a:gd name="T4" fmla="*/ 43 w 47"/>
                <a:gd name="T5" fmla="*/ 7 h 10"/>
                <a:gd name="T6" fmla="*/ 42 w 47"/>
                <a:gd name="T7" fmla="*/ 1 h 10"/>
                <a:gd name="T8" fmla="*/ 23 w 47"/>
                <a:gd name="T9" fmla="*/ 4 h 10"/>
                <a:gd name="T10" fmla="*/ 3 w 47"/>
                <a:gd name="T11" fmla="*/ 2 h 10"/>
                <a:gd name="T12" fmla="*/ 0 w 47"/>
                <a:gd name="T13" fmla="*/ 6 h 10"/>
                <a:gd name="T14" fmla="*/ 3 w 47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0">
                  <a:moveTo>
                    <a:pt x="3" y="9"/>
                  </a:moveTo>
                  <a:cubicBezTo>
                    <a:pt x="10" y="10"/>
                    <a:pt x="17" y="10"/>
                    <a:pt x="24" y="10"/>
                  </a:cubicBezTo>
                  <a:cubicBezTo>
                    <a:pt x="30" y="10"/>
                    <a:pt x="37" y="9"/>
                    <a:pt x="43" y="7"/>
                  </a:cubicBezTo>
                  <a:cubicBezTo>
                    <a:pt x="47" y="6"/>
                    <a:pt x="45" y="0"/>
                    <a:pt x="42" y="1"/>
                  </a:cubicBezTo>
                  <a:cubicBezTo>
                    <a:pt x="36" y="3"/>
                    <a:pt x="29" y="4"/>
                    <a:pt x="23" y="4"/>
                  </a:cubicBezTo>
                  <a:cubicBezTo>
                    <a:pt x="17" y="4"/>
                    <a:pt x="10" y="3"/>
                    <a:pt x="3" y="2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7"/>
                    <a:pt x="1" y="8"/>
                    <a:pt x="3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1" name="Freeform 177"/>
            <p:cNvSpPr>
              <a:spLocks/>
            </p:cNvSpPr>
            <p:nvPr/>
          </p:nvSpPr>
          <p:spPr bwMode="auto">
            <a:xfrm>
              <a:off x="1301750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2" name="Freeform 178"/>
            <p:cNvSpPr>
              <a:spLocks/>
            </p:cNvSpPr>
            <p:nvPr/>
          </p:nvSpPr>
          <p:spPr bwMode="auto">
            <a:xfrm>
              <a:off x="1343025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3" name="Freeform 179"/>
            <p:cNvSpPr>
              <a:spLocks/>
            </p:cNvSpPr>
            <p:nvPr/>
          </p:nvSpPr>
          <p:spPr bwMode="auto">
            <a:xfrm>
              <a:off x="1392238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4" name="Freeform 180"/>
            <p:cNvSpPr>
              <a:spLocks/>
            </p:cNvSpPr>
            <p:nvPr/>
          </p:nvSpPr>
          <p:spPr bwMode="auto">
            <a:xfrm>
              <a:off x="1433513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5" name="Rectangle 181"/>
            <p:cNvSpPr>
              <a:spLocks noChangeArrowheads="1"/>
            </p:cNvSpPr>
            <p:nvPr/>
          </p:nvSpPr>
          <p:spPr bwMode="auto">
            <a:xfrm>
              <a:off x="1362075" y="1443038"/>
              <a:ext cx="26987" cy="4683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6" name="组合 47245"/>
          <p:cNvGrpSpPr/>
          <p:nvPr/>
        </p:nvGrpSpPr>
        <p:grpSpPr>
          <a:xfrm>
            <a:off x="9758408" y="991446"/>
            <a:ext cx="417512" cy="1751013"/>
            <a:chOff x="3408363" y="209550"/>
            <a:chExt cx="417512" cy="1751013"/>
          </a:xfrm>
        </p:grpSpPr>
        <p:sp>
          <p:nvSpPr>
            <p:cNvPr id="47226" name="Freeform 182"/>
            <p:cNvSpPr>
              <a:spLocks noEditPoints="1"/>
            </p:cNvSpPr>
            <p:nvPr/>
          </p:nvSpPr>
          <p:spPr bwMode="auto">
            <a:xfrm>
              <a:off x="3408363" y="615950"/>
              <a:ext cx="417512" cy="701675"/>
            </a:xfrm>
            <a:custGeom>
              <a:avLst/>
              <a:gdLst>
                <a:gd name="T0" fmla="*/ 63 w 111"/>
                <a:gd name="T1" fmla="*/ 187 h 187"/>
                <a:gd name="T2" fmla="*/ 49 w 111"/>
                <a:gd name="T3" fmla="*/ 187 h 187"/>
                <a:gd name="T4" fmla="*/ 0 w 111"/>
                <a:gd name="T5" fmla="*/ 139 h 187"/>
                <a:gd name="T6" fmla="*/ 0 w 111"/>
                <a:gd name="T7" fmla="*/ 48 h 187"/>
                <a:gd name="T8" fmla="*/ 49 w 111"/>
                <a:gd name="T9" fmla="*/ 0 h 187"/>
                <a:gd name="T10" fmla="*/ 63 w 111"/>
                <a:gd name="T11" fmla="*/ 0 h 187"/>
                <a:gd name="T12" fmla="*/ 111 w 111"/>
                <a:gd name="T13" fmla="*/ 48 h 187"/>
                <a:gd name="T14" fmla="*/ 111 w 111"/>
                <a:gd name="T15" fmla="*/ 139 h 187"/>
                <a:gd name="T16" fmla="*/ 63 w 111"/>
                <a:gd name="T17" fmla="*/ 187 h 187"/>
                <a:gd name="T18" fmla="*/ 49 w 111"/>
                <a:gd name="T19" fmla="*/ 4 h 187"/>
                <a:gd name="T20" fmla="*/ 4 w 111"/>
                <a:gd name="T21" fmla="*/ 48 h 187"/>
                <a:gd name="T22" fmla="*/ 4 w 111"/>
                <a:gd name="T23" fmla="*/ 139 h 187"/>
                <a:gd name="T24" fmla="*/ 49 w 111"/>
                <a:gd name="T25" fmla="*/ 183 h 187"/>
                <a:gd name="T26" fmla="*/ 63 w 111"/>
                <a:gd name="T27" fmla="*/ 183 h 187"/>
                <a:gd name="T28" fmla="*/ 107 w 111"/>
                <a:gd name="T29" fmla="*/ 139 h 187"/>
                <a:gd name="T30" fmla="*/ 107 w 111"/>
                <a:gd name="T31" fmla="*/ 48 h 187"/>
                <a:gd name="T32" fmla="*/ 63 w 111"/>
                <a:gd name="T33" fmla="*/ 4 h 187"/>
                <a:gd name="T34" fmla="*/ 49 w 111"/>
                <a:gd name="T35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87">
                  <a:moveTo>
                    <a:pt x="63" y="187"/>
                  </a:moveTo>
                  <a:cubicBezTo>
                    <a:pt x="49" y="187"/>
                    <a:pt x="49" y="187"/>
                    <a:pt x="49" y="187"/>
                  </a:cubicBezTo>
                  <a:cubicBezTo>
                    <a:pt x="22" y="187"/>
                    <a:pt x="0" y="165"/>
                    <a:pt x="0" y="13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0" y="0"/>
                    <a:pt x="111" y="22"/>
                    <a:pt x="111" y="48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1" y="165"/>
                    <a:pt x="90" y="187"/>
                    <a:pt x="63" y="187"/>
                  </a:cubicBezTo>
                  <a:close/>
                  <a:moveTo>
                    <a:pt x="49" y="4"/>
                  </a:moveTo>
                  <a:cubicBezTo>
                    <a:pt x="24" y="4"/>
                    <a:pt x="4" y="24"/>
                    <a:pt x="4" y="4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4" y="163"/>
                    <a:pt x="24" y="183"/>
                    <a:pt x="49" y="183"/>
                  </a:cubicBezTo>
                  <a:cubicBezTo>
                    <a:pt x="63" y="183"/>
                    <a:pt x="63" y="183"/>
                    <a:pt x="63" y="183"/>
                  </a:cubicBezTo>
                  <a:cubicBezTo>
                    <a:pt x="87" y="183"/>
                    <a:pt x="107" y="163"/>
                    <a:pt x="107" y="139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7" y="24"/>
                    <a:pt x="87" y="4"/>
                    <a:pt x="63" y="4"/>
                  </a:cubicBezTo>
                  <a:lnTo>
                    <a:pt x="49" y="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7" name="Freeform 183"/>
            <p:cNvSpPr>
              <a:spLocks noEditPoints="1"/>
            </p:cNvSpPr>
            <p:nvPr/>
          </p:nvSpPr>
          <p:spPr bwMode="auto">
            <a:xfrm>
              <a:off x="3471863" y="615950"/>
              <a:ext cx="296862" cy="706438"/>
            </a:xfrm>
            <a:custGeom>
              <a:avLst/>
              <a:gdLst>
                <a:gd name="T0" fmla="*/ 40 w 79"/>
                <a:gd name="T1" fmla="*/ 188 h 188"/>
                <a:gd name="T2" fmla="*/ 0 w 79"/>
                <a:gd name="T3" fmla="*/ 148 h 188"/>
                <a:gd name="T4" fmla="*/ 0 w 79"/>
                <a:gd name="T5" fmla="*/ 39 h 188"/>
                <a:gd name="T6" fmla="*/ 40 w 79"/>
                <a:gd name="T7" fmla="*/ 0 h 188"/>
                <a:gd name="T8" fmla="*/ 79 w 79"/>
                <a:gd name="T9" fmla="*/ 39 h 188"/>
                <a:gd name="T10" fmla="*/ 79 w 79"/>
                <a:gd name="T11" fmla="*/ 148 h 188"/>
                <a:gd name="T12" fmla="*/ 40 w 79"/>
                <a:gd name="T13" fmla="*/ 188 h 188"/>
                <a:gd name="T14" fmla="*/ 40 w 79"/>
                <a:gd name="T15" fmla="*/ 4 h 188"/>
                <a:gd name="T16" fmla="*/ 4 w 79"/>
                <a:gd name="T17" fmla="*/ 39 h 188"/>
                <a:gd name="T18" fmla="*/ 4 w 79"/>
                <a:gd name="T19" fmla="*/ 148 h 188"/>
                <a:gd name="T20" fmla="*/ 40 w 79"/>
                <a:gd name="T21" fmla="*/ 184 h 188"/>
                <a:gd name="T22" fmla="*/ 76 w 79"/>
                <a:gd name="T23" fmla="*/ 148 h 188"/>
                <a:gd name="T24" fmla="*/ 76 w 79"/>
                <a:gd name="T25" fmla="*/ 39 h 188"/>
                <a:gd name="T26" fmla="*/ 40 w 79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88">
                  <a:moveTo>
                    <a:pt x="40" y="188"/>
                  </a:moveTo>
                  <a:cubicBezTo>
                    <a:pt x="18" y="188"/>
                    <a:pt x="0" y="170"/>
                    <a:pt x="0" y="14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79" y="18"/>
                    <a:pt x="79" y="39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70"/>
                    <a:pt x="62" y="188"/>
                    <a:pt x="40" y="188"/>
                  </a:cubicBezTo>
                  <a:close/>
                  <a:moveTo>
                    <a:pt x="40" y="4"/>
                  </a:moveTo>
                  <a:cubicBezTo>
                    <a:pt x="20" y="4"/>
                    <a:pt x="4" y="20"/>
                    <a:pt x="4" y="39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68"/>
                    <a:pt x="20" y="184"/>
                    <a:pt x="40" y="184"/>
                  </a:cubicBezTo>
                  <a:cubicBezTo>
                    <a:pt x="60" y="184"/>
                    <a:pt x="76" y="168"/>
                    <a:pt x="76" y="148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20"/>
                    <a:pt x="60" y="4"/>
                    <a:pt x="4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8" name="Freeform 184"/>
            <p:cNvSpPr>
              <a:spLocks noEditPoints="1"/>
            </p:cNvSpPr>
            <p:nvPr/>
          </p:nvSpPr>
          <p:spPr bwMode="auto">
            <a:xfrm>
              <a:off x="3562350" y="615950"/>
              <a:ext cx="120650" cy="706438"/>
            </a:xfrm>
            <a:custGeom>
              <a:avLst/>
              <a:gdLst>
                <a:gd name="T0" fmla="*/ 16 w 32"/>
                <a:gd name="T1" fmla="*/ 188 h 188"/>
                <a:gd name="T2" fmla="*/ 0 w 32"/>
                <a:gd name="T3" fmla="*/ 172 h 188"/>
                <a:gd name="T4" fmla="*/ 0 w 32"/>
                <a:gd name="T5" fmla="*/ 16 h 188"/>
                <a:gd name="T6" fmla="*/ 16 w 32"/>
                <a:gd name="T7" fmla="*/ 0 h 188"/>
                <a:gd name="T8" fmla="*/ 32 w 32"/>
                <a:gd name="T9" fmla="*/ 16 h 188"/>
                <a:gd name="T10" fmla="*/ 32 w 32"/>
                <a:gd name="T11" fmla="*/ 172 h 188"/>
                <a:gd name="T12" fmla="*/ 16 w 32"/>
                <a:gd name="T13" fmla="*/ 188 h 188"/>
                <a:gd name="T14" fmla="*/ 16 w 32"/>
                <a:gd name="T15" fmla="*/ 4 h 188"/>
                <a:gd name="T16" fmla="*/ 4 w 32"/>
                <a:gd name="T17" fmla="*/ 16 h 188"/>
                <a:gd name="T18" fmla="*/ 4 w 32"/>
                <a:gd name="T19" fmla="*/ 172 h 188"/>
                <a:gd name="T20" fmla="*/ 16 w 32"/>
                <a:gd name="T21" fmla="*/ 184 h 188"/>
                <a:gd name="T22" fmla="*/ 28 w 32"/>
                <a:gd name="T23" fmla="*/ 172 h 188"/>
                <a:gd name="T24" fmla="*/ 28 w 32"/>
                <a:gd name="T25" fmla="*/ 16 h 188"/>
                <a:gd name="T26" fmla="*/ 16 w 32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88">
                  <a:moveTo>
                    <a:pt x="16" y="188"/>
                  </a:moveTo>
                  <a:cubicBezTo>
                    <a:pt x="7" y="188"/>
                    <a:pt x="0" y="181"/>
                    <a:pt x="0" y="17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2" y="181"/>
                    <a:pt x="25" y="188"/>
                    <a:pt x="16" y="188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172"/>
                    <a:pt x="4" y="172"/>
                    <a:pt x="4" y="172"/>
                  </a:cubicBezTo>
                  <a:cubicBezTo>
                    <a:pt x="4" y="179"/>
                    <a:pt x="9" y="184"/>
                    <a:pt x="16" y="184"/>
                  </a:cubicBezTo>
                  <a:cubicBezTo>
                    <a:pt x="22" y="184"/>
                    <a:pt x="28" y="179"/>
                    <a:pt x="28" y="17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9" name="Freeform 185"/>
            <p:cNvSpPr>
              <a:spLocks/>
            </p:cNvSpPr>
            <p:nvPr/>
          </p:nvSpPr>
          <p:spPr bwMode="auto">
            <a:xfrm>
              <a:off x="3559175" y="566738"/>
              <a:ext cx="149225" cy="74613"/>
            </a:xfrm>
            <a:custGeom>
              <a:avLst/>
              <a:gdLst>
                <a:gd name="T0" fmla="*/ 4 w 40"/>
                <a:gd name="T1" fmla="*/ 15 h 20"/>
                <a:gd name="T2" fmla="*/ 4 w 40"/>
                <a:gd name="T3" fmla="*/ 8 h 20"/>
                <a:gd name="T4" fmla="*/ 4 w 40"/>
                <a:gd name="T5" fmla="*/ 5 h 20"/>
                <a:gd name="T6" fmla="*/ 4 w 40"/>
                <a:gd name="T7" fmla="*/ 4 h 20"/>
                <a:gd name="T8" fmla="*/ 5 w 40"/>
                <a:gd name="T9" fmla="*/ 5 h 20"/>
                <a:gd name="T10" fmla="*/ 6 w 40"/>
                <a:gd name="T11" fmla="*/ 4 h 20"/>
                <a:gd name="T12" fmla="*/ 20 w 40"/>
                <a:gd name="T13" fmla="*/ 4 h 20"/>
                <a:gd name="T14" fmla="*/ 34 w 40"/>
                <a:gd name="T15" fmla="*/ 5 h 20"/>
                <a:gd name="T16" fmla="*/ 35 w 40"/>
                <a:gd name="T17" fmla="*/ 4 h 20"/>
                <a:gd name="T18" fmla="*/ 35 w 40"/>
                <a:gd name="T19" fmla="*/ 5 h 20"/>
                <a:gd name="T20" fmla="*/ 36 w 40"/>
                <a:gd name="T21" fmla="*/ 9 h 20"/>
                <a:gd name="T22" fmla="*/ 35 w 40"/>
                <a:gd name="T23" fmla="*/ 16 h 20"/>
                <a:gd name="T24" fmla="*/ 38 w 40"/>
                <a:gd name="T25" fmla="*/ 17 h 20"/>
                <a:gd name="T26" fmla="*/ 40 w 40"/>
                <a:gd name="T27" fmla="*/ 9 h 20"/>
                <a:gd name="T28" fmla="*/ 38 w 40"/>
                <a:gd name="T29" fmla="*/ 2 h 20"/>
                <a:gd name="T30" fmla="*/ 34 w 40"/>
                <a:gd name="T31" fmla="*/ 1 h 20"/>
                <a:gd name="T32" fmla="*/ 30 w 40"/>
                <a:gd name="T33" fmla="*/ 0 h 20"/>
                <a:gd name="T34" fmla="*/ 21 w 40"/>
                <a:gd name="T35" fmla="*/ 0 h 20"/>
                <a:gd name="T36" fmla="*/ 3 w 40"/>
                <a:gd name="T37" fmla="*/ 1 h 20"/>
                <a:gd name="T38" fmla="*/ 0 w 40"/>
                <a:gd name="T39" fmla="*/ 6 h 20"/>
                <a:gd name="T40" fmla="*/ 0 w 40"/>
                <a:gd name="T41" fmla="*/ 15 h 20"/>
                <a:gd name="T42" fmla="*/ 4 w 40"/>
                <a:gd name="T4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4" y="15"/>
                  </a:moveTo>
                  <a:cubicBezTo>
                    <a:pt x="4" y="13"/>
                    <a:pt x="4" y="11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11" y="4"/>
                    <a:pt x="16" y="4"/>
                    <a:pt x="20" y="4"/>
                  </a:cubicBezTo>
                  <a:cubicBezTo>
                    <a:pt x="25" y="4"/>
                    <a:pt x="29" y="4"/>
                    <a:pt x="34" y="5"/>
                  </a:cubicBezTo>
                  <a:cubicBezTo>
                    <a:pt x="34" y="5"/>
                    <a:pt x="36" y="5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6" y="7"/>
                    <a:pt x="36" y="8"/>
                    <a:pt x="36" y="9"/>
                  </a:cubicBezTo>
                  <a:cubicBezTo>
                    <a:pt x="36" y="12"/>
                    <a:pt x="35" y="14"/>
                    <a:pt x="35" y="16"/>
                  </a:cubicBezTo>
                  <a:cubicBezTo>
                    <a:pt x="34" y="19"/>
                    <a:pt x="38" y="20"/>
                    <a:pt x="38" y="17"/>
                  </a:cubicBezTo>
                  <a:cubicBezTo>
                    <a:pt x="39" y="14"/>
                    <a:pt x="40" y="12"/>
                    <a:pt x="40" y="9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1"/>
                    <a:pt x="36" y="1"/>
                    <a:pt x="34" y="1"/>
                  </a:cubicBezTo>
                  <a:cubicBezTo>
                    <a:pt x="33" y="1"/>
                    <a:pt x="31" y="0"/>
                    <a:pt x="30" y="0"/>
                  </a:cubicBezTo>
                  <a:cubicBezTo>
                    <a:pt x="27" y="0"/>
                    <a:pt x="24" y="0"/>
                    <a:pt x="21" y="0"/>
                  </a:cubicBezTo>
                  <a:cubicBezTo>
                    <a:pt x="15" y="0"/>
                    <a:pt x="9" y="0"/>
                    <a:pt x="3" y="1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9"/>
                    <a:pt x="0" y="12"/>
                    <a:pt x="0" y="15"/>
                  </a:cubicBezTo>
                  <a:cubicBezTo>
                    <a:pt x="0" y="18"/>
                    <a:pt x="4" y="18"/>
                    <a:pt x="4" y="1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0" name="Freeform 186"/>
            <p:cNvSpPr>
              <a:spLocks/>
            </p:cNvSpPr>
            <p:nvPr/>
          </p:nvSpPr>
          <p:spPr bwMode="auto">
            <a:xfrm>
              <a:off x="3600450" y="525463"/>
              <a:ext cx="60325" cy="52388"/>
            </a:xfrm>
            <a:custGeom>
              <a:avLst/>
              <a:gdLst>
                <a:gd name="T0" fmla="*/ 5 w 16"/>
                <a:gd name="T1" fmla="*/ 11 h 14"/>
                <a:gd name="T2" fmla="*/ 5 w 16"/>
                <a:gd name="T3" fmla="*/ 10 h 14"/>
                <a:gd name="T4" fmla="*/ 5 w 16"/>
                <a:gd name="T5" fmla="*/ 10 h 14"/>
                <a:gd name="T6" fmla="*/ 5 w 16"/>
                <a:gd name="T7" fmla="*/ 10 h 14"/>
                <a:gd name="T8" fmla="*/ 5 w 16"/>
                <a:gd name="T9" fmla="*/ 9 h 14"/>
                <a:gd name="T10" fmla="*/ 5 w 16"/>
                <a:gd name="T11" fmla="*/ 8 h 14"/>
                <a:gd name="T12" fmla="*/ 5 w 16"/>
                <a:gd name="T13" fmla="*/ 8 h 14"/>
                <a:gd name="T14" fmla="*/ 5 w 16"/>
                <a:gd name="T15" fmla="*/ 7 h 14"/>
                <a:gd name="T16" fmla="*/ 5 w 16"/>
                <a:gd name="T17" fmla="*/ 7 h 14"/>
                <a:gd name="T18" fmla="*/ 5 w 16"/>
                <a:gd name="T19" fmla="*/ 6 h 14"/>
                <a:gd name="T20" fmla="*/ 5 w 16"/>
                <a:gd name="T21" fmla="*/ 6 h 14"/>
                <a:gd name="T22" fmla="*/ 6 w 16"/>
                <a:gd name="T23" fmla="*/ 5 h 14"/>
                <a:gd name="T24" fmla="*/ 6 w 16"/>
                <a:gd name="T25" fmla="*/ 5 h 14"/>
                <a:gd name="T26" fmla="*/ 6 w 16"/>
                <a:gd name="T27" fmla="*/ 5 h 14"/>
                <a:gd name="T28" fmla="*/ 6 w 16"/>
                <a:gd name="T29" fmla="*/ 5 h 14"/>
                <a:gd name="T30" fmla="*/ 6 w 16"/>
                <a:gd name="T31" fmla="*/ 5 h 14"/>
                <a:gd name="T32" fmla="*/ 7 w 16"/>
                <a:gd name="T33" fmla="*/ 5 h 14"/>
                <a:gd name="T34" fmla="*/ 7 w 16"/>
                <a:gd name="T35" fmla="*/ 4 h 14"/>
                <a:gd name="T36" fmla="*/ 7 w 16"/>
                <a:gd name="T37" fmla="*/ 4 h 14"/>
                <a:gd name="T38" fmla="*/ 8 w 16"/>
                <a:gd name="T39" fmla="*/ 4 h 14"/>
                <a:gd name="T40" fmla="*/ 8 w 16"/>
                <a:gd name="T41" fmla="*/ 4 h 14"/>
                <a:gd name="T42" fmla="*/ 8 w 16"/>
                <a:gd name="T43" fmla="*/ 4 h 14"/>
                <a:gd name="T44" fmla="*/ 9 w 16"/>
                <a:gd name="T45" fmla="*/ 4 h 14"/>
                <a:gd name="T46" fmla="*/ 9 w 16"/>
                <a:gd name="T47" fmla="*/ 4 h 14"/>
                <a:gd name="T48" fmla="*/ 9 w 16"/>
                <a:gd name="T49" fmla="*/ 4 h 14"/>
                <a:gd name="T50" fmla="*/ 9 w 16"/>
                <a:gd name="T51" fmla="*/ 4 h 14"/>
                <a:gd name="T52" fmla="*/ 10 w 16"/>
                <a:gd name="T53" fmla="*/ 4 h 14"/>
                <a:gd name="T54" fmla="*/ 10 w 16"/>
                <a:gd name="T55" fmla="*/ 4 h 14"/>
                <a:gd name="T56" fmla="*/ 10 w 16"/>
                <a:gd name="T57" fmla="*/ 4 h 14"/>
                <a:gd name="T58" fmla="*/ 10 w 16"/>
                <a:gd name="T59" fmla="*/ 4 h 14"/>
                <a:gd name="T60" fmla="*/ 10 w 16"/>
                <a:gd name="T61" fmla="*/ 4 h 14"/>
                <a:gd name="T62" fmla="*/ 10 w 16"/>
                <a:gd name="T63" fmla="*/ 4 h 14"/>
                <a:gd name="T64" fmla="*/ 10 w 16"/>
                <a:gd name="T65" fmla="*/ 5 h 14"/>
                <a:gd name="T66" fmla="*/ 10 w 16"/>
                <a:gd name="T67" fmla="*/ 5 h 14"/>
                <a:gd name="T68" fmla="*/ 11 w 16"/>
                <a:gd name="T69" fmla="*/ 5 h 14"/>
                <a:gd name="T70" fmla="*/ 11 w 16"/>
                <a:gd name="T71" fmla="*/ 6 h 14"/>
                <a:gd name="T72" fmla="*/ 11 w 16"/>
                <a:gd name="T73" fmla="*/ 6 h 14"/>
                <a:gd name="T74" fmla="*/ 12 w 16"/>
                <a:gd name="T75" fmla="*/ 12 h 14"/>
                <a:gd name="T76" fmla="*/ 14 w 16"/>
                <a:gd name="T77" fmla="*/ 14 h 14"/>
                <a:gd name="T78" fmla="*/ 16 w 16"/>
                <a:gd name="T79" fmla="*/ 12 h 14"/>
                <a:gd name="T80" fmla="*/ 15 w 16"/>
                <a:gd name="T81" fmla="*/ 5 h 14"/>
                <a:gd name="T82" fmla="*/ 11 w 16"/>
                <a:gd name="T83" fmla="*/ 0 h 14"/>
                <a:gd name="T84" fmla="*/ 5 w 16"/>
                <a:gd name="T85" fmla="*/ 1 h 14"/>
                <a:gd name="T86" fmla="*/ 1 w 16"/>
                <a:gd name="T87" fmla="*/ 5 h 14"/>
                <a:gd name="T88" fmla="*/ 1 w 16"/>
                <a:gd name="T89" fmla="*/ 12 h 14"/>
                <a:gd name="T90" fmla="*/ 3 w 16"/>
                <a:gd name="T91" fmla="*/ 13 h 14"/>
                <a:gd name="T92" fmla="*/ 5 w 16"/>
                <a:gd name="T9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4">
                  <a:moveTo>
                    <a:pt x="5" y="11"/>
                  </a:moveTo>
                  <a:cubicBezTo>
                    <a:pt x="5" y="11"/>
                    <a:pt x="5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2" y="8"/>
                    <a:pt x="12" y="10"/>
                    <a:pt x="12" y="12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5" y="14"/>
                    <a:pt x="16" y="13"/>
                    <a:pt x="16" y="12"/>
                  </a:cubicBezTo>
                  <a:cubicBezTo>
                    <a:pt x="16" y="10"/>
                    <a:pt x="15" y="7"/>
                    <a:pt x="15" y="5"/>
                  </a:cubicBezTo>
                  <a:cubicBezTo>
                    <a:pt x="14" y="3"/>
                    <a:pt x="13" y="1"/>
                    <a:pt x="11" y="0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3" y="2"/>
                    <a:pt x="2" y="3"/>
                    <a:pt x="1" y="5"/>
                  </a:cubicBezTo>
                  <a:cubicBezTo>
                    <a:pt x="0" y="7"/>
                    <a:pt x="1" y="10"/>
                    <a:pt x="1" y="12"/>
                  </a:cubicBezTo>
                  <a:cubicBezTo>
                    <a:pt x="1" y="13"/>
                    <a:pt x="2" y="14"/>
                    <a:pt x="3" y="13"/>
                  </a:cubicBezTo>
                  <a:cubicBezTo>
                    <a:pt x="4" y="13"/>
                    <a:pt x="5" y="12"/>
                    <a:pt x="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1" name="Freeform 187"/>
            <p:cNvSpPr>
              <a:spLocks/>
            </p:cNvSpPr>
            <p:nvPr/>
          </p:nvSpPr>
          <p:spPr bwMode="auto">
            <a:xfrm>
              <a:off x="3559175" y="1292225"/>
              <a:ext cx="149225" cy="74613"/>
            </a:xfrm>
            <a:custGeom>
              <a:avLst/>
              <a:gdLst>
                <a:gd name="T0" fmla="*/ 0 w 40"/>
                <a:gd name="T1" fmla="*/ 5 h 20"/>
                <a:gd name="T2" fmla="*/ 0 w 40"/>
                <a:gd name="T3" fmla="*/ 14 h 20"/>
                <a:gd name="T4" fmla="*/ 3 w 40"/>
                <a:gd name="T5" fmla="*/ 19 h 20"/>
                <a:gd name="T6" fmla="*/ 21 w 40"/>
                <a:gd name="T7" fmla="*/ 20 h 20"/>
                <a:gd name="T8" fmla="*/ 30 w 40"/>
                <a:gd name="T9" fmla="*/ 20 h 20"/>
                <a:gd name="T10" fmla="*/ 34 w 40"/>
                <a:gd name="T11" fmla="*/ 19 h 20"/>
                <a:gd name="T12" fmla="*/ 38 w 40"/>
                <a:gd name="T13" fmla="*/ 18 h 20"/>
                <a:gd name="T14" fmla="*/ 40 w 40"/>
                <a:gd name="T15" fmla="*/ 12 h 20"/>
                <a:gd name="T16" fmla="*/ 38 w 40"/>
                <a:gd name="T17" fmla="*/ 3 h 20"/>
                <a:gd name="T18" fmla="*/ 35 w 40"/>
                <a:gd name="T19" fmla="*/ 4 h 20"/>
                <a:gd name="T20" fmla="*/ 36 w 40"/>
                <a:gd name="T21" fmla="*/ 10 h 20"/>
                <a:gd name="T22" fmla="*/ 35 w 40"/>
                <a:gd name="T23" fmla="*/ 14 h 20"/>
                <a:gd name="T24" fmla="*/ 35 w 40"/>
                <a:gd name="T25" fmla="*/ 15 h 20"/>
                <a:gd name="T26" fmla="*/ 34 w 40"/>
                <a:gd name="T27" fmla="*/ 15 h 20"/>
                <a:gd name="T28" fmla="*/ 20 w 40"/>
                <a:gd name="T29" fmla="*/ 16 h 20"/>
                <a:gd name="T30" fmla="*/ 7 w 40"/>
                <a:gd name="T31" fmla="*/ 15 h 20"/>
                <a:gd name="T32" fmla="*/ 5 w 40"/>
                <a:gd name="T33" fmla="*/ 15 h 20"/>
                <a:gd name="T34" fmla="*/ 4 w 40"/>
                <a:gd name="T35" fmla="*/ 16 h 20"/>
                <a:gd name="T36" fmla="*/ 4 w 40"/>
                <a:gd name="T37" fmla="*/ 14 h 20"/>
                <a:gd name="T38" fmla="*/ 4 w 40"/>
                <a:gd name="T39" fmla="*/ 12 h 20"/>
                <a:gd name="T40" fmla="*/ 4 w 40"/>
                <a:gd name="T41" fmla="*/ 5 h 20"/>
                <a:gd name="T42" fmla="*/ 0 w 40"/>
                <a:gd name="T43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0" y="5"/>
                  </a:moveTo>
                  <a:cubicBezTo>
                    <a:pt x="0" y="8"/>
                    <a:pt x="0" y="11"/>
                    <a:pt x="0" y="14"/>
                  </a:cubicBezTo>
                  <a:cubicBezTo>
                    <a:pt x="0" y="16"/>
                    <a:pt x="0" y="19"/>
                    <a:pt x="3" y="19"/>
                  </a:cubicBezTo>
                  <a:cubicBezTo>
                    <a:pt x="9" y="20"/>
                    <a:pt x="15" y="20"/>
                    <a:pt x="21" y="20"/>
                  </a:cubicBezTo>
                  <a:cubicBezTo>
                    <a:pt x="24" y="20"/>
                    <a:pt x="27" y="20"/>
                    <a:pt x="30" y="20"/>
                  </a:cubicBezTo>
                  <a:cubicBezTo>
                    <a:pt x="31" y="19"/>
                    <a:pt x="33" y="19"/>
                    <a:pt x="34" y="19"/>
                  </a:cubicBezTo>
                  <a:cubicBezTo>
                    <a:pt x="36" y="19"/>
                    <a:pt x="37" y="19"/>
                    <a:pt x="38" y="18"/>
                  </a:cubicBezTo>
                  <a:cubicBezTo>
                    <a:pt x="40" y="17"/>
                    <a:pt x="39" y="14"/>
                    <a:pt x="40" y="12"/>
                  </a:cubicBezTo>
                  <a:cubicBezTo>
                    <a:pt x="40" y="9"/>
                    <a:pt x="39" y="5"/>
                    <a:pt x="38" y="3"/>
                  </a:cubicBezTo>
                  <a:cubicBezTo>
                    <a:pt x="38" y="0"/>
                    <a:pt x="34" y="1"/>
                    <a:pt x="35" y="4"/>
                  </a:cubicBezTo>
                  <a:cubicBezTo>
                    <a:pt x="35" y="6"/>
                    <a:pt x="36" y="8"/>
                    <a:pt x="36" y="10"/>
                  </a:cubicBezTo>
                  <a:cubicBezTo>
                    <a:pt x="36" y="11"/>
                    <a:pt x="36" y="13"/>
                    <a:pt x="35" y="14"/>
                  </a:cubicBezTo>
                  <a:cubicBezTo>
                    <a:pt x="35" y="14"/>
                    <a:pt x="35" y="15"/>
                    <a:pt x="35" y="15"/>
                  </a:cubicBezTo>
                  <a:cubicBezTo>
                    <a:pt x="36" y="15"/>
                    <a:pt x="34" y="15"/>
                    <a:pt x="34" y="15"/>
                  </a:cubicBezTo>
                  <a:cubicBezTo>
                    <a:pt x="30" y="16"/>
                    <a:pt x="25" y="16"/>
                    <a:pt x="20" y="16"/>
                  </a:cubicBezTo>
                  <a:cubicBezTo>
                    <a:pt x="16" y="16"/>
                    <a:pt x="11" y="16"/>
                    <a:pt x="7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9"/>
                    <a:pt x="4" y="7"/>
                    <a:pt x="4" y="5"/>
                  </a:cubicBezTo>
                  <a:cubicBezTo>
                    <a:pt x="4" y="2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2" name="Freeform 188"/>
            <p:cNvSpPr>
              <a:spLocks/>
            </p:cNvSpPr>
            <p:nvPr/>
          </p:nvSpPr>
          <p:spPr bwMode="auto">
            <a:xfrm>
              <a:off x="3600450" y="1355725"/>
              <a:ext cx="60325" cy="52388"/>
            </a:xfrm>
            <a:custGeom>
              <a:avLst/>
              <a:gdLst>
                <a:gd name="T0" fmla="*/ 1 w 16"/>
                <a:gd name="T1" fmla="*/ 2 h 14"/>
                <a:gd name="T2" fmla="*/ 5 w 16"/>
                <a:gd name="T3" fmla="*/ 13 h 14"/>
                <a:gd name="T4" fmla="*/ 10 w 16"/>
                <a:gd name="T5" fmla="*/ 14 h 14"/>
                <a:gd name="T6" fmla="*/ 14 w 16"/>
                <a:gd name="T7" fmla="*/ 10 h 14"/>
                <a:gd name="T8" fmla="*/ 16 w 16"/>
                <a:gd name="T9" fmla="*/ 2 h 14"/>
                <a:gd name="T10" fmla="*/ 14 w 16"/>
                <a:gd name="T11" fmla="*/ 0 h 14"/>
                <a:gd name="T12" fmla="*/ 12 w 16"/>
                <a:gd name="T13" fmla="*/ 2 h 14"/>
                <a:gd name="T14" fmla="*/ 12 w 16"/>
                <a:gd name="T15" fmla="*/ 5 h 14"/>
                <a:gd name="T16" fmla="*/ 12 w 16"/>
                <a:gd name="T17" fmla="*/ 5 h 14"/>
                <a:gd name="T18" fmla="*/ 12 w 16"/>
                <a:gd name="T19" fmla="*/ 5 h 14"/>
                <a:gd name="T20" fmla="*/ 11 w 16"/>
                <a:gd name="T21" fmla="*/ 6 h 14"/>
                <a:gd name="T22" fmla="*/ 11 w 16"/>
                <a:gd name="T23" fmla="*/ 7 h 14"/>
                <a:gd name="T24" fmla="*/ 11 w 16"/>
                <a:gd name="T25" fmla="*/ 8 h 14"/>
                <a:gd name="T26" fmla="*/ 11 w 16"/>
                <a:gd name="T27" fmla="*/ 9 h 14"/>
                <a:gd name="T28" fmla="*/ 10 w 16"/>
                <a:gd name="T29" fmla="*/ 9 h 14"/>
                <a:gd name="T30" fmla="*/ 10 w 16"/>
                <a:gd name="T31" fmla="*/ 9 h 14"/>
                <a:gd name="T32" fmla="*/ 10 w 16"/>
                <a:gd name="T33" fmla="*/ 9 h 14"/>
                <a:gd name="T34" fmla="*/ 10 w 16"/>
                <a:gd name="T35" fmla="*/ 9 h 14"/>
                <a:gd name="T36" fmla="*/ 10 w 16"/>
                <a:gd name="T37" fmla="*/ 10 h 14"/>
                <a:gd name="T38" fmla="*/ 10 w 16"/>
                <a:gd name="T39" fmla="*/ 10 h 14"/>
                <a:gd name="T40" fmla="*/ 10 w 16"/>
                <a:gd name="T41" fmla="*/ 10 h 14"/>
                <a:gd name="T42" fmla="*/ 9 w 16"/>
                <a:gd name="T43" fmla="*/ 10 h 14"/>
                <a:gd name="T44" fmla="*/ 9 w 16"/>
                <a:gd name="T45" fmla="*/ 10 h 14"/>
                <a:gd name="T46" fmla="*/ 9 w 16"/>
                <a:gd name="T47" fmla="*/ 10 h 14"/>
                <a:gd name="T48" fmla="*/ 8 w 16"/>
                <a:gd name="T49" fmla="*/ 10 h 14"/>
                <a:gd name="T50" fmla="*/ 8 w 16"/>
                <a:gd name="T51" fmla="*/ 10 h 14"/>
                <a:gd name="T52" fmla="*/ 8 w 16"/>
                <a:gd name="T53" fmla="*/ 10 h 14"/>
                <a:gd name="T54" fmla="*/ 8 w 16"/>
                <a:gd name="T55" fmla="*/ 10 h 14"/>
                <a:gd name="T56" fmla="*/ 7 w 16"/>
                <a:gd name="T57" fmla="*/ 10 h 14"/>
                <a:gd name="T58" fmla="*/ 7 w 16"/>
                <a:gd name="T59" fmla="*/ 9 h 14"/>
                <a:gd name="T60" fmla="*/ 7 w 16"/>
                <a:gd name="T61" fmla="*/ 9 h 14"/>
                <a:gd name="T62" fmla="*/ 6 w 16"/>
                <a:gd name="T63" fmla="*/ 9 h 14"/>
                <a:gd name="T64" fmla="*/ 6 w 16"/>
                <a:gd name="T65" fmla="*/ 9 h 14"/>
                <a:gd name="T66" fmla="*/ 6 w 16"/>
                <a:gd name="T67" fmla="*/ 9 h 14"/>
                <a:gd name="T68" fmla="*/ 6 w 16"/>
                <a:gd name="T69" fmla="*/ 9 h 14"/>
                <a:gd name="T70" fmla="*/ 6 w 16"/>
                <a:gd name="T71" fmla="*/ 8 h 14"/>
                <a:gd name="T72" fmla="*/ 6 w 16"/>
                <a:gd name="T73" fmla="*/ 8 h 14"/>
                <a:gd name="T74" fmla="*/ 5 w 16"/>
                <a:gd name="T75" fmla="*/ 8 h 14"/>
                <a:gd name="T76" fmla="*/ 5 w 16"/>
                <a:gd name="T77" fmla="*/ 8 h 14"/>
                <a:gd name="T78" fmla="*/ 5 w 16"/>
                <a:gd name="T79" fmla="*/ 7 h 14"/>
                <a:gd name="T80" fmla="*/ 5 w 16"/>
                <a:gd name="T81" fmla="*/ 7 h 14"/>
                <a:gd name="T82" fmla="*/ 5 w 16"/>
                <a:gd name="T83" fmla="*/ 6 h 14"/>
                <a:gd name="T84" fmla="*/ 5 w 16"/>
                <a:gd name="T85" fmla="*/ 6 h 14"/>
                <a:gd name="T86" fmla="*/ 5 w 16"/>
                <a:gd name="T87" fmla="*/ 6 h 14"/>
                <a:gd name="T88" fmla="*/ 5 w 16"/>
                <a:gd name="T89" fmla="*/ 5 h 14"/>
                <a:gd name="T90" fmla="*/ 5 w 16"/>
                <a:gd name="T91" fmla="*/ 4 h 14"/>
                <a:gd name="T92" fmla="*/ 5 w 16"/>
                <a:gd name="T93" fmla="*/ 4 h 14"/>
                <a:gd name="T94" fmla="*/ 5 w 16"/>
                <a:gd name="T95" fmla="*/ 3 h 14"/>
                <a:gd name="T96" fmla="*/ 5 w 16"/>
                <a:gd name="T97" fmla="*/ 3 h 14"/>
                <a:gd name="T98" fmla="*/ 5 w 16"/>
                <a:gd name="T99" fmla="*/ 3 h 14"/>
                <a:gd name="T100" fmla="*/ 3 w 16"/>
                <a:gd name="T101" fmla="*/ 0 h 14"/>
                <a:gd name="T102" fmla="*/ 1 w 16"/>
                <a:gd name="T10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" h="14">
                  <a:moveTo>
                    <a:pt x="1" y="2"/>
                  </a:moveTo>
                  <a:cubicBezTo>
                    <a:pt x="0" y="6"/>
                    <a:pt x="1" y="10"/>
                    <a:pt x="5" y="13"/>
                  </a:cubicBezTo>
                  <a:cubicBezTo>
                    <a:pt x="6" y="14"/>
                    <a:pt x="8" y="14"/>
                    <a:pt x="10" y="14"/>
                  </a:cubicBezTo>
                  <a:cubicBezTo>
                    <a:pt x="12" y="13"/>
                    <a:pt x="14" y="11"/>
                    <a:pt x="14" y="10"/>
                  </a:cubicBezTo>
                  <a:cubicBezTo>
                    <a:pt x="15" y="7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10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9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3" name="Freeform 189"/>
            <p:cNvSpPr>
              <a:spLocks/>
            </p:cNvSpPr>
            <p:nvPr/>
          </p:nvSpPr>
          <p:spPr bwMode="auto">
            <a:xfrm>
              <a:off x="3622675" y="1397000"/>
              <a:ext cx="14287" cy="379413"/>
            </a:xfrm>
            <a:custGeom>
              <a:avLst/>
              <a:gdLst>
                <a:gd name="T0" fmla="*/ 0 w 4"/>
                <a:gd name="T1" fmla="*/ 2 h 101"/>
                <a:gd name="T2" fmla="*/ 1 w 4"/>
                <a:gd name="T3" fmla="*/ 98 h 101"/>
                <a:gd name="T4" fmla="*/ 4 w 4"/>
                <a:gd name="T5" fmla="*/ 98 h 101"/>
                <a:gd name="T6" fmla="*/ 4 w 4"/>
                <a:gd name="T7" fmla="*/ 2 h 101"/>
                <a:gd name="T8" fmla="*/ 0 w 4"/>
                <a:gd name="T9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1">
                  <a:moveTo>
                    <a:pt x="0" y="2"/>
                  </a:moveTo>
                  <a:cubicBezTo>
                    <a:pt x="0" y="34"/>
                    <a:pt x="0" y="66"/>
                    <a:pt x="1" y="98"/>
                  </a:cubicBezTo>
                  <a:cubicBezTo>
                    <a:pt x="1" y="101"/>
                    <a:pt x="4" y="101"/>
                    <a:pt x="4" y="98"/>
                  </a:cubicBezTo>
                  <a:cubicBezTo>
                    <a:pt x="4" y="66"/>
                    <a:pt x="4" y="34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4" name="Freeform 190"/>
            <p:cNvSpPr>
              <a:spLocks/>
            </p:cNvSpPr>
            <p:nvPr/>
          </p:nvSpPr>
          <p:spPr bwMode="auto">
            <a:xfrm>
              <a:off x="3600450" y="1757363"/>
              <a:ext cx="60325" cy="57150"/>
            </a:xfrm>
            <a:custGeom>
              <a:avLst/>
              <a:gdLst>
                <a:gd name="T0" fmla="*/ 4 w 16"/>
                <a:gd name="T1" fmla="*/ 12 h 15"/>
                <a:gd name="T2" fmla="*/ 4 w 16"/>
                <a:gd name="T3" fmla="*/ 10 h 15"/>
                <a:gd name="T4" fmla="*/ 4 w 16"/>
                <a:gd name="T5" fmla="*/ 9 h 15"/>
                <a:gd name="T6" fmla="*/ 4 w 16"/>
                <a:gd name="T7" fmla="*/ 8 h 15"/>
                <a:gd name="T8" fmla="*/ 5 w 16"/>
                <a:gd name="T9" fmla="*/ 7 h 15"/>
                <a:gd name="T10" fmla="*/ 5 w 16"/>
                <a:gd name="T11" fmla="*/ 6 h 15"/>
                <a:gd name="T12" fmla="*/ 5 w 16"/>
                <a:gd name="T13" fmla="*/ 6 h 15"/>
                <a:gd name="T14" fmla="*/ 5 w 16"/>
                <a:gd name="T15" fmla="*/ 6 h 15"/>
                <a:gd name="T16" fmla="*/ 5 w 16"/>
                <a:gd name="T17" fmla="*/ 6 h 15"/>
                <a:gd name="T18" fmla="*/ 6 w 16"/>
                <a:gd name="T19" fmla="*/ 5 h 15"/>
                <a:gd name="T20" fmla="*/ 6 w 16"/>
                <a:gd name="T21" fmla="*/ 5 h 15"/>
                <a:gd name="T22" fmla="*/ 6 w 16"/>
                <a:gd name="T23" fmla="*/ 4 h 15"/>
                <a:gd name="T24" fmla="*/ 6 w 16"/>
                <a:gd name="T25" fmla="*/ 5 h 15"/>
                <a:gd name="T26" fmla="*/ 7 w 16"/>
                <a:gd name="T27" fmla="*/ 4 h 15"/>
                <a:gd name="T28" fmla="*/ 7 w 16"/>
                <a:gd name="T29" fmla="*/ 4 h 15"/>
                <a:gd name="T30" fmla="*/ 7 w 16"/>
                <a:gd name="T31" fmla="*/ 4 h 15"/>
                <a:gd name="T32" fmla="*/ 7 w 16"/>
                <a:gd name="T33" fmla="*/ 4 h 15"/>
                <a:gd name="T34" fmla="*/ 8 w 16"/>
                <a:gd name="T35" fmla="*/ 4 h 15"/>
                <a:gd name="T36" fmla="*/ 8 w 16"/>
                <a:gd name="T37" fmla="*/ 4 h 15"/>
                <a:gd name="T38" fmla="*/ 8 w 16"/>
                <a:gd name="T39" fmla="*/ 4 h 15"/>
                <a:gd name="T40" fmla="*/ 8 w 16"/>
                <a:gd name="T41" fmla="*/ 4 h 15"/>
                <a:gd name="T42" fmla="*/ 8 w 16"/>
                <a:gd name="T43" fmla="*/ 4 h 15"/>
                <a:gd name="T44" fmla="*/ 9 w 16"/>
                <a:gd name="T45" fmla="*/ 4 h 15"/>
                <a:gd name="T46" fmla="*/ 9 w 16"/>
                <a:gd name="T47" fmla="*/ 4 h 15"/>
                <a:gd name="T48" fmla="*/ 10 w 16"/>
                <a:gd name="T49" fmla="*/ 5 h 15"/>
                <a:gd name="T50" fmla="*/ 11 w 16"/>
                <a:gd name="T51" fmla="*/ 5 h 15"/>
                <a:gd name="T52" fmla="*/ 11 w 16"/>
                <a:gd name="T53" fmla="*/ 5 h 15"/>
                <a:gd name="T54" fmla="*/ 11 w 16"/>
                <a:gd name="T55" fmla="*/ 5 h 15"/>
                <a:gd name="T56" fmla="*/ 11 w 16"/>
                <a:gd name="T57" fmla="*/ 5 h 15"/>
                <a:gd name="T58" fmla="*/ 11 w 16"/>
                <a:gd name="T59" fmla="*/ 6 h 15"/>
                <a:gd name="T60" fmla="*/ 12 w 16"/>
                <a:gd name="T61" fmla="*/ 6 h 15"/>
                <a:gd name="T62" fmla="*/ 12 w 16"/>
                <a:gd name="T63" fmla="*/ 6 h 15"/>
                <a:gd name="T64" fmla="*/ 12 w 16"/>
                <a:gd name="T65" fmla="*/ 8 h 15"/>
                <a:gd name="T66" fmla="*/ 12 w 16"/>
                <a:gd name="T67" fmla="*/ 8 h 15"/>
                <a:gd name="T68" fmla="*/ 12 w 16"/>
                <a:gd name="T69" fmla="*/ 8 h 15"/>
                <a:gd name="T70" fmla="*/ 12 w 16"/>
                <a:gd name="T71" fmla="*/ 9 h 15"/>
                <a:gd name="T72" fmla="*/ 12 w 16"/>
                <a:gd name="T73" fmla="*/ 10 h 15"/>
                <a:gd name="T74" fmla="*/ 12 w 16"/>
                <a:gd name="T75" fmla="*/ 13 h 15"/>
                <a:gd name="T76" fmla="*/ 14 w 16"/>
                <a:gd name="T77" fmla="*/ 15 h 15"/>
                <a:gd name="T78" fmla="*/ 16 w 16"/>
                <a:gd name="T79" fmla="*/ 13 h 15"/>
                <a:gd name="T80" fmla="*/ 16 w 16"/>
                <a:gd name="T81" fmla="*/ 7 h 15"/>
                <a:gd name="T82" fmla="*/ 13 w 16"/>
                <a:gd name="T83" fmla="*/ 1 h 15"/>
                <a:gd name="T84" fmla="*/ 6 w 16"/>
                <a:gd name="T85" fmla="*/ 0 h 15"/>
                <a:gd name="T86" fmla="*/ 2 w 16"/>
                <a:gd name="T87" fmla="*/ 4 h 15"/>
                <a:gd name="T88" fmla="*/ 1 w 16"/>
                <a:gd name="T89" fmla="*/ 12 h 15"/>
                <a:gd name="T90" fmla="*/ 2 w 16"/>
                <a:gd name="T91" fmla="*/ 14 h 15"/>
                <a:gd name="T92" fmla="*/ 4 w 16"/>
                <a:gd name="T9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5">
                  <a:moveTo>
                    <a:pt x="4" y="12"/>
                  </a:moveTo>
                  <a:cubicBezTo>
                    <a:pt x="4" y="11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8"/>
                    <a:pt x="4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5" y="5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1"/>
                    <a:pt x="12" y="12"/>
                    <a:pt x="12" y="13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5" y="15"/>
                    <a:pt x="16" y="14"/>
                    <a:pt x="16" y="13"/>
                  </a:cubicBezTo>
                  <a:cubicBezTo>
                    <a:pt x="16" y="11"/>
                    <a:pt x="16" y="9"/>
                    <a:pt x="16" y="7"/>
                  </a:cubicBezTo>
                  <a:cubicBezTo>
                    <a:pt x="15" y="5"/>
                    <a:pt x="14" y="3"/>
                    <a:pt x="13" y="1"/>
                  </a:cubicBezTo>
                  <a:cubicBezTo>
                    <a:pt x="11" y="0"/>
                    <a:pt x="9" y="0"/>
                    <a:pt x="6" y="0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1" y="7"/>
                    <a:pt x="0" y="10"/>
                    <a:pt x="1" y="12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5" name="Freeform 191"/>
            <p:cNvSpPr>
              <a:spLocks/>
            </p:cNvSpPr>
            <p:nvPr/>
          </p:nvSpPr>
          <p:spPr bwMode="auto">
            <a:xfrm>
              <a:off x="3581400" y="1795463"/>
              <a:ext cx="96837" cy="85725"/>
            </a:xfrm>
            <a:custGeom>
              <a:avLst/>
              <a:gdLst>
                <a:gd name="T0" fmla="*/ 4 w 26"/>
                <a:gd name="T1" fmla="*/ 21 h 23"/>
                <a:gd name="T2" fmla="*/ 13 w 26"/>
                <a:gd name="T3" fmla="*/ 4 h 23"/>
                <a:gd name="T4" fmla="*/ 17 w 26"/>
                <a:gd name="T5" fmla="*/ 5 h 23"/>
                <a:gd name="T6" fmla="*/ 20 w 26"/>
                <a:gd name="T7" fmla="*/ 8 h 23"/>
                <a:gd name="T8" fmla="*/ 22 w 26"/>
                <a:gd name="T9" fmla="*/ 20 h 23"/>
                <a:gd name="T10" fmla="*/ 26 w 26"/>
                <a:gd name="T11" fmla="*/ 20 h 23"/>
                <a:gd name="T12" fmla="*/ 24 w 26"/>
                <a:gd name="T13" fmla="*/ 9 h 23"/>
                <a:gd name="T14" fmla="*/ 18 w 26"/>
                <a:gd name="T15" fmla="*/ 1 h 23"/>
                <a:gd name="T16" fmla="*/ 9 w 26"/>
                <a:gd name="T17" fmla="*/ 1 h 23"/>
                <a:gd name="T18" fmla="*/ 2 w 26"/>
                <a:gd name="T19" fmla="*/ 9 h 23"/>
                <a:gd name="T20" fmla="*/ 1 w 26"/>
                <a:gd name="T21" fmla="*/ 21 h 23"/>
                <a:gd name="T22" fmla="*/ 3 w 26"/>
                <a:gd name="T23" fmla="*/ 23 h 23"/>
                <a:gd name="T24" fmla="*/ 4 w 26"/>
                <a:gd name="T2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3">
                  <a:moveTo>
                    <a:pt x="4" y="21"/>
                  </a:moveTo>
                  <a:cubicBezTo>
                    <a:pt x="4" y="15"/>
                    <a:pt x="5" y="5"/>
                    <a:pt x="13" y="4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8" y="6"/>
                    <a:pt x="19" y="7"/>
                    <a:pt x="20" y="8"/>
                  </a:cubicBezTo>
                  <a:cubicBezTo>
                    <a:pt x="22" y="12"/>
                    <a:pt x="22" y="16"/>
                    <a:pt x="22" y="20"/>
                  </a:cubicBezTo>
                  <a:cubicBezTo>
                    <a:pt x="22" y="23"/>
                    <a:pt x="26" y="23"/>
                    <a:pt x="26" y="20"/>
                  </a:cubicBezTo>
                  <a:cubicBezTo>
                    <a:pt x="26" y="16"/>
                    <a:pt x="26" y="12"/>
                    <a:pt x="24" y="9"/>
                  </a:cubicBezTo>
                  <a:cubicBezTo>
                    <a:pt x="23" y="6"/>
                    <a:pt x="21" y="3"/>
                    <a:pt x="18" y="1"/>
                  </a:cubicBezTo>
                  <a:cubicBezTo>
                    <a:pt x="15" y="0"/>
                    <a:pt x="12" y="0"/>
                    <a:pt x="9" y="1"/>
                  </a:cubicBezTo>
                  <a:cubicBezTo>
                    <a:pt x="6" y="3"/>
                    <a:pt x="3" y="5"/>
                    <a:pt x="2" y="9"/>
                  </a:cubicBezTo>
                  <a:cubicBezTo>
                    <a:pt x="1" y="12"/>
                    <a:pt x="0" y="17"/>
                    <a:pt x="1" y="21"/>
                  </a:cubicBezTo>
                  <a:cubicBezTo>
                    <a:pt x="1" y="22"/>
                    <a:pt x="1" y="23"/>
                    <a:pt x="3" y="23"/>
                  </a:cubicBezTo>
                  <a:cubicBezTo>
                    <a:pt x="4" y="23"/>
                    <a:pt x="5" y="22"/>
                    <a:pt x="4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6" name="Freeform 192"/>
            <p:cNvSpPr>
              <a:spLocks/>
            </p:cNvSpPr>
            <p:nvPr/>
          </p:nvSpPr>
          <p:spPr bwMode="auto">
            <a:xfrm>
              <a:off x="3578225" y="1858963"/>
              <a:ext cx="112712" cy="26988"/>
            </a:xfrm>
            <a:custGeom>
              <a:avLst/>
              <a:gdLst>
                <a:gd name="T0" fmla="*/ 2 w 30"/>
                <a:gd name="T1" fmla="*/ 6 h 7"/>
                <a:gd name="T2" fmla="*/ 16 w 30"/>
                <a:gd name="T3" fmla="*/ 6 h 7"/>
                <a:gd name="T4" fmla="*/ 28 w 30"/>
                <a:gd name="T5" fmla="*/ 5 h 7"/>
                <a:gd name="T6" fmla="*/ 27 w 30"/>
                <a:gd name="T7" fmla="*/ 1 h 7"/>
                <a:gd name="T8" fmla="*/ 15 w 30"/>
                <a:gd name="T9" fmla="*/ 3 h 7"/>
                <a:gd name="T10" fmla="*/ 2 w 30"/>
                <a:gd name="T11" fmla="*/ 2 h 7"/>
                <a:gd name="T12" fmla="*/ 0 w 30"/>
                <a:gd name="T13" fmla="*/ 4 h 7"/>
                <a:gd name="T14" fmla="*/ 2 w 30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">
                  <a:moveTo>
                    <a:pt x="2" y="6"/>
                  </a:moveTo>
                  <a:cubicBezTo>
                    <a:pt x="7" y="6"/>
                    <a:pt x="11" y="7"/>
                    <a:pt x="16" y="6"/>
                  </a:cubicBezTo>
                  <a:cubicBezTo>
                    <a:pt x="20" y="6"/>
                    <a:pt x="24" y="6"/>
                    <a:pt x="28" y="5"/>
                  </a:cubicBezTo>
                  <a:cubicBezTo>
                    <a:pt x="30" y="4"/>
                    <a:pt x="29" y="0"/>
                    <a:pt x="27" y="1"/>
                  </a:cubicBezTo>
                  <a:cubicBezTo>
                    <a:pt x="23" y="2"/>
                    <a:pt x="19" y="3"/>
                    <a:pt x="15" y="3"/>
                  </a:cubicBezTo>
                  <a:cubicBezTo>
                    <a:pt x="11" y="3"/>
                    <a:pt x="7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7" name="Freeform 193"/>
            <p:cNvSpPr>
              <a:spLocks/>
            </p:cNvSpPr>
            <p:nvPr/>
          </p:nvSpPr>
          <p:spPr bwMode="auto">
            <a:xfrm>
              <a:off x="3584575" y="1866900"/>
              <a:ext cx="15875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8" name="Freeform 194"/>
            <p:cNvSpPr>
              <a:spLocks/>
            </p:cNvSpPr>
            <p:nvPr/>
          </p:nvSpPr>
          <p:spPr bwMode="auto">
            <a:xfrm>
              <a:off x="3611563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9" name="Freeform 195"/>
            <p:cNvSpPr>
              <a:spLocks/>
            </p:cNvSpPr>
            <p:nvPr/>
          </p:nvSpPr>
          <p:spPr bwMode="auto">
            <a:xfrm>
              <a:off x="3641725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0" name="Freeform 196"/>
            <p:cNvSpPr>
              <a:spLocks/>
            </p:cNvSpPr>
            <p:nvPr/>
          </p:nvSpPr>
          <p:spPr bwMode="auto">
            <a:xfrm>
              <a:off x="3667125" y="1866900"/>
              <a:ext cx="11112" cy="93663"/>
            </a:xfrm>
            <a:custGeom>
              <a:avLst/>
              <a:gdLst>
                <a:gd name="T0" fmla="*/ 0 w 3"/>
                <a:gd name="T1" fmla="*/ 3 h 25"/>
                <a:gd name="T2" fmla="*/ 0 w 3"/>
                <a:gd name="T3" fmla="*/ 22 h 25"/>
                <a:gd name="T4" fmla="*/ 3 w 3"/>
                <a:gd name="T5" fmla="*/ 22 h 25"/>
                <a:gd name="T6" fmla="*/ 3 w 3"/>
                <a:gd name="T7" fmla="*/ 3 h 25"/>
                <a:gd name="T8" fmla="*/ 0 w 3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3" y="25"/>
                    <a:pt x="3" y="22"/>
                  </a:cubicBezTo>
                  <a:cubicBezTo>
                    <a:pt x="3" y="16"/>
                    <a:pt x="3" y="9"/>
                    <a:pt x="3" y="3"/>
                  </a:cubicBezTo>
                  <a:cubicBezTo>
                    <a:pt x="3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1" name="Rectangle 197"/>
            <p:cNvSpPr>
              <a:spLocks noChangeArrowheads="1"/>
            </p:cNvSpPr>
            <p:nvPr/>
          </p:nvSpPr>
          <p:spPr bwMode="auto">
            <a:xfrm>
              <a:off x="3614738" y="209550"/>
              <a:ext cx="26987" cy="3159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90" name="组合 47289"/>
          <p:cNvGrpSpPr/>
          <p:nvPr/>
        </p:nvGrpSpPr>
        <p:grpSpPr>
          <a:xfrm>
            <a:off x="-13275" y="4910653"/>
            <a:ext cx="6784976" cy="1949268"/>
            <a:chOff x="-28575" y="4108451"/>
            <a:chExt cx="7907338" cy="2271713"/>
          </a:xfrm>
        </p:grpSpPr>
        <p:sp>
          <p:nvSpPr>
            <p:cNvPr id="47253" name="Freeform 241"/>
            <p:cNvSpPr>
              <a:spLocks/>
            </p:cNvSpPr>
            <p:nvPr/>
          </p:nvSpPr>
          <p:spPr bwMode="auto">
            <a:xfrm>
              <a:off x="-28575" y="4492626"/>
              <a:ext cx="4595813" cy="1887538"/>
            </a:xfrm>
            <a:custGeom>
              <a:avLst/>
              <a:gdLst>
                <a:gd name="T0" fmla="*/ 477 w 1224"/>
                <a:gd name="T1" fmla="*/ 399 h 501"/>
                <a:gd name="T2" fmla="*/ 424 w 1224"/>
                <a:gd name="T3" fmla="*/ 386 h 501"/>
                <a:gd name="T4" fmla="*/ 255 w 1224"/>
                <a:gd name="T5" fmla="*/ 324 h 501"/>
                <a:gd name="T6" fmla="*/ 252 w 1224"/>
                <a:gd name="T7" fmla="*/ 324 h 501"/>
                <a:gd name="T8" fmla="*/ 285 w 1224"/>
                <a:gd name="T9" fmla="*/ 308 h 501"/>
                <a:gd name="T10" fmla="*/ 626 w 1224"/>
                <a:gd name="T11" fmla="*/ 283 h 501"/>
                <a:gd name="T12" fmla="*/ 942 w 1224"/>
                <a:gd name="T13" fmla="*/ 306 h 501"/>
                <a:gd name="T14" fmla="*/ 957 w 1224"/>
                <a:gd name="T15" fmla="*/ 315 h 501"/>
                <a:gd name="T16" fmla="*/ 1037 w 1224"/>
                <a:gd name="T17" fmla="*/ 364 h 501"/>
                <a:gd name="T18" fmla="*/ 1099 w 1224"/>
                <a:gd name="T19" fmla="*/ 385 h 501"/>
                <a:gd name="T20" fmla="*/ 1104 w 1224"/>
                <a:gd name="T21" fmla="*/ 382 h 501"/>
                <a:gd name="T22" fmla="*/ 1042 w 1224"/>
                <a:gd name="T23" fmla="*/ 355 h 501"/>
                <a:gd name="T24" fmla="*/ 976 w 1224"/>
                <a:gd name="T25" fmla="*/ 305 h 501"/>
                <a:gd name="T26" fmla="*/ 1204 w 1224"/>
                <a:gd name="T27" fmla="*/ 245 h 501"/>
                <a:gd name="T28" fmla="*/ 1200 w 1224"/>
                <a:gd name="T29" fmla="*/ 239 h 501"/>
                <a:gd name="T30" fmla="*/ 973 w 1224"/>
                <a:gd name="T31" fmla="*/ 285 h 501"/>
                <a:gd name="T32" fmla="*/ 834 w 1224"/>
                <a:gd name="T33" fmla="*/ 281 h 501"/>
                <a:gd name="T34" fmla="*/ 939 w 1224"/>
                <a:gd name="T35" fmla="*/ 205 h 501"/>
                <a:gd name="T36" fmla="*/ 988 w 1224"/>
                <a:gd name="T37" fmla="*/ 178 h 501"/>
                <a:gd name="T38" fmla="*/ 983 w 1224"/>
                <a:gd name="T39" fmla="*/ 172 h 501"/>
                <a:gd name="T40" fmla="*/ 931 w 1224"/>
                <a:gd name="T41" fmla="*/ 193 h 501"/>
                <a:gd name="T42" fmla="*/ 818 w 1224"/>
                <a:gd name="T43" fmla="*/ 261 h 501"/>
                <a:gd name="T44" fmla="*/ 784 w 1224"/>
                <a:gd name="T45" fmla="*/ 276 h 501"/>
                <a:gd name="T46" fmla="*/ 601 w 1224"/>
                <a:gd name="T47" fmla="*/ 254 h 501"/>
                <a:gd name="T48" fmla="*/ 478 w 1224"/>
                <a:gd name="T49" fmla="*/ 245 h 501"/>
                <a:gd name="T50" fmla="*/ 620 w 1224"/>
                <a:gd name="T51" fmla="*/ 129 h 501"/>
                <a:gd name="T52" fmla="*/ 786 w 1224"/>
                <a:gd name="T53" fmla="*/ 48 h 501"/>
                <a:gd name="T54" fmla="*/ 780 w 1224"/>
                <a:gd name="T55" fmla="*/ 48 h 501"/>
                <a:gd name="T56" fmla="*/ 637 w 1224"/>
                <a:gd name="T57" fmla="*/ 100 h 501"/>
                <a:gd name="T58" fmla="*/ 644 w 1224"/>
                <a:gd name="T59" fmla="*/ 43 h 501"/>
                <a:gd name="T60" fmla="*/ 669 w 1224"/>
                <a:gd name="T61" fmla="*/ 1 h 501"/>
                <a:gd name="T62" fmla="*/ 665 w 1224"/>
                <a:gd name="T63" fmla="*/ 1 h 501"/>
                <a:gd name="T64" fmla="*/ 634 w 1224"/>
                <a:gd name="T65" fmla="*/ 39 h 501"/>
                <a:gd name="T66" fmla="*/ 619 w 1224"/>
                <a:gd name="T67" fmla="*/ 98 h 501"/>
                <a:gd name="T68" fmla="*/ 612 w 1224"/>
                <a:gd name="T69" fmla="*/ 113 h 501"/>
                <a:gd name="T70" fmla="*/ 614 w 1224"/>
                <a:gd name="T71" fmla="*/ 114 h 501"/>
                <a:gd name="T72" fmla="*/ 609 w 1224"/>
                <a:gd name="T73" fmla="*/ 117 h 501"/>
                <a:gd name="T74" fmla="*/ 457 w 1224"/>
                <a:gd name="T75" fmla="*/ 224 h 501"/>
                <a:gd name="T76" fmla="*/ 425 w 1224"/>
                <a:gd name="T77" fmla="*/ 245 h 501"/>
                <a:gd name="T78" fmla="*/ 313 w 1224"/>
                <a:gd name="T79" fmla="*/ 256 h 501"/>
                <a:gd name="T80" fmla="*/ 322 w 1224"/>
                <a:gd name="T81" fmla="*/ 150 h 501"/>
                <a:gd name="T82" fmla="*/ 335 w 1224"/>
                <a:gd name="T83" fmla="*/ 113 h 501"/>
                <a:gd name="T84" fmla="*/ 323 w 1224"/>
                <a:gd name="T85" fmla="*/ 110 h 501"/>
                <a:gd name="T86" fmla="*/ 308 w 1224"/>
                <a:gd name="T87" fmla="*/ 142 h 501"/>
                <a:gd name="T88" fmla="*/ 281 w 1224"/>
                <a:gd name="T89" fmla="*/ 248 h 501"/>
                <a:gd name="T90" fmla="*/ 276 w 1224"/>
                <a:gd name="T91" fmla="*/ 265 h 501"/>
                <a:gd name="T92" fmla="*/ 237 w 1224"/>
                <a:gd name="T93" fmla="*/ 277 h 501"/>
                <a:gd name="T94" fmla="*/ 87 w 1224"/>
                <a:gd name="T95" fmla="*/ 362 h 501"/>
                <a:gd name="T96" fmla="*/ 0 w 1224"/>
                <a:gd name="T97" fmla="*/ 423 h 501"/>
                <a:gd name="T98" fmla="*/ 0 w 1224"/>
                <a:gd name="T99" fmla="*/ 501 h 501"/>
                <a:gd name="T100" fmla="*/ 145 w 1224"/>
                <a:gd name="T101" fmla="*/ 394 h 501"/>
                <a:gd name="T102" fmla="*/ 208 w 1224"/>
                <a:gd name="T103" fmla="*/ 349 h 501"/>
                <a:gd name="T104" fmla="*/ 245 w 1224"/>
                <a:gd name="T105" fmla="*/ 356 h 501"/>
                <a:gd name="T106" fmla="*/ 421 w 1224"/>
                <a:gd name="T107" fmla="*/ 401 h 501"/>
                <a:gd name="T108" fmla="*/ 469 w 1224"/>
                <a:gd name="T109" fmla="*/ 408 h 501"/>
                <a:gd name="T110" fmla="*/ 491 w 1224"/>
                <a:gd name="T111" fmla="*/ 405 h 501"/>
                <a:gd name="T112" fmla="*/ 477 w 1224"/>
                <a:gd name="T113" fmla="*/ 399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24" h="501">
                  <a:moveTo>
                    <a:pt x="477" y="399"/>
                  </a:moveTo>
                  <a:cubicBezTo>
                    <a:pt x="466" y="398"/>
                    <a:pt x="455" y="394"/>
                    <a:pt x="424" y="386"/>
                  </a:cubicBezTo>
                  <a:cubicBezTo>
                    <a:pt x="366" y="370"/>
                    <a:pt x="310" y="348"/>
                    <a:pt x="255" y="324"/>
                  </a:cubicBezTo>
                  <a:cubicBezTo>
                    <a:pt x="254" y="324"/>
                    <a:pt x="253" y="324"/>
                    <a:pt x="252" y="324"/>
                  </a:cubicBezTo>
                  <a:cubicBezTo>
                    <a:pt x="263" y="318"/>
                    <a:pt x="273" y="313"/>
                    <a:pt x="285" y="308"/>
                  </a:cubicBezTo>
                  <a:cubicBezTo>
                    <a:pt x="387" y="267"/>
                    <a:pt x="510" y="270"/>
                    <a:pt x="626" y="283"/>
                  </a:cubicBezTo>
                  <a:cubicBezTo>
                    <a:pt x="731" y="295"/>
                    <a:pt x="836" y="309"/>
                    <a:pt x="942" y="306"/>
                  </a:cubicBezTo>
                  <a:cubicBezTo>
                    <a:pt x="947" y="309"/>
                    <a:pt x="952" y="312"/>
                    <a:pt x="957" y="315"/>
                  </a:cubicBezTo>
                  <a:cubicBezTo>
                    <a:pt x="984" y="331"/>
                    <a:pt x="1009" y="350"/>
                    <a:pt x="1037" y="364"/>
                  </a:cubicBezTo>
                  <a:cubicBezTo>
                    <a:pt x="1056" y="374"/>
                    <a:pt x="1077" y="382"/>
                    <a:pt x="1099" y="385"/>
                  </a:cubicBezTo>
                  <a:cubicBezTo>
                    <a:pt x="1108" y="386"/>
                    <a:pt x="1112" y="384"/>
                    <a:pt x="1104" y="382"/>
                  </a:cubicBezTo>
                  <a:cubicBezTo>
                    <a:pt x="1082" y="377"/>
                    <a:pt x="1061" y="367"/>
                    <a:pt x="1042" y="355"/>
                  </a:cubicBezTo>
                  <a:cubicBezTo>
                    <a:pt x="1019" y="340"/>
                    <a:pt x="998" y="322"/>
                    <a:pt x="976" y="305"/>
                  </a:cubicBezTo>
                  <a:cubicBezTo>
                    <a:pt x="1051" y="300"/>
                    <a:pt x="1134" y="276"/>
                    <a:pt x="1204" y="245"/>
                  </a:cubicBezTo>
                  <a:cubicBezTo>
                    <a:pt x="1224" y="237"/>
                    <a:pt x="1221" y="231"/>
                    <a:pt x="1200" y="239"/>
                  </a:cubicBezTo>
                  <a:cubicBezTo>
                    <a:pt x="1130" y="265"/>
                    <a:pt x="1053" y="281"/>
                    <a:pt x="973" y="285"/>
                  </a:cubicBezTo>
                  <a:cubicBezTo>
                    <a:pt x="927" y="287"/>
                    <a:pt x="881" y="285"/>
                    <a:pt x="834" y="281"/>
                  </a:cubicBezTo>
                  <a:cubicBezTo>
                    <a:pt x="869" y="256"/>
                    <a:pt x="903" y="228"/>
                    <a:pt x="939" y="205"/>
                  </a:cubicBezTo>
                  <a:cubicBezTo>
                    <a:pt x="959" y="193"/>
                    <a:pt x="967" y="187"/>
                    <a:pt x="988" y="178"/>
                  </a:cubicBezTo>
                  <a:cubicBezTo>
                    <a:pt x="998" y="173"/>
                    <a:pt x="993" y="169"/>
                    <a:pt x="983" y="172"/>
                  </a:cubicBezTo>
                  <a:cubicBezTo>
                    <a:pt x="964" y="177"/>
                    <a:pt x="956" y="181"/>
                    <a:pt x="931" y="193"/>
                  </a:cubicBezTo>
                  <a:cubicBezTo>
                    <a:pt x="892" y="213"/>
                    <a:pt x="856" y="239"/>
                    <a:pt x="818" y="261"/>
                  </a:cubicBezTo>
                  <a:cubicBezTo>
                    <a:pt x="807" y="268"/>
                    <a:pt x="796" y="274"/>
                    <a:pt x="784" y="276"/>
                  </a:cubicBezTo>
                  <a:cubicBezTo>
                    <a:pt x="723" y="270"/>
                    <a:pt x="662" y="261"/>
                    <a:pt x="601" y="254"/>
                  </a:cubicBezTo>
                  <a:cubicBezTo>
                    <a:pt x="560" y="249"/>
                    <a:pt x="519" y="246"/>
                    <a:pt x="478" y="245"/>
                  </a:cubicBezTo>
                  <a:cubicBezTo>
                    <a:pt x="525" y="206"/>
                    <a:pt x="570" y="165"/>
                    <a:pt x="620" y="129"/>
                  </a:cubicBezTo>
                  <a:cubicBezTo>
                    <a:pt x="670" y="92"/>
                    <a:pt x="726" y="61"/>
                    <a:pt x="786" y="48"/>
                  </a:cubicBezTo>
                  <a:cubicBezTo>
                    <a:pt x="780" y="48"/>
                    <a:pt x="780" y="48"/>
                    <a:pt x="780" y="48"/>
                  </a:cubicBezTo>
                  <a:cubicBezTo>
                    <a:pt x="730" y="55"/>
                    <a:pt x="682" y="75"/>
                    <a:pt x="637" y="100"/>
                  </a:cubicBezTo>
                  <a:cubicBezTo>
                    <a:pt x="639" y="81"/>
                    <a:pt x="640" y="61"/>
                    <a:pt x="644" y="43"/>
                  </a:cubicBezTo>
                  <a:cubicBezTo>
                    <a:pt x="648" y="23"/>
                    <a:pt x="661" y="7"/>
                    <a:pt x="669" y="1"/>
                  </a:cubicBezTo>
                  <a:cubicBezTo>
                    <a:pt x="669" y="1"/>
                    <a:pt x="665" y="0"/>
                    <a:pt x="665" y="1"/>
                  </a:cubicBezTo>
                  <a:cubicBezTo>
                    <a:pt x="658" y="4"/>
                    <a:pt x="641" y="20"/>
                    <a:pt x="634" y="39"/>
                  </a:cubicBezTo>
                  <a:cubicBezTo>
                    <a:pt x="627" y="57"/>
                    <a:pt x="624" y="78"/>
                    <a:pt x="619" y="98"/>
                  </a:cubicBezTo>
                  <a:cubicBezTo>
                    <a:pt x="618" y="104"/>
                    <a:pt x="616" y="109"/>
                    <a:pt x="612" y="113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2" y="115"/>
                    <a:pt x="611" y="116"/>
                    <a:pt x="609" y="117"/>
                  </a:cubicBezTo>
                  <a:cubicBezTo>
                    <a:pt x="556" y="150"/>
                    <a:pt x="508" y="189"/>
                    <a:pt x="457" y="224"/>
                  </a:cubicBezTo>
                  <a:cubicBezTo>
                    <a:pt x="447" y="232"/>
                    <a:pt x="436" y="239"/>
                    <a:pt x="425" y="245"/>
                  </a:cubicBezTo>
                  <a:cubicBezTo>
                    <a:pt x="387" y="246"/>
                    <a:pt x="349" y="249"/>
                    <a:pt x="313" y="256"/>
                  </a:cubicBezTo>
                  <a:cubicBezTo>
                    <a:pt x="317" y="220"/>
                    <a:pt x="314" y="184"/>
                    <a:pt x="322" y="150"/>
                  </a:cubicBezTo>
                  <a:cubicBezTo>
                    <a:pt x="325" y="138"/>
                    <a:pt x="330" y="125"/>
                    <a:pt x="335" y="113"/>
                  </a:cubicBezTo>
                  <a:cubicBezTo>
                    <a:pt x="345" y="92"/>
                    <a:pt x="336" y="90"/>
                    <a:pt x="323" y="110"/>
                  </a:cubicBezTo>
                  <a:cubicBezTo>
                    <a:pt x="317" y="120"/>
                    <a:pt x="312" y="131"/>
                    <a:pt x="308" y="142"/>
                  </a:cubicBezTo>
                  <a:cubicBezTo>
                    <a:pt x="295" y="175"/>
                    <a:pt x="290" y="213"/>
                    <a:pt x="281" y="248"/>
                  </a:cubicBezTo>
                  <a:cubicBezTo>
                    <a:pt x="280" y="254"/>
                    <a:pt x="278" y="260"/>
                    <a:pt x="276" y="265"/>
                  </a:cubicBezTo>
                  <a:cubicBezTo>
                    <a:pt x="262" y="268"/>
                    <a:pt x="249" y="272"/>
                    <a:pt x="237" y="277"/>
                  </a:cubicBezTo>
                  <a:cubicBezTo>
                    <a:pt x="180" y="298"/>
                    <a:pt x="133" y="330"/>
                    <a:pt x="87" y="362"/>
                  </a:cubicBezTo>
                  <a:cubicBezTo>
                    <a:pt x="37" y="396"/>
                    <a:pt x="50" y="389"/>
                    <a:pt x="0" y="423"/>
                  </a:cubicBezTo>
                  <a:cubicBezTo>
                    <a:pt x="0" y="501"/>
                    <a:pt x="0" y="501"/>
                    <a:pt x="0" y="501"/>
                  </a:cubicBezTo>
                  <a:cubicBezTo>
                    <a:pt x="47" y="466"/>
                    <a:pt x="97" y="429"/>
                    <a:pt x="145" y="394"/>
                  </a:cubicBezTo>
                  <a:cubicBezTo>
                    <a:pt x="165" y="379"/>
                    <a:pt x="186" y="363"/>
                    <a:pt x="208" y="349"/>
                  </a:cubicBezTo>
                  <a:cubicBezTo>
                    <a:pt x="220" y="350"/>
                    <a:pt x="233" y="353"/>
                    <a:pt x="245" y="356"/>
                  </a:cubicBezTo>
                  <a:cubicBezTo>
                    <a:pt x="304" y="371"/>
                    <a:pt x="362" y="389"/>
                    <a:pt x="421" y="401"/>
                  </a:cubicBezTo>
                  <a:cubicBezTo>
                    <a:pt x="453" y="407"/>
                    <a:pt x="460" y="407"/>
                    <a:pt x="469" y="408"/>
                  </a:cubicBezTo>
                  <a:cubicBezTo>
                    <a:pt x="469" y="408"/>
                    <a:pt x="487" y="408"/>
                    <a:pt x="491" y="405"/>
                  </a:cubicBezTo>
                  <a:cubicBezTo>
                    <a:pt x="495" y="400"/>
                    <a:pt x="477" y="399"/>
                    <a:pt x="477" y="39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4" name="Freeform 242"/>
            <p:cNvSpPr>
              <a:spLocks noEditPoints="1"/>
            </p:cNvSpPr>
            <p:nvPr/>
          </p:nvSpPr>
          <p:spPr bwMode="auto">
            <a:xfrm>
              <a:off x="2403475" y="4179888"/>
              <a:ext cx="384175" cy="392113"/>
            </a:xfrm>
            <a:custGeom>
              <a:avLst/>
              <a:gdLst>
                <a:gd name="T0" fmla="*/ 88 w 102"/>
                <a:gd name="T1" fmla="*/ 51 h 104"/>
                <a:gd name="T2" fmla="*/ 99 w 102"/>
                <a:gd name="T3" fmla="*/ 36 h 104"/>
                <a:gd name="T4" fmla="*/ 77 w 102"/>
                <a:gd name="T5" fmla="*/ 25 h 104"/>
                <a:gd name="T6" fmla="*/ 76 w 102"/>
                <a:gd name="T7" fmla="*/ 5 h 104"/>
                <a:gd name="T8" fmla="*/ 51 w 102"/>
                <a:gd name="T9" fmla="*/ 14 h 104"/>
                <a:gd name="T10" fmla="*/ 39 w 102"/>
                <a:gd name="T11" fmla="*/ 2 h 104"/>
                <a:gd name="T12" fmla="*/ 26 w 102"/>
                <a:gd name="T13" fmla="*/ 26 h 104"/>
                <a:gd name="T14" fmla="*/ 7 w 102"/>
                <a:gd name="T15" fmla="*/ 25 h 104"/>
                <a:gd name="T16" fmla="*/ 14 w 102"/>
                <a:gd name="T17" fmla="*/ 51 h 104"/>
                <a:gd name="T18" fmla="*/ 1 w 102"/>
                <a:gd name="T19" fmla="*/ 64 h 104"/>
                <a:gd name="T20" fmla="*/ 28 w 102"/>
                <a:gd name="T21" fmla="*/ 75 h 104"/>
                <a:gd name="T22" fmla="*/ 25 w 102"/>
                <a:gd name="T23" fmla="*/ 87 h 104"/>
                <a:gd name="T24" fmla="*/ 45 w 102"/>
                <a:gd name="T25" fmla="*/ 101 h 104"/>
                <a:gd name="T26" fmla="*/ 57 w 102"/>
                <a:gd name="T27" fmla="*/ 95 h 104"/>
                <a:gd name="T28" fmla="*/ 81 w 102"/>
                <a:gd name="T29" fmla="*/ 90 h 104"/>
                <a:gd name="T30" fmla="*/ 84 w 102"/>
                <a:gd name="T31" fmla="*/ 79 h 104"/>
                <a:gd name="T32" fmla="*/ 99 w 102"/>
                <a:gd name="T33" fmla="*/ 58 h 104"/>
                <a:gd name="T34" fmla="*/ 47 w 102"/>
                <a:gd name="T35" fmla="*/ 62 h 104"/>
                <a:gd name="T36" fmla="*/ 41 w 102"/>
                <a:gd name="T37" fmla="*/ 54 h 104"/>
                <a:gd name="T38" fmla="*/ 53 w 102"/>
                <a:gd name="T39" fmla="*/ 44 h 104"/>
                <a:gd name="T40" fmla="*/ 84 w 102"/>
                <a:gd name="T41" fmla="*/ 34 h 104"/>
                <a:gd name="T42" fmla="*/ 82 w 102"/>
                <a:gd name="T43" fmla="*/ 43 h 104"/>
                <a:gd name="T44" fmla="*/ 64 w 102"/>
                <a:gd name="T45" fmla="*/ 50 h 104"/>
                <a:gd name="T46" fmla="*/ 71 w 102"/>
                <a:gd name="T47" fmla="*/ 39 h 104"/>
                <a:gd name="T48" fmla="*/ 63 w 102"/>
                <a:gd name="T49" fmla="*/ 14 h 104"/>
                <a:gd name="T50" fmla="*/ 68 w 102"/>
                <a:gd name="T51" fmla="*/ 22 h 104"/>
                <a:gd name="T52" fmla="*/ 60 w 102"/>
                <a:gd name="T53" fmla="*/ 40 h 104"/>
                <a:gd name="T54" fmla="*/ 55 w 102"/>
                <a:gd name="T55" fmla="*/ 39 h 104"/>
                <a:gd name="T56" fmla="*/ 56 w 102"/>
                <a:gd name="T57" fmla="*/ 41 h 104"/>
                <a:gd name="T58" fmla="*/ 52 w 102"/>
                <a:gd name="T59" fmla="*/ 40 h 104"/>
                <a:gd name="T60" fmla="*/ 55 w 102"/>
                <a:gd name="T61" fmla="*/ 39 h 104"/>
                <a:gd name="T62" fmla="*/ 63 w 102"/>
                <a:gd name="T63" fmla="*/ 14 h 104"/>
                <a:gd name="T64" fmla="*/ 44 w 102"/>
                <a:gd name="T65" fmla="*/ 20 h 104"/>
                <a:gd name="T66" fmla="*/ 49 w 102"/>
                <a:gd name="T67" fmla="*/ 40 h 104"/>
                <a:gd name="T68" fmla="*/ 43 w 102"/>
                <a:gd name="T69" fmla="*/ 41 h 104"/>
                <a:gd name="T70" fmla="*/ 42 w 102"/>
                <a:gd name="T71" fmla="*/ 39 h 104"/>
                <a:gd name="T72" fmla="*/ 35 w 102"/>
                <a:gd name="T73" fmla="*/ 18 h 104"/>
                <a:gd name="T74" fmla="*/ 14 w 102"/>
                <a:gd name="T75" fmla="*/ 33 h 104"/>
                <a:gd name="T76" fmla="*/ 32 w 102"/>
                <a:gd name="T77" fmla="*/ 39 h 104"/>
                <a:gd name="T78" fmla="*/ 37 w 102"/>
                <a:gd name="T79" fmla="*/ 49 h 104"/>
                <a:gd name="T80" fmla="*/ 34 w 102"/>
                <a:gd name="T81" fmla="*/ 48 h 104"/>
                <a:gd name="T82" fmla="*/ 15 w 102"/>
                <a:gd name="T83" fmla="*/ 39 h 104"/>
                <a:gd name="T84" fmla="*/ 29 w 102"/>
                <a:gd name="T85" fmla="*/ 65 h 104"/>
                <a:gd name="T86" fmla="*/ 11 w 102"/>
                <a:gd name="T87" fmla="*/ 64 h 104"/>
                <a:gd name="T88" fmla="*/ 29 w 102"/>
                <a:gd name="T89" fmla="*/ 56 h 104"/>
                <a:gd name="T90" fmla="*/ 38 w 102"/>
                <a:gd name="T91" fmla="*/ 60 h 104"/>
                <a:gd name="T92" fmla="*/ 41 w 102"/>
                <a:gd name="T93" fmla="*/ 90 h 104"/>
                <a:gd name="T94" fmla="*/ 35 w 102"/>
                <a:gd name="T95" fmla="*/ 83 h 104"/>
                <a:gd name="T96" fmla="*/ 43 w 102"/>
                <a:gd name="T97" fmla="*/ 65 h 104"/>
                <a:gd name="T98" fmla="*/ 48 w 102"/>
                <a:gd name="T99" fmla="*/ 67 h 104"/>
                <a:gd name="T100" fmla="*/ 41 w 102"/>
                <a:gd name="T101" fmla="*/ 90 h 104"/>
                <a:gd name="T102" fmla="*/ 62 w 102"/>
                <a:gd name="T103" fmla="*/ 84 h 104"/>
                <a:gd name="T104" fmla="*/ 55 w 102"/>
                <a:gd name="T105" fmla="*/ 66 h 104"/>
                <a:gd name="T106" fmla="*/ 60 w 102"/>
                <a:gd name="T107" fmla="*/ 64 h 104"/>
                <a:gd name="T108" fmla="*/ 61 w 102"/>
                <a:gd name="T109" fmla="*/ 66 h 104"/>
                <a:gd name="T110" fmla="*/ 71 w 102"/>
                <a:gd name="T111" fmla="*/ 86 h 104"/>
                <a:gd name="T112" fmla="*/ 90 w 102"/>
                <a:gd name="T113" fmla="*/ 69 h 104"/>
                <a:gd name="T114" fmla="*/ 71 w 102"/>
                <a:gd name="T115" fmla="*/ 64 h 104"/>
                <a:gd name="T116" fmla="*/ 63 w 102"/>
                <a:gd name="T117" fmla="*/ 58 h 104"/>
                <a:gd name="T118" fmla="*/ 65 w 102"/>
                <a:gd name="T119" fmla="*/ 55 h 104"/>
                <a:gd name="T120" fmla="*/ 68 w 102"/>
                <a:gd name="T121" fmla="*/ 56 h 104"/>
                <a:gd name="T122" fmla="*/ 88 w 102"/>
                <a:gd name="T123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2" h="104">
                  <a:moveTo>
                    <a:pt x="99" y="58"/>
                  </a:moveTo>
                  <a:cubicBezTo>
                    <a:pt x="96" y="55"/>
                    <a:pt x="92" y="52"/>
                    <a:pt x="88" y="51"/>
                  </a:cubicBezTo>
                  <a:cubicBezTo>
                    <a:pt x="89" y="50"/>
                    <a:pt x="91" y="49"/>
                    <a:pt x="92" y="48"/>
                  </a:cubicBezTo>
                  <a:cubicBezTo>
                    <a:pt x="96" y="45"/>
                    <a:pt x="99" y="41"/>
                    <a:pt x="99" y="36"/>
                  </a:cubicBezTo>
                  <a:cubicBezTo>
                    <a:pt x="100" y="30"/>
                    <a:pt x="94" y="25"/>
                    <a:pt x="88" y="24"/>
                  </a:cubicBezTo>
                  <a:cubicBezTo>
                    <a:pt x="84" y="23"/>
                    <a:pt x="80" y="24"/>
                    <a:pt x="77" y="25"/>
                  </a:cubicBezTo>
                  <a:cubicBezTo>
                    <a:pt x="78" y="23"/>
                    <a:pt x="78" y="20"/>
                    <a:pt x="79" y="18"/>
                  </a:cubicBezTo>
                  <a:cubicBezTo>
                    <a:pt x="80" y="13"/>
                    <a:pt x="79" y="8"/>
                    <a:pt x="76" y="5"/>
                  </a:cubicBezTo>
                  <a:cubicBezTo>
                    <a:pt x="71" y="0"/>
                    <a:pt x="64" y="0"/>
                    <a:pt x="59" y="4"/>
                  </a:cubicBezTo>
                  <a:cubicBezTo>
                    <a:pt x="55" y="6"/>
                    <a:pt x="53" y="10"/>
                    <a:pt x="51" y="14"/>
                  </a:cubicBezTo>
                  <a:cubicBezTo>
                    <a:pt x="51" y="13"/>
                    <a:pt x="50" y="12"/>
                    <a:pt x="50" y="11"/>
                  </a:cubicBezTo>
                  <a:cubicBezTo>
                    <a:pt x="48" y="6"/>
                    <a:pt x="44" y="3"/>
                    <a:pt x="39" y="2"/>
                  </a:cubicBezTo>
                  <a:cubicBezTo>
                    <a:pt x="33" y="2"/>
                    <a:pt x="27" y="6"/>
                    <a:pt x="25" y="12"/>
                  </a:cubicBezTo>
                  <a:cubicBezTo>
                    <a:pt x="24" y="17"/>
                    <a:pt x="24" y="21"/>
                    <a:pt x="26" y="26"/>
                  </a:cubicBezTo>
                  <a:cubicBezTo>
                    <a:pt x="24" y="25"/>
                    <a:pt x="22" y="24"/>
                    <a:pt x="20" y="23"/>
                  </a:cubicBezTo>
                  <a:cubicBezTo>
                    <a:pt x="16" y="22"/>
                    <a:pt x="11" y="22"/>
                    <a:pt x="7" y="25"/>
                  </a:cubicBezTo>
                  <a:cubicBezTo>
                    <a:pt x="2" y="29"/>
                    <a:pt x="1" y="37"/>
                    <a:pt x="4" y="42"/>
                  </a:cubicBezTo>
                  <a:cubicBezTo>
                    <a:pt x="6" y="46"/>
                    <a:pt x="10" y="49"/>
                    <a:pt x="14" y="51"/>
                  </a:cubicBezTo>
                  <a:cubicBezTo>
                    <a:pt x="12" y="52"/>
                    <a:pt x="11" y="52"/>
                    <a:pt x="9" y="53"/>
                  </a:cubicBezTo>
                  <a:cubicBezTo>
                    <a:pt x="5" y="55"/>
                    <a:pt x="2" y="59"/>
                    <a:pt x="1" y="64"/>
                  </a:cubicBezTo>
                  <a:cubicBezTo>
                    <a:pt x="0" y="70"/>
                    <a:pt x="5" y="76"/>
                    <a:pt x="11" y="78"/>
                  </a:cubicBezTo>
                  <a:cubicBezTo>
                    <a:pt x="17" y="80"/>
                    <a:pt x="23" y="78"/>
                    <a:pt x="28" y="75"/>
                  </a:cubicBezTo>
                  <a:cubicBezTo>
                    <a:pt x="29" y="75"/>
                    <a:pt x="29" y="75"/>
                    <a:pt x="29" y="74"/>
                  </a:cubicBezTo>
                  <a:cubicBezTo>
                    <a:pt x="27" y="78"/>
                    <a:pt x="26" y="82"/>
                    <a:pt x="25" y="87"/>
                  </a:cubicBezTo>
                  <a:cubicBezTo>
                    <a:pt x="24" y="91"/>
                    <a:pt x="25" y="96"/>
                    <a:pt x="28" y="100"/>
                  </a:cubicBezTo>
                  <a:cubicBezTo>
                    <a:pt x="32" y="104"/>
                    <a:pt x="40" y="104"/>
                    <a:pt x="45" y="101"/>
                  </a:cubicBezTo>
                  <a:cubicBezTo>
                    <a:pt x="49" y="98"/>
                    <a:pt x="52" y="93"/>
                    <a:pt x="53" y="88"/>
                  </a:cubicBezTo>
                  <a:cubicBezTo>
                    <a:pt x="54" y="90"/>
                    <a:pt x="55" y="93"/>
                    <a:pt x="57" y="95"/>
                  </a:cubicBezTo>
                  <a:cubicBezTo>
                    <a:pt x="59" y="99"/>
                    <a:pt x="63" y="102"/>
                    <a:pt x="68" y="102"/>
                  </a:cubicBezTo>
                  <a:cubicBezTo>
                    <a:pt x="74" y="102"/>
                    <a:pt x="80" y="96"/>
                    <a:pt x="81" y="90"/>
                  </a:cubicBezTo>
                  <a:cubicBezTo>
                    <a:pt x="82" y="86"/>
                    <a:pt x="81" y="81"/>
                    <a:pt x="79" y="77"/>
                  </a:cubicBezTo>
                  <a:cubicBezTo>
                    <a:pt x="81" y="78"/>
                    <a:pt x="83" y="78"/>
                    <a:pt x="84" y="79"/>
                  </a:cubicBezTo>
                  <a:cubicBezTo>
                    <a:pt x="89" y="80"/>
                    <a:pt x="94" y="79"/>
                    <a:pt x="98" y="76"/>
                  </a:cubicBezTo>
                  <a:cubicBezTo>
                    <a:pt x="102" y="71"/>
                    <a:pt x="102" y="64"/>
                    <a:pt x="99" y="58"/>
                  </a:cubicBezTo>
                  <a:close/>
                  <a:moveTo>
                    <a:pt x="59" y="56"/>
                  </a:moveTo>
                  <a:cubicBezTo>
                    <a:pt x="57" y="61"/>
                    <a:pt x="52" y="64"/>
                    <a:pt x="47" y="62"/>
                  </a:cubicBezTo>
                  <a:cubicBezTo>
                    <a:pt x="44" y="61"/>
                    <a:pt x="41" y="58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41" y="51"/>
                    <a:pt x="41" y="50"/>
                  </a:cubicBezTo>
                  <a:cubicBezTo>
                    <a:pt x="43" y="45"/>
                    <a:pt x="48" y="43"/>
                    <a:pt x="53" y="44"/>
                  </a:cubicBezTo>
                  <a:cubicBezTo>
                    <a:pt x="58" y="46"/>
                    <a:pt x="61" y="51"/>
                    <a:pt x="59" y="56"/>
                  </a:cubicBezTo>
                  <a:close/>
                  <a:moveTo>
                    <a:pt x="84" y="34"/>
                  </a:moveTo>
                  <a:cubicBezTo>
                    <a:pt x="88" y="33"/>
                    <a:pt x="90" y="34"/>
                    <a:pt x="89" y="37"/>
                  </a:cubicBezTo>
                  <a:cubicBezTo>
                    <a:pt x="88" y="39"/>
                    <a:pt x="85" y="41"/>
                    <a:pt x="82" y="43"/>
                  </a:cubicBezTo>
                  <a:cubicBezTo>
                    <a:pt x="79" y="45"/>
                    <a:pt x="76" y="46"/>
                    <a:pt x="73" y="47"/>
                  </a:cubicBezTo>
                  <a:cubicBezTo>
                    <a:pt x="70" y="48"/>
                    <a:pt x="67" y="49"/>
                    <a:pt x="64" y="50"/>
                  </a:cubicBezTo>
                  <a:cubicBezTo>
                    <a:pt x="63" y="49"/>
                    <a:pt x="63" y="47"/>
                    <a:pt x="62" y="46"/>
                  </a:cubicBezTo>
                  <a:cubicBezTo>
                    <a:pt x="65" y="43"/>
                    <a:pt x="68" y="41"/>
                    <a:pt x="71" y="39"/>
                  </a:cubicBezTo>
                  <a:cubicBezTo>
                    <a:pt x="75" y="36"/>
                    <a:pt x="80" y="34"/>
                    <a:pt x="84" y="34"/>
                  </a:cubicBezTo>
                  <a:close/>
                  <a:moveTo>
                    <a:pt x="63" y="14"/>
                  </a:moveTo>
                  <a:cubicBezTo>
                    <a:pt x="65" y="11"/>
                    <a:pt x="68" y="10"/>
                    <a:pt x="69" y="12"/>
                  </a:cubicBezTo>
                  <a:cubicBezTo>
                    <a:pt x="70" y="14"/>
                    <a:pt x="69" y="18"/>
                    <a:pt x="68" y="22"/>
                  </a:cubicBezTo>
                  <a:cubicBezTo>
                    <a:pt x="67" y="25"/>
                    <a:pt x="66" y="28"/>
                    <a:pt x="64" y="31"/>
                  </a:cubicBezTo>
                  <a:cubicBezTo>
                    <a:pt x="63" y="34"/>
                    <a:pt x="61" y="37"/>
                    <a:pt x="60" y="40"/>
                  </a:cubicBezTo>
                  <a:cubicBezTo>
                    <a:pt x="60" y="40"/>
                    <a:pt x="59" y="41"/>
                    <a:pt x="59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5" y="40"/>
                    <a:pt x="55" y="40"/>
                  </a:cubicBezTo>
                  <a:cubicBezTo>
                    <a:pt x="54" y="40"/>
                    <a:pt x="53" y="40"/>
                    <a:pt x="52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5"/>
                    <a:pt x="56" y="31"/>
                    <a:pt x="57" y="27"/>
                  </a:cubicBezTo>
                  <a:cubicBezTo>
                    <a:pt x="58" y="22"/>
                    <a:pt x="60" y="17"/>
                    <a:pt x="63" y="14"/>
                  </a:cubicBezTo>
                  <a:close/>
                  <a:moveTo>
                    <a:pt x="39" y="13"/>
                  </a:moveTo>
                  <a:cubicBezTo>
                    <a:pt x="40" y="14"/>
                    <a:pt x="42" y="17"/>
                    <a:pt x="44" y="20"/>
                  </a:cubicBezTo>
                  <a:cubicBezTo>
                    <a:pt x="45" y="24"/>
                    <a:pt x="46" y="27"/>
                    <a:pt x="47" y="30"/>
                  </a:cubicBezTo>
                  <a:cubicBezTo>
                    <a:pt x="48" y="34"/>
                    <a:pt x="48" y="37"/>
                    <a:pt x="49" y="40"/>
                  </a:cubicBezTo>
                  <a:cubicBezTo>
                    <a:pt x="47" y="40"/>
                    <a:pt x="45" y="40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1" y="36"/>
                    <a:pt x="39" y="34"/>
                    <a:pt x="38" y="31"/>
                  </a:cubicBezTo>
                  <a:cubicBezTo>
                    <a:pt x="36" y="27"/>
                    <a:pt x="35" y="22"/>
                    <a:pt x="35" y="18"/>
                  </a:cubicBezTo>
                  <a:cubicBezTo>
                    <a:pt x="35" y="14"/>
                    <a:pt x="36" y="11"/>
                    <a:pt x="39" y="13"/>
                  </a:cubicBezTo>
                  <a:close/>
                  <a:moveTo>
                    <a:pt x="14" y="33"/>
                  </a:moveTo>
                  <a:cubicBezTo>
                    <a:pt x="16" y="32"/>
                    <a:pt x="20" y="33"/>
                    <a:pt x="23" y="34"/>
                  </a:cubicBezTo>
                  <a:cubicBezTo>
                    <a:pt x="26" y="36"/>
                    <a:pt x="29" y="38"/>
                    <a:pt x="32" y="39"/>
                  </a:cubicBezTo>
                  <a:cubicBezTo>
                    <a:pt x="35" y="41"/>
                    <a:pt x="37" y="43"/>
                    <a:pt x="40" y="44"/>
                  </a:cubicBezTo>
                  <a:cubicBezTo>
                    <a:pt x="39" y="46"/>
                    <a:pt x="38" y="47"/>
                    <a:pt x="37" y="49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8"/>
                    <a:pt x="29" y="47"/>
                    <a:pt x="27" y="46"/>
                  </a:cubicBezTo>
                  <a:cubicBezTo>
                    <a:pt x="22" y="44"/>
                    <a:pt x="18" y="42"/>
                    <a:pt x="15" y="39"/>
                  </a:cubicBezTo>
                  <a:cubicBezTo>
                    <a:pt x="12" y="37"/>
                    <a:pt x="11" y="34"/>
                    <a:pt x="14" y="33"/>
                  </a:cubicBezTo>
                  <a:close/>
                  <a:moveTo>
                    <a:pt x="29" y="65"/>
                  </a:moveTo>
                  <a:cubicBezTo>
                    <a:pt x="25" y="67"/>
                    <a:pt x="20" y="68"/>
                    <a:pt x="16" y="68"/>
                  </a:cubicBezTo>
                  <a:cubicBezTo>
                    <a:pt x="13" y="68"/>
                    <a:pt x="10" y="67"/>
                    <a:pt x="11" y="64"/>
                  </a:cubicBezTo>
                  <a:cubicBezTo>
                    <a:pt x="12" y="63"/>
                    <a:pt x="16" y="61"/>
                    <a:pt x="19" y="59"/>
                  </a:cubicBezTo>
                  <a:cubicBezTo>
                    <a:pt x="22" y="58"/>
                    <a:pt x="26" y="57"/>
                    <a:pt x="29" y="56"/>
                  </a:cubicBezTo>
                  <a:cubicBezTo>
                    <a:pt x="31" y="55"/>
                    <a:pt x="34" y="55"/>
                    <a:pt x="36" y="54"/>
                  </a:cubicBezTo>
                  <a:cubicBezTo>
                    <a:pt x="37" y="56"/>
                    <a:pt x="37" y="58"/>
                    <a:pt x="38" y="60"/>
                  </a:cubicBezTo>
                  <a:cubicBezTo>
                    <a:pt x="35" y="62"/>
                    <a:pt x="33" y="63"/>
                    <a:pt x="29" y="65"/>
                  </a:cubicBezTo>
                  <a:close/>
                  <a:moveTo>
                    <a:pt x="41" y="90"/>
                  </a:moveTo>
                  <a:cubicBezTo>
                    <a:pt x="39" y="93"/>
                    <a:pt x="36" y="94"/>
                    <a:pt x="35" y="92"/>
                  </a:cubicBezTo>
                  <a:cubicBezTo>
                    <a:pt x="34" y="90"/>
                    <a:pt x="34" y="86"/>
                    <a:pt x="35" y="83"/>
                  </a:cubicBezTo>
                  <a:cubicBezTo>
                    <a:pt x="36" y="79"/>
                    <a:pt x="38" y="76"/>
                    <a:pt x="39" y="73"/>
                  </a:cubicBezTo>
                  <a:cubicBezTo>
                    <a:pt x="41" y="70"/>
                    <a:pt x="42" y="68"/>
                    <a:pt x="43" y="65"/>
                  </a:cubicBezTo>
                  <a:cubicBezTo>
                    <a:pt x="44" y="66"/>
                    <a:pt x="45" y="66"/>
                    <a:pt x="46" y="67"/>
                  </a:cubicBezTo>
                  <a:cubicBezTo>
                    <a:pt x="47" y="67"/>
                    <a:pt x="47" y="67"/>
                    <a:pt x="48" y="67"/>
                  </a:cubicBezTo>
                  <a:cubicBezTo>
                    <a:pt x="48" y="70"/>
                    <a:pt x="47" y="74"/>
                    <a:pt x="46" y="78"/>
                  </a:cubicBezTo>
                  <a:cubicBezTo>
                    <a:pt x="45" y="82"/>
                    <a:pt x="43" y="87"/>
                    <a:pt x="41" y="90"/>
                  </a:cubicBezTo>
                  <a:close/>
                  <a:moveTo>
                    <a:pt x="68" y="91"/>
                  </a:moveTo>
                  <a:cubicBezTo>
                    <a:pt x="66" y="90"/>
                    <a:pt x="63" y="88"/>
                    <a:pt x="62" y="84"/>
                  </a:cubicBezTo>
                  <a:cubicBezTo>
                    <a:pt x="60" y="81"/>
                    <a:pt x="59" y="78"/>
                    <a:pt x="57" y="75"/>
                  </a:cubicBezTo>
                  <a:cubicBezTo>
                    <a:pt x="56" y="72"/>
                    <a:pt x="56" y="69"/>
                    <a:pt x="55" y="66"/>
                  </a:cubicBezTo>
                  <a:cubicBezTo>
                    <a:pt x="56" y="66"/>
                    <a:pt x="58" y="65"/>
                    <a:pt x="59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1" y="66"/>
                    <a:pt x="61" y="66"/>
                  </a:cubicBezTo>
                  <a:cubicBezTo>
                    <a:pt x="63" y="68"/>
                    <a:pt x="64" y="71"/>
                    <a:pt x="66" y="73"/>
                  </a:cubicBezTo>
                  <a:cubicBezTo>
                    <a:pt x="68" y="77"/>
                    <a:pt x="70" y="82"/>
                    <a:pt x="71" y="86"/>
                  </a:cubicBezTo>
                  <a:cubicBezTo>
                    <a:pt x="71" y="90"/>
                    <a:pt x="70" y="92"/>
                    <a:pt x="68" y="91"/>
                  </a:cubicBezTo>
                  <a:close/>
                  <a:moveTo>
                    <a:pt x="90" y="69"/>
                  </a:moveTo>
                  <a:cubicBezTo>
                    <a:pt x="88" y="69"/>
                    <a:pt x="84" y="69"/>
                    <a:pt x="81" y="68"/>
                  </a:cubicBezTo>
                  <a:cubicBezTo>
                    <a:pt x="77" y="67"/>
                    <a:pt x="74" y="66"/>
                    <a:pt x="71" y="64"/>
                  </a:cubicBezTo>
                  <a:cubicBezTo>
                    <a:pt x="68" y="63"/>
                    <a:pt x="65" y="61"/>
                    <a:pt x="62" y="60"/>
                  </a:cubicBezTo>
                  <a:cubicBezTo>
                    <a:pt x="63" y="59"/>
                    <a:pt x="63" y="59"/>
                    <a:pt x="63" y="58"/>
                  </a:cubicBezTo>
                  <a:cubicBezTo>
                    <a:pt x="64" y="57"/>
                    <a:pt x="64" y="56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6" y="56"/>
                    <a:pt x="67" y="56"/>
                    <a:pt x="68" y="56"/>
                  </a:cubicBezTo>
                  <a:cubicBezTo>
                    <a:pt x="71" y="56"/>
                    <a:pt x="73" y="56"/>
                    <a:pt x="76" y="57"/>
                  </a:cubicBezTo>
                  <a:cubicBezTo>
                    <a:pt x="80" y="58"/>
                    <a:pt x="85" y="60"/>
                    <a:pt x="88" y="62"/>
                  </a:cubicBezTo>
                  <a:cubicBezTo>
                    <a:pt x="91" y="65"/>
                    <a:pt x="92" y="68"/>
                    <a:pt x="90" y="6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5" name="Freeform 243"/>
            <p:cNvSpPr>
              <a:spLocks/>
            </p:cNvSpPr>
            <p:nvPr/>
          </p:nvSpPr>
          <p:spPr bwMode="auto">
            <a:xfrm>
              <a:off x="1266825" y="4149726"/>
              <a:ext cx="55563" cy="98425"/>
            </a:xfrm>
            <a:custGeom>
              <a:avLst/>
              <a:gdLst>
                <a:gd name="T0" fmla="*/ 8 w 15"/>
                <a:gd name="T1" fmla="*/ 1 h 26"/>
                <a:gd name="T2" fmla="*/ 1 w 15"/>
                <a:gd name="T3" fmla="*/ 7 h 26"/>
                <a:gd name="T4" fmla="*/ 3 w 15"/>
                <a:gd name="T5" fmla="*/ 16 h 26"/>
                <a:gd name="T6" fmla="*/ 13 w 15"/>
                <a:gd name="T7" fmla="*/ 26 h 26"/>
                <a:gd name="T8" fmla="*/ 14 w 15"/>
                <a:gd name="T9" fmla="*/ 11 h 26"/>
                <a:gd name="T10" fmla="*/ 8 w 15"/>
                <a:gd name="T11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1"/>
                  </a:moveTo>
                  <a:cubicBezTo>
                    <a:pt x="4" y="0"/>
                    <a:pt x="1" y="4"/>
                    <a:pt x="1" y="7"/>
                  </a:cubicBezTo>
                  <a:cubicBezTo>
                    <a:pt x="0" y="10"/>
                    <a:pt x="1" y="13"/>
                    <a:pt x="3" y="16"/>
                  </a:cubicBezTo>
                  <a:cubicBezTo>
                    <a:pt x="6" y="20"/>
                    <a:pt x="10" y="23"/>
                    <a:pt x="13" y="26"/>
                  </a:cubicBezTo>
                  <a:cubicBezTo>
                    <a:pt x="13" y="26"/>
                    <a:pt x="15" y="16"/>
                    <a:pt x="14" y="11"/>
                  </a:cubicBezTo>
                  <a:cubicBezTo>
                    <a:pt x="13" y="6"/>
                    <a:pt x="12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6" name="Freeform 244"/>
            <p:cNvSpPr>
              <a:spLocks noEditPoints="1"/>
            </p:cNvSpPr>
            <p:nvPr/>
          </p:nvSpPr>
          <p:spPr bwMode="auto">
            <a:xfrm>
              <a:off x="1022350" y="4108451"/>
              <a:ext cx="776288" cy="776288"/>
            </a:xfrm>
            <a:custGeom>
              <a:avLst/>
              <a:gdLst>
                <a:gd name="T0" fmla="*/ 122 w 207"/>
                <a:gd name="T1" fmla="*/ 3 h 206"/>
                <a:gd name="T2" fmla="*/ 94 w 207"/>
                <a:gd name="T3" fmla="*/ 17 h 206"/>
                <a:gd name="T4" fmla="*/ 91 w 207"/>
                <a:gd name="T5" fmla="*/ 78 h 206"/>
                <a:gd name="T6" fmla="*/ 43 w 207"/>
                <a:gd name="T7" fmla="*/ 31 h 206"/>
                <a:gd name="T8" fmla="*/ 15 w 207"/>
                <a:gd name="T9" fmla="*/ 71 h 206"/>
                <a:gd name="T10" fmla="*/ 3 w 207"/>
                <a:gd name="T11" fmla="*/ 100 h 206"/>
                <a:gd name="T12" fmla="*/ 76 w 207"/>
                <a:gd name="T13" fmla="*/ 112 h 206"/>
                <a:gd name="T14" fmla="*/ 53 w 207"/>
                <a:gd name="T15" fmla="*/ 127 h 206"/>
                <a:gd name="T16" fmla="*/ 38 w 207"/>
                <a:gd name="T17" fmla="*/ 183 h 206"/>
                <a:gd name="T18" fmla="*/ 82 w 207"/>
                <a:gd name="T19" fmla="*/ 203 h 206"/>
                <a:gd name="T20" fmla="*/ 110 w 207"/>
                <a:gd name="T21" fmla="*/ 191 h 206"/>
                <a:gd name="T22" fmla="*/ 116 w 207"/>
                <a:gd name="T23" fmla="*/ 129 h 206"/>
                <a:gd name="T24" fmla="*/ 167 w 207"/>
                <a:gd name="T25" fmla="*/ 176 h 206"/>
                <a:gd name="T26" fmla="*/ 193 w 207"/>
                <a:gd name="T27" fmla="*/ 135 h 206"/>
                <a:gd name="T28" fmla="*/ 203 w 207"/>
                <a:gd name="T29" fmla="*/ 105 h 206"/>
                <a:gd name="T30" fmla="*/ 131 w 207"/>
                <a:gd name="T31" fmla="*/ 96 h 206"/>
                <a:gd name="T32" fmla="*/ 154 w 207"/>
                <a:gd name="T33" fmla="*/ 77 h 206"/>
                <a:gd name="T34" fmla="*/ 167 w 207"/>
                <a:gd name="T35" fmla="*/ 21 h 206"/>
                <a:gd name="T36" fmla="*/ 114 w 207"/>
                <a:gd name="T37" fmla="*/ 108 h 206"/>
                <a:gd name="T38" fmla="*/ 93 w 207"/>
                <a:gd name="T39" fmla="*/ 99 h 206"/>
                <a:gd name="T40" fmla="*/ 114 w 207"/>
                <a:gd name="T41" fmla="*/ 108 h 206"/>
                <a:gd name="T42" fmla="*/ 36 w 207"/>
                <a:gd name="T43" fmla="*/ 93 h 206"/>
                <a:gd name="T44" fmla="*/ 41 w 207"/>
                <a:gd name="T45" fmla="*/ 79 h 206"/>
                <a:gd name="T46" fmla="*/ 55 w 207"/>
                <a:gd name="T47" fmla="*/ 59 h 206"/>
                <a:gd name="T48" fmla="*/ 80 w 207"/>
                <a:gd name="T49" fmla="*/ 88 h 206"/>
                <a:gd name="T50" fmla="*/ 75 w 207"/>
                <a:gd name="T51" fmla="*/ 97 h 206"/>
                <a:gd name="T52" fmla="*/ 96 w 207"/>
                <a:gd name="T53" fmla="*/ 131 h 206"/>
                <a:gd name="T54" fmla="*/ 92 w 207"/>
                <a:gd name="T55" fmla="*/ 171 h 206"/>
                <a:gd name="T56" fmla="*/ 78 w 207"/>
                <a:gd name="T57" fmla="*/ 165 h 206"/>
                <a:gd name="T58" fmla="*/ 58 w 207"/>
                <a:gd name="T59" fmla="*/ 152 h 206"/>
                <a:gd name="T60" fmla="*/ 87 w 207"/>
                <a:gd name="T61" fmla="*/ 127 h 206"/>
                <a:gd name="T62" fmla="*/ 96 w 207"/>
                <a:gd name="T63" fmla="*/ 131 h 206"/>
                <a:gd name="T64" fmla="*/ 165 w 207"/>
                <a:gd name="T65" fmla="*/ 108 h 206"/>
                <a:gd name="T66" fmla="*/ 172 w 207"/>
                <a:gd name="T67" fmla="*/ 121 h 206"/>
                <a:gd name="T68" fmla="*/ 163 w 207"/>
                <a:gd name="T69" fmla="*/ 143 h 206"/>
                <a:gd name="T70" fmla="*/ 136 w 207"/>
                <a:gd name="T71" fmla="*/ 137 h 206"/>
                <a:gd name="T72" fmla="*/ 130 w 207"/>
                <a:gd name="T73" fmla="*/ 115 h 206"/>
                <a:gd name="T74" fmla="*/ 143 w 207"/>
                <a:gd name="T75" fmla="*/ 44 h 206"/>
                <a:gd name="T76" fmla="*/ 137 w 207"/>
                <a:gd name="T77" fmla="*/ 72 h 206"/>
                <a:gd name="T78" fmla="*/ 115 w 207"/>
                <a:gd name="T79" fmla="*/ 77 h 206"/>
                <a:gd name="T80" fmla="*/ 108 w 207"/>
                <a:gd name="T81" fmla="*/ 42 h 206"/>
                <a:gd name="T82" fmla="*/ 121 w 207"/>
                <a:gd name="T83" fmla="*/ 35 h 206"/>
                <a:gd name="T84" fmla="*/ 143 w 207"/>
                <a:gd name="T85" fmla="*/ 4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206">
                  <a:moveTo>
                    <a:pt x="135" y="14"/>
                  </a:moveTo>
                  <a:cubicBezTo>
                    <a:pt x="130" y="11"/>
                    <a:pt x="127" y="6"/>
                    <a:pt x="122" y="3"/>
                  </a:cubicBezTo>
                  <a:cubicBezTo>
                    <a:pt x="116" y="0"/>
                    <a:pt x="110" y="1"/>
                    <a:pt x="105" y="4"/>
                  </a:cubicBezTo>
                  <a:cubicBezTo>
                    <a:pt x="100" y="7"/>
                    <a:pt x="96" y="12"/>
                    <a:pt x="94" y="17"/>
                  </a:cubicBezTo>
                  <a:cubicBezTo>
                    <a:pt x="85" y="35"/>
                    <a:pt x="88" y="56"/>
                    <a:pt x="96" y="76"/>
                  </a:cubicBezTo>
                  <a:cubicBezTo>
                    <a:pt x="94" y="76"/>
                    <a:pt x="92" y="77"/>
                    <a:pt x="91" y="78"/>
                  </a:cubicBezTo>
                  <a:cubicBezTo>
                    <a:pt x="88" y="69"/>
                    <a:pt x="84" y="61"/>
                    <a:pt x="79" y="54"/>
                  </a:cubicBezTo>
                  <a:cubicBezTo>
                    <a:pt x="70" y="42"/>
                    <a:pt x="57" y="33"/>
                    <a:pt x="43" y="31"/>
                  </a:cubicBezTo>
                  <a:cubicBezTo>
                    <a:pt x="35" y="29"/>
                    <a:pt x="28" y="32"/>
                    <a:pt x="23" y="39"/>
                  </a:cubicBezTo>
                  <a:cubicBezTo>
                    <a:pt x="17" y="49"/>
                    <a:pt x="21" y="61"/>
                    <a:pt x="15" y="71"/>
                  </a:cubicBezTo>
                  <a:cubicBezTo>
                    <a:pt x="12" y="75"/>
                    <a:pt x="6" y="78"/>
                    <a:pt x="3" y="83"/>
                  </a:cubicBezTo>
                  <a:cubicBezTo>
                    <a:pt x="0" y="88"/>
                    <a:pt x="1" y="95"/>
                    <a:pt x="3" y="100"/>
                  </a:cubicBezTo>
                  <a:cubicBezTo>
                    <a:pt x="6" y="105"/>
                    <a:pt x="11" y="109"/>
                    <a:pt x="16" y="112"/>
                  </a:cubicBezTo>
                  <a:cubicBezTo>
                    <a:pt x="34" y="122"/>
                    <a:pt x="56" y="119"/>
                    <a:pt x="76" y="112"/>
                  </a:cubicBezTo>
                  <a:cubicBezTo>
                    <a:pt x="77" y="113"/>
                    <a:pt x="77" y="114"/>
                    <a:pt x="78" y="116"/>
                  </a:cubicBezTo>
                  <a:cubicBezTo>
                    <a:pt x="69" y="118"/>
                    <a:pt x="60" y="122"/>
                    <a:pt x="53" y="127"/>
                  </a:cubicBezTo>
                  <a:cubicBezTo>
                    <a:pt x="41" y="136"/>
                    <a:pt x="32" y="149"/>
                    <a:pt x="29" y="163"/>
                  </a:cubicBezTo>
                  <a:cubicBezTo>
                    <a:pt x="28" y="171"/>
                    <a:pt x="31" y="179"/>
                    <a:pt x="38" y="183"/>
                  </a:cubicBezTo>
                  <a:cubicBezTo>
                    <a:pt x="47" y="190"/>
                    <a:pt x="60" y="186"/>
                    <a:pt x="69" y="192"/>
                  </a:cubicBezTo>
                  <a:cubicBezTo>
                    <a:pt x="74" y="195"/>
                    <a:pt x="77" y="200"/>
                    <a:pt x="82" y="203"/>
                  </a:cubicBezTo>
                  <a:cubicBezTo>
                    <a:pt x="87" y="206"/>
                    <a:pt x="93" y="206"/>
                    <a:pt x="98" y="203"/>
                  </a:cubicBezTo>
                  <a:cubicBezTo>
                    <a:pt x="103" y="201"/>
                    <a:pt x="107" y="196"/>
                    <a:pt x="110" y="191"/>
                  </a:cubicBezTo>
                  <a:cubicBezTo>
                    <a:pt x="120" y="173"/>
                    <a:pt x="118" y="151"/>
                    <a:pt x="111" y="131"/>
                  </a:cubicBezTo>
                  <a:cubicBezTo>
                    <a:pt x="113" y="131"/>
                    <a:pt x="115" y="130"/>
                    <a:pt x="116" y="129"/>
                  </a:cubicBezTo>
                  <a:cubicBezTo>
                    <a:pt x="120" y="138"/>
                    <a:pt x="124" y="147"/>
                    <a:pt x="130" y="154"/>
                  </a:cubicBezTo>
                  <a:cubicBezTo>
                    <a:pt x="139" y="166"/>
                    <a:pt x="153" y="174"/>
                    <a:pt x="167" y="176"/>
                  </a:cubicBezTo>
                  <a:cubicBezTo>
                    <a:pt x="175" y="177"/>
                    <a:pt x="182" y="173"/>
                    <a:pt x="186" y="167"/>
                  </a:cubicBezTo>
                  <a:cubicBezTo>
                    <a:pt x="192" y="157"/>
                    <a:pt x="188" y="145"/>
                    <a:pt x="193" y="135"/>
                  </a:cubicBezTo>
                  <a:cubicBezTo>
                    <a:pt x="196" y="130"/>
                    <a:pt x="202" y="127"/>
                    <a:pt x="204" y="122"/>
                  </a:cubicBezTo>
                  <a:cubicBezTo>
                    <a:pt x="207" y="116"/>
                    <a:pt x="206" y="110"/>
                    <a:pt x="203" y="105"/>
                  </a:cubicBezTo>
                  <a:cubicBezTo>
                    <a:pt x="200" y="100"/>
                    <a:pt x="196" y="96"/>
                    <a:pt x="191" y="94"/>
                  </a:cubicBezTo>
                  <a:cubicBezTo>
                    <a:pt x="172" y="85"/>
                    <a:pt x="151" y="88"/>
                    <a:pt x="131" y="96"/>
                  </a:cubicBezTo>
                  <a:cubicBezTo>
                    <a:pt x="131" y="94"/>
                    <a:pt x="130" y="92"/>
                    <a:pt x="129" y="91"/>
                  </a:cubicBezTo>
                  <a:cubicBezTo>
                    <a:pt x="138" y="87"/>
                    <a:pt x="147" y="83"/>
                    <a:pt x="154" y="77"/>
                  </a:cubicBezTo>
                  <a:cubicBezTo>
                    <a:pt x="166" y="68"/>
                    <a:pt x="175" y="55"/>
                    <a:pt x="176" y="40"/>
                  </a:cubicBezTo>
                  <a:cubicBezTo>
                    <a:pt x="177" y="32"/>
                    <a:pt x="173" y="25"/>
                    <a:pt x="167" y="21"/>
                  </a:cubicBezTo>
                  <a:cubicBezTo>
                    <a:pt x="157" y="15"/>
                    <a:pt x="145" y="20"/>
                    <a:pt x="135" y="14"/>
                  </a:cubicBezTo>
                  <a:close/>
                  <a:moveTo>
                    <a:pt x="114" y="108"/>
                  </a:moveTo>
                  <a:cubicBezTo>
                    <a:pt x="112" y="114"/>
                    <a:pt x="105" y="116"/>
                    <a:pt x="99" y="114"/>
                  </a:cubicBezTo>
                  <a:cubicBezTo>
                    <a:pt x="93" y="111"/>
                    <a:pt x="90" y="104"/>
                    <a:pt x="93" y="99"/>
                  </a:cubicBezTo>
                  <a:cubicBezTo>
                    <a:pt x="96" y="93"/>
                    <a:pt x="103" y="90"/>
                    <a:pt x="108" y="93"/>
                  </a:cubicBezTo>
                  <a:cubicBezTo>
                    <a:pt x="114" y="95"/>
                    <a:pt x="117" y="102"/>
                    <a:pt x="114" y="108"/>
                  </a:cubicBezTo>
                  <a:close/>
                  <a:moveTo>
                    <a:pt x="42" y="99"/>
                  </a:moveTo>
                  <a:cubicBezTo>
                    <a:pt x="39" y="97"/>
                    <a:pt x="37" y="95"/>
                    <a:pt x="36" y="93"/>
                  </a:cubicBezTo>
                  <a:cubicBezTo>
                    <a:pt x="34" y="91"/>
                    <a:pt x="34" y="87"/>
                    <a:pt x="35" y="85"/>
                  </a:cubicBezTo>
                  <a:cubicBezTo>
                    <a:pt x="37" y="83"/>
                    <a:pt x="40" y="81"/>
                    <a:pt x="41" y="79"/>
                  </a:cubicBezTo>
                  <a:cubicBezTo>
                    <a:pt x="44" y="74"/>
                    <a:pt x="42" y="68"/>
                    <a:pt x="45" y="63"/>
                  </a:cubicBezTo>
                  <a:cubicBezTo>
                    <a:pt x="47" y="60"/>
                    <a:pt x="51" y="59"/>
                    <a:pt x="55" y="59"/>
                  </a:cubicBezTo>
                  <a:cubicBezTo>
                    <a:pt x="62" y="60"/>
                    <a:pt x="68" y="65"/>
                    <a:pt x="72" y="71"/>
                  </a:cubicBezTo>
                  <a:cubicBezTo>
                    <a:pt x="76" y="76"/>
                    <a:pt x="78" y="82"/>
                    <a:pt x="80" y="88"/>
                  </a:cubicBezTo>
                  <a:cubicBezTo>
                    <a:pt x="79" y="89"/>
                    <a:pt x="78" y="90"/>
                    <a:pt x="77" y="91"/>
                  </a:cubicBezTo>
                  <a:cubicBezTo>
                    <a:pt x="77" y="93"/>
                    <a:pt x="76" y="95"/>
                    <a:pt x="75" y="97"/>
                  </a:cubicBezTo>
                  <a:cubicBezTo>
                    <a:pt x="65" y="102"/>
                    <a:pt x="52" y="104"/>
                    <a:pt x="42" y="99"/>
                  </a:cubicBezTo>
                  <a:close/>
                  <a:moveTo>
                    <a:pt x="96" y="131"/>
                  </a:moveTo>
                  <a:cubicBezTo>
                    <a:pt x="101" y="142"/>
                    <a:pt x="103" y="155"/>
                    <a:pt x="98" y="165"/>
                  </a:cubicBezTo>
                  <a:cubicBezTo>
                    <a:pt x="96" y="168"/>
                    <a:pt x="94" y="170"/>
                    <a:pt x="92" y="171"/>
                  </a:cubicBezTo>
                  <a:cubicBezTo>
                    <a:pt x="89" y="172"/>
                    <a:pt x="86" y="173"/>
                    <a:pt x="84" y="171"/>
                  </a:cubicBezTo>
                  <a:cubicBezTo>
                    <a:pt x="81" y="170"/>
                    <a:pt x="80" y="167"/>
                    <a:pt x="78" y="165"/>
                  </a:cubicBezTo>
                  <a:cubicBezTo>
                    <a:pt x="73" y="162"/>
                    <a:pt x="67" y="164"/>
                    <a:pt x="62" y="161"/>
                  </a:cubicBezTo>
                  <a:cubicBezTo>
                    <a:pt x="59" y="159"/>
                    <a:pt x="58" y="156"/>
                    <a:pt x="58" y="152"/>
                  </a:cubicBezTo>
                  <a:cubicBezTo>
                    <a:pt x="59" y="145"/>
                    <a:pt x="64" y="138"/>
                    <a:pt x="70" y="134"/>
                  </a:cubicBezTo>
                  <a:cubicBezTo>
                    <a:pt x="75" y="130"/>
                    <a:pt x="81" y="128"/>
                    <a:pt x="87" y="127"/>
                  </a:cubicBezTo>
                  <a:cubicBezTo>
                    <a:pt x="89" y="128"/>
                    <a:pt x="90" y="129"/>
                    <a:pt x="92" y="130"/>
                  </a:cubicBezTo>
                  <a:cubicBezTo>
                    <a:pt x="93" y="130"/>
                    <a:pt x="94" y="131"/>
                    <a:pt x="96" y="131"/>
                  </a:cubicBezTo>
                  <a:close/>
                  <a:moveTo>
                    <a:pt x="131" y="111"/>
                  </a:moveTo>
                  <a:cubicBezTo>
                    <a:pt x="142" y="106"/>
                    <a:pt x="155" y="103"/>
                    <a:pt x="165" y="108"/>
                  </a:cubicBezTo>
                  <a:cubicBezTo>
                    <a:pt x="168" y="109"/>
                    <a:pt x="170" y="111"/>
                    <a:pt x="171" y="113"/>
                  </a:cubicBezTo>
                  <a:cubicBezTo>
                    <a:pt x="173" y="116"/>
                    <a:pt x="173" y="119"/>
                    <a:pt x="172" y="121"/>
                  </a:cubicBezTo>
                  <a:cubicBezTo>
                    <a:pt x="171" y="124"/>
                    <a:pt x="168" y="125"/>
                    <a:pt x="166" y="128"/>
                  </a:cubicBezTo>
                  <a:cubicBezTo>
                    <a:pt x="164" y="133"/>
                    <a:pt x="166" y="139"/>
                    <a:pt x="163" y="143"/>
                  </a:cubicBezTo>
                  <a:cubicBezTo>
                    <a:pt x="161" y="147"/>
                    <a:pt x="158" y="148"/>
                    <a:pt x="154" y="148"/>
                  </a:cubicBezTo>
                  <a:cubicBezTo>
                    <a:pt x="147" y="147"/>
                    <a:pt x="140" y="143"/>
                    <a:pt x="136" y="137"/>
                  </a:cubicBezTo>
                  <a:cubicBezTo>
                    <a:pt x="132" y="132"/>
                    <a:pt x="129" y="126"/>
                    <a:pt x="127" y="119"/>
                  </a:cubicBezTo>
                  <a:cubicBezTo>
                    <a:pt x="128" y="118"/>
                    <a:pt x="129" y="117"/>
                    <a:pt x="130" y="115"/>
                  </a:cubicBezTo>
                  <a:cubicBezTo>
                    <a:pt x="131" y="114"/>
                    <a:pt x="131" y="113"/>
                    <a:pt x="131" y="111"/>
                  </a:cubicBezTo>
                  <a:close/>
                  <a:moveTo>
                    <a:pt x="143" y="44"/>
                  </a:moveTo>
                  <a:cubicBezTo>
                    <a:pt x="147" y="46"/>
                    <a:pt x="148" y="50"/>
                    <a:pt x="148" y="53"/>
                  </a:cubicBezTo>
                  <a:cubicBezTo>
                    <a:pt x="147" y="61"/>
                    <a:pt x="143" y="67"/>
                    <a:pt x="137" y="72"/>
                  </a:cubicBezTo>
                  <a:cubicBezTo>
                    <a:pt x="132" y="76"/>
                    <a:pt x="126" y="78"/>
                    <a:pt x="120" y="80"/>
                  </a:cubicBezTo>
                  <a:cubicBezTo>
                    <a:pt x="119" y="79"/>
                    <a:pt x="117" y="78"/>
                    <a:pt x="115" y="77"/>
                  </a:cubicBezTo>
                  <a:cubicBezTo>
                    <a:pt x="114" y="76"/>
                    <a:pt x="112" y="76"/>
                    <a:pt x="111" y="75"/>
                  </a:cubicBezTo>
                  <a:cubicBezTo>
                    <a:pt x="106" y="65"/>
                    <a:pt x="103" y="52"/>
                    <a:pt x="108" y="42"/>
                  </a:cubicBezTo>
                  <a:cubicBezTo>
                    <a:pt x="109" y="40"/>
                    <a:pt x="111" y="37"/>
                    <a:pt x="113" y="36"/>
                  </a:cubicBezTo>
                  <a:cubicBezTo>
                    <a:pt x="116" y="34"/>
                    <a:pt x="119" y="34"/>
                    <a:pt x="121" y="35"/>
                  </a:cubicBezTo>
                  <a:cubicBezTo>
                    <a:pt x="124" y="37"/>
                    <a:pt x="125" y="39"/>
                    <a:pt x="128" y="41"/>
                  </a:cubicBezTo>
                  <a:cubicBezTo>
                    <a:pt x="133" y="44"/>
                    <a:pt x="139" y="41"/>
                    <a:pt x="143" y="4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7" name="Freeform 245"/>
            <p:cNvSpPr>
              <a:spLocks/>
            </p:cNvSpPr>
            <p:nvPr/>
          </p:nvSpPr>
          <p:spPr bwMode="auto">
            <a:xfrm>
              <a:off x="1649413" y="4357688"/>
              <a:ext cx="93663" cy="55563"/>
            </a:xfrm>
            <a:custGeom>
              <a:avLst/>
              <a:gdLst>
                <a:gd name="T0" fmla="*/ 10 w 25"/>
                <a:gd name="T1" fmla="*/ 3 h 15"/>
                <a:gd name="T2" fmla="*/ 0 w 25"/>
                <a:gd name="T3" fmla="*/ 13 h 15"/>
                <a:gd name="T4" fmla="*/ 15 w 25"/>
                <a:gd name="T5" fmla="*/ 14 h 15"/>
                <a:gd name="T6" fmla="*/ 24 w 25"/>
                <a:gd name="T7" fmla="*/ 7 h 15"/>
                <a:gd name="T8" fmla="*/ 19 w 25"/>
                <a:gd name="T9" fmla="*/ 0 h 15"/>
                <a:gd name="T10" fmla="*/ 10 w 25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5">
                  <a:moveTo>
                    <a:pt x="10" y="3"/>
                  </a:moveTo>
                  <a:cubicBezTo>
                    <a:pt x="6" y="6"/>
                    <a:pt x="2" y="10"/>
                    <a:pt x="0" y="13"/>
                  </a:cubicBezTo>
                  <a:cubicBezTo>
                    <a:pt x="0" y="13"/>
                    <a:pt x="10" y="15"/>
                    <a:pt x="15" y="14"/>
                  </a:cubicBezTo>
                  <a:cubicBezTo>
                    <a:pt x="19" y="13"/>
                    <a:pt x="23" y="11"/>
                    <a:pt x="24" y="7"/>
                  </a:cubicBezTo>
                  <a:cubicBezTo>
                    <a:pt x="25" y="4"/>
                    <a:pt x="22" y="1"/>
                    <a:pt x="19" y="0"/>
                  </a:cubicBezTo>
                  <a:cubicBezTo>
                    <a:pt x="15" y="0"/>
                    <a:pt x="13" y="1"/>
                    <a:pt x="1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8" name="Freeform 246"/>
            <p:cNvSpPr>
              <a:spLocks/>
            </p:cNvSpPr>
            <p:nvPr/>
          </p:nvSpPr>
          <p:spPr bwMode="auto">
            <a:xfrm>
              <a:off x="1492250" y="4730751"/>
              <a:ext cx="55563" cy="96838"/>
            </a:xfrm>
            <a:custGeom>
              <a:avLst/>
              <a:gdLst>
                <a:gd name="T0" fmla="*/ 8 w 15"/>
                <a:gd name="T1" fmla="*/ 25 h 26"/>
                <a:gd name="T2" fmla="*/ 15 w 15"/>
                <a:gd name="T3" fmla="*/ 19 h 26"/>
                <a:gd name="T4" fmla="*/ 12 w 15"/>
                <a:gd name="T5" fmla="*/ 10 h 26"/>
                <a:gd name="T6" fmla="*/ 2 w 15"/>
                <a:gd name="T7" fmla="*/ 0 h 26"/>
                <a:gd name="T8" fmla="*/ 1 w 15"/>
                <a:gd name="T9" fmla="*/ 15 h 26"/>
                <a:gd name="T10" fmla="*/ 8 w 15"/>
                <a:gd name="T1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25"/>
                  </a:moveTo>
                  <a:cubicBezTo>
                    <a:pt x="11" y="26"/>
                    <a:pt x="14" y="22"/>
                    <a:pt x="15" y="19"/>
                  </a:cubicBezTo>
                  <a:cubicBezTo>
                    <a:pt x="15" y="16"/>
                    <a:pt x="14" y="13"/>
                    <a:pt x="12" y="10"/>
                  </a:cubicBezTo>
                  <a:cubicBezTo>
                    <a:pt x="9" y="6"/>
                    <a:pt x="6" y="3"/>
                    <a:pt x="2" y="0"/>
                  </a:cubicBezTo>
                  <a:cubicBezTo>
                    <a:pt x="2" y="0"/>
                    <a:pt x="0" y="10"/>
                    <a:pt x="1" y="15"/>
                  </a:cubicBezTo>
                  <a:cubicBezTo>
                    <a:pt x="2" y="20"/>
                    <a:pt x="4" y="23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9" name="Freeform 247"/>
            <p:cNvSpPr>
              <a:spLocks/>
            </p:cNvSpPr>
            <p:nvPr/>
          </p:nvSpPr>
          <p:spPr bwMode="auto">
            <a:xfrm>
              <a:off x="1077913" y="4579938"/>
              <a:ext cx="98425" cy="52388"/>
            </a:xfrm>
            <a:custGeom>
              <a:avLst/>
              <a:gdLst>
                <a:gd name="T0" fmla="*/ 15 w 26"/>
                <a:gd name="T1" fmla="*/ 11 h 14"/>
                <a:gd name="T2" fmla="*/ 26 w 26"/>
                <a:gd name="T3" fmla="*/ 1 h 14"/>
                <a:gd name="T4" fmla="*/ 10 w 26"/>
                <a:gd name="T5" fmla="*/ 1 h 14"/>
                <a:gd name="T6" fmla="*/ 1 w 26"/>
                <a:gd name="T7" fmla="*/ 7 h 14"/>
                <a:gd name="T8" fmla="*/ 7 w 26"/>
                <a:gd name="T9" fmla="*/ 14 h 14"/>
                <a:gd name="T10" fmla="*/ 15 w 26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15" y="11"/>
                  </a:moveTo>
                  <a:cubicBezTo>
                    <a:pt x="19" y="9"/>
                    <a:pt x="23" y="5"/>
                    <a:pt x="26" y="1"/>
                  </a:cubicBezTo>
                  <a:cubicBezTo>
                    <a:pt x="26" y="1"/>
                    <a:pt x="16" y="0"/>
                    <a:pt x="10" y="1"/>
                  </a:cubicBezTo>
                  <a:cubicBezTo>
                    <a:pt x="6" y="2"/>
                    <a:pt x="2" y="3"/>
                    <a:pt x="1" y="7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10" y="14"/>
                    <a:pt x="13" y="13"/>
                    <a:pt x="1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0" name="Freeform 248"/>
            <p:cNvSpPr>
              <a:spLocks noEditPoints="1"/>
            </p:cNvSpPr>
            <p:nvPr/>
          </p:nvSpPr>
          <p:spPr bwMode="auto">
            <a:xfrm>
              <a:off x="4375150" y="4937126"/>
              <a:ext cx="712788" cy="720725"/>
            </a:xfrm>
            <a:custGeom>
              <a:avLst/>
              <a:gdLst>
                <a:gd name="T0" fmla="*/ 119 w 190"/>
                <a:gd name="T1" fmla="*/ 87 h 191"/>
                <a:gd name="T2" fmla="*/ 158 w 190"/>
                <a:gd name="T3" fmla="*/ 36 h 191"/>
                <a:gd name="T4" fmla="*/ 108 w 190"/>
                <a:gd name="T5" fmla="*/ 2 h 191"/>
                <a:gd name="T6" fmla="*/ 86 w 190"/>
                <a:gd name="T7" fmla="*/ 71 h 191"/>
                <a:gd name="T8" fmla="*/ 36 w 190"/>
                <a:gd name="T9" fmla="*/ 31 h 191"/>
                <a:gd name="T10" fmla="*/ 2 w 190"/>
                <a:gd name="T11" fmla="*/ 81 h 191"/>
                <a:gd name="T12" fmla="*/ 70 w 190"/>
                <a:gd name="T13" fmla="*/ 104 h 191"/>
                <a:gd name="T14" fmla="*/ 32 w 190"/>
                <a:gd name="T15" fmla="*/ 158 h 191"/>
                <a:gd name="T16" fmla="*/ 84 w 190"/>
                <a:gd name="T17" fmla="*/ 189 h 191"/>
                <a:gd name="T18" fmla="*/ 103 w 190"/>
                <a:gd name="T19" fmla="*/ 120 h 191"/>
                <a:gd name="T20" fmla="*/ 157 w 190"/>
                <a:gd name="T21" fmla="*/ 158 h 191"/>
                <a:gd name="T22" fmla="*/ 188 w 190"/>
                <a:gd name="T23" fmla="*/ 106 h 191"/>
                <a:gd name="T24" fmla="*/ 120 w 190"/>
                <a:gd name="T25" fmla="*/ 101 h 191"/>
                <a:gd name="T26" fmla="*/ 142 w 190"/>
                <a:gd name="T27" fmla="*/ 111 h 191"/>
                <a:gd name="T28" fmla="*/ 118 w 190"/>
                <a:gd name="T29" fmla="*/ 108 h 191"/>
                <a:gd name="T30" fmla="*/ 104 w 190"/>
                <a:gd name="T31" fmla="*/ 71 h 191"/>
                <a:gd name="T32" fmla="*/ 106 w 190"/>
                <a:gd name="T33" fmla="*/ 49 h 191"/>
                <a:gd name="T34" fmla="*/ 113 w 190"/>
                <a:gd name="T35" fmla="*/ 59 h 191"/>
                <a:gd name="T36" fmla="*/ 96 w 190"/>
                <a:gd name="T37" fmla="*/ 38 h 191"/>
                <a:gd name="T38" fmla="*/ 114 w 190"/>
                <a:gd name="T39" fmla="*/ 37 h 191"/>
                <a:gd name="T40" fmla="*/ 123 w 190"/>
                <a:gd name="T41" fmla="*/ 65 h 191"/>
                <a:gd name="T42" fmla="*/ 117 w 190"/>
                <a:gd name="T43" fmla="*/ 47 h 191"/>
                <a:gd name="T44" fmla="*/ 98 w 190"/>
                <a:gd name="T45" fmla="*/ 67 h 191"/>
                <a:gd name="T46" fmla="*/ 86 w 190"/>
                <a:gd name="T47" fmla="*/ 120 h 191"/>
                <a:gd name="T48" fmla="*/ 87 w 190"/>
                <a:gd name="T49" fmla="*/ 129 h 191"/>
                <a:gd name="T50" fmla="*/ 76 w 190"/>
                <a:gd name="T51" fmla="*/ 140 h 191"/>
                <a:gd name="T52" fmla="*/ 82 w 190"/>
                <a:gd name="T53" fmla="*/ 118 h 191"/>
                <a:gd name="T54" fmla="*/ 69 w 190"/>
                <a:gd name="T55" fmla="*/ 89 h 191"/>
                <a:gd name="T56" fmla="*/ 47 w 190"/>
                <a:gd name="T57" fmla="*/ 80 h 191"/>
                <a:gd name="T58" fmla="*/ 72 w 190"/>
                <a:gd name="T59" fmla="*/ 83 h 191"/>
                <a:gd name="T60" fmla="*/ 32 w 190"/>
                <a:gd name="T61" fmla="*/ 88 h 191"/>
                <a:gd name="T62" fmla="*/ 40 w 190"/>
                <a:gd name="T63" fmla="*/ 61 h 191"/>
                <a:gd name="T64" fmla="*/ 71 w 190"/>
                <a:gd name="T65" fmla="*/ 79 h 191"/>
                <a:gd name="T66" fmla="*/ 45 w 190"/>
                <a:gd name="T67" fmla="*/ 84 h 191"/>
                <a:gd name="T68" fmla="*/ 38 w 190"/>
                <a:gd name="T69" fmla="*/ 93 h 191"/>
                <a:gd name="T70" fmla="*/ 82 w 190"/>
                <a:gd name="T71" fmla="*/ 159 h 191"/>
                <a:gd name="T72" fmla="*/ 57 w 190"/>
                <a:gd name="T73" fmla="*/ 144 h 191"/>
                <a:gd name="T74" fmla="*/ 73 w 190"/>
                <a:gd name="T75" fmla="*/ 129 h 191"/>
                <a:gd name="T76" fmla="*/ 90 w 190"/>
                <a:gd name="T77" fmla="*/ 133 h 191"/>
                <a:gd name="T78" fmla="*/ 89 w 190"/>
                <a:gd name="T79" fmla="*/ 113 h 191"/>
                <a:gd name="T80" fmla="*/ 114 w 190"/>
                <a:gd name="T81" fmla="*/ 102 h 191"/>
                <a:gd name="T82" fmla="*/ 153 w 190"/>
                <a:gd name="T83" fmla="*/ 114 h 191"/>
                <a:gd name="T84" fmla="*/ 126 w 190"/>
                <a:gd name="T85" fmla="*/ 125 h 191"/>
                <a:gd name="T86" fmla="*/ 142 w 190"/>
                <a:gd name="T87" fmla="*/ 118 h 191"/>
                <a:gd name="T88" fmla="*/ 125 w 190"/>
                <a:gd name="T89" fmla="*/ 99 h 191"/>
                <a:gd name="T90" fmla="*/ 158 w 190"/>
                <a:gd name="T91" fmla="*/ 10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" h="191">
                  <a:moveTo>
                    <a:pt x="186" y="91"/>
                  </a:moveTo>
                  <a:cubicBezTo>
                    <a:pt x="183" y="87"/>
                    <a:pt x="178" y="84"/>
                    <a:pt x="173" y="82"/>
                  </a:cubicBezTo>
                  <a:cubicBezTo>
                    <a:pt x="156" y="74"/>
                    <a:pt x="137" y="79"/>
                    <a:pt x="119" y="87"/>
                  </a:cubicBezTo>
                  <a:cubicBezTo>
                    <a:pt x="119" y="85"/>
                    <a:pt x="118" y="84"/>
                    <a:pt x="117" y="82"/>
                  </a:cubicBezTo>
                  <a:cubicBezTo>
                    <a:pt x="125" y="79"/>
                    <a:pt x="132" y="75"/>
                    <a:pt x="139" y="70"/>
                  </a:cubicBezTo>
                  <a:cubicBezTo>
                    <a:pt x="149" y="61"/>
                    <a:pt x="157" y="49"/>
                    <a:pt x="158" y="36"/>
                  </a:cubicBezTo>
                  <a:cubicBezTo>
                    <a:pt x="159" y="28"/>
                    <a:pt x="155" y="22"/>
                    <a:pt x="149" y="18"/>
                  </a:cubicBezTo>
                  <a:cubicBezTo>
                    <a:pt x="140" y="13"/>
                    <a:pt x="129" y="17"/>
                    <a:pt x="120" y="13"/>
                  </a:cubicBezTo>
                  <a:cubicBezTo>
                    <a:pt x="115" y="10"/>
                    <a:pt x="112" y="5"/>
                    <a:pt x="108" y="2"/>
                  </a:cubicBezTo>
                  <a:cubicBezTo>
                    <a:pt x="103" y="0"/>
                    <a:pt x="97" y="1"/>
                    <a:pt x="92" y="4"/>
                  </a:cubicBezTo>
                  <a:cubicBezTo>
                    <a:pt x="88" y="6"/>
                    <a:pt x="85" y="11"/>
                    <a:pt x="82" y="15"/>
                  </a:cubicBezTo>
                  <a:cubicBezTo>
                    <a:pt x="74" y="33"/>
                    <a:pt x="78" y="53"/>
                    <a:pt x="86" y="71"/>
                  </a:cubicBezTo>
                  <a:cubicBezTo>
                    <a:pt x="85" y="72"/>
                    <a:pt x="83" y="72"/>
                    <a:pt x="82" y="73"/>
                  </a:cubicBezTo>
                  <a:cubicBezTo>
                    <a:pt x="79" y="65"/>
                    <a:pt x="75" y="57"/>
                    <a:pt x="70" y="50"/>
                  </a:cubicBezTo>
                  <a:cubicBezTo>
                    <a:pt x="61" y="40"/>
                    <a:pt x="49" y="32"/>
                    <a:pt x="36" y="31"/>
                  </a:cubicBezTo>
                  <a:cubicBezTo>
                    <a:pt x="28" y="30"/>
                    <a:pt x="22" y="33"/>
                    <a:pt x="18" y="40"/>
                  </a:cubicBezTo>
                  <a:cubicBezTo>
                    <a:pt x="13" y="49"/>
                    <a:pt x="17" y="60"/>
                    <a:pt x="12" y="69"/>
                  </a:cubicBezTo>
                  <a:cubicBezTo>
                    <a:pt x="10" y="74"/>
                    <a:pt x="4" y="76"/>
                    <a:pt x="2" y="81"/>
                  </a:cubicBezTo>
                  <a:cubicBezTo>
                    <a:pt x="0" y="86"/>
                    <a:pt x="0" y="92"/>
                    <a:pt x="3" y="96"/>
                  </a:cubicBezTo>
                  <a:cubicBezTo>
                    <a:pt x="6" y="101"/>
                    <a:pt x="10" y="104"/>
                    <a:pt x="15" y="106"/>
                  </a:cubicBezTo>
                  <a:cubicBezTo>
                    <a:pt x="32" y="115"/>
                    <a:pt x="52" y="111"/>
                    <a:pt x="70" y="104"/>
                  </a:cubicBezTo>
                  <a:cubicBezTo>
                    <a:pt x="71" y="105"/>
                    <a:pt x="72" y="107"/>
                    <a:pt x="73" y="109"/>
                  </a:cubicBezTo>
                  <a:cubicBezTo>
                    <a:pt x="64" y="112"/>
                    <a:pt x="56" y="116"/>
                    <a:pt x="50" y="122"/>
                  </a:cubicBezTo>
                  <a:cubicBezTo>
                    <a:pt x="40" y="132"/>
                    <a:pt x="32" y="144"/>
                    <a:pt x="32" y="158"/>
                  </a:cubicBezTo>
                  <a:cubicBezTo>
                    <a:pt x="32" y="165"/>
                    <a:pt x="35" y="171"/>
                    <a:pt x="42" y="175"/>
                  </a:cubicBezTo>
                  <a:cubicBezTo>
                    <a:pt x="51" y="180"/>
                    <a:pt x="62" y="175"/>
                    <a:pt x="71" y="179"/>
                  </a:cubicBezTo>
                  <a:cubicBezTo>
                    <a:pt x="76" y="181"/>
                    <a:pt x="79" y="186"/>
                    <a:pt x="84" y="189"/>
                  </a:cubicBezTo>
                  <a:cubicBezTo>
                    <a:pt x="89" y="191"/>
                    <a:pt x="94" y="190"/>
                    <a:pt x="99" y="187"/>
                  </a:cubicBezTo>
                  <a:cubicBezTo>
                    <a:pt x="103" y="184"/>
                    <a:pt x="106" y="179"/>
                    <a:pt x="108" y="174"/>
                  </a:cubicBezTo>
                  <a:cubicBezTo>
                    <a:pt x="116" y="157"/>
                    <a:pt x="111" y="137"/>
                    <a:pt x="103" y="120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11" y="126"/>
                    <a:pt x="116" y="134"/>
                    <a:pt x="121" y="141"/>
                  </a:cubicBezTo>
                  <a:cubicBezTo>
                    <a:pt x="131" y="151"/>
                    <a:pt x="143" y="158"/>
                    <a:pt x="157" y="158"/>
                  </a:cubicBezTo>
                  <a:cubicBezTo>
                    <a:pt x="164" y="159"/>
                    <a:pt x="170" y="155"/>
                    <a:pt x="174" y="148"/>
                  </a:cubicBezTo>
                  <a:cubicBezTo>
                    <a:pt x="179" y="139"/>
                    <a:pt x="174" y="128"/>
                    <a:pt x="178" y="119"/>
                  </a:cubicBezTo>
                  <a:cubicBezTo>
                    <a:pt x="180" y="114"/>
                    <a:pt x="185" y="111"/>
                    <a:pt x="188" y="106"/>
                  </a:cubicBezTo>
                  <a:cubicBezTo>
                    <a:pt x="190" y="101"/>
                    <a:pt x="189" y="96"/>
                    <a:pt x="186" y="91"/>
                  </a:cubicBezTo>
                  <a:close/>
                  <a:moveTo>
                    <a:pt x="119" y="105"/>
                  </a:moveTo>
                  <a:cubicBezTo>
                    <a:pt x="120" y="104"/>
                    <a:pt x="120" y="102"/>
                    <a:pt x="120" y="101"/>
                  </a:cubicBezTo>
                  <a:cubicBezTo>
                    <a:pt x="123" y="102"/>
                    <a:pt x="126" y="102"/>
                    <a:pt x="129" y="103"/>
                  </a:cubicBezTo>
                  <a:cubicBezTo>
                    <a:pt x="132" y="103"/>
                    <a:pt x="136" y="104"/>
                    <a:pt x="140" y="107"/>
                  </a:cubicBezTo>
                  <a:cubicBezTo>
                    <a:pt x="141" y="108"/>
                    <a:pt x="142" y="109"/>
                    <a:pt x="142" y="111"/>
                  </a:cubicBezTo>
                  <a:cubicBezTo>
                    <a:pt x="143" y="112"/>
                    <a:pt x="142" y="114"/>
                    <a:pt x="140" y="114"/>
                  </a:cubicBezTo>
                  <a:cubicBezTo>
                    <a:pt x="137" y="116"/>
                    <a:pt x="133" y="115"/>
                    <a:pt x="130" y="114"/>
                  </a:cubicBezTo>
                  <a:cubicBezTo>
                    <a:pt x="126" y="112"/>
                    <a:pt x="122" y="110"/>
                    <a:pt x="118" y="108"/>
                  </a:cubicBezTo>
                  <a:cubicBezTo>
                    <a:pt x="118" y="107"/>
                    <a:pt x="119" y="106"/>
                    <a:pt x="119" y="105"/>
                  </a:cubicBezTo>
                  <a:close/>
                  <a:moveTo>
                    <a:pt x="107" y="73"/>
                  </a:moveTo>
                  <a:cubicBezTo>
                    <a:pt x="106" y="72"/>
                    <a:pt x="105" y="72"/>
                    <a:pt x="104" y="71"/>
                  </a:cubicBezTo>
                  <a:cubicBezTo>
                    <a:pt x="103" y="71"/>
                    <a:pt x="102" y="71"/>
                    <a:pt x="101" y="70"/>
                  </a:cubicBezTo>
                  <a:cubicBezTo>
                    <a:pt x="101" y="67"/>
                    <a:pt x="101" y="64"/>
                    <a:pt x="102" y="60"/>
                  </a:cubicBezTo>
                  <a:cubicBezTo>
                    <a:pt x="103" y="57"/>
                    <a:pt x="104" y="53"/>
                    <a:pt x="106" y="49"/>
                  </a:cubicBezTo>
                  <a:cubicBezTo>
                    <a:pt x="107" y="48"/>
                    <a:pt x="108" y="47"/>
                    <a:pt x="110" y="47"/>
                  </a:cubicBezTo>
                  <a:cubicBezTo>
                    <a:pt x="112" y="46"/>
                    <a:pt x="113" y="47"/>
                    <a:pt x="114" y="49"/>
                  </a:cubicBezTo>
                  <a:cubicBezTo>
                    <a:pt x="116" y="52"/>
                    <a:pt x="114" y="56"/>
                    <a:pt x="113" y="59"/>
                  </a:cubicBezTo>
                  <a:cubicBezTo>
                    <a:pt x="112" y="64"/>
                    <a:pt x="110" y="68"/>
                    <a:pt x="107" y="72"/>
                  </a:cubicBezTo>
                  <a:cubicBezTo>
                    <a:pt x="107" y="72"/>
                    <a:pt x="107" y="72"/>
                    <a:pt x="107" y="73"/>
                  </a:cubicBezTo>
                  <a:close/>
                  <a:moveTo>
                    <a:pt x="96" y="38"/>
                  </a:moveTo>
                  <a:cubicBezTo>
                    <a:pt x="97" y="36"/>
                    <a:pt x="98" y="34"/>
                    <a:pt x="100" y="33"/>
                  </a:cubicBezTo>
                  <a:cubicBezTo>
                    <a:pt x="103" y="31"/>
                    <a:pt x="106" y="31"/>
                    <a:pt x="108" y="32"/>
                  </a:cubicBezTo>
                  <a:cubicBezTo>
                    <a:pt x="110" y="33"/>
                    <a:pt x="112" y="36"/>
                    <a:pt x="114" y="37"/>
                  </a:cubicBezTo>
                  <a:cubicBezTo>
                    <a:pt x="118" y="39"/>
                    <a:pt x="124" y="37"/>
                    <a:pt x="128" y="40"/>
                  </a:cubicBezTo>
                  <a:cubicBezTo>
                    <a:pt x="131" y="42"/>
                    <a:pt x="133" y="45"/>
                    <a:pt x="132" y="48"/>
                  </a:cubicBezTo>
                  <a:cubicBezTo>
                    <a:pt x="132" y="55"/>
                    <a:pt x="128" y="61"/>
                    <a:pt x="123" y="65"/>
                  </a:cubicBezTo>
                  <a:cubicBezTo>
                    <a:pt x="120" y="68"/>
                    <a:pt x="115" y="70"/>
                    <a:pt x="111" y="71"/>
                  </a:cubicBezTo>
                  <a:cubicBezTo>
                    <a:pt x="113" y="68"/>
                    <a:pt x="115" y="64"/>
                    <a:pt x="116" y="60"/>
                  </a:cubicBezTo>
                  <a:cubicBezTo>
                    <a:pt x="118" y="56"/>
                    <a:pt x="119" y="52"/>
                    <a:pt x="117" y="47"/>
                  </a:cubicBezTo>
                  <a:cubicBezTo>
                    <a:pt x="115" y="44"/>
                    <a:pt x="111" y="42"/>
                    <a:pt x="107" y="44"/>
                  </a:cubicBezTo>
                  <a:cubicBezTo>
                    <a:pt x="103" y="47"/>
                    <a:pt x="101" y="52"/>
                    <a:pt x="100" y="56"/>
                  </a:cubicBezTo>
                  <a:cubicBezTo>
                    <a:pt x="99" y="59"/>
                    <a:pt x="98" y="63"/>
                    <a:pt x="98" y="67"/>
                  </a:cubicBezTo>
                  <a:cubicBezTo>
                    <a:pt x="94" y="58"/>
                    <a:pt x="91" y="47"/>
                    <a:pt x="96" y="38"/>
                  </a:cubicBezTo>
                  <a:close/>
                  <a:moveTo>
                    <a:pt x="82" y="118"/>
                  </a:moveTo>
                  <a:cubicBezTo>
                    <a:pt x="83" y="119"/>
                    <a:pt x="84" y="119"/>
                    <a:pt x="86" y="120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1"/>
                    <a:pt x="89" y="121"/>
                    <a:pt x="89" y="121"/>
                  </a:cubicBezTo>
                  <a:cubicBezTo>
                    <a:pt x="88" y="124"/>
                    <a:pt x="88" y="126"/>
                    <a:pt x="87" y="129"/>
                  </a:cubicBezTo>
                  <a:cubicBezTo>
                    <a:pt x="87" y="132"/>
                    <a:pt x="86" y="136"/>
                    <a:pt x="83" y="140"/>
                  </a:cubicBezTo>
                  <a:cubicBezTo>
                    <a:pt x="82" y="141"/>
                    <a:pt x="81" y="142"/>
                    <a:pt x="79" y="143"/>
                  </a:cubicBezTo>
                  <a:cubicBezTo>
                    <a:pt x="78" y="143"/>
                    <a:pt x="76" y="142"/>
                    <a:pt x="76" y="140"/>
                  </a:cubicBezTo>
                  <a:cubicBezTo>
                    <a:pt x="74" y="137"/>
                    <a:pt x="75" y="133"/>
                    <a:pt x="76" y="130"/>
                  </a:cubicBezTo>
                  <a:cubicBezTo>
                    <a:pt x="78" y="126"/>
                    <a:pt x="80" y="122"/>
                    <a:pt x="82" y="118"/>
                  </a:cubicBezTo>
                  <a:cubicBezTo>
                    <a:pt x="82" y="118"/>
                    <a:pt x="82" y="118"/>
                    <a:pt x="82" y="118"/>
                  </a:cubicBezTo>
                  <a:close/>
                  <a:moveTo>
                    <a:pt x="71" y="86"/>
                  </a:moveTo>
                  <a:cubicBezTo>
                    <a:pt x="70" y="87"/>
                    <a:pt x="70" y="88"/>
                    <a:pt x="70" y="89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7" y="89"/>
                    <a:pt x="64" y="89"/>
                    <a:pt x="61" y="88"/>
                  </a:cubicBezTo>
                  <a:cubicBezTo>
                    <a:pt x="57" y="87"/>
                    <a:pt x="53" y="86"/>
                    <a:pt x="50" y="84"/>
                  </a:cubicBezTo>
                  <a:cubicBezTo>
                    <a:pt x="49" y="83"/>
                    <a:pt x="47" y="82"/>
                    <a:pt x="47" y="80"/>
                  </a:cubicBezTo>
                  <a:cubicBezTo>
                    <a:pt x="47" y="79"/>
                    <a:pt x="48" y="77"/>
                    <a:pt x="49" y="76"/>
                  </a:cubicBezTo>
                  <a:cubicBezTo>
                    <a:pt x="52" y="74"/>
                    <a:pt x="57" y="76"/>
                    <a:pt x="60" y="77"/>
                  </a:cubicBezTo>
                  <a:cubicBezTo>
                    <a:pt x="64" y="79"/>
                    <a:pt x="68" y="81"/>
                    <a:pt x="72" y="83"/>
                  </a:cubicBezTo>
                  <a:cubicBezTo>
                    <a:pt x="72" y="84"/>
                    <a:pt x="71" y="85"/>
                    <a:pt x="71" y="86"/>
                  </a:cubicBezTo>
                  <a:close/>
                  <a:moveTo>
                    <a:pt x="38" y="93"/>
                  </a:moveTo>
                  <a:cubicBezTo>
                    <a:pt x="36" y="92"/>
                    <a:pt x="33" y="91"/>
                    <a:pt x="32" y="88"/>
                  </a:cubicBezTo>
                  <a:cubicBezTo>
                    <a:pt x="31" y="86"/>
                    <a:pt x="31" y="83"/>
                    <a:pt x="32" y="81"/>
                  </a:cubicBezTo>
                  <a:cubicBezTo>
                    <a:pt x="33" y="79"/>
                    <a:pt x="35" y="77"/>
                    <a:pt x="37" y="75"/>
                  </a:cubicBezTo>
                  <a:cubicBezTo>
                    <a:pt x="39" y="71"/>
                    <a:pt x="37" y="65"/>
                    <a:pt x="40" y="61"/>
                  </a:cubicBezTo>
                  <a:cubicBezTo>
                    <a:pt x="41" y="58"/>
                    <a:pt x="44" y="56"/>
                    <a:pt x="48" y="57"/>
                  </a:cubicBezTo>
                  <a:cubicBezTo>
                    <a:pt x="55" y="57"/>
                    <a:pt x="61" y="61"/>
                    <a:pt x="65" y="66"/>
                  </a:cubicBezTo>
                  <a:cubicBezTo>
                    <a:pt x="68" y="70"/>
                    <a:pt x="70" y="74"/>
                    <a:pt x="71" y="79"/>
                  </a:cubicBezTo>
                  <a:cubicBezTo>
                    <a:pt x="68" y="77"/>
                    <a:pt x="65" y="75"/>
                    <a:pt x="61" y="74"/>
                  </a:cubicBezTo>
                  <a:cubicBezTo>
                    <a:pt x="57" y="73"/>
                    <a:pt x="52" y="71"/>
                    <a:pt x="48" y="73"/>
                  </a:cubicBezTo>
                  <a:cubicBezTo>
                    <a:pt x="44" y="75"/>
                    <a:pt x="43" y="80"/>
                    <a:pt x="45" y="84"/>
                  </a:cubicBezTo>
                  <a:cubicBezTo>
                    <a:pt x="48" y="87"/>
                    <a:pt x="52" y="89"/>
                    <a:pt x="57" y="90"/>
                  </a:cubicBezTo>
                  <a:cubicBezTo>
                    <a:pt x="59" y="91"/>
                    <a:pt x="62" y="92"/>
                    <a:pt x="65" y="92"/>
                  </a:cubicBezTo>
                  <a:cubicBezTo>
                    <a:pt x="56" y="96"/>
                    <a:pt x="46" y="97"/>
                    <a:pt x="38" y="93"/>
                  </a:cubicBezTo>
                  <a:close/>
                  <a:moveTo>
                    <a:pt x="94" y="152"/>
                  </a:moveTo>
                  <a:cubicBezTo>
                    <a:pt x="93" y="154"/>
                    <a:pt x="92" y="157"/>
                    <a:pt x="90" y="158"/>
                  </a:cubicBezTo>
                  <a:cubicBezTo>
                    <a:pt x="87" y="160"/>
                    <a:pt x="85" y="160"/>
                    <a:pt x="82" y="159"/>
                  </a:cubicBezTo>
                  <a:cubicBezTo>
                    <a:pt x="80" y="158"/>
                    <a:pt x="78" y="155"/>
                    <a:pt x="76" y="154"/>
                  </a:cubicBezTo>
                  <a:cubicBezTo>
                    <a:pt x="71" y="152"/>
                    <a:pt x="66" y="155"/>
                    <a:pt x="62" y="152"/>
                  </a:cubicBezTo>
                  <a:cubicBezTo>
                    <a:pt x="58" y="151"/>
                    <a:pt x="57" y="148"/>
                    <a:pt x="57" y="144"/>
                  </a:cubicBezTo>
                  <a:cubicBezTo>
                    <a:pt x="57" y="137"/>
                    <a:pt x="61" y="131"/>
                    <a:pt x="66" y="127"/>
                  </a:cubicBezTo>
                  <a:cubicBezTo>
                    <a:pt x="69" y="124"/>
                    <a:pt x="73" y="121"/>
                    <a:pt x="77" y="120"/>
                  </a:cubicBezTo>
                  <a:cubicBezTo>
                    <a:pt x="76" y="123"/>
                    <a:pt x="74" y="126"/>
                    <a:pt x="73" y="129"/>
                  </a:cubicBezTo>
                  <a:cubicBezTo>
                    <a:pt x="72" y="133"/>
                    <a:pt x="70" y="138"/>
                    <a:pt x="73" y="142"/>
                  </a:cubicBezTo>
                  <a:cubicBezTo>
                    <a:pt x="75" y="145"/>
                    <a:pt x="79" y="147"/>
                    <a:pt x="83" y="145"/>
                  </a:cubicBezTo>
                  <a:cubicBezTo>
                    <a:pt x="87" y="142"/>
                    <a:pt x="88" y="137"/>
                    <a:pt x="90" y="133"/>
                  </a:cubicBezTo>
                  <a:cubicBezTo>
                    <a:pt x="90" y="131"/>
                    <a:pt x="91" y="128"/>
                    <a:pt x="91" y="125"/>
                  </a:cubicBezTo>
                  <a:cubicBezTo>
                    <a:pt x="96" y="134"/>
                    <a:pt x="98" y="144"/>
                    <a:pt x="94" y="152"/>
                  </a:cubicBezTo>
                  <a:close/>
                  <a:moveTo>
                    <a:pt x="89" y="113"/>
                  </a:moveTo>
                  <a:cubicBezTo>
                    <a:pt x="79" y="109"/>
                    <a:pt x="75" y="98"/>
                    <a:pt x="78" y="88"/>
                  </a:cubicBezTo>
                  <a:cubicBezTo>
                    <a:pt x="82" y="79"/>
                    <a:pt x="93" y="74"/>
                    <a:pt x="103" y="77"/>
                  </a:cubicBezTo>
                  <a:cubicBezTo>
                    <a:pt x="112" y="81"/>
                    <a:pt x="117" y="92"/>
                    <a:pt x="114" y="102"/>
                  </a:cubicBezTo>
                  <a:cubicBezTo>
                    <a:pt x="110" y="112"/>
                    <a:pt x="99" y="117"/>
                    <a:pt x="89" y="113"/>
                  </a:cubicBezTo>
                  <a:close/>
                  <a:moveTo>
                    <a:pt x="158" y="108"/>
                  </a:moveTo>
                  <a:cubicBezTo>
                    <a:pt x="157" y="110"/>
                    <a:pt x="154" y="112"/>
                    <a:pt x="153" y="114"/>
                  </a:cubicBezTo>
                  <a:cubicBezTo>
                    <a:pt x="151" y="119"/>
                    <a:pt x="154" y="124"/>
                    <a:pt x="151" y="128"/>
                  </a:cubicBezTo>
                  <a:cubicBezTo>
                    <a:pt x="150" y="132"/>
                    <a:pt x="147" y="133"/>
                    <a:pt x="143" y="133"/>
                  </a:cubicBezTo>
                  <a:cubicBezTo>
                    <a:pt x="136" y="133"/>
                    <a:pt x="130" y="129"/>
                    <a:pt x="126" y="125"/>
                  </a:cubicBezTo>
                  <a:cubicBezTo>
                    <a:pt x="122" y="121"/>
                    <a:pt x="120" y="117"/>
                    <a:pt x="118" y="112"/>
                  </a:cubicBezTo>
                  <a:cubicBezTo>
                    <a:pt x="122" y="114"/>
                    <a:pt x="125" y="115"/>
                    <a:pt x="129" y="117"/>
                  </a:cubicBezTo>
                  <a:cubicBezTo>
                    <a:pt x="133" y="118"/>
                    <a:pt x="138" y="120"/>
                    <a:pt x="142" y="118"/>
                  </a:cubicBezTo>
                  <a:cubicBezTo>
                    <a:pt x="145" y="115"/>
                    <a:pt x="147" y="111"/>
                    <a:pt x="145" y="107"/>
                  </a:cubicBezTo>
                  <a:cubicBezTo>
                    <a:pt x="142" y="103"/>
                    <a:pt x="137" y="102"/>
                    <a:pt x="133" y="100"/>
                  </a:cubicBezTo>
                  <a:cubicBezTo>
                    <a:pt x="130" y="100"/>
                    <a:pt x="128" y="99"/>
                    <a:pt x="125" y="99"/>
                  </a:cubicBezTo>
                  <a:cubicBezTo>
                    <a:pt x="133" y="94"/>
                    <a:pt x="143" y="92"/>
                    <a:pt x="151" y="96"/>
                  </a:cubicBezTo>
                  <a:cubicBezTo>
                    <a:pt x="153" y="97"/>
                    <a:pt x="156" y="98"/>
                    <a:pt x="157" y="101"/>
                  </a:cubicBezTo>
                  <a:cubicBezTo>
                    <a:pt x="159" y="103"/>
                    <a:pt x="159" y="106"/>
                    <a:pt x="158" y="10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1" name="Freeform 249"/>
            <p:cNvSpPr>
              <a:spLocks/>
            </p:cNvSpPr>
            <p:nvPr/>
          </p:nvSpPr>
          <p:spPr bwMode="auto">
            <a:xfrm>
              <a:off x="4691063" y="5246688"/>
              <a:ext cx="93663" cy="93663"/>
            </a:xfrm>
            <a:custGeom>
              <a:avLst/>
              <a:gdLst>
                <a:gd name="T0" fmla="*/ 8 w 25"/>
                <a:gd name="T1" fmla="*/ 3 h 25"/>
                <a:gd name="T2" fmla="*/ 3 w 25"/>
                <a:gd name="T3" fmla="*/ 17 h 25"/>
                <a:gd name="T4" fmla="*/ 17 w 25"/>
                <a:gd name="T5" fmla="*/ 22 h 25"/>
                <a:gd name="T6" fmla="*/ 22 w 25"/>
                <a:gd name="T7" fmla="*/ 8 h 25"/>
                <a:gd name="T8" fmla="*/ 8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8" y="3"/>
                  </a:moveTo>
                  <a:cubicBezTo>
                    <a:pt x="3" y="5"/>
                    <a:pt x="0" y="12"/>
                    <a:pt x="3" y="17"/>
                  </a:cubicBezTo>
                  <a:cubicBezTo>
                    <a:pt x="5" y="22"/>
                    <a:pt x="11" y="25"/>
                    <a:pt x="17" y="22"/>
                  </a:cubicBezTo>
                  <a:cubicBezTo>
                    <a:pt x="22" y="20"/>
                    <a:pt x="25" y="14"/>
                    <a:pt x="22" y="8"/>
                  </a:cubicBezTo>
                  <a:cubicBezTo>
                    <a:pt x="20" y="3"/>
                    <a:pt x="13" y="0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2" name="Freeform 250"/>
            <p:cNvSpPr>
              <a:spLocks noEditPoints="1"/>
            </p:cNvSpPr>
            <p:nvPr/>
          </p:nvSpPr>
          <p:spPr bwMode="auto">
            <a:xfrm>
              <a:off x="4105275" y="5759451"/>
              <a:ext cx="401638" cy="406400"/>
            </a:xfrm>
            <a:custGeom>
              <a:avLst/>
              <a:gdLst>
                <a:gd name="T0" fmla="*/ 83 w 107"/>
                <a:gd name="T1" fmla="*/ 33 h 108"/>
                <a:gd name="T2" fmla="*/ 85 w 107"/>
                <a:gd name="T3" fmla="*/ 14 h 108"/>
                <a:gd name="T4" fmla="*/ 60 w 107"/>
                <a:gd name="T5" fmla="*/ 18 h 108"/>
                <a:gd name="T6" fmla="*/ 47 w 107"/>
                <a:gd name="T7" fmla="*/ 2 h 108"/>
                <a:gd name="T8" fmla="*/ 32 w 107"/>
                <a:gd name="T9" fmla="*/ 23 h 108"/>
                <a:gd name="T10" fmla="*/ 16 w 107"/>
                <a:gd name="T11" fmla="*/ 20 h 108"/>
                <a:gd name="T12" fmla="*/ 18 w 107"/>
                <a:gd name="T13" fmla="*/ 47 h 108"/>
                <a:gd name="T14" fmla="*/ 2 w 107"/>
                <a:gd name="T15" fmla="*/ 57 h 108"/>
                <a:gd name="T16" fmla="*/ 23 w 107"/>
                <a:gd name="T17" fmla="*/ 75 h 108"/>
                <a:gd name="T18" fmla="*/ 19 w 107"/>
                <a:gd name="T19" fmla="*/ 93 h 108"/>
                <a:gd name="T20" fmla="*/ 48 w 107"/>
                <a:gd name="T21" fmla="*/ 87 h 108"/>
                <a:gd name="T22" fmla="*/ 51 w 107"/>
                <a:gd name="T23" fmla="*/ 98 h 108"/>
                <a:gd name="T24" fmla="*/ 76 w 107"/>
                <a:gd name="T25" fmla="*/ 98 h 108"/>
                <a:gd name="T26" fmla="*/ 83 w 107"/>
                <a:gd name="T27" fmla="*/ 87 h 108"/>
                <a:gd name="T28" fmla="*/ 100 w 107"/>
                <a:gd name="T29" fmla="*/ 70 h 108"/>
                <a:gd name="T30" fmla="*/ 96 w 107"/>
                <a:gd name="T31" fmla="*/ 58 h 108"/>
                <a:gd name="T32" fmla="*/ 97 w 107"/>
                <a:gd name="T33" fmla="*/ 33 h 108"/>
                <a:gd name="T34" fmla="*/ 56 w 107"/>
                <a:gd name="T35" fmla="*/ 65 h 108"/>
                <a:gd name="T36" fmla="*/ 46 w 107"/>
                <a:gd name="T37" fmla="*/ 62 h 108"/>
                <a:gd name="T38" fmla="*/ 51 w 107"/>
                <a:gd name="T39" fmla="*/ 47 h 108"/>
                <a:gd name="T40" fmla="*/ 70 w 107"/>
                <a:gd name="T41" fmla="*/ 21 h 108"/>
                <a:gd name="T42" fmla="*/ 74 w 107"/>
                <a:gd name="T43" fmla="*/ 30 h 108"/>
                <a:gd name="T44" fmla="*/ 63 w 107"/>
                <a:gd name="T45" fmla="*/ 46 h 108"/>
                <a:gd name="T46" fmla="*/ 63 w 107"/>
                <a:gd name="T47" fmla="*/ 33 h 108"/>
                <a:gd name="T48" fmla="*/ 42 w 107"/>
                <a:gd name="T49" fmla="*/ 17 h 108"/>
                <a:gd name="T50" fmla="*/ 51 w 107"/>
                <a:gd name="T51" fmla="*/ 20 h 108"/>
                <a:gd name="T52" fmla="*/ 54 w 107"/>
                <a:gd name="T53" fmla="*/ 40 h 108"/>
                <a:gd name="T54" fmla="*/ 50 w 107"/>
                <a:gd name="T55" fmla="*/ 42 h 108"/>
                <a:gd name="T56" fmla="*/ 52 w 107"/>
                <a:gd name="T57" fmla="*/ 43 h 108"/>
                <a:gd name="T58" fmla="*/ 48 w 107"/>
                <a:gd name="T59" fmla="*/ 44 h 108"/>
                <a:gd name="T60" fmla="*/ 50 w 107"/>
                <a:gd name="T61" fmla="*/ 42 h 108"/>
                <a:gd name="T62" fmla="*/ 42 w 107"/>
                <a:gd name="T63" fmla="*/ 17 h 108"/>
                <a:gd name="T64" fmla="*/ 30 w 107"/>
                <a:gd name="T65" fmla="*/ 33 h 108"/>
                <a:gd name="T66" fmla="*/ 45 w 107"/>
                <a:gd name="T67" fmla="*/ 46 h 108"/>
                <a:gd name="T68" fmla="*/ 41 w 107"/>
                <a:gd name="T69" fmla="*/ 50 h 108"/>
                <a:gd name="T70" fmla="*/ 39 w 107"/>
                <a:gd name="T71" fmla="*/ 49 h 108"/>
                <a:gd name="T72" fmla="*/ 21 w 107"/>
                <a:gd name="T73" fmla="*/ 36 h 108"/>
                <a:gd name="T74" fmla="*/ 12 w 107"/>
                <a:gd name="T75" fmla="*/ 60 h 108"/>
                <a:gd name="T76" fmla="*/ 31 w 107"/>
                <a:gd name="T77" fmla="*/ 55 h 108"/>
                <a:gd name="T78" fmla="*/ 40 w 107"/>
                <a:gd name="T79" fmla="*/ 60 h 108"/>
                <a:gd name="T80" fmla="*/ 38 w 107"/>
                <a:gd name="T81" fmla="*/ 61 h 108"/>
                <a:gd name="T82" fmla="*/ 17 w 107"/>
                <a:gd name="T83" fmla="*/ 65 h 108"/>
                <a:gd name="T84" fmla="*/ 43 w 107"/>
                <a:gd name="T85" fmla="*/ 77 h 108"/>
                <a:gd name="T86" fmla="*/ 28 w 107"/>
                <a:gd name="T87" fmla="*/ 87 h 108"/>
                <a:gd name="T88" fmla="*/ 38 w 107"/>
                <a:gd name="T89" fmla="*/ 71 h 108"/>
                <a:gd name="T90" fmla="*/ 47 w 107"/>
                <a:gd name="T91" fmla="*/ 69 h 108"/>
                <a:gd name="T92" fmla="*/ 67 w 107"/>
                <a:gd name="T93" fmla="*/ 92 h 108"/>
                <a:gd name="T94" fmla="*/ 58 w 107"/>
                <a:gd name="T95" fmla="*/ 89 h 108"/>
                <a:gd name="T96" fmla="*/ 55 w 107"/>
                <a:gd name="T97" fmla="*/ 70 h 108"/>
                <a:gd name="T98" fmla="*/ 60 w 107"/>
                <a:gd name="T99" fmla="*/ 69 h 108"/>
                <a:gd name="T100" fmla="*/ 67 w 107"/>
                <a:gd name="T101" fmla="*/ 92 h 108"/>
                <a:gd name="T102" fmla="*/ 81 w 107"/>
                <a:gd name="T103" fmla="*/ 76 h 108"/>
                <a:gd name="T104" fmla="*/ 65 w 107"/>
                <a:gd name="T105" fmla="*/ 64 h 108"/>
                <a:gd name="T106" fmla="*/ 68 w 107"/>
                <a:gd name="T107" fmla="*/ 60 h 108"/>
                <a:gd name="T108" fmla="*/ 70 w 107"/>
                <a:gd name="T109" fmla="*/ 61 h 108"/>
                <a:gd name="T110" fmla="*/ 89 w 107"/>
                <a:gd name="T111" fmla="*/ 71 h 108"/>
                <a:gd name="T112" fmla="*/ 95 w 107"/>
                <a:gd name="T113" fmla="*/ 47 h 108"/>
                <a:gd name="T114" fmla="*/ 77 w 107"/>
                <a:gd name="T115" fmla="*/ 54 h 108"/>
                <a:gd name="T116" fmla="*/ 67 w 107"/>
                <a:gd name="T117" fmla="*/ 53 h 108"/>
                <a:gd name="T118" fmla="*/ 67 w 107"/>
                <a:gd name="T119" fmla="*/ 50 h 108"/>
                <a:gd name="T120" fmla="*/ 70 w 107"/>
                <a:gd name="T121" fmla="*/ 48 h 108"/>
                <a:gd name="T122" fmla="*/ 90 w 107"/>
                <a:gd name="T123" fmla="*/ 4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" h="108">
                  <a:moveTo>
                    <a:pt x="97" y="33"/>
                  </a:moveTo>
                  <a:cubicBezTo>
                    <a:pt x="92" y="31"/>
                    <a:pt x="88" y="32"/>
                    <a:pt x="83" y="33"/>
                  </a:cubicBezTo>
                  <a:cubicBezTo>
                    <a:pt x="84" y="31"/>
                    <a:pt x="85" y="30"/>
                    <a:pt x="85" y="28"/>
                  </a:cubicBezTo>
                  <a:cubicBezTo>
                    <a:pt x="87" y="24"/>
                    <a:pt x="87" y="18"/>
                    <a:pt x="85" y="14"/>
                  </a:cubicBezTo>
                  <a:cubicBezTo>
                    <a:pt x="81" y="9"/>
                    <a:pt x="74" y="8"/>
                    <a:pt x="68" y="10"/>
                  </a:cubicBezTo>
                  <a:cubicBezTo>
                    <a:pt x="65" y="12"/>
                    <a:pt x="62" y="15"/>
                    <a:pt x="60" y="18"/>
                  </a:cubicBezTo>
                  <a:cubicBezTo>
                    <a:pt x="59" y="16"/>
                    <a:pt x="58" y="13"/>
                    <a:pt x="57" y="11"/>
                  </a:cubicBezTo>
                  <a:cubicBezTo>
                    <a:pt x="55" y="6"/>
                    <a:pt x="52" y="3"/>
                    <a:pt x="47" y="2"/>
                  </a:cubicBezTo>
                  <a:cubicBezTo>
                    <a:pt x="41" y="0"/>
                    <a:pt x="35" y="5"/>
                    <a:pt x="33" y="10"/>
                  </a:cubicBezTo>
                  <a:cubicBezTo>
                    <a:pt x="31" y="14"/>
                    <a:pt x="31" y="19"/>
                    <a:pt x="32" y="23"/>
                  </a:cubicBezTo>
                  <a:cubicBezTo>
                    <a:pt x="31" y="23"/>
                    <a:pt x="30" y="22"/>
                    <a:pt x="29" y="21"/>
                  </a:cubicBezTo>
                  <a:cubicBezTo>
                    <a:pt x="25" y="19"/>
                    <a:pt x="20" y="18"/>
                    <a:pt x="16" y="20"/>
                  </a:cubicBezTo>
                  <a:cubicBezTo>
                    <a:pt x="10" y="23"/>
                    <a:pt x="8" y="31"/>
                    <a:pt x="10" y="36"/>
                  </a:cubicBezTo>
                  <a:cubicBezTo>
                    <a:pt x="11" y="41"/>
                    <a:pt x="14" y="44"/>
                    <a:pt x="18" y="47"/>
                  </a:cubicBezTo>
                  <a:cubicBezTo>
                    <a:pt x="16" y="47"/>
                    <a:pt x="14" y="48"/>
                    <a:pt x="12" y="48"/>
                  </a:cubicBezTo>
                  <a:cubicBezTo>
                    <a:pt x="8" y="50"/>
                    <a:pt x="4" y="53"/>
                    <a:pt x="2" y="57"/>
                  </a:cubicBezTo>
                  <a:cubicBezTo>
                    <a:pt x="0" y="63"/>
                    <a:pt x="4" y="70"/>
                    <a:pt x="9" y="73"/>
                  </a:cubicBezTo>
                  <a:cubicBezTo>
                    <a:pt x="13" y="75"/>
                    <a:pt x="18" y="76"/>
                    <a:pt x="23" y="75"/>
                  </a:cubicBezTo>
                  <a:cubicBezTo>
                    <a:pt x="22" y="76"/>
                    <a:pt x="21" y="78"/>
                    <a:pt x="20" y="79"/>
                  </a:cubicBezTo>
                  <a:cubicBezTo>
                    <a:pt x="18" y="83"/>
                    <a:pt x="17" y="89"/>
                    <a:pt x="19" y="93"/>
                  </a:cubicBezTo>
                  <a:cubicBezTo>
                    <a:pt x="22" y="98"/>
                    <a:pt x="29" y="101"/>
                    <a:pt x="35" y="99"/>
                  </a:cubicBezTo>
                  <a:cubicBezTo>
                    <a:pt x="41" y="97"/>
                    <a:pt x="45" y="92"/>
                    <a:pt x="48" y="87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9" y="90"/>
                    <a:pt x="50" y="94"/>
                    <a:pt x="51" y="98"/>
                  </a:cubicBezTo>
                  <a:cubicBezTo>
                    <a:pt x="53" y="102"/>
                    <a:pt x="57" y="106"/>
                    <a:pt x="61" y="107"/>
                  </a:cubicBezTo>
                  <a:cubicBezTo>
                    <a:pt x="67" y="108"/>
                    <a:pt x="74" y="104"/>
                    <a:pt x="76" y="98"/>
                  </a:cubicBezTo>
                  <a:cubicBezTo>
                    <a:pt x="78" y="94"/>
                    <a:pt x="77" y="88"/>
                    <a:pt x="76" y="83"/>
                  </a:cubicBezTo>
                  <a:cubicBezTo>
                    <a:pt x="78" y="85"/>
                    <a:pt x="80" y="86"/>
                    <a:pt x="83" y="87"/>
                  </a:cubicBezTo>
                  <a:cubicBezTo>
                    <a:pt x="87" y="89"/>
                    <a:pt x="92" y="89"/>
                    <a:pt x="96" y="86"/>
                  </a:cubicBezTo>
                  <a:cubicBezTo>
                    <a:pt x="101" y="83"/>
                    <a:pt x="102" y="75"/>
                    <a:pt x="100" y="70"/>
                  </a:cubicBezTo>
                  <a:cubicBezTo>
                    <a:pt x="98" y="65"/>
                    <a:pt x="95" y="62"/>
                    <a:pt x="91" y="60"/>
                  </a:cubicBezTo>
                  <a:cubicBezTo>
                    <a:pt x="93" y="59"/>
                    <a:pt x="95" y="59"/>
                    <a:pt x="96" y="58"/>
                  </a:cubicBezTo>
                  <a:cubicBezTo>
                    <a:pt x="101" y="56"/>
                    <a:pt x="104" y="53"/>
                    <a:pt x="105" y="48"/>
                  </a:cubicBezTo>
                  <a:cubicBezTo>
                    <a:pt x="107" y="42"/>
                    <a:pt x="102" y="36"/>
                    <a:pt x="97" y="33"/>
                  </a:cubicBezTo>
                  <a:close/>
                  <a:moveTo>
                    <a:pt x="63" y="54"/>
                  </a:moveTo>
                  <a:cubicBezTo>
                    <a:pt x="64" y="59"/>
                    <a:pt x="61" y="64"/>
                    <a:pt x="56" y="65"/>
                  </a:cubicBezTo>
                  <a:cubicBezTo>
                    <a:pt x="53" y="66"/>
                    <a:pt x="49" y="65"/>
                    <a:pt x="47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1"/>
                    <a:pt x="45" y="60"/>
                    <a:pt x="45" y="59"/>
                  </a:cubicBezTo>
                  <a:cubicBezTo>
                    <a:pt x="43" y="54"/>
                    <a:pt x="46" y="49"/>
                    <a:pt x="51" y="47"/>
                  </a:cubicBezTo>
                  <a:cubicBezTo>
                    <a:pt x="56" y="46"/>
                    <a:pt x="61" y="49"/>
                    <a:pt x="63" y="54"/>
                  </a:cubicBezTo>
                  <a:close/>
                  <a:moveTo>
                    <a:pt x="70" y="21"/>
                  </a:moveTo>
                  <a:cubicBezTo>
                    <a:pt x="73" y="19"/>
                    <a:pt x="76" y="18"/>
                    <a:pt x="77" y="21"/>
                  </a:cubicBezTo>
                  <a:cubicBezTo>
                    <a:pt x="77" y="23"/>
                    <a:pt x="76" y="26"/>
                    <a:pt x="74" y="30"/>
                  </a:cubicBezTo>
                  <a:cubicBezTo>
                    <a:pt x="73" y="33"/>
                    <a:pt x="71" y="36"/>
                    <a:pt x="69" y="39"/>
                  </a:cubicBezTo>
                  <a:cubicBezTo>
                    <a:pt x="67" y="41"/>
                    <a:pt x="65" y="44"/>
                    <a:pt x="63" y="46"/>
                  </a:cubicBezTo>
                  <a:cubicBezTo>
                    <a:pt x="62" y="45"/>
                    <a:pt x="60" y="44"/>
                    <a:pt x="59" y="43"/>
                  </a:cubicBezTo>
                  <a:cubicBezTo>
                    <a:pt x="60" y="40"/>
                    <a:pt x="61" y="36"/>
                    <a:pt x="63" y="33"/>
                  </a:cubicBezTo>
                  <a:cubicBezTo>
                    <a:pt x="65" y="28"/>
                    <a:pt x="67" y="24"/>
                    <a:pt x="70" y="21"/>
                  </a:cubicBezTo>
                  <a:close/>
                  <a:moveTo>
                    <a:pt x="42" y="17"/>
                  </a:moveTo>
                  <a:cubicBezTo>
                    <a:pt x="42" y="13"/>
                    <a:pt x="44" y="10"/>
                    <a:pt x="46" y="12"/>
                  </a:cubicBezTo>
                  <a:cubicBezTo>
                    <a:pt x="48" y="13"/>
                    <a:pt x="49" y="17"/>
                    <a:pt x="51" y="20"/>
                  </a:cubicBezTo>
                  <a:cubicBezTo>
                    <a:pt x="52" y="23"/>
                    <a:pt x="52" y="27"/>
                    <a:pt x="53" y="30"/>
                  </a:cubicBezTo>
                  <a:cubicBezTo>
                    <a:pt x="53" y="34"/>
                    <a:pt x="54" y="37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3"/>
                    <a:pt x="51" y="43"/>
                    <a:pt x="50" y="43"/>
                  </a:cubicBezTo>
                  <a:cubicBezTo>
                    <a:pt x="49" y="43"/>
                    <a:pt x="48" y="44"/>
                    <a:pt x="48" y="44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8" y="38"/>
                    <a:pt x="46" y="35"/>
                    <a:pt x="44" y="30"/>
                  </a:cubicBezTo>
                  <a:cubicBezTo>
                    <a:pt x="43" y="26"/>
                    <a:pt x="42" y="21"/>
                    <a:pt x="42" y="17"/>
                  </a:cubicBezTo>
                  <a:close/>
                  <a:moveTo>
                    <a:pt x="21" y="29"/>
                  </a:moveTo>
                  <a:cubicBezTo>
                    <a:pt x="23" y="29"/>
                    <a:pt x="27" y="31"/>
                    <a:pt x="30" y="33"/>
                  </a:cubicBezTo>
                  <a:cubicBezTo>
                    <a:pt x="33" y="35"/>
                    <a:pt x="35" y="37"/>
                    <a:pt x="38" y="39"/>
                  </a:cubicBezTo>
                  <a:cubicBezTo>
                    <a:pt x="40" y="41"/>
                    <a:pt x="42" y="44"/>
                    <a:pt x="45" y="46"/>
                  </a:cubicBezTo>
                  <a:cubicBezTo>
                    <a:pt x="43" y="47"/>
                    <a:pt x="42" y="48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49"/>
                    <a:pt x="39" y="49"/>
                    <a:pt x="39" y="49"/>
                  </a:cubicBezTo>
                  <a:cubicBezTo>
                    <a:pt x="36" y="48"/>
                    <a:pt x="34" y="46"/>
                    <a:pt x="31" y="45"/>
                  </a:cubicBezTo>
                  <a:cubicBezTo>
                    <a:pt x="27" y="42"/>
                    <a:pt x="23" y="39"/>
                    <a:pt x="21" y="36"/>
                  </a:cubicBezTo>
                  <a:cubicBezTo>
                    <a:pt x="19" y="33"/>
                    <a:pt x="19" y="30"/>
                    <a:pt x="21" y="29"/>
                  </a:cubicBezTo>
                  <a:close/>
                  <a:moveTo>
                    <a:pt x="12" y="60"/>
                  </a:moveTo>
                  <a:cubicBezTo>
                    <a:pt x="14" y="58"/>
                    <a:pt x="17" y="57"/>
                    <a:pt x="21" y="56"/>
                  </a:cubicBezTo>
                  <a:cubicBezTo>
                    <a:pt x="24" y="55"/>
                    <a:pt x="28" y="55"/>
                    <a:pt x="31" y="55"/>
                  </a:cubicBezTo>
                  <a:cubicBezTo>
                    <a:pt x="34" y="55"/>
                    <a:pt x="37" y="55"/>
                    <a:pt x="40" y="55"/>
                  </a:cubicBezTo>
                  <a:cubicBezTo>
                    <a:pt x="40" y="56"/>
                    <a:pt x="40" y="58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9" y="60"/>
                    <a:pt x="39" y="61"/>
                    <a:pt x="38" y="61"/>
                  </a:cubicBezTo>
                  <a:cubicBezTo>
                    <a:pt x="35" y="62"/>
                    <a:pt x="33" y="63"/>
                    <a:pt x="30" y="64"/>
                  </a:cubicBezTo>
                  <a:cubicBezTo>
                    <a:pt x="26" y="65"/>
                    <a:pt x="21" y="65"/>
                    <a:pt x="17" y="65"/>
                  </a:cubicBezTo>
                  <a:cubicBezTo>
                    <a:pt x="13" y="64"/>
                    <a:pt x="11" y="62"/>
                    <a:pt x="12" y="60"/>
                  </a:cubicBezTo>
                  <a:close/>
                  <a:moveTo>
                    <a:pt x="43" y="77"/>
                  </a:moveTo>
                  <a:cubicBezTo>
                    <a:pt x="41" y="81"/>
                    <a:pt x="37" y="85"/>
                    <a:pt x="34" y="88"/>
                  </a:cubicBezTo>
                  <a:cubicBezTo>
                    <a:pt x="31" y="90"/>
                    <a:pt x="28" y="90"/>
                    <a:pt x="28" y="87"/>
                  </a:cubicBezTo>
                  <a:cubicBezTo>
                    <a:pt x="28" y="85"/>
                    <a:pt x="29" y="82"/>
                    <a:pt x="31" y="79"/>
                  </a:cubicBezTo>
                  <a:cubicBezTo>
                    <a:pt x="33" y="76"/>
                    <a:pt x="35" y="73"/>
                    <a:pt x="38" y="71"/>
                  </a:cubicBezTo>
                  <a:cubicBezTo>
                    <a:pt x="39" y="69"/>
                    <a:pt x="41" y="67"/>
                    <a:pt x="43" y="65"/>
                  </a:cubicBezTo>
                  <a:cubicBezTo>
                    <a:pt x="44" y="66"/>
                    <a:pt x="46" y="68"/>
                    <a:pt x="47" y="69"/>
                  </a:cubicBezTo>
                  <a:cubicBezTo>
                    <a:pt x="46" y="72"/>
                    <a:pt x="45" y="74"/>
                    <a:pt x="43" y="77"/>
                  </a:cubicBezTo>
                  <a:close/>
                  <a:moveTo>
                    <a:pt x="67" y="92"/>
                  </a:moveTo>
                  <a:cubicBezTo>
                    <a:pt x="67" y="96"/>
                    <a:pt x="65" y="98"/>
                    <a:pt x="63" y="97"/>
                  </a:cubicBezTo>
                  <a:cubicBezTo>
                    <a:pt x="61" y="96"/>
                    <a:pt x="59" y="92"/>
                    <a:pt x="58" y="89"/>
                  </a:cubicBezTo>
                  <a:cubicBezTo>
                    <a:pt x="57" y="85"/>
                    <a:pt x="56" y="82"/>
                    <a:pt x="56" y="78"/>
                  </a:cubicBezTo>
                  <a:cubicBezTo>
                    <a:pt x="55" y="76"/>
                    <a:pt x="55" y="73"/>
                    <a:pt x="55" y="70"/>
                  </a:cubicBezTo>
                  <a:cubicBezTo>
                    <a:pt x="56" y="70"/>
                    <a:pt x="57" y="70"/>
                    <a:pt x="58" y="70"/>
                  </a:cubicBezTo>
                  <a:cubicBezTo>
                    <a:pt x="58" y="70"/>
                    <a:pt x="59" y="69"/>
                    <a:pt x="60" y="69"/>
                  </a:cubicBezTo>
                  <a:cubicBezTo>
                    <a:pt x="61" y="72"/>
                    <a:pt x="63" y="75"/>
                    <a:pt x="64" y="79"/>
                  </a:cubicBezTo>
                  <a:cubicBezTo>
                    <a:pt x="66" y="83"/>
                    <a:pt x="67" y="88"/>
                    <a:pt x="67" y="92"/>
                  </a:cubicBezTo>
                  <a:close/>
                  <a:moveTo>
                    <a:pt x="89" y="78"/>
                  </a:moveTo>
                  <a:cubicBezTo>
                    <a:pt x="87" y="78"/>
                    <a:pt x="84" y="77"/>
                    <a:pt x="81" y="76"/>
                  </a:cubicBezTo>
                  <a:cubicBezTo>
                    <a:pt x="78" y="74"/>
                    <a:pt x="75" y="72"/>
                    <a:pt x="72" y="70"/>
                  </a:cubicBezTo>
                  <a:cubicBezTo>
                    <a:pt x="69" y="68"/>
                    <a:pt x="67" y="66"/>
                    <a:pt x="65" y="64"/>
                  </a:cubicBezTo>
                  <a:cubicBezTo>
                    <a:pt x="66" y="63"/>
                    <a:pt x="67" y="61"/>
                    <a:pt x="67" y="60"/>
                  </a:cubicBezTo>
                  <a:cubicBezTo>
                    <a:pt x="67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9" y="60"/>
                    <a:pt x="69" y="60"/>
                    <a:pt x="70" y="61"/>
                  </a:cubicBezTo>
                  <a:cubicBezTo>
                    <a:pt x="73" y="61"/>
                    <a:pt x="75" y="62"/>
                    <a:pt x="78" y="64"/>
                  </a:cubicBezTo>
                  <a:cubicBezTo>
                    <a:pt x="82" y="66"/>
                    <a:pt x="86" y="69"/>
                    <a:pt x="89" y="71"/>
                  </a:cubicBezTo>
                  <a:cubicBezTo>
                    <a:pt x="92" y="74"/>
                    <a:pt x="92" y="77"/>
                    <a:pt x="89" y="78"/>
                  </a:cubicBezTo>
                  <a:close/>
                  <a:moveTo>
                    <a:pt x="95" y="47"/>
                  </a:moveTo>
                  <a:cubicBezTo>
                    <a:pt x="94" y="48"/>
                    <a:pt x="91" y="50"/>
                    <a:pt x="87" y="51"/>
                  </a:cubicBezTo>
                  <a:cubicBezTo>
                    <a:pt x="84" y="52"/>
                    <a:pt x="80" y="53"/>
                    <a:pt x="77" y="54"/>
                  </a:cubicBezTo>
                  <a:cubicBezTo>
                    <a:pt x="74" y="54"/>
                    <a:pt x="70" y="54"/>
                    <a:pt x="67" y="55"/>
                  </a:cubicBezTo>
                  <a:cubicBezTo>
                    <a:pt x="67" y="54"/>
                    <a:pt x="67" y="53"/>
                    <a:pt x="67" y="53"/>
                  </a:cubicBezTo>
                  <a:cubicBezTo>
                    <a:pt x="67" y="52"/>
                    <a:pt x="66" y="51"/>
                    <a:pt x="66" y="50"/>
                  </a:cubicBezTo>
                  <a:cubicBezTo>
                    <a:pt x="66" y="50"/>
                    <a:pt x="66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9" y="49"/>
                    <a:pt x="70" y="48"/>
                  </a:cubicBezTo>
                  <a:cubicBezTo>
                    <a:pt x="72" y="47"/>
                    <a:pt x="74" y="46"/>
                    <a:pt x="77" y="45"/>
                  </a:cubicBezTo>
                  <a:cubicBezTo>
                    <a:pt x="81" y="43"/>
                    <a:pt x="86" y="42"/>
                    <a:pt x="90" y="42"/>
                  </a:cubicBezTo>
                  <a:cubicBezTo>
                    <a:pt x="94" y="43"/>
                    <a:pt x="97" y="44"/>
                    <a:pt x="95" y="4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3" name="Freeform 251"/>
            <p:cNvSpPr>
              <a:spLocks noEditPoints="1"/>
            </p:cNvSpPr>
            <p:nvPr/>
          </p:nvSpPr>
          <p:spPr bwMode="auto">
            <a:xfrm>
              <a:off x="1743075" y="5754688"/>
              <a:ext cx="487363" cy="493713"/>
            </a:xfrm>
            <a:custGeom>
              <a:avLst/>
              <a:gdLst>
                <a:gd name="T0" fmla="*/ 84 w 130"/>
                <a:gd name="T1" fmla="*/ 66 h 131"/>
                <a:gd name="T2" fmla="*/ 125 w 130"/>
                <a:gd name="T3" fmla="*/ 40 h 131"/>
                <a:gd name="T4" fmla="*/ 98 w 130"/>
                <a:gd name="T5" fmla="*/ 4 h 131"/>
                <a:gd name="T6" fmla="*/ 65 w 130"/>
                <a:gd name="T7" fmla="*/ 46 h 131"/>
                <a:gd name="T8" fmla="*/ 41 w 130"/>
                <a:gd name="T9" fmla="*/ 5 h 131"/>
                <a:gd name="T10" fmla="*/ 4 w 130"/>
                <a:gd name="T11" fmla="*/ 31 h 131"/>
                <a:gd name="T12" fmla="*/ 46 w 130"/>
                <a:gd name="T13" fmla="*/ 64 h 131"/>
                <a:gd name="T14" fmla="*/ 5 w 130"/>
                <a:gd name="T15" fmla="*/ 92 h 131"/>
                <a:gd name="T16" fmla="*/ 33 w 130"/>
                <a:gd name="T17" fmla="*/ 127 h 131"/>
                <a:gd name="T18" fmla="*/ 64 w 130"/>
                <a:gd name="T19" fmla="*/ 84 h 131"/>
                <a:gd name="T20" fmla="*/ 92 w 130"/>
                <a:gd name="T21" fmla="*/ 125 h 131"/>
                <a:gd name="T22" fmla="*/ 127 w 130"/>
                <a:gd name="T23" fmla="*/ 97 h 131"/>
                <a:gd name="T24" fmla="*/ 81 w 130"/>
                <a:gd name="T25" fmla="*/ 76 h 131"/>
                <a:gd name="T26" fmla="*/ 94 w 130"/>
                <a:gd name="T27" fmla="*/ 88 h 131"/>
                <a:gd name="T28" fmla="*/ 78 w 130"/>
                <a:gd name="T29" fmla="*/ 80 h 131"/>
                <a:gd name="T30" fmla="*/ 78 w 130"/>
                <a:gd name="T31" fmla="*/ 51 h 131"/>
                <a:gd name="T32" fmla="*/ 85 w 130"/>
                <a:gd name="T33" fmla="*/ 36 h 131"/>
                <a:gd name="T34" fmla="*/ 87 w 130"/>
                <a:gd name="T35" fmla="*/ 45 h 131"/>
                <a:gd name="T36" fmla="*/ 80 w 130"/>
                <a:gd name="T37" fmla="*/ 26 h 131"/>
                <a:gd name="T38" fmla="*/ 94 w 130"/>
                <a:gd name="T39" fmla="*/ 29 h 131"/>
                <a:gd name="T40" fmla="*/ 93 w 130"/>
                <a:gd name="T41" fmla="*/ 51 h 131"/>
                <a:gd name="T42" fmla="*/ 93 w 130"/>
                <a:gd name="T43" fmla="*/ 37 h 131"/>
                <a:gd name="T44" fmla="*/ 75 w 130"/>
                <a:gd name="T45" fmla="*/ 46 h 131"/>
                <a:gd name="T46" fmla="*/ 52 w 130"/>
                <a:gd name="T47" fmla="*/ 80 h 131"/>
                <a:gd name="T48" fmla="*/ 51 w 130"/>
                <a:gd name="T49" fmla="*/ 86 h 131"/>
                <a:gd name="T50" fmla="*/ 40 w 130"/>
                <a:gd name="T51" fmla="*/ 91 h 131"/>
                <a:gd name="T52" fmla="*/ 50 w 130"/>
                <a:gd name="T53" fmla="*/ 77 h 131"/>
                <a:gd name="T54" fmla="*/ 49 w 130"/>
                <a:gd name="T55" fmla="*/ 54 h 131"/>
                <a:gd name="T56" fmla="*/ 36 w 130"/>
                <a:gd name="T57" fmla="*/ 42 h 131"/>
                <a:gd name="T58" fmla="*/ 52 w 130"/>
                <a:gd name="T59" fmla="*/ 50 h 131"/>
                <a:gd name="T60" fmla="*/ 23 w 130"/>
                <a:gd name="T61" fmla="*/ 44 h 131"/>
                <a:gd name="T62" fmla="*/ 36 w 130"/>
                <a:gd name="T63" fmla="*/ 26 h 131"/>
                <a:gd name="T64" fmla="*/ 53 w 130"/>
                <a:gd name="T65" fmla="*/ 47 h 131"/>
                <a:gd name="T66" fmla="*/ 33 w 130"/>
                <a:gd name="T67" fmla="*/ 44 h 131"/>
                <a:gd name="T68" fmla="*/ 26 w 130"/>
                <a:gd name="T69" fmla="*/ 49 h 131"/>
                <a:gd name="T70" fmla="*/ 39 w 130"/>
                <a:gd name="T71" fmla="*/ 106 h 131"/>
                <a:gd name="T72" fmla="*/ 26 w 130"/>
                <a:gd name="T73" fmla="*/ 89 h 131"/>
                <a:gd name="T74" fmla="*/ 41 w 130"/>
                <a:gd name="T75" fmla="*/ 83 h 131"/>
                <a:gd name="T76" fmla="*/ 51 w 130"/>
                <a:gd name="T77" fmla="*/ 90 h 131"/>
                <a:gd name="T78" fmla="*/ 56 w 130"/>
                <a:gd name="T79" fmla="*/ 76 h 131"/>
                <a:gd name="T80" fmla="*/ 76 w 130"/>
                <a:gd name="T81" fmla="*/ 74 h 131"/>
                <a:gd name="T82" fmla="*/ 101 w 130"/>
                <a:gd name="T83" fmla="*/ 93 h 131"/>
                <a:gd name="T84" fmla="*/ 79 w 130"/>
                <a:gd name="T85" fmla="*/ 93 h 131"/>
                <a:gd name="T86" fmla="*/ 92 w 130"/>
                <a:gd name="T87" fmla="*/ 93 h 131"/>
                <a:gd name="T88" fmla="*/ 85 w 130"/>
                <a:gd name="T89" fmla="*/ 75 h 131"/>
                <a:gd name="T90" fmla="*/ 106 w 130"/>
                <a:gd name="T91" fmla="*/ 9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31">
                  <a:moveTo>
                    <a:pt x="129" y="86"/>
                  </a:moveTo>
                  <a:cubicBezTo>
                    <a:pt x="128" y="82"/>
                    <a:pt x="126" y="79"/>
                    <a:pt x="123" y="76"/>
                  </a:cubicBezTo>
                  <a:cubicBezTo>
                    <a:pt x="113" y="67"/>
                    <a:pt x="98" y="64"/>
                    <a:pt x="84" y="66"/>
                  </a:cubicBezTo>
                  <a:cubicBezTo>
                    <a:pt x="84" y="64"/>
                    <a:pt x="84" y="63"/>
                    <a:pt x="84" y="62"/>
                  </a:cubicBezTo>
                  <a:cubicBezTo>
                    <a:pt x="90" y="62"/>
                    <a:pt x="96" y="61"/>
                    <a:pt x="102" y="59"/>
                  </a:cubicBezTo>
                  <a:cubicBezTo>
                    <a:pt x="112" y="56"/>
                    <a:pt x="120" y="49"/>
                    <a:pt x="125" y="40"/>
                  </a:cubicBezTo>
                  <a:cubicBezTo>
                    <a:pt x="127" y="35"/>
                    <a:pt x="127" y="30"/>
                    <a:pt x="123" y="26"/>
                  </a:cubicBezTo>
                  <a:cubicBezTo>
                    <a:pt x="118" y="20"/>
                    <a:pt x="109" y="20"/>
                    <a:pt x="104" y="14"/>
                  </a:cubicBezTo>
                  <a:cubicBezTo>
                    <a:pt x="102" y="11"/>
                    <a:pt x="101" y="7"/>
                    <a:pt x="98" y="4"/>
                  </a:cubicBezTo>
                  <a:cubicBezTo>
                    <a:pt x="96" y="1"/>
                    <a:pt x="91" y="0"/>
                    <a:pt x="87" y="0"/>
                  </a:cubicBezTo>
                  <a:cubicBezTo>
                    <a:pt x="84" y="1"/>
                    <a:pt x="80" y="3"/>
                    <a:pt x="77" y="6"/>
                  </a:cubicBezTo>
                  <a:cubicBezTo>
                    <a:pt x="67" y="16"/>
                    <a:pt x="64" y="31"/>
                    <a:pt x="65" y="46"/>
                  </a:cubicBezTo>
                  <a:cubicBezTo>
                    <a:pt x="64" y="46"/>
                    <a:pt x="63" y="46"/>
                    <a:pt x="62" y="46"/>
                  </a:cubicBezTo>
                  <a:cubicBezTo>
                    <a:pt x="62" y="40"/>
                    <a:pt x="61" y="33"/>
                    <a:pt x="59" y="27"/>
                  </a:cubicBezTo>
                  <a:cubicBezTo>
                    <a:pt x="56" y="18"/>
                    <a:pt x="50" y="9"/>
                    <a:pt x="41" y="5"/>
                  </a:cubicBezTo>
                  <a:cubicBezTo>
                    <a:pt x="36" y="2"/>
                    <a:pt x="31" y="3"/>
                    <a:pt x="26" y="6"/>
                  </a:cubicBezTo>
                  <a:cubicBezTo>
                    <a:pt x="20" y="11"/>
                    <a:pt x="20" y="20"/>
                    <a:pt x="14" y="25"/>
                  </a:cubicBezTo>
                  <a:cubicBezTo>
                    <a:pt x="11" y="27"/>
                    <a:pt x="7" y="28"/>
                    <a:pt x="4" y="31"/>
                  </a:cubicBezTo>
                  <a:cubicBezTo>
                    <a:pt x="1" y="33"/>
                    <a:pt x="0" y="38"/>
                    <a:pt x="1" y="41"/>
                  </a:cubicBezTo>
                  <a:cubicBezTo>
                    <a:pt x="1" y="45"/>
                    <a:pt x="4" y="49"/>
                    <a:pt x="6" y="52"/>
                  </a:cubicBezTo>
                  <a:cubicBezTo>
                    <a:pt x="16" y="62"/>
                    <a:pt x="31" y="65"/>
                    <a:pt x="46" y="64"/>
                  </a:cubicBezTo>
                  <a:cubicBezTo>
                    <a:pt x="46" y="66"/>
                    <a:pt x="46" y="67"/>
                    <a:pt x="46" y="68"/>
                  </a:cubicBezTo>
                  <a:cubicBezTo>
                    <a:pt x="39" y="68"/>
                    <a:pt x="33" y="69"/>
                    <a:pt x="26" y="72"/>
                  </a:cubicBezTo>
                  <a:cubicBezTo>
                    <a:pt x="17" y="76"/>
                    <a:pt x="9" y="83"/>
                    <a:pt x="5" y="92"/>
                  </a:cubicBezTo>
                  <a:cubicBezTo>
                    <a:pt x="3" y="97"/>
                    <a:pt x="3" y="102"/>
                    <a:pt x="7" y="106"/>
                  </a:cubicBezTo>
                  <a:cubicBezTo>
                    <a:pt x="12" y="112"/>
                    <a:pt x="21" y="111"/>
                    <a:pt x="26" y="117"/>
                  </a:cubicBezTo>
                  <a:cubicBezTo>
                    <a:pt x="29" y="120"/>
                    <a:pt x="30" y="124"/>
                    <a:pt x="33" y="127"/>
                  </a:cubicBezTo>
                  <a:cubicBezTo>
                    <a:pt x="36" y="130"/>
                    <a:pt x="40" y="131"/>
                    <a:pt x="44" y="130"/>
                  </a:cubicBezTo>
                  <a:cubicBezTo>
                    <a:pt x="47" y="129"/>
                    <a:pt x="51" y="126"/>
                    <a:pt x="54" y="124"/>
                  </a:cubicBezTo>
                  <a:cubicBezTo>
                    <a:pt x="63" y="114"/>
                    <a:pt x="65" y="99"/>
                    <a:pt x="64" y="84"/>
                  </a:cubicBezTo>
                  <a:cubicBezTo>
                    <a:pt x="65" y="84"/>
                    <a:pt x="67" y="84"/>
                    <a:pt x="68" y="84"/>
                  </a:cubicBezTo>
                  <a:cubicBezTo>
                    <a:pt x="68" y="91"/>
                    <a:pt x="69" y="97"/>
                    <a:pt x="72" y="103"/>
                  </a:cubicBezTo>
                  <a:cubicBezTo>
                    <a:pt x="75" y="113"/>
                    <a:pt x="82" y="121"/>
                    <a:pt x="92" y="125"/>
                  </a:cubicBezTo>
                  <a:cubicBezTo>
                    <a:pt x="97" y="127"/>
                    <a:pt x="102" y="126"/>
                    <a:pt x="106" y="123"/>
                  </a:cubicBezTo>
                  <a:cubicBezTo>
                    <a:pt x="112" y="118"/>
                    <a:pt x="111" y="109"/>
                    <a:pt x="117" y="103"/>
                  </a:cubicBezTo>
                  <a:cubicBezTo>
                    <a:pt x="120" y="101"/>
                    <a:pt x="124" y="100"/>
                    <a:pt x="127" y="97"/>
                  </a:cubicBezTo>
                  <a:cubicBezTo>
                    <a:pt x="129" y="94"/>
                    <a:pt x="130" y="90"/>
                    <a:pt x="129" y="86"/>
                  </a:cubicBezTo>
                  <a:close/>
                  <a:moveTo>
                    <a:pt x="79" y="78"/>
                  </a:moveTo>
                  <a:cubicBezTo>
                    <a:pt x="80" y="77"/>
                    <a:pt x="81" y="77"/>
                    <a:pt x="81" y="76"/>
                  </a:cubicBezTo>
                  <a:cubicBezTo>
                    <a:pt x="83" y="77"/>
                    <a:pt x="85" y="78"/>
                    <a:pt x="87" y="79"/>
                  </a:cubicBezTo>
                  <a:cubicBezTo>
                    <a:pt x="89" y="80"/>
                    <a:pt x="92" y="82"/>
                    <a:pt x="93" y="85"/>
                  </a:cubicBezTo>
                  <a:cubicBezTo>
                    <a:pt x="94" y="86"/>
                    <a:pt x="94" y="87"/>
                    <a:pt x="94" y="88"/>
                  </a:cubicBezTo>
                  <a:cubicBezTo>
                    <a:pt x="94" y="89"/>
                    <a:pt x="93" y="90"/>
                    <a:pt x="92" y="90"/>
                  </a:cubicBezTo>
                  <a:cubicBezTo>
                    <a:pt x="89" y="91"/>
                    <a:pt x="87" y="89"/>
                    <a:pt x="85" y="87"/>
                  </a:cubicBezTo>
                  <a:cubicBezTo>
                    <a:pt x="82" y="85"/>
                    <a:pt x="80" y="82"/>
                    <a:pt x="78" y="80"/>
                  </a:cubicBezTo>
                  <a:cubicBezTo>
                    <a:pt x="78" y="79"/>
                    <a:pt x="79" y="79"/>
                    <a:pt x="79" y="78"/>
                  </a:cubicBezTo>
                  <a:close/>
                  <a:moveTo>
                    <a:pt x="79" y="52"/>
                  </a:moveTo>
                  <a:cubicBezTo>
                    <a:pt x="79" y="52"/>
                    <a:pt x="78" y="51"/>
                    <a:pt x="78" y="51"/>
                  </a:cubicBezTo>
                  <a:cubicBezTo>
                    <a:pt x="77" y="50"/>
                    <a:pt x="76" y="50"/>
                    <a:pt x="76" y="49"/>
                  </a:cubicBezTo>
                  <a:cubicBezTo>
                    <a:pt x="77" y="47"/>
                    <a:pt x="78" y="45"/>
                    <a:pt x="79" y="43"/>
                  </a:cubicBezTo>
                  <a:cubicBezTo>
                    <a:pt x="81" y="40"/>
                    <a:pt x="83" y="38"/>
                    <a:pt x="85" y="36"/>
                  </a:cubicBezTo>
                  <a:cubicBezTo>
                    <a:pt x="86" y="35"/>
                    <a:pt x="87" y="35"/>
                    <a:pt x="88" y="35"/>
                  </a:cubicBezTo>
                  <a:cubicBezTo>
                    <a:pt x="90" y="35"/>
                    <a:pt x="90" y="36"/>
                    <a:pt x="91" y="37"/>
                  </a:cubicBezTo>
                  <a:cubicBezTo>
                    <a:pt x="91" y="40"/>
                    <a:pt x="89" y="43"/>
                    <a:pt x="87" y="45"/>
                  </a:cubicBezTo>
                  <a:cubicBezTo>
                    <a:pt x="85" y="47"/>
                    <a:pt x="82" y="50"/>
                    <a:pt x="80" y="52"/>
                  </a:cubicBezTo>
                  <a:cubicBezTo>
                    <a:pt x="80" y="52"/>
                    <a:pt x="79" y="52"/>
                    <a:pt x="79" y="52"/>
                  </a:cubicBezTo>
                  <a:close/>
                  <a:moveTo>
                    <a:pt x="80" y="26"/>
                  </a:moveTo>
                  <a:cubicBezTo>
                    <a:pt x="82" y="24"/>
                    <a:pt x="84" y="23"/>
                    <a:pt x="85" y="23"/>
                  </a:cubicBezTo>
                  <a:cubicBezTo>
                    <a:pt x="87" y="22"/>
                    <a:pt x="89" y="23"/>
                    <a:pt x="91" y="24"/>
                  </a:cubicBezTo>
                  <a:cubicBezTo>
                    <a:pt x="92" y="26"/>
                    <a:pt x="92" y="28"/>
                    <a:pt x="94" y="29"/>
                  </a:cubicBezTo>
                  <a:cubicBezTo>
                    <a:pt x="96" y="32"/>
                    <a:pt x="100" y="32"/>
                    <a:pt x="103" y="35"/>
                  </a:cubicBezTo>
                  <a:cubicBezTo>
                    <a:pt x="104" y="37"/>
                    <a:pt x="105" y="40"/>
                    <a:pt x="104" y="42"/>
                  </a:cubicBezTo>
                  <a:cubicBezTo>
                    <a:pt x="101" y="47"/>
                    <a:pt x="97" y="50"/>
                    <a:pt x="93" y="51"/>
                  </a:cubicBezTo>
                  <a:cubicBezTo>
                    <a:pt x="89" y="52"/>
                    <a:pt x="86" y="53"/>
                    <a:pt x="83" y="53"/>
                  </a:cubicBezTo>
                  <a:cubicBezTo>
                    <a:pt x="85" y="51"/>
                    <a:pt x="87" y="49"/>
                    <a:pt x="89" y="46"/>
                  </a:cubicBezTo>
                  <a:cubicBezTo>
                    <a:pt x="91" y="44"/>
                    <a:pt x="93" y="41"/>
                    <a:pt x="93" y="37"/>
                  </a:cubicBezTo>
                  <a:cubicBezTo>
                    <a:pt x="93" y="34"/>
                    <a:pt x="90" y="32"/>
                    <a:pt x="87" y="33"/>
                  </a:cubicBezTo>
                  <a:cubicBezTo>
                    <a:pt x="83" y="33"/>
                    <a:pt x="81" y="36"/>
                    <a:pt x="79" y="39"/>
                  </a:cubicBezTo>
                  <a:cubicBezTo>
                    <a:pt x="77" y="41"/>
                    <a:pt x="76" y="43"/>
                    <a:pt x="75" y="46"/>
                  </a:cubicBezTo>
                  <a:cubicBezTo>
                    <a:pt x="74" y="38"/>
                    <a:pt x="75" y="31"/>
                    <a:pt x="80" y="26"/>
                  </a:cubicBezTo>
                  <a:close/>
                  <a:moveTo>
                    <a:pt x="50" y="77"/>
                  </a:moveTo>
                  <a:cubicBezTo>
                    <a:pt x="51" y="78"/>
                    <a:pt x="51" y="79"/>
                    <a:pt x="52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3"/>
                    <a:pt x="52" y="85"/>
                    <a:pt x="51" y="86"/>
                  </a:cubicBezTo>
                  <a:cubicBezTo>
                    <a:pt x="50" y="89"/>
                    <a:pt x="48" y="91"/>
                    <a:pt x="45" y="93"/>
                  </a:cubicBezTo>
                  <a:cubicBezTo>
                    <a:pt x="44" y="93"/>
                    <a:pt x="43" y="94"/>
                    <a:pt x="42" y="94"/>
                  </a:cubicBezTo>
                  <a:cubicBezTo>
                    <a:pt x="41" y="93"/>
                    <a:pt x="40" y="92"/>
                    <a:pt x="40" y="91"/>
                  </a:cubicBezTo>
                  <a:cubicBezTo>
                    <a:pt x="39" y="89"/>
                    <a:pt x="41" y="86"/>
                    <a:pt x="43" y="84"/>
                  </a:cubicBezTo>
                  <a:cubicBezTo>
                    <a:pt x="45" y="82"/>
                    <a:pt x="47" y="80"/>
                    <a:pt x="50" y="77"/>
                  </a:cubicBezTo>
                  <a:cubicBezTo>
                    <a:pt x="50" y="77"/>
                    <a:pt x="50" y="77"/>
                    <a:pt x="50" y="77"/>
                  </a:cubicBezTo>
                  <a:close/>
                  <a:moveTo>
                    <a:pt x="50" y="52"/>
                  </a:moveTo>
                  <a:cubicBezTo>
                    <a:pt x="50" y="53"/>
                    <a:pt x="50" y="53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7" y="53"/>
                    <a:pt x="45" y="52"/>
                    <a:pt x="43" y="51"/>
                  </a:cubicBezTo>
                  <a:cubicBezTo>
                    <a:pt x="41" y="50"/>
                    <a:pt x="38" y="48"/>
                    <a:pt x="37" y="45"/>
                  </a:cubicBezTo>
                  <a:cubicBezTo>
                    <a:pt x="36" y="44"/>
                    <a:pt x="36" y="43"/>
                    <a:pt x="36" y="42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41" y="39"/>
                    <a:pt x="43" y="41"/>
                    <a:pt x="45" y="43"/>
                  </a:cubicBezTo>
                  <a:cubicBezTo>
                    <a:pt x="48" y="45"/>
                    <a:pt x="50" y="48"/>
                    <a:pt x="52" y="50"/>
                  </a:cubicBezTo>
                  <a:cubicBezTo>
                    <a:pt x="52" y="51"/>
                    <a:pt x="51" y="52"/>
                    <a:pt x="50" y="52"/>
                  </a:cubicBezTo>
                  <a:close/>
                  <a:moveTo>
                    <a:pt x="26" y="49"/>
                  </a:moveTo>
                  <a:cubicBezTo>
                    <a:pt x="25" y="47"/>
                    <a:pt x="23" y="46"/>
                    <a:pt x="23" y="44"/>
                  </a:cubicBezTo>
                  <a:cubicBezTo>
                    <a:pt x="23" y="42"/>
                    <a:pt x="23" y="40"/>
                    <a:pt x="25" y="38"/>
                  </a:cubicBezTo>
                  <a:cubicBezTo>
                    <a:pt x="26" y="37"/>
                    <a:pt x="28" y="37"/>
                    <a:pt x="30" y="36"/>
                  </a:cubicBezTo>
                  <a:cubicBezTo>
                    <a:pt x="33" y="33"/>
                    <a:pt x="33" y="29"/>
                    <a:pt x="36" y="26"/>
                  </a:cubicBezTo>
                  <a:cubicBezTo>
                    <a:pt x="38" y="25"/>
                    <a:pt x="40" y="25"/>
                    <a:pt x="43" y="26"/>
                  </a:cubicBezTo>
                  <a:cubicBezTo>
                    <a:pt x="47" y="28"/>
                    <a:pt x="50" y="32"/>
                    <a:pt x="52" y="37"/>
                  </a:cubicBezTo>
                  <a:cubicBezTo>
                    <a:pt x="53" y="40"/>
                    <a:pt x="53" y="44"/>
                    <a:pt x="53" y="47"/>
                  </a:cubicBezTo>
                  <a:cubicBezTo>
                    <a:pt x="51" y="45"/>
                    <a:pt x="49" y="43"/>
                    <a:pt x="47" y="41"/>
                  </a:cubicBezTo>
                  <a:cubicBezTo>
                    <a:pt x="45" y="39"/>
                    <a:pt x="42" y="37"/>
                    <a:pt x="38" y="37"/>
                  </a:cubicBezTo>
                  <a:cubicBezTo>
                    <a:pt x="35" y="38"/>
                    <a:pt x="33" y="40"/>
                    <a:pt x="33" y="44"/>
                  </a:cubicBezTo>
                  <a:cubicBezTo>
                    <a:pt x="34" y="47"/>
                    <a:pt x="37" y="50"/>
                    <a:pt x="40" y="52"/>
                  </a:cubicBezTo>
                  <a:cubicBezTo>
                    <a:pt x="41" y="53"/>
                    <a:pt x="43" y="54"/>
                    <a:pt x="45" y="55"/>
                  </a:cubicBezTo>
                  <a:cubicBezTo>
                    <a:pt x="38" y="55"/>
                    <a:pt x="31" y="54"/>
                    <a:pt x="26" y="49"/>
                  </a:cubicBezTo>
                  <a:close/>
                  <a:moveTo>
                    <a:pt x="50" y="104"/>
                  </a:moveTo>
                  <a:cubicBezTo>
                    <a:pt x="48" y="106"/>
                    <a:pt x="47" y="107"/>
                    <a:pt x="45" y="107"/>
                  </a:cubicBezTo>
                  <a:cubicBezTo>
                    <a:pt x="43" y="108"/>
                    <a:pt x="41" y="107"/>
                    <a:pt x="39" y="106"/>
                  </a:cubicBezTo>
                  <a:cubicBezTo>
                    <a:pt x="38" y="105"/>
                    <a:pt x="38" y="102"/>
                    <a:pt x="36" y="101"/>
                  </a:cubicBezTo>
                  <a:cubicBezTo>
                    <a:pt x="34" y="98"/>
                    <a:pt x="29" y="99"/>
                    <a:pt x="27" y="96"/>
                  </a:cubicBezTo>
                  <a:cubicBezTo>
                    <a:pt x="25" y="94"/>
                    <a:pt x="25" y="91"/>
                    <a:pt x="26" y="89"/>
                  </a:cubicBezTo>
                  <a:cubicBezTo>
                    <a:pt x="28" y="84"/>
                    <a:pt x="32" y="81"/>
                    <a:pt x="36" y="79"/>
                  </a:cubicBezTo>
                  <a:cubicBezTo>
                    <a:pt x="39" y="78"/>
                    <a:pt x="43" y="77"/>
                    <a:pt x="46" y="77"/>
                  </a:cubicBezTo>
                  <a:cubicBezTo>
                    <a:pt x="45" y="79"/>
                    <a:pt x="43" y="81"/>
                    <a:pt x="41" y="83"/>
                  </a:cubicBezTo>
                  <a:cubicBezTo>
                    <a:pt x="39" y="85"/>
                    <a:pt x="37" y="88"/>
                    <a:pt x="37" y="91"/>
                  </a:cubicBezTo>
                  <a:cubicBezTo>
                    <a:pt x="38" y="95"/>
                    <a:pt x="40" y="97"/>
                    <a:pt x="44" y="96"/>
                  </a:cubicBezTo>
                  <a:cubicBezTo>
                    <a:pt x="47" y="95"/>
                    <a:pt x="49" y="93"/>
                    <a:pt x="51" y="90"/>
                  </a:cubicBezTo>
                  <a:cubicBezTo>
                    <a:pt x="53" y="88"/>
                    <a:pt x="54" y="87"/>
                    <a:pt x="55" y="85"/>
                  </a:cubicBezTo>
                  <a:cubicBezTo>
                    <a:pt x="55" y="92"/>
                    <a:pt x="54" y="99"/>
                    <a:pt x="50" y="104"/>
                  </a:cubicBezTo>
                  <a:close/>
                  <a:moveTo>
                    <a:pt x="56" y="76"/>
                  </a:moveTo>
                  <a:cubicBezTo>
                    <a:pt x="51" y="71"/>
                    <a:pt x="50" y="62"/>
                    <a:pt x="55" y="56"/>
                  </a:cubicBezTo>
                  <a:cubicBezTo>
                    <a:pt x="60" y="50"/>
                    <a:pt x="69" y="49"/>
                    <a:pt x="75" y="55"/>
                  </a:cubicBezTo>
                  <a:cubicBezTo>
                    <a:pt x="81" y="60"/>
                    <a:pt x="82" y="69"/>
                    <a:pt x="76" y="74"/>
                  </a:cubicBezTo>
                  <a:cubicBezTo>
                    <a:pt x="71" y="80"/>
                    <a:pt x="62" y="81"/>
                    <a:pt x="56" y="76"/>
                  </a:cubicBezTo>
                  <a:close/>
                  <a:moveTo>
                    <a:pt x="106" y="90"/>
                  </a:moveTo>
                  <a:cubicBezTo>
                    <a:pt x="104" y="92"/>
                    <a:pt x="102" y="92"/>
                    <a:pt x="101" y="93"/>
                  </a:cubicBezTo>
                  <a:cubicBezTo>
                    <a:pt x="98" y="96"/>
                    <a:pt x="98" y="100"/>
                    <a:pt x="95" y="103"/>
                  </a:cubicBezTo>
                  <a:cubicBezTo>
                    <a:pt x="93" y="105"/>
                    <a:pt x="91" y="105"/>
                    <a:pt x="88" y="104"/>
                  </a:cubicBezTo>
                  <a:cubicBezTo>
                    <a:pt x="84" y="102"/>
                    <a:pt x="81" y="98"/>
                    <a:pt x="79" y="93"/>
                  </a:cubicBezTo>
                  <a:cubicBezTo>
                    <a:pt x="77" y="90"/>
                    <a:pt x="77" y="86"/>
                    <a:pt x="77" y="83"/>
                  </a:cubicBezTo>
                  <a:cubicBezTo>
                    <a:pt x="79" y="85"/>
                    <a:pt x="81" y="87"/>
                    <a:pt x="83" y="89"/>
                  </a:cubicBezTo>
                  <a:cubicBezTo>
                    <a:pt x="85" y="91"/>
                    <a:pt x="88" y="93"/>
                    <a:pt x="92" y="93"/>
                  </a:cubicBezTo>
                  <a:cubicBezTo>
                    <a:pt x="95" y="92"/>
                    <a:pt x="97" y="90"/>
                    <a:pt x="96" y="86"/>
                  </a:cubicBezTo>
                  <a:cubicBezTo>
                    <a:pt x="96" y="83"/>
                    <a:pt x="93" y="81"/>
                    <a:pt x="90" y="79"/>
                  </a:cubicBezTo>
                  <a:cubicBezTo>
                    <a:pt x="89" y="77"/>
                    <a:pt x="87" y="76"/>
                    <a:pt x="85" y="75"/>
                  </a:cubicBezTo>
                  <a:cubicBezTo>
                    <a:pt x="92" y="74"/>
                    <a:pt x="99" y="75"/>
                    <a:pt x="104" y="80"/>
                  </a:cubicBezTo>
                  <a:cubicBezTo>
                    <a:pt x="105" y="82"/>
                    <a:pt x="106" y="83"/>
                    <a:pt x="107" y="85"/>
                  </a:cubicBezTo>
                  <a:cubicBezTo>
                    <a:pt x="107" y="87"/>
                    <a:pt x="107" y="89"/>
                    <a:pt x="106" y="9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4" name="Freeform 252"/>
            <p:cNvSpPr>
              <a:spLocks/>
            </p:cNvSpPr>
            <p:nvPr/>
          </p:nvSpPr>
          <p:spPr bwMode="auto">
            <a:xfrm>
              <a:off x="1960563" y="5970588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0 w 17"/>
                <a:gd name="T3" fmla="*/ 8 h 16"/>
                <a:gd name="T4" fmla="*/ 9 w 17"/>
                <a:gd name="T5" fmla="*/ 16 h 16"/>
                <a:gd name="T6" fmla="*/ 16 w 17"/>
                <a:gd name="T7" fmla="*/ 7 h 16"/>
                <a:gd name="T8" fmla="*/ 8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1" y="13"/>
                    <a:pt x="4" y="16"/>
                    <a:pt x="9" y="16"/>
                  </a:cubicBezTo>
                  <a:cubicBezTo>
                    <a:pt x="13" y="16"/>
                    <a:pt x="17" y="12"/>
                    <a:pt x="16" y="7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5" name="Freeform 253"/>
            <p:cNvSpPr>
              <a:spLocks/>
            </p:cNvSpPr>
            <p:nvPr/>
          </p:nvSpPr>
          <p:spPr bwMode="auto">
            <a:xfrm>
              <a:off x="3775075" y="4791076"/>
              <a:ext cx="44450" cy="79375"/>
            </a:xfrm>
            <a:custGeom>
              <a:avLst/>
              <a:gdLst>
                <a:gd name="T0" fmla="*/ 6 w 12"/>
                <a:gd name="T1" fmla="*/ 1 h 21"/>
                <a:gd name="T2" fmla="*/ 1 w 12"/>
                <a:gd name="T3" fmla="*/ 6 h 21"/>
                <a:gd name="T4" fmla="*/ 3 w 12"/>
                <a:gd name="T5" fmla="*/ 12 h 21"/>
                <a:gd name="T6" fmla="*/ 11 w 12"/>
                <a:gd name="T7" fmla="*/ 21 h 21"/>
                <a:gd name="T8" fmla="*/ 11 w 12"/>
                <a:gd name="T9" fmla="*/ 8 h 21"/>
                <a:gd name="T10" fmla="*/ 6 w 12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1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8"/>
                    <a:pt x="1" y="10"/>
                    <a:pt x="3" y="12"/>
                  </a:cubicBezTo>
                  <a:cubicBezTo>
                    <a:pt x="5" y="16"/>
                    <a:pt x="8" y="18"/>
                    <a:pt x="11" y="21"/>
                  </a:cubicBezTo>
                  <a:cubicBezTo>
                    <a:pt x="11" y="21"/>
                    <a:pt x="12" y="13"/>
                    <a:pt x="11" y="8"/>
                  </a:cubicBezTo>
                  <a:cubicBezTo>
                    <a:pt x="11" y="5"/>
                    <a:pt x="10" y="2"/>
                    <a:pt x="6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6" name="Freeform 254"/>
            <p:cNvSpPr>
              <a:spLocks noEditPoints="1"/>
            </p:cNvSpPr>
            <p:nvPr/>
          </p:nvSpPr>
          <p:spPr bwMode="auto">
            <a:xfrm>
              <a:off x="3582988" y="4756151"/>
              <a:ext cx="615950" cy="619125"/>
            </a:xfrm>
            <a:custGeom>
              <a:avLst/>
              <a:gdLst>
                <a:gd name="T0" fmla="*/ 96 w 164"/>
                <a:gd name="T1" fmla="*/ 2 h 164"/>
                <a:gd name="T2" fmla="*/ 74 w 164"/>
                <a:gd name="T3" fmla="*/ 13 h 164"/>
                <a:gd name="T4" fmla="*/ 72 w 164"/>
                <a:gd name="T5" fmla="*/ 62 h 164"/>
                <a:gd name="T6" fmla="*/ 33 w 164"/>
                <a:gd name="T7" fmla="*/ 24 h 164"/>
                <a:gd name="T8" fmla="*/ 11 w 164"/>
                <a:gd name="T9" fmla="*/ 56 h 164"/>
                <a:gd name="T10" fmla="*/ 2 w 164"/>
                <a:gd name="T11" fmla="*/ 80 h 164"/>
                <a:gd name="T12" fmla="*/ 60 w 164"/>
                <a:gd name="T13" fmla="*/ 89 h 164"/>
                <a:gd name="T14" fmla="*/ 42 w 164"/>
                <a:gd name="T15" fmla="*/ 102 h 164"/>
                <a:gd name="T16" fmla="*/ 30 w 164"/>
                <a:gd name="T17" fmla="*/ 146 h 164"/>
                <a:gd name="T18" fmla="*/ 65 w 164"/>
                <a:gd name="T19" fmla="*/ 162 h 164"/>
                <a:gd name="T20" fmla="*/ 87 w 164"/>
                <a:gd name="T21" fmla="*/ 152 h 164"/>
                <a:gd name="T22" fmla="*/ 92 w 164"/>
                <a:gd name="T23" fmla="*/ 103 h 164"/>
                <a:gd name="T24" fmla="*/ 133 w 164"/>
                <a:gd name="T25" fmla="*/ 140 h 164"/>
                <a:gd name="T26" fmla="*/ 153 w 164"/>
                <a:gd name="T27" fmla="*/ 107 h 164"/>
                <a:gd name="T28" fmla="*/ 161 w 164"/>
                <a:gd name="T29" fmla="*/ 84 h 164"/>
                <a:gd name="T30" fmla="*/ 104 w 164"/>
                <a:gd name="T31" fmla="*/ 76 h 164"/>
                <a:gd name="T32" fmla="*/ 123 w 164"/>
                <a:gd name="T33" fmla="*/ 62 h 164"/>
                <a:gd name="T34" fmla="*/ 132 w 164"/>
                <a:gd name="T35" fmla="*/ 17 h 164"/>
                <a:gd name="T36" fmla="*/ 90 w 164"/>
                <a:gd name="T37" fmla="*/ 86 h 164"/>
                <a:gd name="T38" fmla="*/ 74 w 164"/>
                <a:gd name="T39" fmla="*/ 79 h 164"/>
                <a:gd name="T40" fmla="*/ 90 w 164"/>
                <a:gd name="T41" fmla="*/ 86 h 164"/>
                <a:gd name="T42" fmla="*/ 28 w 164"/>
                <a:gd name="T43" fmla="*/ 74 h 164"/>
                <a:gd name="T44" fmla="*/ 32 w 164"/>
                <a:gd name="T45" fmla="*/ 63 h 164"/>
                <a:gd name="T46" fmla="*/ 43 w 164"/>
                <a:gd name="T47" fmla="*/ 47 h 164"/>
                <a:gd name="T48" fmla="*/ 63 w 164"/>
                <a:gd name="T49" fmla="*/ 70 h 164"/>
                <a:gd name="T50" fmla="*/ 60 w 164"/>
                <a:gd name="T51" fmla="*/ 77 h 164"/>
                <a:gd name="T52" fmla="*/ 76 w 164"/>
                <a:gd name="T53" fmla="*/ 104 h 164"/>
                <a:gd name="T54" fmla="*/ 73 w 164"/>
                <a:gd name="T55" fmla="*/ 136 h 164"/>
                <a:gd name="T56" fmla="*/ 61 w 164"/>
                <a:gd name="T57" fmla="*/ 132 h 164"/>
                <a:gd name="T58" fmla="*/ 46 w 164"/>
                <a:gd name="T59" fmla="*/ 121 h 164"/>
                <a:gd name="T60" fmla="*/ 69 w 164"/>
                <a:gd name="T61" fmla="*/ 101 h 164"/>
                <a:gd name="T62" fmla="*/ 76 w 164"/>
                <a:gd name="T63" fmla="*/ 104 h 164"/>
                <a:gd name="T64" fmla="*/ 131 w 164"/>
                <a:gd name="T65" fmla="*/ 86 h 164"/>
                <a:gd name="T66" fmla="*/ 136 w 164"/>
                <a:gd name="T67" fmla="*/ 97 h 164"/>
                <a:gd name="T68" fmla="*/ 129 w 164"/>
                <a:gd name="T69" fmla="*/ 114 h 164"/>
                <a:gd name="T70" fmla="*/ 108 w 164"/>
                <a:gd name="T71" fmla="*/ 109 h 164"/>
                <a:gd name="T72" fmla="*/ 103 w 164"/>
                <a:gd name="T73" fmla="*/ 92 h 164"/>
                <a:gd name="T74" fmla="*/ 114 w 164"/>
                <a:gd name="T75" fmla="*/ 35 h 164"/>
                <a:gd name="T76" fmla="*/ 109 w 164"/>
                <a:gd name="T77" fmla="*/ 57 h 164"/>
                <a:gd name="T78" fmla="*/ 92 w 164"/>
                <a:gd name="T79" fmla="*/ 61 h 164"/>
                <a:gd name="T80" fmla="*/ 85 w 164"/>
                <a:gd name="T81" fmla="*/ 34 h 164"/>
                <a:gd name="T82" fmla="*/ 96 w 164"/>
                <a:gd name="T83" fmla="*/ 28 h 164"/>
                <a:gd name="T84" fmla="*/ 114 w 164"/>
                <a:gd name="T85" fmla="*/ 3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" h="164">
                  <a:moveTo>
                    <a:pt x="107" y="11"/>
                  </a:moveTo>
                  <a:cubicBezTo>
                    <a:pt x="103" y="9"/>
                    <a:pt x="100" y="5"/>
                    <a:pt x="96" y="2"/>
                  </a:cubicBezTo>
                  <a:cubicBezTo>
                    <a:pt x="92" y="0"/>
                    <a:pt x="87" y="1"/>
                    <a:pt x="83" y="3"/>
                  </a:cubicBezTo>
                  <a:cubicBezTo>
                    <a:pt x="79" y="6"/>
                    <a:pt x="76" y="9"/>
                    <a:pt x="74" y="13"/>
                  </a:cubicBezTo>
                  <a:cubicBezTo>
                    <a:pt x="67" y="28"/>
                    <a:pt x="70" y="45"/>
                    <a:pt x="76" y="60"/>
                  </a:cubicBezTo>
                  <a:cubicBezTo>
                    <a:pt x="74" y="61"/>
                    <a:pt x="73" y="61"/>
                    <a:pt x="72" y="62"/>
                  </a:cubicBezTo>
                  <a:cubicBezTo>
                    <a:pt x="69" y="55"/>
                    <a:pt x="67" y="49"/>
                    <a:pt x="62" y="43"/>
                  </a:cubicBezTo>
                  <a:cubicBezTo>
                    <a:pt x="55" y="33"/>
                    <a:pt x="45" y="26"/>
                    <a:pt x="33" y="24"/>
                  </a:cubicBezTo>
                  <a:cubicBezTo>
                    <a:pt x="27" y="23"/>
                    <a:pt x="21" y="26"/>
                    <a:pt x="18" y="31"/>
                  </a:cubicBezTo>
                  <a:cubicBezTo>
                    <a:pt x="13" y="39"/>
                    <a:pt x="16" y="49"/>
                    <a:pt x="11" y="56"/>
                  </a:cubicBezTo>
                  <a:cubicBezTo>
                    <a:pt x="9" y="60"/>
                    <a:pt x="4" y="62"/>
                    <a:pt x="2" y="66"/>
                  </a:cubicBezTo>
                  <a:cubicBezTo>
                    <a:pt x="0" y="70"/>
                    <a:pt x="0" y="75"/>
                    <a:pt x="2" y="80"/>
                  </a:cubicBezTo>
                  <a:cubicBezTo>
                    <a:pt x="4" y="84"/>
                    <a:pt x="8" y="87"/>
                    <a:pt x="12" y="89"/>
                  </a:cubicBezTo>
                  <a:cubicBezTo>
                    <a:pt x="27" y="97"/>
                    <a:pt x="44" y="95"/>
                    <a:pt x="60" y="89"/>
                  </a:cubicBezTo>
                  <a:cubicBezTo>
                    <a:pt x="61" y="90"/>
                    <a:pt x="61" y="91"/>
                    <a:pt x="61" y="92"/>
                  </a:cubicBezTo>
                  <a:cubicBezTo>
                    <a:pt x="54" y="94"/>
                    <a:pt x="48" y="97"/>
                    <a:pt x="42" y="102"/>
                  </a:cubicBezTo>
                  <a:cubicBezTo>
                    <a:pt x="32" y="108"/>
                    <a:pt x="25" y="119"/>
                    <a:pt x="23" y="130"/>
                  </a:cubicBezTo>
                  <a:cubicBezTo>
                    <a:pt x="22" y="137"/>
                    <a:pt x="24" y="142"/>
                    <a:pt x="30" y="146"/>
                  </a:cubicBezTo>
                  <a:cubicBezTo>
                    <a:pt x="37" y="151"/>
                    <a:pt x="47" y="148"/>
                    <a:pt x="55" y="153"/>
                  </a:cubicBezTo>
                  <a:cubicBezTo>
                    <a:pt x="59" y="155"/>
                    <a:pt x="61" y="160"/>
                    <a:pt x="65" y="162"/>
                  </a:cubicBezTo>
                  <a:cubicBezTo>
                    <a:pt x="69" y="164"/>
                    <a:pt x="74" y="164"/>
                    <a:pt x="78" y="162"/>
                  </a:cubicBezTo>
                  <a:cubicBezTo>
                    <a:pt x="82" y="160"/>
                    <a:pt x="85" y="156"/>
                    <a:pt x="87" y="152"/>
                  </a:cubicBezTo>
                  <a:cubicBezTo>
                    <a:pt x="95" y="138"/>
                    <a:pt x="94" y="120"/>
                    <a:pt x="88" y="104"/>
                  </a:cubicBezTo>
                  <a:cubicBezTo>
                    <a:pt x="89" y="104"/>
                    <a:pt x="91" y="103"/>
                    <a:pt x="92" y="103"/>
                  </a:cubicBezTo>
                  <a:cubicBezTo>
                    <a:pt x="95" y="110"/>
                    <a:pt x="98" y="117"/>
                    <a:pt x="103" y="123"/>
                  </a:cubicBezTo>
                  <a:cubicBezTo>
                    <a:pt x="110" y="132"/>
                    <a:pt x="121" y="139"/>
                    <a:pt x="133" y="140"/>
                  </a:cubicBezTo>
                  <a:cubicBezTo>
                    <a:pt x="139" y="141"/>
                    <a:pt x="145" y="138"/>
                    <a:pt x="148" y="133"/>
                  </a:cubicBezTo>
                  <a:cubicBezTo>
                    <a:pt x="153" y="125"/>
                    <a:pt x="149" y="115"/>
                    <a:pt x="153" y="107"/>
                  </a:cubicBezTo>
                  <a:cubicBezTo>
                    <a:pt x="156" y="103"/>
                    <a:pt x="160" y="101"/>
                    <a:pt x="162" y="97"/>
                  </a:cubicBezTo>
                  <a:cubicBezTo>
                    <a:pt x="164" y="93"/>
                    <a:pt x="164" y="88"/>
                    <a:pt x="161" y="84"/>
                  </a:cubicBezTo>
                  <a:cubicBezTo>
                    <a:pt x="159" y="80"/>
                    <a:pt x="155" y="77"/>
                    <a:pt x="151" y="75"/>
                  </a:cubicBezTo>
                  <a:cubicBezTo>
                    <a:pt x="137" y="68"/>
                    <a:pt x="120" y="70"/>
                    <a:pt x="104" y="76"/>
                  </a:cubicBezTo>
                  <a:cubicBezTo>
                    <a:pt x="104" y="75"/>
                    <a:pt x="103" y="74"/>
                    <a:pt x="103" y="72"/>
                  </a:cubicBezTo>
                  <a:cubicBezTo>
                    <a:pt x="110" y="70"/>
                    <a:pt x="117" y="66"/>
                    <a:pt x="123" y="62"/>
                  </a:cubicBezTo>
                  <a:cubicBezTo>
                    <a:pt x="132" y="54"/>
                    <a:pt x="139" y="44"/>
                    <a:pt x="140" y="32"/>
                  </a:cubicBezTo>
                  <a:cubicBezTo>
                    <a:pt x="140" y="26"/>
                    <a:pt x="138" y="20"/>
                    <a:pt x="132" y="17"/>
                  </a:cubicBezTo>
                  <a:cubicBezTo>
                    <a:pt x="124" y="12"/>
                    <a:pt x="115" y="16"/>
                    <a:pt x="107" y="11"/>
                  </a:cubicBezTo>
                  <a:close/>
                  <a:moveTo>
                    <a:pt x="90" y="86"/>
                  </a:moveTo>
                  <a:cubicBezTo>
                    <a:pt x="88" y="91"/>
                    <a:pt x="83" y="93"/>
                    <a:pt x="78" y="91"/>
                  </a:cubicBezTo>
                  <a:cubicBezTo>
                    <a:pt x="74" y="89"/>
                    <a:pt x="72" y="83"/>
                    <a:pt x="74" y="79"/>
                  </a:cubicBezTo>
                  <a:cubicBezTo>
                    <a:pt x="76" y="74"/>
                    <a:pt x="81" y="72"/>
                    <a:pt x="86" y="74"/>
                  </a:cubicBezTo>
                  <a:cubicBezTo>
                    <a:pt x="90" y="76"/>
                    <a:pt x="93" y="81"/>
                    <a:pt x="90" y="86"/>
                  </a:cubicBezTo>
                  <a:close/>
                  <a:moveTo>
                    <a:pt x="33" y="79"/>
                  </a:moveTo>
                  <a:cubicBezTo>
                    <a:pt x="31" y="78"/>
                    <a:pt x="29" y="76"/>
                    <a:pt x="28" y="74"/>
                  </a:cubicBezTo>
                  <a:cubicBezTo>
                    <a:pt x="27" y="72"/>
                    <a:pt x="27" y="70"/>
                    <a:pt x="28" y="68"/>
                  </a:cubicBezTo>
                  <a:cubicBezTo>
                    <a:pt x="29" y="66"/>
                    <a:pt x="31" y="65"/>
                    <a:pt x="32" y="63"/>
                  </a:cubicBezTo>
                  <a:cubicBezTo>
                    <a:pt x="35" y="59"/>
                    <a:pt x="33" y="54"/>
                    <a:pt x="36" y="51"/>
                  </a:cubicBezTo>
                  <a:cubicBezTo>
                    <a:pt x="37" y="48"/>
                    <a:pt x="40" y="47"/>
                    <a:pt x="43" y="47"/>
                  </a:cubicBezTo>
                  <a:cubicBezTo>
                    <a:pt x="49" y="48"/>
                    <a:pt x="54" y="52"/>
                    <a:pt x="57" y="56"/>
                  </a:cubicBezTo>
                  <a:cubicBezTo>
                    <a:pt x="60" y="60"/>
                    <a:pt x="62" y="65"/>
                    <a:pt x="63" y="70"/>
                  </a:cubicBezTo>
                  <a:cubicBezTo>
                    <a:pt x="62" y="71"/>
                    <a:pt x="62" y="72"/>
                    <a:pt x="61" y="73"/>
                  </a:cubicBezTo>
                  <a:cubicBezTo>
                    <a:pt x="60" y="74"/>
                    <a:pt x="60" y="76"/>
                    <a:pt x="60" y="77"/>
                  </a:cubicBezTo>
                  <a:cubicBezTo>
                    <a:pt x="51" y="81"/>
                    <a:pt x="41" y="83"/>
                    <a:pt x="33" y="79"/>
                  </a:cubicBezTo>
                  <a:close/>
                  <a:moveTo>
                    <a:pt x="76" y="104"/>
                  </a:moveTo>
                  <a:cubicBezTo>
                    <a:pt x="80" y="113"/>
                    <a:pt x="82" y="123"/>
                    <a:pt x="77" y="132"/>
                  </a:cubicBezTo>
                  <a:cubicBezTo>
                    <a:pt x="76" y="133"/>
                    <a:pt x="75" y="135"/>
                    <a:pt x="73" y="136"/>
                  </a:cubicBezTo>
                  <a:cubicBezTo>
                    <a:pt x="71" y="137"/>
                    <a:pt x="68" y="137"/>
                    <a:pt x="66" y="136"/>
                  </a:cubicBezTo>
                  <a:cubicBezTo>
                    <a:pt x="64" y="135"/>
                    <a:pt x="63" y="133"/>
                    <a:pt x="61" y="132"/>
                  </a:cubicBezTo>
                  <a:cubicBezTo>
                    <a:pt x="58" y="129"/>
                    <a:pt x="53" y="131"/>
                    <a:pt x="49" y="128"/>
                  </a:cubicBezTo>
                  <a:cubicBezTo>
                    <a:pt x="47" y="127"/>
                    <a:pt x="45" y="124"/>
                    <a:pt x="46" y="121"/>
                  </a:cubicBezTo>
                  <a:cubicBezTo>
                    <a:pt x="47" y="115"/>
                    <a:pt x="50" y="110"/>
                    <a:pt x="55" y="107"/>
                  </a:cubicBezTo>
                  <a:cubicBezTo>
                    <a:pt x="59" y="104"/>
                    <a:pt x="64" y="102"/>
                    <a:pt x="69" y="101"/>
                  </a:cubicBezTo>
                  <a:cubicBezTo>
                    <a:pt x="70" y="102"/>
                    <a:pt x="71" y="103"/>
                    <a:pt x="73" y="103"/>
                  </a:cubicBezTo>
                  <a:cubicBezTo>
                    <a:pt x="74" y="104"/>
                    <a:pt x="75" y="104"/>
                    <a:pt x="76" y="104"/>
                  </a:cubicBezTo>
                  <a:close/>
                  <a:moveTo>
                    <a:pt x="104" y="89"/>
                  </a:moveTo>
                  <a:cubicBezTo>
                    <a:pt x="112" y="84"/>
                    <a:pt x="123" y="82"/>
                    <a:pt x="131" y="86"/>
                  </a:cubicBezTo>
                  <a:cubicBezTo>
                    <a:pt x="133" y="87"/>
                    <a:pt x="135" y="88"/>
                    <a:pt x="136" y="90"/>
                  </a:cubicBezTo>
                  <a:cubicBezTo>
                    <a:pt x="137" y="92"/>
                    <a:pt x="137" y="95"/>
                    <a:pt x="136" y="97"/>
                  </a:cubicBezTo>
                  <a:cubicBezTo>
                    <a:pt x="135" y="99"/>
                    <a:pt x="133" y="100"/>
                    <a:pt x="132" y="102"/>
                  </a:cubicBezTo>
                  <a:cubicBezTo>
                    <a:pt x="130" y="106"/>
                    <a:pt x="132" y="110"/>
                    <a:pt x="129" y="114"/>
                  </a:cubicBezTo>
                  <a:cubicBezTo>
                    <a:pt x="128" y="117"/>
                    <a:pt x="125" y="118"/>
                    <a:pt x="122" y="118"/>
                  </a:cubicBezTo>
                  <a:cubicBezTo>
                    <a:pt x="116" y="117"/>
                    <a:pt x="111" y="114"/>
                    <a:pt x="108" y="109"/>
                  </a:cubicBezTo>
                  <a:cubicBezTo>
                    <a:pt x="104" y="105"/>
                    <a:pt x="102" y="100"/>
                    <a:pt x="101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1"/>
                    <a:pt x="104" y="90"/>
                    <a:pt x="104" y="89"/>
                  </a:cubicBezTo>
                  <a:close/>
                  <a:moveTo>
                    <a:pt x="114" y="35"/>
                  </a:moveTo>
                  <a:cubicBezTo>
                    <a:pt x="116" y="37"/>
                    <a:pt x="118" y="40"/>
                    <a:pt x="117" y="43"/>
                  </a:cubicBezTo>
                  <a:cubicBezTo>
                    <a:pt x="117" y="48"/>
                    <a:pt x="113" y="54"/>
                    <a:pt x="109" y="57"/>
                  </a:cubicBezTo>
                  <a:cubicBezTo>
                    <a:pt x="105" y="60"/>
                    <a:pt x="100" y="62"/>
                    <a:pt x="95" y="63"/>
                  </a:cubicBezTo>
                  <a:cubicBezTo>
                    <a:pt x="94" y="63"/>
                    <a:pt x="93" y="62"/>
                    <a:pt x="92" y="61"/>
                  </a:cubicBezTo>
                  <a:cubicBezTo>
                    <a:pt x="90" y="61"/>
                    <a:pt x="89" y="60"/>
                    <a:pt x="88" y="60"/>
                  </a:cubicBezTo>
                  <a:cubicBezTo>
                    <a:pt x="84" y="52"/>
                    <a:pt x="81" y="42"/>
                    <a:pt x="85" y="34"/>
                  </a:cubicBezTo>
                  <a:cubicBezTo>
                    <a:pt x="86" y="32"/>
                    <a:pt x="88" y="30"/>
                    <a:pt x="90" y="29"/>
                  </a:cubicBezTo>
                  <a:cubicBezTo>
                    <a:pt x="92" y="28"/>
                    <a:pt x="94" y="27"/>
                    <a:pt x="96" y="28"/>
                  </a:cubicBezTo>
                  <a:cubicBezTo>
                    <a:pt x="98" y="29"/>
                    <a:pt x="99" y="32"/>
                    <a:pt x="101" y="33"/>
                  </a:cubicBezTo>
                  <a:cubicBezTo>
                    <a:pt x="105" y="35"/>
                    <a:pt x="110" y="33"/>
                    <a:pt x="114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7" name="Freeform 255"/>
            <p:cNvSpPr>
              <a:spLocks/>
            </p:cNvSpPr>
            <p:nvPr/>
          </p:nvSpPr>
          <p:spPr bwMode="auto">
            <a:xfrm>
              <a:off x="4078288" y="4956176"/>
              <a:ext cx="79375" cy="41275"/>
            </a:xfrm>
            <a:custGeom>
              <a:avLst/>
              <a:gdLst>
                <a:gd name="T0" fmla="*/ 8 w 21"/>
                <a:gd name="T1" fmla="*/ 2 h 11"/>
                <a:gd name="T2" fmla="*/ 0 w 21"/>
                <a:gd name="T3" fmla="*/ 10 h 11"/>
                <a:gd name="T4" fmla="*/ 12 w 21"/>
                <a:gd name="T5" fmla="*/ 10 h 11"/>
                <a:gd name="T6" fmla="*/ 20 w 21"/>
                <a:gd name="T7" fmla="*/ 5 h 11"/>
                <a:gd name="T8" fmla="*/ 15 w 21"/>
                <a:gd name="T9" fmla="*/ 0 h 11"/>
                <a:gd name="T10" fmla="*/ 8 w 21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8" y="2"/>
                  </a:moveTo>
                  <a:cubicBezTo>
                    <a:pt x="5" y="4"/>
                    <a:pt x="2" y="7"/>
                    <a:pt x="0" y="10"/>
                  </a:cubicBezTo>
                  <a:cubicBezTo>
                    <a:pt x="0" y="10"/>
                    <a:pt x="8" y="11"/>
                    <a:pt x="12" y="10"/>
                  </a:cubicBezTo>
                  <a:cubicBezTo>
                    <a:pt x="16" y="10"/>
                    <a:pt x="19" y="9"/>
                    <a:pt x="20" y="5"/>
                  </a:cubicBezTo>
                  <a:cubicBezTo>
                    <a:pt x="21" y="3"/>
                    <a:pt x="18" y="0"/>
                    <a:pt x="15" y="0"/>
                  </a:cubicBezTo>
                  <a:cubicBezTo>
                    <a:pt x="13" y="0"/>
                    <a:pt x="11" y="1"/>
                    <a:pt x="8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8" name="Freeform 256"/>
            <p:cNvSpPr>
              <a:spLocks/>
            </p:cNvSpPr>
            <p:nvPr/>
          </p:nvSpPr>
          <p:spPr bwMode="auto">
            <a:xfrm>
              <a:off x="3954463" y="5249863"/>
              <a:ext cx="44450" cy="79375"/>
            </a:xfrm>
            <a:custGeom>
              <a:avLst/>
              <a:gdLst>
                <a:gd name="T0" fmla="*/ 6 w 12"/>
                <a:gd name="T1" fmla="*/ 20 h 21"/>
                <a:gd name="T2" fmla="*/ 12 w 12"/>
                <a:gd name="T3" fmla="*/ 15 h 21"/>
                <a:gd name="T4" fmla="*/ 10 w 12"/>
                <a:gd name="T5" fmla="*/ 9 h 21"/>
                <a:gd name="T6" fmla="*/ 2 w 12"/>
                <a:gd name="T7" fmla="*/ 0 h 21"/>
                <a:gd name="T8" fmla="*/ 1 w 12"/>
                <a:gd name="T9" fmla="*/ 13 h 21"/>
                <a:gd name="T10" fmla="*/ 6 w 12"/>
                <a:gd name="T1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20"/>
                  </a:moveTo>
                  <a:cubicBezTo>
                    <a:pt x="9" y="21"/>
                    <a:pt x="11" y="18"/>
                    <a:pt x="12" y="15"/>
                  </a:cubicBezTo>
                  <a:cubicBezTo>
                    <a:pt x="12" y="13"/>
                    <a:pt x="11" y="11"/>
                    <a:pt x="10" y="9"/>
                  </a:cubicBezTo>
                  <a:cubicBezTo>
                    <a:pt x="8" y="5"/>
                    <a:pt x="4" y="3"/>
                    <a:pt x="2" y="0"/>
                  </a:cubicBezTo>
                  <a:cubicBezTo>
                    <a:pt x="2" y="0"/>
                    <a:pt x="0" y="8"/>
                    <a:pt x="1" y="13"/>
                  </a:cubicBezTo>
                  <a:cubicBezTo>
                    <a:pt x="2" y="16"/>
                    <a:pt x="3" y="19"/>
                    <a:pt x="6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9" name="Freeform 257"/>
            <p:cNvSpPr>
              <a:spLocks/>
            </p:cNvSpPr>
            <p:nvPr/>
          </p:nvSpPr>
          <p:spPr bwMode="auto">
            <a:xfrm>
              <a:off x="2493963" y="4846638"/>
              <a:ext cx="244475" cy="158750"/>
            </a:xfrm>
            <a:custGeom>
              <a:avLst/>
              <a:gdLst>
                <a:gd name="T0" fmla="*/ 25 w 65"/>
                <a:gd name="T1" fmla="*/ 30 h 42"/>
                <a:gd name="T2" fmla="*/ 3 w 65"/>
                <a:gd name="T3" fmla="*/ 5 h 42"/>
                <a:gd name="T4" fmla="*/ 36 w 65"/>
                <a:gd name="T5" fmla="*/ 12 h 42"/>
                <a:gd name="T6" fmla="*/ 64 w 65"/>
                <a:gd name="T7" fmla="*/ 39 h 42"/>
                <a:gd name="T8" fmla="*/ 62 w 65"/>
                <a:gd name="T9" fmla="*/ 42 h 42"/>
                <a:gd name="T10" fmla="*/ 25 w 65"/>
                <a:gd name="T11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42">
                  <a:moveTo>
                    <a:pt x="25" y="30"/>
                  </a:moveTo>
                  <a:cubicBezTo>
                    <a:pt x="10" y="21"/>
                    <a:pt x="0" y="11"/>
                    <a:pt x="3" y="5"/>
                  </a:cubicBezTo>
                  <a:cubicBezTo>
                    <a:pt x="6" y="0"/>
                    <a:pt x="20" y="3"/>
                    <a:pt x="36" y="12"/>
                  </a:cubicBezTo>
                  <a:cubicBezTo>
                    <a:pt x="47" y="18"/>
                    <a:pt x="59" y="33"/>
                    <a:pt x="64" y="39"/>
                  </a:cubicBezTo>
                  <a:cubicBezTo>
                    <a:pt x="65" y="40"/>
                    <a:pt x="64" y="42"/>
                    <a:pt x="62" y="42"/>
                  </a:cubicBezTo>
                  <a:cubicBezTo>
                    <a:pt x="54" y="40"/>
                    <a:pt x="37" y="36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0" name="Freeform 258"/>
            <p:cNvSpPr>
              <a:spLocks/>
            </p:cNvSpPr>
            <p:nvPr/>
          </p:nvSpPr>
          <p:spPr bwMode="auto">
            <a:xfrm>
              <a:off x="1987550" y="4791076"/>
              <a:ext cx="96838" cy="263525"/>
            </a:xfrm>
            <a:custGeom>
              <a:avLst/>
              <a:gdLst>
                <a:gd name="T0" fmla="*/ 22 w 26"/>
                <a:gd name="T1" fmla="*/ 36 h 70"/>
                <a:gd name="T2" fmla="*/ 21 w 26"/>
                <a:gd name="T3" fmla="*/ 69 h 70"/>
                <a:gd name="T4" fmla="*/ 3 w 26"/>
                <a:gd name="T5" fmla="*/ 41 h 70"/>
                <a:gd name="T6" fmla="*/ 2 w 26"/>
                <a:gd name="T7" fmla="*/ 2 h 70"/>
                <a:gd name="T8" fmla="*/ 5 w 26"/>
                <a:gd name="T9" fmla="*/ 2 h 70"/>
                <a:gd name="T10" fmla="*/ 22 w 26"/>
                <a:gd name="T1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0">
                  <a:moveTo>
                    <a:pt x="22" y="36"/>
                  </a:moveTo>
                  <a:cubicBezTo>
                    <a:pt x="26" y="53"/>
                    <a:pt x="26" y="67"/>
                    <a:pt x="21" y="69"/>
                  </a:cubicBezTo>
                  <a:cubicBezTo>
                    <a:pt x="16" y="70"/>
                    <a:pt x="8" y="58"/>
                    <a:pt x="3" y="41"/>
                  </a:cubicBezTo>
                  <a:cubicBezTo>
                    <a:pt x="0" y="28"/>
                    <a:pt x="1" y="10"/>
                    <a:pt x="2" y="2"/>
                  </a:cubicBezTo>
                  <a:cubicBezTo>
                    <a:pt x="2" y="0"/>
                    <a:pt x="4" y="0"/>
                    <a:pt x="5" y="2"/>
                  </a:cubicBezTo>
                  <a:cubicBezTo>
                    <a:pt x="9" y="8"/>
                    <a:pt x="18" y="23"/>
                    <a:pt x="22" y="3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1" name="Freeform 259"/>
            <p:cNvSpPr>
              <a:spLocks/>
            </p:cNvSpPr>
            <p:nvPr/>
          </p:nvSpPr>
          <p:spPr bwMode="auto">
            <a:xfrm>
              <a:off x="3271838" y="5021263"/>
              <a:ext cx="104775" cy="263525"/>
            </a:xfrm>
            <a:custGeom>
              <a:avLst/>
              <a:gdLst>
                <a:gd name="T0" fmla="*/ 23 w 28"/>
                <a:gd name="T1" fmla="*/ 35 h 70"/>
                <a:gd name="T2" fmla="*/ 22 w 28"/>
                <a:gd name="T3" fmla="*/ 68 h 70"/>
                <a:gd name="T4" fmla="*/ 4 w 28"/>
                <a:gd name="T5" fmla="*/ 41 h 70"/>
                <a:gd name="T6" fmla="*/ 3 w 28"/>
                <a:gd name="T7" fmla="*/ 2 h 70"/>
                <a:gd name="T8" fmla="*/ 6 w 28"/>
                <a:gd name="T9" fmla="*/ 1 h 70"/>
                <a:gd name="T10" fmla="*/ 23 w 28"/>
                <a:gd name="T11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70">
                  <a:moveTo>
                    <a:pt x="23" y="35"/>
                  </a:moveTo>
                  <a:cubicBezTo>
                    <a:pt x="28" y="52"/>
                    <a:pt x="27" y="67"/>
                    <a:pt x="22" y="68"/>
                  </a:cubicBezTo>
                  <a:cubicBezTo>
                    <a:pt x="17" y="70"/>
                    <a:pt x="9" y="57"/>
                    <a:pt x="4" y="41"/>
                  </a:cubicBezTo>
                  <a:cubicBezTo>
                    <a:pt x="0" y="28"/>
                    <a:pt x="2" y="10"/>
                    <a:pt x="3" y="2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10" y="8"/>
                    <a:pt x="19" y="23"/>
                    <a:pt x="23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2" name="Freeform 260"/>
            <p:cNvSpPr>
              <a:spLocks/>
            </p:cNvSpPr>
            <p:nvPr/>
          </p:nvSpPr>
          <p:spPr bwMode="auto">
            <a:xfrm>
              <a:off x="3729038" y="5842001"/>
              <a:ext cx="90488" cy="200025"/>
            </a:xfrm>
            <a:custGeom>
              <a:avLst/>
              <a:gdLst>
                <a:gd name="T0" fmla="*/ 3 w 24"/>
                <a:gd name="T1" fmla="*/ 26 h 53"/>
                <a:gd name="T2" fmla="*/ 7 w 24"/>
                <a:gd name="T3" fmla="*/ 1 h 53"/>
                <a:gd name="T4" fmla="*/ 21 w 24"/>
                <a:gd name="T5" fmla="*/ 22 h 53"/>
                <a:gd name="T6" fmla="*/ 19 w 24"/>
                <a:gd name="T7" fmla="*/ 52 h 53"/>
                <a:gd name="T8" fmla="*/ 16 w 24"/>
                <a:gd name="T9" fmla="*/ 52 h 53"/>
                <a:gd name="T10" fmla="*/ 3 w 24"/>
                <a:gd name="T1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3">
                  <a:moveTo>
                    <a:pt x="3" y="26"/>
                  </a:moveTo>
                  <a:cubicBezTo>
                    <a:pt x="0" y="14"/>
                    <a:pt x="2" y="2"/>
                    <a:pt x="7" y="1"/>
                  </a:cubicBezTo>
                  <a:cubicBezTo>
                    <a:pt x="12" y="0"/>
                    <a:pt x="19" y="9"/>
                    <a:pt x="21" y="22"/>
                  </a:cubicBezTo>
                  <a:cubicBezTo>
                    <a:pt x="24" y="32"/>
                    <a:pt x="20" y="46"/>
                    <a:pt x="19" y="52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47"/>
                    <a:pt x="5" y="36"/>
                    <a:pt x="3" y="2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3" name="Freeform 261"/>
            <p:cNvSpPr>
              <a:spLocks/>
            </p:cNvSpPr>
            <p:nvPr/>
          </p:nvSpPr>
          <p:spPr bwMode="auto">
            <a:xfrm>
              <a:off x="1284288" y="5970588"/>
              <a:ext cx="169863" cy="203200"/>
            </a:xfrm>
            <a:custGeom>
              <a:avLst/>
              <a:gdLst>
                <a:gd name="T0" fmla="*/ 15 w 45"/>
                <a:gd name="T1" fmla="*/ 32 h 54"/>
                <a:gd name="T2" fmla="*/ 5 w 45"/>
                <a:gd name="T3" fmla="*/ 4 h 54"/>
                <a:gd name="T4" fmla="*/ 31 w 45"/>
                <a:gd name="T5" fmla="*/ 19 h 54"/>
                <a:gd name="T6" fmla="*/ 45 w 45"/>
                <a:gd name="T7" fmla="*/ 52 h 54"/>
                <a:gd name="T8" fmla="*/ 43 w 45"/>
                <a:gd name="T9" fmla="*/ 54 h 54"/>
                <a:gd name="T10" fmla="*/ 15 w 45"/>
                <a:gd name="T11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54">
                  <a:moveTo>
                    <a:pt x="15" y="32"/>
                  </a:moveTo>
                  <a:cubicBezTo>
                    <a:pt x="5" y="21"/>
                    <a:pt x="0" y="8"/>
                    <a:pt x="5" y="4"/>
                  </a:cubicBezTo>
                  <a:cubicBezTo>
                    <a:pt x="9" y="0"/>
                    <a:pt x="21" y="7"/>
                    <a:pt x="31" y="19"/>
                  </a:cubicBezTo>
                  <a:cubicBezTo>
                    <a:pt x="39" y="28"/>
                    <a:pt x="43" y="45"/>
                    <a:pt x="45" y="52"/>
                  </a:cubicBezTo>
                  <a:cubicBezTo>
                    <a:pt x="45" y="53"/>
                    <a:pt x="44" y="54"/>
                    <a:pt x="43" y="54"/>
                  </a:cubicBezTo>
                  <a:cubicBezTo>
                    <a:pt x="36" y="50"/>
                    <a:pt x="22" y="42"/>
                    <a:pt x="15" y="3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4" name="Freeform 262"/>
            <p:cNvSpPr>
              <a:spLocks/>
            </p:cNvSpPr>
            <p:nvPr/>
          </p:nvSpPr>
          <p:spPr bwMode="auto">
            <a:xfrm>
              <a:off x="871538" y="5002213"/>
              <a:ext cx="206375" cy="214313"/>
            </a:xfrm>
            <a:custGeom>
              <a:avLst/>
              <a:gdLst>
                <a:gd name="T0" fmla="*/ 37 w 55"/>
                <a:gd name="T1" fmla="*/ 20 h 57"/>
                <a:gd name="T2" fmla="*/ 49 w 55"/>
                <a:gd name="T3" fmla="*/ 52 h 57"/>
                <a:gd name="T4" fmla="*/ 17 w 55"/>
                <a:gd name="T5" fmla="*/ 39 h 57"/>
                <a:gd name="T6" fmla="*/ 0 w 55"/>
                <a:gd name="T7" fmla="*/ 3 h 57"/>
                <a:gd name="T8" fmla="*/ 3 w 55"/>
                <a:gd name="T9" fmla="*/ 0 h 57"/>
                <a:gd name="T10" fmla="*/ 37 w 55"/>
                <a:gd name="T11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37" y="20"/>
                  </a:moveTo>
                  <a:cubicBezTo>
                    <a:pt x="49" y="32"/>
                    <a:pt x="55" y="46"/>
                    <a:pt x="49" y="52"/>
                  </a:cubicBezTo>
                  <a:cubicBezTo>
                    <a:pt x="44" y="57"/>
                    <a:pt x="29" y="52"/>
                    <a:pt x="17" y="39"/>
                  </a:cubicBezTo>
                  <a:cubicBezTo>
                    <a:pt x="8" y="30"/>
                    <a:pt x="2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" y="3"/>
                    <a:pt x="28" y="10"/>
                    <a:pt x="3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5" name="Freeform 263"/>
            <p:cNvSpPr>
              <a:spLocks/>
            </p:cNvSpPr>
            <p:nvPr/>
          </p:nvSpPr>
          <p:spPr bwMode="auto">
            <a:xfrm>
              <a:off x="5681663" y="5422901"/>
              <a:ext cx="38100" cy="79375"/>
            </a:xfrm>
            <a:custGeom>
              <a:avLst/>
              <a:gdLst>
                <a:gd name="T0" fmla="*/ 7 w 10"/>
                <a:gd name="T1" fmla="*/ 1 h 21"/>
                <a:gd name="T2" fmla="*/ 1 w 10"/>
                <a:gd name="T3" fmla="*/ 3 h 21"/>
                <a:gd name="T4" fmla="*/ 0 w 10"/>
                <a:gd name="T5" fmla="*/ 10 h 21"/>
                <a:gd name="T6" fmla="*/ 4 w 10"/>
                <a:gd name="T7" fmla="*/ 21 h 21"/>
                <a:gd name="T8" fmla="*/ 9 w 10"/>
                <a:gd name="T9" fmla="*/ 10 h 21"/>
                <a:gd name="T10" fmla="*/ 7 w 10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1">
                  <a:moveTo>
                    <a:pt x="7" y="1"/>
                  </a:moveTo>
                  <a:cubicBezTo>
                    <a:pt x="6" y="0"/>
                    <a:pt x="2" y="1"/>
                    <a:pt x="1" y="3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1" y="14"/>
                    <a:pt x="2" y="17"/>
                    <a:pt x="4" y="21"/>
                  </a:cubicBezTo>
                  <a:cubicBezTo>
                    <a:pt x="4" y="21"/>
                    <a:pt x="8" y="14"/>
                    <a:pt x="9" y="10"/>
                  </a:cubicBezTo>
                  <a:cubicBezTo>
                    <a:pt x="10" y="7"/>
                    <a:pt x="10" y="4"/>
                    <a:pt x="7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6" name="Freeform 264"/>
            <p:cNvSpPr>
              <a:spLocks noEditPoints="1"/>
            </p:cNvSpPr>
            <p:nvPr/>
          </p:nvSpPr>
          <p:spPr bwMode="auto">
            <a:xfrm>
              <a:off x="5407025" y="5430838"/>
              <a:ext cx="549275" cy="550863"/>
            </a:xfrm>
            <a:custGeom>
              <a:avLst/>
              <a:gdLst>
                <a:gd name="T0" fmla="*/ 117 w 146"/>
                <a:gd name="T1" fmla="*/ 8 h 146"/>
                <a:gd name="T2" fmla="*/ 94 w 146"/>
                <a:gd name="T3" fmla="*/ 9 h 146"/>
                <a:gd name="T4" fmla="*/ 73 w 146"/>
                <a:gd name="T5" fmla="*/ 51 h 146"/>
                <a:gd name="T6" fmla="*/ 54 w 146"/>
                <a:gd name="T7" fmla="*/ 3 h 146"/>
                <a:gd name="T8" fmla="*/ 22 w 146"/>
                <a:gd name="T9" fmla="*/ 23 h 146"/>
                <a:gd name="T10" fmla="*/ 5 w 146"/>
                <a:gd name="T11" fmla="*/ 40 h 146"/>
                <a:gd name="T12" fmla="*/ 52 w 146"/>
                <a:gd name="T13" fmla="*/ 70 h 146"/>
                <a:gd name="T14" fmla="*/ 31 w 146"/>
                <a:gd name="T15" fmla="*/ 74 h 146"/>
                <a:gd name="T16" fmla="*/ 3 w 146"/>
                <a:gd name="T17" fmla="*/ 109 h 146"/>
                <a:gd name="T18" fmla="*/ 27 w 146"/>
                <a:gd name="T19" fmla="*/ 136 h 146"/>
                <a:gd name="T20" fmla="*/ 51 w 146"/>
                <a:gd name="T21" fmla="*/ 136 h 146"/>
                <a:gd name="T22" fmla="*/ 75 w 146"/>
                <a:gd name="T23" fmla="*/ 95 h 146"/>
                <a:gd name="T24" fmla="*/ 95 w 146"/>
                <a:gd name="T25" fmla="*/ 143 h 146"/>
                <a:gd name="T26" fmla="*/ 126 w 146"/>
                <a:gd name="T27" fmla="*/ 122 h 146"/>
                <a:gd name="T28" fmla="*/ 142 w 146"/>
                <a:gd name="T29" fmla="*/ 104 h 146"/>
                <a:gd name="T30" fmla="*/ 95 w 146"/>
                <a:gd name="T31" fmla="*/ 76 h 146"/>
                <a:gd name="T32" fmla="*/ 117 w 146"/>
                <a:gd name="T33" fmla="*/ 70 h 146"/>
                <a:gd name="T34" fmla="*/ 143 w 146"/>
                <a:gd name="T35" fmla="*/ 34 h 146"/>
                <a:gd name="T36" fmla="*/ 79 w 146"/>
                <a:gd name="T37" fmla="*/ 79 h 146"/>
                <a:gd name="T38" fmla="*/ 68 w 146"/>
                <a:gd name="T39" fmla="*/ 66 h 146"/>
                <a:gd name="T40" fmla="*/ 79 w 146"/>
                <a:gd name="T41" fmla="*/ 79 h 146"/>
                <a:gd name="T42" fmla="*/ 30 w 146"/>
                <a:gd name="T43" fmla="*/ 45 h 146"/>
                <a:gd name="T44" fmla="*/ 38 w 146"/>
                <a:gd name="T45" fmla="*/ 36 h 146"/>
                <a:gd name="T46" fmla="*/ 54 w 146"/>
                <a:gd name="T47" fmla="*/ 27 h 146"/>
                <a:gd name="T48" fmla="*/ 62 w 146"/>
                <a:gd name="T49" fmla="*/ 54 h 146"/>
                <a:gd name="T50" fmla="*/ 56 w 146"/>
                <a:gd name="T51" fmla="*/ 60 h 146"/>
                <a:gd name="T52" fmla="*/ 60 w 146"/>
                <a:gd name="T53" fmla="*/ 90 h 146"/>
                <a:gd name="T54" fmla="*/ 44 w 146"/>
                <a:gd name="T55" fmla="*/ 117 h 146"/>
                <a:gd name="T56" fmla="*/ 36 w 146"/>
                <a:gd name="T57" fmla="*/ 108 h 146"/>
                <a:gd name="T58" fmla="*/ 27 w 146"/>
                <a:gd name="T59" fmla="*/ 93 h 146"/>
                <a:gd name="T60" fmla="*/ 55 w 146"/>
                <a:gd name="T61" fmla="*/ 84 h 146"/>
                <a:gd name="T62" fmla="*/ 60 w 146"/>
                <a:gd name="T63" fmla="*/ 90 h 146"/>
                <a:gd name="T64" fmla="*/ 115 w 146"/>
                <a:gd name="T65" fmla="*/ 95 h 146"/>
                <a:gd name="T66" fmla="*/ 115 w 146"/>
                <a:gd name="T67" fmla="*/ 106 h 146"/>
                <a:gd name="T68" fmla="*/ 102 w 146"/>
                <a:gd name="T69" fmla="*/ 119 h 146"/>
                <a:gd name="T70" fmla="*/ 85 w 146"/>
                <a:gd name="T71" fmla="*/ 106 h 146"/>
                <a:gd name="T72" fmla="*/ 88 w 146"/>
                <a:gd name="T73" fmla="*/ 89 h 146"/>
                <a:gd name="T74" fmla="*/ 119 w 146"/>
                <a:gd name="T75" fmla="*/ 43 h 146"/>
                <a:gd name="T76" fmla="*/ 107 w 146"/>
                <a:gd name="T77" fmla="*/ 61 h 146"/>
                <a:gd name="T78" fmla="*/ 90 w 146"/>
                <a:gd name="T79" fmla="*/ 58 h 146"/>
                <a:gd name="T80" fmla="*/ 96 w 146"/>
                <a:gd name="T81" fmla="*/ 31 h 146"/>
                <a:gd name="T82" fmla="*/ 107 w 146"/>
                <a:gd name="T83" fmla="*/ 30 h 146"/>
                <a:gd name="T84" fmla="*/ 119 w 146"/>
                <a:gd name="T85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46">
                  <a:moveTo>
                    <a:pt x="123" y="20"/>
                  </a:moveTo>
                  <a:cubicBezTo>
                    <a:pt x="120" y="16"/>
                    <a:pt x="120" y="11"/>
                    <a:pt x="117" y="8"/>
                  </a:cubicBezTo>
                  <a:cubicBezTo>
                    <a:pt x="115" y="4"/>
                    <a:pt x="110" y="3"/>
                    <a:pt x="106" y="3"/>
                  </a:cubicBezTo>
                  <a:cubicBezTo>
                    <a:pt x="101" y="4"/>
                    <a:pt x="97" y="6"/>
                    <a:pt x="94" y="9"/>
                  </a:cubicBezTo>
                  <a:cubicBezTo>
                    <a:pt x="82" y="19"/>
                    <a:pt x="77" y="35"/>
                    <a:pt x="77" y="51"/>
                  </a:cubicBezTo>
                  <a:cubicBezTo>
                    <a:pt x="75" y="51"/>
                    <a:pt x="74" y="51"/>
                    <a:pt x="73" y="51"/>
                  </a:cubicBezTo>
                  <a:cubicBezTo>
                    <a:pt x="73" y="44"/>
                    <a:pt x="73" y="37"/>
                    <a:pt x="72" y="30"/>
                  </a:cubicBezTo>
                  <a:cubicBezTo>
                    <a:pt x="70" y="19"/>
                    <a:pt x="63" y="9"/>
                    <a:pt x="54" y="3"/>
                  </a:cubicBezTo>
                  <a:cubicBezTo>
                    <a:pt x="49" y="0"/>
                    <a:pt x="43" y="0"/>
                    <a:pt x="38" y="3"/>
                  </a:cubicBezTo>
                  <a:cubicBezTo>
                    <a:pt x="31" y="8"/>
                    <a:pt x="30" y="18"/>
                    <a:pt x="22" y="23"/>
                  </a:cubicBezTo>
                  <a:cubicBezTo>
                    <a:pt x="19" y="25"/>
                    <a:pt x="14" y="25"/>
                    <a:pt x="10" y="28"/>
                  </a:cubicBezTo>
                  <a:cubicBezTo>
                    <a:pt x="7" y="31"/>
                    <a:pt x="5" y="35"/>
                    <a:pt x="5" y="40"/>
                  </a:cubicBezTo>
                  <a:cubicBezTo>
                    <a:pt x="6" y="44"/>
                    <a:pt x="8" y="48"/>
                    <a:pt x="10" y="52"/>
                  </a:cubicBezTo>
                  <a:cubicBezTo>
                    <a:pt x="20" y="64"/>
                    <a:pt x="36" y="69"/>
                    <a:pt x="52" y="70"/>
                  </a:cubicBezTo>
                  <a:cubicBezTo>
                    <a:pt x="52" y="71"/>
                    <a:pt x="52" y="72"/>
                    <a:pt x="52" y="74"/>
                  </a:cubicBezTo>
                  <a:cubicBezTo>
                    <a:pt x="45" y="73"/>
                    <a:pt x="38" y="73"/>
                    <a:pt x="31" y="74"/>
                  </a:cubicBezTo>
                  <a:cubicBezTo>
                    <a:pt x="20" y="77"/>
                    <a:pt x="10" y="83"/>
                    <a:pt x="4" y="92"/>
                  </a:cubicBezTo>
                  <a:cubicBezTo>
                    <a:pt x="0" y="98"/>
                    <a:pt x="0" y="104"/>
                    <a:pt x="3" y="109"/>
                  </a:cubicBezTo>
                  <a:cubicBezTo>
                    <a:pt x="8" y="116"/>
                    <a:pt x="18" y="117"/>
                    <a:pt x="22" y="124"/>
                  </a:cubicBezTo>
                  <a:cubicBezTo>
                    <a:pt x="25" y="128"/>
                    <a:pt x="25" y="133"/>
                    <a:pt x="27" y="136"/>
                  </a:cubicBezTo>
                  <a:cubicBezTo>
                    <a:pt x="30" y="140"/>
                    <a:pt x="34" y="142"/>
                    <a:pt x="39" y="141"/>
                  </a:cubicBezTo>
                  <a:cubicBezTo>
                    <a:pt x="43" y="141"/>
                    <a:pt x="47" y="139"/>
                    <a:pt x="51" y="136"/>
                  </a:cubicBezTo>
                  <a:cubicBezTo>
                    <a:pt x="63" y="127"/>
                    <a:pt x="69" y="111"/>
                    <a:pt x="70" y="94"/>
                  </a:cubicBezTo>
                  <a:cubicBezTo>
                    <a:pt x="71" y="95"/>
                    <a:pt x="73" y="95"/>
                    <a:pt x="75" y="95"/>
                  </a:cubicBezTo>
                  <a:cubicBezTo>
                    <a:pt x="74" y="102"/>
                    <a:pt x="74" y="110"/>
                    <a:pt x="76" y="117"/>
                  </a:cubicBezTo>
                  <a:cubicBezTo>
                    <a:pt x="79" y="128"/>
                    <a:pt x="85" y="138"/>
                    <a:pt x="95" y="143"/>
                  </a:cubicBezTo>
                  <a:cubicBezTo>
                    <a:pt x="100" y="146"/>
                    <a:pt x="106" y="146"/>
                    <a:pt x="111" y="142"/>
                  </a:cubicBezTo>
                  <a:cubicBezTo>
                    <a:pt x="118" y="137"/>
                    <a:pt x="119" y="127"/>
                    <a:pt x="126" y="122"/>
                  </a:cubicBezTo>
                  <a:cubicBezTo>
                    <a:pt x="129" y="119"/>
                    <a:pt x="134" y="119"/>
                    <a:pt x="138" y="116"/>
                  </a:cubicBezTo>
                  <a:cubicBezTo>
                    <a:pt x="141" y="113"/>
                    <a:pt x="142" y="109"/>
                    <a:pt x="142" y="104"/>
                  </a:cubicBezTo>
                  <a:cubicBezTo>
                    <a:pt x="142" y="100"/>
                    <a:pt x="139" y="96"/>
                    <a:pt x="137" y="93"/>
                  </a:cubicBezTo>
                  <a:cubicBezTo>
                    <a:pt x="127" y="81"/>
                    <a:pt x="111" y="76"/>
                    <a:pt x="95" y="76"/>
                  </a:cubicBezTo>
                  <a:cubicBezTo>
                    <a:pt x="95" y="75"/>
                    <a:pt x="95" y="73"/>
                    <a:pt x="95" y="72"/>
                  </a:cubicBezTo>
                  <a:cubicBezTo>
                    <a:pt x="103" y="72"/>
                    <a:pt x="110" y="72"/>
                    <a:pt x="117" y="70"/>
                  </a:cubicBezTo>
                  <a:cubicBezTo>
                    <a:pt x="128" y="67"/>
                    <a:pt x="138" y="60"/>
                    <a:pt x="143" y="50"/>
                  </a:cubicBezTo>
                  <a:cubicBezTo>
                    <a:pt x="146" y="45"/>
                    <a:pt x="146" y="39"/>
                    <a:pt x="143" y="34"/>
                  </a:cubicBezTo>
                  <a:cubicBezTo>
                    <a:pt x="138" y="27"/>
                    <a:pt x="128" y="27"/>
                    <a:pt x="123" y="20"/>
                  </a:cubicBezTo>
                  <a:close/>
                  <a:moveTo>
                    <a:pt x="79" y="79"/>
                  </a:moveTo>
                  <a:cubicBezTo>
                    <a:pt x="76" y="83"/>
                    <a:pt x="70" y="82"/>
                    <a:pt x="67" y="79"/>
                  </a:cubicBezTo>
                  <a:cubicBezTo>
                    <a:pt x="64" y="75"/>
                    <a:pt x="64" y="69"/>
                    <a:pt x="68" y="66"/>
                  </a:cubicBezTo>
                  <a:cubicBezTo>
                    <a:pt x="71" y="63"/>
                    <a:pt x="77" y="63"/>
                    <a:pt x="80" y="67"/>
                  </a:cubicBezTo>
                  <a:cubicBezTo>
                    <a:pt x="83" y="70"/>
                    <a:pt x="83" y="76"/>
                    <a:pt x="79" y="79"/>
                  </a:cubicBezTo>
                  <a:close/>
                  <a:moveTo>
                    <a:pt x="32" y="51"/>
                  </a:moveTo>
                  <a:cubicBezTo>
                    <a:pt x="31" y="49"/>
                    <a:pt x="30" y="47"/>
                    <a:pt x="30" y="45"/>
                  </a:cubicBezTo>
                  <a:cubicBezTo>
                    <a:pt x="30" y="43"/>
                    <a:pt x="30" y="40"/>
                    <a:pt x="32" y="39"/>
                  </a:cubicBezTo>
                  <a:cubicBezTo>
                    <a:pt x="34" y="38"/>
                    <a:pt x="36" y="38"/>
                    <a:pt x="38" y="36"/>
                  </a:cubicBezTo>
                  <a:cubicBezTo>
                    <a:pt x="42" y="34"/>
                    <a:pt x="42" y="29"/>
                    <a:pt x="46" y="27"/>
                  </a:cubicBezTo>
                  <a:cubicBezTo>
                    <a:pt x="48" y="25"/>
                    <a:pt x="51" y="25"/>
                    <a:pt x="54" y="27"/>
                  </a:cubicBezTo>
                  <a:cubicBezTo>
                    <a:pt x="58" y="30"/>
                    <a:pt x="61" y="35"/>
                    <a:pt x="62" y="40"/>
                  </a:cubicBezTo>
                  <a:cubicBezTo>
                    <a:pt x="63" y="45"/>
                    <a:pt x="63" y="50"/>
                    <a:pt x="62" y="54"/>
                  </a:cubicBezTo>
                  <a:cubicBezTo>
                    <a:pt x="61" y="55"/>
                    <a:pt x="60" y="56"/>
                    <a:pt x="59" y="56"/>
                  </a:cubicBezTo>
                  <a:cubicBezTo>
                    <a:pt x="58" y="57"/>
                    <a:pt x="57" y="59"/>
                    <a:pt x="56" y="60"/>
                  </a:cubicBezTo>
                  <a:cubicBezTo>
                    <a:pt x="47" y="60"/>
                    <a:pt x="37" y="58"/>
                    <a:pt x="32" y="51"/>
                  </a:cubicBezTo>
                  <a:close/>
                  <a:moveTo>
                    <a:pt x="60" y="90"/>
                  </a:moveTo>
                  <a:cubicBezTo>
                    <a:pt x="60" y="99"/>
                    <a:pt x="57" y="109"/>
                    <a:pt x="50" y="114"/>
                  </a:cubicBezTo>
                  <a:cubicBezTo>
                    <a:pt x="48" y="116"/>
                    <a:pt x="46" y="117"/>
                    <a:pt x="44" y="117"/>
                  </a:cubicBezTo>
                  <a:cubicBezTo>
                    <a:pt x="42" y="117"/>
                    <a:pt x="40" y="116"/>
                    <a:pt x="39" y="114"/>
                  </a:cubicBezTo>
                  <a:cubicBezTo>
                    <a:pt x="38" y="113"/>
                    <a:pt x="37" y="110"/>
                    <a:pt x="36" y="108"/>
                  </a:cubicBezTo>
                  <a:cubicBezTo>
                    <a:pt x="34" y="105"/>
                    <a:pt x="29" y="104"/>
                    <a:pt x="27" y="101"/>
                  </a:cubicBezTo>
                  <a:cubicBezTo>
                    <a:pt x="25" y="98"/>
                    <a:pt x="26" y="95"/>
                    <a:pt x="27" y="93"/>
                  </a:cubicBezTo>
                  <a:cubicBezTo>
                    <a:pt x="30" y="88"/>
                    <a:pt x="35" y="85"/>
                    <a:pt x="41" y="84"/>
                  </a:cubicBezTo>
                  <a:cubicBezTo>
                    <a:pt x="45" y="83"/>
                    <a:pt x="50" y="83"/>
                    <a:pt x="55" y="84"/>
                  </a:cubicBezTo>
                  <a:cubicBezTo>
                    <a:pt x="56" y="86"/>
                    <a:pt x="56" y="87"/>
                    <a:pt x="57" y="88"/>
                  </a:cubicBezTo>
                  <a:cubicBezTo>
                    <a:pt x="58" y="88"/>
                    <a:pt x="59" y="89"/>
                    <a:pt x="60" y="90"/>
                  </a:cubicBezTo>
                  <a:close/>
                  <a:moveTo>
                    <a:pt x="90" y="87"/>
                  </a:moveTo>
                  <a:cubicBezTo>
                    <a:pt x="99" y="86"/>
                    <a:pt x="109" y="88"/>
                    <a:pt x="115" y="95"/>
                  </a:cubicBezTo>
                  <a:cubicBezTo>
                    <a:pt x="116" y="96"/>
                    <a:pt x="117" y="98"/>
                    <a:pt x="117" y="100"/>
                  </a:cubicBezTo>
                  <a:cubicBezTo>
                    <a:pt x="118" y="103"/>
                    <a:pt x="117" y="105"/>
                    <a:pt x="115" y="106"/>
                  </a:cubicBezTo>
                  <a:cubicBezTo>
                    <a:pt x="114" y="108"/>
                    <a:pt x="111" y="108"/>
                    <a:pt x="109" y="109"/>
                  </a:cubicBezTo>
                  <a:cubicBezTo>
                    <a:pt x="106" y="112"/>
                    <a:pt x="106" y="116"/>
                    <a:pt x="102" y="119"/>
                  </a:cubicBezTo>
                  <a:cubicBezTo>
                    <a:pt x="100" y="121"/>
                    <a:pt x="97" y="121"/>
                    <a:pt x="94" y="119"/>
                  </a:cubicBezTo>
                  <a:cubicBezTo>
                    <a:pt x="90" y="117"/>
                    <a:pt x="87" y="112"/>
                    <a:pt x="85" y="106"/>
                  </a:cubicBezTo>
                  <a:cubicBezTo>
                    <a:pt x="84" y="102"/>
                    <a:pt x="84" y="96"/>
                    <a:pt x="85" y="91"/>
                  </a:cubicBezTo>
                  <a:cubicBezTo>
                    <a:pt x="86" y="91"/>
                    <a:pt x="87" y="90"/>
                    <a:pt x="88" y="89"/>
                  </a:cubicBezTo>
                  <a:cubicBezTo>
                    <a:pt x="89" y="88"/>
                    <a:pt x="90" y="88"/>
                    <a:pt x="90" y="87"/>
                  </a:cubicBezTo>
                  <a:close/>
                  <a:moveTo>
                    <a:pt x="119" y="43"/>
                  </a:moveTo>
                  <a:cubicBezTo>
                    <a:pt x="121" y="46"/>
                    <a:pt x="121" y="49"/>
                    <a:pt x="120" y="51"/>
                  </a:cubicBezTo>
                  <a:cubicBezTo>
                    <a:pt x="117" y="56"/>
                    <a:pt x="112" y="59"/>
                    <a:pt x="107" y="61"/>
                  </a:cubicBezTo>
                  <a:cubicBezTo>
                    <a:pt x="102" y="62"/>
                    <a:pt x="97" y="62"/>
                    <a:pt x="92" y="61"/>
                  </a:cubicBezTo>
                  <a:cubicBezTo>
                    <a:pt x="92" y="60"/>
                    <a:pt x="91" y="59"/>
                    <a:pt x="90" y="58"/>
                  </a:cubicBezTo>
                  <a:cubicBezTo>
                    <a:pt x="89" y="57"/>
                    <a:pt x="88" y="56"/>
                    <a:pt x="87" y="55"/>
                  </a:cubicBezTo>
                  <a:cubicBezTo>
                    <a:pt x="87" y="46"/>
                    <a:pt x="89" y="37"/>
                    <a:pt x="96" y="31"/>
                  </a:cubicBezTo>
                  <a:cubicBezTo>
                    <a:pt x="97" y="30"/>
                    <a:pt x="99" y="29"/>
                    <a:pt x="101" y="28"/>
                  </a:cubicBezTo>
                  <a:cubicBezTo>
                    <a:pt x="103" y="28"/>
                    <a:pt x="106" y="29"/>
                    <a:pt x="107" y="30"/>
                  </a:cubicBezTo>
                  <a:cubicBezTo>
                    <a:pt x="108" y="32"/>
                    <a:pt x="108" y="35"/>
                    <a:pt x="110" y="36"/>
                  </a:cubicBezTo>
                  <a:cubicBezTo>
                    <a:pt x="112" y="40"/>
                    <a:pt x="117" y="40"/>
                    <a:pt x="119" y="4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7" name="Freeform 265"/>
            <p:cNvSpPr>
              <a:spLocks/>
            </p:cNvSpPr>
            <p:nvPr/>
          </p:nvSpPr>
          <p:spPr bwMode="auto">
            <a:xfrm>
              <a:off x="5876925" y="5694363"/>
              <a:ext cx="74613" cy="41275"/>
            </a:xfrm>
            <a:custGeom>
              <a:avLst/>
              <a:gdLst>
                <a:gd name="T0" fmla="*/ 10 w 20"/>
                <a:gd name="T1" fmla="*/ 1 h 11"/>
                <a:gd name="T2" fmla="*/ 0 w 20"/>
                <a:gd name="T3" fmla="*/ 5 h 11"/>
                <a:gd name="T4" fmla="*/ 10 w 20"/>
                <a:gd name="T5" fmla="*/ 10 h 11"/>
                <a:gd name="T6" fmla="*/ 19 w 20"/>
                <a:gd name="T7" fmla="*/ 8 h 11"/>
                <a:gd name="T8" fmla="*/ 17 w 20"/>
                <a:gd name="T9" fmla="*/ 2 h 11"/>
                <a:gd name="T10" fmla="*/ 10 w 20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10" y="1"/>
                  </a:moveTo>
                  <a:cubicBezTo>
                    <a:pt x="6" y="2"/>
                    <a:pt x="3" y="3"/>
                    <a:pt x="0" y="5"/>
                  </a:cubicBezTo>
                  <a:cubicBezTo>
                    <a:pt x="0" y="5"/>
                    <a:pt x="6" y="9"/>
                    <a:pt x="10" y="10"/>
                  </a:cubicBezTo>
                  <a:cubicBezTo>
                    <a:pt x="14" y="11"/>
                    <a:pt x="16" y="11"/>
                    <a:pt x="19" y="8"/>
                  </a:cubicBezTo>
                  <a:cubicBezTo>
                    <a:pt x="20" y="6"/>
                    <a:pt x="19" y="3"/>
                    <a:pt x="17" y="2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8" name="Freeform 266"/>
            <p:cNvSpPr>
              <a:spLocks/>
            </p:cNvSpPr>
            <p:nvPr/>
          </p:nvSpPr>
          <p:spPr bwMode="auto">
            <a:xfrm>
              <a:off x="5648325" y="5894388"/>
              <a:ext cx="41275" cy="79375"/>
            </a:xfrm>
            <a:custGeom>
              <a:avLst/>
              <a:gdLst>
                <a:gd name="T0" fmla="*/ 3 w 11"/>
                <a:gd name="T1" fmla="*/ 19 h 21"/>
                <a:gd name="T2" fmla="*/ 9 w 11"/>
                <a:gd name="T3" fmla="*/ 17 h 21"/>
                <a:gd name="T4" fmla="*/ 10 w 11"/>
                <a:gd name="T5" fmla="*/ 10 h 21"/>
                <a:gd name="T6" fmla="*/ 7 w 11"/>
                <a:gd name="T7" fmla="*/ 0 h 21"/>
                <a:gd name="T8" fmla="*/ 1 w 11"/>
                <a:gd name="T9" fmla="*/ 11 h 21"/>
                <a:gd name="T10" fmla="*/ 3 w 11"/>
                <a:gd name="T1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3" y="19"/>
                  </a:moveTo>
                  <a:cubicBezTo>
                    <a:pt x="5" y="21"/>
                    <a:pt x="8" y="20"/>
                    <a:pt x="9" y="17"/>
                  </a:cubicBezTo>
                  <a:cubicBezTo>
                    <a:pt x="11" y="15"/>
                    <a:pt x="11" y="13"/>
                    <a:pt x="10" y="10"/>
                  </a:cubicBezTo>
                  <a:cubicBezTo>
                    <a:pt x="10" y="7"/>
                    <a:pt x="8" y="3"/>
                    <a:pt x="7" y="0"/>
                  </a:cubicBezTo>
                  <a:cubicBezTo>
                    <a:pt x="7" y="0"/>
                    <a:pt x="2" y="7"/>
                    <a:pt x="1" y="11"/>
                  </a:cubicBezTo>
                  <a:cubicBezTo>
                    <a:pt x="1" y="14"/>
                    <a:pt x="0" y="17"/>
                    <a:pt x="3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9" name="Freeform 267"/>
            <p:cNvSpPr>
              <a:spLocks/>
            </p:cNvSpPr>
            <p:nvPr/>
          </p:nvSpPr>
          <p:spPr bwMode="auto">
            <a:xfrm>
              <a:off x="5414963" y="5672138"/>
              <a:ext cx="79375" cy="38100"/>
            </a:xfrm>
            <a:custGeom>
              <a:avLst/>
              <a:gdLst>
                <a:gd name="T0" fmla="*/ 11 w 21"/>
                <a:gd name="T1" fmla="*/ 10 h 10"/>
                <a:gd name="T2" fmla="*/ 21 w 21"/>
                <a:gd name="T3" fmla="*/ 6 h 10"/>
                <a:gd name="T4" fmla="*/ 11 w 21"/>
                <a:gd name="T5" fmla="*/ 1 h 10"/>
                <a:gd name="T6" fmla="*/ 2 w 21"/>
                <a:gd name="T7" fmla="*/ 2 h 10"/>
                <a:gd name="T8" fmla="*/ 4 w 21"/>
                <a:gd name="T9" fmla="*/ 9 h 10"/>
                <a:gd name="T10" fmla="*/ 11 w 21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11" y="10"/>
                  </a:moveTo>
                  <a:cubicBezTo>
                    <a:pt x="14" y="9"/>
                    <a:pt x="18" y="7"/>
                    <a:pt x="21" y="6"/>
                  </a:cubicBezTo>
                  <a:cubicBezTo>
                    <a:pt x="21" y="6"/>
                    <a:pt x="14" y="2"/>
                    <a:pt x="11" y="1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2" y="7"/>
                    <a:pt x="4" y="9"/>
                  </a:cubicBezTo>
                  <a:cubicBezTo>
                    <a:pt x="6" y="10"/>
                    <a:pt x="8" y="10"/>
                    <a:pt x="11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0" name="Freeform 268"/>
            <p:cNvSpPr>
              <a:spLocks/>
            </p:cNvSpPr>
            <p:nvPr/>
          </p:nvSpPr>
          <p:spPr bwMode="auto">
            <a:xfrm>
              <a:off x="7304088" y="5046663"/>
              <a:ext cx="36513" cy="33338"/>
            </a:xfrm>
            <a:custGeom>
              <a:avLst/>
              <a:gdLst>
                <a:gd name="T0" fmla="*/ 10 w 10"/>
                <a:gd name="T1" fmla="*/ 2 h 9"/>
                <a:gd name="T2" fmla="*/ 6 w 10"/>
                <a:gd name="T3" fmla="*/ 0 h 9"/>
                <a:gd name="T4" fmla="*/ 3 w 10"/>
                <a:gd name="T5" fmla="*/ 3 h 9"/>
                <a:gd name="T6" fmla="*/ 0 w 10"/>
                <a:gd name="T7" fmla="*/ 9 h 9"/>
                <a:gd name="T8" fmla="*/ 7 w 10"/>
                <a:gd name="T9" fmla="*/ 6 h 9"/>
                <a:gd name="T10" fmla="*/ 10 w 10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10" y="2"/>
                  </a:moveTo>
                  <a:cubicBezTo>
                    <a:pt x="10" y="1"/>
                    <a:pt x="8" y="0"/>
                    <a:pt x="6" y="0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5"/>
                    <a:pt x="1" y="7"/>
                    <a:pt x="0" y="9"/>
                  </a:cubicBezTo>
                  <a:cubicBezTo>
                    <a:pt x="0" y="9"/>
                    <a:pt x="5" y="8"/>
                    <a:pt x="7" y="6"/>
                  </a:cubicBezTo>
                  <a:cubicBezTo>
                    <a:pt x="8" y="5"/>
                    <a:pt x="10" y="4"/>
                    <a:pt x="1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1" name="Freeform 269"/>
            <p:cNvSpPr>
              <a:spLocks noEditPoints="1"/>
            </p:cNvSpPr>
            <p:nvPr/>
          </p:nvSpPr>
          <p:spPr bwMode="auto">
            <a:xfrm>
              <a:off x="7037388" y="4986338"/>
              <a:ext cx="349250" cy="342900"/>
            </a:xfrm>
            <a:custGeom>
              <a:avLst/>
              <a:gdLst>
                <a:gd name="T0" fmla="*/ 92 w 93"/>
                <a:gd name="T1" fmla="*/ 38 h 91"/>
                <a:gd name="T2" fmla="*/ 82 w 93"/>
                <a:gd name="T3" fmla="*/ 28 h 91"/>
                <a:gd name="T4" fmla="*/ 56 w 93"/>
                <a:gd name="T5" fmla="*/ 36 h 91"/>
                <a:gd name="T6" fmla="*/ 68 w 93"/>
                <a:gd name="T7" fmla="*/ 9 h 91"/>
                <a:gd name="T8" fmla="*/ 47 w 93"/>
                <a:gd name="T9" fmla="*/ 3 h 91"/>
                <a:gd name="T10" fmla="*/ 33 w 93"/>
                <a:gd name="T11" fmla="*/ 3 h 91"/>
                <a:gd name="T12" fmla="*/ 39 w 93"/>
                <a:gd name="T13" fmla="*/ 35 h 91"/>
                <a:gd name="T14" fmla="*/ 28 w 93"/>
                <a:gd name="T15" fmla="*/ 28 h 91"/>
                <a:gd name="T16" fmla="*/ 2 w 93"/>
                <a:gd name="T17" fmla="*/ 30 h 91"/>
                <a:gd name="T18" fmla="*/ 0 w 93"/>
                <a:gd name="T19" fmla="*/ 52 h 91"/>
                <a:gd name="T20" fmla="*/ 10 w 93"/>
                <a:gd name="T21" fmla="*/ 62 h 91"/>
                <a:gd name="T22" fmla="*/ 38 w 93"/>
                <a:gd name="T23" fmla="*/ 55 h 91"/>
                <a:gd name="T24" fmla="*/ 25 w 93"/>
                <a:gd name="T25" fmla="*/ 84 h 91"/>
                <a:gd name="T26" fmla="*/ 47 w 93"/>
                <a:gd name="T27" fmla="*/ 88 h 91"/>
                <a:gd name="T28" fmla="*/ 61 w 93"/>
                <a:gd name="T29" fmla="*/ 88 h 91"/>
                <a:gd name="T30" fmla="*/ 54 w 93"/>
                <a:gd name="T31" fmla="*/ 56 h 91"/>
                <a:gd name="T32" fmla="*/ 66 w 93"/>
                <a:gd name="T33" fmla="*/ 63 h 91"/>
                <a:gd name="T34" fmla="*/ 91 w 93"/>
                <a:gd name="T35" fmla="*/ 59 h 91"/>
                <a:gd name="T36" fmla="*/ 46 w 93"/>
                <a:gd name="T37" fmla="*/ 51 h 91"/>
                <a:gd name="T38" fmla="*/ 47 w 93"/>
                <a:gd name="T39" fmla="*/ 40 h 91"/>
                <a:gd name="T40" fmla="*/ 46 w 93"/>
                <a:gd name="T41" fmla="*/ 51 h 91"/>
                <a:gd name="T42" fmla="*/ 41 w 93"/>
                <a:gd name="T43" fmla="*/ 15 h 91"/>
                <a:gd name="T44" fmla="*/ 48 w 93"/>
                <a:gd name="T45" fmla="*/ 16 h 91"/>
                <a:gd name="T46" fmla="*/ 58 w 93"/>
                <a:gd name="T47" fmla="*/ 18 h 91"/>
                <a:gd name="T48" fmla="*/ 50 w 93"/>
                <a:gd name="T49" fmla="*/ 33 h 91"/>
                <a:gd name="T50" fmla="*/ 45 w 93"/>
                <a:gd name="T51" fmla="*/ 33 h 91"/>
                <a:gd name="T52" fmla="*/ 34 w 93"/>
                <a:gd name="T53" fmla="*/ 47 h 91"/>
                <a:gd name="T54" fmla="*/ 16 w 93"/>
                <a:gd name="T55" fmla="*/ 51 h 91"/>
                <a:gd name="T56" fmla="*/ 16 w 93"/>
                <a:gd name="T57" fmla="*/ 44 h 91"/>
                <a:gd name="T58" fmla="*/ 19 w 93"/>
                <a:gd name="T59" fmla="*/ 34 h 91"/>
                <a:gd name="T60" fmla="*/ 34 w 93"/>
                <a:gd name="T61" fmla="*/ 42 h 91"/>
                <a:gd name="T62" fmla="*/ 34 w 93"/>
                <a:gd name="T63" fmla="*/ 47 h 91"/>
                <a:gd name="T64" fmla="*/ 54 w 93"/>
                <a:gd name="T65" fmla="*/ 72 h 91"/>
                <a:gd name="T66" fmla="*/ 49 w 93"/>
                <a:gd name="T67" fmla="*/ 77 h 91"/>
                <a:gd name="T68" fmla="*/ 39 w 93"/>
                <a:gd name="T69" fmla="*/ 77 h 91"/>
                <a:gd name="T70" fmla="*/ 37 w 93"/>
                <a:gd name="T71" fmla="*/ 64 h 91"/>
                <a:gd name="T72" fmla="*/ 46 w 93"/>
                <a:gd name="T73" fmla="*/ 58 h 91"/>
                <a:gd name="T74" fmla="*/ 78 w 93"/>
                <a:gd name="T75" fmla="*/ 53 h 91"/>
                <a:gd name="T76" fmla="*/ 65 w 93"/>
                <a:gd name="T77" fmla="*/ 55 h 91"/>
                <a:gd name="T78" fmla="*/ 60 w 93"/>
                <a:gd name="T79" fmla="*/ 46 h 91"/>
                <a:gd name="T80" fmla="*/ 73 w 93"/>
                <a:gd name="T81" fmla="*/ 38 h 91"/>
                <a:gd name="T82" fmla="*/ 78 w 93"/>
                <a:gd name="T83" fmla="*/ 42 h 91"/>
                <a:gd name="T84" fmla="*/ 78 w 93"/>
                <a:gd name="T85" fmla="*/ 5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91">
                  <a:moveTo>
                    <a:pt x="89" y="45"/>
                  </a:moveTo>
                  <a:cubicBezTo>
                    <a:pt x="90" y="42"/>
                    <a:pt x="92" y="40"/>
                    <a:pt x="92" y="38"/>
                  </a:cubicBezTo>
                  <a:cubicBezTo>
                    <a:pt x="93" y="35"/>
                    <a:pt x="91" y="32"/>
                    <a:pt x="89" y="31"/>
                  </a:cubicBezTo>
                  <a:cubicBezTo>
                    <a:pt x="87" y="29"/>
                    <a:pt x="85" y="28"/>
                    <a:pt x="82" y="28"/>
                  </a:cubicBezTo>
                  <a:cubicBezTo>
                    <a:pt x="73" y="27"/>
                    <a:pt x="64" y="32"/>
                    <a:pt x="57" y="38"/>
                  </a:cubicBezTo>
                  <a:cubicBezTo>
                    <a:pt x="57" y="37"/>
                    <a:pt x="56" y="37"/>
                    <a:pt x="56" y="36"/>
                  </a:cubicBezTo>
                  <a:cubicBezTo>
                    <a:pt x="59" y="34"/>
                    <a:pt x="62" y="31"/>
                    <a:pt x="64" y="27"/>
                  </a:cubicBezTo>
                  <a:cubicBezTo>
                    <a:pt x="68" y="22"/>
                    <a:pt x="70" y="15"/>
                    <a:pt x="68" y="9"/>
                  </a:cubicBezTo>
                  <a:cubicBezTo>
                    <a:pt x="68" y="5"/>
                    <a:pt x="65" y="3"/>
                    <a:pt x="62" y="2"/>
                  </a:cubicBezTo>
                  <a:cubicBezTo>
                    <a:pt x="57" y="1"/>
                    <a:pt x="52" y="4"/>
                    <a:pt x="47" y="3"/>
                  </a:cubicBezTo>
                  <a:cubicBezTo>
                    <a:pt x="44" y="3"/>
                    <a:pt x="42" y="1"/>
                    <a:pt x="40" y="0"/>
                  </a:cubicBezTo>
                  <a:cubicBezTo>
                    <a:pt x="37" y="0"/>
                    <a:pt x="34" y="1"/>
                    <a:pt x="33" y="3"/>
                  </a:cubicBezTo>
                  <a:cubicBezTo>
                    <a:pt x="31" y="5"/>
                    <a:pt x="30" y="7"/>
                    <a:pt x="30" y="10"/>
                  </a:cubicBezTo>
                  <a:cubicBezTo>
                    <a:pt x="28" y="19"/>
                    <a:pt x="33" y="28"/>
                    <a:pt x="39" y="35"/>
                  </a:cubicBezTo>
                  <a:cubicBezTo>
                    <a:pt x="38" y="36"/>
                    <a:pt x="38" y="36"/>
                    <a:pt x="37" y="37"/>
                  </a:cubicBezTo>
                  <a:cubicBezTo>
                    <a:pt x="35" y="33"/>
                    <a:pt x="32" y="30"/>
                    <a:pt x="28" y="28"/>
                  </a:cubicBezTo>
                  <a:cubicBezTo>
                    <a:pt x="23" y="24"/>
                    <a:pt x="16" y="22"/>
                    <a:pt x="9" y="24"/>
                  </a:cubicBezTo>
                  <a:cubicBezTo>
                    <a:pt x="6" y="24"/>
                    <a:pt x="3" y="27"/>
                    <a:pt x="2" y="30"/>
                  </a:cubicBezTo>
                  <a:cubicBezTo>
                    <a:pt x="1" y="35"/>
                    <a:pt x="5" y="40"/>
                    <a:pt x="4" y="45"/>
                  </a:cubicBezTo>
                  <a:cubicBezTo>
                    <a:pt x="3" y="47"/>
                    <a:pt x="1" y="49"/>
                    <a:pt x="0" y="52"/>
                  </a:cubicBezTo>
                  <a:cubicBezTo>
                    <a:pt x="0" y="54"/>
                    <a:pt x="1" y="57"/>
                    <a:pt x="3" y="59"/>
                  </a:cubicBezTo>
                  <a:cubicBezTo>
                    <a:pt x="5" y="61"/>
                    <a:pt x="7" y="61"/>
                    <a:pt x="10" y="62"/>
                  </a:cubicBezTo>
                  <a:cubicBezTo>
                    <a:pt x="19" y="63"/>
                    <a:pt x="28" y="59"/>
                    <a:pt x="36" y="53"/>
                  </a:cubicBezTo>
                  <a:cubicBezTo>
                    <a:pt x="36" y="54"/>
                    <a:pt x="37" y="54"/>
                    <a:pt x="38" y="55"/>
                  </a:cubicBezTo>
                  <a:cubicBezTo>
                    <a:pt x="34" y="58"/>
                    <a:pt x="31" y="61"/>
                    <a:pt x="29" y="65"/>
                  </a:cubicBezTo>
                  <a:cubicBezTo>
                    <a:pt x="25" y="70"/>
                    <a:pt x="24" y="77"/>
                    <a:pt x="25" y="84"/>
                  </a:cubicBezTo>
                  <a:cubicBezTo>
                    <a:pt x="26" y="87"/>
                    <a:pt x="29" y="89"/>
                    <a:pt x="32" y="90"/>
                  </a:cubicBezTo>
                  <a:cubicBezTo>
                    <a:pt x="37" y="91"/>
                    <a:pt x="42" y="87"/>
                    <a:pt x="47" y="88"/>
                  </a:cubicBezTo>
                  <a:cubicBezTo>
                    <a:pt x="49" y="88"/>
                    <a:pt x="52" y="90"/>
                    <a:pt x="54" y="91"/>
                  </a:cubicBezTo>
                  <a:cubicBezTo>
                    <a:pt x="57" y="91"/>
                    <a:pt x="59" y="90"/>
                    <a:pt x="61" y="88"/>
                  </a:cubicBezTo>
                  <a:cubicBezTo>
                    <a:pt x="63" y="86"/>
                    <a:pt x="64" y="83"/>
                    <a:pt x="64" y="81"/>
                  </a:cubicBezTo>
                  <a:cubicBezTo>
                    <a:pt x="65" y="72"/>
                    <a:pt x="60" y="63"/>
                    <a:pt x="54" y="56"/>
                  </a:cubicBezTo>
                  <a:cubicBezTo>
                    <a:pt x="55" y="56"/>
                    <a:pt x="55" y="55"/>
                    <a:pt x="56" y="54"/>
                  </a:cubicBezTo>
                  <a:cubicBezTo>
                    <a:pt x="59" y="58"/>
                    <a:pt x="62" y="61"/>
                    <a:pt x="66" y="63"/>
                  </a:cubicBezTo>
                  <a:cubicBezTo>
                    <a:pt x="71" y="66"/>
                    <a:pt x="78" y="68"/>
                    <a:pt x="85" y="66"/>
                  </a:cubicBezTo>
                  <a:cubicBezTo>
                    <a:pt x="88" y="65"/>
                    <a:pt x="91" y="63"/>
                    <a:pt x="91" y="59"/>
                  </a:cubicBezTo>
                  <a:cubicBezTo>
                    <a:pt x="93" y="54"/>
                    <a:pt x="89" y="50"/>
                    <a:pt x="89" y="45"/>
                  </a:cubicBezTo>
                  <a:close/>
                  <a:moveTo>
                    <a:pt x="46" y="51"/>
                  </a:moveTo>
                  <a:cubicBezTo>
                    <a:pt x="43" y="50"/>
                    <a:pt x="41" y="48"/>
                    <a:pt x="41" y="45"/>
                  </a:cubicBezTo>
                  <a:cubicBezTo>
                    <a:pt x="42" y="42"/>
                    <a:pt x="44" y="40"/>
                    <a:pt x="47" y="40"/>
                  </a:cubicBezTo>
                  <a:cubicBezTo>
                    <a:pt x="50" y="41"/>
                    <a:pt x="52" y="43"/>
                    <a:pt x="52" y="46"/>
                  </a:cubicBezTo>
                  <a:cubicBezTo>
                    <a:pt x="52" y="49"/>
                    <a:pt x="49" y="51"/>
                    <a:pt x="46" y="51"/>
                  </a:cubicBezTo>
                  <a:close/>
                  <a:moveTo>
                    <a:pt x="39" y="19"/>
                  </a:moveTo>
                  <a:cubicBezTo>
                    <a:pt x="39" y="18"/>
                    <a:pt x="40" y="16"/>
                    <a:pt x="41" y="15"/>
                  </a:cubicBezTo>
                  <a:cubicBezTo>
                    <a:pt x="41" y="14"/>
                    <a:pt x="43" y="14"/>
                    <a:pt x="44" y="14"/>
                  </a:cubicBezTo>
                  <a:cubicBezTo>
                    <a:pt x="45" y="14"/>
                    <a:pt x="46" y="15"/>
                    <a:pt x="48" y="16"/>
                  </a:cubicBezTo>
                  <a:cubicBezTo>
                    <a:pt x="50" y="16"/>
                    <a:pt x="52" y="14"/>
                    <a:pt x="55" y="15"/>
                  </a:cubicBezTo>
                  <a:cubicBezTo>
                    <a:pt x="56" y="15"/>
                    <a:pt x="58" y="16"/>
                    <a:pt x="58" y="18"/>
                  </a:cubicBezTo>
                  <a:cubicBezTo>
                    <a:pt x="59" y="21"/>
                    <a:pt x="58" y="25"/>
                    <a:pt x="56" y="27"/>
                  </a:cubicBezTo>
                  <a:cubicBezTo>
                    <a:pt x="54" y="30"/>
                    <a:pt x="52" y="31"/>
                    <a:pt x="50" y="33"/>
                  </a:cubicBezTo>
                  <a:cubicBezTo>
                    <a:pt x="49" y="33"/>
                    <a:pt x="48" y="33"/>
                    <a:pt x="48" y="33"/>
                  </a:cubicBezTo>
                  <a:cubicBezTo>
                    <a:pt x="47" y="33"/>
                    <a:pt x="46" y="33"/>
                    <a:pt x="45" y="33"/>
                  </a:cubicBezTo>
                  <a:cubicBezTo>
                    <a:pt x="41" y="29"/>
                    <a:pt x="38" y="24"/>
                    <a:pt x="39" y="19"/>
                  </a:cubicBezTo>
                  <a:close/>
                  <a:moveTo>
                    <a:pt x="34" y="47"/>
                  </a:moveTo>
                  <a:cubicBezTo>
                    <a:pt x="30" y="50"/>
                    <a:pt x="24" y="53"/>
                    <a:pt x="19" y="53"/>
                  </a:cubicBezTo>
                  <a:cubicBezTo>
                    <a:pt x="18" y="52"/>
                    <a:pt x="17" y="52"/>
                    <a:pt x="16" y="51"/>
                  </a:cubicBezTo>
                  <a:cubicBezTo>
                    <a:pt x="15" y="50"/>
                    <a:pt x="14" y="49"/>
                    <a:pt x="15" y="48"/>
                  </a:cubicBezTo>
                  <a:cubicBezTo>
                    <a:pt x="15" y="46"/>
                    <a:pt x="16" y="45"/>
                    <a:pt x="16" y="44"/>
                  </a:cubicBezTo>
                  <a:cubicBezTo>
                    <a:pt x="17" y="42"/>
                    <a:pt x="15" y="40"/>
                    <a:pt x="15" y="37"/>
                  </a:cubicBezTo>
                  <a:cubicBezTo>
                    <a:pt x="16" y="35"/>
                    <a:pt x="17" y="34"/>
                    <a:pt x="19" y="34"/>
                  </a:cubicBezTo>
                  <a:cubicBezTo>
                    <a:pt x="22" y="33"/>
                    <a:pt x="26" y="34"/>
                    <a:pt x="28" y="36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4" y="43"/>
                    <a:pt x="34" y="44"/>
                    <a:pt x="34" y="45"/>
                  </a:cubicBezTo>
                  <a:cubicBezTo>
                    <a:pt x="33" y="45"/>
                    <a:pt x="34" y="46"/>
                    <a:pt x="34" y="47"/>
                  </a:cubicBezTo>
                  <a:close/>
                  <a:moveTo>
                    <a:pt x="47" y="58"/>
                  </a:moveTo>
                  <a:cubicBezTo>
                    <a:pt x="51" y="62"/>
                    <a:pt x="55" y="67"/>
                    <a:pt x="54" y="72"/>
                  </a:cubicBezTo>
                  <a:cubicBezTo>
                    <a:pt x="54" y="73"/>
                    <a:pt x="54" y="75"/>
                    <a:pt x="53" y="76"/>
                  </a:cubicBezTo>
                  <a:cubicBezTo>
                    <a:pt x="52" y="77"/>
                    <a:pt x="51" y="77"/>
                    <a:pt x="49" y="77"/>
                  </a:cubicBezTo>
                  <a:cubicBezTo>
                    <a:pt x="48" y="77"/>
                    <a:pt x="47" y="76"/>
                    <a:pt x="46" y="76"/>
                  </a:cubicBezTo>
                  <a:cubicBezTo>
                    <a:pt x="43" y="75"/>
                    <a:pt x="41" y="77"/>
                    <a:pt x="39" y="77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4" y="70"/>
                    <a:pt x="35" y="67"/>
                    <a:pt x="37" y="64"/>
                  </a:cubicBezTo>
                  <a:cubicBezTo>
                    <a:pt x="39" y="62"/>
                    <a:pt x="41" y="60"/>
                    <a:pt x="43" y="58"/>
                  </a:cubicBezTo>
                  <a:cubicBezTo>
                    <a:pt x="44" y="58"/>
                    <a:pt x="45" y="58"/>
                    <a:pt x="46" y="58"/>
                  </a:cubicBezTo>
                  <a:cubicBezTo>
                    <a:pt x="46" y="58"/>
                    <a:pt x="47" y="58"/>
                    <a:pt x="47" y="58"/>
                  </a:cubicBezTo>
                  <a:close/>
                  <a:moveTo>
                    <a:pt x="78" y="53"/>
                  </a:moveTo>
                  <a:cubicBezTo>
                    <a:pt x="78" y="55"/>
                    <a:pt x="76" y="56"/>
                    <a:pt x="75" y="56"/>
                  </a:cubicBezTo>
                  <a:cubicBezTo>
                    <a:pt x="72" y="57"/>
                    <a:pt x="68" y="56"/>
                    <a:pt x="65" y="55"/>
                  </a:cubicBezTo>
                  <a:cubicBezTo>
                    <a:pt x="63" y="53"/>
                    <a:pt x="61" y="51"/>
                    <a:pt x="59" y="49"/>
                  </a:cubicBezTo>
                  <a:cubicBezTo>
                    <a:pt x="59" y="48"/>
                    <a:pt x="60" y="47"/>
                    <a:pt x="60" y="46"/>
                  </a:cubicBezTo>
                  <a:cubicBezTo>
                    <a:pt x="60" y="46"/>
                    <a:pt x="60" y="45"/>
                    <a:pt x="60" y="44"/>
                  </a:cubicBezTo>
                  <a:cubicBezTo>
                    <a:pt x="63" y="40"/>
                    <a:pt x="68" y="37"/>
                    <a:pt x="73" y="38"/>
                  </a:cubicBezTo>
                  <a:cubicBezTo>
                    <a:pt x="75" y="38"/>
                    <a:pt x="76" y="38"/>
                    <a:pt x="77" y="39"/>
                  </a:cubicBezTo>
                  <a:cubicBezTo>
                    <a:pt x="78" y="40"/>
                    <a:pt x="79" y="41"/>
                    <a:pt x="78" y="42"/>
                  </a:cubicBezTo>
                  <a:cubicBezTo>
                    <a:pt x="78" y="44"/>
                    <a:pt x="77" y="45"/>
                    <a:pt x="77" y="46"/>
                  </a:cubicBezTo>
                  <a:cubicBezTo>
                    <a:pt x="77" y="48"/>
                    <a:pt x="78" y="51"/>
                    <a:pt x="78" y="5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2" name="Freeform 270"/>
            <p:cNvSpPr>
              <a:spLocks/>
            </p:cNvSpPr>
            <p:nvPr/>
          </p:nvSpPr>
          <p:spPr bwMode="auto">
            <a:xfrm>
              <a:off x="7288213" y="5243513"/>
              <a:ext cx="30163" cy="36513"/>
            </a:xfrm>
            <a:custGeom>
              <a:avLst/>
              <a:gdLst>
                <a:gd name="T0" fmla="*/ 5 w 8"/>
                <a:gd name="T1" fmla="*/ 3 h 10"/>
                <a:gd name="T2" fmla="*/ 0 w 8"/>
                <a:gd name="T3" fmla="*/ 0 h 10"/>
                <a:gd name="T4" fmla="*/ 2 w 8"/>
                <a:gd name="T5" fmla="*/ 7 h 10"/>
                <a:gd name="T6" fmla="*/ 6 w 8"/>
                <a:gd name="T7" fmla="*/ 10 h 10"/>
                <a:gd name="T8" fmla="*/ 8 w 8"/>
                <a:gd name="T9" fmla="*/ 6 h 10"/>
                <a:gd name="T10" fmla="*/ 5 w 8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5" y="3"/>
                  </a:moveTo>
                  <a:cubicBezTo>
                    <a:pt x="4" y="2"/>
                    <a:pt x="2" y="1"/>
                    <a:pt x="0" y="0"/>
                  </a:cubicBezTo>
                  <a:cubicBezTo>
                    <a:pt x="0" y="0"/>
                    <a:pt x="1" y="5"/>
                    <a:pt x="2" y="7"/>
                  </a:cubicBezTo>
                  <a:cubicBezTo>
                    <a:pt x="3" y="9"/>
                    <a:pt x="4" y="10"/>
                    <a:pt x="6" y="10"/>
                  </a:cubicBezTo>
                  <a:cubicBezTo>
                    <a:pt x="7" y="10"/>
                    <a:pt x="8" y="8"/>
                    <a:pt x="8" y="6"/>
                  </a:cubicBezTo>
                  <a:cubicBezTo>
                    <a:pt x="8" y="5"/>
                    <a:pt x="7" y="4"/>
                    <a:pt x="5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3" name="Freeform 271"/>
            <p:cNvSpPr>
              <a:spLocks/>
            </p:cNvSpPr>
            <p:nvPr/>
          </p:nvSpPr>
          <p:spPr bwMode="auto">
            <a:xfrm>
              <a:off x="7089775" y="5230813"/>
              <a:ext cx="38100" cy="30163"/>
            </a:xfrm>
            <a:custGeom>
              <a:avLst/>
              <a:gdLst>
                <a:gd name="T0" fmla="*/ 0 w 10"/>
                <a:gd name="T1" fmla="*/ 6 h 8"/>
                <a:gd name="T2" fmla="*/ 4 w 10"/>
                <a:gd name="T3" fmla="*/ 8 h 8"/>
                <a:gd name="T4" fmla="*/ 7 w 10"/>
                <a:gd name="T5" fmla="*/ 6 h 8"/>
                <a:gd name="T6" fmla="*/ 10 w 10"/>
                <a:gd name="T7" fmla="*/ 0 h 8"/>
                <a:gd name="T8" fmla="*/ 3 w 10"/>
                <a:gd name="T9" fmla="*/ 2 h 8"/>
                <a:gd name="T10" fmla="*/ 0 w 1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0" y="6"/>
                  </a:move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8" y="4"/>
                    <a:pt x="9" y="2"/>
                    <a:pt x="10" y="0"/>
                  </a:cubicBezTo>
                  <a:cubicBezTo>
                    <a:pt x="10" y="0"/>
                    <a:pt x="5" y="1"/>
                    <a:pt x="3" y="2"/>
                  </a:cubicBezTo>
                  <a:cubicBezTo>
                    <a:pt x="1" y="3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4" name="Freeform 272"/>
            <p:cNvSpPr>
              <a:spLocks/>
            </p:cNvSpPr>
            <p:nvPr/>
          </p:nvSpPr>
          <p:spPr bwMode="auto">
            <a:xfrm>
              <a:off x="7104063" y="5035551"/>
              <a:ext cx="34925" cy="38100"/>
            </a:xfrm>
            <a:custGeom>
              <a:avLst/>
              <a:gdLst>
                <a:gd name="T0" fmla="*/ 3 w 9"/>
                <a:gd name="T1" fmla="*/ 7 h 10"/>
                <a:gd name="T2" fmla="*/ 9 w 9"/>
                <a:gd name="T3" fmla="*/ 10 h 10"/>
                <a:gd name="T4" fmla="*/ 7 w 9"/>
                <a:gd name="T5" fmla="*/ 3 h 10"/>
                <a:gd name="T6" fmla="*/ 3 w 9"/>
                <a:gd name="T7" fmla="*/ 0 h 10"/>
                <a:gd name="T8" fmla="*/ 1 w 9"/>
                <a:gd name="T9" fmla="*/ 4 h 10"/>
                <a:gd name="T10" fmla="*/ 3 w 9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3" y="7"/>
                  </a:moveTo>
                  <a:cubicBezTo>
                    <a:pt x="5" y="8"/>
                    <a:pt x="7" y="9"/>
                    <a:pt x="9" y="10"/>
                  </a:cubicBezTo>
                  <a:cubicBezTo>
                    <a:pt x="9" y="10"/>
                    <a:pt x="8" y="5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5" name="Freeform 273"/>
            <p:cNvSpPr>
              <a:spLocks noEditPoints="1"/>
            </p:cNvSpPr>
            <p:nvPr/>
          </p:nvSpPr>
          <p:spPr bwMode="auto">
            <a:xfrm>
              <a:off x="6038850" y="4738688"/>
              <a:ext cx="520700" cy="522288"/>
            </a:xfrm>
            <a:custGeom>
              <a:avLst/>
              <a:gdLst>
                <a:gd name="T0" fmla="*/ 72 w 139"/>
                <a:gd name="T1" fmla="*/ 89 h 139"/>
                <a:gd name="T2" fmla="*/ 105 w 139"/>
                <a:gd name="T3" fmla="*/ 124 h 139"/>
                <a:gd name="T4" fmla="*/ 136 w 139"/>
                <a:gd name="T5" fmla="*/ 91 h 139"/>
                <a:gd name="T6" fmla="*/ 88 w 139"/>
                <a:gd name="T7" fmla="*/ 66 h 139"/>
                <a:gd name="T8" fmla="*/ 125 w 139"/>
                <a:gd name="T9" fmla="*/ 34 h 139"/>
                <a:gd name="T10" fmla="*/ 92 w 139"/>
                <a:gd name="T11" fmla="*/ 3 h 139"/>
                <a:gd name="T12" fmla="*/ 66 w 139"/>
                <a:gd name="T13" fmla="*/ 50 h 139"/>
                <a:gd name="T14" fmla="*/ 32 w 139"/>
                <a:gd name="T15" fmla="*/ 15 h 139"/>
                <a:gd name="T16" fmla="*/ 2 w 139"/>
                <a:gd name="T17" fmla="*/ 49 h 139"/>
                <a:gd name="T18" fmla="*/ 50 w 139"/>
                <a:gd name="T19" fmla="*/ 72 h 139"/>
                <a:gd name="T20" fmla="*/ 15 w 139"/>
                <a:gd name="T21" fmla="*/ 107 h 139"/>
                <a:gd name="T22" fmla="*/ 49 w 139"/>
                <a:gd name="T23" fmla="*/ 136 h 139"/>
                <a:gd name="T24" fmla="*/ 61 w 139"/>
                <a:gd name="T25" fmla="*/ 87 h 139"/>
                <a:gd name="T26" fmla="*/ 52 w 139"/>
                <a:gd name="T27" fmla="*/ 103 h 139"/>
                <a:gd name="T28" fmla="*/ 57 w 139"/>
                <a:gd name="T29" fmla="*/ 85 h 139"/>
                <a:gd name="T30" fmla="*/ 86 w 139"/>
                <a:gd name="T31" fmla="*/ 79 h 139"/>
                <a:gd name="T32" fmla="*/ 101 w 139"/>
                <a:gd name="T33" fmla="*/ 84 h 139"/>
                <a:gd name="T34" fmla="*/ 94 w 139"/>
                <a:gd name="T35" fmla="*/ 88 h 139"/>
                <a:gd name="T36" fmla="*/ 111 w 139"/>
                <a:gd name="T37" fmla="*/ 78 h 139"/>
                <a:gd name="T38" fmla="*/ 110 w 139"/>
                <a:gd name="T39" fmla="*/ 91 h 139"/>
                <a:gd name="T40" fmla="*/ 88 w 139"/>
                <a:gd name="T41" fmla="*/ 94 h 139"/>
                <a:gd name="T42" fmla="*/ 102 w 139"/>
                <a:gd name="T43" fmla="*/ 92 h 139"/>
                <a:gd name="T44" fmla="*/ 90 w 139"/>
                <a:gd name="T45" fmla="*/ 75 h 139"/>
                <a:gd name="T46" fmla="*/ 52 w 139"/>
                <a:gd name="T47" fmla="*/ 59 h 139"/>
                <a:gd name="T48" fmla="*/ 46 w 139"/>
                <a:gd name="T49" fmla="*/ 60 h 139"/>
                <a:gd name="T50" fmla="*/ 38 w 139"/>
                <a:gd name="T51" fmla="*/ 49 h 139"/>
                <a:gd name="T52" fmla="*/ 54 w 139"/>
                <a:gd name="T53" fmla="*/ 57 h 139"/>
                <a:gd name="T54" fmla="*/ 77 w 139"/>
                <a:gd name="T55" fmla="*/ 52 h 139"/>
                <a:gd name="T56" fmla="*/ 87 w 139"/>
                <a:gd name="T57" fmla="*/ 36 h 139"/>
                <a:gd name="T58" fmla="*/ 81 w 139"/>
                <a:gd name="T59" fmla="*/ 54 h 139"/>
                <a:gd name="T60" fmla="*/ 83 w 139"/>
                <a:gd name="T61" fmla="*/ 24 h 139"/>
                <a:gd name="T62" fmla="*/ 102 w 139"/>
                <a:gd name="T63" fmla="*/ 33 h 139"/>
                <a:gd name="T64" fmla="*/ 85 w 139"/>
                <a:gd name="T65" fmla="*/ 54 h 139"/>
                <a:gd name="T66" fmla="*/ 85 w 139"/>
                <a:gd name="T67" fmla="*/ 34 h 139"/>
                <a:gd name="T68" fmla="*/ 78 w 139"/>
                <a:gd name="T69" fmla="*/ 28 h 139"/>
                <a:gd name="T70" fmla="*/ 24 w 139"/>
                <a:gd name="T71" fmla="*/ 52 h 139"/>
                <a:gd name="T72" fmla="*/ 38 w 139"/>
                <a:gd name="T73" fmla="*/ 35 h 139"/>
                <a:gd name="T74" fmla="*/ 47 w 139"/>
                <a:gd name="T75" fmla="*/ 49 h 139"/>
                <a:gd name="T76" fmla="*/ 42 w 139"/>
                <a:gd name="T77" fmla="*/ 61 h 139"/>
                <a:gd name="T78" fmla="*/ 57 w 139"/>
                <a:gd name="T79" fmla="*/ 63 h 139"/>
                <a:gd name="T80" fmla="*/ 62 w 139"/>
                <a:gd name="T81" fmla="*/ 82 h 139"/>
                <a:gd name="T82" fmla="*/ 48 w 139"/>
                <a:gd name="T83" fmla="*/ 110 h 139"/>
                <a:gd name="T84" fmla="*/ 44 w 139"/>
                <a:gd name="T85" fmla="*/ 88 h 139"/>
                <a:gd name="T86" fmla="*/ 47 w 139"/>
                <a:gd name="T87" fmla="*/ 101 h 139"/>
                <a:gd name="T88" fmla="*/ 63 w 139"/>
                <a:gd name="T89" fmla="*/ 91 h 139"/>
                <a:gd name="T90" fmla="*/ 52 w 139"/>
                <a:gd name="T91" fmla="*/ 11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9" h="139">
                  <a:moveTo>
                    <a:pt x="60" y="137"/>
                  </a:moveTo>
                  <a:cubicBezTo>
                    <a:pt x="64" y="135"/>
                    <a:pt x="67" y="133"/>
                    <a:pt x="69" y="129"/>
                  </a:cubicBezTo>
                  <a:cubicBezTo>
                    <a:pt x="76" y="117"/>
                    <a:pt x="76" y="102"/>
                    <a:pt x="72" y="89"/>
                  </a:cubicBezTo>
                  <a:cubicBezTo>
                    <a:pt x="73" y="88"/>
                    <a:pt x="75" y="88"/>
                    <a:pt x="76" y="88"/>
                  </a:cubicBezTo>
                  <a:cubicBezTo>
                    <a:pt x="77" y="94"/>
                    <a:pt x="79" y="100"/>
                    <a:pt x="82" y="105"/>
                  </a:cubicBezTo>
                  <a:cubicBezTo>
                    <a:pt x="87" y="114"/>
                    <a:pt x="95" y="121"/>
                    <a:pt x="105" y="124"/>
                  </a:cubicBezTo>
                  <a:cubicBezTo>
                    <a:pt x="110" y="125"/>
                    <a:pt x="115" y="124"/>
                    <a:pt x="119" y="120"/>
                  </a:cubicBezTo>
                  <a:cubicBezTo>
                    <a:pt x="124" y="114"/>
                    <a:pt x="122" y="105"/>
                    <a:pt x="127" y="99"/>
                  </a:cubicBezTo>
                  <a:cubicBezTo>
                    <a:pt x="129" y="96"/>
                    <a:pt x="134" y="94"/>
                    <a:pt x="136" y="91"/>
                  </a:cubicBezTo>
                  <a:cubicBezTo>
                    <a:pt x="138" y="88"/>
                    <a:pt x="139" y="84"/>
                    <a:pt x="137" y="80"/>
                  </a:cubicBezTo>
                  <a:cubicBezTo>
                    <a:pt x="136" y="76"/>
                    <a:pt x="133" y="73"/>
                    <a:pt x="130" y="71"/>
                  </a:cubicBezTo>
                  <a:cubicBezTo>
                    <a:pt x="118" y="62"/>
                    <a:pt x="102" y="63"/>
                    <a:pt x="88" y="66"/>
                  </a:cubicBezTo>
                  <a:cubicBezTo>
                    <a:pt x="88" y="65"/>
                    <a:pt x="88" y="64"/>
                    <a:pt x="87" y="63"/>
                  </a:cubicBezTo>
                  <a:cubicBezTo>
                    <a:pt x="94" y="62"/>
                    <a:pt x="100" y="60"/>
                    <a:pt x="106" y="57"/>
                  </a:cubicBezTo>
                  <a:cubicBezTo>
                    <a:pt x="114" y="52"/>
                    <a:pt x="122" y="44"/>
                    <a:pt x="125" y="34"/>
                  </a:cubicBezTo>
                  <a:cubicBezTo>
                    <a:pt x="126" y="29"/>
                    <a:pt x="125" y="24"/>
                    <a:pt x="120" y="20"/>
                  </a:cubicBezTo>
                  <a:cubicBezTo>
                    <a:pt x="115" y="15"/>
                    <a:pt x="106" y="17"/>
                    <a:pt x="100" y="12"/>
                  </a:cubicBezTo>
                  <a:cubicBezTo>
                    <a:pt x="97" y="10"/>
                    <a:pt x="95" y="5"/>
                    <a:pt x="92" y="3"/>
                  </a:cubicBezTo>
                  <a:cubicBezTo>
                    <a:pt x="89" y="0"/>
                    <a:pt x="85" y="0"/>
                    <a:pt x="81" y="2"/>
                  </a:cubicBezTo>
                  <a:cubicBezTo>
                    <a:pt x="77" y="3"/>
                    <a:pt x="74" y="6"/>
                    <a:pt x="72" y="9"/>
                  </a:cubicBezTo>
                  <a:cubicBezTo>
                    <a:pt x="63" y="21"/>
                    <a:pt x="63" y="36"/>
                    <a:pt x="66" y="50"/>
                  </a:cubicBezTo>
                  <a:cubicBezTo>
                    <a:pt x="65" y="50"/>
                    <a:pt x="64" y="51"/>
                    <a:pt x="62" y="51"/>
                  </a:cubicBezTo>
                  <a:cubicBezTo>
                    <a:pt x="61" y="45"/>
                    <a:pt x="59" y="38"/>
                    <a:pt x="55" y="32"/>
                  </a:cubicBezTo>
                  <a:cubicBezTo>
                    <a:pt x="50" y="24"/>
                    <a:pt x="41" y="17"/>
                    <a:pt x="32" y="15"/>
                  </a:cubicBezTo>
                  <a:cubicBezTo>
                    <a:pt x="26" y="14"/>
                    <a:pt x="21" y="15"/>
                    <a:pt x="18" y="20"/>
                  </a:cubicBezTo>
                  <a:cubicBezTo>
                    <a:pt x="13" y="26"/>
                    <a:pt x="15" y="34"/>
                    <a:pt x="11" y="41"/>
                  </a:cubicBezTo>
                  <a:cubicBezTo>
                    <a:pt x="8" y="44"/>
                    <a:pt x="4" y="46"/>
                    <a:pt x="2" y="49"/>
                  </a:cubicBezTo>
                  <a:cubicBezTo>
                    <a:pt x="0" y="52"/>
                    <a:pt x="0" y="57"/>
                    <a:pt x="1" y="60"/>
                  </a:cubicBezTo>
                  <a:cubicBezTo>
                    <a:pt x="3" y="64"/>
                    <a:pt x="6" y="67"/>
                    <a:pt x="9" y="69"/>
                  </a:cubicBezTo>
                  <a:cubicBezTo>
                    <a:pt x="21" y="77"/>
                    <a:pt x="36" y="76"/>
                    <a:pt x="50" y="72"/>
                  </a:cubicBezTo>
                  <a:cubicBezTo>
                    <a:pt x="50" y="73"/>
                    <a:pt x="50" y="75"/>
                    <a:pt x="51" y="76"/>
                  </a:cubicBezTo>
                  <a:cubicBezTo>
                    <a:pt x="44" y="77"/>
                    <a:pt x="38" y="80"/>
                    <a:pt x="32" y="83"/>
                  </a:cubicBezTo>
                  <a:cubicBezTo>
                    <a:pt x="24" y="88"/>
                    <a:pt x="17" y="97"/>
                    <a:pt x="15" y="107"/>
                  </a:cubicBezTo>
                  <a:cubicBezTo>
                    <a:pt x="13" y="112"/>
                    <a:pt x="15" y="117"/>
                    <a:pt x="19" y="121"/>
                  </a:cubicBezTo>
                  <a:cubicBezTo>
                    <a:pt x="26" y="125"/>
                    <a:pt x="34" y="123"/>
                    <a:pt x="41" y="128"/>
                  </a:cubicBezTo>
                  <a:cubicBezTo>
                    <a:pt x="44" y="130"/>
                    <a:pt x="45" y="134"/>
                    <a:pt x="49" y="136"/>
                  </a:cubicBezTo>
                  <a:cubicBezTo>
                    <a:pt x="52" y="139"/>
                    <a:pt x="56" y="139"/>
                    <a:pt x="60" y="137"/>
                  </a:cubicBezTo>
                  <a:close/>
                  <a:moveTo>
                    <a:pt x="59" y="86"/>
                  </a:moveTo>
                  <a:cubicBezTo>
                    <a:pt x="60" y="87"/>
                    <a:pt x="61" y="87"/>
                    <a:pt x="61" y="87"/>
                  </a:cubicBezTo>
                  <a:cubicBezTo>
                    <a:pt x="61" y="89"/>
                    <a:pt x="60" y="91"/>
                    <a:pt x="59" y="93"/>
                  </a:cubicBezTo>
                  <a:cubicBezTo>
                    <a:pt x="58" y="96"/>
                    <a:pt x="57" y="99"/>
                    <a:pt x="55" y="101"/>
                  </a:cubicBezTo>
                  <a:cubicBezTo>
                    <a:pt x="54" y="102"/>
                    <a:pt x="53" y="103"/>
                    <a:pt x="52" y="103"/>
                  </a:cubicBezTo>
                  <a:cubicBezTo>
                    <a:pt x="50" y="102"/>
                    <a:pt x="49" y="102"/>
                    <a:pt x="49" y="101"/>
                  </a:cubicBezTo>
                  <a:cubicBezTo>
                    <a:pt x="48" y="98"/>
                    <a:pt x="50" y="95"/>
                    <a:pt x="51" y="93"/>
                  </a:cubicBezTo>
                  <a:cubicBezTo>
                    <a:pt x="53" y="90"/>
                    <a:pt x="55" y="87"/>
                    <a:pt x="57" y="85"/>
                  </a:cubicBezTo>
                  <a:cubicBezTo>
                    <a:pt x="58" y="85"/>
                    <a:pt x="58" y="86"/>
                    <a:pt x="59" y="86"/>
                  </a:cubicBezTo>
                  <a:close/>
                  <a:moveTo>
                    <a:pt x="84" y="81"/>
                  </a:moveTo>
                  <a:cubicBezTo>
                    <a:pt x="85" y="81"/>
                    <a:pt x="85" y="80"/>
                    <a:pt x="86" y="79"/>
                  </a:cubicBezTo>
                  <a:cubicBezTo>
                    <a:pt x="86" y="79"/>
                    <a:pt x="87" y="78"/>
                    <a:pt x="87" y="77"/>
                  </a:cubicBezTo>
                  <a:cubicBezTo>
                    <a:pt x="89" y="78"/>
                    <a:pt x="92" y="78"/>
                    <a:pt x="94" y="79"/>
                  </a:cubicBezTo>
                  <a:cubicBezTo>
                    <a:pt x="97" y="81"/>
                    <a:pt x="99" y="82"/>
                    <a:pt x="101" y="84"/>
                  </a:cubicBezTo>
                  <a:cubicBezTo>
                    <a:pt x="102" y="85"/>
                    <a:pt x="103" y="86"/>
                    <a:pt x="103" y="87"/>
                  </a:cubicBezTo>
                  <a:cubicBezTo>
                    <a:pt x="103" y="88"/>
                    <a:pt x="102" y="89"/>
                    <a:pt x="101" y="90"/>
                  </a:cubicBezTo>
                  <a:cubicBezTo>
                    <a:pt x="99" y="91"/>
                    <a:pt x="96" y="89"/>
                    <a:pt x="94" y="88"/>
                  </a:cubicBezTo>
                  <a:cubicBezTo>
                    <a:pt x="90" y="86"/>
                    <a:pt x="87" y="84"/>
                    <a:pt x="85" y="82"/>
                  </a:cubicBezTo>
                  <a:cubicBezTo>
                    <a:pt x="85" y="82"/>
                    <a:pt x="84" y="81"/>
                    <a:pt x="84" y="81"/>
                  </a:cubicBezTo>
                  <a:close/>
                  <a:moveTo>
                    <a:pt x="111" y="78"/>
                  </a:moveTo>
                  <a:cubicBezTo>
                    <a:pt x="113" y="79"/>
                    <a:pt x="114" y="80"/>
                    <a:pt x="115" y="82"/>
                  </a:cubicBezTo>
                  <a:cubicBezTo>
                    <a:pt x="115" y="84"/>
                    <a:pt x="115" y="86"/>
                    <a:pt x="114" y="87"/>
                  </a:cubicBezTo>
                  <a:cubicBezTo>
                    <a:pt x="113" y="89"/>
                    <a:pt x="111" y="90"/>
                    <a:pt x="110" y="91"/>
                  </a:cubicBezTo>
                  <a:cubicBezTo>
                    <a:pt x="107" y="94"/>
                    <a:pt x="108" y="98"/>
                    <a:pt x="106" y="101"/>
                  </a:cubicBezTo>
                  <a:cubicBezTo>
                    <a:pt x="104" y="103"/>
                    <a:pt x="101" y="104"/>
                    <a:pt x="99" y="103"/>
                  </a:cubicBezTo>
                  <a:cubicBezTo>
                    <a:pt x="94" y="102"/>
                    <a:pt x="90" y="99"/>
                    <a:pt x="88" y="94"/>
                  </a:cubicBezTo>
                  <a:cubicBezTo>
                    <a:pt x="86" y="91"/>
                    <a:pt x="85" y="88"/>
                    <a:pt x="85" y="85"/>
                  </a:cubicBezTo>
                  <a:cubicBezTo>
                    <a:pt x="87" y="87"/>
                    <a:pt x="89" y="88"/>
                    <a:pt x="92" y="90"/>
                  </a:cubicBezTo>
                  <a:cubicBezTo>
                    <a:pt x="95" y="92"/>
                    <a:pt x="98" y="93"/>
                    <a:pt x="102" y="92"/>
                  </a:cubicBezTo>
                  <a:cubicBezTo>
                    <a:pt x="105" y="91"/>
                    <a:pt x="106" y="88"/>
                    <a:pt x="105" y="85"/>
                  </a:cubicBezTo>
                  <a:cubicBezTo>
                    <a:pt x="104" y="82"/>
                    <a:pt x="101" y="80"/>
                    <a:pt x="98" y="78"/>
                  </a:cubicBezTo>
                  <a:cubicBezTo>
                    <a:pt x="95" y="77"/>
                    <a:pt x="93" y="76"/>
                    <a:pt x="90" y="75"/>
                  </a:cubicBezTo>
                  <a:cubicBezTo>
                    <a:pt x="97" y="73"/>
                    <a:pt x="105" y="73"/>
                    <a:pt x="111" y="78"/>
                  </a:cubicBezTo>
                  <a:close/>
                  <a:moveTo>
                    <a:pt x="54" y="57"/>
                  </a:moveTo>
                  <a:cubicBezTo>
                    <a:pt x="54" y="58"/>
                    <a:pt x="53" y="59"/>
                    <a:pt x="52" y="59"/>
                  </a:cubicBezTo>
                  <a:cubicBezTo>
                    <a:pt x="52" y="60"/>
                    <a:pt x="52" y="60"/>
                    <a:pt x="52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49" y="61"/>
                    <a:pt x="47" y="60"/>
                    <a:pt x="46" y="60"/>
                  </a:cubicBezTo>
                  <a:cubicBezTo>
                    <a:pt x="43" y="58"/>
                    <a:pt x="40" y="57"/>
                    <a:pt x="38" y="55"/>
                  </a:cubicBezTo>
                  <a:cubicBezTo>
                    <a:pt x="37" y="54"/>
                    <a:pt x="36" y="53"/>
                    <a:pt x="36" y="52"/>
                  </a:cubicBezTo>
                  <a:cubicBezTo>
                    <a:pt x="37" y="51"/>
                    <a:pt x="37" y="50"/>
                    <a:pt x="38" y="49"/>
                  </a:cubicBezTo>
                  <a:cubicBezTo>
                    <a:pt x="41" y="48"/>
                    <a:pt x="44" y="50"/>
                    <a:pt x="46" y="51"/>
                  </a:cubicBezTo>
                  <a:cubicBezTo>
                    <a:pt x="49" y="53"/>
                    <a:pt x="52" y="55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lose/>
                  <a:moveTo>
                    <a:pt x="79" y="53"/>
                  </a:moveTo>
                  <a:cubicBezTo>
                    <a:pt x="79" y="52"/>
                    <a:pt x="78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49"/>
                    <a:pt x="78" y="47"/>
                    <a:pt x="79" y="46"/>
                  </a:cubicBezTo>
                  <a:cubicBezTo>
                    <a:pt x="80" y="43"/>
                    <a:pt x="81" y="40"/>
                    <a:pt x="83" y="38"/>
                  </a:cubicBezTo>
                  <a:cubicBezTo>
                    <a:pt x="84" y="37"/>
                    <a:pt x="85" y="36"/>
                    <a:pt x="87" y="36"/>
                  </a:cubicBezTo>
                  <a:cubicBezTo>
                    <a:pt x="88" y="36"/>
                    <a:pt x="89" y="37"/>
                    <a:pt x="89" y="38"/>
                  </a:cubicBezTo>
                  <a:cubicBezTo>
                    <a:pt x="90" y="41"/>
                    <a:pt x="89" y="44"/>
                    <a:pt x="87" y="46"/>
                  </a:cubicBezTo>
                  <a:cubicBezTo>
                    <a:pt x="86" y="49"/>
                    <a:pt x="84" y="52"/>
                    <a:pt x="81" y="54"/>
                  </a:cubicBezTo>
                  <a:cubicBezTo>
                    <a:pt x="81" y="54"/>
                    <a:pt x="80" y="53"/>
                    <a:pt x="79" y="53"/>
                  </a:cubicBezTo>
                  <a:close/>
                  <a:moveTo>
                    <a:pt x="78" y="28"/>
                  </a:moveTo>
                  <a:cubicBezTo>
                    <a:pt x="79" y="26"/>
                    <a:pt x="81" y="25"/>
                    <a:pt x="83" y="24"/>
                  </a:cubicBezTo>
                  <a:cubicBezTo>
                    <a:pt x="84" y="24"/>
                    <a:pt x="87" y="24"/>
                    <a:pt x="88" y="25"/>
                  </a:cubicBezTo>
                  <a:cubicBezTo>
                    <a:pt x="90" y="26"/>
                    <a:pt x="90" y="28"/>
                    <a:pt x="92" y="29"/>
                  </a:cubicBezTo>
                  <a:cubicBezTo>
                    <a:pt x="95" y="32"/>
                    <a:pt x="99" y="31"/>
                    <a:pt x="102" y="33"/>
                  </a:cubicBezTo>
                  <a:cubicBezTo>
                    <a:pt x="104" y="35"/>
                    <a:pt x="105" y="38"/>
                    <a:pt x="104" y="40"/>
                  </a:cubicBezTo>
                  <a:cubicBezTo>
                    <a:pt x="103" y="45"/>
                    <a:pt x="99" y="49"/>
                    <a:pt x="95" y="51"/>
                  </a:cubicBezTo>
                  <a:cubicBezTo>
                    <a:pt x="92" y="53"/>
                    <a:pt x="88" y="54"/>
                    <a:pt x="85" y="54"/>
                  </a:cubicBezTo>
                  <a:cubicBezTo>
                    <a:pt x="86" y="52"/>
                    <a:pt x="88" y="50"/>
                    <a:pt x="89" y="47"/>
                  </a:cubicBezTo>
                  <a:cubicBezTo>
                    <a:pt x="91" y="45"/>
                    <a:pt x="93" y="41"/>
                    <a:pt x="92" y="38"/>
                  </a:cubicBezTo>
                  <a:cubicBezTo>
                    <a:pt x="91" y="35"/>
                    <a:pt x="88" y="33"/>
                    <a:pt x="85" y="34"/>
                  </a:cubicBezTo>
                  <a:cubicBezTo>
                    <a:pt x="81" y="36"/>
                    <a:pt x="79" y="39"/>
                    <a:pt x="78" y="42"/>
                  </a:cubicBezTo>
                  <a:cubicBezTo>
                    <a:pt x="77" y="44"/>
                    <a:pt x="76" y="46"/>
                    <a:pt x="76" y="48"/>
                  </a:cubicBezTo>
                  <a:cubicBezTo>
                    <a:pt x="74" y="41"/>
                    <a:pt x="74" y="33"/>
                    <a:pt x="78" y="28"/>
                  </a:cubicBezTo>
                  <a:close/>
                  <a:moveTo>
                    <a:pt x="27" y="61"/>
                  </a:moveTo>
                  <a:cubicBezTo>
                    <a:pt x="26" y="60"/>
                    <a:pt x="24" y="59"/>
                    <a:pt x="24" y="57"/>
                  </a:cubicBezTo>
                  <a:cubicBezTo>
                    <a:pt x="23" y="55"/>
                    <a:pt x="23" y="53"/>
                    <a:pt x="24" y="52"/>
                  </a:cubicBezTo>
                  <a:cubicBezTo>
                    <a:pt x="25" y="50"/>
                    <a:pt x="27" y="49"/>
                    <a:pt x="28" y="48"/>
                  </a:cubicBezTo>
                  <a:cubicBezTo>
                    <a:pt x="30" y="45"/>
                    <a:pt x="29" y="40"/>
                    <a:pt x="32" y="37"/>
                  </a:cubicBezTo>
                  <a:cubicBezTo>
                    <a:pt x="33" y="35"/>
                    <a:pt x="36" y="34"/>
                    <a:pt x="38" y="35"/>
                  </a:cubicBezTo>
                  <a:cubicBezTo>
                    <a:pt x="43" y="36"/>
                    <a:pt x="47" y="39"/>
                    <a:pt x="50" y="44"/>
                  </a:cubicBezTo>
                  <a:cubicBezTo>
                    <a:pt x="52" y="47"/>
                    <a:pt x="53" y="50"/>
                    <a:pt x="54" y="53"/>
                  </a:cubicBezTo>
                  <a:cubicBezTo>
                    <a:pt x="52" y="52"/>
                    <a:pt x="50" y="50"/>
                    <a:pt x="47" y="49"/>
                  </a:cubicBezTo>
                  <a:cubicBezTo>
                    <a:pt x="45" y="47"/>
                    <a:pt x="41" y="46"/>
                    <a:pt x="38" y="47"/>
                  </a:cubicBezTo>
                  <a:cubicBezTo>
                    <a:pt x="35" y="48"/>
                    <a:pt x="33" y="51"/>
                    <a:pt x="34" y="54"/>
                  </a:cubicBezTo>
                  <a:cubicBezTo>
                    <a:pt x="36" y="57"/>
                    <a:pt x="39" y="59"/>
                    <a:pt x="42" y="61"/>
                  </a:cubicBezTo>
                  <a:cubicBezTo>
                    <a:pt x="44" y="61"/>
                    <a:pt x="46" y="62"/>
                    <a:pt x="48" y="63"/>
                  </a:cubicBezTo>
                  <a:cubicBezTo>
                    <a:pt x="41" y="65"/>
                    <a:pt x="33" y="65"/>
                    <a:pt x="27" y="61"/>
                  </a:cubicBezTo>
                  <a:close/>
                  <a:moveTo>
                    <a:pt x="57" y="63"/>
                  </a:moveTo>
                  <a:cubicBezTo>
                    <a:pt x="61" y="56"/>
                    <a:pt x="70" y="54"/>
                    <a:pt x="76" y="58"/>
                  </a:cubicBezTo>
                  <a:cubicBezTo>
                    <a:pt x="83" y="62"/>
                    <a:pt x="85" y="71"/>
                    <a:pt x="81" y="78"/>
                  </a:cubicBezTo>
                  <a:cubicBezTo>
                    <a:pt x="77" y="84"/>
                    <a:pt x="69" y="86"/>
                    <a:pt x="62" y="82"/>
                  </a:cubicBezTo>
                  <a:cubicBezTo>
                    <a:pt x="55" y="78"/>
                    <a:pt x="53" y="70"/>
                    <a:pt x="57" y="63"/>
                  </a:cubicBezTo>
                  <a:close/>
                  <a:moveTo>
                    <a:pt x="52" y="114"/>
                  </a:moveTo>
                  <a:cubicBezTo>
                    <a:pt x="50" y="113"/>
                    <a:pt x="49" y="111"/>
                    <a:pt x="48" y="110"/>
                  </a:cubicBezTo>
                  <a:cubicBezTo>
                    <a:pt x="44" y="108"/>
                    <a:pt x="40" y="109"/>
                    <a:pt x="37" y="107"/>
                  </a:cubicBezTo>
                  <a:cubicBezTo>
                    <a:pt x="35" y="105"/>
                    <a:pt x="34" y="102"/>
                    <a:pt x="35" y="100"/>
                  </a:cubicBezTo>
                  <a:cubicBezTo>
                    <a:pt x="36" y="95"/>
                    <a:pt x="39" y="91"/>
                    <a:pt x="44" y="88"/>
                  </a:cubicBezTo>
                  <a:cubicBezTo>
                    <a:pt x="47" y="86"/>
                    <a:pt x="50" y="85"/>
                    <a:pt x="54" y="85"/>
                  </a:cubicBezTo>
                  <a:cubicBezTo>
                    <a:pt x="52" y="87"/>
                    <a:pt x="50" y="89"/>
                    <a:pt x="49" y="92"/>
                  </a:cubicBezTo>
                  <a:cubicBezTo>
                    <a:pt x="47" y="94"/>
                    <a:pt x="46" y="98"/>
                    <a:pt x="47" y="101"/>
                  </a:cubicBezTo>
                  <a:cubicBezTo>
                    <a:pt x="48" y="104"/>
                    <a:pt x="51" y="106"/>
                    <a:pt x="54" y="105"/>
                  </a:cubicBezTo>
                  <a:cubicBezTo>
                    <a:pt x="57" y="103"/>
                    <a:pt x="59" y="100"/>
                    <a:pt x="60" y="97"/>
                  </a:cubicBezTo>
                  <a:cubicBezTo>
                    <a:pt x="61" y="95"/>
                    <a:pt x="62" y="93"/>
                    <a:pt x="63" y="91"/>
                  </a:cubicBezTo>
                  <a:cubicBezTo>
                    <a:pt x="65" y="98"/>
                    <a:pt x="65" y="105"/>
                    <a:pt x="61" y="111"/>
                  </a:cubicBezTo>
                  <a:cubicBezTo>
                    <a:pt x="60" y="112"/>
                    <a:pt x="59" y="114"/>
                    <a:pt x="57" y="115"/>
                  </a:cubicBezTo>
                  <a:cubicBezTo>
                    <a:pt x="55" y="115"/>
                    <a:pt x="53" y="115"/>
                    <a:pt x="52" y="11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6" name="Freeform 274"/>
            <p:cNvSpPr>
              <a:spLocks/>
            </p:cNvSpPr>
            <p:nvPr/>
          </p:nvSpPr>
          <p:spPr bwMode="auto">
            <a:xfrm>
              <a:off x="6503988" y="5430838"/>
              <a:ext cx="239713" cy="166688"/>
            </a:xfrm>
            <a:custGeom>
              <a:avLst/>
              <a:gdLst>
                <a:gd name="T0" fmla="*/ 25 w 64"/>
                <a:gd name="T1" fmla="*/ 30 h 44"/>
                <a:gd name="T2" fmla="*/ 4 w 64"/>
                <a:gd name="T3" fmla="*/ 5 h 44"/>
                <a:gd name="T4" fmla="*/ 36 w 64"/>
                <a:gd name="T5" fmla="*/ 12 h 44"/>
                <a:gd name="T6" fmla="*/ 63 w 64"/>
                <a:gd name="T7" fmla="*/ 41 h 44"/>
                <a:gd name="T8" fmla="*/ 61 w 64"/>
                <a:gd name="T9" fmla="*/ 43 h 44"/>
                <a:gd name="T10" fmla="*/ 25 w 64"/>
                <a:gd name="T11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4">
                  <a:moveTo>
                    <a:pt x="25" y="30"/>
                  </a:moveTo>
                  <a:cubicBezTo>
                    <a:pt x="10" y="21"/>
                    <a:pt x="0" y="10"/>
                    <a:pt x="4" y="5"/>
                  </a:cubicBezTo>
                  <a:cubicBezTo>
                    <a:pt x="7" y="0"/>
                    <a:pt x="21" y="3"/>
                    <a:pt x="36" y="12"/>
                  </a:cubicBezTo>
                  <a:cubicBezTo>
                    <a:pt x="47" y="19"/>
                    <a:pt x="58" y="34"/>
                    <a:pt x="63" y="41"/>
                  </a:cubicBezTo>
                  <a:cubicBezTo>
                    <a:pt x="64" y="42"/>
                    <a:pt x="63" y="44"/>
                    <a:pt x="61" y="43"/>
                  </a:cubicBezTo>
                  <a:cubicBezTo>
                    <a:pt x="53" y="42"/>
                    <a:pt x="36" y="37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7" name="Freeform 275"/>
            <p:cNvSpPr>
              <a:spLocks/>
            </p:cNvSpPr>
            <p:nvPr/>
          </p:nvSpPr>
          <p:spPr bwMode="auto">
            <a:xfrm>
              <a:off x="5411788" y="4937126"/>
              <a:ext cx="165100" cy="241300"/>
            </a:xfrm>
            <a:custGeom>
              <a:avLst/>
              <a:gdLst>
                <a:gd name="T0" fmla="*/ 31 w 44"/>
                <a:gd name="T1" fmla="*/ 39 h 64"/>
                <a:gd name="T2" fmla="*/ 6 w 44"/>
                <a:gd name="T3" fmla="*/ 61 h 64"/>
                <a:gd name="T4" fmla="*/ 12 w 44"/>
                <a:gd name="T5" fmla="*/ 28 h 64"/>
                <a:gd name="T6" fmla="*/ 41 w 44"/>
                <a:gd name="T7" fmla="*/ 1 h 64"/>
                <a:gd name="T8" fmla="*/ 44 w 44"/>
                <a:gd name="T9" fmla="*/ 3 h 64"/>
                <a:gd name="T10" fmla="*/ 31 w 44"/>
                <a:gd name="T11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4">
                  <a:moveTo>
                    <a:pt x="31" y="39"/>
                  </a:moveTo>
                  <a:cubicBezTo>
                    <a:pt x="22" y="54"/>
                    <a:pt x="11" y="64"/>
                    <a:pt x="6" y="61"/>
                  </a:cubicBezTo>
                  <a:cubicBezTo>
                    <a:pt x="0" y="58"/>
                    <a:pt x="3" y="43"/>
                    <a:pt x="12" y="28"/>
                  </a:cubicBezTo>
                  <a:cubicBezTo>
                    <a:pt x="19" y="17"/>
                    <a:pt x="34" y="6"/>
                    <a:pt x="41" y="1"/>
                  </a:cubicBezTo>
                  <a:cubicBezTo>
                    <a:pt x="43" y="0"/>
                    <a:pt x="44" y="1"/>
                    <a:pt x="44" y="3"/>
                  </a:cubicBezTo>
                  <a:cubicBezTo>
                    <a:pt x="42" y="11"/>
                    <a:pt x="38" y="28"/>
                    <a:pt x="31" y="3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8" name="Freeform 276"/>
            <p:cNvSpPr>
              <a:spLocks/>
            </p:cNvSpPr>
            <p:nvPr/>
          </p:nvSpPr>
          <p:spPr bwMode="auto">
            <a:xfrm>
              <a:off x="6834188" y="4665663"/>
              <a:ext cx="127000" cy="188913"/>
            </a:xfrm>
            <a:custGeom>
              <a:avLst/>
              <a:gdLst>
                <a:gd name="T0" fmla="*/ 24 w 34"/>
                <a:gd name="T1" fmla="*/ 31 h 50"/>
                <a:gd name="T2" fmla="*/ 4 w 34"/>
                <a:gd name="T3" fmla="*/ 48 h 50"/>
                <a:gd name="T4" fmla="*/ 9 w 34"/>
                <a:gd name="T5" fmla="*/ 23 h 50"/>
                <a:gd name="T6" fmla="*/ 32 w 34"/>
                <a:gd name="T7" fmla="*/ 1 h 50"/>
                <a:gd name="T8" fmla="*/ 34 w 34"/>
                <a:gd name="T9" fmla="*/ 3 h 50"/>
                <a:gd name="T10" fmla="*/ 24 w 34"/>
                <a:gd name="T11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0">
                  <a:moveTo>
                    <a:pt x="24" y="31"/>
                  </a:moveTo>
                  <a:cubicBezTo>
                    <a:pt x="17" y="43"/>
                    <a:pt x="8" y="50"/>
                    <a:pt x="4" y="48"/>
                  </a:cubicBezTo>
                  <a:cubicBezTo>
                    <a:pt x="0" y="46"/>
                    <a:pt x="2" y="34"/>
                    <a:pt x="9" y="23"/>
                  </a:cubicBezTo>
                  <a:cubicBezTo>
                    <a:pt x="15" y="14"/>
                    <a:pt x="27" y="5"/>
                    <a:pt x="32" y="1"/>
                  </a:cubicBezTo>
                  <a:cubicBezTo>
                    <a:pt x="33" y="0"/>
                    <a:pt x="34" y="1"/>
                    <a:pt x="34" y="3"/>
                  </a:cubicBezTo>
                  <a:cubicBezTo>
                    <a:pt x="33" y="9"/>
                    <a:pt x="29" y="22"/>
                    <a:pt x="24" y="3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9" name="Freeform 277"/>
            <p:cNvSpPr>
              <a:spLocks/>
            </p:cNvSpPr>
            <p:nvPr/>
          </p:nvSpPr>
          <p:spPr bwMode="auto">
            <a:xfrm>
              <a:off x="7672388" y="4956176"/>
              <a:ext cx="206375" cy="82550"/>
            </a:xfrm>
            <a:custGeom>
              <a:avLst/>
              <a:gdLst>
                <a:gd name="T0" fmla="*/ 27 w 55"/>
                <a:gd name="T1" fmla="*/ 19 h 22"/>
                <a:gd name="T2" fmla="*/ 1 w 55"/>
                <a:gd name="T3" fmla="*/ 17 h 22"/>
                <a:gd name="T4" fmla="*/ 23 w 55"/>
                <a:gd name="T5" fmla="*/ 2 h 22"/>
                <a:gd name="T6" fmla="*/ 54 w 55"/>
                <a:gd name="T7" fmla="*/ 3 h 22"/>
                <a:gd name="T8" fmla="*/ 54 w 55"/>
                <a:gd name="T9" fmla="*/ 6 h 22"/>
                <a:gd name="T10" fmla="*/ 27 w 55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2">
                  <a:moveTo>
                    <a:pt x="27" y="19"/>
                  </a:moveTo>
                  <a:cubicBezTo>
                    <a:pt x="14" y="22"/>
                    <a:pt x="2" y="21"/>
                    <a:pt x="1" y="17"/>
                  </a:cubicBezTo>
                  <a:cubicBezTo>
                    <a:pt x="0" y="12"/>
                    <a:pt x="9" y="6"/>
                    <a:pt x="23" y="2"/>
                  </a:cubicBezTo>
                  <a:cubicBezTo>
                    <a:pt x="33" y="0"/>
                    <a:pt x="47" y="2"/>
                    <a:pt x="54" y="3"/>
                  </a:cubicBezTo>
                  <a:cubicBezTo>
                    <a:pt x="55" y="4"/>
                    <a:pt x="55" y="5"/>
                    <a:pt x="54" y="6"/>
                  </a:cubicBezTo>
                  <a:cubicBezTo>
                    <a:pt x="49" y="9"/>
                    <a:pt x="37" y="16"/>
                    <a:pt x="2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366" name="组合 47365"/>
          <p:cNvGrpSpPr/>
          <p:nvPr/>
        </p:nvGrpSpPr>
        <p:grpSpPr>
          <a:xfrm>
            <a:off x="6828474" y="-63019"/>
            <a:ext cx="5544065" cy="2328663"/>
            <a:chOff x="5354638" y="22225"/>
            <a:chExt cx="6769101" cy="2843213"/>
          </a:xfrm>
        </p:grpSpPr>
        <p:sp>
          <p:nvSpPr>
            <p:cNvPr id="47294" name="Freeform 281"/>
            <p:cNvSpPr>
              <a:spLocks/>
            </p:cNvSpPr>
            <p:nvPr/>
          </p:nvSpPr>
          <p:spPr bwMode="auto">
            <a:xfrm>
              <a:off x="7461251" y="22225"/>
              <a:ext cx="4662488" cy="2157413"/>
            </a:xfrm>
            <a:custGeom>
              <a:avLst/>
              <a:gdLst>
                <a:gd name="T0" fmla="*/ 1230 w 1241"/>
                <a:gd name="T1" fmla="*/ 475 h 573"/>
                <a:gd name="T2" fmla="*/ 1077 w 1241"/>
                <a:gd name="T3" fmla="*/ 366 h 573"/>
                <a:gd name="T4" fmla="*/ 1040 w 1241"/>
                <a:gd name="T5" fmla="*/ 349 h 573"/>
                <a:gd name="T6" fmla="*/ 1034 w 1241"/>
                <a:gd name="T7" fmla="*/ 341 h 573"/>
                <a:gd name="T8" fmla="*/ 977 w 1241"/>
                <a:gd name="T9" fmla="*/ 248 h 573"/>
                <a:gd name="T10" fmla="*/ 966 w 1241"/>
                <a:gd name="T11" fmla="*/ 235 h 573"/>
                <a:gd name="T12" fmla="*/ 957 w 1241"/>
                <a:gd name="T13" fmla="*/ 245 h 573"/>
                <a:gd name="T14" fmla="*/ 969 w 1241"/>
                <a:gd name="T15" fmla="*/ 264 h 573"/>
                <a:gd name="T16" fmla="*/ 1006 w 1241"/>
                <a:gd name="T17" fmla="*/ 337 h 573"/>
                <a:gd name="T18" fmla="*/ 833 w 1241"/>
                <a:gd name="T19" fmla="*/ 308 h 573"/>
                <a:gd name="T20" fmla="*/ 793 w 1241"/>
                <a:gd name="T21" fmla="*/ 278 h 573"/>
                <a:gd name="T22" fmla="*/ 640 w 1241"/>
                <a:gd name="T23" fmla="*/ 143 h 573"/>
                <a:gd name="T24" fmla="*/ 635 w 1241"/>
                <a:gd name="T25" fmla="*/ 139 h 573"/>
                <a:gd name="T26" fmla="*/ 637 w 1241"/>
                <a:gd name="T27" fmla="*/ 139 h 573"/>
                <a:gd name="T28" fmla="*/ 630 w 1241"/>
                <a:gd name="T29" fmla="*/ 121 h 573"/>
                <a:gd name="T30" fmla="*/ 619 w 1241"/>
                <a:gd name="T31" fmla="*/ 53 h 573"/>
                <a:gd name="T32" fmla="*/ 581 w 1241"/>
                <a:gd name="T33" fmla="*/ 0 h 573"/>
                <a:gd name="T34" fmla="*/ 578 w 1241"/>
                <a:gd name="T35" fmla="*/ 0 h 573"/>
                <a:gd name="T36" fmla="*/ 609 w 1241"/>
                <a:gd name="T37" fmla="*/ 57 h 573"/>
                <a:gd name="T38" fmla="*/ 611 w 1241"/>
                <a:gd name="T39" fmla="*/ 122 h 573"/>
                <a:gd name="T40" fmla="*/ 463 w 1241"/>
                <a:gd name="T41" fmla="*/ 50 h 573"/>
                <a:gd name="T42" fmla="*/ 456 w 1241"/>
                <a:gd name="T43" fmla="*/ 50 h 573"/>
                <a:gd name="T44" fmla="*/ 627 w 1241"/>
                <a:gd name="T45" fmla="*/ 156 h 573"/>
                <a:gd name="T46" fmla="*/ 771 w 1241"/>
                <a:gd name="T47" fmla="*/ 301 h 573"/>
                <a:gd name="T48" fmla="*/ 776 w 1241"/>
                <a:gd name="T49" fmla="*/ 306 h 573"/>
                <a:gd name="T50" fmla="*/ 690 w 1241"/>
                <a:gd name="T51" fmla="*/ 307 h 573"/>
                <a:gd name="T52" fmla="*/ 492 w 1241"/>
                <a:gd name="T53" fmla="*/ 316 h 573"/>
                <a:gd name="T54" fmla="*/ 457 w 1241"/>
                <a:gd name="T55" fmla="*/ 296 h 573"/>
                <a:gd name="T56" fmla="*/ 341 w 1241"/>
                <a:gd name="T57" fmla="*/ 209 h 573"/>
                <a:gd name="T58" fmla="*/ 294 w 1241"/>
                <a:gd name="T59" fmla="*/ 183 h 573"/>
                <a:gd name="T60" fmla="*/ 288 w 1241"/>
                <a:gd name="T61" fmla="*/ 193 h 573"/>
                <a:gd name="T62" fmla="*/ 332 w 1241"/>
                <a:gd name="T63" fmla="*/ 222 h 573"/>
                <a:gd name="T64" fmla="*/ 438 w 1241"/>
                <a:gd name="T65" fmla="*/ 317 h 573"/>
                <a:gd name="T66" fmla="*/ 289 w 1241"/>
                <a:gd name="T67" fmla="*/ 309 h 573"/>
                <a:gd name="T68" fmla="*/ 7 w 1241"/>
                <a:gd name="T69" fmla="*/ 214 h 573"/>
                <a:gd name="T70" fmla="*/ 7 w 1241"/>
                <a:gd name="T71" fmla="*/ 221 h 573"/>
                <a:gd name="T72" fmla="*/ 285 w 1241"/>
                <a:gd name="T73" fmla="*/ 332 h 573"/>
                <a:gd name="T74" fmla="*/ 209 w 1241"/>
                <a:gd name="T75" fmla="*/ 382 h 573"/>
                <a:gd name="T76" fmla="*/ 166 w 1241"/>
                <a:gd name="T77" fmla="*/ 402 h 573"/>
                <a:gd name="T78" fmla="*/ 165 w 1241"/>
                <a:gd name="T79" fmla="*/ 409 h 573"/>
                <a:gd name="T80" fmla="*/ 215 w 1241"/>
                <a:gd name="T81" fmla="*/ 393 h 573"/>
                <a:gd name="T82" fmla="*/ 304 w 1241"/>
                <a:gd name="T83" fmla="*/ 345 h 573"/>
                <a:gd name="T84" fmla="*/ 321 w 1241"/>
                <a:gd name="T85" fmla="*/ 336 h 573"/>
                <a:gd name="T86" fmla="*/ 661 w 1241"/>
                <a:gd name="T87" fmla="*/ 338 h 573"/>
                <a:gd name="T88" fmla="*/ 1023 w 1241"/>
                <a:gd name="T89" fmla="*/ 397 h 573"/>
                <a:gd name="T90" fmla="*/ 1057 w 1241"/>
                <a:gd name="T91" fmla="*/ 417 h 573"/>
                <a:gd name="T92" fmla="*/ 1054 w 1241"/>
                <a:gd name="T93" fmla="*/ 417 h 573"/>
                <a:gd name="T94" fmla="*/ 866 w 1241"/>
                <a:gd name="T95" fmla="*/ 470 h 573"/>
                <a:gd name="T96" fmla="*/ 744 w 1241"/>
                <a:gd name="T97" fmla="*/ 479 h 573"/>
                <a:gd name="T98" fmla="*/ 754 w 1241"/>
                <a:gd name="T99" fmla="*/ 490 h 573"/>
                <a:gd name="T100" fmla="*/ 870 w 1241"/>
                <a:gd name="T101" fmla="*/ 491 h 573"/>
                <a:gd name="T102" fmla="*/ 1062 w 1241"/>
                <a:gd name="T103" fmla="*/ 454 h 573"/>
                <a:gd name="T104" fmla="*/ 1102 w 1241"/>
                <a:gd name="T105" fmla="*/ 450 h 573"/>
                <a:gd name="T106" fmla="*/ 1166 w 1241"/>
                <a:gd name="T107" fmla="*/ 506 h 573"/>
                <a:gd name="T108" fmla="*/ 1240 w 1241"/>
                <a:gd name="T109" fmla="*/ 573 h 573"/>
                <a:gd name="T110" fmla="*/ 1241 w 1241"/>
                <a:gd name="T111" fmla="*/ 484 h 573"/>
                <a:gd name="T112" fmla="*/ 1230 w 1241"/>
                <a:gd name="T113" fmla="*/ 475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1" h="573">
                  <a:moveTo>
                    <a:pt x="1230" y="475"/>
                  </a:moveTo>
                  <a:cubicBezTo>
                    <a:pt x="1183" y="435"/>
                    <a:pt x="1136" y="395"/>
                    <a:pt x="1077" y="366"/>
                  </a:cubicBezTo>
                  <a:cubicBezTo>
                    <a:pt x="1065" y="360"/>
                    <a:pt x="1053" y="354"/>
                    <a:pt x="1040" y="349"/>
                  </a:cubicBezTo>
                  <a:cubicBezTo>
                    <a:pt x="1038" y="347"/>
                    <a:pt x="1036" y="344"/>
                    <a:pt x="1034" y="341"/>
                  </a:cubicBezTo>
                  <a:cubicBezTo>
                    <a:pt x="1015" y="310"/>
                    <a:pt x="998" y="275"/>
                    <a:pt x="977" y="248"/>
                  </a:cubicBezTo>
                  <a:cubicBezTo>
                    <a:pt x="974" y="243"/>
                    <a:pt x="970" y="239"/>
                    <a:pt x="966" y="235"/>
                  </a:cubicBezTo>
                  <a:cubicBezTo>
                    <a:pt x="948" y="215"/>
                    <a:pt x="940" y="223"/>
                    <a:pt x="957" y="245"/>
                  </a:cubicBezTo>
                  <a:cubicBezTo>
                    <a:pt x="961" y="251"/>
                    <a:pt x="965" y="257"/>
                    <a:pt x="969" y="264"/>
                  </a:cubicBezTo>
                  <a:cubicBezTo>
                    <a:pt x="982" y="286"/>
                    <a:pt x="994" y="312"/>
                    <a:pt x="1006" y="337"/>
                  </a:cubicBezTo>
                  <a:cubicBezTo>
                    <a:pt x="951" y="321"/>
                    <a:pt x="892" y="312"/>
                    <a:pt x="833" y="308"/>
                  </a:cubicBezTo>
                  <a:cubicBezTo>
                    <a:pt x="818" y="300"/>
                    <a:pt x="805" y="289"/>
                    <a:pt x="793" y="278"/>
                  </a:cubicBezTo>
                  <a:cubicBezTo>
                    <a:pt x="742" y="233"/>
                    <a:pt x="693" y="185"/>
                    <a:pt x="640" y="143"/>
                  </a:cubicBezTo>
                  <a:cubicBezTo>
                    <a:pt x="638" y="142"/>
                    <a:pt x="636" y="141"/>
                    <a:pt x="635" y="139"/>
                  </a:cubicBezTo>
                  <a:cubicBezTo>
                    <a:pt x="637" y="139"/>
                    <a:pt x="637" y="139"/>
                    <a:pt x="637" y="139"/>
                  </a:cubicBezTo>
                  <a:cubicBezTo>
                    <a:pt x="633" y="134"/>
                    <a:pt x="631" y="128"/>
                    <a:pt x="630" y="121"/>
                  </a:cubicBezTo>
                  <a:cubicBezTo>
                    <a:pt x="627" y="98"/>
                    <a:pt x="625" y="75"/>
                    <a:pt x="619" y="53"/>
                  </a:cubicBezTo>
                  <a:cubicBezTo>
                    <a:pt x="613" y="32"/>
                    <a:pt x="602" y="12"/>
                    <a:pt x="581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97" y="13"/>
                    <a:pt x="605" y="34"/>
                    <a:pt x="609" y="57"/>
                  </a:cubicBezTo>
                  <a:cubicBezTo>
                    <a:pt x="611" y="78"/>
                    <a:pt x="610" y="100"/>
                    <a:pt x="611" y="122"/>
                  </a:cubicBezTo>
                  <a:cubicBezTo>
                    <a:pt x="565" y="89"/>
                    <a:pt x="515" y="63"/>
                    <a:pt x="463" y="50"/>
                  </a:cubicBezTo>
                  <a:cubicBezTo>
                    <a:pt x="456" y="50"/>
                    <a:pt x="456" y="50"/>
                    <a:pt x="456" y="50"/>
                  </a:cubicBezTo>
                  <a:cubicBezTo>
                    <a:pt x="519" y="70"/>
                    <a:pt x="576" y="110"/>
                    <a:pt x="627" y="156"/>
                  </a:cubicBezTo>
                  <a:cubicBezTo>
                    <a:pt x="678" y="201"/>
                    <a:pt x="723" y="253"/>
                    <a:pt x="771" y="301"/>
                  </a:cubicBezTo>
                  <a:cubicBezTo>
                    <a:pt x="773" y="303"/>
                    <a:pt x="774" y="304"/>
                    <a:pt x="776" y="306"/>
                  </a:cubicBezTo>
                  <a:cubicBezTo>
                    <a:pt x="747" y="306"/>
                    <a:pt x="718" y="306"/>
                    <a:pt x="690" y="307"/>
                  </a:cubicBezTo>
                  <a:cubicBezTo>
                    <a:pt x="624" y="309"/>
                    <a:pt x="558" y="314"/>
                    <a:pt x="492" y="316"/>
                  </a:cubicBezTo>
                  <a:cubicBezTo>
                    <a:pt x="479" y="312"/>
                    <a:pt x="468" y="305"/>
                    <a:pt x="457" y="296"/>
                  </a:cubicBezTo>
                  <a:cubicBezTo>
                    <a:pt x="418" y="267"/>
                    <a:pt x="382" y="235"/>
                    <a:pt x="341" y="209"/>
                  </a:cubicBezTo>
                  <a:cubicBezTo>
                    <a:pt x="326" y="200"/>
                    <a:pt x="311" y="191"/>
                    <a:pt x="294" y="183"/>
                  </a:cubicBezTo>
                  <a:cubicBezTo>
                    <a:pt x="267" y="171"/>
                    <a:pt x="262" y="178"/>
                    <a:pt x="288" y="193"/>
                  </a:cubicBezTo>
                  <a:cubicBezTo>
                    <a:pt x="303" y="202"/>
                    <a:pt x="318" y="212"/>
                    <a:pt x="332" y="222"/>
                  </a:cubicBezTo>
                  <a:cubicBezTo>
                    <a:pt x="369" y="251"/>
                    <a:pt x="403" y="286"/>
                    <a:pt x="438" y="317"/>
                  </a:cubicBezTo>
                  <a:cubicBezTo>
                    <a:pt x="388" y="318"/>
                    <a:pt x="338" y="316"/>
                    <a:pt x="289" y="309"/>
                  </a:cubicBezTo>
                  <a:cubicBezTo>
                    <a:pt x="187" y="296"/>
                    <a:pt x="90" y="263"/>
                    <a:pt x="7" y="214"/>
                  </a:cubicBezTo>
                  <a:cubicBezTo>
                    <a:pt x="0" y="210"/>
                    <a:pt x="0" y="217"/>
                    <a:pt x="7" y="221"/>
                  </a:cubicBezTo>
                  <a:cubicBezTo>
                    <a:pt x="85" y="271"/>
                    <a:pt x="190" y="318"/>
                    <a:pt x="285" y="332"/>
                  </a:cubicBezTo>
                  <a:cubicBezTo>
                    <a:pt x="260" y="349"/>
                    <a:pt x="235" y="368"/>
                    <a:pt x="209" y="382"/>
                  </a:cubicBezTo>
                  <a:cubicBezTo>
                    <a:pt x="195" y="390"/>
                    <a:pt x="181" y="397"/>
                    <a:pt x="166" y="402"/>
                  </a:cubicBezTo>
                  <a:cubicBezTo>
                    <a:pt x="149" y="407"/>
                    <a:pt x="150" y="412"/>
                    <a:pt x="165" y="409"/>
                  </a:cubicBezTo>
                  <a:cubicBezTo>
                    <a:pt x="182" y="406"/>
                    <a:pt x="199" y="400"/>
                    <a:pt x="215" y="393"/>
                  </a:cubicBezTo>
                  <a:cubicBezTo>
                    <a:pt x="245" y="379"/>
                    <a:pt x="274" y="361"/>
                    <a:pt x="304" y="345"/>
                  </a:cubicBezTo>
                  <a:cubicBezTo>
                    <a:pt x="309" y="341"/>
                    <a:pt x="315" y="338"/>
                    <a:pt x="321" y="336"/>
                  </a:cubicBezTo>
                  <a:cubicBezTo>
                    <a:pt x="434" y="349"/>
                    <a:pt x="547" y="342"/>
                    <a:pt x="661" y="338"/>
                  </a:cubicBezTo>
                  <a:cubicBezTo>
                    <a:pt x="786" y="333"/>
                    <a:pt x="918" y="341"/>
                    <a:pt x="1023" y="397"/>
                  </a:cubicBezTo>
                  <a:cubicBezTo>
                    <a:pt x="1035" y="403"/>
                    <a:pt x="1046" y="409"/>
                    <a:pt x="1057" y="417"/>
                  </a:cubicBezTo>
                  <a:cubicBezTo>
                    <a:pt x="1056" y="417"/>
                    <a:pt x="1055" y="417"/>
                    <a:pt x="1054" y="417"/>
                  </a:cubicBezTo>
                  <a:cubicBezTo>
                    <a:pt x="991" y="435"/>
                    <a:pt x="929" y="457"/>
                    <a:pt x="866" y="470"/>
                  </a:cubicBezTo>
                  <a:cubicBezTo>
                    <a:pt x="826" y="478"/>
                    <a:pt x="785" y="482"/>
                    <a:pt x="744" y="479"/>
                  </a:cubicBezTo>
                  <a:cubicBezTo>
                    <a:pt x="720" y="477"/>
                    <a:pt x="728" y="487"/>
                    <a:pt x="754" y="490"/>
                  </a:cubicBezTo>
                  <a:cubicBezTo>
                    <a:pt x="793" y="496"/>
                    <a:pt x="832" y="495"/>
                    <a:pt x="870" y="491"/>
                  </a:cubicBezTo>
                  <a:cubicBezTo>
                    <a:pt x="935" y="483"/>
                    <a:pt x="998" y="466"/>
                    <a:pt x="1062" y="454"/>
                  </a:cubicBezTo>
                  <a:cubicBezTo>
                    <a:pt x="1075" y="452"/>
                    <a:pt x="1089" y="449"/>
                    <a:pt x="1102" y="450"/>
                  </a:cubicBezTo>
                  <a:cubicBezTo>
                    <a:pt x="1124" y="467"/>
                    <a:pt x="1145" y="487"/>
                    <a:pt x="1166" y="506"/>
                  </a:cubicBezTo>
                  <a:cubicBezTo>
                    <a:pt x="1191" y="528"/>
                    <a:pt x="1240" y="573"/>
                    <a:pt x="1240" y="573"/>
                  </a:cubicBezTo>
                  <a:cubicBezTo>
                    <a:pt x="1241" y="484"/>
                    <a:pt x="1241" y="484"/>
                    <a:pt x="1241" y="484"/>
                  </a:cubicBezTo>
                  <a:cubicBezTo>
                    <a:pt x="1241" y="484"/>
                    <a:pt x="1234" y="478"/>
                    <a:pt x="1230" y="47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5" name="Freeform 282"/>
            <p:cNvSpPr>
              <a:spLocks noEditPoints="1"/>
            </p:cNvSpPr>
            <p:nvPr/>
          </p:nvSpPr>
          <p:spPr bwMode="auto">
            <a:xfrm>
              <a:off x="10587038" y="312738"/>
              <a:ext cx="690563" cy="700088"/>
            </a:xfrm>
            <a:custGeom>
              <a:avLst/>
              <a:gdLst>
                <a:gd name="T0" fmla="*/ 115 w 184"/>
                <a:gd name="T1" fmla="*/ 84 h 186"/>
                <a:gd name="T2" fmla="*/ 150 w 184"/>
                <a:gd name="T3" fmla="*/ 33 h 186"/>
                <a:gd name="T4" fmla="*/ 100 w 184"/>
                <a:gd name="T5" fmla="*/ 2 h 186"/>
                <a:gd name="T6" fmla="*/ 82 w 184"/>
                <a:gd name="T7" fmla="*/ 70 h 186"/>
                <a:gd name="T8" fmla="*/ 32 w 184"/>
                <a:gd name="T9" fmla="*/ 32 h 186"/>
                <a:gd name="T10" fmla="*/ 2 w 184"/>
                <a:gd name="T11" fmla="*/ 82 h 186"/>
                <a:gd name="T12" fmla="*/ 69 w 184"/>
                <a:gd name="T13" fmla="*/ 102 h 186"/>
                <a:gd name="T14" fmla="*/ 34 w 184"/>
                <a:gd name="T15" fmla="*/ 156 h 186"/>
                <a:gd name="T16" fmla="*/ 86 w 184"/>
                <a:gd name="T17" fmla="*/ 184 h 186"/>
                <a:gd name="T18" fmla="*/ 101 w 184"/>
                <a:gd name="T19" fmla="*/ 117 h 186"/>
                <a:gd name="T20" fmla="*/ 154 w 184"/>
                <a:gd name="T21" fmla="*/ 152 h 186"/>
                <a:gd name="T22" fmla="*/ 182 w 184"/>
                <a:gd name="T23" fmla="*/ 101 h 186"/>
                <a:gd name="T24" fmla="*/ 117 w 184"/>
                <a:gd name="T25" fmla="*/ 98 h 186"/>
                <a:gd name="T26" fmla="*/ 139 w 184"/>
                <a:gd name="T27" fmla="*/ 106 h 186"/>
                <a:gd name="T28" fmla="*/ 114 w 184"/>
                <a:gd name="T29" fmla="*/ 104 h 186"/>
                <a:gd name="T30" fmla="*/ 100 w 184"/>
                <a:gd name="T31" fmla="*/ 69 h 186"/>
                <a:gd name="T32" fmla="*/ 101 w 184"/>
                <a:gd name="T33" fmla="*/ 48 h 186"/>
                <a:gd name="T34" fmla="*/ 108 w 184"/>
                <a:gd name="T35" fmla="*/ 57 h 186"/>
                <a:gd name="T36" fmla="*/ 90 w 184"/>
                <a:gd name="T37" fmla="*/ 38 h 186"/>
                <a:gd name="T38" fmla="*/ 108 w 184"/>
                <a:gd name="T39" fmla="*/ 36 h 186"/>
                <a:gd name="T40" fmla="*/ 118 w 184"/>
                <a:gd name="T41" fmla="*/ 63 h 186"/>
                <a:gd name="T42" fmla="*/ 111 w 184"/>
                <a:gd name="T43" fmla="*/ 46 h 186"/>
                <a:gd name="T44" fmla="*/ 93 w 184"/>
                <a:gd name="T45" fmla="*/ 65 h 186"/>
                <a:gd name="T46" fmla="*/ 84 w 184"/>
                <a:gd name="T47" fmla="*/ 117 h 186"/>
                <a:gd name="T48" fmla="*/ 86 w 184"/>
                <a:gd name="T49" fmla="*/ 126 h 186"/>
                <a:gd name="T50" fmla="*/ 76 w 184"/>
                <a:gd name="T51" fmla="*/ 138 h 186"/>
                <a:gd name="T52" fmla="*/ 81 w 184"/>
                <a:gd name="T53" fmla="*/ 116 h 186"/>
                <a:gd name="T54" fmla="*/ 67 w 184"/>
                <a:gd name="T55" fmla="*/ 88 h 186"/>
                <a:gd name="T56" fmla="*/ 45 w 184"/>
                <a:gd name="T57" fmla="*/ 80 h 186"/>
                <a:gd name="T58" fmla="*/ 70 w 184"/>
                <a:gd name="T59" fmla="*/ 82 h 186"/>
                <a:gd name="T60" fmla="*/ 31 w 184"/>
                <a:gd name="T61" fmla="*/ 88 h 186"/>
                <a:gd name="T62" fmla="*/ 37 w 184"/>
                <a:gd name="T63" fmla="*/ 61 h 186"/>
                <a:gd name="T64" fmla="*/ 68 w 184"/>
                <a:gd name="T65" fmla="*/ 78 h 186"/>
                <a:gd name="T66" fmla="*/ 44 w 184"/>
                <a:gd name="T67" fmla="*/ 83 h 186"/>
                <a:gd name="T68" fmla="*/ 37 w 184"/>
                <a:gd name="T69" fmla="*/ 93 h 186"/>
                <a:gd name="T70" fmla="*/ 83 w 184"/>
                <a:gd name="T71" fmla="*/ 155 h 186"/>
                <a:gd name="T72" fmla="*/ 58 w 184"/>
                <a:gd name="T73" fmla="*/ 142 h 186"/>
                <a:gd name="T74" fmla="*/ 73 w 184"/>
                <a:gd name="T75" fmla="*/ 126 h 186"/>
                <a:gd name="T76" fmla="*/ 89 w 184"/>
                <a:gd name="T77" fmla="*/ 130 h 186"/>
                <a:gd name="T78" fmla="*/ 87 w 184"/>
                <a:gd name="T79" fmla="*/ 110 h 186"/>
                <a:gd name="T80" fmla="*/ 110 w 184"/>
                <a:gd name="T81" fmla="*/ 99 h 186"/>
                <a:gd name="T82" fmla="*/ 149 w 184"/>
                <a:gd name="T83" fmla="*/ 109 h 186"/>
                <a:gd name="T84" fmla="*/ 123 w 184"/>
                <a:gd name="T85" fmla="*/ 120 h 186"/>
                <a:gd name="T86" fmla="*/ 138 w 184"/>
                <a:gd name="T87" fmla="*/ 113 h 186"/>
                <a:gd name="T88" fmla="*/ 121 w 184"/>
                <a:gd name="T89" fmla="*/ 95 h 186"/>
                <a:gd name="T90" fmla="*/ 153 w 184"/>
                <a:gd name="T91" fmla="*/ 10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4" h="186">
                  <a:moveTo>
                    <a:pt x="179" y="86"/>
                  </a:moveTo>
                  <a:cubicBezTo>
                    <a:pt x="176" y="82"/>
                    <a:pt x="172" y="79"/>
                    <a:pt x="167" y="77"/>
                  </a:cubicBezTo>
                  <a:cubicBezTo>
                    <a:pt x="150" y="71"/>
                    <a:pt x="131" y="75"/>
                    <a:pt x="115" y="84"/>
                  </a:cubicBezTo>
                  <a:cubicBezTo>
                    <a:pt x="115" y="82"/>
                    <a:pt x="114" y="81"/>
                    <a:pt x="113" y="80"/>
                  </a:cubicBezTo>
                  <a:cubicBezTo>
                    <a:pt x="120" y="76"/>
                    <a:pt x="127" y="72"/>
                    <a:pt x="133" y="67"/>
                  </a:cubicBezTo>
                  <a:cubicBezTo>
                    <a:pt x="143" y="58"/>
                    <a:pt x="150" y="46"/>
                    <a:pt x="150" y="33"/>
                  </a:cubicBezTo>
                  <a:cubicBezTo>
                    <a:pt x="150" y="26"/>
                    <a:pt x="147" y="20"/>
                    <a:pt x="141" y="16"/>
                  </a:cubicBezTo>
                  <a:cubicBezTo>
                    <a:pt x="132" y="11"/>
                    <a:pt x="121" y="16"/>
                    <a:pt x="112" y="12"/>
                  </a:cubicBezTo>
                  <a:cubicBezTo>
                    <a:pt x="108" y="9"/>
                    <a:pt x="105" y="4"/>
                    <a:pt x="100" y="2"/>
                  </a:cubicBezTo>
                  <a:cubicBezTo>
                    <a:pt x="95" y="0"/>
                    <a:pt x="90" y="1"/>
                    <a:pt x="85" y="4"/>
                  </a:cubicBezTo>
                  <a:cubicBezTo>
                    <a:pt x="81" y="7"/>
                    <a:pt x="78" y="11"/>
                    <a:pt x="76" y="16"/>
                  </a:cubicBezTo>
                  <a:cubicBezTo>
                    <a:pt x="69" y="33"/>
                    <a:pt x="74" y="53"/>
                    <a:pt x="82" y="70"/>
                  </a:cubicBezTo>
                  <a:cubicBezTo>
                    <a:pt x="81" y="70"/>
                    <a:pt x="80" y="71"/>
                    <a:pt x="79" y="72"/>
                  </a:cubicBezTo>
                  <a:cubicBezTo>
                    <a:pt x="76" y="64"/>
                    <a:pt x="71" y="56"/>
                    <a:pt x="66" y="50"/>
                  </a:cubicBezTo>
                  <a:cubicBezTo>
                    <a:pt x="57" y="40"/>
                    <a:pt x="45" y="33"/>
                    <a:pt x="32" y="32"/>
                  </a:cubicBezTo>
                  <a:cubicBezTo>
                    <a:pt x="25" y="32"/>
                    <a:pt x="19" y="35"/>
                    <a:pt x="16" y="41"/>
                  </a:cubicBezTo>
                  <a:cubicBezTo>
                    <a:pt x="11" y="50"/>
                    <a:pt x="16" y="61"/>
                    <a:pt x="11" y="70"/>
                  </a:cubicBezTo>
                  <a:cubicBezTo>
                    <a:pt x="9" y="75"/>
                    <a:pt x="4" y="78"/>
                    <a:pt x="2" y="82"/>
                  </a:cubicBezTo>
                  <a:cubicBezTo>
                    <a:pt x="0" y="87"/>
                    <a:pt x="1" y="93"/>
                    <a:pt x="4" y="97"/>
                  </a:cubicBezTo>
                  <a:cubicBezTo>
                    <a:pt x="6" y="101"/>
                    <a:pt x="11" y="104"/>
                    <a:pt x="15" y="106"/>
                  </a:cubicBezTo>
                  <a:cubicBezTo>
                    <a:pt x="32" y="114"/>
                    <a:pt x="52" y="110"/>
                    <a:pt x="69" y="102"/>
                  </a:cubicBezTo>
                  <a:cubicBezTo>
                    <a:pt x="69" y="103"/>
                    <a:pt x="70" y="105"/>
                    <a:pt x="71" y="107"/>
                  </a:cubicBezTo>
                  <a:cubicBezTo>
                    <a:pt x="63" y="110"/>
                    <a:pt x="56" y="115"/>
                    <a:pt x="50" y="121"/>
                  </a:cubicBezTo>
                  <a:cubicBezTo>
                    <a:pt x="40" y="130"/>
                    <a:pt x="34" y="143"/>
                    <a:pt x="34" y="156"/>
                  </a:cubicBezTo>
                  <a:cubicBezTo>
                    <a:pt x="34" y="163"/>
                    <a:pt x="38" y="169"/>
                    <a:pt x="44" y="172"/>
                  </a:cubicBezTo>
                  <a:cubicBezTo>
                    <a:pt x="54" y="176"/>
                    <a:pt x="64" y="171"/>
                    <a:pt x="73" y="175"/>
                  </a:cubicBezTo>
                  <a:cubicBezTo>
                    <a:pt x="78" y="177"/>
                    <a:pt x="81" y="182"/>
                    <a:pt x="86" y="184"/>
                  </a:cubicBezTo>
                  <a:cubicBezTo>
                    <a:pt x="90" y="186"/>
                    <a:pt x="96" y="185"/>
                    <a:pt x="100" y="182"/>
                  </a:cubicBezTo>
                  <a:cubicBezTo>
                    <a:pt x="104" y="179"/>
                    <a:pt x="107" y="174"/>
                    <a:pt x="109" y="170"/>
                  </a:cubicBezTo>
                  <a:cubicBezTo>
                    <a:pt x="115" y="152"/>
                    <a:pt x="110" y="133"/>
                    <a:pt x="101" y="117"/>
                  </a:cubicBezTo>
                  <a:cubicBezTo>
                    <a:pt x="102" y="116"/>
                    <a:pt x="104" y="115"/>
                    <a:pt x="105" y="115"/>
                  </a:cubicBezTo>
                  <a:cubicBezTo>
                    <a:pt x="109" y="122"/>
                    <a:pt x="114" y="130"/>
                    <a:pt x="120" y="136"/>
                  </a:cubicBezTo>
                  <a:cubicBezTo>
                    <a:pt x="129" y="145"/>
                    <a:pt x="141" y="152"/>
                    <a:pt x="154" y="152"/>
                  </a:cubicBezTo>
                  <a:cubicBezTo>
                    <a:pt x="162" y="152"/>
                    <a:pt x="167" y="149"/>
                    <a:pt x="170" y="142"/>
                  </a:cubicBezTo>
                  <a:cubicBezTo>
                    <a:pt x="175" y="133"/>
                    <a:pt x="169" y="122"/>
                    <a:pt x="173" y="113"/>
                  </a:cubicBezTo>
                  <a:cubicBezTo>
                    <a:pt x="175" y="108"/>
                    <a:pt x="180" y="105"/>
                    <a:pt x="182" y="101"/>
                  </a:cubicBezTo>
                  <a:cubicBezTo>
                    <a:pt x="184" y="96"/>
                    <a:pt x="182" y="90"/>
                    <a:pt x="179" y="86"/>
                  </a:cubicBezTo>
                  <a:close/>
                  <a:moveTo>
                    <a:pt x="116" y="101"/>
                  </a:moveTo>
                  <a:cubicBezTo>
                    <a:pt x="116" y="100"/>
                    <a:pt x="116" y="99"/>
                    <a:pt x="117" y="98"/>
                  </a:cubicBezTo>
                  <a:cubicBezTo>
                    <a:pt x="119" y="98"/>
                    <a:pt x="122" y="98"/>
                    <a:pt x="125" y="99"/>
                  </a:cubicBezTo>
                  <a:cubicBezTo>
                    <a:pt x="128" y="100"/>
                    <a:pt x="132" y="100"/>
                    <a:pt x="136" y="103"/>
                  </a:cubicBezTo>
                  <a:cubicBezTo>
                    <a:pt x="137" y="103"/>
                    <a:pt x="138" y="105"/>
                    <a:pt x="139" y="106"/>
                  </a:cubicBezTo>
                  <a:cubicBezTo>
                    <a:pt x="139" y="108"/>
                    <a:pt x="138" y="109"/>
                    <a:pt x="137" y="110"/>
                  </a:cubicBezTo>
                  <a:cubicBezTo>
                    <a:pt x="134" y="112"/>
                    <a:pt x="130" y="111"/>
                    <a:pt x="127" y="110"/>
                  </a:cubicBezTo>
                  <a:cubicBezTo>
                    <a:pt x="122" y="108"/>
                    <a:pt x="118" y="107"/>
                    <a:pt x="114" y="104"/>
                  </a:cubicBezTo>
                  <a:cubicBezTo>
                    <a:pt x="115" y="103"/>
                    <a:pt x="115" y="102"/>
                    <a:pt x="116" y="101"/>
                  </a:cubicBezTo>
                  <a:close/>
                  <a:moveTo>
                    <a:pt x="103" y="70"/>
                  </a:moveTo>
                  <a:cubicBezTo>
                    <a:pt x="102" y="70"/>
                    <a:pt x="101" y="70"/>
                    <a:pt x="100" y="69"/>
                  </a:cubicBezTo>
                  <a:cubicBezTo>
                    <a:pt x="99" y="69"/>
                    <a:pt x="98" y="69"/>
                    <a:pt x="97" y="68"/>
                  </a:cubicBezTo>
                  <a:cubicBezTo>
                    <a:pt x="97" y="65"/>
                    <a:pt x="97" y="62"/>
                    <a:pt x="97" y="59"/>
                  </a:cubicBezTo>
                  <a:cubicBezTo>
                    <a:pt x="98" y="55"/>
                    <a:pt x="99" y="51"/>
                    <a:pt x="101" y="48"/>
                  </a:cubicBezTo>
                  <a:cubicBezTo>
                    <a:pt x="102" y="47"/>
                    <a:pt x="103" y="45"/>
                    <a:pt x="104" y="45"/>
                  </a:cubicBezTo>
                  <a:cubicBezTo>
                    <a:pt x="106" y="45"/>
                    <a:pt x="107" y="46"/>
                    <a:pt x="108" y="47"/>
                  </a:cubicBezTo>
                  <a:cubicBezTo>
                    <a:pt x="110" y="50"/>
                    <a:pt x="109" y="54"/>
                    <a:pt x="108" y="57"/>
                  </a:cubicBezTo>
                  <a:cubicBezTo>
                    <a:pt x="107" y="61"/>
                    <a:pt x="105" y="66"/>
                    <a:pt x="103" y="70"/>
                  </a:cubicBezTo>
                  <a:cubicBezTo>
                    <a:pt x="103" y="70"/>
                    <a:pt x="103" y="70"/>
                    <a:pt x="103" y="70"/>
                  </a:cubicBezTo>
                  <a:close/>
                  <a:moveTo>
                    <a:pt x="90" y="38"/>
                  </a:moveTo>
                  <a:cubicBezTo>
                    <a:pt x="91" y="35"/>
                    <a:pt x="92" y="33"/>
                    <a:pt x="94" y="32"/>
                  </a:cubicBezTo>
                  <a:cubicBezTo>
                    <a:pt x="97" y="30"/>
                    <a:pt x="99" y="30"/>
                    <a:pt x="102" y="31"/>
                  </a:cubicBezTo>
                  <a:cubicBezTo>
                    <a:pt x="104" y="32"/>
                    <a:pt x="105" y="35"/>
                    <a:pt x="108" y="36"/>
                  </a:cubicBezTo>
                  <a:cubicBezTo>
                    <a:pt x="112" y="38"/>
                    <a:pt x="117" y="36"/>
                    <a:pt x="121" y="38"/>
                  </a:cubicBezTo>
                  <a:cubicBezTo>
                    <a:pt x="124" y="40"/>
                    <a:pt x="126" y="42"/>
                    <a:pt x="126" y="46"/>
                  </a:cubicBezTo>
                  <a:cubicBezTo>
                    <a:pt x="126" y="52"/>
                    <a:pt x="122" y="58"/>
                    <a:pt x="118" y="63"/>
                  </a:cubicBezTo>
                  <a:cubicBezTo>
                    <a:pt x="114" y="66"/>
                    <a:pt x="111" y="68"/>
                    <a:pt x="107" y="69"/>
                  </a:cubicBezTo>
                  <a:cubicBezTo>
                    <a:pt x="108" y="66"/>
                    <a:pt x="110" y="62"/>
                    <a:pt x="111" y="58"/>
                  </a:cubicBezTo>
                  <a:cubicBezTo>
                    <a:pt x="112" y="54"/>
                    <a:pt x="113" y="50"/>
                    <a:pt x="111" y="46"/>
                  </a:cubicBezTo>
                  <a:cubicBezTo>
                    <a:pt x="109" y="42"/>
                    <a:pt x="105" y="41"/>
                    <a:pt x="101" y="43"/>
                  </a:cubicBezTo>
                  <a:cubicBezTo>
                    <a:pt x="97" y="46"/>
                    <a:pt x="96" y="50"/>
                    <a:pt x="95" y="54"/>
                  </a:cubicBezTo>
                  <a:cubicBezTo>
                    <a:pt x="94" y="58"/>
                    <a:pt x="94" y="61"/>
                    <a:pt x="93" y="65"/>
                  </a:cubicBezTo>
                  <a:cubicBezTo>
                    <a:pt x="89" y="56"/>
                    <a:pt x="86" y="46"/>
                    <a:pt x="90" y="38"/>
                  </a:cubicBezTo>
                  <a:close/>
                  <a:moveTo>
                    <a:pt x="81" y="116"/>
                  </a:moveTo>
                  <a:cubicBezTo>
                    <a:pt x="82" y="116"/>
                    <a:pt x="83" y="117"/>
                    <a:pt x="84" y="117"/>
                  </a:cubicBezTo>
                  <a:cubicBezTo>
                    <a:pt x="85" y="117"/>
                    <a:pt x="86" y="117"/>
                    <a:pt x="86" y="118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7" y="121"/>
                    <a:pt x="87" y="123"/>
                    <a:pt x="86" y="126"/>
                  </a:cubicBezTo>
                  <a:cubicBezTo>
                    <a:pt x="86" y="129"/>
                    <a:pt x="85" y="133"/>
                    <a:pt x="83" y="136"/>
                  </a:cubicBezTo>
                  <a:cubicBezTo>
                    <a:pt x="82" y="138"/>
                    <a:pt x="81" y="139"/>
                    <a:pt x="79" y="139"/>
                  </a:cubicBezTo>
                  <a:cubicBezTo>
                    <a:pt x="78" y="140"/>
                    <a:pt x="76" y="139"/>
                    <a:pt x="76" y="138"/>
                  </a:cubicBezTo>
                  <a:cubicBezTo>
                    <a:pt x="74" y="135"/>
                    <a:pt x="75" y="131"/>
                    <a:pt x="76" y="127"/>
                  </a:cubicBezTo>
                  <a:cubicBezTo>
                    <a:pt x="77" y="123"/>
                    <a:pt x="79" y="119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lose/>
                  <a:moveTo>
                    <a:pt x="68" y="85"/>
                  </a:moveTo>
                  <a:cubicBezTo>
                    <a:pt x="68" y="86"/>
                    <a:pt x="68" y="87"/>
                    <a:pt x="68" y="87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88"/>
                    <a:pt x="62" y="88"/>
                    <a:pt x="59" y="87"/>
                  </a:cubicBezTo>
                  <a:cubicBezTo>
                    <a:pt x="56" y="87"/>
                    <a:pt x="52" y="86"/>
                    <a:pt x="48" y="84"/>
                  </a:cubicBezTo>
                  <a:cubicBezTo>
                    <a:pt x="47" y="83"/>
                    <a:pt x="46" y="81"/>
                    <a:pt x="45" y="80"/>
                  </a:cubicBezTo>
                  <a:cubicBezTo>
                    <a:pt x="45" y="78"/>
                    <a:pt x="46" y="77"/>
                    <a:pt x="47" y="76"/>
                  </a:cubicBezTo>
                  <a:cubicBezTo>
                    <a:pt x="50" y="74"/>
                    <a:pt x="54" y="75"/>
                    <a:pt x="57" y="76"/>
                  </a:cubicBezTo>
                  <a:cubicBezTo>
                    <a:pt x="62" y="78"/>
                    <a:pt x="66" y="80"/>
                    <a:pt x="70" y="82"/>
                  </a:cubicBezTo>
                  <a:cubicBezTo>
                    <a:pt x="69" y="83"/>
                    <a:pt x="69" y="84"/>
                    <a:pt x="68" y="85"/>
                  </a:cubicBezTo>
                  <a:close/>
                  <a:moveTo>
                    <a:pt x="37" y="93"/>
                  </a:moveTo>
                  <a:cubicBezTo>
                    <a:pt x="35" y="92"/>
                    <a:pt x="33" y="91"/>
                    <a:pt x="31" y="88"/>
                  </a:cubicBezTo>
                  <a:cubicBezTo>
                    <a:pt x="30" y="86"/>
                    <a:pt x="29" y="84"/>
                    <a:pt x="31" y="81"/>
                  </a:cubicBezTo>
                  <a:cubicBezTo>
                    <a:pt x="32" y="79"/>
                    <a:pt x="34" y="78"/>
                    <a:pt x="35" y="75"/>
                  </a:cubicBezTo>
                  <a:cubicBezTo>
                    <a:pt x="37" y="71"/>
                    <a:pt x="35" y="66"/>
                    <a:pt x="37" y="61"/>
                  </a:cubicBezTo>
                  <a:cubicBezTo>
                    <a:pt x="39" y="58"/>
                    <a:pt x="42" y="57"/>
                    <a:pt x="45" y="57"/>
                  </a:cubicBezTo>
                  <a:cubicBezTo>
                    <a:pt x="52" y="57"/>
                    <a:pt x="57" y="61"/>
                    <a:pt x="62" y="66"/>
                  </a:cubicBezTo>
                  <a:cubicBezTo>
                    <a:pt x="65" y="69"/>
                    <a:pt x="67" y="73"/>
                    <a:pt x="68" y="78"/>
                  </a:cubicBezTo>
                  <a:cubicBezTo>
                    <a:pt x="65" y="76"/>
                    <a:pt x="62" y="75"/>
                    <a:pt x="58" y="73"/>
                  </a:cubicBezTo>
                  <a:cubicBezTo>
                    <a:pt x="55" y="72"/>
                    <a:pt x="50" y="71"/>
                    <a:pt x="46" y="73"/>
                  </a:cubicBezTo>
                  <a:cubicBezTo>
                    <a:pt x="42" y="75"/>
                    <a:pt x="41" y="80"/>
                    <a:pt x="44" y="83"/>
                  </a:cubicBezTo>
                  <a:cubicBezTo>
                    <a:pt x="46" y="87"/>
                    <a:pt x="51" y="88"/>
                    <a:pt x="55" y="90"/>
                  </a:cubicBezTo>
                  <a:cubicBezTo>
                    <a:pt x="57" y="90"/>
                    <a:pt x="60" y="91"/>
                    <a:pt x="63" y="91"/>
                  </a:cubicBezTo>
                  <a:cubicBezTo>
                    <a:pt x="55" y="95"/>
                    <a:pt x="45" y="97"/>
                    <a:pt x="37" y="93"/>
                  </a:cubicBezTo>
                  <a:close/>
                  <a:moveTo>
                    <a:pt x="94" y="148"/>
                  </a:moveTo>
                  <a:cubicBezTo>
                    <a:pt x="93" y="151"/>
                    <a:pt x="92" y="153"/>
                    <a:pt x="90" y="154"/>
                  </a:cubicBezTo>
                  <a:cubicBezTo>
                    <a:pt x="88" y="156"/>
                    <a:pt x="85" y="156"/>
                    <a:pt x="83" y="155"/>
                  </a:cubicBezTo>
                  <a:cubicBezTo>
                    <a:pt x="80" y="154"/>
                    <a:pt x="79" y="152"/>
                    <a:pt x="77" y="151"/>
                  </a:cubicBezTo>
                  <a:cubicBezTo>
                    <a:pt x="72" y="149"/>
                    <a:pt x="67" y="152"/>
                    <a:pt x="63" y="149"/>
                  </a:cubicBezTo>
                  <a:cubicBezTo>
                    <a:pt x="59" y="148"/>
                    <a:pt x="58" y="145"/>
                    <a:pt x="58" y="142"/>
                  </a:cubicBezTo>
                  <a:cubicBezTo>
                    <a:pt x="58" y="135"/>
                    <a:pt x="61" y="129"/>
                    <a:pt x="65" y="125"/>
                  </a:cubicBezTo>
                  <a:cubicBezTo>
                    <a:pt x="68" y="121"/>
                    <a:pt x="72" y="119"/>
                    <a:pt x="76" y="117"/>
                  </a:cubicBezTo>
                  <a:cubicBezTo>
                    <a:pt x="75" y="120"/>
                    <a:pt x="74" y="123"/>
                    <a:pt x="73" y="126"/>
                  </a:cubicBezTo>
                  <a:cubicBezTo>
                    <a:pt x="72" y="130"/>
                    <a:pt x="70" y="135"/>
                    <a:pt x="73" y="139"/>
                  </a:cubicBezTo>
                  <a:cubicBezTo>
                    <a:pt x="75" y="142"/>
                    <a:pt x="79" y="144"/>
                    <a:pt x="83" y="141"/>
                  </a:cubicBezTo>
                  <a:cubicBezTo>
                    <a:pt x="86" y="139"/>
                    <a:pt x="88" y="134"/>
                    <a:pt x="89" y="130"/>
                  </a:cubicBezTo>
                  <a:cubicBezTo>
                    <a:pt x="89" y="127"/>
                    <a:pt x="90" y="125"/>
                    <a:pt x="90" y="122"/>
                  </a:cubicBezTo>
                  <a:cubicBezTo>
                    <a:pt x="95" y="130"/>
                    <a:pt x="97" y="140"/>
                    <a:pt x="94" y="148"/>
                  </a:cubicBezTo>
                  <a:close/>
                  <a:moveTo>
                    <a:pt x="87" y="110"/>
                  </a:moveTo>
                  <a:cubicBezTo>
                    <a:pt x="78" y="107"/>
                    <a:pt x="73" y="96"/>
                    <a:pt x="76" y="87"/>
                  </a:cubicBezTo>
                  <a:cubicBezTo>
                    <a:pt x="79" y="77"/>
                    <a:pt x="89" y="72"/>
                    <a:pt x="99" y="75"/>
                  </a:cubicBezTo>
                  <a:cubicBezTo>
                    <a:pt x="108" y="79"/>
                    <a:pt x="113" y="89"/>
                    <a:pt x="110" y="99"/>
                  </a:cubicBezTo>
                  <a:cubicBezTo>
                    <a:pt x="107" y="108"/>
                    <a:pt x="97" y="113"/>
                    <a:pt x="87" y="110"/>
                  </a:cubicBezTo>
                  <a:close/>
                  <a:moveTo>
                    <a:pt x="153" y="103"/>
                  </a:moveTo>
                  <a:cubicBezTo>
                    <a:pt x="152" y="105"/>
                    <a:pt x="150" y="107"/>
                    <a:pt x="149" y="109"/>
                  </a:cubicBezTo>
                  <a:cubicBezTo>
                    <a:pt x="147" y="114"/>
                    <a:pt x="150" y="119"/>
                    <a:pt x="148" y="123"/>
                  </a:cubicBezTo>
                  <a:cubicBezTo>
                    <a:pt x="146" y="126"/>
                    <a:pt x="143" y="128"/>
                    <a:pt x="140" y="128"/>
                  </a:cubicBezTo>
                  <a:cubicBezTo>
                    <a:pt x="134" y="128"/>
                    <a:pt x="128" y="125"/>
                    <a:pt x="123" y="120"/>
                  </a:cubicBezTo>
                  <a:cubicBezTo>
                    <a:pt x="120" y="117"/>
                    <a:pt x="117" y="113"/>
                    <a:pt x="115" y="108"/>
                  </a:cubicBezTo>
                  <a:cubicBezTo>
                    <a:pt x="119" y="110"/>
                    <a:pt x="122" y="112"/>
                    <a:pt x="126" y="113"/>
                  </a:cubicBezTo>
                  <a:cubicBezTo>
                    <a:pt x="129" y="114"/>
                    <a:pt x="134" y="115"/>
                    <a:pt x="138" y="113"/>
                  </a:cubicBezTo>
                  <a:cubicBezTo>
                    <a:pt x="142" y="111"/>
                    <a:pt x="143" y="107"/>
                    <a:pt x="140" y="103"/>
                  </a:cubicBezTo>
                  <a:cubicBezTo>
                    <a:pt x="138" y="99"/>
                    <a:pt x="133" y="98"/>
                    <a:pt x="129" y="97"/>
                  </a:cubicBezTo>
                  <a:cubicBezTo>
                    <a:pt x="126" y="96"/>
                    <a:pt x="124" y="95"/>
                    <a:pt x="121" y="95"/>
                  </a:cubicBezTo>
                  <a:cubicBezTo>
                    <a:pt x="129" y="91"/>
                    <a:pt x="138" y="88"/>
                    <a:pt x="146" y="92"/>
                  </a:cubicBezTo>
                  <a:cubicBezTo>
                    <a:pt x="148" y="93"/>
                    <a:pt x="151" y="94"/>
                    <a:pt x="152" y="96"/>
                  </a:cubicBezTo>
                  <a:cubicBezTo>
                    <a:pt x="154" y="98"/>
                    <a:pt x="154" y="101"/>
                    <a:pt x="153" y="10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6" name="Freeform 283"/>
            <p:cNvSpPr>
              <a:spLocks/>
            </p:cNvSpPr>
            <p:nvPr/>
          </p:nvSpPr>
          <p:spPr bwMode="auto">
            <a:xfrm>
              <a:off x="10895013" y="614363"/>
              <a:ext cx="85725" cy="90488"/>
            </a:xfrm>
            <a:custGeom>
              <a:avLst/>
              <a:gdLst>
                <a:gd name="T0" fmla="*/ 7 w 23"/>
                <a:gd name="T1" fmla="*/ 3 h 24"/>
                <a:gd name="T2" fmla="*/ 2 w 23"/>
                <a:gd name="T3" fmla="*/ 17 h 24"/>
                <a:gd name="T4" fmla="*/ 16 w 23"/>
                <a:gd name="T5" fmla="*/ 22 h 24"/>
                <a:gd name="T6" fmla="*/ 21 w 23"/>
                <a:gd name="T7" fmla="*/ 8 h 24"/>
                <a:gd name="T8" fmla="*/ 7 w 23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7" y="3"/>
                  </a:moveTo>
                  <a:cubicBezTo>
                    <a:pt x="2" y="5"/>
                    <a:pt x="0" y="12"/>
                    <a:pt x="2" y="17"/>
                  </a:cubicBezTo>
                  <a:cubicBezTo>
                    <a:pt x="5" y="22"/>
                    <a:pt x="11" y="24"/>
                    <a:pt x="16" y="22"/>
                  </a:cubicBezTo>
                  <a:cubicBezTo>
                    <a:pt x="21" y="19"/>
                    <a:pt x="23" y="13"/>
                    <a:pt x="21" y="8"/>
                  </a:cubicBezTo>
                  <a:cubicBezTo>
                    <a:pt x="18" y="2"/>
                    <a:pt x="12" y="0"/>
                    <a:pt x="7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7" name="Freeform 284"/>
            <p:cNvSpPr>
              <a:spLocks noEditPoints="1"/>
            </p:cNvSpPr>
            <p:nvPr/>
          </p:nvSpPr>
          <p:spPr bwMode="auto">
            <a:xfrm>
              <a:off x="7573963" y="1322388"/>
              <a:ext cx="579438" cy="590550"/>
            </a:xfrm>
            <a:custGeom>
              <a:avLst/>
              <a:gdLst>
                <a:gd name="T0" fmla="*/ 98 w 154"/>
                <a:gd name="T1" fmla="*/ 74 h 157"/>
                <a:gd name="T2" fmla="*/ 134 w 154"/>
                <a:gd name="T3" fmla="*/ 35 h 157"/>
                <a:gd name="T4" fmla="*/ 96 w 154"/>
                <a:gd name="T5" fmla="*/ 2 h 157"/>
                <a:gd name="T6" fmla="*/ 72 w 154"/>
                <a:gd name="T7" fmla="*/ 57 h 157"/>
                <a:gd name="T8" fmla="*/ 34 w 154"/>
                <a:gd name="T9" fmla="*/ 19 h 157"/>
                <a:gd name="T10" fmla="*/ 2 w 154"/>
                <a:gd name="T11" fmla="*/ 57 h 157"/>
                <a:gd name="T12" fmla="*/ 56 w 154"/>
                <a:gd name="T13" fmla="*/ 83 h 157"/>
                <a:gd name="T14" fmla="*/ 20 w 154"/>
                <a:gd name="T15" fmla="*/ 124 h 157"/>
                <a:gd name="T16" fmla="*/ 60 w 154"/>
                <a:gd name="T17" fmla="*/ 154 h 157"/>
                <a:gd name="T18" fmla="*/ 81 w 154"/>
                <a:gd name="T19" fmla="*/ 99 h 157"/>
                <a:gd name="T20" fmla="*/ 122 w 154"/>
                <a:gd name="T21" fmla="*/ 136 h 157"/>
                <a:gd name="T22" fmla="*/ 152 w 154"/>
                <a:gd name="T23" fmla="*/ 96 h 157"/>
                <a:gd name="T24" fmla="*/ 97 w 154"/>
                <a:gd name="T25" fmla="*/ 86 h 157"/>
                <a:gd name="T26" fmla="*/ 115 w 154"/>
                <a:gd name="T27" fmla="*/ 96 h 157"/>
                <a:gd name="T28" fmla="*/ 94 w 154"/>
                <a:gd name="T29" fmla="*/ 91 h 157"/>
                <a:gd name="T30" fmla="*/ 87 w 154"/>
                <a:gd name="T31" fmla="*/ 59 h 157"/>
                <a:gd name="T32" fmla="*/ 90 w 154"/>
                <a:gd name="T33" fmla="*/ 41 h 157"/>
                <a:gd name="T34" fmla="*/ 95 w 154"/>
                <a:gd name="T35" fmla="*/ 50 h 157"/>
                <a:gd name="T36" fmla="*/ 83 w 154"/>
                <a:gd name="T37" fmla="*/ 31 h 157"/>
                <a:gd name="T38" fmla="*/ 98 w 154"/>
                <a:gd name="T39" fmla="*/ 32 h 157"/>
                <a:gd name="T40" fmla="*/ 103 w 154"/>
                <a:gd name="T41" fmla="*/ 56 h 157"/>
                <a:gd name="T42" fmla="*/ 99 w 154"/>
                <a:gd name="T43" fmla="*/ 41 h 157"/>
                <a:gd name="T44" fmla="*/ 82 w 154"/>
                <a:gd name="T45" fmla="*/ 55 h 157"/>
                <a:gd name="T46" fmla="*/ 67 w 154"/>
                <a:gd name="T47" fmla="*/ 98 h 157"/>
                <a:gd name="T48" fmla="*/ 68 w 154"/>
                <a:gd name="T49" fmla="*/ 105 h 157"/>
                <a:gd name="T50" fmla="*/ 57 w 154"/>
                <a:gd name="T51" fmla="*/ 114 h 157"/>
                <a:gd name="T52" fmla="*/ 64 w 154"/>
                <a:gd name="T53" fmla="*/ 96 h 157"/>
                <a:gd name="T54" fmla="*/ 57 w 154"/>
                <a:gd name="T55" fmla="*/ 71 h 157"/>
                <a:gd name="T56" fmla="*/ 39 w 154"/>
                <a:gd name="T57" fmla="*/ 61 h 157"/>
                <a:gd name="T58" fmla="*/ 59 w 154"/>
                <a:gd name="T59" fmla="*/ 66 h 157"/>
                <a:gd name="T60" fmla="*/ 26 w 154"/>
                <a:gd name="T61" fmla="*/ 66 h 157"/>
                <a:gd name="T62" fmla="*/ 35 w 154"/>
                <a:gd name="T63" fmla="*/ 44 h 157"/>
                <a:gd name="T64" fmla="*/ 59 w 154"/>
                <a:gd name="T65" fmla="*/ 62 h 157"/>
                <a:gd name="T66" fmla="*/ 37 w 154"/>
                <a:gd name="T67" fmla="*/ 64 h 157"/>
                <a:gd name="T68" fmla="*/ 30 w 154"/>
                <a:gd name="T69" fmla="*/ 71 h 157"/>
                <a:gd name="T70" fmla="*/ 61 w 154"/>
                <a:gd name="T71" fmla="*/ 130 h 157"/>
                <a:gd name="T72" fmla="*/ 42 w 154"/>
                <a:gd name="T73" fmla="*/ 115 h 157"/>
                <a:gd name="T74" fmla="*/ 56 w 154"/>
                <a:gd name="T75" fmla="*/ 104 h 157"/>
                <a:gd name="T76" fmla="*/ 69 w 154"/>
                <a:gd name="T77" fmla="*/ 109 h 157"/>
                <a:gd name="T78" fmla="*/ 71 w 154"/>
                <a:gd name="T79" fmla="*/ 92 h 157"/>
                <a:gd name="T80" fmla="*/ 92 w 154"/>
                <a:gd name="T81" fmla="*/ 85 h 157"/>
                <a:gd name="T82" fmla="*/ 123 w 154"/>
                <a:gd name="T83" fmla="*/ 99 h 157"/>
                <a:gd name="T84" fmla="*/ 100 w 154"/>
                <a:gd name="T85" fmla="*/ 105 h 157"/>
                <a:gd name="T86" fmla="*/ 113 w 154"/>
                <a:gd name="T87" fmla="*/ 101 h 157"/>
                <a:gd name="T88" fmla="*/ 101 w 154"/>
                <a:gd name="T89" fmla="*/ 84 h 157"/>
                <a:gd name="T90" fmla="*/ 127 w 154"/>
                <a:gd name="T91" fmla="*/ 9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4" h="157">
                  <a:moveTo>
                    <a:pt x="152" y="84"/>
                  </a:moveTo>
                  <a:cubicBezTo>
                    <a:pt x="150" y="80"/>
                    <a:pt x="146" y="77"/>
                    <a:pt x="143" y="75"/>
                  </a:cubicBezTo>
                  <a:cubicBezTo>
                    <a:pt x="129" y="67"/>
                    <a:pt x="113" y="68"/>
                    <a:pt x="98" y="74"/>
                  </a:cubicBezTo>
                  <a:cubicBezTo>
                    <a:pt x="97" y="72"/>
                    <a:pt x="97" y="71"/>
                    <a:pt x="96" y="69"/>
                  </a:cubicBezTo>
                  <a:cubicBezTo>
                    <a:pt x="103" y="68"/>
                    <a:pt x="109" y="65"/>
                    <a:pt x="115" y="61"/>
                  </a:cubicBezTo>
                  <a:cubicBezTo>
                    <a:pt x="124" y="55"/>
                    <a:pt x="132" y="46"/>
                    <a:pt x="134" y="35"/>
                  </a:cubicBezTo>
                  <a:cubicBezTo>
                    <a:pt x="135" y="29"/>
                    <a:pt x="133" y="23"/>
                    <a:pt x="128" y="19"/>
                  </a:cubicBezTo>
                  <a:cubicBezTo>
                    <a:pt x="121" y="14"/>
                    <a:pt x="112" y="17"/>
                    <a:pt x="105" y="12"/>
                  </a:cubicBezTo>
                  <a:cubicBezTo>
                    <a:pt x="101" y="9"/>
                    <a:pt x="99" y="5"/>
                    <a:pt x="96" y="2"/>
                  </a:cubicBezTo>
                  <a:cubicBezTo>
                    <a:pt x="92" y="0"/>
                    <a:pt x="87" y="0"/>
                    <a:pt x="83" y="2"/>
                  </a:cubicBezTo>
                  <a:cubicBezTo>
                    <a:pt x="79" y="4"/>
                    <a:pt x="76" y="7"/>
                    <a:pt x="74" y="11"/>
                  </a:cubicBezTo>
                  <a:cubicBezTo>
                    <a:pt x="65" y="24"/>
                    <a:pt x="67" y="42"/>
                    <a:pt x="72" y="57"/>
                  </a:cubicBezTo>
                  <a:cubicBezTo>
                    <a:pt x="71" y="58"/>
                    <a:pt x="70" y="58"/>
                    <a:pt x="68" y="58"/>
                  </a:cubicBezTo>
                  <a:cubicBezTo>
                    <a:pt x="67" y="51"/>
                    <a:pt x="64" y="45"/>
                    <a:pt x="60" y="39"/>
                  </a:cubicBezTo>
                  <a:cubicBezTo>
                    <a:pt x="54" y="29"/>
                    <a:pt x="45" y="21"/>
                    <a:pt x="34" y="19"/>
                  </a:cubicBezTo>
                  <a:cubicBezTo>
                    <a:pt x="28" y="18"/>
                    <a:pt x="23" y="20"/>
                    <a:pt x="19" y="25"/>
                  </a:cubicBezTo>
                  <a:cubicBezTo>
                    <a:pt x="14" y="31"/>
                    <a:pt x="16" y="41"/>
                    <a:pt x="12" y="48"/>
                  </a:cubicBezTo>
                  <a:cubicBezTo>
                    <a:pt x="9" y="52"/>
                    <a:pt x="5" y="54"/>
                    <a:pt x="2" y="57"/>
                  </a:cubicBezTo>
                  <a:cubicBezTo>
                    <a:pt x="0" y="61"/>
                    <a:pt x="0" y="66"/>
                    <a:pt x="2" y="70"/>
                  </a:cubicBezTo>
                  <a:cubicBezTo>
                    <a:pt x="3" y="74"/>
                    <a:pt x="7" y="77"/>
                    <a:pt x="10" y="79"/>
                  </a:cubicBezTo>
                  <a:cubicBezTo>
                    <a:pt x="24" y="88"/>
                    <a:pt x="41" y="87"/>
                    <a:pt x="56" y="83"/>
                  </a:cubicBezTo>
                  <a:cubicBezTo>
                    <a:pt x="56" y="84"/>
                    <a:pt x="57" y="86"/>
                    <a:pt x="57" y="87"/>
                  </a:cubicBezTo>
                  <a:cubicBezTo>
                    <a:pt x="50" y="89"/>
                    <a:pt x="43" y="92"/>
                    <a:pt x="37" y="96"/>
                  </a:cubicBezTo>
                  <a:cubicBezTo>
                    <a:pt x="28" y="103"/>
                    <a:pt x="21" y="113"/>
                    <a:pt x="20" y="124"/>
                  </a:cubicBezTo>
                  <a:cubicBezTo>
                    <a:pt x="19" y="130"/>
                    <a:pt x="21" y="135"/>
                    <a:pt x="26" y="139"/>
                  </a:cubicBezTo>
                  <a:cubicBezTo>
                    <a:pt x="33" y="144"/>
                    <a:pt x="43" y="141"/>
                    <a:pt x="50" y="145"/>
                  </a:cubicBezTo>
                  <a:cubicBezTo>
                    <a:pt x="54" y="148"/>
                    <a:pt x="56" y="152"/>
                    <a:pt x="60" y="154"/>
                  </a:cubicBezTo>
                  <a:cubicBezTo>
                    <a:pt x="63" y="157"/>
                    <a:pt x="68" y="156"/>
                    <a:pt x="72" y="154"/>
                  </a:cubicBezTo>
                  <a:cubicBezTo>
                    <a:pt x="76" y="152"/>
                    <a:pt x="79" y="149"/>
                    <a:pt x="81" y="145"/>
                  </a:cubicBezTo>
                  <a:cubicBezTo>
                    <a:pt x="89" y="131"/>
                    <a:pt x="87" y="115"/>
                    <a:pt x="81" y="99"/>
                  </a:cubicBezTo>
                  <a:cubicBezTo>
                    <a:pt x="83" y="99"/>
                    <a:pt x="84" y="99"/>
                    <a:pt x="85" y="98"/>
                  </a:cubicBezTo>
                  <a:cubicBezTo>
                    <a:pt x="87" y="105"/>
                    <a:pt x="90" y="112"/>
                    <a:pt x="95" y="118"/>
                  </a:cubicBezTo>
                  <a:cubicBezTo>
                    <a:pt x="101" y="127"/>
                    <a:pt x="111" y="135"/>
                    <a:pt x="122" y="136"/>
                  </a:cubicBezTo>
                  <a:cubicBezTo>
                    <a:pt x="128" y="137"/>
                    <a:pt x="133" y="135"/>
                    <a:pt x="137" y="130"/>
                  </a:cubicBezTo>
                  <a:cubicBezTo>
                    <a:pt x="142" y="123"/>
                    <a:pt x="138" y="113"/>
                    <a:pt x="143" y="106"/>
                  </a:cubicBezTo>
                  <a:cubicBezTo>
                    <a:pt x="145" y="102"/>
                    <a:pt x="150" y="100"/>
                    <a:pt x="152" y="96"/>
                  </a:cubicBezTo>
                  <a:cubicBezTo>
                    <a:pt x="154" y="93"/>
                    <a:pt x="154" y="88"/>
                    <a:pt x="152" y="84"/>
                  </a:cubicBezTo>
                  <a:close/>
                  <a:moveTo>
                    <a:pt x="96" y="88"/>
                  </a:moveTo>
                  <a:cubicBezTo>
                    <a:pt x="96" y="87"/>
                    <a:pt x="97" y="87"/>
                    <a:pt x="97" y="86"/>
                  </a:cubicBezTo>
                  <a:cubicBezTo>
                    <a:pt x="99" y="86"/>
                    <a:pt x="102" y="87"/>
                    <a:pt x="104" y="87"/>
                  </a:cubicBezTo>
                  <a:cubicBezTo>
                    <a:pt x="107" y="89"/>
                    <a:pt x="110" y="90"/>
                    <a:pt x="113" y="92"/>
                  </a:cubicBezTo>
                  <a:cubicBezTo>
                    <a:pt x="114" y="93"/>
                    <a:pt x="115" y="94"/>
                    <a:pt x="115" y="96"/>
                  </a:cubicBezTo>
                  <a:cubicBezTo>
                    <a:pt x="115" y="97"/>
                    <a:pt x="114" y="98"/>
                    <a:pt x="113" y="98"/>
                  </a:cubicBezTo>
                  <a:cubicBezTo>
                    <a:pt x="110" y="100"/>
                    <a:pt x="107" y="98"/>
                    <a:pt x="104" y="97"/>
                  </a:cubicBezTo>
                  <a:cubicBezTo>
                    <a:pt x="101" y="95"/>
                    <a:pt x="97" y="93"/>
                    <a:pt x="94" y="91"/>
                  </a:cubicBezTo>
                  <a:cubicBezTo>
                    <a:pt x="95" y="90"/>
                    <a:pt x="96" y="89"/>
                    <a:pt x="96" y="88"/>
                  </a:cubicBezTo>
                  <a:close/>
                  <a:moveTo>
                    <a:pt x="89" y="60"/>
                  </a:moveTo>
                  <a:cubicBezTo>
                    <a:pt x="88" y="60"/>
                    <a:pt x="87" y="59"/>
                    <a:pt x="87" y="59"/>
                  </a:cubicBezTo>
                  <a:cubicBezTo>
                    <a:pt x="86" y="59"/>
                    <a:pt x="85" y="58"/>
                    <a:pt x="84" y="58"/>
                  </a:cubicBezTo>
                  <a:cubicBezTo>
                    <a:pt x="84" y="55"/>
                    <a:pt x="85" y="52"/>
                    <a:pt x="86" y="50"/>
                  </a:cubicBezTo>
                  <a:cubicBezTo>
                    <a:pt x="87" y="47"/>
                    <a:pt x="88" y="44"/>
                    <a:pt x="90" y="41"/>
                  </a:cubicBezTo>
                  <a:cubicBezTo>
                    <a:pt x="91" y="40"/>
                    <a:pt x="92" y="39"/>
                    <a:pt x="94" y="39"/>
                  </a:cubicBezTo>
                  <a:cubicBezTo>
                    <a:pt x="95" y="39"/>
                    <a:pt x="96" y="40"/>
                    <a:pt x="97" y="41"/>
                  </a:cubicBezTo>
                  <a:cubicBezTo>
                    <a:pt x="98" y="44"/>
                    <a:pt x="96" y="47"/>
                    <a:pt x="95" y="50"/>
                  </a:cubicBezTo>
                  <a:cubicBezTo>
                    <a:pt x="93" y="53"/>
                    <a:pt x="91" y="57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83" y="31"/>
                  </a:moveTo>
                  <a:cubicBezTo>
                    <a:pt x="84" y="29"/>
                    <a:pt x="85" y="28"/>
                    <a:pt x="87" y="27"/>
                  </a:cubicBezTo>
                  <a:cubicBezTo>
                    <a:pt x="89" y="26"/>
                    <a:pt x="91" y="26"/>
                    <a:pt x="93" y="27"/>
                  </a:cubicBezTo>
                  <a:cubicBezTo>
                    <a:pt x="95" y="28"/>
                    <a:pt x="96" y="30"/>
                    <a:pt x="98" y="32"/>
                  </a:cubicBezTo>
                  <a:cubicBezTo>
                    <a:pt x="101" y="34"/>
                    <a:pt x="106" y="33"/>
                    <a:pt x="109" y="35"/>
                  </a:cubicBezTo>
                  <a:cubicBezTo>
                    <a:pt x="111" y="37"/>
                    <a:pt x="112" y="40"/>
                    <a:pt x="112" y="43"/>
                  </a:cubicBezTo>
                  <a:cubicBezTo>
                    <a:pt x="111" y="48"/>
                    <a:pt x="107" y="53"/>
                    <a:pt x="103" y="56"/>
                  </a:cubicBezTo>
                  <a:cubicBezTo>
                    <a:pt x="100" y="58"/>
                    <a:pt x="96" y="59"/>
                    <a:pt x="92" y="60"/>
                  </a:cubicBezTo>
                  <a:cubicBezTo>
                    <a:pt x="94" y="57"/>
                    <a:pt x="96" y="54"/>
                    <a:pt x="98" y="51"/>
                  </a:cubicBezTo>
                  <a:cubicBezTo>
                    <a:pt x="99" y="48"/>
                    <a:pt x="101" y="44"/>
                    <a:pt x="99" y="41"/>
                  </a:cubicBezTo>
                  <a:cubicBezTo>
                    <a:pt x="98" y="37"/>
                    <a:pt x="94" y="35"/>
                    <a:pt x="91" y="37"/>
                  </a:cubicBezTo>
                  <a:cubicBezTo>
                    <a:pt x="88" y="39"/>
                    <a:pt x="86" y="43"/>
                    <a:pt x="85" y="46"/>
                  </a:cubicBezTo>
                  <a:cubicBezTo>
                    <a:pt x="83" y="49"/>
                    <a:pt x="82" y="52"/>
                    <a:pt x="82" y="55"/>
                  </a:cubicBezTo>
                  <a:cubicBezTo>
                    <a:pt x="79" y="47"/>
                    <a:pt x="78" y="38"/>
                    <a:pt x="83" y="31"/>
                  </a:cubicBezTo>
                  <a:close/>
                  <a:moveTo>
                    <a:pt x="64" y="96"/>
                  </a:moveTo>
                  <a:cubicBezTo>
                    <a:pt x="65" y="96"/>
                    <a:pt x="66" y="97"/>
                    <a:pt x="67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69" y="101"/>
                    <a:pt x="69" y="103"/>
                    <a:pt x="68" y="105"/>
                  </a:cubicBezTo>
                  <a:cubicBezTo>
                    <a:pt x="67" y="108"/>
                    <a:pt x="66" y="111"/>
                    <a:pt x="64" y="114"/>
                  </a:cubicBezTo>
                  <a:cubicBezTo>
                    <a:pt x="63" y="115"/>
                    <a:pt x="61" y="116"/>
                    <a:pt x="60" y="116"/>
                  </a:cubicBezTo>
                  <a:cubicBezTo>
                    <a:pt x="59" y="116"/>
                    <a:pt x="58" y="115"/>
                    <a:pt x="57" y="114"/>
                  </a:cubicBezTo>
                  <a:cubicBezTo>
                    <a:pt x="56" y="111"/>
                    <a:pt x="57" y="108"/>
                    <a:pt x="59" y="105"/>
                  </a:cubicBezTo>
                  <a:cubicBezTo>
                    <a:pt x="60" y="102"/>
                    <a:pt x="62" y="99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lose/>
                  <a:moveTo>
                    <a:pt x="58" y="68"/>
                  </a:moveTo>
                  <a:cubicBezTo>
                    <a:pt x="58" y="69"/>
                    <a:pt x="57" y="70"/>
                    <a:pt x="57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4" y="70"/>
                    <a:pt x="52" y="70"/>
                    <a:pt x="50" y="69"/>
                  </a:cubicBezTo>
                  <a:cubicBezTo>
                    <a:pt x="47" y="68"/>
                    <a:pt x="44" y="67"/>
                    <a:pt x="41" y="64"/>
                  </a:cubicBezTo>
                  <a:cubicBezTo>
                    <a:pt x="40" y="64"/>
                    <a:pt x="39" y="62"/>
                    <a:pt x="39" y="61"/>
                  </a:cubicBezTo>
                  <a:cubicBezTo>
                    <a:pt x="39" y="60"/>
                    <a:pt x="40" y="59"/>
                    <a:pt x="41" y="58"/>
                  </a:cubicBezTo>
                  <a:cubicBezTo>
                    <a:pt x="44" y="57"/>
                    <a:pt x="47" y="58"/>
                    <a:pt x="50" y="60"/>
                  </a:cubicBezTo>
                  <a:cubicBezTo>
                    <a:pt x="53" y="61"/>
                    <a:pt x="56" y="63"/>
                    <a:pt x="59" y="66"/>
                  </a:cubicBezTo>
                  <a:cubicBezTo>
                    <a:pt x="59" y="66"/>
                    <a:pt x="58" y="67"/>
                    <a:pt x="58" y="68"/>
                  </a:cubicBezTo>
                  <a:close/>
                  <a:moveTo>
                    <a:pt x="30" y="71"/>
                  </a:moveTo>
                  <a:cubicBezTo>
                    <a:pt x="29" y="70"/>
                    <a:pt x="27" y="68"/>
                    <a:pt x="26" y="66"/>
                  </a:cubicBezTo>
                  <a:cubicBezTo>
                    <a:pt x="25" y="64"/>
                    <a:pt x="25" y="62"/>
                    <a:pt x="26" y="60"/>
                  </a:cubicBezTo>
                  <a:cubicBezTo>
                    <a:pt x="28" y="58"/>
                    <a:pt x="30" y="57"/>
                    <a:pt x="31" y="56"/>
                  </a:cubicBezTo>
                  <a:cubicBezTo>
                    <a:pt x="33" y="52"/>
                    <a:pt x="32" y="48"/>
                    <a:pt x="35" y="44"/>
                  </a:cubicBezTo>
                  <a:cubicBezTo>
                    <a:pt x="36" y="42"/>
                    <a:pt x="39" y="41"/>
                    <a:pt x="42" y="41"/>
                  </a:cubicBezTo>
                  <a:cubicBezTo>
                    <a:pt x="47" y="43"/>
                    <a:pt x="52" y="46"/>
                    <a:pt x="55" y="51"/>
                  </a:cubicBezTo>
                  <a:cubicBezTo>
                    <a:pt x="57" y="54"/>
                    <a:pt x="58" y="58"/>
                    <a:pt x="59" y="62"/>
                  </a:cubicBezTo>
                  <a:cubicBezTo>
                    <a:pt x="56" y="60"/>
                    <a:pt x="54" y="59"/>
                    <a:pt x="51" y="57"/>
                  </a:cubicBezTo>
                  <a:cubicBezTo>
                    <a:pt x="48" y="56"/>
                    <a:pt x="44" y="54"/>
                    <a:pt x="41" y="55"/>
                  </a:cubicBezTo>
                  <a:cubicBezTo>
                    <a:pt x="37" y="57"/>
                    <a:pt x="36" y="60"/>
                    <a:pt x="37" y="64"/>
                  </a:cubicBezTo>
                  <a:cubicBezTo>
                    <a:pt x="39" y="67"/>
                    <a:pt x="43" y="69"/>
                    <a:pt x="46" y="70"/>
                  </a:cubicBezTo>
                  <a:cubicBezTo>
                    <a:pt x="48" y="71"/>
                    <a:pt x="50" y="72"/>
                    <a:pt x="52" y="73"/>
                  </a:cubicBezTo>
                  <a:cubicBezTo>
                    <a:pt x="45" y="75"/>
                    <a:pt x="37" y="75"/>
                    <a:pt x="30" y="71"/>
                  </a:cubicBezTo>
                  <a:close/>
                  <a:moveTo>
                    <a:pt x="71" y="125"/>
                  </a:moveTo>
                  <a:cubicBezTo>
                    <a:pt x="70" y="127"/>
                    <a:pt x="69" y="129"/>
                    <a:pt x="67" y="130"/>
                  </a:cubicBezTo>
                  <a:cubicBezTo>
                    <a:pt x="65" y="131"/>
                    <a:pt x="63" y="131"/>
                    <a:pt x="61" y="130"/>
                  </a:cubicBezTo>
                  <a:cubicBezTo>
                    <a:pt x="59" y="129"/>
                    <a:pt x="58" y="126"/>
                    <a:pt x="56" y="125"/>
                  </a:cubicBezTo>
                  <a:cubicBezTo>
                    <a:pt x="53" y="123"/>
                    <a:pt x="48" y="124"/>
                    <a:pt x="45" y="122"/>
                  </a:cubicBezTo>
                  <a:cubicBezTo>
                    <a:pt x="42" y="120"/>
                    <a:pt x="41" y="118"/>
                    <a:pt x="42" y="115"/>
                  </a:cubicBezTo>
                  <a:cubicBezTo>
                    <a:pt x="42" y="109"/>
                    <a:pt x="46" y="105"/>
                    <a:pt x="50" y="101"/>
                  </a:cubicBezTo>
                  <a:cubicBezTo>
                    <a:pt x="53" y="99"/>
                    <a:pt x="57" y="98"/>
                    <a:pt x="60" y="97"/>
                  </a:cubicBezTo>
                  <a:cubicBezTo>
                    <a:pt x="59" y="99"/>
                    <a:pt x="57" y="101"/>
                    <a:pt x="56" y="104"/>
                  </a:cubicBezTo>
                  <a:cubicBezTo>
                    <a:pt x="55" y="107"/>
                    <a:pt x="53" y="111"/>
                    <a:pt x="55" y="114"/>
                  </a:cubicBezTo>
                  <a:cubicBezTo>
                    <a:pt x="56" y="118"/>
                    <a:pt x="59" y="119"/>
                    <a:pt x="63" y="118"/>
                  </a:cubicBezTo>
                  <a:cubicBezTo>
                    <a:pt x="66" y="116"/>
                    <a:pt x="68" y="112"/>
                    <a:pt x="69" y="109"/>
                  </a:cubicBezTo>
                  <a:cubicBezTo>
                    <a:pt x="70" y="107"/>
                    <a:pt x="71" y="105"/>
                    <a:pt x="71" y="103"/>
                  </a:cubicBezTo>
                  <a:cubicBezTo>
                    <a:pt x="74" y="110"/>
                    <a:pt x="75" y="118"/>
                    <a:pt x="71" y="125"/>
                  </a:cubicBezTo>
                  <a:close/>
                  <a:moveTo>
                    <a:pt x="71" y="92"/>
                  </a:moveTo>
                  <a:cubicBezTo>
                    <a:pt x="63" y="88"/>
                    <a:pt x="60" y="79"/>
                    <a:pt x="64" y="71"/>
                  </a:cubicBezTo>
                  <a:cubicBezTo>
                    <a:pt x="68" y="63"/>
                    <a:pt x="77" y="60"/>
                    <a:pt x="85" y="64"/>
                  </a:cubicBezTo>
                  <a:cubicBezTo>
                    <a:pt x="93" y="68"/>
                    <a:pt x="96" y="78"/>
                    <a:pt x="92" y="85"/>
                  </a:cubicBezTo>
                  <a:cubicBezTo>
                    <a:pt x="88" y="93"/>
                    <a:pt x="78" y="96"/>
                    <a:pt x="71" y="92"/>
                  </a:cubicBezTo>
                  <a:close/>
                  <a:moveTo>
                    <a:pt x="127" y="95"/>
                  </a:moveTo>
                  <a:cubicBezTo>
                    <a:pt x="126" y="97"/>
                    <a:pt x="124" y="98"/>
                    <a:pt x="123" y="99"/>
                  </a:cubicBezTo>
                  <a:cubicBezTo>
                    <a:pt x="121" y="103"/>
                    <a:pt x="122" y="108"/>
                    <a:pt x="120" y="111"/>
                  </a:cubicBezTo>
                  <a:cubicBezTo>
                    <a:pt x="118" y="114"/>
                    <a:pt x="116" y="115"/>
                    <a:pt x="113" y="114"/>
                  </a:cubicBezTo>
                  <a:cubicBezTo>
                    <a:pt x="108" y="113"/>
                    <a:pt x="103" y="110"/>
                    <a:pt x="100" y="105"/>
                  </a:cubicBezTo>
                  <a:cubicBezTo>
                    <a:pt x="97" y="102"/>
                    <a:pt x="96" y="98"/>
                    <a:pt x="95" y="94"/>
                  </a:cubicBezTo>
                  <a:cubicBezTo>
                    <a:pt x="97" y="96"/>
                    <a:pt x="100" y="98"/>
                    <a:pt x="103" y="99"/>
                  </a:cubicBezTo>
                  <a:cubicBezTo>
                    <a:pt x="106" y="101"/>
                    <a:pt x="110" y="103"/>
                    <a:pt x="113" y="101"/>
                  </a:cubicBezTo>
                  <a:cubicBezTo>
                    <a:pt x="117" y="100"/>
                    <a:pt x="118" y="96"/>
                    <a:pt x="117" y="93"/>
                  </a:cubicBezTo>
                  <a:cubicBezTo>
                    <a:pt x="115" y="89"/>
                    <a:pt x="111" y="88"/>
                    <a:pt x="108" y="86"/>
                  </a:cubicBezTo>
                  <a:cubicBezTo>
                    <a:pt x="106" y="85"/>
                    <a:pt x="103" y="84"/>
                    <a:pt x="101" y="84"/>
                  </a:cubicBezTo>
                  <a:cubicBezTo>
                    <a:pt x="108" y="81"/>
                    <a:pt x="116" y="80"/>
                    <a:pt x="123" y="84"/>
                  </a:cubicBezTo>
                  <a:cubicBezTo>
                    <a:pt x="125" y="85"/>
                    <a:pt x="126" y="87"/>
                    <a:pt x="127" y="89"/>
                  </a:cubicBezTo>
                  <a:cubicBezTo>
                    <a:pt x="128" y="91"/>
                    <a:pt x="129" y="93"/>
                    <a:pt x="127" y="9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8" name="Freeform 285"/>
            <p:cNvSpPr>
              <a:spLocks/>
            </p:cNvSpPr>
            <p:nvPr/>
          </p:nvSpPr>
          <p:spPr bwMode="auto">
            <a:xfrm>
              <a:off x="7829551" y="1577975"/>
              <a:ext cx="76200" cy="74613"/>
            </a:xfrm>
            <a:custGeom>
              <a:avLst/>
              <a:gdLst>
                <a:gd name="T0" fmla="*/ 8 w 20"/>
                <a:gd name="T1" fmla="*/ 1 h 20"/>
                <a:gd name="T2" fmla="*/ 2 w 20"/>
                <a:gd name="T3" fmla="*/ 12 h 20"/>
                <a:gd name="T4" fmla="*/ 13 w 20"/>
                <a:gd name="T5" fmla="*/ 18 h 20"/>
                <a:gd name="T6" fmla="*/ 19 w 20"/>
                <a:gd name="T7" fmla="*/ 7 h 20"/>
                <a:gd name="T8" fmla="*/ 8 w 20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1"/>
                  </a:moveTo>
                  <a:cubicBezTo>
                    <a:pt x="3" y="3"/>
                    <a:pt x="0" y="8"/>
                    <a:pt x="2" y="12"/>
                  </a:cubicBezTo>
                  <a:cubicBezTo>
                    <a:pt x="3" y="17"/>
                    <a:pt x="8" y="20"/>
                    <a:pt x="13" y="18"/>
                  </a:cubicBezTo>
                  <a:cubicBezTo>
                    <a:pt x="18" y="17"/>
                    <a:pt x="20" y="12"/>
                    <a:pt x="19" y="7"/>
                  </a:cubicBezTo>
                  <a:cubicBezTo>
                    <a:pt x="17" y="2"/>
                    <a:pt x="12" y="0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9" name="Freeform 286"/>
            <p:cNvSpPr>
              <a:spLocks/>
            </p:cNvSpPr>
            <p:nvPr/>
          </p:nvSpPr>
          <p:spPr bwMode="auto">
            <a:xfrm>
              <a:off x="8205788" y="203200"/>
              <a:ext cx="41275" cy="82550"/>
            </a:xfrm>
            <a:custGeom>
              <a:avLst/>
              <a:gdLst>
                <a:gd name="T0" fmla="*/ 8 w 11"/>
                <a:gd name="T1" fmla="*/ 1 h 22"/>
                <a:gd name="T2" fmla="*/ 1 w 11"/>
                <a:gd name="T3" fmla="*/ 4 h 22"/>
                <a:gd name="T4" fmla="*/ 1 w 11"/>
                <a:gd name="T5" fmla="*/ 11 h 22"/>
                <a:gd name="T6" fmla="*/ 6 w 11"/>
                <a:gd name="T7" fmla="*/ 22 h 22"/>
                <a:gd name="T8" fmla="*/ 10 w 11"/>
                <a:gd name="T9" fmla="*/ 10 h 22"/>
                <a:gd name="T10" fmla="*/ 8 w 11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2">
                  <a:moveTo>
                    <a:pt x="8" y="1"/>
                  </a:moveTo>
                  <a:cubicBezTo>
                    <a:pt x="6" y="0"/>
                    <a:pt x="3" y="2"/>
                    <a:pt x="1" y="4"/>
                  </a:cubicBezTo>
                  <a:cubicBezTo>
                    <a:pt x="0" y="7"/>
                    <a:pt x="1" y="9"/>
                    <a:pt x="1" y="11"/>
                  </a:cubicBezTo>
                  <a:cubicBezTo>
                    <a:pt x="2" y="15"/>
                    <a:pt x="4" y="19"/>
                    <a:pt x="6" y="22"/>
                  </a:cubicBezTo>
                  <a:cubicBezTo>
                    <a:pt x="6" y="22"/>
                    <a:pt x="10" y="14"/>
                    <a:pt x="10" y="10"/>
                  </a:cubicBezTo>
                  <a:cubicBezTo>
                    <a:pt x="11" y="6"/>
                    <a:pt x="11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0" name="Freeform 287"/>
            <p:cNvSpPr>
              <a:spLocks noEditPoints="1"/>
            </p:cNvSpPr>
            <p:nvPr/>
          </p:nvSpPr>
          <p:spPr bwMode="auto">
            <a:xfrm>
              <a:off x="7953376" y="211138"/>
              <a:ext cx="571500" cy="576263"/>
            </a:xfrm>
            <a:custGeom>
              <a:avLst/>
              <a:gdLst>
                <a:gd name="T0" fmla="*/ 114 w 152"/>
                <a:gd name="T1" fmla="*/ 4 h 153"/>
                <a:gd name="T2" fmla="*/ 90 w 152"/>
                <a:gd name="T3" fmla="*/ 8 h 153"/>
                <a:gd name="T4" fmla="*/ 72 w 152"/>
                <a:gd name="T5" fmla="*/ 54 h 153"/>
                <a:gd name="T6" fmla="*/ 48 w 152"/>
                <a:gd name="T7" fmla="*/ 6 h 153"/>
                <a:gd name="T8" fmla="*/ 17 w 152"/>
                <a:gd name="T9" fmla="*/ 30 h 153"/>
                <a:gd name="T10" fmla="*/ 1 w 152"/>
                <a:gd name="T11" fmla="*/ 50 h 153"/>
                <a:gd name="T12" fmla="*/ 53 w 152"/>
                <a:gd name="T13" fmla="*/ 77 h 153"/>
                <a:gd name="T14" fmla="*/ 32 w 152"/>
                <a:gd name="T15" fmla="*/ 83 h 153"/>
                <a:gd name="T16" fmla="*/ 6 w 152"/>
                <a:gd name="T17" fmla="*/ 122 h 153"/>
                <a:gd name="T18" fmla="*/ 34 w 152"/>
                <a:gd name="T19" fmla="*/ 148 h 153"/>
                <a:gd name="T20" fmla="*/ 59 w 152"/>
                <a:gd name="T21" fmla="*/ 146 h 153"/>
                <a:gd name="T22" fmla="*/ 79 w 152"/>
                <a:gd name="T23" fmla="*/ 100 h 153"/>
                <a:gd name="T24" fmla="*/ 106 w 152"/>
                <a:gd name="T25" fmla="*/ 148 h 153"/>
                <a:gd name="T26" fmla="*/ 136 w 152"/>
                <a:gd name="T27" fmla="*/ 123 h 153"/>
                <a:gd name="T28" fmla="*/ 151 w 152"/>
                <a:gd name="T29" fmla="*/ 102 h 153"/>
                <a:gd name="T30" fmla="*/ 99 w 152"/>
                <a:gd name="T31" fmla="*/ 78 h 153"/>
                <a:gd name="T32" fmla="*/ 121 w 152"/>
                <a:gd name="T33" fmla="*/ 69 h 153"/>
                <a:gd name="T34" fmla="*/ 144 w 152"/>
                <a:gd name="T35" fmla="*/ 29 h 153"/>
                <a:gd name="T36" fmla="*/ 83 w 152"/>
                <a:gd name="T37" fmla="*/ 83 h 153"/>
                <a:gd name="T38" fmla="*/ 69 w 152"/>
                <a:gd name="T39" fmla="*/ 71 h 153"/>
                <a:gd name="T40" fmla="*/ 83 w 152"/>
                <a:gd name="T41" fmla="*/ 83 h 153"/>
                <a:gd name="T42" fmla="*/ 27 w 152"/>
                <a:gd name="T43" fmla="*/ 52 h 153"/>
                <a:gd name="T44" fmla="*/ 35 w 152"/>
                <a:gd name="T45" fmla="*/ 43 h 153"/>
                <a:gd name="T46" fmla="*/ 50 w 152"/>
                <a:gd name="T47" fmla="*/ 31 h 153"/>
                <a:gd name="T48" fmla="*/ 62 w 152"/>
                <a:gd name="T49" fmla="*/ 59 h 153"/>
                <a:gd name="T50" fmla="*/ 56 w 152"/>
                <a:gd name="T51" fmla="*/ 65 h 153"/>
                <a:gd name="T52" fmla="*/ 63 w 152"/>
                <a:gd name="T53" fmla="*/ 96 h 153"/>
                <a:gd name="T54" fmla="*/ 50 w 152"/>
                <a:gd name="T55" fmla="*/ 126 h 153"/>
                <a:gd name="T56" fmla="*/ 41 w 152"/>
                <a:gd name="T57" fmla="*/ 118 h 153"/>
                <a:gd name="T58" fmla="*/ 30 w 152"/>
                <a:gd name="T59" fmla="*/ 103 h 153"/>
                <a:gd name="T60" fmla="*/ 58 w 152"/>
                <a:gd name="T61" fmla="*/ 91 h 153"/>
                <a:gd name="T62" fmla="*/ 63 w 152"/>
                <a:gd name="T63" fmla="*/ 96 h 153"/>
                <a:gd name="T64" fmla="*/ 121 w 152"/>
                <a:gd name="T65" fmla="*/ 95 h 153"/>
                <a:gd name="T66" fmla="*/ 123 w 152"/>
                <a:gd name="T67" fmla="*/ 107 h 153"/>
                <a:gd name="T68" fmla="*/ 111 w 152"/>
                <a:gd name="T69" fmla="*/ 122 h 153"/>
                <a:gd name="T70" fmla="*/ 92 w 152"/>
                <a:gd name="T71" fmla="*/ 111 h 153"/>
                <a:gd name="T72" fmla="*/ 93 w 152"/>
                <a:gd name="T73" fmla="*/ 92 h 153"/>
                <a:gd name="T74" fmla="*/ 121 w 152"/>
                <a:gd name="T75" fmla="*/ 41 h 153"/>
                <a:gd name="T76" fmla="*/ 109 w 152"/>
                <a:gd name="T77" fmla="*/ 61 h 153"/>
                <a:gd name="T78" fmla="*/ 91 w 152"/>
                <a:gd name="T79" fmla="*/ 59 h 153"/>
                <a:gd name="T80" fmla="*/ 94 w 152"/>
                <a:gd name="T81" fmla="*/ 31 h 153"/>
                <a:gd name="T82" fmla="*/ 106 w 152"/>
                <a:gd name="T83" fmla="*/ 29 h 153"/>
                <a:gd name="T84" fmla="*/ 121 w 152"/>
                <a:gd name="T85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153">
                  <a:moveTo>
                    <a:pt x="122" y="16"/>
                  </a:moveTo>
                  <a:cubicBezTo>
                    <a:pt x="119" y="13"/>
                    <a:pt x="118" y="7"/>
                    <a:pt x="114" y="4"/>
                  </a:cubicBezTo>
                  <a:cubicBezTo>
                    <a:pt x="111" y="1"/>
                    <a:pt x="106" y="0"/>
                    <a:pt x="102" y="1"/>
                  </a:cubicBezTo>
                  <a:cubicBezTo>
                    <a:pt x="97" y="2"/>
                    <a:pt x="93" y="5"/>
                    <a:pt x="90" y="8"/>
                  </a:cubicBezTo>
                  <a:cubicBezTo>
                    <a:pt x="79" y="20"/>
                    <a:pt x="76" y="37"/>
                    <a:pt x="77" y="54"/>
                  </a:cubicBezTo>
                  <a:cubicBezTo>
                    <a:pt x="75" y="54"/>
                    <a:pt x="74" y="54"/>
                    <a:pt x="72" y="54"/>
                  </a:cubicBezTo>
                  <a:cubicBezTo>
                    <a:pt x="72" y="47"/>
                    <a:pt x="72" y="40"/>
                    <a:pt x="70" y="33"/>
                  </a:cubicBezTo>
                  <a:cubicBezTo>
                    <a:pt x="66" y="21"/>
                    <a:pt x="58" y="11"/>
                    <a:pt x="48" y="6"/>
                  </a:cubicBezTo>
                  <a:cubicBezTo>
                    <a:pt x="42" y="3"/>
                    <a:pt x="36" y="4"/>
                    <a:pt x="31" y="8"/>
                  </a:cubicBezTo>
                  <a:cubicBezTo>
                    <a:pt x="24" y="14"/>
                    <a:pt x="24" y="24"/>
                    <a:pt x="17" y="30"/>
                  </a:cubicBezTo>
                  <a:cubicBezTo>
                    <a:pt x="13" y="33"/>
                    <a:pt x="8" y="34"/>
                    <a:pt x="5" y="37"/>
                  </a:cubicBezTo>
                  <a:cubicBezTo>
                    <a:pt x="1" y="40"/>
                    <a:pt x="0" y="45"/>
                    <a:pt x="1" y="50"/>
                  </a:cubicBezTo>
                  <a:cubicBezTo>
                    <a:pt x="2" y="54"/>
                    <a:pt x="4" y="58"/>
                    <a:pt x="7" y="62"/>
                  </a:cubicBezTo>
                  <a:cubicBezTo>
                    <a:pt x="19" y="74"/>
                    <a:pt x="36" y="77"/>
                    <a:pt x="53" y="77"/>
                  </a:cubicBezTo>
                  <a:cubicBezTo>
                    <a:pt x="53" y="78"/>
                    <a:pt x="53" y="79"/>
                    <a:pt x="53" y="80"/>
                  </a:cubicBezTo>
                  <a:cubicBezTo>
                    <a:pt x="46" y="80"/>
                    <a:pt x="39" y="81"/>
                    <a:pt x="32" y="83"/>
                  </a:cubicBezTo>
                  <a:cubicBezTo>
                    <a:pt x="20" y="87"/>
                    <a:pt x="10" y="94"/>
                    <a:pt x="5" y="105"/>
                  </a:cubicBezTo>
                  <a:cubicBezTo>
                    <a:pt x="2" y="111"/>
                    <a:pt x="2" y="117"/>
                    <a:pt x="6" y="122"/>
                  </a:cubicBezTo>
                  <a:cubicBezTo>
                    <a:pt x="12" y="129"/>
                    <a:pt x="22" y="129"/>
                    <a:pt x="28" y="136"/>
                  </a:cubicBezTo>
                  <a:cubicBezTo>
                    <a:pt x="31" y="140"/>
                    <a:pt x="31" y="145"/>
                    <a:pt x="34" y="148"/>
                  </a:cubicBezTo>
                  <a:cubicBezTo>
                    <a:pt x="37" y="152"/>
                    <a:pt x="42" y="153"/>
                    <a:pt x="47" y="152"/>
                  </a:cubicBezTo>
                  <a:cubicBezTo>
                    <a:pt x="51" y="152"/>
                    <a:pt x="56" y="149"/>
                    <a:pt x="59" y="146"/>
                  </a:cubicBezTo>
                  <a:cubicBezTo>
                    <a:pt x="71" y="135"/>
                    <a:pt x="75" y="117"/>
                    <a:pt x="75" y="100"/>
                  </a:cubicBezTo>
                  <a:cubicBezTo>
                    <a:pt x="76" y="100"/>
                    <a:pt x="78" y="100"/>
                    <a:pt x="79" y="100"/>
                  </a:cubicBezTo>
                  <a:cubicBezTo>
                    <a:pt x="79" y="107"/>
                    <a:pt x="80" y="115"/>
                    <a:pt x="83" y="122"/>
                  </a:cubicBezTo>
                  <a:cubicBezTo>
                    <a:pt x="87" y="134"/>
                    <a:pt x="95" y="143"/>
                    <a:pt x="106" y="148"/>
                  </a:cubicBezTo>
                  <a:cubicBezTo>
                    <a:pt x="112" y="151"/>
                    <a:pt x="118" y="150"/>
                    <a:pt x="123" y="145"/>
                  </a:cubicBezTo>
                  <a:cubicBezTo>
                    <a:pt x="130" y="139"/>
                    <a:pt x="129" y="129"/>
                    <a:pt x="136" y="123"/>
                  </a:cubicBezTo>
                  <a:cubicBezTo>
                    <a:pt x="139" y="119"/>
                    <a:pt x="144" y="119"/>
                    <a:pt x="148" y="115"/>
                  </a:cubicBezTo>
                  <a:cubicBezTo>
                    <a:pt x="151" y="112"/>
                    <a:pt x="152" y="107"/>
                    <a:pt x="151" y="102"/>
                  </a:cubicBezTo>
                  <a:cubicBezTo>
                    <a:pt x="150" y="98"/>
                    <a:pt x="147" y="94"/>
                    <a:pt x="144" y="91"/>
                  </a:cubicBezTo>
                  <a:cubicBezTo>
                    <a:pt x="132" y="79"/>
                    <a:pt x="115" y="76"/>
                    <a:pt x="99" y="78"/>
                  </a:cubicBezTo>
                  <a:cubicBezTo>
                    <a:pt x="99" y="76"/>
                    <a:pt x="99" y="75"/>
                    <a:pt x="99" y="73"/>
                  </a:cubicBezTo>
                  <a:cubicBezTo>
                    <a:pt x="106" y="73"/>
                    <a:pt x="114" y="72"/>
                    <a:pt x="121" y="69"/>
                  </a:cubicBezTo>
                  <a:cubicBezTo>
                    <a:pt x="132" y="65"/>
                    <a:pt x="142" y="57"/>
                    <a:pt x="146" y="46"/>
                  </a:cubicBezTo>
                  <a:cubicBezTo>
                    <a:pt x="149" y="40"/>
                    <a:pt x="148" y="34"/>
                    <a:pt x="144" y="29"/>
                  </a:cubicBezTo>
                  <a:cubicBezTo>
                    <a:pt x="138" y="22"/>
                    <a:pt x="128" y="23"/>
                    <a:pt x="122" y="16"/>
                  </a:cubicBezTo>
                  <a:close/>
                  <a:moveTo>
                    <a:pt x="83" y="83"/>
                  </a:moveTo>
                  <a:cubicBezTo>
                    <a:pt x="79" y="87"/>
                    <a:pt x="73" y="87"/>
                    <a:pt x="70" y="84"/>
                  </a:cubicBezTo>
                  <a:cubicBezTo>
                    <a:pt x="66" y="80"/>
                    <a:pt x="66" y="74"/>
                    <a:pt x="69" y="71"/>
                  </a:cubicBezTo>
                  <a:cubicBezTo>
                    <a:pt x="73" y="67"/>
                    <a:pt x="78" y="66"/>
                    <a:pt x="82" y="70"/>
                  </a:cubicBezTo>
                  <a:cubicBezTo>
                    <a:pt x="86" y="73"/>
                    <a:pt x="86" y="79"/>
                    <a:pt x="83" y="83"/>
                  </a:cubicBezTo>
                  <a:close/>
                  <a:moveTo>
                    <a:pt x="30" y="58"/>
                  </a:moveTo>
                  <a:cubicBezTo>
                    <a:pt x="29" y="57"/>
                    <a:pt x="27" y="55"/>
                    <a:pt x="27" y="52"/>
                  </a:cubicBezTo>
                  <a:cubicBezTo>
                    <a:pt x="27" y="50"/>
                    <a:pt x="27" y="48"/>
                    <a:pt x="29" y="46"/>
                  </a:cubicBezTo>
                  <a:cubicBezTo>
                    <a:pt x="31" y="45"/>
                    <a:pt x="33" y="44"/>
                    <a:pt x="35" y="43"/>
                  </a:cubicBezTo>
                  <a:cubicBezTo>
                    <a:pt x="38" y="40"/>
                    <a:pt x="38" y="35"/>
                    <a:pt x="42" y="32"/>
                  </a:cubicBezTo>
                  <a:cubicBezTo>
                    <a:pt x="44" y="30"/>
                    <a:pt x="47" y="30"/>
                    <a:pt x="50" y="31"/>
                  </a:cubicBezTo>
                  <a:cubicBezTo>
                    <a:pt x="55" y="34"/>
                    <a:pt x="59" y="39"/>
                    <a:pt x="60" y="44"/>
                  </a:cubicBezTo>
                  <a:cubicBezTo>
                    <a:pt x="62" y="49"/>
                    <a:pt x="62" y="54"/>
                    <a:pt x="62" y="59"/>
                  </a:cubicBezTo>
                  <a:cubicBezTo>
                    <a:pt x="61" y="60"/>
                    <a:pt x="60" y="60"/>
                    <a:pt x="59" y="61"/>
                  </a:cubicBezTo>
                  <a:cubicBezTo>
                    <a:pt x="58" y="62"/>
                    <a:pt x="57" y="64"/>
                    <a:pt x="56" y="65"/>
                  </a:cubicBezTo>
                  <a:cubicBezTo>
                    <a:pt x="47" y="66"/>
                    <a:pt x="36" y="65"/>
                    <a:pt x="30" y="58"/>
                  </a:cubicBezTo>
                  <a:close/>
                  <a:moveTo>
                    <a:pt x="63" y="96"/>
                  </a:moveTo>
                  <a:cubicBezTo>
                    <a:pt x="64" y="106"/>
                    <a:pt x="63" y="116"/>
                    <a:pt x="56" y="123"/>
                  </a:cubicBezTo>
                  <a:cubicBezTo>
                    <a:pt x="54" y="124"/>
                    <a:pt x="52" y="126"/>
                    <a:pt x="50" y="126"/>
                  </a:cubicBezTo>
                  <a:cubicBezTo>
                    <a:pt x="48" y="126"/>
                    <a:pt x="45" y="126"/>
                    <a:pt x="44" y="124"/>
                  </a:cubicBezTo>
                  <a:cubicBezTo>
                    <a:pt x="43" y="122"/>
                    <a:pt x="42" y="120"/>
                    <a:pt x="41" y="118"/>
                  </a:cubicBezTo>
                  <a:cubicBezTo>
                    <a:pt x="38" y="115"/>
                    <a:pt x="33" y="115"/>
                    <a:pt x="30" y="111"/>
                  </a:cubicBezTo>
                  <a:cubicBezTo>
                    <a:pt x="28" y="109"/>
                    <a:pt x="28" y="106"/>
                    <a:pt x="30" y="103"/>
                  </a:cubicBezTo>
                  <a:cubicBezTo>
                    <a:pt x="32" y="98"/>
                    <a:pt x="37" y="94"/>
                    <a:pt x="43" y="92"/>
                  </a:cubicBezTo>
                  <a:cubicBezTo>
                    <a:pt x="47" y="91"/>
                    <a:pt x="53" y="90"/>
                    <a:pt x="58" y="91"/>
                  </a:cubicBezTo>
                  <a:cubicBezTo>
                    <a:pt x="59" y="92"/>
                    <a:pt x="59" y="93"/>
                    <a:pt x="60" y="94"/>
                  </a:cubicBezTo>
                  <a:cubicBezTo>
                    <a:pt x="61" y="95"/>
                    <a:pt x="62" y="95"/>
                    <a:pt x="63" y="96"/>
                  </a:cubicBezTo>
                  <a:close/>
                  <a:moveTo>
                    <a:pt x="95" y="90"/>
                  </a:moveTo>
                  <a:cubicBezTo>
                    <a:pt x="104" y="88"/>
                    <a:pt x="115" y="89"/>
                    <a:pt x="121" y="95"/>
                  </a:cubicBezTo>
                  <a:cubicBezTo>
                    <a:pt x="123" y="97"/>
                    <a:pt x="124" y="99"/>
                    <a:pt x="125" y="101"/>
                  </a:cubicBezTo>
                  <a:cubicBezTo>
                    <a:pt x="125" y="103"/>
                    <a:pt x="125" y="106"/>
                    <a:pt x="123" y="107"/>
                  </a:cubicBezTo>
                  <a:cubicBezTo>
                    <a:pt x="121" y="109"/>
                    <a:pt x="119" y="109"/>
                    <a:pt x="117" y="111"/>
                  </a:cubicBezTo>
                  <a:cubicBezTo>
                    <a:pt x="114" y="114"/>
                    <a:pt x="114" y="119"/>
                    <a:pt x="111" y="122"/>
                  </a:cubicBezTo>
                  <a:cubicBezTo>
                    <a:pt x="109" y="124"/>
                    <a:pt x="106" y="124"/>
                    <a:pt x="103" y="123"/>
                  </a:cubicBezTo>
                  <a:cubicBezTo>
                    <a:pt x="98" y="121"/>
                    <a:pt x="94" y="116"/>
                    <a:pt x="92" y="111"/>
                  </a:cubicBezTo>
                  <a:cubicBezTo>
                    <a:pt x="90" y="106"/>
                    <a:pt x="90" y="100"/>
                    <a:pt x="90" y="95"/>
                  </a:cubicBezTo>
                  <a:cubicBezTo>
                    <a:pt x="91" y="94"/>
                    <a:pt x="92" y="93"/>
                    <a:pt x="93" y="92"/>
                  </a:cubicBezTo>
                  <a:cubicBezTo>
                    <a:pt x="94" y="91"/>
                    <a:pt x="94" y="90"/>
                    <a:pt x="95" y="90"/>
                  </a:cubicBezTo>
                  <a:close/>
                  <a:moveTo>
                    <a:pt x="121" y="41"/>
                  </a:moveTo>
                  <a:cubicBezTo>
                    <a:pt x="123" y="43"/>
                    <a:pt x="123" y="46"/>
                    <a:pt x="122" y="49"/>
                  </a:cubicBezTo>
                  <a:cubicBezTo>
                    <a:pt x="119" y="55"/>
                    <a:pt x="115" y="59"/>
                    <a:pt x="109" y="61"/>
                  </a:cubicBezTo>
                  <a:cubicBezTo>
                    <a:pt x="105" y="63"/>
                    <a:pt x="99" y="63"/>
                    <a:pt x="94" y="63"/>
                  </a:cubicBezTo>
                  <a:cubicBezTo>
                    <a:pt x="93" y="61"/>
                    <a:pt x="93" y="60"/>
                    <a:pt x="91" y="59"/>
                  </a:cubicBezTo>
                  <a:cubicBezTo>
                    <a:pt x="90" y="59"/>
                    <a:pt x="89" y="58"/>
                    <a:pt x="88" y="57"/>
                  </a:cubicBezTo>
                  <a:cubicBezTo>
                    <a:pt x="87" y="48"/>
                    <a:pt x="88" y="37"/>
                    <a:pt x="94" y="31"/>
                  </a:cubicBezTo>
                  <a:cubicBezTo>
                    <a:pt x="96" y="29"/>
                    <a:pt x="98" y="28"/>
                    <a:pt x="100" y="27"/>
                  </a:cubicBezTo>
                  <a:cubicBezTo>
                    <a:pt x="102" y="27"/>
                    <a:pt x="105" y="27"/>
                    <a:pt x="106" y="29"/>
                  </a:cubicBezTo>
                  <a:cubicBezTo>
                    <a:pt x="108" y="31"/>
                    <a:pt x="108" y="33"/>
                    <a:pt x="110" y="35"/>
                  </a:cubicBezTo>
                  <a:cubicBezTo>
                    <a:pt x="113" y="38"/>
                    <a:pt x="118" y="38"/>
                    <a:pt x="121" y="4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1" name="Freeform 288"/>
            <p:cNvSpPr>
              <a:spLocks/>
            </p:cNvSpPr>
            <p:nvPr/>
          </p:nvSpPr>
          <p:spPr bwMode="auto">
            <a:xfrm>
              <a:off x="8442326" y="463550"/>
              <a:ext cx="79375" cy="41275"/>
            </a:xfrm>
            <a:custGeom>
              <a:avLst/>
              <a:gdLst>
                <a:gd name="T0" fmla="*/ 10 w 21"/>
                <a:gd name="T1" fmla="*/ 1 h 11"/>
                <a:gd name="T2" fmla="*/ 0 w 21"/>
                <a:gd name="T3" fmla="*/ 7 h 11"/>
                <a:gd name="T4" fmla="*/ 11 w 21"/>
                <a:gd name="T5" fmla="*/ 11 h 11"/>
                <a:gd name="T6" fmla="*/ 20 w 21"/>
                <a:gd name="T7" fmla="*/ 8 h 11"/>
                <a:gd name="T8" fmla="*/ 17 w 21"/>
                <a:gd name="T9" fmla="*/ 1 h 11"/>
                <a:gd name="T10" fmla="*/ 10 w 21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10" y="1"/>
                  </a:moveTo>
                  <a:cubicBezTo>
                    <a:pt x="6" y="2"/>
                    <a:pt x="3" y="4"/>
                    <a:pt x="0" y="7"/>
                  </a:cubicBezTo>
                  <a:cubicBezTo>
                    <a:pt x="0" y="7"/>
                    <a:pt x="7" y="10"/>
                    <a:pt x="11" y="11"/>
                  </a:cubicBezTo>
                  <a:cubicBezTo>
                    <a:pt x="15" y="11"/>
                    <a:pt x="18" y="11"/>
                    <a:pt x="20" y="8"/>
                  </a:cubicBezTo>
                  <a:cubicBezTo>
                    <a:pt x="21" y="6"/>
                    <a:pt x="20" y="3"/>
                    <a:pt x="17" y="1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2" name="Freeform 289"/>
            <p:cNvSpPr>
              <a:spLocks/>
            </p:cNvSpPr>
            <p:nvPr/>
          </p:nvSpPr>
          <p:spPr bwMode="auto">
            <a:xfrm>
              <a:off x="8231188" y="700088"/>
              <a:ext cx="38100" cy="82550"/>
            </a:xfrm>
            <a:custGeom>
              <a:avLst/>
              <a:gdLst>
                <a:gd name="T0" fmla="*/ 2 w 10"/>
                <a:gd name="T1" fmla="*/ 20 h 22"/>
                <a:gd name="T2" fmla="*/ 9 w 10"/>
                <a:gd name="T3" fmla="*/ 17 h 22"/>
                <a:gd name="T4" fmla="*/ 9 w 10"/>
                <a:gd name="T5" fmla="*/ 10 h 22"/>
                <a:gd name="T6" fmla="*/ 4 w 10"/>
                <a:gd name="T7" fmla="*/ 0 h 22"/>
                <a:gd name="T8" fmla="*/ 0 w 10"/>
                <a:gd name="T9" fmla="*/ 11 h 22"/>
                <a:gd name="T10" fmla="*/ 2 w 10"/>
                <a:gd name="T1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2">
                  <a:moveTo>
                    <a:pt x="2" y="20"/>
                  </a:moveTo>
                  <a:cubicBezTo>
                    <a:pt x="5" y="22"/>
                    <a:pt x="8" y="20"/>
                    <a:pt x="9" y="17"/>
                  </a:cubicBezTo>
                  <a:cubicBezTo>
                    <a:pt x="10" y="15"/>
                    <a:pt x="10" y="13"/>
                    <a:pt x="9" y="10"/>
                  </a:cubicBezTo>
                  <a:cubicBezTo>
                    <a:pt x="8" y="6"/>
                    <a:pt x="6" y="3"/>
                    <a:pt x="4" y="0"/>
                  </a:cubicBezTo>
                  <a:cubicBezTo>
                    <a:pt x="4" y="0"/>
                    <a:pt x="1" y="7"/>
                    <a:pt x="0" y="11"/>
                  </a:cubicBezTo>
                  <a:cubicBezTo>
                    <a:pt x="0" y="15"/>
                    <a:pt x="0" y="18"/>
                    <a:pt x="2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3" name="Freeform 290"/>
            <p:cNvSpPr>
              <a:spLocks/>
            </p:cNvSpPr>
            <p:nvPr/>
          </p:nvSpPr>
          <p:spPr bwMode="auto">
            <a:xfrm>
              <a:off x="7958138" y="493713"/>
              <a:ext cx="82550" cy="38100"/>
            </a:xfrm>
            <a:custGeom>
              <a:avLst/>
              <a:gdLst>
                <a:gd name="T0" fmla="*/ 11 w 22"/>
                <a:gd name="T1" fmla="*/ 9 h 10"/>
                <a:gd name="T2" fmla="*/ 22 w 22"/>
                <a:gd name="T3" fmla="*/ 4 h 10"/>
                <a:gd name="T4" fmla="*/ 10 w 22"/>
                <a:gd name="T5" fmla="*/ 0 h 10"/>
                <a:gd name="T6" fmla="*/ 1 w 22"/>
                <a:gd name="T7" fmla="*/ 3 h 10"/>
                <a:gd name="T8" fmla="*/ 4 w 22"/>
                <a:gd name="T9" fmla="*/ 9 h 10"/>
                <a:gd name="T10" fmla="*/ 11 w 22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11" y="9"/>
                  </a:moveTo>
                  <a:cubicBezTo>
                    <a:pt x="15" y="8"/>
                    <a:pt x="19" y="6"/>
                    <a:pt x="22" y="4"/>
                  </a:cubicBezTo>
                  <a:cubicBezTo>
                    <a:pt x="22" y="4"/>
                    <a:pt x="14" y="1"/>
                    <a:pt x="10" y="0"/>
                  </a:cubicBezTo>
                  <a:cubicBezTo>
                    <a:pt x="7" y="0"/>
                    <a:pt x="3" y="0"/>
                    <a:pt x="1" y="3"/>
                  </a:cubicBezTo>
                  <a:cubicBezTo>
                    <a:pt x="0" y="5"/>
                    <a:pt x="2" y="8"/>
                    <a:pt x="4" y="9"/>
                  </a:cubicBezTo>
                  <a:cubicBezTo>
                    <a:pt x="7" y="10"/>
                    <a:pt x="9" y="10"/>
                    <a:pt x="11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4" name="Freeform 291"/>
            <p:cNvSpPr>
              <a:spLocks/>
            </p:cNvSpPr>
            <p:nvPr/>
          </p:nvSpPr>
          <p:spPr bwMode="auto">
            <a:xfrm>
              <a:off x="10015538" y="1498600"/>
              <a:ext cx="46038" cy="90488"/>
            </a:xfrm>
            <a:custGeom>
              <a:avLst/>
              <a:gdLst>
                <a:gd name="T0" fmla="*/ 9 w 12"/>
                <a:gd name="T1" fmla="*/ 2 h 24"/>
                <a:gd name="T2" fmla="*/ 2 w 12"/>
                <a:gd name="T3" fmla="*/ 4 h 24"/>
                <a:gd name="T4" fmla="*/ 0 w 12"/>
                <a:gd name="T5" fmla="*/ 12 h 24"/>
                <a:gd name="T6" fmla="*/ 4 w 12"/>
                <a:gd name="T7" fmla="*/ 24 h 24"/>
                <a:gd name="T8" fmla="*/ 10 w 12"/>
                <a:gd name="T9" fmla="*/ 12 h 24"/>
                <a:gd name="T10" fmla="*/ 9 w 12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9" y="2"/>
                  </a:moveTo>
                  <a:cubicBezTo>
                    <a:pt x="7" y="0"/>
                    <a:pt x="3" y="2"/>
                    <a:pt x="2" y="4"/>
                  </a:cubicBezTo>
                  <a:cubicBezTo>
                    <a:pt x="0" y="6"/>
                    <a:pt x="0" y="9"/>
                    <a:pt x="0" y="12"/>
                  </a:cubicBezTo>
                  <a:cubicBezTo>
                    <a:pt x="1" y="16"/>
                    <a:pt x="3" y="20"/>
                    <a:pt x="4" y="24"/>
                  </a:cubicBezTo>
                  <a:cubicBezTo>
                    <a:pt x="4" y="24"/>
                    <a:pt x="9" y="16"/>
                    <a:pt x="10" y="12"/>
                  </a:cubicBezTo>
                  <a:cubicBezTo>
                    <a:pt x="11" y="8"/>
                    <a:pt x="12" y="5"/>
                    <a:pt x="9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2" name="Freeform 292"/>
            <p:cNvSpPr>
              <a:spLocks noEditPoints="1"/>
            </p:cNvSpPr>
            <p:nvPr/>
          </p:nvSpPr>
          <p:spPr bwMode="auto">
            <a:xfrm>
              <a:off x="9696451" y="1498600"/>
              <a:ext cx="627063" cy="639763"/>
            </a:xfrm>
            <a:custGeom>
              <a:avLst/>
              <a:gdLst>
                <a:gd name="T0" fmla="*/ 135 w 167"/>
                <a:gd name="T1" fmla="*/ 14 h 170"/>
                <a:gd name="T2" fmla="*/ 109 w 167"/>
                <a:gd name="T3" fmla="*/ 14 h 170"/>
                <a:gd name="T4" fmla="*/ 84 w 167"/>
                <a:gd name="T5" fmla="*/ 60 h 170"/>
                <a:gd name="T6" fmla="*/ 64 w 167"/>
                <a:gd name="T7" fmla="*/ 5 h 170"/>
                <a:gd name="T8" fmla="*/ 28 w 167"/>
                <a:gd name="T9" fmla="*/ 25 h 170"/>
                <a:gd name="T10" fmla="*/ 8 w 167"/>
                <a:gd name="T11" fmla="*/ 43 h 170"/>
                <a:gd name="T12" fmla="*/ 60 w 167"/>
                <a:gd name="T13" fmla="*/ 81 h 170"/>
                <a:gd name="T14" fmla="*/ 36 w 167"/>
                <a:gd name="T15" fmla="*/ 84 h 170"/>
                <a:gd name="T16" fmla="*/ 3 w 167"/>
                <a:gd name="T17" fmla="*/ 121 h 170"/>
                <a:gd name="T18" fmla="*/ 30 w 167"/>
                <a:gd name="T19" fmla="*/ 154 h 170"/>
                <a:gd name="T20" fmla="*/ 56 w 167"/>
                <a:gd name="T21" fmla="*/ 156 h 170"/>
                <a:gd name="T22" fmla="*/ 84 w 167"/>
                <a:gd name="T23" fmla="*/ 110 h 170"/>
                <a:gd name="T24" fmla="*/ 106 w 167"/>
                <a:gd name="T25" fmla="*/ 166 h 170"/>
                <a:gd name="T26" fmla="*/ 141 w 167"/>
                <a:gd name="T27" fmla="*/ 144 h 170"/>
                <a:gd name="T28" fmla="*/ 160 w 167"/>
                <a:gd name="T29" fmla="*/ 125 h 170"/>
                <a:gd name="T30" fmla="*/ 108 w 167"/>
                <a:gd name="T31" fmla="*/ 90 h 170"/>
                <a:gd name="T32" fmla="*/ 133 w 167"/>
                <a:gd name="T33" fmla="*/ 84 h 170"/>
                <a:gd name="T34" fmla="*/ 163 w 167"/>
                <a:gd name="T35" fmla="*/ 45 h 170"/>
                <a:gd name="T36" fmla="*/ 90 w 167"/>
                <a:gd name="T37" fmla="*/ 93 h 170"/>
                <a:gd name="T38" fmla="*/ 78 w 167"/>
                <a:gd name="T39" fmla="*/ 77 h 170"/>
                <a:gd name="T40" fmla="*/ 90 w 167"/>
                <a:gd name="T41" fmla="*/ 93 h 170"/>
                <a:gd name="T42" fmla="*/ 35 w 167"/>
                <a:gd name="T43" fmla="*/ 51 h 170"/>
                <a:gd name="T44" fmla="*/ 45 w 167"/>
                <a:gd name="T45" fmla="*/ 42 h 170"/>
                <a:gd name="T46" fmla="*/ 63 w 167"/>
                <a:gd name="T47" fmla="*/ 32 h 170"/>
                <a:gd name="T48" fmla="*/ 71 w 167"/>
                <a:gd name="T49" fmla="*/ 63 h 170"/>
                <a:gd name="T50" fmla="*/ 65 w 167"/>
                <a:gd name="T51" fmla="*/ 69 h 170"/>
                <a:gd name="T52" fmla="*/ 68 w 167"/>
                <a:gd name="T53" fmla="*/ 104 h 170"/>
                <a:gd name="T54" fmla="*/ 50 w 167"/>
                <a:gd name="T55" fmla="*/ 133 h 170"/>
                <a:gd name="T56" fmla="*/ 41 w 167"/>
                <a:gd name="T57" fmla="*/ 123 h 170"/>
                <a:gd name="T58" fmla="*/ 31 w 167"/>
                <a:gd name="T59" fmla="*/ 105 h 170"/>
                <a:gd name="T60" fmla="*/ 63 w 167"/>
                <a:gd name="T61" fmla="*/ 97 h 170"/>
                <a:gd name="T62" fmla="*/ 68 w 167"/>
                <a:gd name="T63" fmla="*/ 103 h 170"/>
                <a:gd name="T64" fmla="*/ 103 w 167"/>
                <a:gd name="T65" fmla="*/ 102 h 170"/>
                <a:gd name="T66" fmla="*/ 133 w 167"/>
                <a:gd name="T67" fmla="*/ 119 h 170"/>
                <a:gd name="T68" fmla="*/ 123 w 167"/>
                <a:gd name="T69" fmla="*/ 128 h 170"/>
                <a:gd name="T70" fmla="*/ 106 w 167"/>
                <a:gd name="T71" fmla="*/ 139 h 170"/>
                <a:gd name="T72" fmla="*/ 97 w 167"/>
                <a:gd name="T73" fmla="*/ 107 h 170"/>
                <a:gd name="T74" fmla="*/ 102 w 167"/>
                <a:gd name="T75" fmla="*/ 102 h 170"/>
                <a:gd name="T76" fmla="*/ 137 w 167"/>
                <a:gd name="T77" fmla="*/ 54 h 170"/>
                <a:gd name="T78" fmla="*/ 122 w 167"/>
                <a:gd name="T79" fmla="*/ 73 h 170"/>
                <a:gd name="T80" fmla="*/ 103 w 167"/>
                <a:gd name="T81" fmla="*/ 69 h 170"/>
                <a:gd name="T82" fmla="*/ 110 w 167"/>
                <a:gd name="T83" fmla="*/ 39 h 170"/>
                <a:gd name="T84" fmla="*/ 123 w 167"/>
                <a:gd name="T85" fmla="*/ 39 h 170"/>
                <a:gd name="T86" fmla="*/ 137 w 167"/>
                <a:gd name="T8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" h="170">
                  <a:moveTo>
                    <a:pt x="141" y="28"/>
                  </a:moveTo>
                  <a:cubicBezTo>
                    <a:pt x="139" y="24"/>
                    <a:pt x="138" y="18"/>
                    <a:pt x="135" y="14"/>
                  </a:cubicBezTo>
                  <a:cubicBezTo>
                    <a:pt x="133" y="10"/>
                    <a:pt x="127" y="8"/>
                    <a:pt x="122" y="8"/>
                  </a:cubicBezTo>
                  <a:cubicBezTo>
                    <a:pt x="117" y="9"/>
                    <a:pt x="113" y="11"/>
                    <a:pt x="109" y="14"/>
                  </a:cubicBezTo>
                  <a:cubicBezTo>
                    <a:pt x="95" y="24"/>
                    <a:pt x="90" y="42"/>
                    <a:pt x="88" y="60"/>
                  </a:cubicBezTo>
                  <a:cubicBezTo>
                    <a:pt x="87" y="60"/>
                    <a:pt x="85" y="60"/>
                    <a:pt x="84" y="60"/>
                  </a:cubicBezTo>
                  <a:cubicBezTo>
                    <a:pt x="85" y="52"/>
                    <a:pt x="85" y="44"/>
                    <a:pt x="84" y="37"/>
                  </a:cubicBezTo>
                  <a:cubicBezTo>
                    <a:pt x="81" y="24"/>
                    <a:pt x="75" y="12"/>
                    <a:pt x="64" y="5"/>
                  </a:cubicBezTo>
                  <a:cubicBezTo>
                    <a:pt x="58" y="1"/>
                    <a:pt x="52" y="0"/>
                    <a:pt x="46" y="4"/>
                  </a:cubicBezTo>
                  <a:cubicBezTo>
                    <a:pt x="38" y="9"/>
                    <a:pt x="36" y="20"/>
                    <a:pt x="28" y="25"/>
                  </a:cubicBezTo>
                  <a:cubicBezTo>
                    <a:pt x="24" y="28"/>
                    <a:pt x="18" y="28"/>
                    <a:pt x="14" y="30"/>
                  </a:cubicBezTo>
                  <a:cubicBezTo>
                    <a:pt x="10" y="33"/>
                    <a:pt x="8" y="38"/>
                    <a:pt x="8" y="43"/>
                  </a:cubicBezTo>
                  <a:cubicBezTo>
                    <a:pt x="8" y="48"/>
                    <a:pt x="10" y="53"/>
                    <a:pt x="13" y="57"/>
                  </a:cubicBezTo>
                  <a:cubicBezTo>
                    <a:pt x="23" y="72"/>
                    <a:pt x="42" y="79"/>
                    <a:pt x="60" y="81"/>
                  </a:cubicBezTo>
                  <a:cubicBezTo>
                    <a:pt x="60" y="82"/>
                    <a:pt x="60" y="83"/>
                    <a:pt x="60" y="85"/>
                  </a:cubicBezTo>
                  <a:cubicBezTo>
                    <a:pt x="52" y="83"/>
                    <a:pt x="44" y="83"/>
                    <a:pt x="36" y="84"/>
                  </a:cubicBezTo>
                  <a:cubicBezTo>
                    <a:pt x="24" y="86"/>
                    <a:pt x="12" y="93"/>
                    <a:pt x="4" y="103"/>
                  </a:cubicBezTo>
                  <a:cubicBezTo>
                    <a:pt x="0" y="109"/>
                    <a:pt x="0" y="115"/>
                    <a:pt x="3" y="121"/>
                  </a:cubicBezTo>
                  <a:cubicBezTo>
                    <a:pt x="8" y="130"/>
                    <a:pt x="19" y="132"/>
                    <a:pt x="25" y="140"/>
                  </a:cubicBezTo>
                  <a:cubicBezTo>
                    <a:pt x="27" y="145"/>
                    <a:pt x="27" y="150"/>
                    <a:pt x="30" y="154"/>
                  </a:cubicBezTo>
                  <a:cubicBezTo>
                    <a:pt x="32" y="159"/>
                    <a:pt x="38" y="161"/>
                    <a:pt x="43" y="161"/>
                  </a:cubicBezTo>
                  <a:cubicBezTo>
                    <a:pt x="47" y="161"/>
                    <a:pt x="52" y="159"/>
                    <a:pt x="56" y="156"/>
                  </a:cubicBezTo>
                  <a:cubicBezTo>
                    <a:pt x="71" y="146"/>
                    <a:pt x="77" y="128"/>
                    <a:pt x="79" y="109"/>
                  </a:cubicBezTo>
                  <a:cubicBezTo>
                    <a:pt x="81" y="110"/>
                    <a:pt x="83" y="110"/>
                    <a:pt x="84" y="110"/>
                  </a:cubicBezTo>
                  <a:cubicBezTo>
                    <a:pt x="83" y="118"/>
                    <a:pt x="84" y="127"/>
                    <a:pt x="85" y="135"/>
                  </a:cubicBezTo>
                  <a:cubicBezTo>
                    <a:pt x="88" y="147"/>
                    <a:pt x="95" y="159"/>
                    <a:pt x="106" y="166"/>
                  </a:cubicBezTo>
                  <a:cubicBezTo>
                    <a:pt x="112" y="170"/>
                    <a:pt x="119" y="170"/>
                    <a:pt x="124" y="166"/>
                  </a:cubicBezTo>
                  <a:cubicBezTo>
                    <a:pt x="133" y="161"/>
                    <a:pt x="133" y="150"/>
                    <a:pt x="141" y="144"/>
                  </a:cubicBezTo>
                  <a:cubicBezTo>
                    <a:pt x="146" y="141"/>
                    <a:pt x="151" y="141"/>
                    <a:pt x="155" y="138"/>
                  </a:cubicBezTo>
                  <a:cubicBezTo>
                    <a:pt x="159" y="135"/>
                    <a:pt x="161" y="130"/>
                    <a:pt x="160" y="125"/>
                  </a:cubicBezTo>
                  <a:cubicBezTo>
                    <a:pt x="160" y="120"/>
                    <a:pt x="158" y="115"/>
                    <a:pt x="155" y="111"/>
                  </a:cubicBezTo>
                  <a:cubicBezTo>
                    <a:pt x="144" y="97"/>
                    <a:pt x="126" y="91"/>
                    <a:pt x="108" y="90"/>
                  </a:cubicBezTo>
                  <a:cubicBezTo>
                    <a:pt x="109" y="88"/>
                    <a:pt x="109" y="87"/>
                    <a:pt x="109" y="85"/>
                  </a:cubicBezTo>
                  <a:cubicBezTo>
                    <a:pt x="117" y="86"/>
                    <a:pt x="125" y="86"/>
                    <a:pt x="133" y="84"/>
                  </a:cubicBezTo>
                  <a:cubicBezTo>
                    <a:pt x="145" y="82"/>
                    <a:pt x="157" y="75"/>
                    <a:pt x="164" y="64"/>
                  </a:cubicBezTo>
                  <a:cubicBezTo>
                    <a:pt x="167" y="58"/>
                    <a:pt x="167" y="51"/>
                    <a:pt x="163" y="45"/>
                  </a:cubicBezTo>
                  <a:cubicBezTo>
                    <a:pt x="158" y="37"/>
                    <a:pt x="147" y="36"/>
                    <a:pt x="141" y="28"/>
                  </a:cubicBezTo>
                  <a:close/>
                  <a:moveTo>
                    <a:pt x="90" y="93"/>
                  </a:moveTo>
                  <a:cubicBezTo>
                    <a:pt x="86" y="96"/>
                    <a:pt x="80" y="96"/>
                    <a:pt x="77" y="91"/>
                  </a:cubicBezTo>
                  <a:cubicBezTo>
                    <a:pt x="73" y="87"/>
                    <a:pt x="74" y="81"/>
                    <a:pt x="78" y="77"/>
                  </a:cubicBezTo>
                  <a:cubicBezTo>
                    <a:pt x="82" y="74"/>
                    <a:pt x="88" y="74"/>
                    <a:pt x="92" y="79"/>
                  </a:cubicBezTo>
                  <a:cubicBezTo>
                    <a:pt x="95" y="83"/>
                    <a:pt x="95" y="89"/>
                    <a:pt x="90" y="93"/>
                  </a:cubicBezTo>
                  <a:close/>
                  <a:moveTo>
                    <a:pt x="38" y="57"/>
                  </a:moveTo>
                  <a:cubicBezTo>
                    <a:pt x="37" y="55"/>
                    <a:pt x="36" y="53"/>
                    <a:pt x="35" y="51"/>
                  </a:cubicBezTo>
                  <a:cubicBezTo>
                    <a:pt x="35" y="48"/>
                    <a:pt x="36" y="46"/>
                    <a:pt x="38" y="44"/>
                  </a:cubicBezTo>
                  <a:cubicBezTo>
                    <a:pt x="40" y="43"/>
                    <a:pt x="43" y="43"/>
                    <a:pt x="45" y="42"/>
                  </a:cubicBezTo>
                  <a:cubicBezTo>
                    <a:pt x="49" y="39"/>
                    <a:pt x="50" y="34"/>
                    <a:pt x="54" y="31"/>
                  </a:cubicBezTo>
                  <a:cubicBezTo>
                    <a:pt x="57" y="30"/>
                    <a:pt x="60" y="30"/>
                    <a:pt x="63" y="32"/>
                  </a:cubicBezTo>
                  <a:cubicBezTo>
                    <a:pt x="68" y="35"/>
                    <a:pt x="71" y="41"/>
                    <a:pt x="72" y="47"/>
                  </a:cubicBezTo>
                  <a:cubicBezTo>
                    <a:pt x="73" y="53"/>
                    <a:pt x="73" y="58"/>
                    <a:pt x="71" y="63"/>
                  </a:cubicBezTo>
                  <a:cubicBezTo>
                    <a:pt x="70" y="64"/>
                    <a:pt x="69" y="65"/>
                    <a:pt x="68" y="65"/>
                  </a:cubicBezTo>
                  <a:cubicBezTo>
                    <a:pt x="67" y="67"/>
                    <a:pt x="66" y="68"/>
                    <a:pt x="65" y="69"/>
                  </a:cubicBezTo>
                  <a:cubicBezTo>
                    <a:pt x="55" y="69"/>
                    <a:pt x="44" y="66"/>
                    <a:pt x="38" y="57"/>
                  </a:cubicBezTo>
                  <a:close/>
                  <a:moveTo>
                    <a:pt x="68" y="104"/>
                  </a:moveTo>
                  <a:cubicBezTo>
                    <a:pt x="68" y="114"/>
                    <a:pt x="65" y="125"/>
                    <a:pt x="56" y="131"/>
                  </a:cubicBezTo>
                  <a:cubicBezTo>
                    <a:pt x="54" y="132"/>
                    <a:pt x="52" y="133"/>
                    <a:pt x="50" y="133"/>
                  </a:cubicBezTo>
                  <a:cubicBezTo>
                    <a:pt x="47" y="133"/>
                    <a:pt x="45" y="132"/>
                    <a:pt x="43" y="130"/>
                  </a:cubicBezTo>
                  <a:cubicBezTo>
                    <a:pt x="42" y="128"/>
                    <a:pt x="42" y="125"/>
                    <a:pt x="41" y="123"/>
                  </a:cubicBezTo>
                  <a:cubicBezTo>
                    <a:pt x="38" y="119"/>
                    <a:pt x="33" y="118"/>
                    <a:pt x="31" y="114"/>
                  </a:cubicBezTo>
                  <a:cubicBezTo>
                    <a:pt x="29" y="111"/>
                    <a:pt x="29" y="108"/>
                    <a:pt x="31" y="105"/>
                  </a:cubicBezTo>
                  <a:cubicBezTo>
                    <a:pt x="35" y="100"/>
                    <a:pt x="40" y="97"/>
                    <a:pt x="46" y="96"/>
                  </a:cubicBezTo>
                  <a:cubicBezTo>
                    <a:pt x="52" y="95"/>
                    <a:pt x="57" y="96"/>
                    <a:pt x="63" y="97"/>
                  </a:cubicBezTo>
                  <a:cubicBezTo>
                    <a:pt x="63" y="98"/>
                    <a:pt x="64" y="100"/>
                    <a:pt x="65" y="101"/>
                  </a:cubicBezTo>
                  <a:cubicBezTo>
                    <a:pt x="66" y="102"/>
                    <a:pt x="67" y="103"/>
                    <a:pt x="68" y="103"/>
                  </a:cubicBezTo>
                  <a:lnTo>
                    <a:pt x="68" y="104"/>
                  </a:lnTo>
                  <a:close/>
                  <a:moveTo>
                    <a:pt x="103" y="102"/>
                  </a:moveTo>
                  <a:cubicBezTo>
                    <a:pt x="113" y="102"/>
                    <a:pt x="124" y="104"/>
                    <a:pt x="130" y="112"/>
                  </a:cubicBezTo>
                  <a:cubicBezTo>
                    <a:pt x="131" y="114"/>
                    <a:pt x="133" y="117"/>
                    <a:pt x="133" y="119"/>
                  </a:cubicBezTo>
                  <a:cubicBezTo>
                    <a:pt x="133" y="121"/>
                    <a:pt x="132" y="124"/>
                    <a:pt x="130" y="125"/>
                  </a:cubicBezTo>
                  <a:cubicBezTo>
                    <a:pt x="128" y="127"/>
                    <a:pt x="125" y="127"/>
                    <a:pt x="123" y="128"/>
                  </a:cubicBezTo>
                  <a:cubicBezTo>
                    <a:pt x="120" y="131"/>
                    <a:pt x="119" y="136"/>
                    <a:pt x="115" y="139"/>
                  </a:cubicBezTo>
                  <a:cubicBezTo>
                    <a:pt x="112" y="141"/>
                    <a:pt x="109" y="141"/>
                    <a:pt x="106" y="139"/>
                  </a:cubicBezTo>
                  <a:cubicBezTo>
                    <a:pt x="101" y="136"/>
                    <a:pt x="98" y="130"/>
                    <a:pt x="96" y="124"/>
                  </a:cubicBezTo>
                  <a:cubicBezTo>
                    <a:pt x="95" y="118"/>
                    <a:pt x="95" y="112"/>
                    <a:pt x="97" y="107"/>
                  </a:cubicBezTo>
                  <a:cubicBezTo>
                    <a:pt x="98" y="106"/>
                    <a:pt x="99" y="105"/>
                    <a:pt x="100" y="104"/>
                  </a:cubicBezTo>
                  <a:cubicBezTo>
                    <a:pt x="101" y="104"/>
                    <a:pt x="102" y="103"/>
                    <a:pt x="102" y="102"/>
                  </a:cubicBezTo>
                  <a:lnTo>
                    <a:pt x="103" y="102"/>
                  </a:lnTo>
                  <a:close/>
                  <a:moveTo>
                    <a:pt x="137" y="54"/>
                  </a:moveTo>
                  <a:cubicBezTo>
                    <a:pt x="139" y="57"/>
                    <a:pt x="139" y="60"/>
                    <a:pt x="137" y="63"/>
                  </a:cubicBezTo>
                  <a:cubicBezTo>
                    <a:pt x="134" y="69"/>
                    <a:pt x="128" y="72"/>
                    <a:pt x="122" y="73"/>
                  </a:cubicBezTo>
                  <a:cubicBezTo>
                    <a:pt x="117" y="75"/>
                    <a:pt x="111" y="74"/>
                    <a:pt x="106" y="73"/>
                  </a:cubicBezTo>
                  <a:cubicBezTo>
                    <a:pt x="105" y="72"/>
                    <a:pt x="104" y="70"/>
                    <a:pt x="103" y="69"/>
                  </a:cubicBezTo>
                  <a:cubicBezTo>
                    <a:pt x="102" y="68"/>
                    <a:pt x="101" y="67"/>
                    <a:pt x="100" y="66"/>
                  </a:cubicBezTo>
                  <a:cubicBezTo>
                    <a:pt x="100" y="56"/>
                    <a:pt x="102" y="45"/>
                    <a:pt x="110" y="39"/>
                  </a:cubicBezTo>
                  <a:cubicBezTo>
                    <a:pt x="112" y="38"/>
                    <a:pt x="114" y="36"/>
                    <a:pt x="117" y="36"/>
                  </a:cubicBezTo>
                  <a:cubicBezTo>
                    <a:pt x="119" y="36"/>
                    <a:pt x="122" y="37"/>
                    <a:pt x="123" y="39"/>
                  </a:cubicBezTo>
                  <a:cubicBezTo>
                    <a:pt x="125" y="41"/>
                    <a:pt x="125" y="44"/>
                    <a:pt x="126" y="46"/>
                  </a:cubicBezTo>
                  <a:cubicBezTo>
                    <a:pt x="129" y="50"/>
                    <a:pt x="134" y="50"/>
                    <a:pt x="137" y="5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3" name="Freeform 293"/>
            <p:cNvSpPr>
              <a:spLocks/>
            </p:cNvSpPr>
            <p:nvPr/>
          </p:nvSpPr>
          <p:spPr bwMode="auto">
            <a:xfrm>
              <a:off x="9967913" y="2033588"/>
              <a:ext cx="41275" cy="85725"/>
            </a:xfrm>
            <a:custGeom>
              <a:avLst/>
              <a:gdLst>
                <a:gd name="T0" fmla="*/ 2 w 11"/>
                <a:gd name="T1" fmla="*/ 21 h 23"/>
                <a:gd name="T2" fmla="*/ 10 w 11"/>
                <a:gd name="T3" fmla="*/ 20 h 23"/>
                <a:gd name="T4" fmla="*/ 11 w 11"/>
                <a:gd name="T5" fmla="*/ 12 h 23"/>
                <a:gd name="T6" fmla="*/ 7 w 11"/>
                <a:gd name="T7" fmla="*/ 0 h 23"/>
                <a:gd name="T8" fmla="*/ 1 w 11"/>
                <a:gd name="T9" fmla="*/ 12 h 23"/>
                <a:gd name="T10" fmla="*/ 2 w 11"/>
                <a:gd name="T1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3">
                  <a:moveTo>
                    <a:pt x="2" y="21"/>
                  </a:moveTo>
                  <a:cubicBezTo>
                    <a:pt x="4" y="23"/>
                    <a:pt x="8" y="22"/>
                    <a:pt x="10" y="20"/>
                  </a:cubicBezTo>
                  <a:cubicBezTo>
                    <a:pt x="11" y="17"/>
                    <a:pt x="11" y="15"/>
                    <a:pt x="11" y="12"/>
                  </a:cubicBezTo>
                  <a:cubicBezTo>
                    <a:pt x="10" y="8"/>
                    <a:pt x="9" y="3"/>
                    <a:pt x="7" y="0"/>
                  </a:cubicBezTo>
                  <a:cubicBezTo>
                    <a:pt x="7" y="0"/>
                    <a:pt x="2" y="7"/>
                    <a:pt x="1" y="12"/>
                  </a:cubicBezTo>
                  <a:cubicBezTo>
                    <a:pt x="0" y="15"/>
                    <a:pt x="0" y="19"/>
                    <a:pt x="2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4" name="Freeform 294"/>
            <p:cNvSpPr>
              <a:spLocks/>
            </p:cNvSpPr>
            <p:nvPr/>
          </p:nvSpPr>
          <p:spPr bwMode="auto">
            <a:xfrm>
              <a:off x="9712326" y="1765300"/>
              <a:ext cx="85725" cy="46038"/>
            </a:xfrm>
            <a:custGeom>
              <a:avLst/>
              <a:gdLst>
                <a:gd name="T0" fmla="*/ 11 w 23"/>
                <a:gd name="T1" fmla="*/ 11 h 12"/>
                <a:gd name="T2" fmla="*/ 23 w 23"/>
                <a:gd name="T3" fmla="*/ 7 h 12"/>
                <a:gd name="T4" fmla="*/ 11 w 23"/>
                <a:gd name="T5" fmla="*/ 1 h 12"/>
                <a:gd name="T6" fmla="*/ 2 w 23"/>
                <a:gd name="T7" fmla="*/ 2 h 12"/>
                <a:gd name="T8" fmla="*/ 4 w 23"/>
                <a:gd name="T9" fmla="*/ 10 h 12"/>
                <a:gd name="T10" fmla="*/ 11 w 23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">
                  <a:moveTo>
                    <a:pt x="11" y="11"/>
                  </a:moveTo>
                  <a:cubicBezTo>
                    <a:pt x="15" y="11"/>
                    <a:pt x="19" y="9"/>
                    <a:pt x="23" y="7"/>
                  </a:cubicBezTo>
                  <a:cubicBezTo>
                    <a:pt x="23" y="7"/>
                    <a:pt x="16" y="2"/>
                    <a:pt x="11" y="1"/>
                  </a:cubicBez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1" y="8"/>
                    <a:pt x="4" y="10"/>
                  </a:cubicBezTo>
                  <a:cubicBezTo>
                    <a:pt x="6" y="12"/>
                    <a:pt x="8" y="12"/>
                    <a:pt x="11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5" name="Freeform 295"/>
            <p:cNvSpPr>
              <a:spLocks noEditPoints="1"/>
            </p:cNvSpPr>
            <p:nvPr/>
          </p:nvSpPr>
          <p:spPr bwMode="auto">
            <a:xfrm>
              <a:off x="7070726" y="512763"/>
              <a:ext cx="406400" cy="425450"/>
            </a:xfrm>
            <a:custGeom>
              <a:avLst/>
              <a:gdLst>
                <a:gd name="T0" fmla="*/ 88 w 108"/>
                <a:gd name="T1" fmla="*/ 44 h 113"/>
                <a:gd name="T2" fmla="*/ 94 w 108"/>
                <a:gd name="T3" fmla="*/ 26 h 113"/>
                <a:gd name="T4" fmla="*/ 69 w 108"/>
                <a:gd name="T5" fmla="*/ 23 h 113"/>
                <a:gd name="T6" fmla="*/ 62 w 108"/>
                <a:gd name="T7" fmla="*/ 3 h 113"/>
                <a:gd name="T8" fmla="*/ 42 w 108"/>
                <a:gd name="T9" fmla="*/ 20 h 113"/>
                <a:gd name="T10" fmla="*/ 27 w 108"/>
                <a:gd name="T11" fmla="*/ 13 h 113"/>
                <a:gd name="T12" fmla="*/ 21 w 108"/>
                <a:gd name="T13" fmla="*/ 40 h 113"/>
                <a:gd name="T14" fmla="*/ 4 w 108"/>
                <a:gd name="T15" fmla="*/ 45 h 113"/>
                <a:gd name="T16" fmla="*/ 19 w 108"/>
                <a:gd name="T17" fmla="*/ 68 h 113"/>
                <a:gd name="T18" fmla="*/ 10 w 108"/>
                <a:gd name="T19" fmla="*/ 85 h 113"/>
                <a:gd name="T20" fmla="*/ 40 w 108"/>
                <a:gd name="T21" fmla="*/ 87 h 113"/>
                <a:gd name="T22" fmla="*/ 40 w 108"/>
                <a:gd name="T23" fmla="*/ 99 h 113"/>
                <a:gd name="T24" fmla="*/ 63 w 108"/>
                <a:gd name="T25" fmla="*/ 106 h 113"/>
                <a:gd name="T26" fmla="*/ 73 w 108"/>
                <a:gd name="T27" fmla="*/ 96 h 113"/>
                <a:gd name="T28" fmla="*/ 94 w 108"/>
                <a:gd name="T29" fmla="*/ 84 h 113"/>
                <a:gd name="T30" fmla="*/ 94 w 108"/>
                <a:gd name="T31" fmla="*/ 72 h 113"/>
                <a:gd name="T32" fmla="*/ 101 w 108"/>
                <a:gd name="T33" fmla="*/ 48 h 113"/>
                <a:gd name="T34" fmla="*/ 53 w 108"/>
                <a:gd name="T35" fmla="*/ 68 h 113"/>
                <a:gd name="T36" fmla="*/ 45 w 108"/>
                <a:gd name="T37" fmla="*/ 62 h 113"/>
                <a:gd name="T38" fmla="*/ 53 w 108"/>
                <a:gd name="T39" fmla="*/ 49 h 113"/>
                <a:gd name="T40" fmla="*/ 79 w 108"/>
                <a:gd name="T41" fmla="*/ 29 h 113"/>
                <a:gd name="T42" fmla="*/ 80 w 108"/>
                <a:gd name="T43" fmla="*/ 38 h 113"/>
                <a:gd name="T44" fmla="*/ 65 w 108"/>
                <a:gd name="T45" fmla="*/ 51 h 113"/>
                <a:gd name="T46" fmla="*/ 68 w 108"/>
                <a:gd name="T47" fmla="*/ 38 h 113"/>
                <a:gd name="T48" fmla="*/ 52 w 108"/>
                <a:gd name="T49" fmla="*/ 17 h 113"/>
                <a:gd name="T50" fmla="*/ 60 w 108"/>
                <a:gd name="T51" fmla="*/ 22 h 113"/>
                <a:gd name="T52" fmla="*/ 58 w 108"/>
                <a:gd name="T53" fmla="*/ 42 h 113"/>
                <a:gd name="T54" fmla="*/ 53 w 108"/>
                <a:gd name="T55" fmla="*/ 44 h 113"/>
                <a:gd name="T56" fmla="*/ 55 w 108"/>
                <a:gd name="T57" fmla="*/ 45 h 113"/>
                <a:gd name="T58" fmla="*/ 51 w 108"/>
                <a:gd name="T59" fmla="*/ 45 h 113"/>
                <a:gd name="T60" fmla="*/ 53 w 108"/>
                <a:gd name="T61" fmla="*/ 44 h 113"/>
                <a:gd name="T62" fmla="*/ 52 w 108"/>
                <a:gd name="T63" fmla="*/ 17 h 113"/>
                <a:gd name="T64" fmla="*/ 37 w 108"/>
                <a:gd name="T65" fmla="*/ 29 h 113"/>
                <a:gd name="T66" fmla="*/ 47 w 108"/>
                <a:gd name="T67" fmla="*/ 46 h 113"/>
                <a:gd name="T68" fmla="*/ 43 w 108"/>
                <a:gd name="T69" fmla="*/ 49 h 113"/>
                <a:gd name="T70" fmla="*/ 41 w 108"/>
                <a:gd name="T71" fmla="*/ 47 h 113"/>
                <a:gd name="T72" fmla="*/ 27 w 108"/>
                <a:gd name="T73" fmla="*/ 30 h 113"/>
                <a:gd name="T74" fmla="*/ 13 w 108"/>
                <a:gd name="T75" fmla="*/ 51 h 113"/>
                <a:gd name="T76" fmla="*/ 32 w 108"/>
                <a:gd name="T77" fmla="*/ 51 h 113"/>
                <a:gd name="T78" fmla="*/ 40 w 108"/>
                <a:gd name="T79" fmla="*/ 58 h 113"/>
                <a:gd name="T80" fmla="*/ 37 w 108"/>
                <a:gd name="T81" fmla="*/ 59 h 113"/>
                <a:gd name="T82" fmla="*/ 16 w 108"/>
                <a:gd name="T83" fmla="*/ 56 h 113"/>
                <a:gd name="T84" fmla="*/ 37 w 108"/>
                <a:gd name="T85" fmla="*/ 76 h 113"/>
                <a:gd name="T86" fmla="*/ 20 w 108"/>
                <a:gd name="T87" fmla="*/ 82 h 113"/>
                <a:gd name="T88" fmla="*/ 34 w 108"/>
                <a:gd name="T89" fmla="*/ 68 h 113"/>
                <a:gd name="T90" fmla="*/ 44 w 108"/>
                <a:gd name="T91" fmla="*/ 69 h 113"/>
                <a:gd name="T92" fmla="*/ 56 w 108"/>
                <a:gd name="T93" fmla="*/ 97 h 113"/>
                <a:gd name="T94" fmla="*/ 49 w 108"/>
                <a:gd name="T95" fmla="*/ 92 h 113"/>
                <a:gd name="T96" fmla="*/ 51 w 108"/>
                <a:gd name="T97" fmla="*/ 72 h 113"/>
                <a:gd name="T98" fmla="*/ 56 w 108"/>
                <a:gd name="T99" fmla="*/ 72 h 113"/>
                <a:gd name="T100" fmla="*/ 56 w 108"/>
                <a:gd name="T101" fmla="*/ 97 h 113"/>
                <a:gd name="T102" fmla="*/ 74 w 108"/>
                <a:gd name="T103" fmla="*/ 85 h 113"/>
                <a:gd name="T104" fmla="*/ 62 w 108"/>
                <a:gd name="T105" fmla="*/ 69 h 113"/>
                <a:gd name="T106" fmla="*/ 66 w 108"/>
                <a:gd name="T107" fmla="*/ 66 h 113"/>
                <a:gd name="T108" fmla="*/ 68 w 108"/>
                <a:gd name="T109" fmla="*/ 67 h 113"/>
                <a:gd name="T110" fmla="*/ 83 w 108"/>
                <a:gd name="T111" fmla="*/ 83 h 113"/>
                <a:gd name="T112" fmla="*/ 96 w 108"/>
                <a:gd name="T113" fmla="*/ 60 h 113"/>
                <a:gd name="T114" fmla="*/ 76 w 108"/>
                <a:gd name="T115" fmla="*/ 62 h 113"/>
                <a:gd name="T116" fmla="*/ 67 w 108"/>
                <a:gd name="T117" fmla="*/ 59 h 113"/>
                <a:gd name="T118" fmla="*/ 67 w 108"/>
                <a:gd name="T119" fmla="*/ 56 h 113"/>
                <a:gd name="T120" fmla="*/ 71 w 108"/>
                <a:gd name="T121" fmla="*/ 55 h 113"/>
                <a:gd name="T122" fmla="*/ 92 w 108"/>
                <a:gd name="T123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113">
                  <a:moveTo>
                    <a:pt x="101" y="48"/>
                  </a:moveTo>
                  <a:cubicBezTo>
                    <a:pt x="97" y="45"/>
                    <a:pt x="92" y="44"/>
                    <a:pt x="88" y="44"/>
                  </a:cubicBezTo>
                  <a:cubicBezTo>
                    <a:pt x="89" y="42"/>
                    <a:pt x="90" y="41"/>
                    <a:pt x="91" y="40"/>
                  </a:cubicBezTo>
                  <a:cubicBezTo>
                    <a:pt x="94" y="36"/>
                    <a:pt x="96" y="31"/>
                    <a:pt x="94" y="26"/>
                  </a:cubicBezTo>
                  <a:cubicBezTo>
                    <a:pt x="92" y="20"/>
                    <a:pt x="86" y="17"/>
                    <a:pt x="80" y="17"/>
                  </a:cubicBezTo>
                  <a:cubicBezTo>
                    <a:pt x="76" y="18"/>
                    <a:pt x="72" y="20"/>
                    <a:pt x="69" y="23"/>
                  </a:cubicBezTo>
                  <a:cubicBezTo>
                    <a:pt x="69" y="20"/>
                    <a:pt x="69" y="17"/>
                    <a:pt x="69" y="15"/>
                  </a:cubicBezTo>
                  <a:cubicBezTo>
                    <a:pt x="68" y="10"/>
                    <a:pt x="66" y="5"/>
                    <a:pt x="62" y="3"/>
                  </a:cubicBezTo>
                  <a:cubicBezTo>
                    <a:pt x="56" y="0"/>
                    <a:pt x="49" y="3"/>
                    <a:pt x="45" y="8"/>
                  </a:cubicBezTo>
                  <a:cubicBezTo>
                    <a:pt x="43" y="11"/>
                    <a:pt x="42" y="16"/>
                    <a:pt x="42" y="20"/>
                  </a:cubicBezTo>
                  <a:cubicBezTo>
                    <a:pt x="41" y="19"/>
                    <a:pt x="40" y="18"/>
                    <a:pt x="39" y="18"/>
                  </a:cubicBezTo>
                  <a:cubicBezTo>
                    <a:pt x="36" y="14"/>
                    <a:pt x="31" y="12"/>
                    <a:pt x="27" y="13"/>
                  </a:cubicBezTo>
                  <a:cubicBezTo>
                    <a:pt x="21" y="14"/>
                    <a:pt x="17" y="21"/>
                    <a:pt x="17" y="27"/>
                  </a:cubicBezTo>
                  <a:cubicBezTo>
                    <a:pt x="17" y="32"/>
                    <a:pt x="19" y="36"/>
                    <a:pt x="21" y="40"/>
                  </a:cubicBezTo>
                  <a:cubicBezTo>
                    <a:pt x="19" y="40"/>
                    <a:pt x="17" y="39"/>
                    <a:pt x="16" y="39"/>
                  </a:cubicBezTo>
                  <a:cubicBezTo>
                    <a:pt x="11" y="40"/>
                    <a:pt x="6" y="41"/>
                    <a:pt x="4" y="45"/>
                  </a:cubicBezTo>
                  <a:cubicBezTo>
                    <a:pt x="0" y="51"/>
                    <a:pt x="2" y="58"/>
                    <a:pt x="6" y="63"/>
                  </a:cubicBezTo>
                  <a:cubicBezTo>
                    <a:pt x="10" y="66"/>
                    <a:pt x="14" y="68"/>
                    <a:pt x="19" y="68"/>
                  </a:cubicBezTo>
                  <a:cubicBezTo>
                    <a:pt x="17" y="69"/>
                    <a:pt x="16" y="71"/>
                    <a:pt x="15" y="72"/>
                  </a:cubicBezTo>
                  <a:cubicBezTo>
                    <a:pt x="11" y="75"/>
                    <a:pt x="9" y="80"/>
                    <a:pt x="10" y="85"/>
                  </a:cubicBezTo>
                  <a:cubicBezTo>
                    <a:pt x="11" y="91"/>
                    <a:pt x="18" y="95"/>
                    <a:pt x="24" y="95"/>
                  </a:cubicBezTo>
                  <a:cubicBezTo>
                    <a:pt x="30" y="95"/>
                    <a:pt x="36" y="91"/>
                    <a:pt x="40" y="87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90"/>
                    <a:pt x="39" y="95"/>
                    <a:pt x="40" y="99"/>
                  </a:cubicBezTo>
                  <a:cubicBezTo>
                    <a:pt x="41" y="103"/>
                    <a:pt x="43" y="108"/>
                    <a:pt x="47" y="110"/>
                  </a:cubicBezTo>
                  <a:cubicBezTo>
                    <a:pt x="53" y="113"/>
                    <a:pt x="60" y="111"/>
                    <a:pt x="63" y="106"/>
                  </a:cubicBezTo>
                  <a:cubicBezTo>
                    <a:pt x="67" y="102"/>
                    <a:pt x="67" y="96"/>
                    <a:pt x="67" y="91"/>
                  </a:cubicBezTo>
                  <a:cubicBezTo>
                    <a:pt x="69" y="93"/>
                    <a:pt x="71" y="95"/>
                    <a:pt x="73" y="96"/>
                  </a:cubicBezTo>
                  <a:cubicBezTo>
                    <a:pt x="76" y="99"/>
                    <a:pt x="81" y="101"/>
                    <a:pt x="86" y="99"/>
                  </a:cubicBezTo>
                  <a:cubicBezTo>
                    <a:pt x="92" y="97"/>
                    <a:pt x="95" y="90"/>
                    <a:pt x="94" y="84"/>
                  </a:cubicBezTo>
                  <a:cubicBezTo>
                    <a:pt x="94" y="80"/>
                    <a:pt x="91" y="75"/>
                    <a:pt x="88" y="72"/>
                  </a:cubicBezTo>
                  <a:cubicBezTo>
                    <a:pt x="90" y="72"/>
                    <a:pt x="92" y="72"/>
                    <a:pt x="94" y="72"/>
                  </a:cubicBezTo>
                  <a:cubicBezTo>
                    <a:pt x="98" y="71"/>
                    <a:pt x="103" y="69"/>
                    <a:pt x="105" y="64"/>
                  </a:cubicBezTo>
                  <a:cubicBezTo>
                    <a:pt x="108" y="59"/>
                    <a:pt x="106" y="52"/>
                    <a:pt x="101" y="48"/>
                  </a:cubicBezTo>
                  <a:close/>
                  <a:moveTo>
                    <a:pt x="63" y="59"/>
                  </a:moveTo>
                  <a:cubicBezTo>
                    <a:pt x="63" y="64"/>
                    <a:pt x="58" y="68"/>
                    <a:pt x="53" y="68"/>
                  </a:cubicBezTo>
                  <a:cubicBezTo>
                    <a:pt x="50" y="68"/>
                    <a:pt x="46" y="66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4" y="61"/>
                    <a:pt x="44" y="60"/>
                    <a:pt x="44" y="59"/>
                  </a:cubicBezTo>
                  <a:cubicBezTo>
                    <a:pt x="44" y="53"/>
                    <a:pt x="48" y="49"/>
                    <a:pt x="53" y="49"/>
                  </a:cubicBezTo>
                  <a:cubicBezTo>
                    <a:pt x="58" y="49"/>
                    <a:pt x="63" y="53"/>
                    <a:pt x="63" y="59"/>
                  </a:cubicBezTo>
                  <a:close/>
                  <a:moveTo>
                    <a:pt x="79" y="29"/>
                  </a:moveTo>
                  <a:cubicBezTo>
                    <a:pt x="82" y="27"/>
                    <a:pt x="85" y="27"/>
                    <a:pt x="85" y="30"/>
                  </a:cubicBezTo>
                  <a:cubicBezTo>
                    <a:pt x="85" y="32"/>
                    <a:pt x="83" y="35"/>
                    <a:pt x="80" y="38"/>
                  </a:cubicBezTo>
                  <a:cubicBezTo>
                    <a:pt x="78" y="41"/>
                    <a:pt x="75" y="43"/>
                    <a:pt x="72" y="45"/>
                  </a:cubicBezTo>
                  <a:cubicBezTo>
                    <a:pt x="70" y="48"/>
                    <a:pt x="67" y="49"/>
                    <a:pt x="65" y="51"/>
                  </a:cubicBezTo>
                  <a:cubicBezTo>
                    <a:pt x="64" y="50"/>
                    <a:pt x="63" y="48"/>
                    <a:pt x="62" y="47"/>
                  </a:cubicBezTo>
                  <a:cubicBezTo>
                    <a:pt x="64" y="44"/>
                    <a:pt x="66" y="41"/>
                    <a:pt x="68" y="38"/>
                  </a:cubicBezTo>
                  <a:cubicBezTo>
                    <a:pt x="71" y="34"/>
                    <a:pt x="75" y="31"/>
                    <a:pt x="79" y="29"/>
                  </a:cubicBezTo>
                  <a:close/>
                  <a:moveTo>
                    <a:pt x="52" y="17"/>
                  </a:moveTo>
                  <a:cubicBezTo>
                    <a:pt x="54" y="13"/>
                    <a:pt x="56" y="11"/>
                    <a:pt x="58" y="13"/>
                  </a:cubicBezTo>
                  <a:cubicBezTo>
                    <a:pt x="59" y="15"/>
                    <a:pt x="60" y="18"/>
                    <a:pt x="60" y="22"/>
                  </a:cubicBezTo>
                  <a:cubicBezTo>
                    <a:pt x="60" y="26"/>
                    <a:pt x="60" y="29"/>
                    <a:pt x="60" y="33"/>
                  </a:cubicBezTo>
                  <a:cubicBezTo>
                    <a:pt x="59" y="36"/>
                    <a:pt x="59" y="39"/>
                    <a:pt x="58" y="42"/>
                  </a:cubicBezTo>
                  <a:cubicBezTo>
                    <a:pt x="58" y="43"/>
                    <a:pt x="58" y="43"/>
                    <a:pt x="58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4" y="44"/>
                    <a:pt x="53" y="44"/>
                  </a:cubicBezTo>
                  <a:cubicBezTo>
                    <a:pt x="52" y="44"/>
                    <a:pt x="52" y="45"/>
                    <a:pt x="51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39"/>
                    <a:pt x="52" y="35"/>
                    <a:pt x="51" y="31"/>
                  </a:cubicBezTo>
                  <a:cubicBezTo>
                    <a:pt x="51" y="26"/>
                    <a:pt x="51" y="21"/>
                    <a:pt x="52" y="17"/>
                  </a:cubicBezTo>
                  <a:close/>
                  <a:moveTo>
                    <a:pt x="29" y="23"/>
                  </a:moveTo>
                  <a:cubicBezTo>
                    <a:pt x="31" y="24"/>
                    <a:pt x="34" y="26"/>
                    <a:pt x="37" y="29"/>
                  </a:cubicBezTo>
                  <a:cubicBezTo>
                    <a:pt x="39" y="32"/>
                    <a:pt x="41" y="35"/>
                    <a:pt x="43" y="38"/>
                  </a:cubicBezTo>
                  <a:cubicBezTo>
                    <a:pt x="44" y="40"/>
                    <a:pt x="46" y="43"/>
                    <a:pt x="47" y="46"/>
                  </a:cubicBezTo>
                  <a:cubicBezTo>
                    <a:pt x="46" y="47"/>
                    <a:pt x="44" y="48"/>
                    <a:pt x="43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2" y="48"/>
                    <a:pt x="42" y="47"/>
                    <a:pt x="41" y="47"/>
                  </a:cubicBezTo>
                  <a:cubicBezTo>
                    <a:pt x="39" y="45"/>
                    <a:pt x="37" y="43"/>
                    <a:pt x="35" y="41"/>
                  </a:cubicBezTo>
                  <a:cubicBezTo>
                    <a:pt x="32" y="38"/>
                    <a:pt x="29" y="33"/>
                    <a:pt x="27" y="30"/>
                  </a:cubicBezTo>
                  <a:cubicBezTo>
                    <a:pt x="26" y="26"/>
                    <a:pt x="27" y="23"/>
                    <a:pt x="29" y="23"/>
                  </a:cubicBezTo>
                  <a:close/>
                  <a:moveTo>
                    <a:pt x="13" y="51"/>
                  </a:moveTo>
                  <a:cubicBezTo>
                    <a:pt x="14" y="49"/>
                    <a:pt x="18" y="49"/>
                    <a:pt x="22" y="49"/>
                  </a:cubicBezTo>
                  <a:cubicBezTo>
                    <a:pt x="25" y="49"/>
                    <a:pt x="29" y="50"/>
                    <a:pt x="32" y="51"/>
                  </a:cubicBezTo>
                  <a:cubicBezTo>
                    <a:pt x="35" y="52"/>
                    <a:pt x="38" y="53"/>
                    <a:pt x="41" y="53"/>
                  </a:cubicBezTo>
                  <a:cubicBezTo>
                    <a:pt x="40" y="55"/>
                    <a:pt x="40" y="56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58"/>
                    <a:pt x="38" y="59"/>
                    <a:pt x="37" y="59"/>
                  </a:cubicBezTo>
                  <a:cubicBezTo>
                    <a:pt x="34" y="59"/>
                    <a:pt x="31" y="59"/>
                    <a:pt x="29" y="59"/>
                  </a:cubicBezTo>
                  <a:cubicBezTo>
                    <a:pt x="24" y="59"/>
                    <a:pt x="19" y="58"/>
                    <a:pt x="16" y="56"/>
                  </a:cubicBezTo>
                  <a:cubicBezTo>
                    <a:pt x="12" y="55"/>
                    <a:pt x="10" y="52"/>
                    <a:pt x="13" y="51"/>
                  </a:cubicBezTo>
                  <a:close/>
                  <a:moveTo>
                    <a:pt x="37" y="76"/>
                  </a:moveTo>
                  <a:cubicBezTo>
                    <a:pt x="34" y="79"/>
                    <a:pt x="30" y="83"/>
                    <a:pt x="26" y="84"/>
                  </a:cubicBezTo>
                  <a:cubicBezTo>
                    <a:pt x="23" y="85"/>
                    <a:pt x="20" y="85"/>
                    <a:pt x="20" y="82"/>
                  </a:cubicBezTo>
                  <a:cubicBezTo>
                    <a:pt x="21" y="80"/>
                    <a:pt x="23" y="77"/>
                    <a:pt x="26" y="74"/>
                  </a:cubicBezTo>
                  <a:cubicBezTo>
                    <a:pt x="28" y="72"/>
                    <a:pt x="31" y="70"/>
                    <a:pt x="34" y="68"/>
                  </a:cubicBezTo>
                  <a:cubicBezTo>
                    <a:pt x="36" y="67"/>
                    <a:pt x="38" y="65"/>
                    <a:pt x="41" y="64"/>
                  </a:cubicBezTo>
                  <a:cubicBezTo>
                    <a:pt x="41" y="66"/>
                    <a:pt x="43" y="67"/>
                    <a:pt x="44" y="69"/>
                  </a:cubicBezTo>
                  <a:cubicBezTo>
                    <a:pt x="42" y="71"/>
                    <a:pt x="40" y="74"/>
                    <a:pt x="37" y="76"/>
                  </a:cubicBezTo>
                  <a:close/>
                  <a:moveTo>
                    <a:pt x="56" y="97"/>
                  </a:moveTo>
                  <a:cubicBezTo>
                    <a:pt x="55" y="101"/>
                    <a:pt x="53" y="103"/>
                    <a:pt x="51" y="101"/>
                  </a:cubicBezTo>
                  <a:cubicBezTo>
                    <a:pt x="50" y="99"/>
                    <a:pt x="49" y="95"/>
                    <a:pt x="49" y="92"/>
                  </a:cubicBezTo>
                  <a:cubicBezTo>
                    <a:pt x="49" y="88"/>
                    <a:pt x="49" y="84"/>
                    <a:pt x="49" y="81"/>
                  </a:cubicBezTo>
                  <a:cubicBezTo>
                    <a:pt x="50" y="78"/>
                    <a:pt x="50" y="75"/>
                    <a:pt x="51" y="72"/>
                  </a:cubicBezTo>
                  <a:cubicBezTo>
                    <a:pt x="51" y="72"/>
                    <a:pt x="52" y="73"/>
                    <a:pt x="53" y="73"/>
                  </a:cubicBezTo>
                  <a:cubicBezTo>
                    <a:pt x="54" y="73"/>
                    <a:pt x="55" y="72"/>
                    <a:pt x="56" y="72"/>
                  </a:cubicBezTo>
                  <a:cubicBezTo>
                    <a:pt x="57" y="76"/>
                    <a:pt x="57" y="79"/>
                    <a:pt x="58" y="83"/>
                  </a:cubicBezTo>
                  <a:cubicBezTo>
                    <a:pt x="58" y="88"/>
                    <a:pt x="58" y="93"/>
                    <a:pt x="56" y="97"/>
                  </a:cubicBezTo>
                  <a:close/>
                  <a:moveTo>
                    <a:pt x="82" y="89"/>
                  </a:moveTo>
                  <a:cubicBezTo>
                    <a:pt x="80" y="89"/>
                    <a:pt x="77" y="87"/>
                    <a:pt x="74" y="85"/>
                  </a:cubicBezTo>
                  <a:cubicBezTo>
                    <a:pt x="71" y="82"/>
                    <a:pt x="69" y="79"/>
                    <a:pt x="67" y="77"/>
                  </a:cubicBezTo>
                  <a:cubicBezTo>
                    <a:pt x="65" y="74"/>
                    <a:pt x="64" y="72"/>
                    <a:pt x="62" y="69"/>
                  </a:cubicBezTo>
                  <a:cubicBezTo>
                    <a:pt x="63" y="68"/>
                    <a:pt x="64" y="67"/>
                    <a:pt x="65" y="65"/>
                  </a:cubicBezTo>
                  <a:cubicBezTo>
                    <a:pt x="65" y="66"/>
                    <a:pt x="66" y="66"/>
                    <a:pt x="66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7" y="67"/>
                    <a:pt x="67" y="67"/>
                    <a:pt x="68" y="67"/>
                  </a:cubicBezTo>
                  <a:cubicBezTo>
                    <a:pt x="70" y="69"/>
                    <a:pt x="72" y="70"/>
                    <a:pt x="75" y="72"/>
                  </a:cubicBezTo>
                  <a:cubicBezTo>
                    <a:pt x="78" y="76"/>
                    <a:pt x="81" y="79"/>
                    <a:pt x="83" y="83"/>
                  </a:cubicBezTo>
                  <a:cubicBezTo>
                    <a:pt x="85" y="87"/>
                    <a:pt x="85" y="90"/>
                    <a:pt x="82" y="89"/>
                  </a:cubicBezTo>
                  <a:close/>
                  <a:moveTo>
                    <a:pt x="96" y="60"/>
                  </a:moveTo>
                  <a:cubicBezTo>
                    <a:pt x="94" y="62"/>
                    <a:pt x="90" y="63"/>
                    <a:pt x="87" y="63"/>
                  </a:cubicBezTo>
                  <a:cubicBezTo>
                    <a:pt x="83" y="63"/>
                    <a:pt x="80" y="63"/>
                    <a:pt x="76" y="62"/>
                  </a:cubicBezTo>
                  <a:cubicBezTo>
                    <a:pt x="73" y="62"/>
                    <a:pt x="70" y="61"/>
                    <a:pt x="67" y="61"/>
                  </a:cubicBezTo>
                  <a:cubicBezTo>
                    <a:pt x="67" y="60"/>
                    <a:pt x="67" y="59"/>
                    <a:pt x="67" y="59"/>
                  </a:cubicBezTo>
                  <a:cubicBezTo>
                    <a:pt x="67" y="58"/>
                    <a:pt x="67" y="57"/>
                    <a:pt x="67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9" y="56"/>
                    <a:pt x="70" y="55"/>
                    <a:pt x="71" y="55"/>
                  </a:cubicBezTo>
                  <a:cubicBezTo>
                    <a:pt x="73" y="54"/>
                    <a:pt x="76" y="54"/>
                    <a:pt x="79" y="54"/>
                  </a:cubicBezTo>
                  <a:cubicBezTo>
                    <a:pt x="83" y="53"/>
                    <a:pt x="88" y="54"/>
                    <a:pt x="92" y="55"/>
                  </a:cubicBezTo>
                  <a:cubicBezTo>
                    <a:pt x="96" y="56"/>
                    <a:pt x="98" y="59"/>
                    <a:pt x="96" y="6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6" name="Freeform 296"/>
            <p:cNvSpPr>
              <a:spLocks noEditPoints="1"/>
            </p:cNvSpPr>
            <p:nvPr/>
          </p:nvSpPr>
          <p:spPr bwMode="auto">
            <a:xfrm>
              <a:off x="10691813" y="2352675"/>
              <a:ext cx="544513" cy="512763"/>
            </a:xfrm>
            <a:custGeom>
              <a:avLst/>
              <a:gdLst>
                <a:gd name="T0" fmla="*/ 118 w 145"/>
                <a:gd name="T1" fmla="*/ 52 h 136"/>
                <a:gd name="T2" fmla="*/ 127 w 145"/>
                <a:gd name="T3" fmla="*/ 31 h 136"/>
                <a:gd name="T4" fmla="*/ 93 w 145"/>
                <a:gd name="T5" fmla="*/ 27 h 136"/>
                <a:gd name="T6" fmla="*/ 83 w 145"/>
                <a:gd name="T7" fmla="*/ 4 h 136"/>
                <a:gd name="T8" fmla="*/ 56 w 145"/>
                <a:gd name="T9" fmla="*/ 25 h 136"/>
                <a:gd name="T10" fmla="*/ 36 w 145"/>
                <a:gd name="T11" fmla="*/ 16 h 136"/>
                <a:gd name="T12" fmla="*/ 29 w 145"/>
                <a:gd name="T13" fmla="*/ 48 h 136"/>
                <a:gd name="T14" fmla="*/ 5 w 145"/>
                <a:gd name="T15" fmla="*/ 55 h 136"/>
                <a:gd name="T16" fmla="*/ 25 w 145"/>
                <a:gd name="T17" fmla="*/ 82 h 136"/>
                <a:gd name="T18" fmla="*/ 14 w 145"/>
                <a:gd name="T19" fmla="*/ 102 h 136"/>
                <a:gd name="T20" fmla="*/ 53 w 145"/>
                <a:gd name="T21" fmla="*/ 104 h 136"/>
                <a:gd name="T22" fmla="*/ 54 w 145"/>
                <a:gd name="T23" fmla="*/ 119 h 136"/>
                <a:gd name="T24" fmla="*/ 85 w 145"/>
                <a:gd name="T25" fmla="*/ 127 h 136"/>
                <a:gd name="T26" fmla="*/ 98 w 145"/>
                <a:gd name="T27" fmla="*/ 116 h 136"/>
                <a:gd name="T28" fmla="*/ 126 w 145"/>
                <a:gd name="T29" fmla="*/ 101 h 136"/>
                <a:gd name="T30" fmla="*/ 126 w 145"/>
                <a:gd name="T31" fmla="*/ 86 h 136"/>
                <a:gd name="T32" fmla="*/ 135 w 145"/>
                <a:gd name="T33" fmla="*/ 57 h 136"/>
                <a:gd name="T34" fmla="*/ 72 w 145"/>
                <a:gd name="T35" fmla="*/ 82 h 136"/>
                <a:gd name="T36" fmla="*/ 60 w 145"/>
                <a:gd name="T37" fmla="*/ 74 h 136"/>
                <a:gd name="T38" fmla="*/ 72 w 145"/>
                <a:gd name="T39" fmla="*/ 59 h 136"/>
                <a:gd name="T40" fmla="*/ 105 w 145"/>
                <a:gd name="T41" fmla="*/ 35 h 136"/>
                <a:gd name="T42" fmla="*/ 108 w 145"/>
                <a:gd name="T43" fmla="*/ 46 h 136"/>
                <a:gd name="T44" fmla="*/ 87 w 145"/>
                <a:gd name="T45" fmla="*/ 62 h 136"/>
                <a:gd name="T46" fmla="*/ 92 w 145"/>
                <a:gd name="T47" fmla="*/ 45 h 136"/>
                <a:gd name="T48" fmla="*/ 70 w 145"/>
                <a:gd name="T49" fmla="*/ 20 h 136"/>
                <a:gd name="T50" fmla="*/ 81 w 145"/>
                <a:gd name="T51" fmla="*/ 27 h 136"/>
                <a:gd name="T52" fmla="*/ 78 w 145"/>
                <a:gd name="T53" fmla="*/ 51 h 136"/>
                <a:gd name="T54" fmla="*/ 71 w 145"/>
                <a:gd name="T55" fmla="*/ 52 h 136"/>
                <a:gd name="T56" fmla="*/ 74 w 145"/>
                <a:gd name="T57" fmla="*/ 54 h 136"/>
                <a:gd name="T58" fmla="*/ 68 w 145"/>
                <a:gd name="T59" fmla="*/ 54 h 136"/>
                <a:gd name="T60" fmla="*/ 71 w 145"/>
                <a:gd name="T61" fmla="*/ 52 h 136"/>
                <a:gd name="T62" fmla="*/ 70 w 145"/>
                <a:gd name="T63" fmla="*/ 20 h 136"/>
                <a:gd name="T64" fmla="*/ 49 w 145"/>
                <a:gd name="T65" fmla="*/ 35 h 136"/>
                <a:gd name="T66" fmla="*/ 64 w 145"/>
                <a:gd name="T67" fmla="*/ 55 h 136"/>
                <a:gd name="T68" fmla="*/ 57 w 145"/>
                <a:gd name="T69" fmla="*/ 58 h 136"/>
                <a:gd name="T70" fmla="*/ 55 w 145"/>
                <a:gd name="T71" fmla="*/ 57 h 136"/>
                <a:gd name="T72" fmla="*/ 37 w 145"/>
                <a:gd name="T73" fmla="*/ 36 h 136"/>
                <a:gd name="T74" fmla="*/ 17 w 145"/>
                <a:gd name="T75" fmla="*/ 61 h 136"/>
                <a:gd name="T76" fmla="*/ 43 w 145"/>
                <a:gd name="T77" fmla="*/ 61 h 136"/>
                <a:gd name="T78" fmla="*/ 53 w 145"/>
                <a:gd name="T79" fmla="*/ 70 h 136"/>
                <a:gd name="T80" fmla="*/ 49 w 145"/>
                <a:gd name="T81" fmla="*/ 71 h 136"/>
                <a:gd name="T82" fmla="*/ 21 w 145"/>
                <a:gd name="T83" fmla="*/ 68 h 136"/>
                <a:gd name="T84" fmla="*/ 50 w 145"/>
                <a:gd name="T85" fmla="*/ 92 h 136"/>
                <a:gd name="T86" fmla="*/ 27 w 145"/>
                <a:gd name="T87" fmla="*/ 99 h 136"/>
                <a:gd name="T88" fmla="*/ 46 w 145"/>
                <a:gd name="T89" fmla="*/ 82 h 136"/>
                <a:gd name="T90" fmla="*/ 59 w 145"/>
                <a:gd name="T91" fmla="*/ 83 h 136"/>
                <a:gd name="T92" fmla="*/ 76 w 145"/>
                <a:gd name="T93" fmla="*/ 117 h 136"/>
                <a:gd name="T94" fmla="*/ 65 w 145"/>
                <a:gd name="T95" fmla="*/ 110 h 136"/>
                <a:gd name="T96" fmla="*/ 68 w 145"/>
                <a:gd name="T97" fmla="*/ 87 h 136"/>
                <a:gd name="T98" fmla="*/ 75 w 145"/>
                <a:gd name="T99" fmla="*/ 87 h 136"/>
                <a:gd name="T100" fmla="*/ 76 w 145"/>
                <a:gd name="T101" fmla="*/ 117 h 136"/>
                <a:gd name="T102" fmla="*/ 99 w 145"/>
                <a:gd name="T103" fmla="*/ 102 h 136"/>
                <a:gd name="T104" fmla="*/ 83 w 145"/>
                <a:gd name="T105" fmla="*/ 84 h 136"/>
                <a:gd name="T106" fmla="*/ 89 w 145"/>
                <a:gd name="T107" fmla="*/ 79 h 136"/>
                <a:gd name="T108" fmla="*/ 91 w 145"/>
                <a:gd name="T109" fmla="*/ 81 h 136"/>
                <a:gd name="T110" fmla="*/ 112 w 145"/>
                <a:gd name="T111" fmla="*/ 100 h 136"/>
                <a:gd name="T112" fmla="*/ 128 w 145"/>
                <a:gd name="T113" fmla="*/ 73 h 136"/>
                <a:gd name="T114" fmla="*/ 103 w 145"/>
                <a:gd name="T115" fmla="*/ 75 h 136"/>
                <a:gd name="T116" fmla="*/ 90 w 145"/>
                <a:gd name="T117" fmla="*/ 70 h 136"/>
                <a:gd name="T118" fmla="*/ 90 w 145"/>
                <a:gd name="T119" fmla="*/ 67 h 136"/>
                <a:gd name="T120" fmla="*/ 95 w 145"/>
                <a:gd name="T121" fmla="*/ 66 h 136"/>
                <a:gd name="T122" fmla="*/ 124 w 145"/>
                <a:gd name="T123" fmla="*/ 6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5" h="136">
                  <a:moveTo>
                    <a:pt x="135" y="57"/>
                  </a:moveTo>
                  <a:cubicBezTo>
                    <a:pt x="130" y="54"/>
                    <a:pt x="124" y="52"/>
                    <a:pt x="118" y="52"/>
                  </a:cubicBezTo>
                  <a:cubicBezTo>
                    <a:pt x="120" y="51"/>
                    <a:pt x="121" y="49"/>
                    <a:pt x="123" y="48"/>
                  </a:cubicBezTo>
                  <a:cubicBezTo>
                    <a:pt x="127" y="43"/>
                    <a:pt x="129" y="37"/>
                    <a:pt x="127" y="31"/>
                  </a:cubicBezTo>
                  <a:cubicBezTo>
                    <a:pt x="124" y="24"/>
                    <a:pt x="115" y="20"/>
                    <a:pt x="107" y="21"/>
                  </a:cubicBezTo>
                  <a:cubicBezTo>
                    <a:pt x="102" y="22"/>
                    <a:pt x="97" y="24"/>
                    <a:pt x="93" y="27"/>
                  </a:cubicBezTo>
                  <a:cubicBezTo>
                    <a:pt x="93" y="24"/>
                    <a:pt x="93" y="21"/>
                    <a:pt x="92" y="18"/>
                  </a:cubicBezTo>
                  <a:cubicBezTo>
                    <a:pt x="92" y="12"/>
                    <a:pt x="88" y="7"/>
                    <a:pt x="83" y="4"/>
                  </a:cubicBezTo>
                  <a:cubicBezTo>
                    <a:pt x="75" y="0"/>
                    <a:pt x="66" y="3"/>
                    <a:pt x="61" y="9"/>
                  </a:cubicBezTo>
                  <a:cubicBezTo>
                    <a:pt x="57" y="14"/>
                    <a:pt x="56" y="19"/>
                    <a:pt x="56" y="25"/>
                  </a:cubicBezTo>
                  <a:cubicBezTo>
                    <a:pt x="55" y="23"/>
                    <a:pt x="54" y="22"/>
                    <a:pt x="53" y="21"/>
                  </a:cubicBezTo>
                  <a:cubicBezTo>
                    <a:pt x="48" y="17"/>
                    <a:pt x="42" y="15"/>
                    <a:pt x="36" y="16"/>
                  </a:cubicBezTo>
                  <a:cubicBezTo>
                    <a:pt x="28" y="17"/>
                    <a:pt x="22" y="25"/>
                    <a:pt x="22" y="33"/>
                  </a:cubicBezTo>
                  <a:cubicBezTo>
                    <a:pt x="22" y="38"/>
                    <a:pt x="25" y="43"/>
                    <a:pt x="29" y="48"/>
                  </a:cubicBezTo>
                  <a:cubicBezTo>
                    <a:pt x="26" y="48"/>
                    <a:pt x="23" y="47"/>
                    <a:pt x="21" y="47"/>
                  </a:cubicBezTo>
                  <a:cubicBezTo>
                    <a:pt x="15" y="48"/>
                    <a:pt x="8" y="50"/>
                    <a:pt x="5" y="55"/>
                  </a:cubicBezTo>
                  <a:cubicBezTo>
                    <a:pt x="0" y="61"/>
                    <a:pt x="2" y="70"/>
                    <a:pt x="8" y="75"/>
                  </a:cubicBezTo>
                  <a:cubicBezTo>
                    <a:pt x="13" y="79"/>
                    <a:pt x="19" y="81"/>
                    <a:pt x="25" y="82"/>
                  </a:cubicBezTo>
                  <a:cubicBezTo>
                    <a:pt x="23" y="83"/>
                    <a:pt x="21" y="85"/>
                    <a:pt x="19" y="86"/>
                  </a:cubicBezTo>
                  <a:cubicBezTo>
                    <a:pt x="15" y="91"/>
                    <a:pt x="12" y="96"/>
                    <a:pt x="14" y="102"/>
                  </a:cubicBezTo>
                  <a:cubicBezTo>
                    <a:pt x="15" y="110"/>
                    <a:pt x="24" y="115"/>
                    <a:pt x="32" y="114"/>
                  </a:cubicBezTo>
                  <a:cubicBezTo>
                    <a:pt x="40" y="114"/>
                    <a:pt x="48" y="110"/>
                    <a:pt x="53" y="104"/>
                  </a:cubicBezTo>
                  <a:cubicBezTo>
                    <a:pt x="54" y="104"/>
                    <a:pt x="54" y="103"/>
                    <a:pt x="54" y="103"/>
                  </a:cubicBezTo>
                  <a:cubicBezTo>
                    <a:pt x="53" y="108"/>
                    <a:pt x="53" y="114"/>
                    <a:pt x="54" y="119"/>
                  </a:cubicBezTo>
                  <a:cubicBezTo>
                    <a:pt x="54" y="125"/>
                    <a:pt x="58" y="130"/>
                    <a:pt x="63" y="133"/>
                  </a:cubicBezTo>
                  <a:cubicBezTo>
                    <a:pt x="70" y="136"/>
                    <a:pt x="80" y="133"/>
                    <a:pt x="85" y="127"/>
                  </a:cubicBezTo>
                  <a:cubicBezTo>
                    <a:pt x="89" y="122"/>
                    <a:pt x="91" y="116"/>
                    <a:pt x="90" y="109"/>
                  </a:cubicBezTo>
                  <a:cubicBezTo>
                    <a:pt x="92" y="112"/>
                    <a:pt x="95" y="114"/>
                    <a:pt x="98" y="116"/>
                  </a:cubicBezTo>
                  <a:cubicBezTo>
                    <a:pt x="103" y="119"/>
                    <a:pt x="109" y="121"/>
                    <a:pt x="115" y="119"/>
                  </a:cubicBezTo>
                  <a:cubicBezTo>
                    <a:pt x="123" y="117"/>
                    <a:pt x="127" y="109"/>
                    <a:pt x="126" y="101"/>
                  </a:cubicBezTo>
                  <a:cubicBezTo>
                    <a:pt x="126" y="96"/>
                    <a:pt x="122" y="91"/>
                    <a:pt x="118" y="87"/>
                  </a:cubicBezTo>
                  <a:cubicBezTo>
                    <a:pt x="121" y="87"/>
                    <a:pt x="124" y="87"/>
                    <a:pt x="126" y="86"/>
                  </a:cubicBezTo>
                  <a:cubicBezTo>
                    <a:pt x="132" y="86"/>
                    <a:pt x="138" y="83"/>
                    <a:pt x="141" y="78"/>
                  </a:cubicBezTo>
                  <a:cubicBezTo>
                    <a:pt x="145" y="71"/>
                    <a:pt x="142" y="62"/>
                    <a:pt x="135" y="57"/>
                  </a:cubicBezTo>
                  <a:close/>
                  <a:moveTo>
                    <a:pt x="84" y="70"/>
                  </a:moveTo>
                  <a:cubicBezTo>
                    <a:pt x="84" y="77"/>
                    <a:pt x="78" y="82"/>
                    <a:pt x="72" y="82"/>
                  </a:cubicBezTo>
                  <a:cubicBezTo>
                    <a:pt x="67" y="82"/>
                    <a:pt x="62" y="79"/>
                    <a:pt x="60" y="75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3"/>
                    <a:pt x="59" y="72"/>
                    <a:pt x="59" y="70"/>
                  </a:cubicBezTo>
                  <a:cubicBezTo>
                    <a:pt x="59" y="64"/>
                    <a:pt x="65" y="59"/>
                    <a:pt x="72" y="59"/>
                  </a:cubicBezTo>
                  <a:cubicBezTo>
                    <a:pt x="78" y="59"/>
                    <a:pt x="84" y="64"/>
                    <a:pt x="84" y="70"/>
                  </a:cubicBezTo>
                  <a:close/>
                  <a:moveTo>
                    <a:pt x="105" y="35"/>
                  </a:moveTo>
                  <a:cubicBezTo>
                    <a:pt x="110" y="32"/>
                    <a:pt x="114" y="33"/>
                    <a:pt x="114" y="36"/>
                  </a:cubicBezTo>
                  <a:cubicBezTo>
                    <a:pt x="114" y="39"/>
                    <a:pt x="111" y="43"/>
                    <a:pt x="108" y="46"/>
                  </a:cubicBezTo>
                  <a:cubicBezTo>
                    <a:pt x="105" y="49"/>
                    <a:pt x="101" y="52"/>
                    <a:pt x="97" y="55"/>
                  </a:cubicBezTo>
                  <a:cubicBezTo>
                    <a:pt x="94" y="57"/>
                    <a:pt x="91" y="59"/>
                    <a:pt x="87" y="62"/>
                  </a:cubicBezTo>
                  <a:cubicBezTo>
                    <a:pt x="86" y="60"/>
                    <a:pt x="84" y="58"/>
                    <a:pt x="83" y="57"/>
                  </a:cubicBezTo>
                  <a:cubicBezTo>
                    <a:pt x="85" y="53"/>
                    <a:pt x="88" y="49"/>
                    <a:pt x="92" y="45"/>
                  </a:cubicBezTo>
                  <a:cubicBezTo>
                    <a:pt x="96" y="41"/>
                    <a:pt x="101" y="37"/>
                    <a:pt x="105" y="35"/>
                  </a:cubicBezTo>
                  <a:close/>
                  <a:moveTo>
                    <a:pt x="70" y="20"/>
                  </a:moveTo>
                  <a:cubicBezTo>
                    <a:pt x="72" y="15"/>
                    <a:pt x="75" y="13"/>
                    <a:pt x="77" y="16"/>
                  </a:cubicBezTo>
                  <a:cubicBezTo>
                    <a:pt x="79" y="18"/>
                    <a:pt x="80" y="22"/>
                    <a:pt x="81" y="27"/>
                  </a:cubicBezTo>
                  <a:cubicBezTo>
                    <a:pt x="81" y="31"/>
                    <a:pt x="80" y="35"/>
                    <a:pt x="80" y="40"/>
                  </a:cubicBezTo>
                  <a:cubicBezTo>
                    <a:pt x="79" y="44"/>
                    <a:pt x="79" y="47"/>
                    <a:pt x="78" y="51"/>
                  </a:cubicBezTo>
                  <a:cubicBezTo>
                    <a:pt x="78" y="52"/>
                    <a:pt x="78" y="52"/>
                    <a:pt x="77" y="53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4"/>
                    <a:pt x="72" y="53"/>
                    <a:pt x="72" y="53"/>
                  </a:cubicBezTo>
                  <a:cubicBezTo>
                    <a:pt x="70" y="53"/>
                    <a:pt x="69" y="54"/>
                    <a:pt x="68" y="54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0" y="47"/>
                    <a:pt x="69" y="42"/>
                    <a:pt x="69" y="37"/>
                  </a:cubicBezTo>
                  <a:cubicBezTo>
                    <a:pt x="68" y="31"/>
                    <a:pt x="69" y="25"/>
                    <a:pt x="70" y="20"/>
                  </a:cubicBezTo>
                  <a:close/>
                  <a:moveTo>
                    <a:pt x="39" y="28"/>
                  </a:moveTo>
                  <a:cubicBezTo>
                    <a:pt x="42" y="29"/>
                    <a:pt x="46" y="31"/>
                    <a:pt x="49" y="35"/>
                  </a:cubicBezTo>
                  <a:cubicBezTo>
                    <a:pt x="52" y="38"/>
                    <a:pt x="55" y="42"/>
                    <a:pt x="57" y="45"/>
                  </a:cubicBezTo>
                  <a:cubicBezTo>
                    <a:pt x="60" y="49"/>
                    <a:pt x="62" y="52"/>
                    <a:pt x="64" y="55"/>
                  </a:cubicBezTo>
                  <a:cubicBezTo>
                    <a:pt x="61" y="56"/>
                    <a:pt x="60" y="57"/>
                    <a:pt x="58" y="59"/>
                  </a:cubicBezTo>
                  <a:cubicBezTo>
                    <a:pt x="58" y="59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6" y="57"/>
                    <a:pt x="55" y="57"/>
                  </a:cubicBezTo>
                  <a:cubicBezTo>
                    <a:pt x="52" y="54"/>
                    <a:pt x="49" y="52"/>
                    <a:pt x="47" y="49"/>
                  </a:cubicBezTo>
                  <a:cubicBezTo>
                    <a:pt x="43" y="45"/>
                    <a:pt x="39" y="40"/>
                    <a:pt x="37" y="36"/>
                  </a:cubicBezTo>
                  <a:cubicBezTo>
                    <a:pt x="35" y="31"/>
                    <a:pt x="36" y="27"/>
                    <a:pt x="39" y="28"/>
                  </a:cubicBezTo>
                  <a:close/>
                  <a:moveTo>
                    <a:pt x="17" y="61"/>
                  </a:moveTo>
                  <a:cubicBezTo>
                    <a:pt x="19" y="60"/>
                    <a:pt x="24" y="59"/>
                    <a:pt x="29" y="59"/>
                  </a:cubicBezTo>
                  <a:cubicBezTo>
                    <a:pt x="34" y="60"/>
                    <a:pt x="38" y="60"/>
                    <a:pt x="43" y="61"/>
                  </a:cubicBezTo>
                  <a:cubicBezTo>
                    <a:pt x="47" y="62"/>
                    <a:pt x="51" y="63"/>
                    <a:pt x="54" y="64"/>
                  </a:cubicBezTo>
                  <a:cubicBezTo>
                    <a:pt x="54" y="66"/>
                    <a:pt x="53" y="68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2" y="70"/>
                    <a:pt x="50" y="71"/>
                    <a:pt x="49" y="71"/>
                  </a:cubicBezTo>
                  <a:cubicBezTo>
                    <a:pt x="46" y="71"/>
                    <a:pt x="42" y="71"/>
                    <a:pt x="38" y="71"/>
                  </a:cubicBezTo>
                  <a:cubicBezTo>
                    <a:pt x="32" y="71"/>
                    <a:pt x="25" y="70"/>
                    <a:pt x="21" y="68"/>
                  </a:cubicBezTo>
                  <a:cubicBezTo>
                    <a:pt x="16" y="66"/>
                    <a:pt x="14" y="63"/>
                    <a:pt x="17" y="61"/>
                  </a:cubicBezTo>
                  <a:close/>
                  <a:moveTo>
                    <a:pt x="50" y="92"/>
                  </a:moveTo>
                  <a:cubicBezTo>
                    <a:pt x="45" y="96"/>
                    <a:pt x="40" y="99"/>
                    <a:pt x="35" y="101"/>
                  </a:cubicBezTo>
                  <a:cubicBezTo>
                    <a:pt x="30" y="103"/>
                    <a:pt x="26" y="102"/>
                    <a:pt x="27" y="99"/>
                  </a:cubicBezTo>
                  <a:cubicBezTo>
                    <a:pt x="28" y="96"/>
                    <a:pt x="31" y="92"/>
                    <a:pt x="34" y="90"/>
                  </a:cubicBezTo>
                  <a:cubicBezTo>
                    <a:pt x="38" y="87"/>
                    <a:pt x="42" y="84"/>
                    <a:pt x="46" y="82"/>
                  </a:cubicBezTo>
                  <a:cubicBezTo>
                    <a:pt x="49" y="80"/>
                    <a:pt x="52" y="79"/>
                    <a:pt x="55" y="77"/>
                  </a:cubicBezTo>
                  <a:cubicBezTo>
                    <a:pt x="56" y="79"/>
                    <a:pt x="57" y="81"/>
                    <a:pt x="59" y="83"/>
                  </a:cubicBezTo>
                  <a:cubicBezTo>
                    <a:pt x="56" y="86"/>
                    <a:pt x="53" y="89"/>
                    <a:pt x="50" y="92"/>
                  </a:cubicBezTo>
                  <a:close/>
                  <a:moveTo>
                    <a:pt x="76" y="117"/>
                  </a:moveTo>
                  <a:cubicBezTo>
                    <a:pt x="74" y="121"/>
                    <a:pt x="71" y="124"/>
                    <a:pt x="69" y="121"/>
                  </a:cubicBezTo>
                  <a:cubicBezTo>
                    <a:pt x="67" y="119"/>
                    <a:pt x="66" y="115"/>
                    <a:pt x="65" y="110"/>
                  </a:cubicBezTo>
                  <a:cubicBezTo>
                    <a:pt x="65" y="106"/>
                    <a:pt x="66" y="101"/>
                    <a:pt x="66" y="97"/>
                  </a:cubicBezTo>
                  <a:cubicBezTo>
                    <a:pt x="67" y="94"/>
                    <a:pt x="67" y="90"/>
                    <a:pt x="68" y="87"/>
                  </a:cubicBezTo>
                  <a:cubicBezTo>
                    <a:pt x="69" y="87"/>
                    <a:pt x="70" y="88"/>
                    <a:pt x="72" y="88"/>
                  </a:cubicBezTo>
                  <a:cubicBezTo>
                    <a:pt x="73" y="88"/>
                    <a:pt x="74" y="87"/>
                    <a:pt x="75" y="87"/>
                  </a:cubicBezTo>
                  <a:cubicBezTo>
                    <a:pt x="76" y="91"/>
                    <a:pt x="77" y="95"/>
                    <a:pt x="77" y="100"/>
                  </a:cubicBezTo>
                  <a:cubicBezTo>
                    <a:pt x="78" y="106"/>
                    <a:pt x="77" y="112"/>
                    <a:pt x="76" y="117"/>
                  </a:cubicBezTo>
                  <a:close/>
                  <a:moveTo>
                    <a:pt x="110" y="108"/>
                  </a:moveTo>
                  <a:cubicBezTo>
                    <a:pt x="107" y="107"/>
                    <a:pt x="103" y="105"/>
                    <a:pt x="99" y="102"/>
                  </a:cubicBezTo>
                  <a:cubicBezTo>
                    <a:pt x="96" y="99"/>
                    <a:pt x="93" y="96"/>
                    <a:pt x="90" y="92"/>
                  </a:cubicBezTo>
                  <a:cubicBezTo>
                    <a:pt x="88" y="89"/>
                    <a:pt x="85" y="86"/>
                    <a:pt x="83" y="84"/>
                  </a:cubicBezTo>
                  <a:cubicBezTo>
                    <a:pt x="85" y="82"/>
                    <a:pt x="86" y="81"/>
                    <a:pt x="87" y="79"/>
                  </a:cubicBezTo>
                  <a:cubicBezTo>
                    <a:pt x="88" y="79"/>
                    <a:pt x="88" y="79"/>
                    <a:pt x="89" y="79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90" y="81"/>
                    <a:pt x="91" y="81"/>
                  </a:cubicBezTo>
                  <a:cubicBezTo>
                    <a:pt x="94" y="83"/>
                    <a:pt x="97" y="85"/>
                    <a:pt x="100" y="87"/>
                  </a:cubicBezTo>
                  <a:cubicBezTo>
                    <a:pt x="105" y="91"/>
                    <a:pt x="109" y="96"/>
                    <a:pt x="112" y="100"/>
                  </a:cubicBezTo>
                  <a:cubicBezTo>
                    <a:pt x="114" y="104"/>
                    <a:pt x="114" y="108"/>
                    <a:pt x="110" y="108"/>
                  </a:cubicBezTo>
                  <a:close/>
                  <a:moveTo>
                    <a:pt x="128" y="73"/>
                  </a:moveTo>
                  <a:cubicBezTo>
                    <a:pt x="126" y="74"/>
                    <a:pt x="121" y="75"/>
                    <a:pt x="117" y="75"/>
                  </a:cubicBezTo>
                  <a:cubicBezTo>
                    <a:pt x="112" y="76"/>
                    <a:pt x="107" y="75"/>
                    <a:pt x="103" y="75"/>
                  </a:cubicBezTo>
                  <a:cubicBezTo>
                    <a:pt x="98" y="74"/>
                    <a:pt x="94" y="74"/>
                    <a:pt x="89" y="73"/>
                  </a:cubicBezTo>
                  <a:cubicBezTo>
                    <a:pt x="90" y="72"/>
                    <a:pt x="90" y="71"/>
                    <a:pt x="90" y="70"/>
                  </a:cubicBezTo>
                  <a:cubicBezTo>
                    <a:pt x="90" y="69"/>
                    <a:pt x="90" y="68"/>
                    <a:pt x="89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3" y="67"/>
                    <a:pt x="94" y="66"/>
                    <a:pt x="95" y="66"/>
                  </a:cubicBezTo>
                  <a:cubicBezTo>
                    <a:pt x="99" y="65"/>
                    <a:pt x="102" y="65"/>
                    <a:pt x="106" y="65"/>
                  </a:cubicBezTo>
                  <a:cubicBezTo>
                    <a:pt x="112" y="64"/>
                    <a:pt x="119" y="65"/>
                    <a:pt x="124" y="66"/>
                  </a:cubicBezTo>
                  <a:cubicBezTo>
                    <a:pt x="129" y="68"/>
                    <a:pt x="131" y="70"/>
                    <a:pt x="128" y="7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7" name="Freeform 297"/>
            <p:cNvSpPr>
              <a:spLocks/>
            </p:cNvSpPr>
            <p:nvPr/>
          </p:nvSpPr>
          <p:spPr bwMode="auto">
            <a:xfrm>
              <a:off x="8385176" y="1449388"/>
              <a:ext cx="95250" cy="274638"/>
            </a:xfrm>
            <a:custGeom>
              <a:avLst/>
              <a:gdLst>
                <a:gd name="T0" fmla="*/ 2 w 25"/>
                <a:gd name="T1" fmla="*/ 34 h 73"/>
                <a:gd name="T2" fmla="*/ 9 w 25"/>
                <a:gd name="T3" fmla="*/ 1 h 73"/>
                <a:gd name="T4" fmla="*/ 23 w 25"/>
                <a:gd name="T5" fmla="*/ 31 h 73"/>
                <a:gd name="T6" fmla="*/ 18 w 25"/>
                <a:gd name="T7" fmla="*/ 71 h 73"/>
                <a:gd name="T8" fmla="*/ 15 w 25"/>
                <a:gd name="T9" fmla="*/ 71 h 73"/>
                <a:gd name="T10" fmla="*/ 2 w 25"/>
                <a:gd name="T11" fmla="*/ 3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73">
                  <a:moveTo>
                    <a:pt x="2" y="34"/>
                  </a:moveTo>
                  <a:cubicBezTo>
                    <a:pt x="0" y="16"/>
                    <a:pt x="3" y="2"/>
                    <a:pt x="9" y="1"/>
                  </a:cubicBezTo>
                  <a:cubicBezTo>
                    <a:pt x="14" y="0"/>
                    <a:pt x="21" y="14"/>
                    <a:pt x="23" y="31"/>
                  </a:cubicBezTo>
                  <a:cubicBezTo>
                    <a:pt x="25" y="44"/>
                    <a:pt x="20" y="63"/>
                    <a:pt x="18" y="71"/>
                  </a:cubicBezTo>
                  <a:cubicBezTo>
                    <a:pt x="17" y="72"/>
                    <a:pt x="16" y="73"/>
                    <a:pt x="15" y="71"/>
                  </a:cubicBezTo>
                  <a:cubicBezTo>
                    <a:pt x="11" y="64"/>
                    <a:pt x="4" y="47"/>
                    <a:pt x="2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8" name="Freeform 298"/>
            <p:cNvSpPr>
              <a:spLocks/>
            </p:cNvSpPr>
            <p:nvPr/>
          </p:nvSpPr>
          <p:spPr bwMode="auto">
            <a:xfrm>
              <a:off x="8877301" y="633413"/>
              <a:ext cx="79375" cy="269875"/>
            </a:xfrm>
            <a:custGeom>
              <a:avLst/>
              <a:gdLst>
                <a:gd name="T0" fmla="*/ 20 w 21"/>
                <a:gd name="T1" fmla="*/ 40 h 72"/>
                <a:gd name="T2" fmla="*/ 11 w 21"/>
                <a:gd name="T3" fmla="*/ 72 h 72"/>
                <a:gd name="T4" fmla="*/ 0 w 21"/>
                <a:gd name="T5" fmla="*/ 41 h 72"/>
                <a:gd name="T6" fmla="*/ 8 w 21"/>
                <a:gd name="T7" fmla="*/ 2 h 72"/>
                <a:gd name="T8" fmla="*/ 11 w 21"/>
                <a:gd name="T9" fmla="*/ 2 h 72"/>
                <a:gd name="T10" fmla="*/ 20 w 21"/>
                <a:gd name="T11" fmla="*/ 4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2">
                  <a:moveTo>
                    <a:pt x="20" y="40"/>
                  </a:moveTo>
                  <a:cubicBezTo>
                    <a:pt x="21" y="57"/>
                    <a:pt x="17" y="72"/>
                    <a:pt x="11" y="72"/>
                  </a:cubicBezTo>
                  <a:cubicBezTo>
                    <a:pt x="6" y="72"/>
                    <a:pt x="1" y="58"/>
                    <a:pt x="0" y="41"/>
                  </a:cubicBezTo>
                  <a:cubicBezTo>
                    <a:pt x="0" y="27"/>
                    <a:pt x="6" y="9"/>
                    <a:pt x="8" y="2"/>
                  </a:cubicBezTo>
                  <a:cubicBezTo>
                    <a:pt x="9" y="0"/>
                    <a:pt x="11" y="0"/>
                    <a:pt x="11" y="2"/>
                  </a:cubicBezTo>
                  <a:cubicBezTo>
                    <a:pt x="14" y="9"/>
                    <a:pt x="20" y="27"/>
                    <a:pt x="20" y="4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9" name="Freeform 299"/>
            <p:cNvSpPr>
              <a:spLocks/>
            </p:cNvSpPr>
            <p:nvPr/>
          </p:nvSpPr>
          <p:spPr bwMode="auto">
            <a:xfrm>
              <a:off x="10631488" y="1897063"/>
              <a:ext cx="139700" cy="257175"/>
            </a:xfrm>
            <a:custGeom>
              <a:avLst/>
              <a:gdLst>
                <a:gd name="T0" fmla="*/ 9 w 37"/>
                <a:gd name="T1" fmla="*/ 27 h 68"/>
                <a:gd name="T2" fmla="*/ 31 w 37"/>
                <a:gd name="T3" fmla="*/ 2 h 68"/>
                <a:gd name="T4" fmla="*/ 28 w 37"/>
                <a:gd name="T5" fmla="*/ 36 h 68"/>
                <a:gd name="T6" fmla="*/ 3 w 37"/>
                <a:gd name="T7" fmla="*/ 66 h 68"/>
                <a:gd name="T8" fmla="*/ 0 w 37"/>
                <a:gd name="T9" fmla="*/ 65 h 68"/>
                <a:gd name="T10" fmla="*/ 9 w 37"/>
                <a:gd name="T11" fmla="*/ 2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8">
                  <a:moveTo>
                    <a:pt x="9" y="27"/>
                  </a:moveTo>
                  <a:cubicBezTo>
                    <a:pt x="16" y="11"/>
                    <a:pt x="26" y="0"/>
                    <a:pt x="31" y="2"/>
                  </a:cubicBezTo>
                  <a:cubicBezTo>
                    <a:pt x="37" y="5"/>
                    <a:pt x="35" y="20"/>
                    <a:pt x="28" y="36"/>
                  </a:cubicBezTo>
                  <a:cubicBezTo>
                    <a:pt x="23" y="48"/>
                    <a:pt x="9" y="61"/>
                    <a:pt x="3" y="66"/>
                  </a:cubicBezTo>
                  <a:cubicBezTo>
                    <a:pt x="2" y="68"/>
                    <a:pt x="0" y="67"/>
                    <a:pt x="0" y="65"/>
                  </a:cubicBezTo>
                  <a:cubicBezTo>
                    <a:pt x="1" y="57"/>
                    <a:pt x="4" y="39"/>
                    <a:pt x="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0" name="Freeform 300"/>
            <p:cNvSpPr>
              <a:spLocks/>
            </p:cNvSpPr>
            <p:nvPr/>
          </p:nvSpPr>
          <p:spPr bwMode="auto">
            <a:xfrm>
              <a:off x="9297988" y="395288"/>
              <a:ext cx="255588" cy="123825"/>
            </a:xfrm>
            <a:custGeom>
              <a:avLst/>
              <a:gdLst>
                <a:gd name="T0" fmla="*/ 33 w 68"/>
                <a:gd name="T1" fmla="*/ 8 h 33"/>
                <a:gd name="T2" fmla="*/ 66 w 68"/>
                <a:gd name="T3" fmla="*/ 6 h 33"/>
                <a:gd name="T4" fmla="*/ 41 w 68"/>
                <a:gd name="T5" fmla="*/ 28 h 33"/>
                <a:gd name="T6" fmla="*/ 2 w 68"/>
                <a:gd name="T7" fmla="*/ 33 h 33"/>
                <a:gd name="T8" fmla="*/ 1 w 68"/>
                <a:gd name="T9" fmla="*/ 30 h 33"/>
                <a:gd name="T10" fmla="*/ 33 w 68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33">
                  <a:moveTo>
                    <a:pt x="33" y="8"/>
                  </a:moveTo>
                  <a:cubicBezTo>
                    <a:pt x="49" y="2"/>
                    <a:pt x="64" y="0"/>
                    <a:pt x="66" y="6"/>
                  </a:cubicBezTo>
                  <a:cubicBezTo>
                    <a:pt x="68" y="11"/>
                    <a:pt x="57" y="21"/>
                    <a:pt x="41" y="28"/>
                  </a:cubicBezTo>
                  <a:cubicBezTo>
                    <a:pt x="29" y="33"/>
                    <a:pt x="10" y="33"/>
                    <a:pt x="2" y="33"/>
                  </a:cubicBezTo>
                  <a:cubicBezTo>
                    <a:pt x="1" y="33"/>
                    <a:pt x="0" y="31"/>
                    <a:pt x="1" y="30"/>
                  </a:cubicBezTo>
                  <a:cubicBezTo>
                    <a:pt x="7" y="25"/>
                    <a:pt x="21" y="13"/>
                    <a:pt x="33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1" name="Freeform 301"/>
            <p:cNvSpPr>
              <a:spLocks/>
            </p:cNvSpPr>
            <p:nvPr/>
          </p:nvSpPr>
          <p:spPr bwMode="auto">
            <a:xfrm>
              <a:off x="7543801" y="1028700"/>
              <a:ext cx="260350" cy="123825"/>
            </a:xfrm>
            <a:custGeom>
              <a:avLst/>
              <a:gdLst>
                <a:gd name="T0" fmla="*/ 34 w 69"/>
                <a:gd name="T1" fmla="*/ 8 h 33"/>
                <a:gd name="T2" fmla="*/ 67 w 69"/>
                <a:gd name="T3" fmla="*/ 6 h 33"/>
                <a:gd name="T4" fmla="*/ 42 w 69"/>
                <a:gd name="T5" fmla="*/ 28 h 33"/>
                <a:gd name="T6" fmla="*/ 3 w 69"/>
                <a:gd name="T7" fmla="*/ 33 h 33"/>
                <a:gd name="T8" fmla="*/ 2 w 69"/>
                <a:gd name="T9" fmla="*/ 30 h 33"/>
                <a:gd name="T10" fmla="*/ 34 w 69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3">
                  <a:moveTo>
                    <a:pt x="34" y="8"/>
                  </a:moveTo>
                  <a:cubicBezTo>
                    <a:pt x="50" y="1"/>
                    <a:pt x="64" y="0"/>
                    <a:pt x="67" y="6"/>
                  </a:cubicBezTo>
                  <a:cubicBezTo>
                    <a:pt x="69" y="11"/>
                    <a:pt x="58" y="21"/>
                    <a:pt x="42" y="28"/>
                  </a:cubicBezTo>
                  <a:cubicBezTo>
                    <a:pt x="29" y="33"/>
                    <a:pt x="11" y="33"/>
                    <a:pt x="3" y="33"/>
                  </a:cubicBezTo>
                  <a:cubicBezTo>
                    <a:pt x="1" y="33"/>
                    <a:pt x="0" y="31"/>
                    <a:pt x="2" y="30"/>
                  </a:cubicBezTo>
                  <a:cubicBezTo>
                    <a:pt x="8" y="25"/>
                    <a:pt x="22" y="13"/>
                    <a:pt x="34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2" name="Freeform 302"/>
            <p:cNvSpPr>
              <a:spLocks/>
            </p:cNvSpPr>
            <p:nvPr/>
          </p:nvSpPr>
          <p:spPr bwMode="auto">
            <a:xfrm>
              <a:off x="6630988" y="1016000"/>
              <a:ext cx="26988" cy="49213"/>
            </a:xfrm>
            <a:custGeom>
              <a:avLst/>
              <a:gdLst>
                <a:gd name="T0" fmla="*/ 1 w 7"/>
                <a:gd name="T1" fmla="*/ 1 h 13"/>
                <a:gd name="T2" fmla="*/ 6 w 7"/>
                <a:gd name="T3" fmla="*/ 1 h 13"/>
                <a:gd name="T4" fmla="*/ 7 w 7"/>
                <a:gd name="T5" fmla="*/ 6 h 13"/>
                <a:gd name="T6" fmla="*/ 6 w 7"/>
                <a:gd name="T7" fmla="*/ 13 h 13"/>
                <a:gd name="T8" fmla="*/ 2 w 7"/>
                <a:gd name="T9" fmla="*/ 7 h 13"/>
                <a:gd name="T10" fmla="*/ 1 w 7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1" y="1"/>
                  </a:moveTo>
                  <a:cubicBezTo>
                    <a:pt x="2" y="0"/>
                    <a:pt x="5" y="0"/>
                    <a:pt x="6" y="1"/>
                  </a:cubicBezTo>
                  <a:cubicBezTo>
                    <a:pt x="7" y="3"/>
                    <a:pt x="7" y="4"/>
                    <a:pt x="7" y="6"/>
                  </a:cubicBezTo>
                  <a:cubicBezTo>
                    <a:pt x="7" y="8"/>
                    <a:pt x="7" y="10"/>
                    <a:pt x="6" y="13"/>
                  </a:cubicBezTo>
                  <a:cubicBezTo>
                    <a:pt x="6" y="13"/>
                    <a:pt x="3" y="9"/>
                    <a:pt x="2" y="7"/>
                  </a:cubicBezTo>
                  <a:cubicBezTo>
                    <a:pt x="1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3" name="Freeform 303"/>
            <p:cNvSpPr>
              <a:spLocks noEditPoints="1"/>
            </p:cNvSpPr>
            <p:nvPr/>
          </p:nvSpPr>
          <p:spPr bwMode="auto">
            <a:xfrm>
              <a:off x="6500813" y="1001713"/>
              <a:ext cx="379413" cy="381000"/>
            </a:xfrm>
            <a:custGeom>
              <a:avLst/>
              <a:gdLst>
                <a:gd name="T0" fmla="*/ 14 w 101"/>
                <a:gd name="T1" fmla="*/ 15 h 101"/>
                <a:gd name="T2" fmla="*/ 29 w 101"/>
                <a:gd name="T3" fmla="*/ 13 h 101"/>
                <a:gd name="T4" fmla="*/ 48 w 101"/>
                <a:gd name="T5" fmla="*/ 36 h 101"/>
                <a:gd name="T6" fmla="*/ 53 w 101"/>
                <a:gd name="T7" fmla="*/ 4 h 101"/>
                <a:gd name="T8" fmla="*/ 76 w 101"/>
                <a:gd name="T9" fmla="*/ 12 h 101"/>
                <a:gd name="T10" fmla="*/ 89 w 101"/>
                <a:gd name="T11" fmla="*/ 20 h 101"/>
                <a:gd name="T12" fmla="*/ 64 w 101"/>
                <a:gd name="T13" fmla="*/ 46 h 101"/>
                <a:gd name="T14" fmla="*/ 78 w 101"/>
                <a:gd name="T15" fmla="*/ 46 h 101"/>
                <a:gd name="T16" fmla="*/ 100 w 101"/>
                <a:gd name="T17" fmla="*/ 64 h 101"/>
                <a:gd name="T18" fmla="*/ 88 w 101"/>
                <a:gd name="T19" fmla="*/ 85 h 101"/>
                <a:gd name="T20" fmla="*/ 74 w 101"/>
                <a:gd name="T21" fmla="*/ 88 h 101"/>
                <a:gd name="T22" fmla="*/ 53 w 101"/>
                <a:gd name="T23" fmla="*/ 65 h 101"/>
                <a:gd name="T24" fmla="*/ 46 w 101"/>
                <a:gd name="T25" fmla="*/ 98 h 101"/>
                <a:gd name="T26" fmla="*/ 24 w 101"/>
                <a:gd name="T27" fmla="*/ 89 h 101"/>
                <a:gd name="T28" fmla="*/ 11 w 101"/>
                <a:gd name="T29" fmla="*/ 80 h 101"/>
                <a:gd name="T30" fmla="*/ 37 w 101"/>
                <a:gd name="T31" fmla="*/ 56 h 101"/>
                <a:gd name="T32" fmla="*/ 23 w 101"/>
                <a:gd name="T33" fmla="*/ 55 h 101"/>
                <a:gd name="T34" fmla="*/ 1 w 101"/>
                <a:gd name="T35" fmla="*/ 35 h 101"/>
                <a:gd name="T36" fmla="*/ 48 w 101"/>
                <a:gd name="T37" fmla="*/ 55 h 101"/>
                <a:gd name="T38" fmla="*/ 53 w 101"/>
                <a:gd name="T39" fmla="*/ 46 h 101"/>
                <a:gd name="T40" fmla="*/ 48 w 101"/>
                <a:gd name="T41" fmla="*/ 55 h 101"/>
                <a:gd name="T42" fmla="*/ 75 w 101"/>
                <a:gd name="T43" fmla="*/ 27 h 101"/>
                <a:gd name="T44" fmla="*/ 68 w 101"/>
                <a:gd name="T45" fmla="*/ 23 h 101"/>
                <a:gd name="T46" fmla="*/ 57 w 101"/>
                <a:gd name="T47" fmla="*/ 19 h 101"/>
                <a:gd name="T48" fmla="*/ 55 w 101"/>
                <a:gd name="T49" fmla="*/ 37 h 101"/>
                <a:gd name="T50" fmla="*/ 60 w 101"/>
                <a:gd name="T51" fmla="*/ 40 h 101"/>
                <a:gd name="T52" fmla="*/ 62 w 101"/>
                <a:gd name="T53" fmla="*/ 60 h 101"/>
                <a:gd name="T54" fmla="*/ 75 w 101"/>
                <a:gd name="T55" fmla="*/ 75 h 101"/>
                <a:gd name="T56" fmla="*/ 79 w 101"/>
                <a:gd name="T57" fmla="*/ 68 h 101"/>
                <a:gd name="T58" fmla="*/ 83 w 101"/>
                <a:gd name="T59" fmla="*/ 57 h 101"/>
                <a:gd name="T60" fmla="*/ 64 w 101"/>
                <a:gd name="T61" fmla="*/ 56 h 101"/>
                <a:gd name="T62" fmla="*/ 62 w 101"/>
                <a:gd name="T63" fmla="*/ 60 h 101"/>
                <a:gd name="T64" fmla="*/ 27 w 101"/>
                <a:gd name="T65" fmla="*/ 70 h 101"/>
                <a:gd name="T66" fmla="*/ 28 w 101"/>
                <a:gd name="T67" fmla="*/ 77 h 101"/>
                <a:gd name="T68" fmla="*/ 38 w 101"/>
                <a:gd name="T69" fmla="*/ 84 h 101"/>
                <a:gd name="T70" fmla="*/ 48 w 101"/>
                <a:gd name="T71" fmla="*/ 73 h 101"/>
                <a:gd name="T72" fmla="*/ 43 w 101"/>
                <a:gd name="T73" fmla="*/ 63 h 101"/>
                <a:gd name="T74" fmla="*/ 17 w 101"/>
                <a:gd name="T75" fmla="*/ 38 h 101"/>
                <a:gd name="T76" fmla="*/ 28 w 101"/>
                <a:gd name="T77" fmla="*/ 47 h 101"/>
                <a:gd name="T78" fmla="*/ 38 w 101"/>
                <a:gd name="T79" fmla="*/ 43 h 101"/>
                <a:gd name="T80" fmla="*/ 31 w 101"/>
                <a:gd name="T81" fmla="*/ 27 h 101"/>
                <a:gd name="T82" fmla="*/ 24 w 101"/>
                <a:gd name="T83" fmla="*/ 28 h 101"/>
                <a:gd name="T84" fmla="*/ 17 w 101"/>
                <a:gd name="T85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" h="101">
                  <a:moveTo>
                    <a:pt x="12" y="24"/>
                  </a:moveTo>
                  <a:cubicBezTo>
                    <a:pt x="13" y="21"/>
                    <a:pt x="13" y="18"/>
                    <a:pt x="14" y="15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4" y="11"/>
                    <a:pt x="27" y="12"/>
                    <a:pt x="29" y="13"/>
                  </a:cubicBezTo>
                  <a:cubicBezTo>
                    <a:pt x="38" y="18"/>
                    <a:pt x="43" y="27"/>
                    <a:pt x="45" y="37"/>
                  </a:cubicBezTo>
                  <a:cubicBezTo>
                    <a:pt x="46" y="37"/>
                    <a:pt x="47" y="37"/>
                    <a:pt x="48" y="36"/>
                  </a:cubicBezTo>
                  <a:cubicBezTo>
                    <a:pt x="47" y="32"/>
                    <a:pt x="46" y="28"/>
                    <a:pt x="46" y="23"/>
                  </a:cubicBezTo>
                  <a:cubicBezTo>
                    <a:pt x="46" y="16"/>
                    <a:pt x="48" y="9"/>
                    <a:pt x="53" y="4"/>
                  </a:cubicBezTo>
                  <a:cubicBezTo>
                    <a:pt x="56" y="1"/>
                    <a:pt x="60" y="0"/>
                    <a:pt x="64" y="2"/>
                  </a:cubicBezTo>
                  <a:cubicBezTo>
                    <a:pt x="69" y="4"/>
                    <a:pt x="71" y="10"/>
                    <a:pt x="76" y="12"/>
                  </a:cubicBezTo>
                  <a:cubicBezTo>
                    <a:pt x="79" y="13"/>
                    <a:pt x="82" y="13"/>
                    <a:pt x="85" y="14"/>
                  </a:cubicBezTo>
                  <a:cubicBezTo>
                    <a:pt x="87" y="15"/>
                    <a:pt x="89" y="18"/>
                    <a:pt x="89" y="20"/>
                  </a:cubicBezTo>
                  <a:cubicBezTo>
                    <a:pt x="90" y="23"/>
                    <a:pt x="89" y="26"/>
                    <a:pt x="88" y="29"/>
                  </a:cubicBezTo>
                  <a:cubicBezTo>
                    <a:pt x="84" y="38"/>
                    <a:pt x="74" y="43"/>
                    <a:pt x="64" y="46"/>
                  </a:cubicBezTo>
                  <a:cubicBezTo>
                    <a:pt x="64" y="47"/>
                    <a:pt x="64" y="47"/>
                    <a:pt x="64" y="48"/>
                  </a:cubicBezTo>
                  <a:cubicBezTo>
                    <a:pt x="69" y="47"/>
                    <a:pt x="73" y="46"/>
                    <a:pt x="78" y="46"/>
                  </a:cubicBezTo>
                  <a:cubicBezTo>
                    <a:pt x="85" y="46"/>
                    <a:pt x="92" y="48"/>
                    <a:pt x="98" y="54"/>
                  </a:cubicBezTo>
                  <a:cubicBezTo>
                    <a:pt x="100" y="57"/>
                    <a:pt x="101" y="60"/>
                    <a:pt x="100" y="64"/>
                  </a:cubicBezTo>
                  <a:cubicBezTo>
                    <a:pt x="98" y="69"/>
                    <a:pt x="92" y="71"/>
                    <a:pt x="90" y="76"/>
                  </a:cubicBezTo>
                  <a:cubicBezTo>
                    <a:pt x="89" y="79"/>
                    <a:pt x="90" y="82"/>
                    <a:pt x="88" y="85"/>
                  </a:cubicBezTo>
                  <a:cubicBezTo>
                    <a:pt x="87" y="87"/>
                    <a:pt x="85" y="89"/>
                    <a:pt x="82" y="89"/>
                  </a:cubicBezTo>
                  <a:cubicBezTo>
                    <a:pt x="79" y="90"/>
                    <a:pt x="76" y="89"/>
                    <a:pt x="74" y="88"/>
                  </a:cubicBezTo>
                  <a:cubicBezTo>
                    <a:pt x="64" y="84"/>
                    <a:pt x="59" y="74"/>
                    <a:pt x="56" y="64"/>
                  </a:cubicBezTo>
                  <a:cubicBezTo>
                    <a:pt x="55" y="64"/>
                    <a:pt x="54" y="64"/>
                    <a:pt x="53" y="65"/>
                  </a:cubicBezTo>
                  <a:cubicBezTo>
                    <a:pt x="54" y="69"/>
                    <a:pt x="55" y="74"/>
                    <a:pt x="55" y="79"/>
                  </a:cubicBezTo>
                  <a:cubicBezTo>
                    <a:pt x="55" y="86"/>
                    <a:pt x="52" y="93"/>
                    <a:pt x="46" y="98"/>
                  </a:cubicBezTo>
                  <a:cubicBezTo>
                    <a:pt x="43" y="101"/>
                    <a:pt x="40" y="101"/>
                    <a:pt x="36" y="100"/>
                  </a:cubicBezTo>
                  <a:cubicBezTo>
                    <a:pt x="31" y="98"/>
                    <a:pt x="29" y="91"/>
                    <a:pt x="24" y="89"/>
                  </a:cubicBezTo>
                  <a:cubicBezTo>
                    <a:pt x="21" y="88"/>
                    <a:pt x="18" y="88"/>
                    <a:pt x="16" y="87"/>
                  </a:cubicBezTo>
                  <a:cubicBezTo>
                    <a:pt x="13" y="85"/>
                    <a:pt x="12" y="83"/>
                    <a:pt x="11" y="80"/>
                  </a:cubicBezTo>
                  <a:cubicBezTo>
                    <a:pt x="11" y="77"/>
                    <a:pt x="12" y="74"/>
                    <a:pt x="13" y="72"/>
                  </a:cubicBezTo>
                  <a:cubicBezTo>
                    <a:pt x="18" y="63"/>
                    <a:pt x="27" y="58"/>
                    <a:pt x="37" y="56"/>
                  </a:cubicBezTo>
                  <a:cubicBezTo>
                    <a:pt x="37" y="55"/>
                    <a:pt x="37" y="54"/>
                    <a:pt x="36" y="53"/>
                  </a:cubicBezTo>
                  <a:cubicBezTo>
                    <a:pt x="32" y="54"/>
                    <a:pt x="27" y="55"/>
                    <a:pt x="23" y="55"/>
                  </a:cubicBezTo>
                  <a:cubicBezTo>
                    <a:pt x="15" y="54"/>
                    <a:pt x="8" y="51"/>
                    <a:pt x="3" y="46"/>
                  </a:cubicBezTo>
                  <a:cubicBezTo>
                    <a:pt x="0" y="43"/>
                    <a:pt x="0" y="39"/>
                    <a:pt x="1" y="35"/>
                  </a:cubicBezTo>
                  <a:cubicBezTo>
                    <a:pt x="3" y="30"/>
                    <a:pt x="10" y="29"/>
                    <a:pt x="12" y="24"/>
                  </a:cubicBezTo>
                  <a:close/>
                  <a:moveTo>
                    <a:pt x="48" y="55"/>
                  </a:moveTo>
                  <a:cubicBezTo>
                    <a:pt x="50" y="57"/>
                    <a:pt x="54" y="56"/>
                    <a:pt x="55" y="53"/>
                  </a:cubicBezTo>
                  <a:cubicBezTo>
                    <a:pt x="57" y="51"/>
                    <a:pt x="56" y="47"/>
                    <a:pt x="53" y="46"/>
                  </a:cubicBezTo>
                  <a:cubicBezTo>
                    <a:pt x="50" y="44"/>
                    <a:pt x="47" y="45"/>
                    <a:pt x="45" y="48"/>
                  </a:cubicBezTo>
                  <a:cubicBezTo>
                    <a:pt x="44" y="50"/>
                    <a:pt x="45" y="54"/>
                    <a:pt x="48" y="55"/>
                  </a:cubicBezTo>
                  <a:close/>
                  <a:moveTo>
                    <a:pt x="74" y="31"/>
                  </a:moveTo>
                  <a:cubicBezTo>
                    <a:pt x="74" y="30"/>
                    <a:pt x="75" y="28"/>
                    <a:pt x="75" y="27"/>
                  </a:cubicBezTo>
                  <a:cubicBezTo>
                    <a:pt x="74" y="26"/>
                    <a:pt x="73" y="24"/>
                    <a:pt x="72" y="24"/>
                  </a:cubicBezTo>
                  <a:cubicBezTo>
                    <a:pt x="71" y="23"/>
                    <a:pt x="69" y="23"/>
                    <a:pt x="68" y="23"/>
                  </a:cubicBezTo>
                  <a:cubicBezTo>
                    <a:pt x="66" y="22"/>
                    <a:pt x="65" y="19"/>
                    <a:pt x="62" y="18"/>
                  </a:cubicBezTo>
                  <a:cubicBezTo>
                    <a:pt x="60" y="17"/>
                    <a:pt x="58" y="17"/>
                    <a:pt x="57" y="19"/>
                  </a:cubicBezTo>
                  <a:cubicBezTo>
                    <a:pt x="55" y="21"/>
                    <a:pt x="53" y="25"/>
                    <a:pt x="53" y="28"/>
                  </a:cubicBezTo>
                  <a:cubicBezTo>
                    <a:pt x="53" y="31"/>
                    <a:pt x="54" y="35"/>
                    <a:pt x="55" y="37"/>
                  </a:cubicBezTo>
                  <a:cubicBezTo>
                    <a:pt x="56" y="38"/>
                    <a:pt x="57" y="38"/>
                    <a:pt x="57" y="38"/>
                  </a:cubicBezTo>
                  <a:cubicBezTo>
                    <a:pt x="58" y="39"/>
                    <a:pt x="59" y="39"/>
                    <a:pt x="60" y="40"/>
                  </a:cubicBezTo>
                  <a:cubicBezTo>
                    <a:pt x="65" y="39"/>
                    <a:pt x="71" y="36"/>
                    <a:pt x="74" y="31"/>
                  </a:cubicBezTo>
                  <a:close/>
                  <a:moveTo>
                    <a:pt x="62" y="60"/>
                  </a:moveTo>
                  <a:cubicBezTo>
                    <a:pt x="63" y="65"/>
                    <a:pt x="66" y="71"/>
                    <a:pt x="71" y="74"/>
                  </a:cubicBezTo>
                  <a:cubicBezTo>
                    <a:pt x="72" y="74"/>
                    <a:pt x="74" y="75"/>
                    <a:pt x="75" y="75"/>
                  </a:cubicBezTo>
                  <a:cubicBezTo>
                    <a:pt x="76" y="74"/>
                    <a:pt x="78" y="74"/>
                    <a:pt x="78" y="72"/>
                  </a:cubicBezTo>
                  <a:cubicBezTo>
                    <a:pt x="79" y="71"/>
                    <a:pt x="78" y="69"/>
                    <a:pt x="79" y="68"/>
                  </a:cubicBezTo>
                  <a:cubicBezTo>
                    <a:pt x="80" y="66"/>
                    <a:pt x="83" y="65"/>
                    <a:pt x="84" y="62"/>
                  </a:cubicBezTo>
                  <a:cubicBezTo>
                    <a:pt x="84" y="60"/>
                    <a:pt x="84" y="59"/>
                    <a:pt x="83" y="57"/>
                  </a:cubicBezTo>
                  <a:cubicBezTo>
                    <a:pt x="80" y="55"/>
                    <a:pt x="76" y="53"/>
                    <a:pt x="73" y="53"/>
                  </a:cubicBezTo>
                  <a:cubicBezTo>
                    <a:pt x="70" y="53"/>
                    <a:pt x="67" y="54"/>
                    <a:pt x="64" y="56"/>
                  </a:cubicBezTo>
                  <a:cubicBezTo>
                    <a:pt x="64" y="56"/>
                    <a:pt x="63" y="57"/>
                    <a:pt x="63" y="58"/>
                  </a:cubicBezTo>
                  <a:cubicBezTo>
                    <a:pt x="62" y="58"/>
                    <a:pt x="62" y="59"/>
                    <a:pt x="62" y="60"/>
                  </a:cubicBezTo>
                  <a:close/>
                  <a:moveTo>
                    <a:pt x="42" y="62"/>
                  </a:moveTo>
                  <a:cubicBezTo>
                    <a:pt x="36" y="62"/>
                    <a:pt x="30" y="65"/>
                    <a:pt x="27" y="70"/>
                  </a:cubicBezTo>
                  <a:cubicBezTo>
                    <a:pt x="27" y="71"/>
                    <a:pt x="26" y="73"/>
                    <a:pt x="26" y="74"/>
                  </a:cubicBezTo>
                  <a:cubicBezTo>
                    <a:pt x="26" y="75"/>
                    <a:pt x="27" y="77"/>
                    <a:pt x="28" y="77"/>
                  </a:cubicBezTo>
                  <a:cubicBezTo>
                    <a:pt x="30" y="78"/>
                    <a:pt x="31" y="78"/>
                    <a:pt x="33" y="78"/>
                  </a:cubicBezTo>
                  <a:cubicBezTo>
                    <a:pt x="35" y="80"/>
                    <a:pt x="36" y="83"/>
                    <a:pt x="38" y="84"/>
                  </a:cubicBezTo>
                  <a:cubicBezTo>
                    <a:pt x="40" y="85"/>
                    <a:pt x="42" y="84"/>
                    <a:pt x="43" y="83"/>
                  </a:cubicBezTo>
                  <a:cubicBezTo>
                    <a:pt x="46" y="81"/>
                    <a:pt x="47" y="77"/>
                    <a:pt x="48" y="73"/>
                  </a:cubicBezTo>
                  <a:cubicBezTo>
                    <a:pt x="48" y="70"/>
                    <a:pt x="47" y="67"/>
                    <a:pt x="46" y="64"/>
                  </a:cubicBezTo>
                  <a:cubicBezTo>
                    <a:pt x="45" y="64"/>
                    <a:pt x="44" y="63"/>
                    <a:pt x="43" y="63"/>
                  </a:cubicBezTo>
                  <a:cubicBezTo>
                    <a:pt x="43" y="63"/>
                    <a:pt x="42" y="62"/>
                    <a:pt x="42" y="62"/>
                  </a:cubicBezTo>
                  <a:close/>
                  <a:moveTo>
                    <a:pt x="17" y="38"/>
                  </a:moveTo>
                  <a:cubicBezTo>
                    <a:pt x="17" y="40"/>
                    <a:pt x="17" y="42"/>
                    <a:pt x="18" y="43"/>
                  </a:cubicBezTo>
                  <a:cubicBezTo>
                    <a:pt x="21" y="46"/>
                    <a:pt x="24" y="47"/>
                    <a:pt x="28" y="47"/>
                  </a:cubicBezTo>
                  <a:cubicBezTo>
                    <a:pt x="31" y="48"/>
                    <a:pt x="34" y="47"/>
                    <a:pt x="37" y="46"/>
                  </a:cubicBezTo>
                  <a:cubicBezTo>
                    <a:pt x="37" y="45"/>
                    <a:pt x="38" y="44"/>
                    <a:pt x="38" y="43"/>
                  </a:cubicBezTo>
                  <a:cubicBezTo>
                    <a:pt x="38" y="43"/>
                    <a:pt x="39" y="42"/>
                    <a:pt x="39" y="41"/>
                  </a:cubicBezTo>
                  <a:cubicBezTo>
                    <a:pt x="38" y="36"/>
                    <a:pt x="36" y="30"/>
                    <a:pt x="31" y="27"/>
                  </a:cubicBezTo>
                  <a:cubicBezTo>
                    <a:pt x="30" y="26"/>
                    <a:pt x="28" y="26"/>
                    <a:pt x="27" y="26"/>
                  </a:cubicBezTo>
                  <a:cubicBezTo>
                    <a:pt x="26" y="26"/>
                    <a:pt x="24" y="27"/>
                    <a:pt x="24" y="28"/>
                  </a:cubicBezTo>
                  <a:cubicBezTo>
                    <a:pt x="23" y="29"/>
                    <a:pt x="23" y="31"/>
                    <a:pt x="23" y="32"/>
                  </a:cubicBezTo>
                  <a:cubicBezTo>
                    <a:pt x="21" y="35"/>
                    <a:pt x="18" y="36"/>
                    <a:pt x="1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4" name="Freeform 304"/>
            <p:cNvSpPr>
              <a:spLocks/>
            </p:cNvSpPr>
            <p:nvPr/>
          </p:nvSpPr>
          <p:spPr bwMode="auto">
            <a:xfrm>
              <a:off x="6518276" y="1220788"/>
              <a:ext cx="49213" cy="25400"/>
            </a:xfrm>
            <a:custGeom>
              <a:avLst/>
              <a:gdLst>
                <a:gd name="T0" fmla="*/ 6 w 13"/>
                <a:gd name="T1" fmla="*/ 0 h 7"/>
                <a:gd name="T2" fmla="*/ 13 w 13"/>
                <a:gd name="T3" fmla="*/ 1 h 7"/>
                <a:gd name="T4" fmla="*/ 7 w 13"/>
                <a:gd name="T5" fmla="*/ 5 h 7"/>
                <a:gd name="T6" fmla="*/ 2 w 13"/>
                <a:gd name="T7" fmla="*/ 6 h 7"/>
                <a:gd name="T8" fmla="*/ 2 w 13"/>
                <a:gd name="T9" fmla="*/ 1 h 7"/>
                <a:gd name="T10" fmla="*/ 6 w 1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6" y="0"/>
                  </a:moveTo>
                  <a:cubicBezTo>
                    <a:pt x="9" y="0"/>
                    <a:pt x="11" y="0"/>
                    <a:pt x="13" y="1"/>
                  </a:cubicBezTo>
                  <a:cubicBezTo>
                    <a:pt x="13" y="1"/>
                    <a:pt x="10" y="4"/>
                    <a:pt x="7" y="5"/>
                  </a:cubicBezTo>
                  <a:cubicBezTo>
                    <a:pt x="5" y="6"/>
                    <a:pt x="3" y="7"/>
                    <a:pt x="2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5" name="Freeform 305"/>
            <p:cNvSpPr>
              <a:spLocks/>
            </p:cNvSpPr>
            <p:nvPr/>
          </p:nvSpPr>
          <p:spPr bwMode="auto">
            <a:xfrm>
              <a:off x="6718301" y="1309688"/>
              <a:ext cx="25400" cy="49213"/>
            </a:xfrm>
            <a:custGeom>
              <a:avLst/>
              <a:gdLst>
                <a:gd name="T0" fmla="*/ 6 w 7"/>
                <a:gd name="T1" fmla="*/ 12 h 13"/>
                <a:gd name="T2" fmla="*/ 2 w 7"/>
                <a:gd name="T3" fmla="*/ 11 h 13"/>
                <a:gd name="T4" fmla="*/ 0 w 7"/>
                <a:gd name="T5" fmla="*/ 7 h 13"/>
                <a:gd name="T6" fmla="*/ 1 w 7"/>
                <a:gd name="T7" fmla="*/ 0 h 13"/>
                <a:gd name="T8" fmla="*/ 6 w 7"/>
                <a:gd name="T9" fmla="*/ 6 h 13"/>
                <a:gd name="T10" fmla="*/ 6 w 7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12"/>
                  </a:moveTo>
                  <a:cubicBezTo>
                    <a:pt x="5" y="13"/>
                    <a:pt x="3" y="13"/>
                    <a:pt x="2" y="11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2"/>
                    <a:pt x="1" y="0"/>
                  </a:cubicBezTo>
                  <a:cubicBezTo>
                    <a:pt x="1" y="0"/>
                    <a:pt x="5" y="4"/>
                    <a:pt x="6" y="6"/>
                  </a:cubicBezTo>
                  <a:cubicBezTo>
                    <a:pt x="7" y="8"/>
                    <a:pt x="7" y="10"/>
                    <a:pt x="6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6" name="Freeform 306"/>
            <p:cNvSpPr>
              <a:spLocks/>
            </p:cNvSpPr>
            <p:nvPr/>
          </p:nvSpPr>
          <p:spPr bwMode="auto">
            <a:xfrm>
              <a:off x="6808788" y="1136650"/>
              <a:ext cx="47625" cy="26988"/>
            </a:xfrm>
            <a:custGeom>
              <a:avLst/>
              <a:gdLst>
                <a:gd name="T0" fmla="*/ 7 w 13"/>
                <a:gd name="T1" fmla="*/ 7 h 7"/>
                <a:gd name="T2" fmla="*/ 0 w 13"/>
                <a:gd name="T3" fmla="*/ 6 h 7"/>
                <a:gd name="T4" fmla="*/ 6 w 13"/>
                <a:gd name="T5" fmla="*/ 1 h 7"/>
                <a:gd name="T6" fmla="*/ 12 w 13"/>
                <a:gd name="T7" fmla="*/ 1 h 7"/>
                <a:gd name="T8" fmla="*/ 11 w 13"/>
                <a:gd name="T9" fmla="*/ 6 h 7"/>
                <a:gd name="T10" fmla="*/ 7 w 1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7" y="7"/>
                  </a:moveTo>
                  <a:cubicBezTo>
                    <a:pt x="5" y="7"/>
                    <a:pt x="2" y="6"/>
                    <a:pt x="0" y="6"/>
                  </a:cubicBezTo>
                  <a:cubicBezTo>
                    <a:pt x="0" y="6"/>
                    <a:pt x="4" y="2"/>
                    <a:pt x="6" y="1"/>
                  </a:cubicBezTo>
                  <a:cubicBezTo>
                    <a:pt x="8" y="0"/>
                    <a:pt x="10" y="0"/>
                    <a:pt x="12" y="1"/>
                  </a:cubicBezTo>
                  <a:cubicBezTo>
                    <a:pt x="13" y="2"/>
                    <a:pt x="13" y="4"/>
                    <a:pt x="11" y="6"/>
                  </a:cubicBezTo>
                  <a:cubicBezTo>
                    <a:pt x="10" y="7"/>
                    <a:pt x="9" y="7"/>
                    <a:pt x="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7" name="Freeform 307"/>
            <p:cNvSpPr>
              <a:spLocks/>
            </p:cNvSpPr>
            <p:nvPr/>
          </p:nvSpPr>
          <p:spPr bwMode="auto">
            <a:xfrm>
              <a:off x="5376863" y="914400"/>
              <a:ext cx="33338" cy="23813"/>
            </a:xfrm>
            <a:custGeom>
              <a:avLst/>
              <a:gdLst>
                <a:gd name="T0" fmla="*/ 1 w 9"/>
                <a:gd name="T1" fmla="*/ 2 h 6"/>
                <a:gd name="T2" fmla="*/ 3 w 9"/>
                <a:gd name="T3" fmla="*/ 0 h 6"/>
                <a:gd name="T4" fmla="*/ 6 w 9"/>
                <a:gd name="T5" fmla="*/ 1 h 6"/>
                <a:gd name="T6" fmla="*/ 9 w 9"/>
                <a:gd name="T7" fmla="*/ 6 h 6"/>
                <a:gd name="T8" fmla="*/ 4 w 9"/>
                <a:gd name="T9" fmla="*/ 5 h 6"/>
                <a:gd name="T10" fmla="*/ 1 w 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7" y="3"/>
                    <a:pt x="9" y="4"/>
                    <a:pt x="9" y="6"/>
                  </a:cubicBezTo>
                  <a:cubicBezTo>
                    <a:pt x="9" y="6"/>
                    <a:pt x="6" y="6"/>
                    <a:pt x="4" y="5"/>
                  </a:cubicBezTo>
                  <a:cubicBezTo>
                    <a:pt x="2" y="4"/>
                    <a:pt x="1" y="4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8" name="Freeform 308"/>
            <p:cNvSpPr>
              <a:spLocks noEditPoints="1"/>
            </p:cNvSpPr>
            <p:nvPr/>
          </p:nvSpPr>
          <p:spPr bwMode="auto">
            <a:xfrm>
              <a:off x="5354638" y="839788"/>
              <a:ext cx="288925" cy="285750"/>
            </a:xfrm>
            <a:custGeom>
              <a:avLst/>
              <a:gdLst>
                <a:gd name="T0" fmla="*/ 1 w 77"/>
                <a:gd name="T1" fmla="*/ 39 h 76"/>
                <a:gd name="T2" fmla="*/ 7 w 77"/>
                <a:gd name="T3" fmla="*/ 30 h 76"/>
                <a:gd name="T4" fmla="*/ 30 w 77"/>
                <a:gd name="T5" fmla="*/ 32 h 76"/>
                <a:gd name="T6" fmla="*/ 15 w 77"/>
                <a:gd name="T7" fmla="*/ 12 h 76"/>
                <a:gd name="T8" fmla="*/ 31 w 77"/>
                <a:gd name="T9" fmla="*/ 4 h 76"/>
                <a:gd name="T10" fmla="*/ 42 w 77"/>
                <a:gd name="T11" fmla="*/ 2 h 76"/>
                <a:gd name="T12" fmla="*/ 43 w 77"/>
                <a:gd name="T13" fmla="*/ 29 h 76"/>
                <a:gd name="T14" fmla="*/ 50 w 77"/>
                <a:gd name="T15" fmla="*/ 21 h 76"/>
                <a:gd name="T16" fmla="*/ 71 w 77"/>
                <a:gd name="T17" fmla="*/ 18 h 76"/>
                <a:gd name="T18" fmla="*/ 76 w 77"/>
                <a:gd name="T19" fmla="*/ 35 h 76"/>
                <a:gd name="T20" fmla="*/ 70 w 77"/>
                <a:gd name="T21" fmla="*/ 45 h 76"/>
                <a:gd name="T22" fmla="*/ 47 w 77"/>
                <a:gd name="T23" fmla="*/ 44 h 76"/>
                <a:gd name="T24" fmla="*/ 62 w 77"/>
                <a:gd name="T25" fmla="*/ 65 h 76"/>
                <a:gd name="T26" fmla="*/ 45 w 77"/>
                <a:gd name="T27" fmla="*/ 72 h 76"/>
                <a:gd name="T28" fmla="*/ 34 w 77"/>
                <a:gd name="T29" fmla="*/ 74 h 76"/>
                <a:gd name="T30" fmla="*/ 34 w 77"/>
                <a:gd name="T31" fmla="*/ 48 h 76"/>
                <a:gd name="T32" fmla="*/ 26 w 77"/>
                <a:gd name="T33" fmla="*/ 55 h 76"/>
                <a:gd name="T34" fmla="*/ 5 w 77"/>
                <a:gd name="T35" fmla="*/ 56 h 76"/>
                <a:gd name="T36" fmla="*/ 39 w 77"/>
                <a:gd name="T37" fmla="*/ 42 h 76"/>
                <a:gd name="T38" fmla="*/ 37 w 77"/>
                <a:gd name="T39" fmla="*/ 34 h 76"/>
                <a:gd name="T40" fmla="*/ 39 w 77"/>
                <a:gd name="T41" fmla="*/ 42 h 76"/>
                <a:gd name="T42" fmla="*/ 38 w 77"/>
                <a:gd name="T43" fmla="*/ 13 h 76"/>
                <a:gd name="T44" fmla="*/ 33 w 77"/>
                <a:gd name="T45" fmla="*/ 14 h 76"/>
                <a:gd name="T46" fmla="*/ 25 w 77"/>
                <a:gd name="T47" fmla="*/ 18 h 76"/>
                <a:gd name="T48" fmla="*/ 34 w 77"/>
                <a:gd name="T49" fmla="*/ 29 h 76"/>
                <a:gd name="T50" fmla="*/ 37 w 77"/>
                <a:gd name="T51" fmla="*/ 28 h 76"/>
                <a:gd name="T52" fmla="*/ 49 w 77"/>
                <a:gd name="T53" fmla="*/ 37 h 76"/>
                <a:gd name="T54" fmla="*/ 64 w 77"/>
                <a:gd name="T55" fmla="*/ 37 h 76"/>
                <a:gd name="T56" fmla="*/ 62 w 77"/>
                <a:gd name="T57" fmla="*/ 32 h 76"/>
                <a:gd name="T58" fmla="*/ 58 w 77"/>
                <a:gd name="T59" fmla="*/ 24 h 76"/>
                <a:gd name="T60" fmla="*/ 48 w 77"/>
                <a:gd name="T61" fmla="*/ 33 h 76"/>
                <a:gd name="T62" fmla="*/ 49 w 77"/>
                <a:gd name="T63" fmla="*/ 37 h 76"/>
                <a:gd name="T64" fmla="*/ 37 w 77"/>
                <a:gd name="T65" fmla="*/ 60 h 76"/>
                <a:gd name="T66" fmla="*/ 41 w 77"/>
                <a:gd name="T67" fmla="*/ 63 h 76"/>
                <a:gd name="T68" fmla="*/ 50 w 77"/>
                <a:gd name="T69" fmla="*/ 61 h 76"/>
                <a:gd name="T70" fmla="*/ 49 w 77"/>
                <a:gd name="T71" fmla="*/ 51 h 76"/>
                <a:gd name="T72" fmla="*/ 41 w 77"/>
                <a:gd name="T73" fmla="*/ 48 h 76"/>
                <a:gd name="T74" fmla="*/ 15 w 77"/>
                <a:gd name="T75" fmla="*/ 49 h 76"/>
                <a:gd name="T76" fmla="*/ 25 w 77"/>
                <a:gd name="T77" fmla="*/ 49 h 76"/>
                <a:gd name="T78" fmla="*/ 28 w 77"/>
                <a:gd name="T79" fmla="*/ 41 h 76"/>
                <a:gd name="T80" fmla="*/ 16 w 77"/>
                <a:gd name="T81" fmla="*/ 36 h 76"/>
                <a:gd name="T82" fmla="*/ 13 w 77"/>
                <a:gd name="T83" fmla="*/ 41 h 76"/>
                <a:gd name="T84" fmla="*/ 15 w 77"/>
                <a:gd name="T85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76">
                  <a:moveTo>
                    <a:pt x="4" y="45"/>
                  </a:moveTo>
                  <a:cubicBezTo>
                    <a:pt x="3" y="43"/>
                    <a:pt x="1" y="41"/>
                    <a:pt x="1" y="39"/>
                  </a:cubicBezTo>
                  <a:cubicBezTo>
                    <a:pt x="0" y="37"/>
                    <a:pt x="1" y="35"/>
                    <a:pt x="2" y="33"/>
                  </a:cubicBezTo>
                  <a:cubicBezTo>
                    <a:pt x="3" y="32"/>
                    <a:pt x="5" y="31"/>
                    <a:pt x="7" y="30"/>
                  </a:cubicBezTo>
                  <a:cubicBezTo>
                    <a:pt x="14" y="28"/>
                    <a:pt x="22" y="30"/>
                    <a:pt x="29" y="34"/>
                  </a:cubicBezTo>
                  <a:cubicBezTo>
                    <a:pt x="29" y="33"/>
                    <a:pt x="29" y="33"/>
                    <a:pt x="30" y="32"/>
                  </a:cubicBezTo>
                  <a:cubicBezTo>
                    <a:pt x="27" y="31"/>
                    <a:pt x="24" y="29"/>
                    <a:pt x="21" y="27"/>
                  </a:cubicBezTo>
                  <a:cubicBezTo>
                    <a:pt x="18" y="23"/>
                    <a:pt x="15" y="18"/>
                    <a:pt x="15" y="12"/>
                  </a:cubicBezTo>
                  <a:cubicBezTo>
                    <a:pt x="15" y="9"/>
                    <a:pt x="16" y="7"/>
                    <a:pt x="19" y="6"/>
                  </a:cubicBezTo>
                  <a:cubicBezTo>
                    <a:pt x="23" y="4"/>
                    <a:pt x="27" y="6"/>
                    <a:pt x="31" y="4"/>
                  </a:cubicBezTo>
                  <a:cubicBezTo>
                    <a:pt x="33" y="4"/>
                    <a:pt x="34" y="2"/>
                    <a:pt x="36" y="1"/>
                  </a:cubicBezTo>
                  <a:cubicBezTo>
                    <a:pt x="38" y="0"/>
                    <a:pt x="40" y="1"/>
                    <a:pt x="42" y="2"/>
                  </a:cubicBezTo>
                  <a:cubicBezTo>
                    <a:pt x="44" y="3"/>
                    <a:pt x="45" y="5"/>
                    <a:pt x="46" y="7"/>
                  </a:cubicBezTo>
                  <a:cubicBezTo>
                    <a:pt x="49" y="14"/>
                    <a:pt x="46" y="22"/>
                    <a:pt x="43" y="29"/>
                  </a:cubicBezTo>
                  <a:cubicBezTo>
                    <a:pt x="43" y="29"/>
                    <a:pt x="44" y="29"/>
                    <a:pt x="44" y="29"/>
                  </a:cubicBezTo>
                  <a:cubicBezTo>
                    <a:pt x="46" y="26"/>
                    <a:pt x="47" y="23"/>
                    <a:pt x="50" y="21"/>
                  </a:cubicBezTo>
                  <a:cubicBezTo>
                    <a:pt x="53" y="17"/>
                    <a:pt x="59" y="15"/>
                    <a:pt x="64" y="14"/>
                  </a:cubicBezTo>
                  <a:cubicBezTo>
                    <a:pt x="67" y="14"/>
                    <a:pt x="70" y="16"/>
                    <a:pt x="71" y="18"/>
                  </a:cubicBezTo>
                  <a:cubicBezTo>
                    <a:pt x="73" y="22"/>
                    <a:pt x="71" y="26"/>
                    <a:pt x="72" y="30"/>
                  </a:cubicBezTo>
                  <a:cubicBezTo>
                    <a:pt x="73" y="32"/>
                    <a:pt x="75" y="33"/>
                    <a:pt x="76" y="35"/>
                  </a:cubicBezTo>
                  <a:cubicBezTo>
                    <a:pt x="77" y="37"/>
                    <a:pt x="76" y="40"/>
                    <a:pt x="75" y="41"/>
                  </a:cubicBezTo>
                  <a:cubicBezTo>
                    <a:pt x="74" y="43"/>
                    <a:pt x="72" y="44"/>
                    <a:pt x="70" y="45"/>
                  </a:cubicBezTo>
                  <a:cubicBezTo>
                    <a:pt x="63" y="48"/>
                    <a:pt x="55" y="46"/>
                    <a:pt x="48" y="42"/>
                  </a:cubicBezTo>
                  <a:cubicBezTo>
                    <a:pt x="48" y="43"/>
                    <a:pt x="47" y="43"/>
                    <a:pt x="47" y="44"/>
                  </a:cubicBezTo>
                  <a:cubicBezTo>
                    <a:pt x="50" y="46"/>
                    <a:pt x="53" y="48"/>
                    <a:pt x="56" y="50"/>
                  </a:cubicBezTo>
                  <a:cubicBezTo>
                    <a:pt x="59" y="54"/>
                    <a:pt x="62" y="59"/>
                    <a:pt x="62" y="65"/>
                  </a:cubicBezTo>
                  <a:cubicBezTo>
                    <a:pt x="61" y="68"/>
                    <a:pt x="60" y="70"/>
                    <a:pt x="57" y="71"/>
                  </a:cubicBezTo>
                  <a:cubicBezTo>
                    <a:pt x="53" y="73"/>
                    <a:pt x="49" y="70"/>
                    <a:pt x="45" y="72"/>
                  </a:cubicBezTo>
                  <a:cubicBezTo>
                    <a:pt x="43" y="73"/>
                    <a:pt x="42" y="74"/>
                    <a:pt x="40" y="75"/>
                  </a:cubicBezTo>
                  <a:cubicBezTo>
                    <a:pt x="38" y="76"/>
                    <a:pt x="35" y="75"/>
                    <a:pt x="34" y="74"/>
                  </a:cubicBezTo>
                  <a:cubicBezTo>
                    <a:pt x="32" y="73"/>
                    <a:pt x="31" y="71"/>
                    <a:pt x="30" y="69"/>
                  </a:cubicBezTo>
                  <a:cubicBezTo>
                    <a:pt x="28" y="62"/>
                    <a:pt x="30" y="54"/>
                    <a:pt x="34" y="48"/>
                  </a:cubicBezTo>
                  <a:cubicBezTo>
                    <a:pt x="34" y="47"/>
                    <a:pt x="33" y="47"/>
                    <a:pt x="32" y="47"/>
                  </a:cubicBezTo>
                  <a:cubicBezTo>
                    <a:pt x="31" y="50"/>
                    <a:pt x="29" y="53"/>
                    <a:pt x="26" y="55"/>
                  </a:cubicBezTo>
                  <a:cubicBezTo>
                    <a:pt x="22" y="59"/>
                    <a:pt x="17" y="61"/>
                    <a:pt x="11" y="61"/>
                  </a:cubicBezTo>
                  <a:cubicBezTo>
                    <a:pt x="8" y="61"/>
                    <a:pt x="6" y="59"/>
                    <a:pt x="5" y="56"/>
                  </a:cubicBezTo>
                  <a:cubicBezTo>
                    <a:pt x="3" y="53"/>
                    <a:pt x="6" y="48"/>
                    <a:pt x="4" y="45"/>
                  </a:cubicBezTo>
                  <a:close/>
                  <a:moveTo>
                    <a:pt x="39" y="42"/>
                  </a:moveTo>
                  <a:cubicBezTo>
                    <a:pt x="42" y="41"/>
                    <a:pt x="43" y="39"/>
                    <a:pt x="42" y="37"/>
                  </a:cubicBezTo>
                  <a:cubicBezTo>
                    <a:pt x="42" y="35"/>
                    <a:pt x="39" y="33"/>
                    <a:pt x="37" y="34"/>
                  </a:cubicBezTo>
                  <a:cubicBezTo>
                    <a:pt x="35" y="35"/>
                    <a:pt x="34" y="37"/>
                    <a:pt x="34" y="39"/>
                  </a:cubicBezTo>
                  <a:cubicBezTo>
                    <a:pt x="35" y="41"/>
                    <a:pt x="37" y="43"/>
                    <a:pt x="39" y="42"/>
                  </a:cubicBezTo>
                  <a:close/>
                  <a:moveTo>
                    <a:pt x="40" y="16"/>
                  </a:moveTo>
                  <a:cubicBezTo>
                    <a:pt x="39" y="15"/>
                    <a:pt x="39" y="14"/>
                    <a:pt x="38" y="13"/>
                  </a:cubicBezTo>
                  <a:cubicBezTo>
                    <a:pt x="37" y="12"/>
                    <a:pt x="36" y="12"/>
                    <a:pt x="35" y="13"/>
                  </a:cubicBezTo>
                  <a:cubicBezTo>
                    <a:pt x="34" y="13"/>
                    <a:pt x="33" y="14"/>
                    <a:pt x="33" y="14"/>
                  </a:cubicBezTo>
                  <a:cubicBezTo>
                    <a:pt x="31" y="15"/>
                    <a:pt x="29" y="14"/>
                    <a:pt x="27" y="15"/>
                  </a:cubicBezTo>
                  <a:cubicBezTo>
                    <a:pt x="25" y="16"/>
                    <a:pt x="25" y="17"/>
                    <a:pt x="25" y="18"/>
                  </a:cubicBezTo>
                  <a:cubicBezTo>
                    <a:pt x="25" y="21"/>
                    <a:pt x="26" y="23"/>
                    <a:pt x="28" y="25"/>
                  </a:cubicBezTo>
                  <a:cubicBezTo>
                    <a:pt x="30" y="27"/>
                    <a:pt x="32" y="28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ubicBezTo>
                    <a:pt x="36" y="28"/>
                    <a:pt x="37" y="28"/>
                    <a:pt x="37" y="28"/>
                  </a:cubicBezTo>
                  <a:cubicBezTo>
                    <a:pt x="40" y="24"/>
                    <a:pt x="41" y="19"/>
                    <a:pt x="40" y="16"/>
                  </a:cubicBezTo>
                  <a:close/>
                  <a:moveTo>
                    <a:pt x="49" y="37"/>
                  </a:moveTo>
                  <a:cubicBezTo>
                    <a:pt x="53" y="39"/>
                    <a:pt x="57" y="41"/>
                    <a:pt x="61" y="39"/>
                  </a:cubicBezTo>
                  <a:cubicBezTo>
                    <a:pt x="62" y="39"/>
                    <a:pt x="63" y="38"/>
                    <a:pt x="64" y="37"/>
                  </a:cubicBezTo>
                  <a:cubicBezTo>
                    <a:pt x="64" y="36"/>
                    <a:pt x="64" y="35"/>
                    <a:pt x="64" y="34"/>
                  </a:cubicBezTo>
                  <a:cubicBezTo>
                    <a:pt x="64" y="33"/>
                    <a:pt x="63" y="33"/>
                    <a:pt x="62" y="32"/>
                  </a:cubicBezTo>
                  <a:cubicBezTo>
                    <a:pt x="61" y="30"/>
                    <a:pt x="62" y="28"/>
                    <a:pt x="62" y="26"/>
                  </a:cubicBezTo>
                  <a:cubicBezTo>
                    <a:pt x="61" y="25"/>
                    <a:pt x="60" y="24"/>
                    <a:pt x="58" y="24"/>
                  </a:cubicBezTo>
                  <a:cubicBezTo>
                    <a:pt x="56" y="24"/>
                    <a:pt x="53" y="26"/>
                    <a:pt x="51" y="27"/>
                  </a:cubicBezTo>
                  <a:cubicBezTo>
                    <a:pt x="50" y="29"/>
                    <a:pt x="49" y="31"/>
                    <a:pt x="48" y="33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9" y="36"/>
                    <a:pt x="49" y="36"/>
                    <a:pt x="49" y="37"/>
                  </a:cubicBezTo>
                  <a:close/>
                  <a:moveTo>
                    <a:pt x="40" y="48"/>
                  </a:moveTo>
                  <a:cubicBezTo>
                    <a:pt x="37" y="52"/>
                    <a:pt x="35" y="56"/>
                    <a:pt x="37" y="60"/>
                  </a:cubicBezTo>
                  <a:cubicBezTo>
                    <a:pt x="37" y="61"/>
                    <a:pt x="38" y="62"/>
                    <a:pt x="38" y="63"/>
                  </a:cubicBezTo>
                  <a:cubicBezTo>
                    <a:pt x="39" y="64"/>
                    <a:pt x="40" y="64"/>
                    <a:pt x="41" y="63"/>
                  </a:cubicBezTo>
                  <a:cubicBezTo>
                    <a:pt x="42" y="63"/>
                    <a:pt x="43" y="62"/>
                    <a:pt x="44" y="62"/>
                  </a:cubicBezTo>
                  <a:cubicBezTo>
                    <a:pt x="46" y="61"/>
                    <a:pt x="48" y="62"/>
                    <a:pt x="50" y="61"/>
                  </a:cubicBezTo>
                  <a:cubicBezTo>
                    <a:pt x="51" y="61"/>
                    <a:pt x="52" y="60"/>
                    <a:pt x="52" y="58"/>
                  </a:cubicBezTo>
                  <a:cubicBezTo>
                    <a:pt x="52" y="56"/>
                    <a:pt x="51" y="53"/>
                    <a:pt x="49" y="51"/>
                  </a:cubicBezTo>
                  <a:cubicBezTo>
                    <a:pt x="47" y="50"/>
                    <a:pt x="45" y="48"/>
                    <a:pt x="43" y="47"/>
                  </a:cubicBezTo>
                  <a:cubicBezTo>
                    <a:pt x="42" y="48"/>
                    <a:pt x="42" y="48"/>
                    <a:pt x="41" y="48"/>
                  </a:cubicBezTo>
                  <a:cubicBezTo>
                    <a:pt x="41" y="48"/>
                    <a:pt x="40" y="48"/>
                    <a:pt x="40" y="48"/>
                  </a:cubicBezTo>
                  <a:close/>
                  <a:moveTo>
                    <a:pt x="15" y="49"/>
                  </a:moveTo>
                  <a:cubicBezTo>
                    <a:pt x="15" y="51"/>
                    <a:pt x="16" y="51"/>
                    <a:pt x="18" y="51"/>
                  </a:cubicBezTo>
                  <a:cubicBezTo>
                    <a:pt x="20" y="51"/>
                    <a:pt x="23" y="50"/>
                    <a:pt x="25" y="49"/>
                  </a:cubicBezTo>
                  <a:cubicBezTo>
                    <a:pt x="27" y="47"/>
                    <a:pt x="28" y="45"/>
                    <a:pt x="29" y="43"/>
                  </a:cubicBezTo>
                  <a:cubicBezTo>
                    <a:pt x="28" y="42"/>
                    <a:pt x="28" y="42"/>
                    <a:pt x="28" y="41"/>
                  </a:cubicBezTo>
                  <a:cubicBezTo>
                    <a:pt x="28" y="40"/>
                    <a:pt x="28" y="40"/>
                    <a:pt x="28" y="39"/>
                  </a:cubicBezTo>
                  <a:cubicBezTo>
                    <a:pt x="24" y="37"/>
                    <a:pt x="20" y="35"/>
                    <a:pt x="16" y="36"/>
                  </a:cubicBezTo>
                  <a:cubicBezTo>
                    <a:pt x="15" y="37"/>
                    <a:pt x="14" y="37"/>
                    <a:pt x="13" y="38"/>
                  </a:cubicBezTo>
                  <a:cubicBezTo>
                    <a:pt x="12" y="39"/>
                    <a:pt x="12" y="40"/>
                    <a:pt x="13" y="41"/>
                  </a:cubicBezTo>
                  <a:cubicBezTo>
                    <a:pt x="13" y="42"/>
                    <a:pt x="14" y="43"/>
                    <a:pt x="14" y="44"/>
                  </a:cubicBezTo>
                  <a:cubicBezTo>
                    <a:pt x="15" y="45"/>
                    <a:pt x="14" y="47"/>
                    <a:pt x="15" y="4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9" name="Freeform 309"/>
            <p:cNvSpPr>
              <a:spLocks/>
            </p:cNvSpPr>
            <p:nvPr/>
          </p:nvSpPr>
          <p:spPr bwMode="auto">
            <a:xfrm>
              <a:off x="5434013" y="1062038"/>
              <a:ext cx="17463" cy="33338"/>
            </a:xfrm>
            <a:custGeom>
              <a:avLst/>
              <a:gdLst>
                <a:gd name="T0" fmla="*/ 1 w 5"/>
                <a:gd name="T1" fmla="*/ 4 h 9"/>
                <a:gd name="T2" fmla="*/ 5 w 5"/>
                <a:gd name="T3" fmla="*/ 0 h 9"/>
                <a:gd name="T4" fmla="*/ 5 w 5"/>
                <a:gd name="T5" fmla="*/ 6 h 9"/>
                <a:gd name="T6" fmla="*/ 2 w 5"/>
                <a:gd name="T7" fmla="*/ 9 h 9"/>
                <a:gd name="T8" fmla="*/ 0 w 5"/>
                <a:gd name="T9" fmla="*/ 7 h 9"/>
                <a:gd name="T10" fmla="*/ 1 w 5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1" y="4"/>
                  </a:moveTo>
                  <a:cubicBezTo>
                    <a:pt x="2" y="2"/>
                    <a:pt x="4" y="1"/>
                    <a:pt x="5" y="0"/>
                  </a:cubicBezTo>
                  <a:cubicBezTo>
                    <a:pt x="5" y="0"/>
                    <a:pt x="5" y="4"/>
                    <a:pt x="5" y="6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5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0" name="Freeform 310"/>
            <p:cNvSpPr>
              <a:spLocks/>
            </p:cNvSpPr>
            <p:nvPr/>
          </p:nvSpPr>
          <p:spPr bwMode="auto">
            <a:xfrm>
              <a:off x="5580063" y="1028700"/>
              <a:ext cx="33338" cy="17463"/>
            </a:xfrm>
            <a:custGeom>
              <a:avLst/>
              <a:gdLst>
                <a:gd name="T0" fmla="*/ 8 w 9"/>
                <a:gd name="T1" fmla="*/ 3 h 5"/>
                <a:gd name="T2" fmla="*/ 6 w 9"/>
                <a:gd name="T3" fmla="*/ 5 h 5"/>
                <a:gd name="T4" fmla="*/ 3 w 9"/>
                <a:gd name="T5" fmla="*/ 4 h 5"/>
                <a:gd name="T6" fmla="*/ 0 w 9"/>
                <a:gd name="T7" fmla="*/ 0 h 5"/>
                <a:gd name="T8" fmla="*/ 5 w 9"/>
                <a:gd name="T9" fmla="*/ 0 h 5"/>
                <a:gd name="T10" fmla="*/ 8 w 9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9" y="4"/>
                    <a:pt x="7" y="5"/>
                    <a:pt x="6" y="5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7" y="1"/>
                    <a:pt x="8" y="1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1" name="Freeform 311"/>
            <p:cNvSpPr>
              <a:spLocks/>
            </p:cNvSpPr>
            <p:nvPr/>
          </p:nvSpPr>
          <p:spPr bwMode="auto">
            <a:xfrm>
              <a:off x="5541963" y="869950"/>
              <a:ext cx="22225" cy="33338"/>
            </a:xfrm>
            <a:custGeom>
              <a:avLst/>
              <a:gdLst>
                <a:gd name="T0" fmla="*/ 4 w 6"/>
                <a:gd name="T1" fmla="*/ 5 h 9"/>
                <a:gd name="T2" fmla="*/ 0 w 6"/>
                <a:gd name="T3" fmla="*/ 9 h 9"/>
                <a:gd name="T4" fmla="*/ 1 w 6"/>
                <a:gd name="T5" fmla="*/ 3 h 9"/>
                <a:gd name="T6" fmla="*/ 3 w 6"/>
                <a:gd name="T7" fmla="*/ 0 h 9"/>
                <a:gd name="T8" fmla="*/ 6 w 6"/>
                <a:gd name="T9" fmla="*/ 2 h 9"/>
                <a:gd name="T10" fmla="*/ 4 w 6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4" y="5"/>
                  </a:moveTo>
                  <a:cubicBezTo>
                    <a:pt x="3" y="7"/>
                    <a:pt x="1" y="8"/>
                    <a:pt x="0" y="9"/>
                  </a:cubicBezTo>
                  <a:cubicBezTo>
                    <a:pt x="0" y="9"/>
                    <a:pt x="0" y="5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4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2" name="Freeform 312"/>
            <p:cNvSpPr>
              <a:spLocks noEditPoints="1"/>
            </p:cNvSpPr>
            <p:nvPr/>
          </p:nvSpPr>
          <p:spPr bwMode="auto">
            <a:xfrm>
              <a:off x="6034088" y="549275"/>
              <a:ext cx="346075" cy="342900"/>
            </a:xfrm>
            <a:custGeom>
              <a:avLst/>
              <a:gdLst>
                <a:gd name="T0" fmla="*/ 47 w 92"/>
                <a:gd name="T1" fmla="*/ 59 h 91"/>
                <a:gd name="T2" fmla="*/ 30 w 92"/>
                <a:gd name="T3" fmla="*/ 88 h 91"/>
                <a:gd name="T4" fmla="*/ 3 w 92"/>
                <a:gd name="T5" fmla="*/ 70 h 91"/>
                <a:gd name="T6" fmla="*/ 33 w 92"/>
                <a:gd name="T7" fmla="*/ 46 h 91"/>
                <a:gd name="T8" fmla="*/ 3 w 92"/>
                <a:gd name="T9" fmla="*/ 30 h 91"/>
                <a:gd name="T10" fmla="*/ 21 w 92"/>
                <a:gd name="T11" fmla="*/ 3 h 91"/>
                <a:gd name="T12" fmla="*/ 45 w 92"/>
                <a:gd name="T13" fmla="*/ 32 h 91"/>
                <a:gd name="T14" fmla="*/ 64 w 92"/>
                <a:gd name="T15" fmla="*/ 3 h 91"/>
                <a:gd name="T16" fmla="*/ 89 w 92"/>
                <a:gd name="T17" fmla="*/ 22 h 91"/>
                <a:gd name="T18" fmla="*/ 60 w 92"/>
                <a:gd name="T19" fmla="*/ 45 h 91"/>
                <a:gd name="T20" fmla="*/ 89 w 92"/>
                <a:gd name="T21" fmla="*/ 63 h 91"/>
                <a:gd name="T22" fmla="*/ 70 w 92"/>
                <a:gd name="T23" fmla="*/ 89 h 91"/>
                <a:gd name="T24" fmla="*/ 54 w 92"/>
                <a:gd name="T25" fmla="*/ 57 h 91"/>
                <a:gd name="T26" fmla="*/ 63 w 92"/>
                <a:gd name="T27" fmla="*/ 66 h 91"/>
                <a:gd name="T28" fmla="*/ 57 w 92"/>
                <a:gd name="T29" fmla="*/ 54 h 91"/>
                <a:gd name="T30" fmla="*/ 36 w 92"/>
                <a:gd name="T31" fmla="*/ 55 h 91"/>
                <a:gd name="T32" fmla="*/ 26 w 92"/>
                <a:gd name="T33" fmla="*/ 60 h 91"/>
                <a:gd name="T34" fmla="*/ 32 w 92"/>
                <a:gd name="T35" fmla="*/ 62 h 91"/>
                <a:gd name="T36" fmla="*/ 19 w 92"/>
                <a:gd name="T37" fmla="*/ 57 h 91"/>
                <a:gd name="T38" fmla="*/ 21 w 92"/>
                <a:gd name="T39" fmla="*/ 67 h 91"/>
                <a:gd name="T40" fmla="*/ 37 w 92"/>
                <a:gd name="T41" fmla="*/ 65 h 91"/>
                <a:gd name="T42" fmla="*/ 27 w 92"/>
                <a:gd name="T43" fmla="*/ 66 h 91"/>
                <a:gd name="T44" fmla="*/ 33 w 92"/>
                <a:gd name="T45" fmla="*/ 53 h 91"/>
                <a:gd name="T46" fmla="*/ 56 w 92"/>
                <a:gd name="T47" fmla="*/ 36 h 91"/>
                <a:gd name="T48" fmla="*/ 61 w 92"/>
                <a:gd name="T49" fmla="*/ 35 h 91"/>
                <a:gd name="T50" fmla="*/ 64 w 92"/>
                <a:gd name="T51" fmla="*/ 27 h 91"/>
                <a:gd name="T52" fmla="*/ 55 w 92"/>
                <a:gd name="T53" fmla="*/ 35 h 91"/>
                <a:gd name="T54" fmla="*/ 38 w 92"/>
                <a:gd name="T55" fmla="*/ 34 h 91"/>
                <a:gd name="T56" fmla="*/ 29 w 92"/>
                <a:gd name="T57" fmla="*/ 25 h 91"/>
                <a:gd name="T58" fmla="*/ 36 w 92"/>
                <a:gd name="T59" fmla="*/ 37 h 91"/>
                <a:gd name="T60" fmla="*/ 30 w 92"/>
                <a:gd name="T61" fmla="*/ 16 h 91"/>
                <a:gd name="T62" fmla="*/ 18 w 92"/>
                <a:gd name="T63" fmla="*/ 26 h 91"/>
                <a:gd name="T64" fmla="*/ 33 w 92"/>
                <a:gd name="T65" fmla="*/ 37 h 91"/>
                <a:gd name="T66" fmla="*/ 30 w 92"/>
                <a:gd name="T67" fmla="*/ 24 h 91"/>
                <a:gd name="T68" fmla="*/ 34 w 92"/>
                <a:gd name="T69" fmla="*/ 18 h 91"/>
                <a:gd name="T70" fmla="*/ 75 w 92"/>
                <a:gd name="T71" fmla="*/ 27 h 91"/>
                <a:gd name="T72" fmla="*/ 62 w 92"/>
                <a:gd name="T73" fmla="*/ 18 h 91"/>
                <a:gd name="T74" fmla="*/ 58 w 92"/>
                <a:gd name="T75" fmla="*/ 29 h 91"/>
                <a:gd name="T76" fmla="*/ 64 w 92"/>
                <a:gd name="T77" fmla="*/ 36 h 91"/>
                <a:gd name="T78" fmla="*/ 54 w 92"/>
                <a:gd name="T79" fmla="*/ 39 h 91"/>
                <a:gd name="T80" fmla="*/ 53 w 92"/>
                <a:gd name="T81" fmla="*/ 54 h 91"/>
                <a:gd name="T82" fmla="*/ 67 w 92"/>
                <a:gd name="T83" fmla="*/ 70 h 91"/>
                <a:gd name="T84" fmla="*/ 67 w 92"/>
                <a:gd name="T85" fmla="*/ 55 h 91"/>
                <a:gd name="T86" fmla="*/ 66 w 92"/>
                <a:gd name="T87" fmla="*/ 64 h 91"/>
                <a:gd name="T88" fmla="*/ 54 w 92"/>
                <a:gd name="T89" fmla="*/ 60 h 91"/>
                <a:gd name="T90" fmla="*/ 65 w 92"/>
                <a:gd name="T91" fmla="*/ 7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91">
                  <a:moveTo>
                    <a:pt x="62" y="91"/>
                  </a:moveTo>
                  <a:cubicBezTo>
                    <a:pt x="60" y="90"/>
                    <a:pt x="57" y="89"/>
                    <a:pt x="55" y="87"/>
                  </a:cubicBezTo>
                  <a:cubicBezTo>
                    <a:pt x="48" y="80"/>
                    <a:pt x="46" y="69"/>
                    <a:pt x="47" y="59"/>
                  </a:cubicBezTo>
                  <a:cubicBezTo>
                    <a:pt x="46" y="59"/>
                    <a:pt x="45" y="59"/>
                    <a:pt x="44" y="59"/>
                  </a:cubicBezTo>
                  <a:cubicBezTo>
                    <a:pt x="44" y="64"/>
                    <a:pt x="44" y="68"/>
                    <a:pt x="43" y="72"/>
                  </a:cubicBezTo>
                  <a:cubicBezTo>
                    <a:pt x="40" y="79"/>
                    <a:pt x="36" y="85"/>
                    <a:pt x="30" y="88"/>
                  </a:cubicBezTo>
                  <a:cubicBezTo>
                    <a:pt x="26" y="90"/>
                    <a:pt x="22" y="90"/>
                    <a:pt x="19" y="87"/>
                  </a:cubicBezTo>
                  <a:cubicBezTo>
                    <a:pt x="15" y="84"/>
                    <a:pt x="15" y="78"/>
                    <a:pt x="11" y="74"/>
                  </a:cubicBezTo>
                  <a:cubicBezTo>
                    <a:pt x="9" y="73"/>
                    <a:pt x="5" y="72"/>
                    <a:pt x="3" y="70"/>
                  </a:cubicBezTo>
                  <a:cubicBezTo>
                    <a:pt x="1" y="69"/>
                    <a:pt x="0" y="66"/>
                    <a:pt x="1" y="63"/>
                  </a:cubicBezTo>
                  <a:cubicBezTo>
                    <a:pt x="1" y="60"/>
                    <a:pt x="3" y="58"/>
                    <a:pt x="5" y="56"/>
                  </a:cubicBezTo>
                  <a:cubicBezTo>
                    <a:pt x="11" y="48"/>
                    <a:pt x="22" y="46"/>
                    <a:pt x="33" y="46"/>
                  </a:cubicBezTo>
                  <a:cubicBezTo>
                    <a:pt x="33" y="45"/>
                    <a:pt x="33" y="45"/>
                    <a:pt x="33" y="44"/>
                  </a:cubicBezTo>
                  <a:cubicBezTo>
                    <a:pt x="28" y="44"/>
                    <a:pt x="24" y="44"/>
                    <a:pt x="19" y="42"/>
                  </a:cubicBezTo>
                  <a:cubicBezTo>
                    <a:pt x="12" y="40"/>
                    <a:pt x="6" y="36"/>
                    <a:pt x="3" y="30"/>
                  </a:cubicBezTo>
                  <a:cubicBezTo>
                    <a:pt x="1" y="26"/>
                    <a:pt x="1" y="22"/>
                    <a:pt x="4" y="19"/>
                  </a:cubicBezTo>
                  <a:cubicBezTo>
                    <a:pt x="7" y="15"/>
                    <a:pt x="13" y="15"/>
                    <a:pt x="17" y="11"/>
                  </a:cubicBezTo>
                  <a:cubicBezTo>
                    <a:pt x="19" y="8"/>
                    <a:pt x="19" y="5"/>
                    <a:pt x="21" y="3"/>
                  </a:cubicBezTo>
                  <a:cubicBezTo>
                    <a:pt x="22" y="1"/>
                    <a:pt x="26" y="0"/>
                    <a:pt x="28" y="1"/>
                  </a:cubicBezTo>
                  <a:cubicBezTo>
                    <a:pt x="31" y="1"/>
                    <a:pt x="33" y="3"/>
                    <a:pt x="36" y="4"/>
                  </a:cubicBezTo>
                  <a:cubicBezTo>
                    <a:pt x="43" y="11"/>
                    <a:pt x="45" y="22"/>
                    <a:pt x="45" y="32"/>
                  </a:cubicBezTo>
                  <a:cubicBezTo>
                    <a:pt x="46" y="32"/>
                    <a:pt x="47" y="32"/>
                    <a:pt x="48" y="32"/>
                  </a:cubicBezTo>
                  <a:cubicBezTo>
                    <a:pt x="48" y="27"/>
                    <a:pt x="49" y="23"/>
                    <a:pt x="50" y="18"/>
                  </a:cubicBezTo>
                  <a:cubicBezTo>
                    <a:pt x="53" y="12"/>
                    <a:pt x="58" y="6"/>
                    <a:pt x="64" y="3"/>
                  </a:cubicBezTo>
                  <a:cubicBezTo>
                    <a:pt x="68" y="1"/>
                    <a:pt x="71" y="1"/>
                    <a:pt x="74" y="4"/>
                  </a:cubicBezTo>
                  <a:cubicBezTo>
                    <a:pt x="78" y="7"/>
                    <a:pt x="78" y="14"/>
                    <a:pt x="82" y="17"/>
                  </a:cubicBezTo>
                  <a:cubicBezTo>
                    <a:pt x="84" y="19"/>
                    <a:pt x="87" y="20"/>
                    <a:pt x="89" y="22"/>
                  </a:cubicBezTo>
                  <a:cubicBezTo>
                    <a:pt x="91" y="24"/>
                    <a:pt x="92" y="27"/>
                    <a:pt x="92" y="29"/>
                  </a:cubicBezTo>
                  <a:cubicBezTo>
                    <a:pt x="91" y="32"/>
                    <a:pt x="89" y="35"/>
                    <a:pt x="87" y="36"/>
                  </a:cubicBezTo>
                  <a:cubicBezTo>
                    <a:pt x="80" y="44"/>
                    <a:pt x="70" y="45"/>
                    <a:pt x="60" y="45"/>
                  </a:cubicBezTo>
                  <a:cubicBezTo>
                    <a:pt x="60" y="46"/>
                    <a:pt x="60" y="47"/>
                    <a:pt x="60" y="47"/>
                  </a:cubicBezTo>
                  <a:cubicBezTo>
                    <a:pt x="64" y="47"/>
                    <a:pt x="69" y="48"/>
                    <a:pt x="73" y="50"/>
                  </a:cubicBezTo>
                  <a:cubicBezTo>
                    <a:pt x="80" y="52"/>
                    <a:pt x="86" y="57"/>
                    <a:pt x="89" y="63"/>
                  </a:cubicBezTo>
                  <a:cubicBezTo>
                    <a:pt x="91" y="67"/>
                    <a:pt x="90" y="71"/>
                    <a:pt x="88" y="74"/>
                  </a:cubicBezTo>
                  <a:cubicBezTo>
                    <a:pt x="84" y="78"/>
                    <a:pt x="78" y="78"/>
                    <a:pt x="74" y="82"/>
                  </a:cubicBezTo>
                  <a:cubicBezTo>
                    <a:pt x="72" y="84"/>
                    <a:pt x="72" y="87"/>
                    <a:pt x="70" y="89"/>
                  </a:cubicBezTo>
                  <a:cubicBezTo>
                    <a:pt x="68" y="91"/>
                    <a:pt x="65" y="91"/>
                    <a:pt x="62" y="91"/>
                  </a:cubicBezTo>
                  <a:close/>
                  <a:moveTo>
                    <a:pt x="56" y="56"/>
                  </a:moveTo>
                  <a:cubicBezTo>
                    <a:pt x="55" y="56"/>
                    <a:pt x="55" y="56"/>
                    <a:pt x="54" y="57"/>
                  </a:cubicBezTo>
                  <a:cubicBezTo>
                    <a:pt x="55" y="58"/>
                    <a:pt x="56" y="59"/>
                    <a:pt x="56" y="61"/>
                  </a:cubicBezTo>
                  <a:cubicBezTo>
                    <a:pt x="58" y="62"/>
                    <a:pt x="59" y="64"/>
                    <a:pt x="61" y="65"/>
                  </a:cubicBezTo>
                  <a:cubicBezTo>
                    <a:pt x="61" y="66"/>
                    <a:pt x="62" y="66"/>
                    <a:pt x="63" y="66"/>
                  </a:cubicBezTo>
                  <a:cubicBezTo>
                    <a:pt x="64" y="66"/>
                    <a:pt x="64" y="65"/>
                    <a:pt x="65" y="64"/>
                  </a:cubicBezTo>
                  <a:cubicBezTo>
                    <a:pt x="65" y="62"/>
                    <a:pt x="63" y="61"/>
                    <a:pt x="62" y="59"/>
                  </a:cubicBezTo>
                  <a:cubicBezTo>
                    <a:pt x="61" y="57"/>
                    <a:pt x="59" y="56"/>
                    <a:pt x="57" y="54"/>
                  </a:cubicBezTo>
                  <a:cubicBezTo>
                    <a:pt x="56" y="55"/>
                    <a:pt x="56" y="55"/>
                    <a:pt x="56" y="56"/>
                  </a:cubicBezTo>
                  <a:close/>
                  <a:moveTo>
                    <a:pt x="37" y="56"/>
                  </a:moveTo>
                  <a:cubicBezTo>
                    <a:pt x="37" y="56"/>
                    <a:pt x="37" y="55"/>
                    <a:pt x="36" y="55"/>
                  </a:cubicBezTo>
                  <a:cubicBezTo>
                    <a:pt x="36" y="55"/>
                    <a:pt x="35" y="54"/>
                    <a:pt x="35" y="54"/>
                  </a:cubicBezTo>
                  <a:cubicBezTo>
                    <a:pt x="33" y="54"/>
                    <a:pt x="32" y="55"/>
                    <a:pt x="31" y="56"/>
                  </a:cubicBezTo>
                  <a:cubicBezTo>
                    <a:pt x="29" y="57"/>
                    <a:pt x="27" y="59"/>
                    <a:pt x="26" y="60"/>
                  </a:cubicBezTo>
                  <a:cubicBezTo>
                    <a:pt x="26" y="61"/>
                    <a:pt x="25" y="62"/>
                    <a:pt x="25" y="63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9" y="65"/>
                    <a:pt x="31" y="63"/>
                    <a:pt x="32" y="62"/>
                  </a:cubicBezTo>
                  <a:cubicBezTo>
                    <a:pt x="34" y="60"/>
                    <a:pt x="36" y="58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lose/>
                  <a:moveTo>
                    <a:pt x="19" y="57"/>
                  </a:moveTo>
                  <a:cubicBezTo>
                    <a:pt x="18" y="58"/>
                    <a:pt x="17" y="60"/>
                    <a:pt x="17" y="61"/>
                  </a:cubicBezTo>
                  <a:cubicBezTo>
                    <a:pt x="16" y="62"/>
                    <a:pt x="17" y="64"/>
                    <a:pt x="18" y="65"/>
                  </a:cubicBezTo>
                  <a:cubicBezTo>
                    <a:pt x="19" y="65"/>
                    <a:pt x="20" y="66"/>
                    <a:pt x="21" y="67"/>
                  </a:cubicBezTo>
                  <a:cubicBezTo>
                    <a:pt x="24" y="68"/>
                    <a:pt x="24" y="71"/>
                    <a:pt x="26" y="73"/>
                  </a:cubicBezTo>
                  <a:cubicBezTo>
                    <a:pt x="27" y="74"/>
                    <a:pt x="29" y="74"/>
                    <a:pt x="31" y="73"/>
                  </a:cubicBezTo>
                  <a:cubicBezTo>
                    <a:pt x="34" y="72"/>
                    <a:pt x="36" y="69"/>
                    <a:pt x="37" y="65"/>
                  </a:cubicBezTo>
                  <a:cubicBezTo>
                    <a:pt x="38" y="63"/>
                    <a:pt x="38" y="61"/>
                    <a:pt x="38" y="58"/>
                  </a:cubicBezTo>
                  <a:cubicBezTo>
                    <a:pt x="36" y="60"/>
                    <a:pt x="35" y="62"/>
                    <a:pt x="33" y="63"/>
                  </a:cubicBezTo>
                  <a:cubicBezTo>
                    <a:pt x="32" y="65"/>
                    <a:pt x="30" y="66"/>
                    <a:pt x="27" y="66"/>
                  </a:cubicBezTo>
                  <a:cubicBezTo>
                    <a:pt x="25" y="66"/>
                    <a:pt x="23" y="64"/>
                    <a:pt x="24" y="62"/>
                  </a:cubicBezTo>
                  <a:cubicBezTo>
                    <a:pt x="24" y="59"/>
                    <a:pt x="26" y="57"/>
                    <a:pt x="28" y="56"/>
                  </a:cubicBezTo>
                  <a:cubicBezTo>
                    <a:pt x="29" y="55"/>
                    <a:pt x="31" y="54"/>
                    <a:pt x="33" y="53"/>
                  </a:cubicBezTo>
                  <a:cubicBezTo>
                    <a:pt x="28" y="53"/>
                    <a:pt x="22" y="54"/>
                    <a:pt x="19" y="57"/>
                  </a:cubicBezTo>
                  <a:close/>
                  <a:moveTo>
                    <a:pt x="55" y="35"/>
                  </a:moveTo>
                  <a:cubicBezTo>
                    <a:pt x="55" y="35"/>
                    <a:pt x="56" y="36"/>
                    <a:pt x="56" y="36"/>
                  </a:cubicBezTo>
                  <a:cubicBezTo>
                    <a:pt x="56" y="37"/>
                    <a:pt x="57" y="37"/>
                    <a:pt x="57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9" y="37"/>
                    <a:pt x="60" y="36"/>
                    <a:pt x="61" y="35"/>
                  </a:cubicBezTo>
                  <a:cubicBezTo>
                    <a:pt x="63" y="34"/>
                    <a:pt x="64" y="33"/>
                    <a:pt x="65" y="31"/>
                  </a:cubicBezTo>
                  <a:cubicBezTo>
                    <a:pt x="66" y="31"/>
                    <a:pt x="66" y="30"/>
                    <a:pt x="66" y="29"/>
                  </a:cubicBezTo>
                  <a:cubicBezTo>
                    <a:pt x="66" y="28"/>
                    <a:pt x="65" y="27"/>
                    <a:pt x="64" y="27"/>
                  </a:cubicBezTo>
                  <a:cubicBezTo>
                    <a:pt x="62" y="27"/>
                    <a:pt x="61" y="29"/>
                    <a:pt x="59" y="30"/>
                  </a:cubicBezTo>
                  <a:cubicBezTo>
                    <a:pt x="58" y="31"/>
                    <a:pt x="56" y="33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lose/>
                  <a:moveTo>
                    <a:pt x="37" y="36"/>
                  </a:moveTo>
                  <a:cubicBezTo>
                    <a:pt x="37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3"/>
                    <a:pt x="37" y="32"/>
                    <a:pt x="36" y="31"/>
                  </a:cubicBezTo>
                  <a:cubicBezTo>
                    <a:pt x="35" y="29"/>
                    <a:pt x="33" y="27"/>
                    <a:pt x="32" y="26"/>
                  </a:cubicBezTo>
                  <a:cubicBezTo>
                    <a:pt x="31" y="26"/>
                    <a:pt x="30" y="25"/>
                    <a:pt x="29" y="25"/>
                  </a:cubicBezTo>
                  <a:cubicBezTo>
                    <a:pt x="28" y="26"/>
                    <a:pt x="28" y="26"/>
                    <a:pt x="28" y="27"/>
                  </a:cubicBezTo>
                  <a:cubicBezTo>
                    <a:pt x="28" y="29"/>
                    <a:pt x="29" y="31"/>
                    <a:pt x="30" y="32"/>
                  </a:cubicBezTo>
                  <a:cubicBezTo>
                    <a:pt x="32" y="34"/>
                    <a:pt x="34" y="36"/>
                    <a:pt x="36" y="37"/>
                  </a:cubicBezTo>
                  <a:cubicBezTo>
                    <a:pt x="36" y="37"/>
                    <a:pt x="36" y="36"/>
                    <a:pt x="37" y="36"/>
                  </a:cubicBezTo>
                  <a:close/>
                  <a:moveTo>
                    <a:pt x="34" y="18"/>
                  </a:moveTo>
                  <a:cubicBezTo>
                    <a:pt x="33" y="17"/>
                    <a:pt x="32" y="17"/>
                    <a:pt x="30" y="16"/>
                  </a:cubicBezTo>
                  <a:cubicBezTo>
                    <a:pt x="29" y="16"/>
                    <a:pt x="27" y="17"/>
                    <a:pt x="27" y="18"/>
                  </a:cubicBezTo>
                  <a:cubicBezTo>
                    <a:pt x="26" y="19"/>
                    <a:pt x="26" y="20"/>
                    <a:pt x="25" y="21"/>
                  </a:cubicBezTo>
                  <a:cubicBezTo>
                    <a:pt x="23" y="23"/>
                    <a:pt x="20" y="23"/>
                    <a:pt x="18" y="26"/>
                  </a:cubicBezTo>
                  <a:cubicBezTo>
                    <a:pt x="17" y="27"/>
                    <a:pt x="17" y="29"/>
                    <a:pt x="18" y="31"/>
                  </a:cubicBezTo>
                  <a:cubicBezTo>
                    <a:pt x="20" y="34"/>
                    <a:pt x="23" y="36"/>
                    <a:pt x="26" y="37"/>
                  </a:cubicBezTo>
                  <a:cubicBezTo>
                    <a:pt x="28" y="38"/>
                    <a:pt x="31" y="38"/>
                    <a:pt x="33" y="37"/>
                  </a:cubicBezTo>
                  <a:cubicBezTo>
                    <a:pt x="32" y="36"/>
                    <a:pt x="30" y="35"/>
                    <a:pt x="29" y="33"/>
                  </a:cubicBezTo>
                  <a:cubicBezTo>
                    <a:pt x="28" y="32"/>
                    <a:pt x="26" y="30"/>
                    <a:pt x="26" y="27"/>
                  </a:cubicBezTo>
                  <a:cubicBezTo>
                    <a:pt x="26" y="25"/>
                    <a:pt x="28" y="23"/>
                    <a:pt x="30" y="24"/>
                  </a:cubicBezTo>
                  <a:cubicBezTo>
                    <a:pt x="33" y="24"/>
                    <a:pt x="35" y="26"/>
                    <a:pt x="36" y="28"/>
                  </a:cubicBezTo>
                  <a:cubicBezTo>
                    <a:pt x="37" y="29"/>
                    <a:pt x="38" y="30"/>
                    <a:pt x="39" y="32"/>
                  </a:cubicBezTo>
                  <a:cubicBezTo>
                    <a:pt x="39" y="27"/>
                    <a:pt x="37" y="22"/>
                    <a:pt x="34" y="18"/>
                  </a:cubicBezTo>
                  <a:close/>
                  <a:moveTo>
                    <a:pt x="74" y="34"/>
                  </a:moveTo>
                  <a:cubicBezTo>
                    <a:pt x="75" y="33"/>
                    <a:pt x="75" y="32"/>
                    <a:pt x="76" y="31"/>
                  </a:cubicBezTo>
                  <a:cubicBezTo>
                    <a:pt x="76" y="29"/>
                    <a:pt x="76" y="28"/>
                    <a:pt x="75" y="27"/>
                  </a:cubicBezTo>
                  <a:cubicBezTo>
                    <a:pt x="74" y="26"/>
                    <a:pt x="72" y="26"/>
                    <a:pt x="71" y="25"/>
                  </a:cubicBezTo>
                  <a:cubicBezTo>
                    <a:pt x="69" y="23"/>
                    <a:pt x="69" y="20"/>
                    <a:pt x="67" y="18"/>
                  </a:cubicBezTo>
                  <a:cubicBezTo>
                    <a:pt x="66" y="17"/>
                    <a:pt x="64" y="17"/>
                    <a:pt x="62" y="18"/>
                  </a:cubicBezTo>
                  <a:cubicBezTo>
                    <a:pt x="59" y="19"/>
                    <a:pt x="57" y="22"/>
                    <a:pt x="56" y="25"/>
                  </a:cubicBezTo>
                  <a:cubicBezTo>
                    <a:pt x="55" y="27"/>
                    <a:pt x="54" y="30"/>
                    <a:pt x="55" y="32"/>
                  </a:cubicBezTo>
                  <a:cubicBezTo>
                    <a:pt x="56" y="31"/>
                    <a:pt x="57" y="30"/>
                    <a:pt x="58" y="29"/>
                  </a:cubicBezTo>
                  <a:cubicBezTo>
                    <a:pt x="60" y="27"/>
                    <a:pt x="62" y="25"/>
                    <a:pt x="64" y="26"/>
                  </a:cubicBezTo>
                  <a:cubicBezTo>
                    <a:pt x="67" y="26"/>
                    <a:pt x="68" y="28"/>
                    <a:pt x="68" y="30"/>
                  </a:cubicBezTo>
                  <a:cubicBezTo>
                    <a:pt x="67" y="32"/>
                    <a:pt x="65" y="34"/>
                    <a:pt x="64" y="36"/>
                  </a:cubicBezTo>
                  <a:cubicBezTo>
                    <a:pt x="62" y="36"/>
                    <a:pt x="61" y="37"/>
                    <a:pt x="60" y="38"/>
                  </a:cubicBezTo>
                  <a:cubicBezTo>
                    <a:pt x="65" y="38"/>
                    <a:pt x="70" y="38"/>
                    <a:pt x="74" y="34"/>
                  </a:cubicBezTo>
                  <a:close/>
                  <a:moveTo>
                    <a:pt x="54" y="39"/>
                  </a:moveTo>
                  <a:cubicBezTo>
                    <a:pt x="50" y="35"/>
                    <a:pt x="43" y="35"/>
                    <a:pt x="39" y="39"/>
                  </a:cubicBezTo>
                  <a:cubicBezTo>
                    <a:pt x="35" y="43"/>
                    <a:pt x="35" y="49"/>
                    <a:pt x="39" y="53"/>
                  </a:cubicBezTo>
                  <a:cubicBezTo>
                    <a:pt x="43" y="57"/>
                    <a:pt x="49" y="57"/>
                    <a:pt x="53" y="54"/>
                  </a:cubicBezTo>
                  <a:cubicBezTo>
                    <a:pt x="57" y="50"/>
                    <a:pt x="57" y="44"/>
                    <a:pt x="54" y="39"/>
                  </a:cubicBezTo>
                  <a:close/>
                  <a:moveTo>
                    <a:pt x="65" y="74"/>
                  </a:moveTo>
                  <a:cubicBezTo>
                    <a:pt x="66" y="73"/>
                    <a:pt x="66" y="71"/>
                    <a:pt x="67" y="70"/>
                  </a:cubicBezTo>
                  <a:cubicBezTo>
                    <a:pt x="69" y="68"/>
                    <a:pt x="72" y="69"/>
                    <a:pt x="74" y="67"/>
                  </a:cubicBezTo>
                  <a:cubicBezTo>
                    <a:pt x="75" y="65"/>
                    <a:pt x="75" y="63"/>
                    <a:pt x="74" y="62"/>
                  </a:cubicBezTo>
                  <a:cubicBezTo>
                    <a:pt x="73" y="58"/>
                    <a:pt x="70" y="56"/>
                    <a:pt x="67" y="55"/>
                  </a:cubicBezTo>
                  <a:cubicBezTo>
                    <a:pt x="64" y="54"/>
                    <a:pt x="62" y="54"/>
                    <a:pt x="59" y="54"/>
                  </a:cubicBezTo>
                  <a:cubicBezTo>
                    <a:pt x="61" y="55"/>
                    <a:pt x="62" y="56"/>
                    <a:pt x="63" y="58"/>
                  </a:cubicBezTo>
                  <a:cubicBezTo>
                    <a:pt x="65" y="60"/>
                    <a:pt x="67" y="62"/>
                    <a:pt x="66" y="64"/>
                  </a:cubicBezTo>
                  <a:cubicBezTo>
                    <a:pt x="66" y="66"/>
                    <a:pt x="64" y="68"/>
                    <a:pt x="62" y="68"/>
                  </a:cubicBezTo>
                  <a:cubicBezTo>
                    <a:pt x="59" y="67"/>
                    <a:pt x="58" y="65"/>
                    <a:pt x="56" y="63"/>
                  </a:cubicBezTo>
                  <a:cubicBezTo>
                    <a:pt x="55" y="62"/>
                    <a:pt x="54" y="61"/>
                    <a:pt x="54" y="60"/>
                  </a:cubicBezTo>
                  <a:cubicBezTo>
                    <a:pt x="53" y="64"/>
                    <a:pt x="54" y="70"/>
                    <a:pt x="58" y="73"/>
                  </a:cubicBezTo>
                  <a:cubicBezTo>
                    <a:pt x="59" y="74"/>
                    <a:pt x="60" y="75"/>
                    <a:pt x="61" y="75"/>
                  </a:cubicBezTo>
                  <a:cubicBezTo>
                    <a:pt x="62" y="75"/>
                    <a:pt x="64" y="75"/>
                    <a:pt x="65" y="7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3" name="Freeform 313"/>
            <p:cNvSpPr>
              <a:spLocks/>
            </p:cNvSpPr>
            <p:nvPr/>
          </p:nvSpPr>
          <p:spPr bwMode="auto">
            <a:xfrm>
              <a:off x="5967413" y="1111250"/>
              <a:ext cx="168275" cy="165100"/>
            </a:xfrm>
            <a:custGeom>
              <a:avLst/>
              <a:gdLst>
                <a:gd name="T0" fmla="*/ 29 w 45"/>
                <a:gd name="T1" fmla="*/ 27 h 44"/>
                <a:gd name="T2" fmla="*/ 42 w 45"/>
                <a:gd name="T3" fmla="*/ 4 h 44"/>
                <a:gd name="T4" fmla="*/ 17 w 45"/>
                <a:gd name="T5" fmla="*/ 15 h 44"/>
                <a:gd name="T6" fmla="*/ 1 w 45"/>
                <a:gd name="T7" fmla="*/ 42 h 44"/>
                <a:gd name="T8" fmla="*/ 3 w 45"/>
                <a:gd name="T9" fmla="*/ 44 h 44"/>
                <a:gd name="T10" fmla="*/ 29 w 45"/>
                <a:gd name="T11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29" y="27"/>
                  </a:moveTo>
                  <a:cubicBezTo>
                    <a:pt x="40" y="18"/>
                    <a:pt x="45" y="7"/>
                    <a:pt x="42" y="4"/>
                  </a:cubicBezTo>
                  <a:cubicBezTo>
                    <a:pt x="39" y="0"/>
                    <a:pt x="28" y="5"/>
                    <a:pt x="17" y="15"/>
                  </a:cubicBezTo>
                  <a:cubicBezTo>
                    <a:pt x="9" y="22"/>
                    <a:pt x="3" y="36"/>
                    <a:pt x="1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9" y="41"/>
                    <a:pt x="22" y="35"/>
                    <a:pt x="2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4" name="Freeform 314"/>
            <p:cNvSpPr>
              <a:spLocks/>
            </p:cNvSpPr>
            <p:nvPr/>
          </p:nvSpPr>
          <p:spPr bwMode="auto">
            <a:xfrm>
              <a:off x="6756401" y="546100"/>
              <a:ext cx="165100" cy="169863"/>
            </a:xfrm>
            <a:custGeom>
              <a:avLst/>
              <a:gdLst>
                <a:gd name="T0" fmla="*/ 17 w 44"/>
                <a:gd name="T1" fmla="*/ 29 h 45"/>
                <a:gd name="T2" fmla="*/ 41 w 44"/>
                <a:gd name="T3" fmla="*/ 42 h 45"/>
                <a:gd name="T4" fmla="*/ 30 w 44"/>
                <a:gd name="T5" fmla="*/ 17 h 45"/>
                <a:gd name="T6" fmla="*/ 3 w 44"/>
                <a:gd name="T7" fmla="*/ 1 h 45"/>
                <a:gd name="T8" fmla="*/ 1 w 44"/>
                <a:gd name="T9" fmla="*/ 3 h 45"/>
                <a:gd name="T10" fmla="*/ 17 w 44"/>
                <a:gd name="T11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5">
                  <a:moveTo>
                    <a:pt x="17" y="29"/>
                  </a:moveTo>
                  <a:cubicBezTo>
                    <a:pt x="27" y="40"/>
                    <a:pt x="37" y="45"/>
                    <a:pt x="41" y="42"/>
                  </a:cubicBezTo>
                  <a:cubicBezTo>
                    <a:pt x="44" y="39"/>
                    <a:pt x="39" y="28"/>
                    <a:pt x="30" y="17"/>
                  </a:cubicBezTo>
                  <a:cubicBezTo>
                    <a:pt x="23" y="9"/>
                    <a:pt x="9" y="3"/>
                    <a:pt x="3" y="1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8"/>
                    <a:pt x="10" y="22"/>
                    <a:pt x="17" y="2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5" name="Freeform 315"/>
            <p:cNvSpPr>
              <a:spLocks/>
            </p:cNvSpPr>
            <p:nvPr/>
          </p:nvSpPr>
          <p:spPr bwMode="auto">
            <a:xfrm>
              <a:off x="5618163" y="573088"/>
              <a:ext cx="127000" cy="134938"/>
            </a:xfrm>
            <a:custGeom>
              <a:avLst/>
              <a:gdLst>
                <a:gd name="T0" fmla="*/ 13 w 34"/>
                <a:gd name="T1" fmla="*/ 23 h 36"/>
                <a:gd name="T2" fmla="*/ 32 w 34"/>
                <a:gd name="T3" fmla="*/ 33 h 36"/>
                <a:gd name="T4" fmla="*/ 23 w 34"/>
                <a:gd name="T5" fmla="*/ 14 h 36"/>
                <a:gd name="T6" fmla="*/ 2 w 34"/>
                <a:gd name="T7" fmla="*/ 0 h 36"/>
                <a:gd name="T8" fmla="*/ 0 w 34"/>
                <a:gd name="T9" fmla="*/ 2 h 36"/>
                <a:gd name="T10" fmla="*/ 13 w 34"/>
                <a:gd name="T11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6">
                  <a:moveTo>
                    <a:pt x="13" y="23"/>
                  </a:moveTo>
                  <a:cubicBezTo>
                    <a:pt x="20" y="31"/>
                    <a:pt x="29" y="36"/>
                    <a:pt x="32" y="33"/>
                  </a:cubicBezTo>
                  <a:cubicBezTo>
                    <a:pt x="34" y="30"/>
                    <a:pt x="31" y="22"/>
                    <a:pt x="23" y="14"/>
                  </a:cubicBezTo>
                  <a:cubicBezTo>
                    <a:pt x="17" y="7"/>
                    <a:pt x="6" y="2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7"/>
                    <a:pt x="7" y="17"/>
                    <a:pt x="13" y="2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4" name="TextBox 1"/>
          <p:cNvSpPr txBox="1"/>
          <p:nvPr/>
        </p:nvSpPr>
        <p:spPr>
          <a:xfrm>
            <a:off x="2149144" y="1702991"/>
            <a:ext cx="7700501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2020</a:t>
            </a:r>
          </a:p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新年快乐   谢谢观看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15" name="Oval 60"/>
          <p:cNvSpPr>
            <a:spLocks noChangeArrowheads="1"/>
          </p:cNvSpPr>
          <p:nvPr/>
        </p:nvSpPr>
        <p:spPr bwMode="auto">
          <a:xfrm>
            <a:off x="5832435" y="7332790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圆角矩形 2"/>
          <p:cNvSpPr/>
          <p:nvPr/>
        </p:nvSpPr>
        <p:spPr>
          <a:xfrm>
            <a:off x="4901939" y="5847849"/>
            <a:ext cx="1309679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217" name="圆角矩形 2"/>
          <p:cNvSpPr/>
          <p:nvPr/>
        </p:nvSpPr>
        <p:spPr>
          <a:xfrm>
            <a:off x="4480735" y="5847849"/>
            <a:ext cx="370821" cy="370768"/>
          </a:xfrm>
          <a:prstGeom prst="rect">
            <a:avLst/>
          </a:prstGeom>
          <a:solidFill>
            <a:srgbClr val="4B5CC4"/>
          </a:solidFill>
          <a:ln w="254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8" name="student-graduation-cap-shape_52041"/>
          <p:cNvSpPr>
            <a:spLocks noChangeAspect="1"/>
          </p:cNvSpPr>
          <p:nvPr/>
        </p:nvSpPr>
        <p:spPr bwMode="auto">
          <a:xfrm>
            <a:off x="4585590" y="5934354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" name="圆角矩形 2"/>
          <p:cNvSpPr/>
          <p:nvPr/>
        </p:nvSpPr>
        <p:spPr>
          <a:xfrm>
            <a:off x="6508886" y="5865601"/>
            <a:ext cx="370834" cy="370958"/>
          </a:xfrm>
          <a:prstGeom prst="rect">
            <a:avLst/>
          </a:prstGeom>
          <a:solidFill>
            <a:srgbClr val="4B5CC4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" name="student-graduation-cap-shape_52041"/>
          <p:cNvSpPr>
            <a:spLocks noChangeAspect="1"/>
          </p:cNvSpPr>
          <p:nvPr/>
        </p:nvSpPr>
        <p:spPr bwMode="auto">
          <a:xfrm>
            <a:off x="6602494" y="5959142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1" name="圆角矩形 2"/>
          <p:cNvSpPr/>
          <p:nvPr/>
        </p:nvSpPr>
        <p:spPr>
          <a:xfrm>
            <a:off x="6935228" y="5870985"/>
            <a:ext cx="1511355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31748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>
            <a:off x="6923565" y="0"/>
            <a:ext cx="5266944" cy="689434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53">
                <a:moveTo>
                  <a:pt x="0" y="10000"/>
                </a:moveTo>
                <a:lnTo>
                  <a:pt x="3134" y="0"/>
                </a:lnTo>
                <a:lnTo>
                  <a:pt x="10000" y="0"/>
                </a:lnTo>
                <a:lnTo>
                  <a:pt x="7259" y="10053"/>
                </a:lnTo>
                <a:lnTo>
                  <a:pt x="0" y="10000"/>
                </a:lnTo>
                <a:close/>
              </a:path>
            </a:pathLst>
          </a:custGeom>
          <a:solidFill>
            <a:srgbClr val="4BC0C4">
              <a:alpha val="78000"/>
            </a:srgbClr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数据 3"/>
          <p:cNvSpPr/>
          <p:nvPr/>
        </p:nvSpPr>
        <p:spPr>
          <a:xfrm>
            <a:off x="6379900" y="4545217"/>
            <a:ext cx="793215" cy="231278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  <a:gd name="connsiteX0" fmla="*/ 0 w 7259"/>
              <a:gd name="connsiteY0" fmla="*/ 10000 h 10053"/>
              <a:gd name="connsiteX1" fmla="*/ 3134 w 7259"/>
              <a:gd name="connsiteY1" fmla="*/ 0 h 10053"/>
              <a:gd name="connsiteX2" fmla="*/ 4051 w 7259"/>
              <a:gd name="connsiteY2" fmla="*/ 0 h 10053"/>
              <a:gd name="connsiteX3" fmla="*/ 7259 w 7259"/>
              <a:gd name="connsiteY3" fmla="*/ 10053 h 10053"/>
              <a:gd name="connsiteX4" fmla="*/ 0 w 7259"/>
              <a:gd name="connsiteY4" fmla="*/ 10000 h 10053"/>
              <a:gd name="connsiteX0" fmla="*/ 0 w 5581"/>
              <a:gd name="connsiteY0" fmla="*/ 9947 h 9982"/>
              <a:gd name="connsiteX1" fmla="*/ 4317 w 5581"/>
              <a:gd name="connsiteY1" fmla="*/ 0 h 9982"/>
              <a:gd name="connsiteX2" fmla="*/ 5581 w 5581"/>
              <a:gd name="connsiteY2" fmla="*/ 0 h 9982"/>
              <a:gd name="connsiteX3" fmla="*/ 975 w 5581"/>
              <a:gd name="connsiteY3" fmla="*/ 9982 h 9982"/>
              <a:gd name="connsiteX4" fmla="*/ 0 w 5581"/>
              <a:gd name="connsiteY4" fmla="*/ 9947 h 9982"/>
              <a:gd name="connsiteX0" fmla="*/ 0 w 9714"/>
              <a:gd name="connsiteY0" fmla="*/ 9983 h 10018"/>
              <a:gd name="connsiteX1" fmla="*/ 7735 w 9714"/>
              <a:gd name="connsiteY1" fmla="*/ 18 h 10018"/>
              <a:gd name="connsiteX2" fmla="*/ 9714 w 9714"/>
              <a:gd name="connsiteY2" fmla="*/ 0 h 10018"/>
              <a:gd name="connsiteX3" fmla="*/ 1747 w 9714"/>
              <a:gd name="connsiteY3" fmla="*/ 10018 h 10018"/>
              <a:gd name="connsiteX4" fmla="*/ 0 w 9714"/>
              <a:gd name="connsiteY4" fmla="*/ 9983 h 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4" h="10018">
                <a:moveTo>
                  <a:pt x="0" y="9983"/>
                </a:moveTo>
                <a:lnTo>
                  <a:pt x="7735" y="18"/>
                </a:lnTo>
                <a:lnTo>
                  <a:pt x="9714" y="0"/>
                </a:lnTo>
                <a:lnTo>
                  <a:pt x="1747" y="10018"/>
                </a:lnTo>
                <a:lnTo>
                  <a:pt x="0" y="9983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12975" y="1295237"/>
            <a:ext cx="618677" cy="2156707"/>
          </a:xfrm>
          <a:custGeom>
            <a:avLst/>
            <a:gdLst>
              <a:gd name="connsiteX0" fmla="*/ 698683 w 698683"/>
              <a:gd name="connsiteY0" fmla="*/ 0 h 2435606"/>
              <a:gd name="connsiteX1" fmla="*/ 0 w 698683"/>
              <a:gd name="connsiteY1" fmla="*/ 2435606 h 2435606"/>
              <a:gd name="connsiteX2" fmla="*/ 0 w 698683"/>
              <a:gd name="connsiteY2" fmla="*/ 1839150 h 2435606"/>
              <a:gd name="connsiteX3" fmla="*/ 513637 w 698683"/>
              <a:gd name="connsiteY3" fmla="*/ 4666 h 2435606"/>
              <a:gd name="connsiteX4" fmla="*/ 698683 w 698683"/>
              <a:gd name="connsiteY4" fmla="*/ 0 h 243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683" h="2435606">
                <a:moveTo>
                  <a:pt x="698683" y="0"/>
                </a:moveTo>
                <a:lnTo>
                  <a:pt x="0" y="2435606"/>
                </a:lnTo>
                <a:lnTo>
                  <a:pt x="0" y="1839150"/>
                </a:lnTo>
                <a:lnTo>
                  <a:pt x="513637" y="4666"/>
                </a:lnTo>
                <a:lnTo>
                  <a:pt x="698683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676363" y="532406"/>
            <a:ext cx="4257741" cy="6309896"/>
            <a:chOff x="8709026" y="995363"/>
            <a:chExt cx="1409700" cy="2089150"/>
          </a:xfrm>
        </p:grpSpPr>
        <p:sp>
          <p:nvSpPr>
            <p:cNvPr id="9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>
            <a:off x="11602595" y="2377689"/>
            <a:ext cx="470811" cy="1721315"/>
          </a:xfrm>
          <a:custGeom>
            <a:avLst/>
            <a:gdLst>
              <a:gd name="connsiteX0" fmla="*/ 587759 w 587759"/>
              <a:gd name="connsiteY0" fmla="*/ 0 h 2148886"/>
              <a:gd name="connsiteX1" fmla="*/ 587759 w 587759"/>
              <a:gd name="connsiteY1" fmla="*/ 566513 h 2148886"/>
              <a:gd name="connsiteX2" fmla="*/ 142655 w 587759"/>
              <a:gd name="connsiteY2" fmla="*/ 2148886 h 2148886"/>
              <a:gd name="connsiteX3" fmla="*/ 0 w 587759"/>
              <a:gd name="connsiteY3" fmla="*/ 2140806 h 2148886"/>
              <a:gd name="connsiteX4" fmla="*/ 587759 w 587759"/>
              <a:gd name="connsiteY4" fmla="*/ 0 h 214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759" h="2148886">
                <a:moveTo>
                  <a:pt x="587759" y="0"/>
                </a:moveTo>
                <a:lnTo>
                  <a:pt x="587759" y="566513"/>
                </a:lnTo>
                <a:lnTo>
                  <a:pt x="142655" y="2148886"/>
                </a:lnTo>
                <a:lnTo>
                  <a:pt x="0" y="2140806"/>
                </a:lnTo>
                <a:lnTo>
                  <a:pt x="587759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721586" y="3599212"/>
            <a:ext cx="54920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LOREM IPSUM DOLOR SIT AMET, CONSECTETUR ADIPISICING ELIT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79570" y="2106595"/>
            <a:ext cx="50706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atin typeface="+mj-ea"/>
                <a:ea typeface="+mj-ea"/>
              </a:rPr>
              <a:t>6000+</a:t>
            </a:r>
            <a:r>
              <a:rPr lang="zh-CN" altLang="en-US" sz="4800" b="1" dirty="0" smtClean="0">
                <a:latin typeface="+mj-ea"/>
                <a:ea typeface="+mj-ea"/>
              </a:rPr>
              <a:t>套</a:t>
            </a:r>
            <a:endParaRPr lang="en-US" altLang="zh-CN" sz="4800" b="1" dirty="0" smtClean="0">
              <a:latin typeface="+mj-ea"/>
              <a:ea typeface="+mj-ea"/>
            </a:endParaRPr>
          </a:p>
          <a:p>
            <a:r>
              <a:rPr lang="zh-CN" altLang="en-US" sz="4800" b="1" dirty="0" smtClean="0">
                <a:latin typeface="+mj-ea"/>
                <a:ea typeface="+mj-ea"/>
              </a:rPr>
              <a:t>精美关系</a:t>
            </a:r>
            <a:r>
              <a:rPr lang="en-US" altLang="zh-CN" sz="4800" b="1" dirty="0" smtClean="0">
                <a:latin typeface="+mj-ea"/>
                <a:ea typeface="+mj-ea"/>
              </a:rPr>
              <a:t>PPT</a:t>
            </a:r>
            <a:r>
              <a:rPr lang="zh-CN" altLang="en-US" sz="4800" b="1" dirty="0">
                <a:latin typeface="+mj-ea"/>
                <a:ea typeface="+mj-ea"/>
              </a:rPr>
              <a:t>图表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839702" y="4046944"/>
            <a:ext cx="282424" cy="282424"/>
            <a:chOff x="4530324" y="2961150"/>
            <a:chExt cx="748877" cy="748877"/>
          </a:xfrm>
        </p:grpSpPr>
        <p:sp>
          <p:nvSpPr>
            <p:cNvPr id="89" name="椭圆 8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1" name="文本框 90"/>
          <p:cNvSpPr txBox="1"/>
          <p:nvPr/>
        </p:nvSpPr>
        <p:spPr>
          <a:xfrm>
            <a:off x="1139774" y="4007054"/>
            <a:ext cx="1343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并列关系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453070" y="4046944"/>
            <a:ext cx="282424" cy="282424"/>
            <a:chOff x="4530324" y="2961150"/>
            <a:chExt cx="748877" cy="748877"/>
          </a:xfrm>
        </p:grpSpPr>
        <p:sp>
          <p:nvSpPr>
            <p:cNvPr id="94" name="椭圆 9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6" name="文本框 95"/>
          <p:cNvSpPr txBox="1"/>
          <p:nvPr/>
        </p:nvSpPr>
        <p:spPr>
          <a:xfrm>
            <a:off x="2753142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递进关系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159346" y="4046944"/>
            <a:ext cx="282424" cy="282424"/>
            <a:chOff x="4530324" y="2961150"/>
            <a:chExt cx="748877" cy="748877"/>
          </a:xfrm>
        </p:grpSpPr>
        <p:sp>
          <p:nvSpPr>
            <p:cNvPr id="99" name="椭圆 9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1" name="文本框 100"/>
          <p:cNvSpPr txBox="1"/>
          <p:nvPr/>
        </p:nvSpPr>
        <p:spPr>
          <a:xfrm>
            <a:off x="4471727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循环关系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837790" y="4551203"/>
            <a:ext cx="282424" cy="282424"/>
            <a:chOff x="4530324" y="2961150"/>
            <a:chExt cx="748877" cy="748877"/>
          </a:xfrm>
        </p:grpSpPr>
        <p:sp>
          <p:nvSpPr>
            <p:cNvPr id="104" name="椭圆 10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6" name="文本框 105"/>
          <p:cNvSpPr txBox="1"/>
          <p:nvPr/>
        </p:nvSpPr>
        <p:spPr>
          <a:xfrm>
            <a:off x="1137862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时间线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2451158" y="4551203"/>
            <a:ext cx="282424" cy="282424"/>
            <a:chOff x="4530324" y="2961150"/>
            <a:chExt cx="748877" cy="748877"/>
          </a:xfrm>
        </p:grpSpPr>
        <p:sp>
          <p:nvSpPr>
            <p:cNvPr id="109" name="椭圆 10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1" name="文本框 110"/>
          <p:cNvSpPr txBox="1"/>
          <p:nvPr/>
        </p:nvSpPr>
        <p:spPr>
          <a:xfrm>
            <a:off x="2751230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微立体图表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157434" y="4551203"/>
            <a:ext cx="282424" cy="282424"/>
            <a:chOff x="4530324" y="2961150"/>
            <a:chExt cx="748877" cy="748877"/>
          </a:xfrm>
        </p:grpSpPr>
        <p:sp>
          <p:nvSpPr>
            <p:cNvPr id="114" name="椭圆 11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6" name="文本框 115"/>
          <p:cNvSpPr txBox="1"/>
          <p:nvPr/>
        </p:nvSpPr>
        <p:spPr>
          <a:xfrm>
            <a:off x="4444659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流程关系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74" name="文本框 73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下载赠送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2020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鼠年老鼠矢量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元素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439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633766" y="2528349"/>
            <a:ext cx="3416299" cy="3640775"/>
            <a:chOff x="5386388" y="3727450"/>
            <a:chExt cx="1763712" cy="1879601"/>
          </a:xfrm>
        </p:grpSpPr>
        <p:sp>
          <p:nvSpPr>
            <p:cNvPr id="6" name="AutoShape 28"/>
            <p:cNvSpPr>
              <a:spLocks noChangeAspect="1" noChangeArrowheads="1" noTextEdit="1"/>
            </p:cNvSpPr>
            <p:nvPr/>
          </p:nvSpPr>
          <p:spPr bwMode="auto">
            <a:xfrm>
              <a:off x="5386388" y="3727450"/>
              <a:ext cx="1763712" cy="187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0"/>
            <p:cNvSpPr>
              <a:spLocks/>
            </p:cNvSpPr>
            <p:nvPr/>
          </p:nvSpPr>
          <p:spPr bwMode="auto">
            <a:xfrm>
              <a:off x="5856288" y="4022725"/>
              <a:ext cx="684212" cy="690563"/>
            </a:xfrm>
            <a:custGeom>
              <a:avLst/>
              <a:gdLst>
                <a:gd name="T0" fmla="*/ 220 w 439"/>
                <a:gd name="T1" fmla="*/ 443 h 443"/>
                <a:gd name="T2" fmla="*/ 220 w 439"/>
                <a:gd name="T3" fmla="*/ 443 h 443"/>
                <a:gd name="T4" fmla="*/ 0 w 439"/>
                <a:gd name="T5" fmla="*/ 224 h 443"/>
                <a:gd name="T6" fmla="*/ 0 w 439"/>
                <a:gd name="T7" fmla="*/ 221 h 443"/>
                <a:gd name="T8" fmla="*/ 222 w 439"/>
                <a:gd name="T9" fmla="*/ 0 h 443"/>
                <a:gd name="T10" fmla="*/ 222 w 439"/>
                <a:gd name="T11" fmla="*/ 0 h 443"/>
                <a:gd name="T12" fmla="*/ 439 w 439"/>
                <a:gd name="T13" fmla="*/ 217 h 443"/>
                <a:gd name="T14" fmla="*/ 439 w 439"/>
                <a:gd name="T15" fmla="*/ 224 h 443"/>
                <a:gd name="T16" fmla="*/ 220 w 439"/>
                <a:gd name="T17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9" h="443">
                  <a:moveTo>
                    <a:pt x="220" y="443"/>
                  </a:moveTo>
                  <a:cubicBezTo>
                    <a:pt x="220" y="443"/>
                    <a:pt x="220" y="443"/>
                    <a:pt x="220" y="443"/>
                  </a:cubicBezTo>
                  <a:cubicBezTo>
                    <a:pt x="98" y="443"/>
                    <a:pt x="0" y="345"/>
                    <a:pt x="0" y="224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99"/>
                    <a:pt x="99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342" y="0"/>
                    <a:pt x="439" y="97"/>
                    <a:pt x="439" y="217"/>
                  </a:cubicBezTo>
                  <a:cubicBezTo>
                    <a:pt x="439" y="224"/>
                    <a:pt x="439" y="224"/>
                    <a:pt x="439" y="224"/>
                  </a:cubicBezTo>
                  <a:cubicBezTo>
                    <a:pt x="439" y="345"/>
                    <a:pt x="341" y="443"/>
                    <a:pt x="220" y="443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1"/>
            <p:cNvSpPr>
              <a:spLocks/>
            </p:cNvSpPr>
            <p:nvPr/>
          </p:nvSpPr>
          <p:spPr bwMode="auto">
            <a:xfrm>
              <a:off x="6327775" y="4286250"/>
              <a:ext cx="390525" cy="369888"/>
            </a:xfrm>
            <a:custGeom>
              <a:avLst/>
              <a:gdLst>
                <a:gd name="T0" fmla="*/ 174 w 250"/>
                <a:gd name="T1" fmla="*/ 89 h 237"/>
                <a:gd name="T2" fmla="*/ 103 w 250"/>
                <a:gd name="T3" fmla="*/ 19 h 237"/>
                <a:gd name="T4" fmla="*/ 122 w 250"/>
                <a:gd name="T5" fmla="*/ 0 h 237"/>
                <a:gd name="T6" fmla="*/ 0 w 250"/>
                <a:gd name="T7" fmla="*/ 0 h 237"/>
                <a:gd name="T8" fmla="*/ 0 w 250"/>
                <a:gd name="T9" fmla="*/ 237 h 237"/>
                <a:gd name="T10" fmla="*/ 100 w 250"/>
                <a:gd name="T11" fmla="*/ 237 h 237"/>
                <a:gd name="T12" fmla="*/ 250 w 250"/>
                <a:gd name="T13" fmla="*/ 132 h 237"/>
                <a:gd name="T14" fmla="*/ 174 w 250"/>
                <a:gd name="T15" fmla="*/ 8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0" h="237">
                  <a:moveTo>
                    <a:pt x="174" y="89"/>
                  </a:moveTo>
                  <a:cubicBezTo>
                    <a:pt x="103" y="19"/>
                    <a:pt x="103" y="19"/>
                    <a:pt x="103" y="19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69" y="237"/>
                    <a:pt x="228" y="193"/>
                    <a:pt x="250" y="132"/>
                  </a:cubicBezTo>
                  <a:cubicBezTo>
                    <a:pt x="222" y="125"/>
                    <a:pt x="196" y="111"/>
                    <a:pt x="174" y="89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32"/>
            <p:cNvSpPr>
              <a:spLocks noChangeArrowheads="1"/>
            </p:cNvSpPr>
            <p:nvPr/>
          </p:nvSpPr>
          <p:spPr bwMode="auto">
            <a:xfrm>
              <a:off x="6696075" y="4451350"/>
              <a:ext cx="87312" cy="85725"/>
            </a:xfrm>
            <a:prstGeom prst="ellipse">
              <a:avLst/>
            </a:pr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33"/>
            <p:cNvSpPr>
              <a:spLocks noChangeArrowheads="1"/>
            </p:cNvSpPr>
            <p:nvPr/>
          </p:nvSpPr>
          <p:spPr bwMode="auto">
            <a:xfrm>
              <a:off x="5829300" y="3767138"/>
              <a:ext cx="488950" cy="487363"/>
            </a:xfrm>
            <a:prstGeom prst="ellipse">
              <a:avLst/>
            </a:pr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" name="Picture 3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5175" y="4013200"/>
              <a:ext cx="360362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Freeform 37"/>
            <p:cNvSpPr>
              <a:spLocks/>
            </p:cNvSpPr>
            <p:nvPr/>
          </p:nvSpPr>
          <p:spPr bwMode="auto">
            <a:xfrm>
              <a:off x="5759450" y="4748213"/>
              <a:ext cx="1119187" cy="715963"/>
            </a:xfrm>
            <a:custGeom>
              <a:avLst/>
              <a:gdLst>
                <a:gd name="T0" fmla="*/ 608 w 718"/>
                <a:gd name="T1" fmla="*/ 459 h 459"/>
                <a:gd name="T2" fmla="*/ 375 w 718"/>
                <a:gd name="T3" fmla="*/ 459 h 459"/>
                <a:gd name="T4" fmla="*/ 0 w 718"/>
                <a:gd name="T5" fmla="*/ 84 h 459"/>
                <a:gd name="T6" fmla="*/ 0 w 718"/>
                <a:gd name="T7" fmla="*/ 0 h 459"/>
                <a:gd name="T8" fmla="*/ 370 w 718"/>
                <a:gd name="T9" fmla="*/ 0 h 459"/>
                <a:gd name="T10" fmla="*/ 718 w 718"/>
                <a:gd name="T11" fmla="*/ 348 h 459"/>
                <a:gd name="T12" fmla="*/ 718 w 718"/>
                <a:gd name="T13" fmla="*/ 348 h 459"/>
                <a:gd name="T14" fmla="*/ 608 w 718"/>
                <a:gd name="T15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8" h="459">
                  <a:moveTo>
                    <a:pt x="608" y="459"/>
                  </a:moveTo>
                  <a:cubicBezTo>
                    <a:pt x="375" y="459"/>
                    <a:pt x="375" y="459"/>
                    <a:pt x="375" y="459"/>
                  </a:cubicBezTo>
                  <a:cubicBezTo>
                    <a:pt x="168" y="459"/>
                    <a:pt x="0" y="291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562" y="0"/>
                    <a:pt x="718" y="156"/>
                    <a:pt x="718" y="348"/>
                  </a:cubicBezTo>
                  <a:cubicBezTo>
                    <a:pt x="718" y="348"/>
                    <a:pt x="718" y="348"/>
                    <a:pt x="718" y="348"/>
                  </a:cubicBezTo>
                  <a:cubicBezTo>
                    <a:pt x="718" y="409"/>
                    <a:pt x="669" y="459"/>
                    <a:pt x="608" y="459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8"/>
            <p:cNvSpPr>
              <a:spLocks/>
            </p:cNvSpPr>
            <p:nvPr/>
          </p:nvSpPr>
          <p:spPr bwMode="auto">
            <a:xfrm>
              <a:off x="5757863" y="4457700"/>
              <a:ext cx="398462" cy="620713"/>
            </a:xfrm>
            <a:custGeom>
              <a:avLst/>
              <a:gdLst>
                <a:gd name="T0" fmla="*/ 0 w 256"/>
                <a:gd name="T1" fmla="*/ 338 h 399"/>
                <a:gd name="T2" fmla="*/ 0 w 256"/>
                <a:gd name="T3" fmla="*/ 208 h 399"/>
                <a:gd name="T4" fmla="*/ 209 w 256"/>
                <a:gd name="T5" fmla="*/ 0 h 399"/>
                <a:gd name="T6" fmla="*/ 256 w 256"/>
                <a:gd name="T7" fmla="*/ 0 h 399"/>
                <a:gd name="T8" fmla="*/ 256 w 256"/>
                <a:gd name="T9" fmla="*/ 205 h 399"/>
                <a:gd name="T10" fmla="*/ 62 w 256"/>
                <a:gd name="T11" fmla="*/ 399 h 399"/>
                <a:gd name="T12" fmla="*/ 62 w 256"/>
                <a:gd name="T13" fmla="*/ 399 h 399"/>
                <a:gd name="T14" fmla="*/ 0 w 256"/>
                <a:gd name="T15" fmla="*/ 33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" h="399">
                  <a:moveTo>
                    <a:pt x="0" y="338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0" y="93"/>
                    <a:pt x="94" y="0"/>
                    <a:pt x="209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56" y="205"/>
                    <a:pt x="256" y="205"/>
                    <a:pt x="256" y="205"/>
                  </a:cubicBezTo>
                  <a:cubicBezTo>
                    <a:pt x="256" y="312"/>
                    <a:pt x="169" y="399"/>
                    <a:pt x="62" y="399"/>
                  </a:cubicBezTo>
                  <a:cubicBezTo>
                    <a:pt x="62" y="399"/>
                    <a:pt x="62" y="399"/>
                    <a:pt x="62" y="399"/>
                  </a:cubicBezTo>
                  <a:cubicBezTo>
                    <a:pt x="28" y="399"/>
                    <a:pt x="0" y="371"/>
                    <a:pt x="0" y="338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9"/>
            <p:cNvSpPr>
              <a:spLocks/>
            </p:cNvSpPr>
            <p:nvPr/>
          </p:nvSpPr>
          <p:spPr bwMode="auto">
            <a:xfrm>
              <a:off x="5956300" y="5370513"/>
              <a:ext cx="747712" cy="236538"/>
            </a:xfrm>
            <a:custGeom>
              <a:avLst/>
              <a:gdLst>
                <a:gd name="T0" fmla="*/ 226 w 480"/>
                <a:gd name="T1" fmla="*/ 0 h 152"/>
                <a:gd name="T2" fmla="*/ 0 w 480"/>
                <a:gd name="T3" fmla="*/ 128 h 152"/>
                <a:gd name="T4" fmla="*/ 79 w 480"/>
                <a:gd name="T5" fmla="*/ 96 h 152"/>
                <a:gd name="T6" fmla="*/ 42 w 480"/>
                <a:gd name="T7" fmla="*/ 148 h 152"/>
                <a:gd name="T8" fmla="*/ 120 w 480"/>
                <a:gd name="T9" fmla="*/ 116 h 152"/>
                <a:gd name="T10" fmla="*/ 111 w 480"/>
                <a:gd name="T11" fmla="*/ 152 h 152"/>
                <a:gd name="T12" fmla="*/ 342 w 480"/>
                <a:gd name="T13" fmla="*/ 52 h 152"/>
                <a:gd name="T14" fmla="*/ 226 w 480"/>
                <a:gd name="T1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0" h="152">
                  <a:moveTo>
                    <a:pt x="226" y="0"/>
                  </a:moveTo>
                  <a:cubicBezTo>
                    <a:pt x="226" y="0"/>
                    <a:pt x="35" y="10"/>
                    <a:pt x="0" y="128"/>
                  </a:cubicBezTo>
                  <a:cubicBezTo>
                    <a:pt x="51" y="110"/>
                    <a:pt x="79" y="96"/>
                    <a:pt x="79" y="96"/>
                  </a:cubicBezTo>
                  <a:cubicBezTo>
                    <a:pt x="79" y="96"/>
                    <a:pt x="42" y="125"/>
                    <a:pt x="42" y="148"/>
                  </a:cubicBezTo>
                  <a:cubicBezTo>
                    <a:pt x="85" y="131"/>
                    <a:pt x="120" y="116"/>
                    <a:pt x="120" y="116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2"/>
                    <a:pt x="203" y="70"/>
                    <a:pt x="342" y="52"/>
                  </a:cubicBezTo>
                  <a:cubicBezTo>
                    <a:pt x="480" y="34"/>
                    <a:pt x="226" y="0"/>
                    <a:pt x="226" y="0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0"/>
            <p:cNvSpPr>
              <a:spLocks/>
            </p:cNvSpPr>
            <p:nvPr/>
          </p:nvSpPr>
          <p:spPr bwMode="auto">
            <a:xfrm>
              <a:off x="5680075" y="5195888"/>
              <a:ext cx="679450" cy="222250"/>
            </a:xfrm>
            <a:custGeom>
              <a:avLst/>
              <a:gdLst>
                <a:gd name="T0" fmla="*/ 227 w 436"/>
                <a:gd name="T1" fmla="*/ 43 h 143"/>
                <a:gd name="T2" fmla="*/ 0 w 436"/>
                <a:gd name="T3" fmla="*/ 93 h 143"/>
                <a:gd name="T4" fmla="*/ 76 w 436"/>
                <a:gd name="T5" fmla="*/ 86 h 143"/>
                <a:gd name="T6" fmla="*/ 31 w 436"/>
                <a:gd name="T7" fmla="*/ 121 h 143"/>
                <a:gd name="T8" fmla="*/ 106 w 436"/>
                <a:gd name="T9" fmla="*/ 114 h 143"/>
                <a:gd name="T10" fmla="*/ 88 w 436"/>
                <a:gd name="T11" fmla="*/ 143 h 143"/>
                <a:gd name="T12" fmla="*/ 313 w 436"/>
                <a:gd name="T13" fmla="*/ 118 h 143"/>
                <a:gd name="T14" fmla="*/ 227 w 436"/>
                <a:gd name="T15" fmla="*/ 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6" h="143">
                  <a:moveTo>
                    <a:pt x="227" y="43"/>
                  </a:moveTo>
                  <a:cubicBezTo>
                    <a:pt x="227" y="43"/>
                    <a:pt x="61" y="0"/>
                    <a:pt x="0" y="93"/>
                  </a:cubicBezTo>
                  <a:cubicBezTo>
                    <a:pt x="49" y="91"/>
                    <a:pt x="76" y="86"/>
                    <a:pt x="76" y="86"/>
                  </a:cubicBezTo>
                  <a:cubicBezTo>
                    <a:pt x="76" y="86"/>
                    <a:pt x="37" y="101"/>
                    <a:pt x="31" y="121"/>
                  </a:cubicBezTo>
                  <a:cubicBezTo>
                    <a:pt x="72" y="118"/>
                    <a:pt x="106" y="114"/>
                    <a:pt x="106" y="114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8" y="143"/>
                    <a:pt x="189" y="97"/>
                    <a:pt x="313" y="118"/>
                  </a:cubicBezTo>
                  <a:cubicBezTo>
                    <a:pt x="436" y="139"/>
                    <a:pt x="227" y="43"/>
                    <a:pt x="227" y="43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"/>
            <p:cNvSpPr>
              <a:spLocks/>
            </p:cNvSpPr>
            <p:nvPr/>
          </p:nvSpPr>
          <p:spPr bwMode="auto">
            <a:xfrm>
              <a:off x="5494338" y="4638675"/>
              <a:ext cx="420687" cy="346075"/>
            </a:xfrm>
            <a:custGeom>
              <a:avLst/>
              <a:gdLst>
                <a:gd name="T0" fmla="*/ 8 w 270"/>
                <a:gd name="T1" fmla="*/ 78 h 222"/>
                <a:gd name="T2" fmla="*/ 181 w 270"/>
                <a:gd name="T3" fmla="*/ 111 h 222"/>
                <a:gd name="T4" fmla="*/ 170 w 270"/>
                <a:gd name="T5" fmla="*/ 186 h 222"/>
                <a:gd name="T6" fmla="*/ 0 w 270"/>
                <a:gd name="T7" fmla="*/ 138 h 222"/>
                <a:gd name="T8" fmla="*/ 28 w 270"/>
                <a:gd name="T9" fmla="*/ 107 h 222"/>
                <a:gd name="T10" fmla="*/ 1 w 270"/>
                <a:gd name="T11" fmla="*/ 107 h 222"/>
                <a:gd name="T12" fmla="*/ 30 w 270"/>
                <a:gd name="T13" fmla="*/ 81 h 222"/>
                <a:gd name="T14" fmla="*/ 8 w 270"/>
                <a:gd name="T15" fmla="*/ 7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222">
                  <a:moveTo>
                    <a:pt x="8" y="78"/>
                  </a:moveTo>
                  <a:cubicBezTo>
                    <a:pt x="8" y="78"/>
                    <a:pt x="93" y="0"/>
                    <a:pt x="181" y="111"/>
                  </a:cubicBezTo>
                  <a:cubicBezTo>
                    <a:pt x="270" y="222"/>
                    <a:pt x="170" y="186"/>
                    <a:pt x="170" y="186"/>
                  </a:cubicBezTo>
                  <a:cubicBezTo>
                    <a:pt x="170" y="186"/>
                    <a:pt x="64" y="83"/>
                    <a:pt x="0" y="138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30" y="81"/>
                    <a:pt x="30" y="81"/>
                    <a:pt x="30" y="81"/>
                  </a:cubicBezTo>
                  <a:lnTo>
                    <a:pt x="8" y="78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5543550" y="4860925"/>
              <a:ext cx="465137" cy="260350"/>
            </a:xfrm>
            <a:custGeom>
              <a:avLst/>
              <a:gdLst>
                <a:gd name="T0" fmla="*/ 0 w 298"/>
                <a:gd name="T1" fmla="*/ 112 h 167"/>
                <a:gd name="T2" fmla="*/ 163 w 298"/>
                <a:gd name="T3" fmla="*/ 44 h 167"/>
                <a:gd name="T4" fmla="*/ 195 w 298"/>
                <a:gd name="T5" fmla="*/ 113 h 167"/>
                <a:gd name="T6" fmla="*/ 26 w 298"/>
                <a:gd name="T7" fmla="*/ 167 h 167"/>
                <a:gd name="T8" fmla="*/ 33 w 298"/>
                <a:gd name="T9" fmla="*/ 125 h 167"/>
                <a:gd name="T10" fmla="*/ 10 w 298"/>
                <a:gd name="T11" fmla="*/ 140 h 167"/>
                <a:gd name="T12" fmla="*/ 21 w 298"/>
                <a:gd name="T13" fmla="*/ 103 h 167"/>
                <a:gd name="T14" fmla="*/ 0 w 298"/>
                <a:gd name="T15" fmla="*/ 1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8" h="167">
                  <a:moveTo>
                    <a:pt x="0" y="112"/>
                  </a:moveTo>
                  <a:cubicBezTo>
                    <a:pt x="0" y="112"/>
                    <a:pt x="28" y="0"/>
                    <a:pt x="163" y="44"/>
                  </a:cubicBezTo>
                  <a:cubicBezTo>
                    <a:pt x="298" y="88"/>
                    <a:pt x="195" y="113"/>
                    <a:pt x="195" y="113"/>
                  </a:cubicBezTo>
                  <a:cubicBezTo>
                    <a:pt x="195" y="113"/>
                    <a:pt x="50" y="85"/>
                    <a:pt x="26" y="167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21" y="103"/>
                    <a:pt x="21" y="103"/>
                    <a:pt x="21" y="103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3"/>
            <p:cNvSpPr>
              <a:spLocks/>
            </p:cNvSpPr>
            <p:nvPr/>
          </p:nvSpPr>
          <p:spPr bwMode="auto">
            <a:xfrm>
              <a:off x="6611938" y="4408488"/>
              <a:ext cx="538162" cy="889000"/>
            </a:xfrm>
            <a:custGeom>
              <a:avLst/>
              <a:gdLst>
                <a:gd name="T0" fmla="*/ 24 w 345"/>
                <a:gd name="T1" fmla="*/ 488 h 570"/>
                <a:gd name="T2" fmla="*/ 28 w 345"/>
                <a:gd name="T3" fmla="*/ 489 h 570"/>
                <a:gd name="T4" fmla="*/ 46 w 345"/>
                <a:gd name="T5" fmla="*/ 495 h 570"/>
                <a:gd name="T6" fmla="*/ 122 w 345"/>
                <a:gd name="T7" fmla="*/ 510 h 570"/>
                <a:gd name="T8" fmla="*/ 132 w 345"/>
                <a:gd name="T9" fmla="*/ 511 h 570"/>
                <a:gd name="T10" fmla="*/ 145 w 345"/>
                <a:gd name="T11" fmla="*/ 511 h 570"/>
                <a:gd name="T12" fmla="*/ 211 w 345"/>
                <a:gd name="T13" fmla="*/ 489 h 570"/>
                <a:gd name="T14" fmla="*/ 261 w 345"/>
                <a:gd name="T15" fmla="*/ 439 h 570"/>
                <a:gd name="T16" fmla="*/ 279 w 345"/>
                <a:gd name="T17" fmla="*/ 394 h 570"/>
                <a:gd name="T18" fmla="*/ 283 w 345"/>
                <a:gd name="T19" fmla="*/ 356 h 570"/>
                <a:gd name="T20" fmla="*/ 279 w 345"/>
                <a:gd name="T21" fmla="*/ 320 h 570"/>
                <a:gd name="T22" fmla="*/ 239 w 345"/>
                <a:gd name="T23" fmla="*/ 256 h 570"/>
                <a:gd name="T24" fmla="*/ 212 w 345"/>
                <a:gd name="T25" fmla="*/ 219 h 570"/>
                <a:gd name="T26" fmla="*/ 208 w 345"/>
                <a:gd name="T27" fmla="*/ 208 h 570"/>
                <a:gd name="T28" fmla="*/ 208 w 345"/>
                <a:gd name="T29" fmla="*/ 171 h 570"/>
                <a:gd name="T30" fmla="*/ 249 w 345"/>
                <a:gd name="T31" fmla="*/ 125 h 570"/>
                <a:gd name="T32" fmla="*/ 311 w 345"/>
                <a:gd name="T33" fmla="*/ 105 h 570"/>
                <a:gd name="T34" fmla="*/ 316 w 345"/>
                <a:gd name="T35" fmla="*/ 105 h 570"/>
                <a:gd name="T36" fmla="*/ 320 w 345"/>
                <a:gd name="T37" fmla="*/ 103 h 570"/>
                <a:gd name="T38" fmla="*/ 325 w 345"/>
                <a:gd name="T39" fmla="*/ 101 h 570"/>
                <a:gd name="T40" fmla="*/ 336 w 345"/>
                <a:gd name="T41" fmla="*/ 77 h 570"/>
                <a:gd name="T42" fmla="*/ 331 w 345"/>
                <a:gd name="T43" fmla="*/ 52 h 570"/>
                <a:gd name="T44" fmla="*/ 272 w 345"/>
                <a:gd name="T45" fmla="*/ 0 h 570"/>
                <a:gd name="T46" fmla="*/ 337 w 345"/>
                <a:gd name="T47" fmla="*/ 49 h 570"/>
                <a:gd name="T48" fmla="*/ 344 w 345"/>
                <a:gd name="T49" fmla="*/ 77 h 570"/>
                <a:gd name="T50" fmla="*/ 335 w 345"/>
                <a:gd name="T51" fmla="*/ 106 h 570"/>
                <a:gd name="T52" fmla="*/ 328 w 345"/>
                <a:gd name="T53" fmla="*/ 112 h 570"/>
                <a:gd name="T54" fmla="*/ 321 w 345"/>
                <a:gd name="T55" fmla="*/ 115 h 570"/>
                <a:gd name="T56" fmla="*/ 317 w 345"/>
                <a:gd name="T57" fmla="*/ 117 h 570"/>
                <a:gd name="T58" fmla="*/ 307 w 345"/>
                <a:gd name="T59" fmla="*/ 119 h 570"/>
                <a:gd name="T60" fmla="*/ 239 w 345"/>
                <a:gd name="T61" fmla="*/ 156 h 570"/>
                <a:gd name="T62" fmla="*/ 230 w 345"/>
                <a:gd name="T63" fmla="*/ 198 h 570"/>
                <a:gd name="T64" fmla="*/ 232 w 345"/>
                <a:gd name="T65" fmla="*/ 204 h 570"/>
                <a:gd name="T66" fmla="*/ 241 w 345"/>
                <a:gd name="T67" fmla="*/ 218 h 570"/>
                <a:gd name="T68" fmla="*/ 298 w 345"/>
                <a:gd name="T69" fmla="*/ 281 h 570"/>
                <a:gd name="T70" fmla="*/ 319 w 345"/>
                <a:gd name="T71" fmla="*/ 340 h 570"/>
                <a:gd name="T72" fmla="*/ 321 w 345"/>
                <a:gd name="T73" fmla="*/ 370 h 570"/>
                <a:gd name="T74" fmla="*/ 312 w 345"/>
                <a:gd name="T75" fmla="*/ 431 h 570"/>
                <a:gd name="T76" fmla="*/ 285 w 345"/>
                <a:gd name="T77" fmla="*/ 487 h 570"/>
                <a:gd name="T78" fmla="*/ 183 w 345"/>
                <a:gd name="T79" fmla="*/ 561 h 570"/>
                <a:gd name="T80" fmla="*/ 135 w 345"/>
                <a:gd name="T81" fmla="*/ 570 h 570"/>
                <a:gd name="T82" fmla="*/ 126 w 345"/>
                <a:gd name="T83" fmla="*/ 570 h 570"/>
                <a:gd name="T84" fmla="*/ 60 w 345"/>
                <a:gd name="T85" fmla="*/ 565 h 570"/>
                <a:gd name="T86" fmla="*/ 16 w 345"/>
                <a:gd name="T87" fmla="*/ 556 h 570"/>
                <a:gd name="T88" fmla="*/ 5 w 345"/>
                <a:gd name="T89" fmla="*/ 553 h 570"/>
                <a:gd name="T90" fmla="*/ 0 w 345"/>
                <a:gd name="T91" fmla="*/ 55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5" h="570">
                  <a:moveTo>
                    <a:pt x="23" y="487"/>
                  </a:moveTo>
                  <a:cubicBezTo>
                    <a:pt x="23" y="487"/>
                    <a:pt x="24" y="488"/>
                    <a:pt x="24" y="488"/>
                  </a:cubicBezTo>
                  <a:cubicBezTo>
                    <a:pt x="25" y="488"/>
                    <a:pt x="25" y="488"/>
                    <a:pt x="25" y="488"/>
                  </a:cubicBezTo>
                  <a:cubicBezTo>
                    <a:pt x="28" y="489"/>
                    <a:pt x="28" y="489"/>
                    <a:pt x="28" y="489"/>
                  </a:cubicBezTo>
                  <a:cubicBezTo>
                    <a:pt x="34" y="491"/>
                    <a:pt x="34" y="491"/>
                    <a:pt x="34" y="491"/>
                  </a:cubicBezTo>
                  <a:cubicBezTo>
                    <a:pt x="38" y="493"/>
                    <a:pt x="42" y="494"/>
                    <a:pt x="46" y="495"/>
                  </a:cubicBezTo>
                  <a:cubicBezTo>
                    <a:pt x="55" y="497"/>
                    <a:pt x="63" y="500"/>
                    <a:pt x="71" y="501"/>
                  </a:cubicBezTo>
                  <a:cubicBezTo>
                    <a:pt x="88" y="505"/>
                    <a:pt x="105" y="508"/>
                    <a:pt x="122" y="510"/>
                  </a:cubicBezTo>
                  <a:cubicBezTo>
                    <a:pt x="129" y="510"/>
                    <a:pt x="129" y="510"/>
                    <a:pt x="129" y="510"/>
                  </a:cubicBezTo>
                  <a:cubicBezTo>
                    <a:pt x="130" y="510"/>
                    <a:pt x="131" y="511"/>
                    <a:pt x="132" y="511"/>
                  </a:cubicBezTo>
                  <a:cubicBezTo>
                    <a:pt x="135" y="511"/>
                    <a:pt x="135" y="511"/>
                    <a:pt x="135" y="511"/>
                  </a:cubicBezTo>
                  <a:cubicBezTo>
                    <a:pt x="138" y="511"/>
                    <a:pt x="142" y="511"/>
                    <a:pt x="145" y="511"/>
                  </a:cubicBezTo>
                  <a:cubicBezTo>
                    <a:pt x="153" y="510"/>
                    <a:pt x="160" y="509"/>
                    <a:pt x="168" y="507"/>
                  </a:cubicBezTo>
                  <a:cubicBezTo>
                    <a:pt x="183" y="504"/>
                    <a:pt x="198" y="498"/>
                    <a:pt x="211" y="489"/>
                  </a:cubicBezTo>
                  <a:cubicBezTo>
                    <a:pt x="225" y="481"/>
                    <a:pt x="237" y="471"/>
                    <a:pt x="248" y="459"/>
                  </a:cubicBezTo>
                  <a:cubicBezTo>
                    <a:pt x="253" y="452"/>
                    <a:pt x="257" y="446"/>
                    <a:pt x="261" y="439"/>
                  </a:cubicBezTo>
                  <a:cubicBezTo>
                    <a:pt x="265" y="432"/>
                    <a:pt x="269" y="425"/>
                    <a:pt x="272" y="417"/>
                  </a:cubicBezTo>
                  <a:cubicBezTo>
                    <a:pt x="275" y="410"/>
                    <a:pt x="277" y="402"/>
                    <a:pt x="279" y="394"/>
                  </a:cubicBezTo>
                  <a:cubicBezTo>
                    <a:pt x="280" y="386"/>
                    <a:pt x="282" y="378"/>
                    <a:pt x="282" y="369"/>
                  </a:cubicBezTo>
                  <a:cubicBezTo>
                    <a:pt x="283" y="365"/>
                    <a:pt x="283" y="360"/>
                    <a:pt x="283" y="356"/>
                  </a:cubicBezTo>
                  <a:cubicBezTo>
                    <a:pt x="283" y="352"/>
                    <a:pt x="283" y="348"/>
                    <a:pt x="283" y="344"/>
                  </a:cubicBezTo>
                  <a:cubicBezTo>
                    <a:pt x="282" y="335"/>
                    <a:pt x="281" y="327"/>
                    <a:pt x="279" y="320"/>
                  </a:cubicBezTo>
                  <a:cubicBezTo>
                    <a:pt x="275" y="304"/>
                    <a:pt x="268" y="290"/>
                    <a:pt x="257" y="276"/>
                  </a:cubicBezTo>
                  <a:cubicBezTo>
                    <a:pt x="252" y="270"/>
                    <a:pt x="246" y="263"/>
                    <a:pt x="239" y="256"/>
                  </a:cubicBezTo>
                  <a:cubicBezTo>
                    <a:pt x="233" y="249"/>
                    <a:pt x="226" y="242"/>
                    <a:pt x="220" y="233"/>
                  </a:cubicBezTo>
                  <a:cubicBezTo>
                    <a:pt x="217" y="229"/>
                    <a:pt x="215" y="224"/>
                    <a:pt x="212" y="219"/>
                  </a:cubicBezTo>
                  <a:cubicBezTo>
                    <a:pt x="211" y="217"/>
                    <a:pt x="210" y="214"/>
                    <a:pt x="209" y="212"/>
                  </a:cubicBezTo>
                  <a:cubicBezTo>
                    <a:pt x="209" y="210"/>
                    <a:pt x="209" y="209"/>
                    <a:pt x="208" y="208"/>
                  </a:cubicBezTo>
                  <a:cubicBezTo>
                    <a:pt x="208" y="206"/>
                    <a:pt x="208" y="205"/>
                    <a:pt x="207" y="204"/>
                  </a:cubicBezTo>
                  <a:cubicBezTo>
                    <a:pt x="205" y="193"/>
                    <a:pt x="205" y="182"/>
                    <a:pt x="208" y="171"/>
                  </a:cubicBezTo>
                  <a:cubicBezTo>
                    <a:pt x="212" y="160"/>
                    <a:pt x="218" y="151"/>
                    <a:pt x="225" y="143"/>
                  </a:cubicBezTo>
                  <a:cubicBezTo>
                    <a:pt x="232" y="135"/>
                    <a:pt x="241" y="130"/>
                    <a:pt x="249" y="125"/>
                  </a:cubicBezTo>
                  <a:cubicBezTo>
                    <a:pt x="267" y="115"/>
                    <a:pt x="285" y="110"/>
                    <a:pt x="304" y="107"/>
                  </a:cubicBezTo>
                  <a:cubicBezTo>
                    <a:pt x="307" y="106"/>
                    <a:pt x="309" y="106"/>
                    <a:pt x="311" y="105"/>
                  </a:cubicBezTo>
                  <a:cubicBezTo>
                    <a:pt x="314" y="105"/>
                    <a:pt x="314" y="105"/>
                    <a:pt x="314" y="105"/>
                  </a:cubicBezTo>
                  <a:cubicBezTo>
                    <a:pt x="316" y="105"/>
                    <a:pt x="316" y="105"/>
                    <a:pt x="316" y="105"/>
                  </a:cubicBezTo>
                  <a:cubicBezTo>
                    <a:pt x="317" y="104"/>
                    <a:pt x="317" y="104"/>
                    <a:pt x="317" y="104"/>
                  </a:cubicBezTo>
                  <a:cubicBezTo>
                    <a:pt x="318" y="104"/>
                    <a:pt x="319" y="104"/>
                    <a:pt x="320" y="103"/>
                  </a:cubicBezTo>
                  <a:cubicBezTo>
                    <a:pt x="323" y="102"/>
                    <a:pt x="323" y="102"/>
                    <a:pt x="323" y="102"/>
                  </a:cubicBezTo>
                  <a:cubicBezTo>
                    <a:pt x="325" y="101"/>
                    <a:pt x="325" y="101"/>
                    <a:pt x="325" y="101"/>
                  </a:cubicBezTo>
                  <a:cubicBezTo>
                    <a:pt x="326" y="100"/>
                    <a:pt x="326" y="99"/>
                    <a:pt x="327" y="99"/>
                  </a:cubicBezTo>
                  <a:cubicBezTo>
                    <a:pt x="333" y="94"/>
                    <a:pt x="336" y="86"/>
                    <a:pt x="336" y="77"/>
                  </a:cubicBezTo>
                  <a:cubicBezTo>
                    <a:pt x="336" y="73"/>
                    <a:pt x="336" y="69"/>
                    <a:pt x="335" y="64"/>
                  </a:cubicBezTo>
                  <a:cubicBezTo>
                    <a:pt x="334" y="60"/>
                    <a:pt x="333" y="56"/>
                    <a:pt x="331" y="52"/>
                  </a:cubicBezTo>
                  <a:cubicBezTo>
                    <a:pt x="328" y="43"/>
                    <a:pt x="323" y="36"/>
                    <a:pt x="317" y="29"/>
                  </a:cubicBezTo>
                  <a:cubicBezTo>
                    <a:pt x="306" y="15"/>
                    <a:pt x="290" y="4"/>
                    <a:pt x="272" y="0"/>
                  </a:cubicBezTo>
                  <a:cubicBezTo>
                    <a:pt x="290" y="3"/>
                    <a:pt x="307" y="12"/>
                    <a:pt x="320" y="26"/>
                  </a:cubicBezTo>
                  <a:cubicBezTo>
                    <a:pt x="327" y="33"/>
                    <a:pt x="333" y="40"/>
                    <a:pt x="337" y="49"/>
                  </a:cubicBezTo>
                  <a:cubicBezTo>
                    <a:pt x="339" y="53"/>
                    <a:pt x="341" y="58"/>
                    <a:pt x="342" y="63"/>
                  </a:cubicBezTo>
                  <a:cubicBezTo>
                    <a:pt x="343" y="67"/>
                    <a:pt x="344" y="72"/>
                    <a:pt x="344" y="77"/>
                  </a:cubicBezTo>
                  <a:cubicBezTo>
                    <a:pt x="345" y="82"/>
                    <a:pt x="344" y="87"/>
                    <a:pt x="343" y="93"/>
                  </a:cubicBezTo>
                  <a:cubicBezTo>
                    <a:pt x="341" y="98"/>
                    <a:pt x="338" y="102"/>
                    <a:pt x="335" y="106"/>
                  </a:cubicBezTo>
                  <a:cubicBezTo>
                    <a:pt x="334" y="107"/>
                    <a:pt x="333" y="108"/>
                    <a:pt x="332" y="109"/>
                  </a:cubicBezTo>
                  <a:cubicBezTo>
                    <a:pt x="328" y="112"/>
                    <a:pt x="328" y="112"/>
                    <a:pt x="328" y="112"/>
                  </a:cubicBezTo>
                  <a:cubicBezTo>
                    <a:pt x="325" y="114"/>
                    <a:pt x="325" y="114"/>
                    <a:pt x="325" y="114"/>
                  </a:cubicBezTo>
                  <a:cubicBezTo>
                    <a:pt x="324" y="114"/>
                    <a:pt x="322" y="115"/>
                    <a:pt x="321" y="115"/>
                  </a:cubicBezTo>
                  <a:cubicBezTo>
                    <a:pt x="319" y="116"/>
                    <a:pt x="319" y="116"/>
                    <a:pt x="319" y="116"/>
                  </a:cubicBezTo>
                  <a:cubicBezTo>
                    <a:pt x="317" y="117"/>
                    <a:pt x="317" y="117"/>
                    <a:pt x="317" y="117"/>
                  </a:cubicBezTo>
                  <a:cubicBezTo>
                    <a:pt x="313" y="118"/>
                    <a:pt x="313" y="118"/>
                    <a:pt x="313" y="118"/>
                  </a:cubicBezTo>
                  <a:cubicBezTo>
                    <a:pt x="311" y="118"/>
                    <a:pt x="309" y="119"/>
                    <a:pt x="307" y="119"/>
                  </a:cubicBezTo>
                  <a:cubicBezTo>
                    <a:pt x="289" y="123"/>
                    <a:pt x="273" y="130"/>
                    <a:pt x="258" y="139"/>
                  </a:cubicBezTo>
                  <a:cubicBezTo>
                    <a:pt x="251" y="144"/>
                    <a:pt x="244" y="150"/>
                    <a:pt x="239" y="156"/>
                  </a:cubicBezTo>
                  <a:cubicBezTo>
                    <a:pt x="234" y="162"/>
                    <a:pt x="231" y="169"/>
                    <a:pt x="229" y="176"/>
                  </a:cubicBezTo>
                  <a:cubicBezTo>
                    <a:pt x="228" y="183"/>
                    <a:pt x="228" y="191"/>
                    <a:pt x="230" y="198"/>
                  </a:cubicBezTo>
                  <a:cubicBezTo>
                    <a:pt x="231" y="199"/>
                    <a:pt x="231" y="200"/>
                    <a:pt x="231" y="201"/>
                  </a:cubicBezTo>
                  <a:cubicBezTo>
                    <a:pt x="232" y="204"/>
                    <a:pt x="232" y="204"/>
                    <a:pt x="232" y="204"/>
                  </a:cubicBezTo>
                  <a:cubicBezTo>
                    <a:pt x="233" y="205"/>
                    <a:pt x="234" y="207"/>
                    <a:pt x="235" y="209"/>
                  </a:cubicBezTo>
                  <a:cubicBezTo>
                    <a:pt x="236" y="212"/>
                    <a:pt x="238" y="215"/>
                    <a:pt x="241" y="218"/>
                  </a:cubicBezTo>
                  <a:cubicBezTo>
                    <a:pt x="251" y="231"/>
                    <a:pt x="266" y="242"/>
                    <a:pt x="280" y="257"/>
                  </a:cubicBezTo>
                  <a:cubicBezTo>
                    <a:pt x="286" y="264"/>
                    <a:pt x="293" y="272"/>
                    <a:pt x="298" y="281"/>
                  </a:cubicBezTo>
                  <a:cubicBezTo>
                    <a:pt x="304" y="290"/>
                    <a:pt x="308" y="300"/>
                    <a:pt x="312" y="310"/>
                  </a:cubicBezTo>
                  <a:cubicBezTo>
                    <a:pt x="315" y="320"/>
                    <a:pt x="317" y="330"/>
                    <a:pt x="319" y="340"/>
                  </a:cubicBezTo>
                  <a:cubicBezTo>
                    <a:pt x="320" y="345"/>
                    <a:pt x="320" y="350"/>
                    <a:pt x="320" y="355"/>
                  </a:cubicBezTo>
                  <a:cubicBezTo>
                    <a:pt x="321" y="360"/>
                    <a:pt x="321" y="365"/>
                    <a:pt x="321" y="370"/>
                  </a:cubicBezTo>
                  <a:cubicBezTo>
                    <a:pt x="321" y="380"/>
                    <a:pt x="320" y="390"/>
                    <a:pt x="319" y="401"/>
                  </a:cubicBezTo>
                  <a:cubicBezTo>
                    <a:pt x="317" y="411"/>
                    <a:pt x="315" y="421"/>
                    <a:pt x="312" y="431"/>
                  </a:cubicBezTo>
                  <a:cubicBezTo>
                    <a:pt x="309" y="441"/>
                    <a:pt x="306" y="451"/>
                    <a:pt x="301" y="460"/>
                  </a:cubicBezTo>
                  <a:cubicBezTo>
                    <a:pt x="296" y="470"/>
                    <a:pt x="291" y="479"/>
                    <a:pt x="285" y="487"/>
                  </a:cubicBezTo>
                  <a:cubicBezTo>
                    <a:pt x="272" y="504"/>
                    <a:pt x="257" y="520"/>
                    <a:pt x="240" y="532"/>
                  </a:cubicBezTo>
                  <a:cubicBezTo>
                    <a:pt x="223" y="544"/>
                    <a:pt x="204" y="554"/>
                    <a:pt x="183" y="561"/>
                  </a:cubicBezTo>
                  <a:cubicBezTo>
                    <a:pt x="173" y="564"/>
                    <a:pt x="162" y="567"/>
                    <a:pt x="151" y="568"/>
                  </a:cubicBezTo>
                  <a:cubicBezTo>
                    <a:pt x="146" y="569"/>
                    <a:pt x="140" y="569"/>
                    <a:pt x="135" y="570"/>
                  </a:cubicBezTo>
                  <a:cubicBezTo>
                    <a:pt x="130" y="570"/>
                    <a:pt x="130" y="570"/>
                    <a:pt x="130" y="570"/>
                  </a:cubicBezTo>
                  <a:cubicBezTo>
                    <a:pt x="129" y="570"/>
                    <a:pt x="128" y="570"/>
                    <a:pt x="126" y="570"/>
                  </a:cubicBezTo>
                  <a:cubicBezTo>
                    <a:pt x="119" y="570"/>
                    <a:pt x="119" y="570"/>
                    <a:pt x="119" y="570"/>
                  </a:cubicBezTo>
                  <a:cubicBezTo>
                    <a:pt x="99" y="569"/>
                    <a:pt x="79" y="567"/>
                    <a:pt x="60" y="565"/>
                  </a:cubicBezTo>
                  <a:cubicBezTo>
                    <a:pt x="50" y="563"/>
                    <a:pt x="40" y="561"/>
                    <a:pt x="31" y="559"/>
                  </a:cubicBezTo>
                  <a:cubicBezTo>
                    <a:pt x="26" y="558"/>
                    <a:pt x="21" y="557"/>
                    <a:pt x="16" y="556"/>
                  </a:cubicBezTo>
                  <a:cubicBezTo>
                    <a:pt x="13" y="556"/>
                    <a:pt x="11" y="555"/>
                    <a:pt x="8" y="554"/>
                  </a:cubicBezTo>
                  <a:cubicBezTo>
                    <a:pt x="5" y="553"/>
                    <a:pt x="5" y="553"/>
                    <a:pt x="5" y="553"/>
                  </a:cubicBezTo>
                  <a:cubicBezTo>
                    <a:pt x="3" y="553"/>
                    <a:pt x="3" y="553"/>
                    <a:pt x="3" y="553"/>
                  </a:cubicBezTo>
                  <a:cubicBezTo>
                    <a:pt x="0" y="552"/>
                    <a:pt x="0" y="552"/>
                    <a:pt x="0" y="552"/>
                  </a:cubicBezTo>
                  <a:lnTo>
                    <a:pt x="23" y="487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9" name="Picture 4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1275" y="4467225"/>
              <a:ext cx="206375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4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4288" y="4568825"/>
              <a:ext cx="225425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4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2413" y="5100638"/>
              <a:ext cx="74612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4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7325" y="4975225"/>
              <a:ext cx="163512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4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5263" y="5087938"/>
              <a:ext cx="65087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4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9850" y="5043488"/>
              <a:ext cx="139700" cy="144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5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1763" y="5162550"/>
              <a:ext cx="107950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5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6038" y="5180013"/>
              <a:ext cx="150812" cy="15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5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7800" y="5205413"/>
              <a:ext cx="74612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53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3988" y="5257800"/>
              <a:ext cx="165100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54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4475" y="5208588"/>
              <a:ext cx="65087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55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6863" y="5210175"/>
              <a:ext cx="141287" cy="144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56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5113" y="5176838"/>
              <a:ext cx="107950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57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6388" y="5072063"/>
              <a:ext cx="150812" cy="14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58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0188" y="5175250"/>
              <a:ext cx="46037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59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4288" y="5334000"/>
              <a:ext cx="93662" cy="9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60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400" y="4929188"/>
              <a:ext cx="173037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61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8075" y="5033963"/>
              <a:ext cx="149225" cy="16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62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4088" y="5033963"/>
              <a:ext cx="163512" cy="15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63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8525" y="4902200"/>
              <a:ext cx="173037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64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2663" y="4794250"/>
              <a:ext cx="149225" cy="16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65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0775" y="4810125"/>
              <a:ext cx="163512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66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6163" y="4921250"/>
              <a:ext cx="141287" cy="15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67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3350" y="4811713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68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725" y="4811713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69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2863" y="4872038"/>
              <a:ext cx="841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70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725" y="4897438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71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3350" y="4897438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72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6050" y="4872038"/>
              <a:ext cx="841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73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9063" y="4875213"/>
              <a:ext cx="36512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74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3000" y="5318125"/>
              <a:ext cx="36512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75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9338" y="5314950"/>
              <a:ext cx="103187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76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6650" y="5346700"/>
              <a:ext cx="93662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77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9988" y="5267325"/>
              <a:ext cx="103187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78"/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0613" y="5226050"/>
              <a:ext cx="93662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79"/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338" y="4256088"/>
              <a:ext cx="150812" cy="141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Freeform 80"/>
            <p:cNvSpPr>
              <a:spLocks/>
            </p:cNvSpPr>
            <p:nvPr/>
          </p:nvSpPr>
          <p:spPr bwMode="auto">
            <a:xfrm>
              <a:off x="6300788" y="4289425"/>
              <a:ext cx="76200" cy="77788"/>
            </a:xfrm>
            <a:custGeom>
              <a:avLst/>
              <a:gdLst>
                <a:gd name="T0" fmla="*/ 45 w 49"/>
                <a:gd name="T1" fmla="*/ 32 h 49"/>
                <a:gd name="T2" fmla="*/ 17 w 49"/>
                <a:gd name="T3" fmla="*/ 45 h 49"/>
                <a:gd name="T4" fmla="*/ 4 w 49"/>
                <a:gd name="T5" fmla="*/ 17 h 49"/>
                <a:gd name="T6" fmla="*/ 32 w 49"/>
                <a:gd name="T7" fmla="*/ 4 h 49"/>
                <a:gd name="T8" fmla="*/ 45 w 49"/>
                <a:gd name="T9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5" y="32"/>
                  </a:moveTo>
                  <a:cubicBezTo>
                    <a:pt x="41" y="43"/>
                    <a:pt x="28" y="49"/>
                    <a:pt x="17" y="45"/>
                  </a:cubicBezTo>
                  <a:cubicBezTo>
                    <a:pt x="6" y="40"/>
                    <a:pt x="0" y="28"/>
                    <a:pt x="4" y="17"/>
                  </a:cubicBezTo>
                  <a:cubicBezTo>
                    <a:pt x="9" y="5"/>
                    <a:pt x="21" y="0"/>
                    <a:pt x="32" y="4"/>
                  </a:cubicBezTo>
                  <a:cubicBezTo>
                    <a:pt x="44" y="8"/>
                    <a:pt x="49" y="21"/>
                    <a:pt x="45" y="32"/>
                  </a:cubicBezTo>
                  <a:close/>
                </a:path>
              </a:pathLst>
            </a:custGeom>
            <a:solidFill>
              <a:srgbClr val="F4EF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6" name="Picture 81"/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0950" y="4308475"/>
              <a:ext cx="52387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82"/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6650" y="4414838"/>
              <a:ext cx="74612" cy="106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83"/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6800" y="4414838"/>
              <a:ext cx="74612" cy="106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Picture 84"/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4888" y="4500563"/>
              <a:ext cx="117475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Picture 85"/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6800" y="4538663"/>
              <a:ext cx="74612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86"/>
            <p:cNvPicPr>
              <a:picLocks noChangeAspect="1" noChangeArrowheads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5063" y="4538663"/>
              <a:ext cx="76200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icture 87"/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4113" y="4500563"/>
              <a:ext cx="117475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icture 88"/>
            <p:cNvPicPr>
              <a:picLocks noChangeAspect="1" noChangeArrowheads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4425" y="4506913"/>
              <a:ext cx="47625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89"/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4250" y="4376738"/>
              <a:ext cx="30797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5" name="组合 64"/>
            <p:cNvGrpSpPr/>
            <p:nvPr/>
          </p:nvGrpSpPr>
          <p:grpSpPr>
            <a:xfrm>
              <a:off x="5441951" y="3933825"/>
              <a:ext cx="587375" cy="587375"/>
              <a:chOff x="5384801" y="3933825"/>
              <a:chExt cx="587375" cy="587375"/>
            </a:xfrm>
          </p:grpSpPr>
          <p:sp>
            <p:nvSpPr>
              <p:cNvPr id="66" name="Oval 35"/>
              <p:cNvSpPr>
                <a:spLocks noChangeArrowheads="1"/>
              </p:cNvSpPr>
              <p:nvPr/>
            </p:nvSpPr>
            <p:spPr bwMode="auto">
              <a:xfrm>
                <a:off x="5384801" y="3933825"/>
                <a:ext cx="587375" cy="587375"/>
              </a:xfrm>
              <a:prstGeom prst="ellipse">
                <a:avLst/>
              </a:prstGeom>
              <a:solidFill>
                <a:srgbClr val="F9A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92"/>
              <p:cNvSpPr>
                <a:spLocks noChangeArrowheads="1"/>
              </p:cNvSpPr>
              <p:nvPr/>
            </p:nvSpPr>
            <p:spPr bwMode="auto">
              <a:xfrm>
                <a:off x="5521325" y="4079875"/>
                <a:ext cx="288925" cy="2889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4" name="组合 453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455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57" name="组合 456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464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8" name="组合 457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459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67" name="组合 466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468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95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0" name="组合 519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521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6" name="组合 545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547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2" name="组合 571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573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8" name="组合 597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599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4" name="组合 623"/>
          <p:cNvGrpSpPr/>
          <p:nvPr/>
        </p:nvGrpSpPr>
        <p:grpSpPr>
          <a:xfrm>
            <a:off x="3197073" y="3284253"/>
            <a:ext cx="2549525" cy="2620962"/>
            <a:chOff x="4951413" y="369888"/>
            <a:chExt cx="2549525" cy="2620962"/>
          </a:xfrm>
        </p:grpSpPr>
        <p:sp>
          <p:nvSpPr>
            <p:cNvPr id="625" name="Freeform 84"/>
            <p:cNvSpPr>
              <a:spLocks/>
            </p:cNvSpPr>
            <p:nvPr/>
          </p:nvSpPr>
          <p:spPr bwMode="auto">
            <a:xfrm>
              <a:off x="4951413" y="427038"/>
              <a:ext cx="2549525" cy="2563812"/>
            </a:xfrm>
            <a:custGeom>
              <a:avLst/>
              <a:gdLst>
                <a:gd name="T0" fmla="*/ 677 w 677"/>
                <a:gd name="T1" fmla="*/ 339 h 681"/>
                <a:gd name="T2" fmla="*/ 583 w 677"/>
                <a:gd name="T3" fmla="*/ 105 h 681"/>
                <a:gd name="T4" fmla="*/ 542 w 677"/>
                <a:gd name="T5" fmla="*/ 42 h 681"/>
                <a:gd name="T6" fmla="*/ 477 w 677"/>
                <a:gd name="T7" fmla="*/ 30 h 681"/>
                <a:gd name="T8" fmla="*/ 338 w 677"/>
                <a:gd name="T9" fmla="*/ 0 h 681"/>
                <a:gd name="T10" fmla="*/ 199 w 677"/>
                <a:gd name="T11" fmla="*/ 30 h 681"/>
                <a:gd name="T12" fmla="*/ 135 w 677"/>
                <a:gd name="T13" fmla="*/ 42 h 681"/>
                <a:gd name="T14" fmla="*/ 93 w 677"/>
                <a:gd name="T15" fmla="*/ 105 h 681"/>
                <a:gd name="T16" fmla="*/ 0 w 677"/>
                <a:gd name="T17" fmla="*/ 339 h 681"/>
                <a:gd name="T18" fmla="*/ 214 w 677"/>
                <a:gd name="T19" fmla="*/ 655 h 681"/>
                <a:gd name="T20" fmla="*/ 338 w 677"/>
                <a:gd name="T21" fmla="*/ 681 h 681"/>
                <a:gd name="T22" fmla="*/ 457 w 677"/>
                <a:gd name="T23" fmla="*/ 657 h 681"/>
                <a:gd name="T24" fmla="*/ 677 w 677"/>
                <a:gd name="T25" fmla="*/ 339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7" h="681">
                  <a:moveTo>
                    <a:pt x="677" y="339"/>
                  </a:moveTo>
                  <a:cubicBezTo>
                    <a:pt x="677" y="248"/>
                    <a:pt x="641" y="165"/>
                    <a:pt x="583" y="105"/>
                  </a:cubicBezTo>
                  <a:cubicBezTo>
                    <a:pt x="578" y="79"/>
                    <a:pt x="564" y="56"/>
                    <a:pt x="542" y="42"/>
                  </a:cubicBezTo>
                  <a:cubicBezTo>
                    <a:pt x="522" y="30"/>
                    <a:pt x="500" y="27"/>
                    <a:pt x="477" y="30"/>
                  </a:cubicBezTo>
                  <a:cubicBezTo>
                    <a:pt x="435" y="11"/>
                    <a:pt x="388" y="0"/>
                    <a:pt x="338" y="0"/>
                  </a:cubicBezTo>
                  <a:cubicBezTo>
                    <a:pt x="289" y="0"/>
                    <a:pt x="242" y="11"/>
                    <a:pt x="199" y="30"/>
                  </a:cubicBezTo>
                  <a:cubicBezTo>
                    <a:pt x="177" y="26"/>
                    <a:pt x="154" y="30"/>
                    <a:pt x="135" y="42"/>
                  </a:cubicBezTo>
                  <a:cubicBezTo>
                    <a:pt x="112" y="56"/>
                    <a:pt x="98" y="79"/>
                    <a:pt x="93" y="105"/>
                  </a:cubicBezTo>
                  <a:cubicBezTo>
                    <a:pt x="35" y="166"/>
                    <a:pt x="0" y="249"/>
                    <a:pt x="0" y="339"/>
                  </a:cubicBezTo>
                  <a:cubicBezTo>
                    <a:pt x="0" y="482"/>
                    <a:pt x="88" y="605"/>
                    <a:pt x="214" y="655"/>
                  </a:cubicBezTo>
                  <a:cubicBezTo>
                    <a:pt x="252" y="672"/>
                    <a:pt x="294" y="681"/>
                    <a:pt x="338" y="681"/>
                  </a:cubicBezTo>
                  <a:cubicBezTo>
                    <a:pt x="380" y="681"/>
                    <a:pt x="420" y="673"/>
                    <a:pt x="457" y="657"/>
                  </a:cubicBezTo>
                  <a:cubicBezTo>
                    <a:pt x="586" y="609"/>
                    <a:pt x="677" y="485"/>
                    <a:pt x="677" y="339"/>
                  </a:cubicBezTo>
                  <a:close/>
                </a:path>
              </a:pathLst>
            </a:custGeom>
            <a:solidFill>
              <a:srgbClr val="CE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Oval 85"/>
            <p:cNvSpPr>
              <a:spLocks noChangeArrowheads="1"/>
            </p:cNvSpPr>
            <p:nvPr/>
          </p:nvSpPr>
          <p:spPr bwMode="auto">
            <a:xfrm>
              <a:off x="4951413" y="369888"/>
              <a:ext cx="2549525" cy="2552700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Oval 86"/>
            <p:cNvSpPr>
              <a:spLocks noChangeArrowheads="1"/>
            </p:cNvSpPr>
            <p:nvPr/>
          </p:nvSpPr>
          <p:spPr bwMode="auto">
            <a:xfrm>
              <a:off x="5011738" y="430213"/>
              <a:ext cx="2428875" cy="2428875"/>
            </a:xfrm>
            <a:prstGeom prst="ellipse">
              <a:avLst/>
            </a:prstGeom>
            <a:solidFill>
              <a:srgbClr val="CE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87"/>
            <p:cNvSpPr>
              <a:spLocks/>
            </p:cNvSpPr>
            <p:nvPr/>
          </p:nvSpPr>
          <p:spPr bwMode="auto">
            <a:xfrm>
              <a:off x="5241926" y="411163"/>
              <a:ext cx="949325" cy="1047750"/>
            </a:xfrm>
            <a:custGeom>
              <a:avLst/>
              <a:gdLst>
                <a:gd name="T0" fmla="*/ 215 w 252"/>
                <a:gd name="T1" fmla="*/ 83 h 278"/>
                <a:gd name="T2" fmla="*/ 194 w 252"/>
                <a:gd name="T3" fmla="*/ 247 h 278"/>
                <a:gd name="T4" fmla="*/ 37 w 252"/>
                <a:gd name="T5" fmla="*/ 195 h 278"/>
                <a:gd name="T6" fmla="*/ 58 w 252"/>
                <a:gd name="T7" fmla="*/ 31 h 278"/>
                <a:gd name="T8" fmla="*/ 215 w 252"/>
                <a:gd name="T9" fmla="*/ 8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78">
                  <a:moveTo>
                    <a:pt x="215" y="83"/>
                  </a:moveTo>
                  <a:cubicBezTo>
                    <a:pt x="252" y="143"/>
                    <a:pt x="243" y="216"/>
                    <a:pt x="194" y="247"/>
                  </a:cubicBezTo>
                  <a:cubicBezTo>
                    <a:pt x="145" y="278"/>
                    <a:pt x="75" y="255"/>
                    <a:pt x="37" y="195"/>
                  </a:cubicBezTo>
                  <a:cubicBezTo>
                    <a:pt x="0" y="135"/>
                    <a:pt x="9" y="62"/>
                    <a:pt x="58" y="31"/>
                  </a:cubicBezTo>
                  <a:cubicBezTo>
                    <a:pt x="107" y="0"/>
                    <a:pt x="177" y="23"/>
                    <a:pt x="215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88"/>
            <p:cNvSpPr>
              <a:spLocks/>
            </p:cNvSpPr>
            <p:nvPr/>
          </p:nvSpPr>
          <p:spPr bwMode="auto">
            <a:xfrm>
              <a:off x="5376863" y="592138"/>
              <a:ext cx="757238" cy="836612"/>
            </a:xfrm>
            <a:custGeom>
              <a:avLst/>
              <a:gdLst>
                <a:gd name="T0" fmla="*/ 171 w 201"/>
                <a:gd name="T1" fmla="*/ 66 h 222"/>
                <a:gd name="T2" fmla="*/ 155 w 201"/>
                <a:gd name="T3" fmla="*/ 197 h 222"/>
                <a:gd name="T4" fmla="*/ 30 w 201"/>
                <a:gd name="T5" fmla="*/ 155 h 222"/>
                <a:gd name="T6" fmla="*/ 46 w 201"/>
                <a:gd name="T7" fmla="*/ 25 h 222"/>
                <a:gd name="T8" fmla="*/ 171 w 201"/>
                <a:gd name="T9" fmla="*/ 6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22">
                  <a:moveTo>
                    <a:pt x="171" y="66"/>
                  </a:moveTo>
                  <a:cubicBezTo>
                    <a:pt x="201" y="114"/>
                    <a:pt x="194" y="172"/>
                    <a:pt x="155" y="197"/>
                  </a:cubicBezTo>
                  <a:cubicBezTo>
                    <a:pt x="116" y="222"/>
                    <a:pt x="60" y="203"/>
                    <a:pt x="30" y="155"/>
                  </a:cubicBezTo>
                  <a:cubicBezTo>
                    <a:pt x="0" y="108"/>
                    <a:pt x="7" y="49"/>
                    <a:pt x="46" y="25"/>
                  </a:cubicBezTo>
                  <a:cubicBezTo>
                    <a:pt x="85" y="0"/>
                    <a:pt x="141" y="19"/>
                    <a:pt x="171" y="66"/>
                  </a:cubicBezTo>
                  <a:close/>
                </a:path>
              </a:pathLst>
            </a:custGeom>
            <a:solidFill>
              <a:srgbClr val="FC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89"/>
            <p:cNvSpPr>
              <a:spLocks/>
            </p:cNvSpPr>
            <p:nvPr/>
          </p:nvSpPr>
          <p:spPr bwMode="auto">
            <a:xfrm>
              <a:off x="6257926" y="411163"/>
              <a:ext cx="952500" cy="1047750"/>
            </a:xfrm>
            <a:custGeom>
              <a:avLst/>
              <a:gdLst>
                <a:gd name="T0" fmla="*/ 38 w 253"/>
                <a:gd name="T1" fmla="*/ 83 h 278"/>
                <a:gd name="T2" fmla="*/ 58 w 253"/>
                <a:gd name="T3" fmla="*/ 247 h 278"/>
                <a:gd name="T4" fmla="*/ 215 w 253"/>
                <a:gd name="T5" fmla="*/ 195 h 278"/>
                <a:gd name="T6" fmla="*/ 195 w 253"/>
                <a:gd name="T7" fmla="*/ 31 h 278"/>
                <a:gd name="T8" fmla="*/ 38 w 253"/>
                <a:gd name="T9" fmla="*/ 8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78">
                  <a:moveTo>
                    <a:pt x="38" y="83"/>
                  </a:moveTo>
                  <a:cubicBezTo>
                    <a:pt x="0" y="143"/>
                    <a:pt x="9" y="216"/>
                    <a:pt x="58" y="247"/>
                  </a:cubicBezTo>
                  <a:cubicBezTo>
                    <a:pt x="107" y="278"/>
                    <a:pt x="177" y="255"/>
                    <a:pt x="215" y="195"/>
                  </a:cubicBezTo>
                  <a:cubicBezTo>
                    <a:pt x="253" y="135"/>
                    <a:pt x="244" y="62"/>
                    <a:pt x="195" y="31"/>
                  </a:cubicBezTo>
                  <a:cubicBezTo>
                    <a:pt x="146" y="0"/>
                    <a:pt x="75" y="23"/>
                    <a:pt x="38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90"/>
            <p:cNvSpPr>
              <a:spLocks/>
            </p:cNvSpPr>
            <p:nvPr/>
          </p:nvSpPr>
          <p:spPr bwMode="auto">
            <a:xfrm>
              <a:off x="6315076" y="592138"/>
              <a:ext cx="760413" cy="836612"/>
            </a:xfrm>
            <a:custGeom>
              <a:avLst/>
              <a:gdLst>
                <a:gd name="T0" fmla="*/ 30 w 202"/>
                <a:gd name="T1" fmla="*/ 66 h 222"/>
                <a:gd name="T2" fmla="*/ 47 w 202"/>
                <a:gd name="T3" fmla="*/ 197 h 222"/>
                <a:gd name="T4" fmla="*/ 172 w 202"/>
                <a:gd name="T5" fmla="*/ 155 h 222"/>
                <a:gd name="T6" fmla="*/ 155 w 202"/>
                <a:gd name="T7" fmla="*/ 25 h 222"/>
                <a:gd name="T8" fmla="*/ 30 w 202"/>
                <a:gd name="T9" fmla="*/ 6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22">
                  <a:moveTo>
                    <a:pt x="30" y="66"/>
                  </a:moveTo>
                  <a:cubicBezTo>
                    <a:pt x="0" y="114"/>
                    <a:pt x="8" y="172"/>
                    <a:pt x="47" y="197"/>
                  </a:cubicBezTo>
                  <a:cubicBezTo>
                    <a:pt x="86" y="222"/>
                    <a:pt x="142" y="203"/>
                    <a:pt x="172" y="155"/>
                  </a:cubicBezTo>
                  <a:cubicBezTo>
                    <a:pt x="202" y="108"/>
                    <a:pt x="194" y="49"/>
                    <a:pt x="155" y="25"/>
                  </a:cubicBezTo>
                  <a:cubicBezTo>
                    <a:pt x="116" y="0"/>
                    <a:pt x="61" y="19"/>
                    <a:pt x="30" y="66"/>
                  </a:cubicBezTo>
                  <a:close/>
                </a:path>
              </a:pathLst>
            </a:custGeom>
            <a:solidFill>
              <a:srgbClr val="FC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91"/>
            <p:cNvSpPr>
              <a:spLocks/>
            </p:cNvSpPr>
            <p:nvPr/>
          </p:nvSpPr>
          <p:spPr bwMode="auto">
            <a:xfrm>
              <a:off x="5667376" y="2005013"/>
              <a:ext cx="1117600" cy="930275"/>
            </a:xfrm>
            <a:custGeom>
              <a:avLst/>
              <a:gdLst>
                <a:gd name="T0" fmla="*/ 148 w 297"/>
                <a:gd name="T1" fmla="*/ 0 h 247"/>
                <a:gd name="T2" fmla="*/ 148 w 297"/>
                <a:gd name="T3" fmla="*/ 0 h 247"/>
                <a:gd name="T4" fmla="*/ 15 w 297"/>
                <a:gd name="T5" fmla="*/ 121 h 247"/>
                <a:gd name="T6" fmla="*/ 0 w 297"/>
                <a:gd name="T7" fmla="*/ 208 h 247"/>
                <a:gd name="T8" fmla="*/ 148 w 297"/>
                <a:gd name="T9" fmla="*/ 247 h 247"/>
                <a:gd name="T10" fmla="*/ 297 w 297"/>
                <a:gd name="T11" fmla="*/ 208 h 247"/>
                <a:gd name="T12" fmla="*/ 282 w 297"/>
                <a:gd name="T13" fmla="*/ 121 h 247"/>
                <a:gd name="T14" fmla="*/ 148 w 297"/>
                <a:gd name="T15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7" h="247"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83" y="0"/>
                    <a:pt x="26" y="51"/>
                    <a:pt x="15" y="121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44" y="233"/>
                    <a:pt x="95" y="247"/>
                    <a:pt x="148" y="247"/>
                  </a:cubicBezTo>
                  <a:cubicBezTo>
                    <a:pt x="202" y="247"/>
                    <a:pt x="252" y="233"/>
                    <a:pt x="297" y="208"/>
                  </a:cubicBezTo>
                  <a:cubicBezTo>
                    <a:pt x="282" y="121"/>
                    <a:pt x="282" y="121"/>
                    <a:pt x="282" y="121"/>
                  </a:cubicBezTo>
                  <a:cubicBezTo>
                    <a:pt x="270" y="51"/>
                    <a:pt x="214" y="0"/>
                    <a:pt x="148" y="0"/>
                  </a:cubicBezTo>
                  <a:close/>
                </a:path>
              </a:pathLst>
            </a:custGeom>
            <a:solidFill>
              <a:srgbClr val="FF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92"/>
            <p:cNvSpPr>
              <a:spLocks/>
            </p:cNvSpPr>
            <p:nvPr/>
          </p:nvSpPr>
          <p:spPr bwMode="auto">
            <a:xfrm>
              <a:off x="5922963" y="2005013"/>
              <a:ext cx="603250" cy="304800"/>
            </a:xfrm>
            <a:custGeom>
              <a:avLst/>
              <a:gdLst>
                <a:gd name="T0" fmla="*/ 80 w 160"/>
                <a:gd name="T1" fmla="*/ 81 h 81"/>
                <a:gd name="T2" fmla="*/ 160 w 160"/>
                <a:gd name="T3" fmla="*/ 28 h 81"/>
                <a:gd name="T4" fmla="*/ 80 w 160"/>
                <a:gd name="T5" fmla="*/ 0 h 81"/>
                <a:gd name="T6" fmla="*/ 80 w 160"/>
                <a:gd name="T7" fmla="*/ 0 h 81"/>
                <a:gd name="T8" fmla="*/ 0 w 160"/>
                <a:gd name="T9" fmla="*/ 28 h 81"/>
                <a:gd name="T10" fmla="*/ 80 w 160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81">
                  <a:moveTo>
                    <a:pt x="80" y="81"/>
                  </a:moveTo>
                  <a:cubicBezTo>
                    <a:pt x="117" y="81"/>
                    <a:pt x="148" y="59"/>
                    <a:pt x="160" y="28"/>
                  </a:cubicBezTo>
                  <a:cubicBezTo>
                    <a:pt x="138" y="10"/>
                    <a:pt x="11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1" y="0"/>
                    <a:pt x="23" y="10"/>
                    <a:pt x="0" y="28"/>
                  </a:cubicBezTo>
                  <a:cubicBezTo>
                    <a:pt x="12" y="59"/>
                    <a:pt x="44" y="81"/>
                    <a:pt x="80" y="8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Oval 93"/>
            <p:cNvSpPr>
              <a:spLocks noChangeArrowheads="1"/>
            </p:cNvSpPr>
            <p:nvPr/>
          </p:nvSpPr>
          <p:spPr bwMode="auto">
            <a:xfrm>
              <a:off x="5678488" y="847725"/>
              <a:ext cx="1092200" cy="14271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94"/>
            <p:cNvSpPr>
              <a:spLocks/>
            </p:cNvSpPr>
            <p:nvPr/>
          </p:nvSpPr>
          <p:spPr bwMode="auto">
            <a:xfrm>
              <a:off x="6100763" y="2151063"/>
              <a:ext cx="252413" cy="150812"/>
            </a:xfrm>
            <a:custGeom>
              <a:avLst/>
              <a:gdLst>
                <a:gd name="T0" fmla="*/ 67 w 67"/>
                <a:gd name="T1" fmla="*/ 16 h 40"/>
                <a:gd name="T2" fmla="*/ 33 w 67"/>
                <a:gd name="T3" fmla="*/ 40 h 40"/>
                <a:gd name="T4" fmla="*/ 0 w 67"/>
                <a:gd name="T5" fmla="*/ 16 h 40"/>
                <a:gd name="T6" fmla="*/ 33 w 67"/>
                <a:gd name="T7" fmla="*/ 0 h 40"/>
                <a:gd name="T8" fmla="*/ 67 w 67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0">
                  <a:moveTo>
                    <a:pt x="67" y="16"/>
                  </a:moveTo>
                  <a:cubicBezTo>
                    <a:pt x="67" y="29"/>
                    <a:pt x="43" y="40"/>
                    <a:pt x="33" y="40"/>
                  </a:cubicBezTo>
                  <a:cubicBezTo>
                    <a:pt x="23" y="40"/>
                    <a:pt x="0" y="29"/>
                    <a:pt x="0" y="16"/>
                  </a:cubicBezTo>
                  <a:cubicBezTo>
                    <a:pt x="0" y="3"/>
                    <a:pt x="15" y="0"/>
                    <a:pt x="33" y="0"/>
                  </a:cubicBezTo>
                  <a:cubicBezTo>
                    <a:pt x="52" y="0"/>
                    <a:pt x="67" y="3"/>
                    <a:pt x="67" y="16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95"/>
            <p:cNvSpPr>
              <a:spLocks/>
            </p:cNvSpPr>
            <p:nvPr/>
          </p:nvSpPr>
          <p:spPr bwMode="auto">
            <a:xfrm>
              <a:off x="5848351" y="1379538"/>
              <a:ext cx="319088" cy="184150"/>
            </a:xfrm>
            <a:custGeom>
              <a:avLst/>
              <a:gdLst>
                <a:gd name="T0" fmla="*/ 85 w 85"/>
                <a:gd name="T1" fmla="*/ 49 h 49"/>
                <a:gd name="T2" fmla="*/ 74 w 85"/>
                <a:gd name="T3" fmla="*/ 21 h 49"/>
                <a:gd name="T4" fmla="*/ 70 w 85"/>
                <a:gd name="T5" fmla="*/ 16 h 49"/>
                <a:gd name="T6" fmla="*/ 64 w 85"/>
                <a:gd name="T7" fmla="*/ 12 h 49"/>
                <a:gd name="T8" fmla="*/ 58 w 85"/>
                <a:gd name="T9" fmla="*/ 9 h 49"/>
                <a:gd name="T10" fmla="*/ 55 w 85"/>
                <a:gd name="T11" fmla="*/ 9 h 49"/>
                <a:gd name="T12" fmla="*/ 51 w 85"/>
                <a:gd name="T13" fmla="*/ 8 h 49"/>
                <a:gd name="T14" fmla="*/ 28 w 85"/>
                <a:gd name="T15" fmla="*/ 17 h 49"/>
                <a:gd name="T16" fmla="*/ 16 w 85"/>
                <a:gd name="T17" fmla="*/ 40 h 49"/>
                <a:gd name="T18" fmla="*/ 7 w 85"/>
                <a:gd name="T19" fmla="*/ 46 h 49"/>
                <a:gd name="T20" fmla="*/ 1 w 85"/>
                <a:gd name="T21" fmla="*/ 36 h 49"/>
                <a:gd name="T22" fmla="*/ 1 w 85"/>
                <a:gd name="T23" fmla="*/ 35 h 49"/>
                <a:gd name="T24" fmla="*/ 20 w 85"/>
                <a:gd name="T25" fmla="*/ 8 h 49"/>
                <a:gd name="T26" fmla="*/ 36 w 85"/>
                <a:gd name="T27" fmla="*/ 1 h 49"/>
                <a:gd name="T28" fmla="*/ 52 w 85"/>
                <a:gd name="T29" fmla="*/ 1 h 49"/>
                <a:gd name="T30" fmla="*/ 56 w 85"/>
                <a:gd name="T31" fmla="*/ 2 h 49"/>
                <a:gd name="T32" fmla="*/ 60 w 85"/>
                <a:gd name="T33" fmla="*/ 3 h 49"/>
                <a:gd name="T34" fmla="*/ 67 w 85"/>
                <a:gd name="T35" fmla="*/ 7 h 49"/>
                <a:gd name="T36" fmla="*/ 73 w 85"/>
                <a:gd name="T37" fmla="*/ 13 h 49"/>
                <a:gd name="T38" fmla="*/ 77 w 85"/>
                <a:gd name="T39" fmla="*/ 19 h 49"/>
                <a:gd name="T40" fmla="*/ 85 w 85"/>
                <a:gd name="T4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49">
                  <a:moveTo>
                    <a:pt x="85" y="49"/>
                  </a:moveTo>
                  <a:cubicBezTo>
                    <a:pt x="83" y="39"/>
                    <a:pt x="80" y="29"/>
                    <a:pt x="74" y="21"/>
                  </a:cubicBezTo>
                  <a:cubicBezTo>
                    <a:pt x="73" y="19"/>
                    <a:pt x="71" y="18"/>
                    <a:pt x="70" y="16"/>
                  </a:cubicBezTo>
                  <a:cubicBezTo>
                    <a:pt x="68" y="15"/>
                    <a:pt x="66" y="13"/>
                    <a:pt x="64" y="12"/>
                  </a:cubicBezTo>
                  <a:cubicBezTo>
                    <a:pt x="62" y="11"/>
                    <a:pt x="60" y="10"/>
                    <a:pt x="58" y="9"/>
                  </a:cubicBezTo>
                  <a:cubicBezTo>
                    <a:pt x="57" y="9"/>
                    <a:pt x="56" y="9"/>
                    <a:pt x="55" y="9"/>
                  </a:cubicBezTo>
                  <a:cubicBezTo>
                    <a:pt x="54" y="8"/>
                    <a:pt x="52" y="8"/>
                    <a:pt x="51" y="8"/>
                  </a:cubicBezTo>
                  <a:cubicBezTo>
                    <a:pt x="42" y="8"/>
                    <a:pt x="34" y="11"/>
                    <a:pt x="28" y="17"/>
                  </a:cubicBezTo>
                  <a:cubicBezTo>
                    <a:pt x="22" y="23"/>
                    <a:pt x="18" y="31"/>
                    <a:pt x="16" y="40"/>
                  </a:cubicBezTo>
                  <a:cubicBezTo>
                    <a:pt x="15" y="44"/>
                    <a:pt x="11" y="47"/>
                    <a:pt x="7" y="46"/>
                  </a:cubicBezTo>
                  <a:cubicBezTo>
                    <a:pt x="3" y="45"/>
                    <a:pt x="0" y="41"/>
                    <a:pt x="1" y="36"/>
                  </a:cubicBezTo>
                  <a:cubicBezTo>
                    <a:pt x="1" y="36"/>
                    <a:pt x="1" y="36"/>
                    <a:pt x="1" y="35"/>
                  </a:cubicBezTo>
                  <a:cubicBezTo>
                    <a:pt x="5" y="25"/>
                    <a:pt x="11" y="15"/>
                    <a:pt x="20" y="8"/>
                  </a:cubicBezTo>
                  <a:cubicBezTo>
                    <a:pt x="25" y="5"/>
                    <a:pt x="30" y="2"/>
                    <a:pt x="36" y="1"/>
                  </a:cubicBezTo>
                  <a:cubicBezTo>
                    <a:pt x="41" y="0"/>
                    <a:pt x="47" y="0"/>
                    <a:pt x="52" y="1"/>
                  </a:cubicBezTo>
                  <a:cubicBezTo>
                    <a:pt x="54" y="1"/>
                    <a:pt x="55" y="1"/>
                    <a:pt x="56" y="2"/>
                  </a:cubicBezTo>
                  <a:cubicBezTo>
                    <a:pt x="58" y="2"/>
                    <a:pt x="59" y="2"/>
                    <a:pt x="60" y="3"/>
                  </a:cubicBezTo>
                  <a:cubicBezTo>
                    <a:pt x="63" y="4"/>
                    <a:pt x="65" y="5"/>
                    <a:pt x="67" y="7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5" y="15"/>
                    <a:pt x="76" y="17"/>
                    <a:pt x="77" y="19"/>
                  </a:cubicBezTo>
                  <a:cubicBezTo>
                    <a:pt x="82" y="29"/>
                    <a:pt x="84" y="39"/>
                    <a:pt x="85" y="4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96"/>
            <p:cNvSpPr>
              <a:spLocks/>
            </p:cNvSpPr>
            <p:nvPr/>
          </p:nvSpPr>
          <p:spPr bwMode="auto">
            <a:xfrm>
              <a:off x="6276976" y="1379538"/>
              <a:ext cx="315913" cy="184150"/>
            </a:xfrm>
            <a:custGeom>
              <a:avLst/>
              <a:gdLst>
                <a:gd name="T0" fmla="*/ 0 w 84"/>
                <a:gd name="T1" fmla="*/ 49 h 49"/>
                <a:gd name="T2" fmla="*/ 7 w 84"/>
                <a:gd name="T3" fmla="*/ 19 h 49"/>
                <a:gd name="T4" fmla="*/ 11 w 84"/>
                <a:gd name="T5" fmla="*/ 13 h 49"/>
                <a:gd name="T6" fmla="*/ 17 w 84"/>
                <a:gd name="T7" fmla="*/ 7 h 49"/>
                <a:gd name="T8" fmla="*/ 24 w 84"/>
                <a:gd name="T9" fmla="*/ 3 h 49"/>
                <a:gd name="T10" fmla="*/ 28 w 84"/>
                <a:gd name="T11" fmla="*/ 2 h 49"/>
                <a:gd name="T12" fmla="*/ 32 w 84"/>
                <a:gd name="T13" fmla="*/ 1 h 49"/>
                <a:gd name="T14" fmla="*/ 49 w 84"/>
                <a:gd name="T15" fmla="*/ 1 h 49"/>
                <a:gd name="T16" fmla="*/ 64 w 84"/>
                <a:gd name="T17" fmla="*/ 8 h 49"/>
                <a:gd name="T18" fmla="*/ 83 w 84"/>
                <a:gd name="T19" fmla="*/ 35 h 49"/>
                <a:gd name="T20" fmla="*/ 79 w 84"/>
                <a:gd name="T21" fmla="*/ 45 h 49"/>
                <a:gd name="T22" fmla="*/ 69 w 84"/>
                <a:gd name="T23" fmla="*/ 41 h 49"/>
                <a:gd name="T24" fmla="*/ 68 w 84"/>
                <a:gd name="T25" fmla="*/ 40 h 49"/>
                <a:gd name="T26" fmla="*/ 56 w 84"/>
                <a:gd name="T27" fmla="*/ 17 h 49"/>
                <a:gd name="T28" fmla="*/ 33 w 84"/>
                <a:gd name="T29" fmla="*/ 8 h 49"/>
                <a:gd name="T30" fmla="*/ 30 w 84"/>
                <a:gd name="T31" fmla="*/ 9 h 49"/>
                <a:gd name="T32" fmla="*/ 26 w 84"/>
                <a:gd name="T33" fmla="*/ 9 h 49"/>
                <a:gd name="T34" fmla="*/ 20 w 84"/>
                <a:gd name="T35" fmla="*/ 12 h 49"/>
                <a:gd name="T36" fmla="*/ 15 w 84"/>
                <a:gd name="T37" fmla="*/ 16 h 49"/>
                <a:gd name="T38" fmla="*/ 10 w 84"/>
                <a:gd name="T39" fmla="*/ 21 h 49"/>
                <a:gd name="T40" fmla="*/ 0 w 84"/>
                <a:gd name="T4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49">
                  <a:moveTo>
                    <a:pt x="0" y="49"/>
                  </a:moveTo>
                  <a:cubicBezTo>
                    <a:pt x="0" y="39"/>
                    <a:pt x="2" y="29"/>
                    <a:pt x="7" y="19"/>
                  </a:cubicBezTo>
                  <a:cubicBezTo>
                    <a:pt x="8" y="17"/>
                    <a:pt x="10" y="15"/>
                    <a:pt x="11" y="13"/>
                  </a:cubicBezTo>
                  <a:cubicBezTo>
                    <a:pt x="13" y="11"/>
                    <a:pt x="15" y="9"/>
                    <a:pt x="17" y="7"/>
                  </a:cubicBezTo>
                  <a:cubicBezTo>
                    <a:pt x="19" y="5"/>
                    <a:pt x="22" y="4"/>
                    <a:pt x="24" y="3"/>
                  </a:cubicBezTo>
                  <a:cubicBezTo>
                    <a:pt x="25" y="2"/>
                    <a:pt x="27" y="2"/>
                    <a:pt x="28" y="2"/>
                  </a:cubicBezTo>
                  <a:cubicBezTo>
                    <a:pt x="29" y="1"/>
                    <a:pt x="31" y="1"/>
                    <a:pt x="32" y="1"/>
                  </a:cubicBezTo>
                  <a:cubicBezTo>
                    <a:pt x="37" y="0"/>
                    <a:pt x="43" y="0"/>
                    <a:pt x="49" y="1"/>
                  </a:cubicBezTo>
                  <a:cubicBezTo>
                    <a:pt x="54" y="2"/>
                    <a:pt x="59" y="5"/>
                    <a:pt x="64" y="8"/>
                  </a:cubicBezTo>
                  <a:cubicBezTo>
                    <a:pt x="73" y="15"/>
                    <a:pt x="79" y="25"/>
                    <a:pt x="83" y="35"/>
                  </a:cubicBezTo>
                  <a:cubicBezTo>
                    <a:pt x="84" y="39"/>
                    <a:pt x="82" y="44"/>
                    <a:pt x="79" y="45"/>
                  </a:cubicBezTo>
                  <a:cubicBezTo>
                    <a:pt x="75" y="47"/>
                    <a:pt x="70" y="45"/>
                    <a:pt x="69" y="41"/>
                  </a:cubicBezTo>
                  <a:cubicBezTo>
                    <a:pt x="68" y="41"/>
                    <a:pt x="68" y="40"/>
                    <a:pt x="68" y="40"/>
                  </a:cubicBezTo>
                  <a:cubicBezTo>
                    <a:pt x="66" y="31"/>
                    <a:pt x="62" y="23"/>
                    <a:pt x="56" y="17"/>
                  </a:cubicBezTo>
                  <a:cubicBezTo>
                    <a:pt x="51" y="11"/>
                    <a:pt x="42" y="8"/>
                    <a:pt x="33" y="8"/>
                  </a:cubicBezTo>
                  <a:cubicBezTo>
                    <a:pt x="32" y="8"/>
                    <a:pt x="31" y="8"/>
                    <a:pt x="30" y="9"/>
                  </a:cubicBezTo>
                  <a:cubicBezTo>
                    <a:pt x="28" y="9"/>
                    <a:pt x="27" y="9"/>
                    <a:pt x="26" y="9"/>
                  </a:cubicBezTo>
                  <a:cubicBezTo>
                    <a:pt x="24" y="10"/>
                    <a:pt x="22" y="11"/>
                    <a:pt x="20" y="12"/>
                  </a:cubicBezTo>
                  <a:cubicBezTo>
                    <a:pt x="18" y="13"/>
                    <a:pt x="16" y="15"/>
                    <a:pt x="15" y="16"/>
                  </a:cubicBezTo>
                  <a:cubicBezTo>
                    <a:pt x="13" y="18"/>
                    <a:pt x="11" y="19"/>
                    <a:pt x="10" y="21"/>
                  </a:cubicBezTo>
                  <a:cubicBezTo>
                    <a:pt x="4" y="29"/>
                    <a:pt x="1" y="39"/>
                    <a:pt x="0" y="4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97"/>
            <p:cNvSpPr>
              <a:spLocks/>
            </p:cNvSpPr>
            <p:nvPr/>
          </p:nvSpPr>
          <p:spPr bwMode="auto">
            <a:xfrm>
              <a:off x="6375401" y="1993900"/>
              <a:ext cx="312738" cy="168275"/>
            </a:xfrm>
            <a:custGeom>
              <a:avLst/>
              <a:gdLst>
                <a:gd name="T0" fmla="*/ 0 w 83"/>
                <a:gd name="T1" fmla="*/ 45 h 45"/>
                <a:gd name="T2" fmla="*/ 16 w 83"/>
                <a:gd name="T3" fmla="*/ 37 h 45"/>
                <a:gd name="T4" fmla="*/ 38 w 83"/>
                <a:gd name="T5" fmla="*/ 25 h 45"/>
                <a:gd name="T6" fmla="*/ 82 w 83"/>
                <a:gd name="T7" fmla="*/ 4 h 45"/>
                <a:gd name="T8" fmla="*/ 80 w 83"/>
                <a:gd name="T9" fmla="*/ 1 h 45"/>
                <a:gd name="T10" fmla="*/ 37 w 83"/>
                <a:gd name="T11" fmla="*/ 21 h 45"/>
                <a:gd name="T12" fmla="*/ 16 w 83"/>
                <a:gd name="T13" fmla="*/ 33 h 45"/>
                <a:gd name="T14" fmla="*/ 0 w 83"/>
                <a:gd name="T15" fmla="*/ 44 h 45"/>
                <a:gd name="T16" fmla="*/ 0 w 8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5">
                  <a:moveTo>
                    <a:pt x="0" y="45"/>
                  </a:moveTo>
                  <a:cubicBezTo>
                    <a:pt x="6" y="44"/>
                    <a:pt x="11" y="40"/>
                    <a:pt x="16" y="37"/>
                  </a:cubicBezTo>
                  <a:cubicBezTo>
                    <a:pt x="23" y="33"/>
                    <a:pt x="30" y="29"/>
                    <a:pt x="38" y="25"/>
                  </a:cubicBezTo>
                  <a:cubicBezTo>
                    <a:pt x="52" y="18"/>
                    <a:pt x="67" y="11"/>
                    <a:pt x="82" y="4"/>
                  </a:cubicBezTo>
                  <a:cubicBezTo>
                    <a:pt x="83" y="3"/>
                    <a:pt x="82" y="0"/>
                    <a:pt x="80" y="1"/>
                  </a:cubicBezTo>
                  <a:cubicBezTo>
                    <a:pt x="66" y="7"/>
                    <a:pt x="51" y="13"/>
                    <a:pt x="37" y="21"/>
                  </a:cubicBezTo>
                  <a:cubicBezTo>
                    <a:pt x="30" y="25"/>
                    <a:pt x="23" y="29"/>
                    <a:pt x="16" y="33"/>
                  </a:cubicBezTo>
                  <a:cubicBezTo>
                    <a:pt x="10" y="36"/>
                    <a:pt x="3" y="39"/>
                    <a:pt x="0" y="44"/>
                  </a:cubicBezTo>
                  <a:cubicBezTo>
                    <a:pt x="0" y="44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98"/>
            <p:cNvSpPr>
              <a:spLocks/>
            </p:cNvSpPr>
            <p:nvPr/>
          </p:nvSpPr>
          <p:spPr bwMode="auto">
            <a:xfrm>
              <a:off x="6370638" y="1752600"/>
              <a:ext cx="581025" cy="373062"/>
            </a:xfrm>
            <a:custGeom>
              <a:avLst/>
              <a:gdLst>
                <a:gd name="T0" fmla="*/ 2 w 154"/>
                <a:gd name="T1" fmla="*/ 99 h 99"/>
                <a:gd name="T2" fmla="*/ 76 w 154"/>
                <a:gd name="T3" fmla="*/ 50 h 99"/>
                <a:gd name="T4" fmla="*/ 152 w 154"/>
                <a:gd name="T5" fmla="*/ 5 h 99"/>
                <a:gd name="T6" fmla="*/ 150 w 154"/>
                <a:gd name="T7" fmla="*/ 1 h 99"/>
                <a:gd name="T8" fmla="*/ 72 w 154"/>
                <a:gd name="T9" fmla="*/ 47 h 99"/>
                <a:gd name="T10" fmla="*/ 1 w 154"/>
                <a:gd name="T11" fmla="*/ 96 h 99"/>
                <a:gd name="T12" fmla="*/ 2 w 154"/>
                <a:gd name="T1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99">
                  <a:moveTo>
                    <a:pt x="2" y="99"/>
                  </a:moveTo>
                  <a:cubicBezTo>
                    <a:pt x="28" y="83"/>
                    <a:pt x="51" y="66"/>
                    <a:pt x="76" y="50"/>
                  </a:cubicBezTo>
                  <a:cubicBezTo>
                    <a:pt x="101" y="35"/>
                    <a:pt x="127" y="20"/>
                    <a:pt x="152" y="5"/>
                  </a:cubicBezTo>
                  <a:cubicBezTo>
                    <a:pt x="154" y="3"/>
                    <a:pt x="152" y="0"/>
                    <a:pt x="150" y="1"/>
                  </a:cubicBezTo>
                  <a:cubicBezTo>
                    <a:pt x="123" y="14"/>
                    <a:pt x="97" y="30"/>
                    <a:pt x="72" y="47"/>
                  </a:cubicBezTo>
                  <a:cubicBezTo>
                    <a:pt x="48" y="62"/>
                    <a:pt x="23" y="78"/>
                    <a:pt x="1" y="96"/>
                  </a:cubicBezTo>
                  <a:cubicBezTo>
                    <a:pt x="0" y="98"/>
                    <a:pt x="1" y="99"/>
                    <a:pt x="2" y="9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99"/>
            <p:cNvSpPr>
              <a:spLocks/>
            </p:cNvSpPr>
            <p:nvPr/>
          </p:nvSpPr>
          <p:spPr bwMode="auto">
            <a:xfrm>
              <a:off x="6370638" y="2101850"/>
              <a:ext cx="403225" cy="87312"/>
            </a:xfrm>
            <a:custGeom>
              <a:avLst/>
              <a:gdLst>
                <a:gd name="T0" fmla="*/ 1 w 107"/>
                <a:gd name="T1" fmla="*/ 22 h 23"/>
                <a:gd name="T2" fmla="*/ 24 w 107"/>
                <a:gd name="T3" fmla="*/ 19 h 23"/>
                <a:gd name="T4" fmla="*/ 52 w 107"/>
                <a:gd name="T5" fmla="*/ 14 h 23"/>
                <a:gd name="T6" fmla="*/ 106 w 107"/>
                <a:gd name="T7" fmla="*/ 3 h 23"/>
                <a:gd name="T8" fmla="*/ 105 w 107"/>
                <a:gd name="T9" fmla="*/ 0 h 23"/>
                <a:gd name="T10" fmla="*/ 51 w 107"/>
                <a:gd name="T11" fmla="*/ 10 h 23"/>
                <a:gd name="T12" fmla="*/ 25 w 107"/>
                <a:gd name="T13" fmla="*/ 15 h 23"/>
                <a:gd name="T14" fmla="*/ 1 w 107"/>
                <a:gd name="T15" fmla="*/ 21 h 23"/>
                <a:gd name="T16" fmla="*/ 1 w 107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23">
                  <a:moveTo>
                    <a:pt x="1" y="22"/>
                  </a:moveTo>
                  <a:cubicBezTo>
                    <a:pt x="9" y="23"/>
                    <a:pt x="16" y="20"/>
                    <a:pt x="24" y="19"/>
                  </a:cubicBezTo>
                  <a:cubicBezTo>
                    <a:pt x="33" y="17"/>
                    <a:pt x="43" y="16"/>
                    <a:pt x="52" y="14"/>
                  </a:cubicBezTo>
                  <a:cubicBezTo>
                    <a:pt x="70" y="10"/>
                    <a:pt x="88" y="7"/>
                    <a:pt x="106" y="3"/>
                  </a:cubicBezTo>
                  <a:cubicBezTo>
                    <a:pt x="107" y="2"/>
                    <a:pt x="107" y="0"/>
                    <a:pt x="105" y="0"/>
                  </a:cubicBezTo>
                  <a:cubicBezTo>
                    <a:pt x="87" y="3"/>
                    <a:pt x="69" y="7"/>
                    <a:pt x="51" y="10"/>
                  </a:cubicBezTo>
                  <a:cubicBezTo>
                    <a:pt x="42" y="12"/>
                    <a:pt x="33" y="13"/>
                    <a:pt x="25" y="15"/>
                  </a:cubicBezTo>
                  <a:cubicBezTo>
                    <a:pt x="17" y="17"/>
                    <a:pt x="8" y="18"/>
                    <a:pt x="1" y="21"/>
                  </a:cubicBezTo>
                  <a:cubicBezTo>
                    <a:pt x="0" y="21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100"/>
            <p:cNvSpPr>
              <a:spLocks/>
            </p:cNvSpPr>
            <p:nvPr/>
          </p:nvSpPr>
          <p:spPr bwMode="auto">
            <a:xfrm>
              <a:off x="5765801" y="1993900"/>
              <a:ext cx="311150" cy="168275"/>
            </a:xfrm>
            <a:custGeom>
              <a:avLst/>
              <a:gdLst>
                <a:gd name="T0" fmla="*/ 83 w 83"/>
                <a:gd name="T1" fmla="*/ 44 h 45"/>
                <a:gd name="T2" fmla="*/ 69 w 83"/>
                <a:gd name="T3" fmla="*/ 34 h 45"/>
                <a:gd name="T4" fmla="*/ 46 w 83"/>
                <a:gd name="T5" fmla="*/ 21 h 45"/>
                <a:gd name="T6" fmla="*/ 3 w 83"/>
                <a:gd name="T7" fmla="*/ 1 h 45"/>
                <a:gd name="T8" fmla="*/ 2 w 83"/>
                <a:gd name="T9" fmla="*/ 4 h 45"/>
                <a:gd name="T10" fmla="*/ 46 w 83"/>
                <a:gd name="T11" fmla="*/ 25 h 45"/>
                <a:gd name="T12" fmla="*/ 67 w 83"/>
                <a:gd name="T13" fmla="*/ 37 h 45"/>
                <a:gd name="T14" fmla="*/ 83 w 83"/>
                <a:gd name="T15" fmla="*/ 45 h 45"/>
                <a:gd name="T16" fmla="*/ 83 w 83"/>
                <a:gd name="T1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5">
                  <a:moveTo>
                    <a:pt x="83" y="44"/>
                  </a:moveTo>
                  <a:cubicBezTo>
                    <a:pt x="80" y="39"/>
                    <a:pt x="74" y="37"/>
                    <a:pt x="69" y="34"/>
                  </a:cubicBezTo>
                  <a:cubicBezTo>
                    <a:pt x="62" y="29"/>
                    <a:pt x="54" y="25"/>
                    <a:pt x="46" y="21"/>
                  </a:cubicBezTo>
                  <a:cubicBezTo>
                    <a:pt x="32" y="13"/>
                    <a:pt x="18" y="7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17" y="11"/>
                    <a:pt x="31" y="18"/>
                    <a:pt x="46" y="25"/>
                  </a:cubicBezTo>
                  <a:cubicBezTo>
                    <a:pt x="53" y="29"/>
                    <a:pt x="60" y="33"/>
                    <a:pt x="67" y="37"/>
                  </a:cubicBezTo>
                  <a:cubicBezTo>
                    <a:pt x="72" y="40"/>
                    <a:pt x="77" y="44"/>
                    <a:pt x="83" y="45"/>
                  </a:cubicBezTo>
                  <a:cubicBezTo>
                    <a:pt x="83" y="45"/>
                    <a:pt x="83" y="44"/>
                    <a:pt x="83" y="44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101"/>
            <p:cNvSpPr>
              <a:spLocks/>
            </p:cNvSpPr>
            <p:nvPr/>
          </p:nvSpPr>
          <p:spPr bwMode="auto">
            <a:xfrm>
              <a:off x="5502276" y="1752600"/>
              <a:ext cx="582613" cy="373062"/>
            </a:xfrm>
            <a:custGeom>
              <a:avLst/>
              <a:gdLst>
                <a:gd name="T0" fmla="*/ 154 w 155"/>
                <a:gd name="T1" fmla="*/ 96 h 99"/>
                <a:gd name="T2" fmla="*/ 82 w 155"/>
                <a:gd name="T3" fmla="*/ 47 h 99"/>
                <a:gd name="T4" fmla="*/ 5 w 155"/>
                <a:gd name="T5" fmla="*/ 1 h 99"/>
                <a:gd name="T6" fmla="*/ 3 w 155"/>
                <a:gd name="T7" fmla="*/ 5 h 99"/>
                <a:gd name="T8" fmla="*/ 78 w 155"/>
                <a:gd name="T9" fmla="*/ 50 h 99"/>
                <a:gd name="T10" fmla="*/ 152 w 155"/>
                <a:gd name="T11" fmla="*/ 99 h 99"/>
                <a:gd name="T12" fmla="*/ 154 w 155"/>
                <a:gd name="T13" fmla="*/ 9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99">
                  <a:moveTo>
                    <a:pt x="154" y="96"/>
                  </a:moveTo>
                  <a:cubicBezTo>
                    <a:pt x="132" y="78"/>
                    <a:pt x="107" y="62"/>
                    <a:pt x="82" y="47"/>
                  </a:cubicBezTo>
                  <a:cubicBezTo>
                    <a:pt x="57" y="30"/>
                    <a:pt x="31" y="14"/>
                    <a:pt x="5" y="1"/>
                  </a:cubicBezTo>
                  <a:cubicBezTo>
                    <a:pt x="2" y="0"/>
                    <a:pt x="0" y="3"/>
                    <a:pt x="3" y="5"/>
                  </a:cubicBezTo>
                  <a:cubicBezTo>
                    <a:pt x="27" y="20"/>
                    <a:pt x="53" y="35"/>
                    <a:pt x="78" y="50"/>
                  </a:cubicBezTo>
                  <a:cubicBezTo>
                    <a:pt x="103" y="66"/>
                    <a:pt x="127" y="83"/>
                    <a:pt x="152" y="99"/>
                  </a:cubicBezTo>
                  <a:cubicBezTo>
                    <a:pt x="153" y="99"/>
                    <a:pt x="155" y="98"/>
                    <a:pt x="154" y="96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02"/>
            <p:cNvSpPr>
              <a:spLocks/>
            </p:cNvSpPr>
            <p:nvPr/>
          </p:nvSpPr>
          <p:spPr bwMode="auto">
            <a:xfrm>
              <a:off x="5678488" y="2101850"/>
              <a:ext cx="403225" cy="87312"/>
            </a:xfrm>
            <a:custGeom>
              <a:avLst/>
              <a:gdLst>
                <a:gd name="T0" fmla="*/ 107 w 107"/>
                <a:gd name="T1" fmla="*/ 21 h 23"/>
                <a:gd name="T2" fmla="*/ 84 w 107"/>
                <a:gd name="T3" fmla="*/ 16 h 23"/>
                <a:gd name="T4" fmla="*/ 57 w 107"/>
                <a:gd name="T5" fmla="*/ 10 h 23"/>
                <a:gd name="T6" fmla="*/ 2 w 107"/>
                <a:gd name="T7" fmla="*/ 0 h 23"/>
                <a:gd name="T8" fmla="*/ 2 w 107"/>
                <a:gd name="T9" fmla="*/ 3 h 23"/>
                <a:gd name="T10" fmla="*/ 56 w 107"/>
                <a:gd name="T11" fmla="*/ 14 h 23"/>
                <a:gd name="T12" fmla="*/ 82 w 107"/>
                <a:gd name="T13" fmla="*/ 19 h 23"/>
                <a:gd name="T14" fmla="*/ 106 w 107"/>
                <a:gd name="T15" fmla="*/ 22 h 23"/>
                <a:gd name="T16" fmla="*/ 107 w 107"/>
                <a:gd name="T1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23">
                  <a:moveTo>
                    <a:pt x="107" y="21"/>
                  </a:moveTo>
                  <a:cubicBezTo>
                    <a:pt x="100" y="18"/>
                    <a:pt x="92" y="17"/>
                    <a:pt x="84" y="16"/>
                  </a:cubicBezTo>
                  <a:cubicBezTo>
                    <a:pt x="75" y="14"/>
                    <a:pt x="66" y="12"/>
                    <a:pt x="57" y="10"/>
                  </a:cubicBezTo>
                  <a:cubicBezTo>
                    <a:pt x="38" y="7"/>
                    <a:pt x="20" y="3"/>
                    <a:pt x="2" y="0"/>
                  </a:cubicBezTo>
                  <a:cubicBezTo>
                    <a:pt x="1" y="0"/>
                    <a:pt x="0" y="2"/>
                    <a:pt x="2" y="3"/>
                  </a:cubicBezTo>
                  <a:cubicBezTo>
                    <a:pt x="19" y="7"/>
                    <a:pt x="38" y="10"/>
                    <a:pt x="56" y="14"/>
                  </a:cubicBezTo>
                  <a:cubicBezTo>
                    <a:pt x="64" y="15"/>
                    <a:pt x="73" y="17"/>
                    <a:pt x="82" y="19"/>
                  </a:cubicBezTo>
                  <a:cubicBezTo>
                    <a:pt x="90" y="20"/>
                    <a:pt x="98" y="23"/>
                    <a:pt x="106" y="22"/>
                  </a:cubicBezTo>
                  <a:cubicBezTo>
                    <a:pt x="107" y="22"/>
                    <a:pt x="107" y="21"/>
                    <a:pt x="107" y="21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Oval 103"/>
            <p:cNvSpPr>
              <a:spLocks noChangeArrowheads="1"/>
            </p:cNvSpPr>
            <p:nvPr/>
          </p:nvSpPr>
          <p:spPr bwMode="auto">
            <a:xfrm>
              <a:off x="6076951" y="2452688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Oval 104"/>
            <p:cNvSpPr>
              <a:spLocks noChangeArrowheads="1"/>
            </p:cNvSpPr>
            <p:nvPr/>
          </p:nvSpPr>
          <p:spPr bwMode="auto">
            <a:xfrm>
              <a:off x="6329363" y="2452688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Rectangle 105"/>
            <p:cNvSpPr>
              <a:spLocks noChangeArrowheads="1"/>
            </p:cNvSpPr>
            <p:nvPr/>
          </p:nvSpPr>
          <p:spPr bwMode="auto">
            <a:xfrm>
              <a:off x="6107113" y="2466975"/>
              <a:ext cx="252413" cy="26987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Oval 106"/>
            <p:cNvSpPr>
              <a:spLocks noChangeArrowheads="1"/>
            </p:cNvSpPr>
            <p:nvPr/>
          </p:nvSpPr>
          <p:spPr bwMode="auto">
            <a:xfrm>
              <a:off x="6076951" y="2562225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Oval 107"/>
            <p:cNvSpPr>
              <a:spLocks noChangeArrowheads="1"/>
            </p:cNvSpPr>
            <p:nvPr/>
          </p:nvSpPr>
          <p:spPr bwMode="auto">
            <a:xfrm>
              <a:off x="6329363" y="2562225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Rectangle 108"/>
            <p:cNvSpPr>
              <a:spLocks noChangeArrowheads="1"/>
            </p:cNvSpPr>
            <p:nvPr/>
          </p:nvSpPr>
          <p:spPr bwMode="auto">
            <a:xfrm>
              <a:off x="6107113" y="2576513"/>
              <a:ext cx="252413" cy="30162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Oval 109"/>
            <p:cNvSpPr>
              <a:spLocks noChangeArrowheads="1"/>
            </p:cNvSpPr>
            <p:nvPr/>
          </p:nvSpPr>
          <p:spPr bwMode="auto">
            <a:xfrm>
              <a:off x="6076951" y="2674938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Oval 110"/>
            <p:cNvSpPr>
              <a:spLocks noChangeArrowheads="1"/>
            </p:cNvSpPr>
            <p:nvPr/>
          </p:nvSpPr>
          <p:spPr bwMode="auto">
            <a:xfrm>
              <a:off x="6329363" y="2674938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Rectangle 111"/>
            <p:cNvSpPr>
              <a:spLocks noChangeArrowheads="1"/>
            </p:cNvSpPr>
            <p:nvPr/>
          </p:nvSpPr>
          <p:spPr bwMode="auto">
            <a:xfrm>
              <a:off x="6107113" y="2689225"/>
              <a:ext cx="252413" cy="26987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112"/>
            <p:cNvSpPr>
              <a:spLocks/>
            </p:cNvSpPr>
            <p:nvPr/>
          </p:nvSpPr>
          <p:spPr bwMode="auto">
            <a:xfrm>
              <a:off x="5121276" y="1344613"/>
              <a:ext cx="266700" cy="155575"/>
            </a:xfrm>
            <a:custGeom>
              <a:avLst/>
              <a:gdLst>
                <a:gd name="T0" fmla="*/ 36 w 71"/>
                <a:gd name="T1" fmla="*/ 15 h 41"/>
                <a:gd name="T2" fmla="*/ 0 w 71"/>
                <a:gd name="T3" fmla="*/ 0 h 41"/>
                <a:gd name="T4" fmla="*/ 17 w 71"/>
                <a:gd name="T5" fmla="*/ 39 h 41"/>
                <a:gd name="T6" fmla="*/ 36 w 71"/>
                <a:gd name="T7" fmla="*/ 41 h 41"/>
                <a:gd name="T8" fmla="*/ 54 w 71"/>
                <a:gd name="T9" fmla="*/ 39 h 41"/>
                <a:gd name="T10" fmla="*/ 71 w 71"/>
                <a:gd name="T11" fmla="*/ 0 h 41"/>
                <a:gd name="T12" fmla="*/ 36 w 71"/>
                <a:gd name="T13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1">
                  <a:moveTo>
                    <a:pt x="36" y="15"/>
                  </a:moveTo>
                  <a:cubicBezTo>
                    <a:pt x="16" y="15"/>
                    <a:pt x="0" y="0"/>
                    <a:pt x="0" y="0"/>
                  </a:cubicBezTo>
                  <a:cubicBezTo>
                    <a:pt x="0" y="3"/>
                    <a:pt x="7" y="26"/>
                    <a:pt x="17" y="39"/>
                  </a:cubicBezTo>
                  <a:cubicBezTo>
                    <a:pt x="19" y="41"/>
                    <a:pt x="30" y="41"/>
                    <a:pt x="36" y="41"/>
                  </a:cubicBezTo>
                  <a:cubicBezTo>
                    <a:pt x="41" y="41"/>
                    <a:pt x="53" y="41"/>
                    <a:pt x="54" y="39"/>
                  </a:cubicBezTo>
                  <a:cubicBezTo>
                    <a:pt x="64" y="26"/>
                    <a:pt x="71" y="3"/>
                    <a:pt x="71" y="0"/>
                  </a:cubicBezTo>
                  <a:cubicBezTo>
                    <a:pt x="71" y="0"/>
                    <a:pt x="55" y="15"/>
                    <a:pt x="36" y="1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113"/>
            <p:cNvSpPr>
              <a:spLocks/>
            </p:cNvSpPr>
            <p:nvPr/>
          </p:nvSpPr>
          <p:spPr bwMode="auto">
            <a:xfrm>
              <a:off x="5121276" y="1303338"/>
              <a:ext cx="266700" cy="109537"/>
            </a:xfrm>
            <a:custGeom>
              <a:avLst/>
              <a:gdLst>
                <a:gd name="T0" fmla="*/ 71 w 71"/>
                <a:gd name="T1" fmla="*/ 11 h 29"/>
                <a:gd name="T2" fmla="*/ 36 w 71"/>
                <a:gd name="T3" fmla="*/ 29 h 29"/>
                <a:gd name="T4" fmla="*/ 0 w 71"/>
                <a:gd name="T5" fmla="*/ 11 h 29"/>
                <a:gd name="T6" fmla="*/ 36 w 71"/>
                <a:gd name="T7" fmla="*/ 20 h 29"/>
                <a:gd name="T8" fmla="*/ 71 w 71"/>
                <a:gd name="T9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9">
                  <a:moveTo>
                    <a:pt x="71" y="11"/>
                  </a:moveTo>
                  <a:cubicBezTo>
                    <a:pt x="71" y="13"/>
                    <a:pt x="55" y="29"/>
                    <a:pt x="36" y="29"/>
                  </a:cubicBezTo>
                  <a:cubicBezTo>
                    <a:pt x="16" y="29"/>
                    <a:pt x="0" y="13"/>
                    <a:pt x="0" y="11"/>
                  </a:cubicBezTo>
                  <a:cubicBezTo>
                    <a:pt x="0" y="0"/>
                    <a:pt x="16" y="20"/>
                    <a:pt x="36" y="20"/>
                  </a:cubicBezTo>
                  <a:cubicBezTo>
                    <a:pt x="55" y="20"/>
                    <a:pt x="71" y="0"/>
                    <a:pt x="71" y="1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114"/>
            <p:cNvSpPr>
              <a:spLocks/>
            </p:cNvSpPr>
            <p:nvPr/>
          </p:nvSpPr>
          <p:spPr bwMode="auto">
            <a:xfrm>
              <a:off x="5195888" y="1338263"/>
              <a:ext cx="117475" cy="41275"/>
            </a:xfrm>
            <a:custGeom>
              <a:avLst/>
              <a:gdLst>
                <a:gd name="T0" fmla="*/ 31 w 31"/>
                <a:gd name="T1" fmla="*/ 8 h 11"/>
                <a:gd name="T2" fmla="*/ 16 w 31"/>
                <a:gd name="T3" fmla="*/ 0 h 11"/>
                <a:gd name="T4" fmla="*/ 0 w 31"/>
                <a:gd name="T5" fmla="*/ 8 h 11"/>
                <a:gd name="T6" fmla="*/ 16 w 31"/>
                <a:gd name="T7" fmla="*/ 11 h 11"/>
                <a:gd name="T8" fmla="*/ 31 w 31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31" y="8"/>
                  </a:moveTo>
                  <a:cubicBezTo>
                    <a:pt x="27" y="3"/>
                    <a:pt x="22" y="0"/>
                    <a:pt x="16" y="0"/>
                  </a:cubicBezTo>
                  <a:cubicBezTo>
                    <a:pt x="10" y="0"/>
                    <a:pt x="4" y="3"/>
                    <a:pt x="0" y="8"/>
                  </a:cubicBezTo>
                  <a:cubicBezTo>
                    <a:pt x="5" y="10"/>
                    <a:pt x="10" y="11"/>
                    <a:pt x="16" y="11"/>
                  </a:cubicBezTo>
                  <a:cubicBezTo>
                    <a:pt x="21" y="11"/>
                    <a:pt x="26" y="10"/>
                    <a:pt x="31" y="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115"/>
            <p:cNvSpPr>
              <a:spLocks/>
            </p:cNvSpPr>
            <p:nvPr/>
          </p:nvSpPr>
          <p:spPr bwMode="auto">
            <a:xfrm>
              <a:off x="5181601" y="1368425"/>
              <a:ext cx="146050" cy="44450"/>
            </a:xfrm>
            <a:custGeom>
              <a:avLst/>
              <a:gdLst>
                <a:gd name="T0" fmla="*/ 20 w 39"/>
                <a:gd name="T1" fmla="*/ 3 h 12"/>
                <a:gd name="T2" fmla="*/ 4 w 39"/>
                <a:gd name="T3" fmla="*/ 0 h 12"/>
                <a:gd name="T4" fmla="*/ 0 w 39"/>
                <a:gd name="T5" fmla="*/ 7 h 12"/>
                <a:gd name="T6" fmla="*/ 20 w 39"/>
                <a:gd name="T7" fmla="*/ 12 h 12"/>
                <a:gd name="T8" fmla="*/ 39 w 39"/>
                <a:gd name="T9" fmla="*/ 7 h 12"/>
                <a:gd name="T10" fmla="*/ 35 w 39"/>
                <a:gd name="T11" fmla="*/ 0 h 12"/>
                <a:gd name="T12" fmla="*/ 20 w 3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">
                  <a:moveTo>
                    <a:pt x="20" y="3"/>
                  </a:moveTo>
                  <a:cubicBezTo>
                    <a:pt x="14" y="3"/>
                    <a:pt x="9" y="2"/>
                    <a:pt x="4" y="0"/>
                  </a:cubicBezTo>
                  <a:cubicBezTo>
                    <a:pt x="2" y="2"/>
                    <a:pt x="1" y="4"/>
                    <a:pt x="0" y="7"/>
                  </a:cubicBezTo>
                  <a:cubicBezTo>
                    <a:pt x="6" y="10"/>
                    <a:pt x="13" y="12"/>
                    <a:pt x="20" y="12"/>
                  </a:cubicBezTo>
                  <a:cubicBezTo>
                    <a:pt x="27" y="12"/>
                    <a:pt x="33" y="10"/>
                    <a:pt x="39" y="7"/>
                  </a:cubicBezTo>
                  <a:cubicBezTo>
                    <a:pt x="38" y="4"/>
                    <a:pt x="37" y="2"/>
                    <a:pt x="35" y="0"/>
                  </a:cubicBezTo>
                  <a:cubicBezTo>
                    <a:pt x="30" y="2"/>
                    <a:pt x="25" y="3"/>
                    <a:pt x="20" y="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Oval 116"/>
            <p:cNvSpPr>
              <a:spLocks noChangeArrowheads="1"/>
            </p:cNvSpPr>
            <p:nvPr/>
          </p:nvSpPr>
          <p:spPr bwMode="auto">
            <a:xfrm>
              <a:off x="5275263" y="1352550"/>
              <a:ext cx="15875" cy="15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117"/>
            <p:cNvSpPr>
              <a:spLocks/>
            </p:cNvSpPr>
            <p:nvPr/>
          </p:nvSpPr>
          <p:spPr bwMode="auto">
            <a:xfrm>
              <a:off x="5407026" y="2170113"/>
              <a:ext cx="252413" cy="244475"/>
            </a:xfrm>
            <a:custGeom>
              <a:avLst/>
              <a:gdLst>
                <a:gd name="T0" fmla="*/ 29 w 67"/>
                <a:gd name="T1" fmla="*/ 35 h 65"/>
                <a:gd name="T2" fmla="*/ 11 w 67"/>
                <a:gd name="T3" fmla="*/ 0 h 65"/>
                <a:gd name="T4" fmla="*/ 0 w 67"/>
                <a:gd name="T5" fmla="*/ 42 h 65"/>
                <a:gd name="T6" fmla="*/ 14 w 67"/>
                <a:gd name="T7" fmla="*/ 55 h 65"/>
                <a:gd name="T8" fmla="*/ 29 w 67"/>
                <a:gd name="T9" fmla="*/ 65 h 65"/>
                <a:gd name="T10" fmla="*/ 67 w 67"/>
                <a:gd name="T11" fmla="*/ 44 h 65"/>
                <a:gd name="T12" fmla="*/ 29 w 67"/>
                <a:gd name="T13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5">
                  <a:moveTo>
                    <a:pt x="29" y="35"/>
                  </a:moveTo>
                  <a:cubicBezTo>
                    <a:pt x="14" y="22"/>
                    <a:pt x="11" y="0"/>
                    <a:pt x="11" y="0"/>
                  </a:cubicBezTo>
                  <a:cubicBezTo>
                    <a:pt x="9" y="3"/>
                    <a:pt x="1" y="25"/>
                    <a:pt x="0" y="42"/>
                  </a:cubicBezTo>
                  <a:cubicBezTo>
                    <a:pt x="0" y="44"/>
                    <a:pt x="9" y="51"/>
                    <a:pt x="14" y="55"/>
                  </a:cubicBezTo>
                  <a:cubicBezTo>
                    <a:pt x="18" y="58"/>
                    <a:pt x="27" y="65"/>
                    <a:pt x="29" y="65"/>
                  </a:cubicBezTo>
                  <a:cubicBezTo>
                    <a:pt x="45" y="60"/>
                    <a:pt x="65" y="47"/>
                    <a:pt x="67" y="44"/>
                  </a:cubicBezTo>
                  <a:cubicBezTo>
                    <a:pt x="67" y="44"/>
                    <a:pt x="45" y="47"/>
                    <a:pt x="29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118"/>
            <p:cNvSpPr>
              <a:spLocks/>
            </p:cNvSpPr>
            <p:nvPr/>
          </p:nvSpPr>
          <p:spPr bwMode="auto">
            <a:xfrm>
              <a:off x="5441951" y="2139950"/>
              <a:ext cx="244475" cy="214312"/>
            </a:xfrm>
            <a:custGeom>
              <a:avLst/>
              <a:gdLst>
                <a:gd name="T0" fmla="*/ 58 w 65"/>
                <a:gd name="T1" fmla="*/ 52 h 57"/>
                <a:gd name="T2" fmla="*/ 19 w 65"/>
                <a:gd name="T3" fmla="*/ 45 h 57"/>
                <a:gd name="T4" fmla="*/ 2 w 65"/>
                <a:gd name="T5" fmla="*/ 8 h 57"/>
                <a:gd name="T6" fmla="*/ 24 w 65"/>
                <a:gd name="T7" fmla="*/ 38 h 57"/>
                <a:gd name="T8" fmla="*/ 58 w 65"/>
                <a:gd name="T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7">
                  <a:moveTo>
                    <a:pt x="58" y="52"/>
                  </a:moveTo>
                  <a:cubicBezTo>
                    <a:pt x="57" y="54"/>
                    <a:pt x="34" y="57"/>
                    <a:pt x="19" y="45"/>
                  </a:cubicBezTo>
                  <a:cubicBezTo>
                    <a:pt x="3" y="33"/>
                    <a:pt x="0" y="10"/>
                    <a:pt x="2" y="8"/>
                  </a:cubicBezTo>
                  <a:cubicBezTo>
                    <a:pt x="9" y="0"/>
                    <a:pt x="9" y="26"/>
                    <a:pt x="24" y="38"/>
                  </a:cubicBezTo>
                  <a:cubicBezTo>
                    <a:pt x="40" y="50"/>
                    <a:pt x="65" y="44"/>
                    <a:pt x="58" y="52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119"/>
            <p:cNvSpPr>
              <a:spLocks/>
            </p:cNvSpPr>
            <p:nvPr/>
          </p:nvSpPr>
          <p:spPr bwMode="auto">
            <a:xfrm>
              <a:off x="5494338" y="2230438"/>
              <a:ext cx="93663" cy="74612"/>
            </a:xfrm>
            <a:custGeom>
              <a:avLst/>
              <a:gdLst>
                <a:gd name="T0" fmla="*/ 25 w 25"/>
                <a:gd name="T1" fmla="*/ 20 h 20"/>
                <a:gd name="T2" fmla="*/ 17 w 25"/>
                <a:gd name="T3" fmla="*/ 5 h 20"/>
                <a:gd name="T4" fmla="*/ 0 w 25"/>
                <a:gd name="T5" fmla="*/ 1 h 20"/>
                <a:gd name="T6" fmla="*/ 10 w 25"/>
                <a:gd name="T7" fmla="*/ 14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4" y="15"/>
                    <a:pt x="22" y="9"/>
                    <a:pt x="17" y="5"/>
                  </a:cubicBezTo>
                  <a:cubicBezTo>
                    <a:pt x="12" y="1"/>
                    <a:pt x="6" y="0"/>
                    <a:pt x="0" y="1"/>
                  </a:cubicBezTo>
                  <a:cubicBezTo>
                    <a:pt x="3" y="6"/>
                    <a:pt x="6" y="10"/>
                    <a:pt x="10" y="14"/>
                  </a:cubicBezTo>
                  <a:cubicBezTo>
                    <a:pt x="14" y="17"/>
                    <a:pt x="20" y="19"/>
                    <a:pt x="25" y="20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120"/>
            <p:cNvSpPr>
              <a:spLocks/>
            </p:cNvSpPr>
            <p:nvPr/>
          </p:nvSpPr>
          <p:spPr bwMode="auto">
            <a:xfrm>
              <a:off x="5464176" y="2233613"/>
              <a:ext cx="123825" cy="106362"/>
            </a:xfrm>
            <a:custGeom>
              <a:avLst/>
              <a:gdLst>
                <a:gd name="T0" fmla="*/ 18 w 33"/>
                <a:gd name="T1" fmla="*/ 13 h 28"/>
                <a:gd name="T2" fmla="*/ 8 w 33"/>
                <a:gd name="T3" fmla="*/ 0 h 28"/>
                <a:gd name="T4" fmla="*/ 0 w 33"/>
                <a:gd name="T5" fmla="*/ 4 h 28"/>
                <a:gd name="T6" fmla="*/ 13 w 33"/>
                <a:gd name="T7" fmla="*/ 20 h 28"/>
                <a:gd name="T8" fmla="*/ 31 w 33"/>
                <a:gd name="T9" fmla="*/ 28 h 28"/>
                <a:gd name="T10" fmla="*/ 33 w 33"/>
                <a:gd name="T11" fmla="*/ 19 h 28"/>
                <a:gd name="T12" fmla="*/ 18 w 33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">
                  <a:moveTo>
                    <a:pt x="18" y="13"/>
                  </a:moveTo>
                  <a:cubicBezTo>
                    <a:pt x="14" y="9"/>
                    <a:pt x="11" y="5"/>
                    <a:pt x="8" y="0"/>
                  </a:cubicBezTo>
                  <a:cubicBezTo>
                    <a:pt x="6" y="1"/>
                    <a:pt x="3" y="2"/>
                    <a:pt x="0" y="4"/>
                  </a:cubicBezTo>
                  <a:cubicBezTo>
                    <a:pt x="3" y="10"/>
                    <a:pt x="7" y="16"/>
                    <a:pt x="13" y="20"/>
                  </a:cubicBezTo>
                  <a:cubicBezTo>
                    <a:pt x="18" y="24"/>
                    <a:pt x="25" y="27"/>
                    <a:pt x="31" y="28"/>
                  </a:cubicBezTo>
                  <a:cubicBezTo>
                    <a:pt x="32" y="25"/>
                    <a:pt x="33" y="22"/>
                    <a:pt x="33" y="19"/>
                  </a:cubicBezTo>
                  <a:cubicBezTo>
                    <a:pt x="28" y="18"/>
                    <a:pt x="22" y="16"/>
                    <a:pt x="18" y="1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121"/>
            <p:cNvSpPr>
              <a:spLocks/>
            </p:cNvSpPr>
            <p:nvPr/>
          </p:nvSpPr>
          <p:spPr bwMode="auto">
            <a:xfrm>
              <a:off x="5554663" y="2274888"/>
              <a:ext cx="22225" cy="19050"/>
            </a:xfrm>
            <a:custGeom>
              <a:avLst/>
              <a:gdLst>
                <a:gd name="T0" fmla="*/ 5 w 6"/>
                <a:gd name="T1" fmla="*/ 4 h 5"/>
                <a:gd name="T2" fmla="*/ 2 w 6"/>
                <a:gd name="T3" fmla="*/ 4 h 5"/>
                <a:gd name="T4" fmla="*/ 1 w 6"/>
                <a:gd name="T5" fmla="*/ 1 h 5"/>
                <a:gd name="T6" fmla="*/ 4 w 6"/>
                <a:gd name="T7" fmla="*/ 0 h 5"/>
                <a:gd name="T8" fmla="*/ 5 w 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4"/>
                  </a:moveTo>
                  <a:cubicBezTo>
                    <a:pt x="4" y="5"/>
                    <a:pt x="3" y="5"/>
                    <a:pt x="2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1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122"/>
            <p:cNvSpPr>
              <a:spLocks/>
            </p:cNvSpPr>
            <p:nvPr/>
          </p:nvSpPr>
          <p:spPr bwMode="auto">
            <a:xfrm>
              <a:off x="5140326" y="1763713"/>
              <a:ext cx="252413" cy="247650"/>
            </a:xfrm>
            <a:custGeom>
              <a:avLst/>
              <a:gdLst>
                <a:gd name="T0" fmla="*/ 37 w 67"/>
                <a:gd name="T1" fmla="*/ 35 h 66"/>
                <a:gd name="T2" fmla="*/ 0 w 67"/>
                <a:gd name="T3" fmla="*/ 47 h 66"/>
                <a:gd name="T4" fmla="*/ 38 w 67"/>
                <a:gd name="T5" fmla="*/ 65 h 66"/>
                <a:gd name="T6" fmla="*/ 54 w 67"/>
                <a:gd name="T7" fmla="*/ 55 h 66"/>
                <a:gd name="T8" fmla="*/ 67 w 67"/>
                <a:gd name="T9" fmla="*/ 41 h 66"/>
                <a:gd name="T10" fmla="*/ 54 w 67"/>
                <a:gd name="T11" fmla="*/ 0 h 66"/>
                <a:gd name="T12" fmla="*/ 37 w 67"/>
                <a:gd name="T13" fmla="*/ 3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6">
                  <a:moveTo>
                    <a:pt x="37" y="35"/>
                  </a:moveTo>
                  <a:cubicBezTo>
                    <a:pt x="22" y="48"/>
                    <a:pt x="0" y="47"/>
                    <a:pt x="0" y="47"/>
                  </a:cubicBezTo>
                  <a:cubicBezTo>
                    <a:pt x="2" y="49"/>
                    <a:pt x="22" y="62"/>
                    <a:pt x="38" y="65"/>
                  </a:cubicBezTo>
                  <a:cubicBezTo>
                    <a:pt x="41" y="66"/>
                    <a:pt x="50" y="58"/>
                    <a:pt x="54" y="55"/>
                  </a:cubicBezTo>
                  <a:cubicBezTo>
                    <a:pt x="58" y="51"/>
                    <a:pt x="67" y="44"/>
                    <a:pt x="67" y="41"/>
                  </a:cubicBezTo>
                  <a:cubicBezTo>
                    <a:pt x="65" y="25"/>
                    <a:pt x="56" y="3"/>
                    <a:pt x="54" y="0"/>
                  </a:cubicBezTo>
                  <a:cubicBezTo>
                    <a:pt x="54" y="0"/>
                    <a:pt x="52" y="23"/>
                    <a:pt x="37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123"/>
            <p:cNvSpPr>
              <a:spLocks/>
            </p:cNvSpPr>
            <p:nvPr/>
          </p:nvSpPr>
          <p:spPr bwMode="auto">
            <a:xfrm>
              <a:off x="5113338" y="1733550"/>
              <a:ext cx="238125" cy="217487"/>
            </a:xfrm>
            <a:custGeom>
              <a:avLst/>
              <a:gdLst>
                <a:gd name="T0" fmla="*/ 61 w 63"/>
                <a:gd name="T1" fmla="*/ 8 h 58"/>
                <a:gd name="T2" fmla="*/ 46 w 63"/>
                <a:gd name="T3" fmla="*/ 46 h 58"/>
                <a:gd name="T4" fmla="*/ 7 w 63"/>
                <a:gd name="T5" fmla="*/ 55 h 58"/>
                <a:gd name="T6" fmla="*/ 40 w 63"/>
                <a:gd name="T7" fmla="*/ 39 h 58"/>
                <a:gd name="T8" fmla="*/ 61 w 63"/>
                <a:gd name="T9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8">
                  <a:moveTo>
                    <a:pt x="61" y="8"/>
                  </a:moveTo>
                  <a:cubicBezTo>
                    <a:pt x="63" y="10"/>
                    <a:pt x="61" y="33"/>
                    <a:pt x="46" y="46"/>
                  </a:cubicBezTo>
                  <a:cubicBezTo>
                    <a:pt x="31" y="58"/>
                    <a:pt x="9" y="57"/>
                    <a:pt x="7" y="55"/>
                  </a:cubicBezTo>
                  <a:cubicBezTo>
                    <a:pt x="0" y="46"/>
                    <a:pt x="25" y="52"/>
                    <a:pt x="40" y="39"/>
                  </a:cubicBezTo>
                  <a:cubicBezTo>
                    <a:pt x="55" y="26"/>
                    <a:pt x="54" y="0"/>
                    <a:pt x="61" y="8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124"/>
            <p:cNvSpPr>
              <a:spLocks/>
            </p:cNvSpPr>
            <p:nvPr/>
          </p:nvSpPr>
          <p:spPr bwMode="auto">
            <a:xfrm>
              <a:off x="5211763" y="1827213"/>
              <a:ext cx="85725" cy="79375"/>
            </a:xfrm>
            <a:custGeom>
              <a:avLst/>
              <a:gdLst>
                <a:gd name="T0" fmla="*/ 23 w 23"/>
                <a:gd name="T1" fmla="*/ 1 h 21"/>
                <a:gd name="T2" fmla="*/ 7 w 23"/>
                <a:gd name="T3" fmla="*/ 5 h 21"/>
                <a:gd name="T4" fmla="*/ 0 w 23"/>
                <a:gd name="T5" fmla="*/ 21 h 21"/>
                <a:gd name="T6" fmla="*/ 14 w 23"/>
                <a:gd name="T7" fmla="*/ 14 h 21"/>
                <a:gd name="T8" fmla="*/ 23 w 23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23" y="1"/>
                  </a:moveTo>
                  <a:cubicBezTo>
                    <a:pt x="18" y="0"/>
                    <a:pt x="12" y="1"/>
                    <a:pt x="7" y="5"/>
                  </a:cubicBezTo>
                  <a:cubicBezTo>
                    <a:pt x="2" y="9"/>
                    <a:pt x="0" y="15"/>
                    <a:pt x="0" y="21"/>
                  </a:cubicBezTo>
                  <a:cubicBezTo>
                    <a:pt x="5" y="20"/>
                    <a:pt x="10" y="17"/>
                    <a:pt x="14" y="14"/>
                  </a:cubicBezTo>
                  <a:cubicBezTo>
                    <a:pt x="18" y="10"/>
                    <a:pt x="21" y="6"/>
                    <a:pt x="23" y="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125"/>
            <p:cNvSpPr>
              <a:spLocks/>
            </p:cNvSpPr>
            <p:nvPr/>
          </p:nvSpPr>
          <p:spPr bwMode="auto">
            <a:xfrm>
              <a:off x="5211763" y="1831975"/>
              <a:ext cx="120650" cy="104775"/>
            </a:xfrm>
            <a:custGeom>
              <a:avLst/>
              <a:gdLst>
                <a:gd name="T0" fmla="*/ 14 w 32"/>
                <a:gd name="T1" fmla="*/ 13 h 28"/>
                <a:gd name="T2" fmla="*/ 0 w 32"/>
                <a:gd name="T3" fmla="*/ 20 h 28"/>
                <a:gd name="T4" fmla="*/ 2 w 32"/>
                <a:gd name="T5" fmla="*/ 28 h 28"/>
                <a:gd name="T6" fmla="*/ 20 w 32"/>
                <a:gd name="T7" fmla="*/ 20 h 28"/>
                <a:gd name="T8" fmla="*/ 32 w 32"/>
                <a:gd name="T9" fmla="*/ 3 h 28"/>
                <a:gd name="T10" fmla="*/ 23 w 32"/>
                <a:gd name="T11" fmla="*/ 0 h 28"/>
                <a:gd name="T12" fmla="*/ 14 w 32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8">
                  <a:moveTo>
                    <a:pt x="14" y="13"/>
                  </a:moveTo>
                  <a:cubicBezTo>
                    <a:pt x="10" y="16"/>
                    <a:pt x="5" y="19"/>
                    <a:pt x="0" y="20"/>
                  </a:cubicBezTo>
                  <a:cubicBezTo>
                    <a:pt x="0" y="23"/>
                    <a:pt x="1" y="26"/>
                    <a:pt x="2" y="28"/>
                  </a:cubicBezTo>
                  <a:cubicBezTo>
                    <a:pt x="8" y="27"/>
                    <a:pt x="15" y="24"/>
                    <a:pt x="20" y="20"/>
                  </a:cubicBezTo>
                  <a:cubicBezTo>
                    <a:pt x="25" y="15"/>
                    <a:pt x="29" y="9"/>
                    <a:pt x="32" y="3"/>
                  </a:cubicBezTo>
                  <a:cubicBezTo>
                    <a:pt x="29" y="2"/>
                    <a:pt x="26" y="0"/>
                    <a:pt x="23" y="0"/>
                  </a:cubicBezTo>
                  <a:cubicBezTo>
                    <a:pt x="21" y="5"/>
                    <a:pt x="18" y="9"/>
                    <a:pt x="14" y="1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126"/>
            <p:cNvSpPr>
              <a:spLocks/>
            </p:cNvSpPr>
            <p:nvPr/>
          </p:nvSpPr>
          <p:spPr bwMode="auto">
            <a:xfrm>
              <a:off x="5264151" y="1835150"/>
              <a:ext cx="19050" cy="22225"/>
            </a:xfrm>
            <a:custGeom>
              <a:avLst/>
              <a:gdLst>
                <a:gd name="T0" fmla="*/ 4 w 5"/>
                <a:gd name="T1" fmla="*/ 2 h 6"/>
                <a:gd name="T2" fmla="*/ 4 w 5"/>
                <a:gd name="T3" fmla="*/ 5 h 6"/>
                <a:gd name="T4" fmla="*/ 0 w 5"/>
                <a:gd name="T5" fmla="*/ 5 h 6"/>
                <a:gd name="T6" fmla="*/ 1 w 5"/>
                <a:gd name="T7" fmla="*/ 1 h 6"/>
                <a:gd name="T8" fmla="*/ 4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2"/>
                  </a:moveTo>
                  <a:cubicBezTo>
                    <a:pt x="5" y="3"/>
                    <a:pt x="5" y="4"/>
                    <a:pt x="4" y="5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127"/>
            <p:cNvSpPr>
              <a:spLocks/>
            </p:cNvSpPr>
            <p:nvPr/>
          </p:nvSpPr>
          <p:spPr bwMode="auto">
            <a:xfrm>
              <a:off x="6891338" y="1296988"/>
              <a:ext cx="228600" cy="258762"/>
            </a:xfrm>
            <a:custGeom>
              <a:avLst/>
              <a:gdLst>
                <a:gd name="T0" fmla="*/ 30 w 61"/>
                <a:gd name="T1" fmla="*/ 39 h 69"/>
                <a:gd name="T2" fmla="*/ 0 w 61"/>
                <a:gd name="T3" fmla="*/ 63 h 69"/>
                <a:gd name="T4" fmla="*/ 42 w 61"/>
                <a:gd name="T5" fmla="*/ 67 h 69"/>
                <a:gd name="T6" fmla="*/ 53 w 61"/>
                <a:gd name="T7" fmla="*/ 51 h 69"/>
                <a:gd name="T8" fmla="*/ 60 w 61"/>
                <a:gd name="T9" fmla="*/ 34 h 69"/>
                <a:gd name="T10" fmla="*/ 33 w 61"/>
                <a:gd name="T11" fmla="*/ 0 h 69"/>
                <a:gd name="T12" fmla="*/ 30 w 61"/>
                <a:gd name="T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9">
                  <a:moveTo>
                    <a:pt x="30" y="39"/>
                  </a:moveTo>
                  <a:cubicBezTo>
                    <a:pt x="21" y="57"/>
                    <a:pt x="0" y="63"/>
                    <a:pt x="0" y="63"/>
                  </a:cubicBezTo>
                  <a:cubicBezTo>
                    <a:pt x="3" y="65"/>
                    <a:pt x="26" y="69"/>
                    <a:pt x="42" y="67"/>
                  </a:cubicBezTo>
                  <a:cubicBezTo>
                    <a:pt x="45" y="66"/>
                    <a:pt x="50" y="56"/>
                    <a:pt x="53" y="51"/>
                  </a:cubicBezTo>
                  <a:cubicBezTo>
                    <a:pt x="55" y="46"/>
                    <a:pt x="61" y="36"/>
                    <a:pt x="60" y="34"/>
                  </a:cubicBezTo>
                  <a:cubicBezTo>
                    <a:pt x="52" y="19"/>
                    <a:pt x="36" y="2"/>
                    <a:pt x="33" y="0"/>
                  </a:cubicBezTo>
                  <a:cubicBezTo>
                    <a:pt x="33" y="0"/>
                    <a:pt x="39" y="22"/>
                    <a:pt x="30" y="39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128"/>
            <p:cNvSpPr>
              <a:spLocks/>
            </p:cNvSpPr>
            <p:nvPr/>
          </p:nvSpPr>
          <p:spPr bwMode="auto">
            <a:xfrm>
              <a:off x="6853238" y="1277938"/>
              <a:ext cx="195263" cy="263525"/>
            </a:xfrm>
            <a:custGeom>
              <a:avLst/>
              <a:gdLst>
                <a:gd name="T0" fmla="*/ 43 w 52"/>
                <a:gd name="T1" fmla="*/ 5 h 70"/>
                <a:gd name="T2" fmla="*/ 43 w 52"/>
                <a:gd name="T3" fmla="*/ 46 h 70"/>
                <a:gd name="T4" fmla="*/ 10 w 52"/>
                <a:gd name="T5" fmla="*/ 68 h 70"/>
                <a:gd name="T6" fmla="*/ 35 w 52"/>
                <a:gd name="T7" fmla="*/ 41 h 70"/>
                <a:gd name="T8" fmla="*/ 43 w 52"/>
                <a:gd name="T9" fmla="*/ 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0">
                  <a:moveTo>
                    <a:pt x="43" y="5"/>
                  </a:moveTo>
                  <a:cubicBezTo>
                    <a:pt x="45" y="7"/>
                    <a:pt x="52" y="28"/>
                    <a:pt x="43" y="46"/>
                  </a:cubicBezTo>
                  <a:cubicBezTo>
                    <a:pt x="34" y="63"/>
                    <a:pt x="12" y="70"/>
                    <a:pt x="10" y="68"/>
                  </a:cubicBezTo>
                  <a:cubicBezTo>
                    <a:pt x="0" y="63"/>
                    <a:pt x="26" y="59"/>
                    <a:pt x="35" y="41"/>
                  </a:cubicBezTo>
                  <a:cubicBezTo>
                    <a:pt x="44" y="24"/>
                    <a:pt x="33" y="0"/>
                    <a:pt x="43" y="5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129"/>
            <p:cNvSpPr>
              <a:spLocks/>
            </p:cNvSpPr>
            <p:nvPr/>
          </p:nvSpPr>
          <p:spPr bwMode="auto">
            <a:xfrm>
              <a:off x="6935788" y="1374775"/>
              <a:ext cx="65088" cy="103187"/>
            </a:xfrm>
            <a:custGeom>
              <a:avLst/>
              <a:gdLst>
                <a:gd name="T0" fmla="*/ 17 w 17"/>
                <a:gd name="T1" fmla="*/ 0 h 27"/>
                <a:gd name="T2" fmla="*/ 3 w 17"/>
                <a:gd name="T3" fmla="*/ 10 h 27"/>
                <a:gd name="T4" fmla="*/ 2 w 17"/>
                <a:gd name="T5" fmla="*/ 27 h 27"/>
                <a:gd name="T6" fmla="*/ 13 w 17"/>
                <a:gd name="T7" fmla="*/ 15 h 27"/>
                <a:gd name="T8" fmla="*/ 17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0"/>
                  </a:moveTo>
                  <a:cubicBezTo>
                    <a:pt x="11" y="1"/>
                    <a:pt x="6" y="5"/>
                    <a:pt x="3" y="10"/>
                  </a:cubicBezTo>
                  <a:cubicBezTo>
                    <a:pt x="0" y="16"/>
                    <a:pt x="0" y="22"/>
                    <a:pt x="2" y="27"/>
                  </a:cubicBezTo>
                  <a:cubicBezTo>
                    <a:pt x="6" y="24"/>
                    <a:pt x="10" y="20"/>
                    <a:pt x="13" y="15"/>
                  </a:cubicBezTo>
                  <a:cubicBezTo>
                    <a:pt x="15" y="10"/>
                    <a:pt x="16" y="5"/>
                    <a:pt x="17" y="0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130"/>
            <p:cNvSpPr>
              <a:spLocks/>
            </p:cNvSpPr>
            <p:nvPr/>
          </p:nvSpPr>
          <p:spPr bwMode="auto">
            <a:xfrm>
              <a:off x="6943726" y="1371600"/>
              <a:ext cx="87313" cy="131762"/>
            </a:xfrm>
            <a:custGeom>
              <a:avLst/>
              <a:gdLst>
                <a:gd name="T0" fmla="*/ 11 w 23"/>
                <a:gd name="T1" fmla="*/ 16 h 35"/>
                <a:gd name="T2" fmla="*/ 0 w 23"/>
                <a:gd name="T3" fmla="*/ 28 h 35"/>
                <a:gd name="T4" fmla="*/ 5 w 23"/>
                <a:gd name="T5" fmla="*/ 35 h 35"/>
                <a:gd name="T6" fmla="*/ 19 w 23"/>
                <a:gd name="T7" fmla="*/ 21 h 35"/>
                <a:gd name="T8" fmla="*/ 23 w 23"/>
                <a:gd name="T9" fmla="*/ 1 h 35"/>
                <a:gd name="T10" fmla="*/ 15 w 23"/>
                <a:gd name="T11" fmla="*/ 1 h 35"/>
                <a:gd name="T12" fmla="*/ 11 w 23"/>
                <a:gd name="T13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5">
                  <a:moveTo>
                    <a:pt x="11" y="16"/>
                  </a:moveTo>
                  <a:cubicBezTo>
                    <a:pt x="8" y="21"/>
                    <a:pt x="4" y="25"/>
                    <a:pt x="0" y="28"/>
                  </a:cubicBezTo>
                  <a:cubicBezTo>
                    <a:pt x="1" y="31"/>
                    <a:pt x="3" y="33"/>
                    <a:pt x="5" y="35"/>
                  </a:cubicBezTo>
                  <a:cubicBezTo>
                    <a:pt x="10" y="32"/>
                    <a:pt x="15" y="27"/>
                    <a:pt x="19" y="21"/>
                  </a:cubicBezTo>
                  <a:cubicBezTo>
                    <a:pt x="22" y="14"/>
                    <a:pt x="23" y="7"/>
                    <a:pt x="23" y="1"/>
                  </a:cubicBezTo>
                  <a:cubicBezTo>
                    <a:pt x="20" y="0"/>
                    <a:pt x="17" y="0"/>
                    <a:pt x="15" y="1"/>
                  </a:cubicBezTo>
                  <a:cubicBezTo>
                    <a:pt x="14" y="6"/>
                    <a:pt x="13" y="11"/>
                    <a:pt x="11" y="16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131"/>
            <p:cNvSpPr>
              <a:spLocks/>
            </p:cNvSpPr>
            <p:nvPr/>
          </p:nvSpPr>
          <p:spPr bwMode="auto">
            <a:xfrm>
              <a:off x="6970713" y="1390650"/>
              <a:ext cx="17463" cy="19050"/>
            </a:xfrm>
            <a:custGeom>
              <a:avLst/>
              <a:gdLst>
                <a:gd name="T0" fmla="*/ 4 w 5"/>
                <a:gd name="T1" fmla="*/ 0 h 5"/>
                <a:gd name="T2" fmla="*/ 5 w 5"/>
                <a:gd name="T3" fmla="*/ 4 h 5"/>
                <a:gd name="T4" fmla="*/ 1 w 5"/>
                <a:gd name="T5" fmla="*/ 5 h 5"/>
                <a:gd name="T6" fmla="*/ 0 w 5"/>
                <a:gd name="T7" fmla="*/ 1 h 5"/>
                <a:gd name="T8" fmla="*/ 4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5" y="3"/>
                    <a:pt x="5" y="4"/>
                  </a:cubicBez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132"/>
            <p:cNvSpPr>
              <a:spLocks/>
            </p:cNvSpPr>
            <p:nvPr/>
          </p:nvSpPr>
          <p:spPr bwMode="auto">
            <a:xfrm>
              <a:off x="7037388" y="1692275"/>
              <a:ext cx="263525" cy="195262"/>
            </a:xfrm>
            <a:custGeom>
              <a:avLst/>
              <a:gdLst>
                <a:gd name="T0" fmla="*/ 38 w 70"/>
                <a:gd name="T1" fmla="*/ 24 h 52"/>
                <a:gd name="T2" fmla="*/ 0 w 70"/>
                <a:gd name="T3" fmla="*/ 17 h 52"/>
                <a:gd name="T4" fmla="*/ 26 w 70"/>
                <a:gd name="T5" fmla="*/ 51 h 52"/>
                <a:gd name="T6" fmla="*/ 45 w 70"/>
                <a:gd name="T7" fmla="*/ 48 h 52"/>
                <a:gd name="T8" fmla="*/ 62 w 70"/>
                <a:gd name="T9" fmla="*/ 42 h 52"/>
                <a:gd name="T10" fmla="*/ 69 w 70"/>
                <a:gd name="T11" fmla="*/ 0 h 52"/>
                <a:gd name="T12" fmla="*/ 38 w 70"/>
                <a:gd name="T13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2">
                  <a:moveTo>
                    <a:pt x="38" y="24"/>
                  </a:moveTo>
                  <a:cubicBezTo>
                    <a:pt x="19" y="28"/>
                    <a:pt x="0" y="17"/>
                    <a:pt x="0" y="17"/>
                  </a:cubicBezTo>
                  <a:cubicBezTo>
                    <a:pt x="1" y="20"/>
                    <a:pt x="13" y="40"/>
                    <a:pt x="26" y="51"/>
                  </a:cubicBezTo>
                  <a:cubicBezTo>
                    <a:pt x="28" y="52"/>
                    <a:pt x="39" y="50"/>
                    <a:pt x="45" y="48"/>
                  </a:cubicBezTo>
                  <a:cubicBezTo>
                    <a:pt x="50" y="47"/>
                    <a:pt x="61" y="44"/>
                    <a:pt x="62" y="42"/>
                  </a:cubicBezTo>
                  <a:cubicBezTo>
                    <a:pt x="69" y="27"/>
                    <a:pt x="70" y="3"/>
                    <a:pt x="69" y="0"/>
                  </a:cubicBezTo>
                  <a:cubicBezTo>
                    <a:pt x="69" y="0"/>
                    <a:pt x="58" y="19"/>
                    <a:pt x="38" y="24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133"/>
            <p:cNvSpPr>
              <a:spLocks/>
            </p:cNvSpPr>
            <p:nvPr/>
          </p:nvSpPr>
          <p:spPr bwMode="auto">
            <a:xfrm>
              <a:off x="7031038" y="1651000"/>
              <a:ext cx="269875" cy="157162"/>
            </a:xfrm>
            <a:custGeom>
              <a:avLst/>
              <a:gdLst>
                <a:gd name="T0" fmla="*/ 71 w 72"/>
                <a:gd name="T1" fmla="*/ 11 h 42"/>
                <a:gd name="T2" fmla="*/ 41 w 72"/>
                <a:gd name="T3" fmla="*/ 37 h 42"/>
                <a:gd name="T4" fmla="*/ 2 w 72"/>
                <a:gd name="T5" fmla="*/ 28 h 42"/>
                <a:gd name="T6" fmla="*/ 39 w 72"/>
                <a:gd name="T7" fmla="*/ 29 h 42"/>
                <a:gd name="T8" fmla="*/ 71 w 72"/>
                <a:gd name="T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2">
                  <a:moveTo>
                    <a:pt x="71" y="11"/>
                  </a:moveTo>
                  <a:cubicBezTo>
                    <a:pt x="72" y="13"/>
                    <a:pt x="60" y="33"/>
                    <a:pt x="41" y="37"/>
                  </a:cubicBezTo>
                  <a:cubicBezTo>
                    <a:pt x="22" y="42"/>
                    <a:pt x="3" y="30"/>
                    <a:pt x="2" y="28"/>
                  </a:cubicBezTo>
                  <a:cubicBezTo>
                    <a:pt x="0" y="17"/>
                    <a:pt x="20" y="33"/>
                    <a:pt x="39" y="29"/>
                  </a:cubicBezTo>
                  <a:cubicBezTo>
                    <a:pt x="58" y="24"/>
                    <a:pt x="69" y="0"/>
                    <a:pt x="71" y="1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134"/>
            <p:cNvSpPr>
              <a:spLocks/>
            </p:cNvSpPr>
            <p:nvPr/>
          </p:nvSpPr>
          <p:spPr bwMode="auto">
            <a:xfrm>
              <a:off x="7116763" y="1711325"/>
              <a:ext cx="112713" cy="52387"/>
            </a:xfrm>
            <a:custGeom>
              <a:avLst/>
              <a:gdLst>
                <a:gd name="T0" fmla="*/ 30 w 30"/>
                <a:gd name="T1" fmla="*/ 5 h 14"/>
                <a:gd name="T2" fmla="*/ 13 w 30"/>
                <a:gd name="T3" fmla="*/ 2 h 14"/>
                <a:gd name="T4" fmla="*/ 0 w 30"/>
                <a:gd name="T5" fmla="*/ 13 h 14"/>
                <a:gd name="T6" fmla="*/ 16 w 30"/>
                <a:gd name="T7" fmla="*/ 13 h 14"/>
                <a:gd name="T8" fmla="*/ 30 w 30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4">
                  <a:moveTo>
                    <a:pt x="30" y="5"/>
                  </a:moveTo>
                  <a:cubicBezTo>
                    <a:pt x="25" y="2"/>
                    <a:pt x="19" y="0"/>
                    <a:pt x="13" y="2"/>
                  </a:cubicBezTo>
                  <a:cubicBezTo>
                    <a:pt x="7" y="3"/>
                    <a:pt x="3" y="8"/>
                    <a:pt x="0" y="13"/>
                  </a:cubicBezTo>
                  <a:cubicBezTo>
                    <a:pt x="5" y="14"/>
                    <a:pt x="11" y="14"/>
                    <a:pt x="16" y="13"/>
                  </a:cubicBezTo>
                  <a:cubicBezTo>
                    <a:pt x="21" y="11"/>
                    <a:pt x="26" y="8"/>
                    <a:pt x="30" y="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35"/>
            <p:cNvSpPr>
              <a:spLocks/>
            </p:cNvSpPr>
            <p:nvPr/>
          </p:nvSpPr>
          <p:spPr bwMode="auto">
            <a:xfrm>
              <a:off x="7108826" y="1728788"/>
              <a:ext cx="142875" cy="68262"/>
            </a:xfrm>
            <a:custGeom>
              <a:avLst/>
              <a:gdLst>
                <a:gd name="T0" fmla="*/ 18 w 38"/>
                <a:gd name="T1" fmla="*/ 8 h 18"/>
                <a:gd name="T2" fmla="*/ 2 w 38"/>
                <a:gd name="T3" fmla="*/ 8 h 18"/>
                <a:gd name="T4" fmla="*/ 0 w 38"/>
                <a:gd name="T5" fmla="*/ 16 h 18"/>
                <a:gd name="T6" fmla="*/ 20 w 38"/>
                <a:gd name="T7" fmla="*/ 16 h 18"/>
                <a:gd name="T8" fmla="*/ 38 w 38"/>
                <a:gd name="T9" fmla="*/ 7 h 18"/>
                <a:gd name="T10" fmla="*/ 32 w 38"/>
                <a:gd name="T11" fmla="*/ 0 h 18"/>
                <a:gd name="T12" fmla="*/ 18 w 38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8">
                  <a:moveTo>
                    <a:pt x="18" y="8"/>
                  </a:moveTo>
                  <a:cubicBezTo>
                    <a:pt x="13" y="9"/>
                    <a:pt x="7" y="9"/>
                    <a:pt x="2" y="8"/>
                  </a:cubicBezTo>
                  <a:cubicBezTo>
                    <a:pt x="1" y="10"/>
                    <a:pt x="0" y="13"/>
                    <a:pt x="0" y="16"/>
                  </a:cubicBezTo>
                  <a:cubicBezTo>
                    <a:pt x="6" y="18"/>
                    <a:pt x="13" y="18"/>
                    <a:pt x="20" y="16"/>
                  </a:cubicBezTo>
                  <a:cubicBezTo>
                    <a:pt x="27" y="15"/>
                    <a:pt x="33" y="11"/>
                    <a:pt x="38" y="7"/>
                  </a:cubicBezTo>
                  <a:cubicBezTo>
                    <a:pt x="36" y="4"/>
                    <a:pt x="34" y="2"/>
                    <a:pt x="32" y="0"/>
                  </a:cubicBezTo>
                  <a:cubicBezTo>
                    <a:pt x="28" y="3"/>
                    <a:pt x="23" y="6"/>
                    <a:pt x="18" y="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36"/>
            <p:cNvSpPr>
              <a:spLocks/>
            </p:cNvSpPr>
            <p:nvPr/>
          </p:nvSpPr>
          <p:spPr bwMode="auto">
            <a:xfrm>
              <a:off x="7188201" y="1722438"/>
              <a:ext cx="19050" cy="22225"/>
            </a:xfrm>
            <a:custGeom>
              <a:avLst/>
              <a:gdLst>
                <a:gd name="T0" fmla="*/ 5 w 5"/>
                <a:gd name="T1" fmla="*/ 2 h 6"/>
                <a:gd name="T2" fmla="*/ 3 w 5"/>
                <a:gd name="T3" fmla="*/ 5 h 6"/>
                <a:gd name="T4" fmla="*/ 0 w 5"/>
                <a:gd name="T5" fmla="*/ 3 h 6"/>
                <a:gd name="T6" fmla="*/ 2 w 5"/>
                <a:gd name="T7" fmla="*/ 1 h 6"/>
                <a:gd name="T8" fmla="*/ 5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5" y="4"/>
                    <a:pt x="5" y="5"/>
                    <a:pt x="3" y="5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137"/>
            <p:cNvSpPr>
              <a:spLocks/>
            </p:cNvSpPr>
            <p:nvPr/>
          </p:nvSpPr>
          <p:spPr bwMode="auto">
            <a:xfrm>
              <a:off x="6883401" y="2200275"/>
              <a:ext cx="161925" cy="266700"/>
            </a:xfrm>
            <a:custGeom>
              <a:avLst/>
              <a:gdLst>
                <a:gd name="T0" fmla="*/ 26 w 43"/>
                <a:gd name="T1" fmla="*/ 35 h 71"/>
                <a:gd name="T2" fmla="*/ 43 w 43"/>
                <a:gd name="T3" fmla="*/ 0 h 71"/>
                <a:gd name="T4" fmla="*/ 3 w 43"/>
                <a:gd name="T5" fmla="*/ 16 h 71"/>
                <a:gd name="T6" fmla="*/ 0 w 43"/>
                <a:gd name="T7" fmla="*/ 34 h 71"/>
                <a:gd name="T8" fmla="*/ 2 w 43"/>
                <a:gd name="T9" fmla="*/ 53 h 71"/>
                <a:gd name="T10" fmla="*/ 41 w 43"/>
                <a:gd name="T11" fmla="*/ 71 h 71"/>
                <a:gd name="T12" fmla="*/ 26 w 43"/>
                <a:gd name="T13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71">
                  <a:moveTo>
                    <a:pt x="26" y="35"/>
                  </a:moveTo>
                  <a:cubicBezTo>
                    <a:pt x="27" y="15"/>
                    <a:pt x="43" y="0"/>
                    <a:pt x="43" y="0"/>
                  </a:cubicBezTo>
                  <a:cubicBezTo>
                    <a:pt x="39" y="0"/>
                    <a:pt x="16" y="6"/>
                    <a:pt x="3" y="16"/>
                  </a:cubicBezTo>
                  <a:cubicBezTo>
                    <a:pt x="1" y="17"/>
                    <a:pt x="1" y="29"/>
                    <a:pt x="0" y="34"/>
                  </a:cubicBezTo>
                  <a:cubicBezTo>
                    <a:pt x="0" y="40"/>
                    <a:pt x="0" y="51"/>
                    <a:pt x="2" y="53"/>
                  </a:cubicBezTo>
                  <a:cubicBezTo>
                    <a:pt x="15" y="63"/>
                    <a:pt x="37" y="71"/>
                    <a:pt x="41" y="71"/>
                  </a:cubicBezTo>
                  <a:cubicBezTo>
                    <a:pt x="41" y="71"/>
                    <a:pt x="26" y="55"/>
                    <a:pt x="26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138"/>
            <p:cNvSpPr>
              <a:spLocks/>
            </p:cNvSpPr>
            <p:nvPr/>
          </p:nvSpPr>
          <p:spPr bwMode="auto">
            <a:xfrm>
              <a:off x="6970713" y="2200275"/>
              <a:ext cx="115888" cy="266700"/>
            </a:xfrm>
            <a:custGeom>
              <a:avLst/>
              <a:gdLst>
                <a:gd name="T0" fmla="*/ 18 w 31"/>
                <a:gd name="T1" fmla="*/ 71 h 71"/>
                <a:gd name="T2" fmla="*/ 0 w 31"/>
                <a:gd name="T3" fmla="*/ 35 h 71"/>
                <a:gd name="T4" fmla="*/ 20 w 31"/>
                <a:gd name="T5" fmla="*/ 0 h 71"/>
                <a:gd name="T6" fmla="*/ 9 w 31"/>
                <a:gd name="T7" fmla="*/ 35 h 71"/>
                <a:gd name="T8" fmla="*/ 18 w 31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1">
                  <a:moveTo>
                    <a:pt x="18" y="71"/>
                  </a:moveTo>
                  <a:cubicBezTo>
                    <a:pt x="15" y="71"/>
                    <a:pt x="0" y="55"/>
                    <a:pt x="0" y="35"/>
                  </a:cubicBezTo>
                  <a:cubicBezTo>
                    <a:pt x="1" y="15"/>
                    <a:pt x="17" y="0"/>
                    <a:pt x="20" y="0"/>
                  </a:cubicBezTo>
                  <a:cubicBezTo>
                    <a:pt x="31" y="0"/>
                    <a:pt x="10" y="16"/>
                    <a:pt x="9" y="35"/>
                  </a:cubicBezTo>
                  <a:cubicBezTo>
                    <a:pt x="9" y="55"/>
                    <a:pt x="29" y="71"/>
                    <a:pt x="18" y="7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139"/>
            <p:cNvSpPr>
              <a:spLocks/>
            </p:cNvSpPr>
            <p:nvPr/>
          </p:nvSpPr>
          <p:spPr bwMode="auto">
            <a:xfrm>
              <a:off x="7004051" y="2274888"/>
              <a:ext cx="41275" cy="117475"/>
            </a:xfrm>
            <a:custGeom>
              <a:avLst/>
              <a:gdLst>
                <a:gd name="T0" fmla="*/ 3 w 11"/>
                <a:gd name="T1" fmla="*/ 31 h 31"/>
                <a:gd name="T2" fmla="*/ 11 w 11"/>
                <a:gd name="T3" fmla="*/ 15 h 31"/>
                <a:gd name="T4" fmla="*/ 4 w 11"/>
                <a:gd name="T5" fmla="*/ 0 h 31"/>
                <a:gd name="T6" fmla="*/ 0 w 11"/>
                <a:gd name="T7" fmla="*/ 15 h 31"/>
                <a:gd name="T8" fmla="*/ 3 w 1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1">
                  <a:moveTo>
                    <a:pt x="3" y="31"/>
                  </a:moveTo>
                  <a:cubicBezTo>
                    <a:pt x="8" y="27"/>
                    <a:pt x="11" y="22"/>
                    <a:pt x="11" y="15"/>
                  </a:cubicBezTo>
                  <a:cubicBezTo>
                    <a:pt x="11" y="9"/>
                    <a:pt x="9" y="4"/>
                    <a:pt x="4" y="0"/>
                  </a:cubicBezTo>
                  <a:cubicBezTo>
                    <a:pt x="2" y="5"/>
                    <a:pt x="0" y="10"/>
                    <a:pt x="0" y="15"/>
                  </a:cubicBezTo>
                  <a:cubicBezTo>
                    <a:pt x="0" y="21"/>
                    <a:pt x="1" y="26"/>
                    <a:pt x="3" y="3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40"/>
            <p:cNvSpPr>
              <a:spLocks/>
            </p:cNvSpPr>
            <p:nvPr/>
          </p:nvSpPr>
          <p:spPr bwMode="auto">
            <a:xfrm>
              <a:off x="6970713" y="2260600"/>
              <a:ext cx="47625" cy="142875"/>
            </a:xfrm>
            <a:custGeom>
              <a:avLst/>
              <a:gdLst>
                <a:gd name="T0" fmla="*/ 9 w 13"/>
                <a:gd name="T1" fmla="*/ 19 h 38"/>
                <a:gd name="T2" fmla="*/ 13 w 13"/>
                <a:gd name="T3" fmla="*/ 4 h 38"/>
                <a:gd name="T4" fmla="*/ 6 w 13"/>
                <a:gd name="T5" fmla="*/ 0 h 38"/>
                <a:gd name="T6" fmla="*/ 0 w 13"/>
                <a:gd name="T7" fmla="*/ 19 h 38"/>
                <a:gd name="T8" fmla="*/ 5 w 13"/>
                <a:gd name="T9" fmla="*/ 38 h 38"/>
                <a:gd name="T10" fmla="*/ 12 w 13"/>
                <a:gd name="T11" fmla="*/ 35 h 38"/>
                <a:gd name="T12" fmla="*/ 9 w 13"/>
                <a:gd name="T13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8">
                  <a:moveTo>
                    <a:pt x="9" y="19"/>
                  </a:moveTo>
                  <a:cubicBezTo>
                    <a:pt x="9" y="14"/>
                    <a:pt x="11" y="9"/>
                    <a:pt x="13" y="4"/>
                  </a:cubicBezTo>
                  <a:cubicBezTo>
                    <a:pt x="11" y="2"/>
                    <a:pt x="8" y="1"/>
                    <a:pt x="6" y="0"/>
                  </a:cubicBezTo>
                  <a:cubicBezTo>
                    <a:pt x="3" y="5"/>
                    <a:pt x="0" y="12"/>
                    <a:pt x="0" y="19"/>
                  </a:cubicBezTo>
                  <a:cubicBezTo>
                    <a:pt x="0" y="26"/>
                    <a:pt x="2" y="33"/>
                    <a:pt x="5" y="38"/>
                  </a:cubicBezTo>
                  <a:cubicBezTo>
                    <a:pt x="7" y="38"/>
                    <a:pt x="10" y="36"/>
                    <a:pt x="12" y="35"/>
                  </a:cubicBezTo>
                  <a:cubicBezTo>
                    <a:pt x="10" y="30"/>
                    <a:pt x="9" y="25"/>
                    <a:pt x="9" y="19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41"/>
            <p:cNvSpPr>
              <a:spLocks/>
            </p:cNvSpPr>
            <p:nvPr/>
          </p:nvSpPr>
          <p:spPr bwMode="auto">
            <a:xfrm>
              <a:off x="7015163" y="2351088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2 h 5"/>
                <a:gd name="T4" fmla="*/ 2 w 5"/>
                <a:gd name="T5" fmla="*/ 0 h 5"/>
                <a:gd name="T6" fmla="*/ 5 w 5"/>
                <a:gd name="T7" fmla="*/ 3 h 5"/>
                <a:gd name="T8" fmla="*/ 2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3" y="5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42"/>
            <p:cNvSpPr>
              <a:spLocks/>
            </p:cNvSpPr>
            <p:nvPr/>
          </p:nvSpPr>
          <p:spPr bwMode="auto">
            <a:xfrm>
              <a:off x="7023101" y="1917700"/>
              <a:ext cx="255588" cy="233362"/>
            </a:xfrm>
            <a:custGeom>
              <a:avLst/>
              <a:gdLst>
                <a:gd name="T0" fmla="*/ 29 w 68"/>
                <a:gd name="T1" fmla="*/ 32 h 62"/>
                <a:gd name="T2" fmla="*/ 7 w 68"/>
                <a:gd name="T3" fmla="*/ 0 h 62"/>
                <a:gd name="T4" fmla="*/ 1 w 68"/>
                <a:gd name="T5" fmla="*/ 42 h 62"/>
                <a:gd name="T6" fmla="*/ 16 w 68"/>
                <a:gd name="T7" fmla="*/ 53 h 62"/>
                <a:gd name="T8" fmla="*/ 33 w 68"/>
                <a:gd name="T9" fmla="*/ 61 h 62"/>
                <a:gd name="T10" fmla="*/ 68 w 68"/>
                <a:gd name="T11" fmla="*/ 37 h 62"/>
                <a:gd name="T12" fmla="*/ 29 w 68"/>
                <a:gd name="T13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29" y="32"/>
                  </a:moveTo>
                  <a:cubicBezTo>
                    <a:pt x="13" y="21"/>
                    <a:pt x="7" y="0"/>
                    <a:pt x="7" y="0"/>
                  </a:cubicBezTo>
                  <a:cubicBezTo>
                    <a:pt x="5" y="3"/>
                    <a:pt x="0" y="25"/>
                    <a:pt x="1" y="42"/>
                  </a:cubicBezTo>
                  <a:cubicBezTo>
                    <a:pt x="2" y="45"/>
                    <a:pt x="12" y="51"/>
                    <a:pt x="16" y="53"/>
                  </a:cubicBezTo>
                  <a:cubicBezTo>
                    <a:pt x="21" y="56"/>
                    <a:pt x="31" y="62"/>
                    <a:pt x="33" y="61"/>
                  </a:cubicBezTo>
                  <a:cubicBezTo>
                    <a:pt x="48" y="55"/>
                    <a:pt x="66" y="40"/>
                    <a:pt x="68" y="37"/>
                  </a:cubicBezTo>
                  <a:cubicBezTo>
                    <a:pt x="68" y="37"/>
                    <a:pt x="46" y="42"/>
                    <a:pt x="29" y="32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143"/>
            <p:cNvSpPr>
              <a:spLocks/>
            </p:cNvSpPr>
            <p:nvPr/>
          </p:nvSpPr>
          <p:spPr bwMode="auto">
            <a:xfrm>
              <a:off x="7045326" y="1879600"/>
              <a:ext cx="255588" cy="203200"/>
            </a:xfrm>
            <a:custGeom>
              <a:avLst/>
              <a:gdLst>
                <a:gd name="T0" fmla="*/ 62 w 68"/>
                <a:gd name="T1" fmla="*/ 47 h 54"/>
                <a:gd name="T2" fmla="*/ 22 w 68"/>
                <a:gd name="T3" fmla="*/ 44 h 54"/>
                <a:gd name="T4" fmla="*/ 1 w 68"/>
                <a:gd name="T5" fmla="*/ 10 h 54"/>
                <a:gd name="T6" fmla="*/ 27 w 68"/>
                <a:gd name="T7" fmla="*/ 36 h 54"/>
                <a:gd name="T8" fmla="*/ 62 w 68"/>
                <a:gd name="T9" fmla="*/ 4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62" y="47"/>
                  </a:moveTo>
                  <a:cubicBezTo>
                    <a:pt x="61" y="49"/>
                    <a:pt x="39" y="54"/>
                    <a:pt x="22" y="44"/>
                  </a:cubicBezTo>
                  <a:cubicBezTo>
                    <a:pt x="5" y="34"/>
                    <a:pt x="0" y="12"/>
                    <a:pt x="1" y="10"/>
                  </a:cubicBezTo>
                  <a:cubicBezTo>
                    <a:pt x="7" y="0"/>
                    <a:pt x="10" y="26"/>
                    <a:pt x="27" y="36"/>
                  </a:cubicBezTo>
                  <a:cubicBezTo>
                    <a:pt x="43" y="47"/>
                    <a:pt x="68" y="37"/>
                    <a:pt x="62" y="47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144"/>
            <p:cNvSpPr>
              <a:spLocks/>
            </p:cNvSpPr>
            <p:nvPr/>
          </p:nvSpPr>
          <p:spPr bwMode="auto">
            <a:xfrm>
              <a:off x="7102476" y="1966913"/>
              <a:ext cx="101600" cy="68262"/>
            </a:xfrm>
            <a:custGeom>
              <a:avLst/>
              <a:gdLst>
                <a:gd name="T0" fmla="*/ 27 w 27"/>
                <a:gd name="T1" fmla="*/ 18 h 18"/>
                <a:gd name="T2" fmla="*/ 17 w 27"/>
                <a:gd name="T3" fmla="*/ 4 h 18"/>
                <a:gd name="T4" fmla="*/ 0 w 27"/>
                <a:gd name="T5" fmla="*/ 2 h 18"/>
                <a:gd name="T6" fmla="*/ 12 w 27"/>
                <a:gd name="T7" fmla="*/ 13 h 18"/>
                <a:gd name="T8" fmla="*/ 27 w 2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27" y="18"/>
                  </a:moveTo>
                  <a:cubicBezTo>
                    <a:pt x="26" y="13"/>
                    <a:pt x="23" y="7"/>
                    <a:pt x="17" y="4"/>
                  </a:cubicBezTo>
                  <a:cubicBezTo>
                    <a:pt x="12" y="1"/>
                    <a:pt x="6" y="0"/>
                    <a:pt x="0" y="2"/>
                  </a:cubicBezTo>
                  <a:cubicBezTo>
                    <a:pt x="3" y="6"/>
                    <a:pt x="7" y="10"/>
                    <a:pt x="12" y="13"/>
                  </a:cubicBezTo>
                  <a:cubicBezTo>
                    <a:pt x="16" y="16"/>
                    <a:pt x="22" y="18"/>
                    <a:pt x="27" y="1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145"/>
            <p:cNvSpPr>
              <a:spLocks/>
            </p:cNvSpPr>
            <p:nvPr/>
          </p:nvSpPr>
          <p:spPr bwMode="auto">
            <a:xfrm>
              <a:off x="7075488" y="1974850"/>
              <a:ext cx="128588" cy="93662"/>
            </a:xfrm>
            <a:custGeom>
              <a:avLst/>
              <a:gdLst>
                <a:gd name="T0" fmla="*/ 19 w 34"/>
                <a:gd name="T1" fmla="*/ 11 h 25"/>
                <a:gd name="T2" fmla="*/ 7 w 34"/>
                <a:gd name="T3" fmla="*/ 0 h 25"/>
                <a:gd name="T4" fmla="*/ 0 w 34"/>
                <a:gd name="T5" fmla="*/ 5 h 25"/>
                <a:gd name="T6" fmla="*/ 14 w 34"/>
                <a:gd name="T7" fmla="*/ 19 h 25"/>
                <a:gd name="T8" fmla="*/ 33 w 34"/>
                <a:gd name="T9" fmla="*/ 25 h 25"/>
                <a:gd name="T10" fmla="*/ 34 w 34"/>
                <a:gd name="T11" fmla="*/ 16 h 25"/>
                <a:gd name="T12" fmla="*/ 19 w 34"/>
                <a:gd name="T1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5">
                  <a:moveTo>
                    <a:pt x="19" y="11"/>
                  </a:moveTo>
                  <a:cubicBezTo>
                    <a:pt x="14" y="8"/>
                    <a:pt x="10" y="4"/>
                    <a:pt x="7" y="0"/>
                  </a:cubicBezTo>
                  <a:cubicBezTo>
                    <a:pt x="5" y="1"/>
                    <a:pt x="2" y="3"/>
                    <a:pt x="0" y="5"/>
                  </a:cubicBezTo>
                  <a:cubicBezTo>
                    <a:pt x="3" y="10"/>
                    <a:pt x="8" y="15"/>
                    <a:pt x="14" y="19"/>
                  </a:cubicBezTo>
                  <a:cubicBezTo>
                    <a:pt x="20" y="23"/>
                    <a:pt x="27" y="24"/>
                    <a:pt x="33" y="25"/>
                  </a:cubicBezTo>
                  <a:cubicBezTo>
                    <a:pt x="34" y="22"/>
                    <a:pt x="34" y="19"/>
                    <a:pt x="34" y="16"/>
                  </a:cubicBezTo>
                  <a:cubicBezTo>
                    <a:pt x="29" y="16"/>
                    <a:pt x="23" y="14"/>
                    <a:pt x="19" y="1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146"/>
            <p:cNvSpPr>
              <a:spLocks/>
            </p:cNvSpPr>
            <p:nvPr/>
          </p:nvSpPr>
          <p:spPr bwMode="auto">
            <a:xfrm>
              <a:off x="7169151" y="2005013"/>
              <a:ext cx="19050" cy="17462"/>
            </a:xfrm>
            <a:custGeom>
              <a:avLst/>
              <a:gdLst>
                <a:gd name="T0" fmla="*/ 5 w 5"/>
                <a:gd name="T1" fmla="*/ 4 h 5"/>
                <a:gd name="T2" fmla="*/ 1 w 5"/>
                <a:gd name="T3" fmla="*/ 5 h 5"/>
                <a:gd name="T4" fmla="*/ 0 w 5"/>
                <a:gd name="T5" fmla="*/ 1 h 5"/>
                <a:gd name="T6" fmla="*/ 4 w 5"/>
                <a:gd name="T7" fmla="*/ 1 h 5"/>
                <a:gd name="T8" fmla="*/ 5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5" y="1"/>
                    <a:pt x="5" y="3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0" name="组合 299"/>
          <p:cNvGrpSpPr/>
          <p:nvPr/>
        </p:nvGrpSpPr>
        <p:grpSpPr>
          <a:xfrm>
            <a:off x="4320875" y="515417"/>
            <a:ext cx="5065283" cy="1828047"/>
            <a:chOff x="2778619" y="3612896"/>
            <a:chExt cx="7007225" cy="2528888"/>
          </a:xfrm>
        </p:grpSpPr>
        <p:sp>
          <p:nvSpPr>
            <p:cNvPr id="301" name="Freeform 89"/>
            <p:cNvSpPr>
              <a:spLocks noEditPoints="1"/>
            </p:cNvSpPr>
            <p:nvPr/>
          </p:nvSpPr>
          <p:spPr bwMode="auto">
            <a:xfrm>
              <a:off x="2778619" y="3974846"/>
              <a:ext cx="4797425" cy="2162175"/>
            </a:xfrm>
            <a:custGeom>
              <a:avLst/>
              <a:gdLst>
                <a:gd name="T0" fmla="*/ 10 w 1278"/>
                <a:gd name="T1" fmla="*/ 494 h 576"/>
                <a:gd name="T2" fmla="*/ 247 w 1278"/>
                <a:gd name="T3" fmla="*/ 224 h 576"/>
                <a:gd name="T4" fmla="*/ 245 w 1278"/>
                <a:gd name="T5" fmla="*/ 109 h 576"/>
                <a:gd name="T6" fmla="*/ 132 w 1278"/>
                <a:gd name="T7" fmla="*/ 113 h 576"/>
                <a:gd name="T8" fmla="*/ 2 w 1278"/>
                <a:gd name="T9" fmla="*/ 183 h 576"/>
                <a:gd name="T10" fmla="*/ 51 w 1278"/>
                <a:gd name="T11" fmla="*/ 52 h 576"/>
                <a:gd name="T12" fmla="*/ 327 w 1278"/>
                <a:gd name="T13" fmla="*/ 45 h 576"/>
                <a:gd name="T14" fmla="*/ 349 w 1278"/>
                <a:gd name="T15" fmla="*/ 259 h 576"/>
                <a:gd name="T16" fmla="*/ 157 w 1278"/>
                <a:gd name="T17" fmla="*/ 480 h 576"/>
                <a:gd name="T18" fmla="*/ 303 w 1278"/>
                <a:gd name="T19" fmla="*/ 482 h 576"/>
                <a:gd name="T20" fmla="*/ 393 w 1278"/>
                <a:gd name="T21" fmla="*/ 426 h 576"/>
                <a:gd name="T22" fmla="*/ 10 w 1278"/>
                <a:gd name="T23" fmla="*/ 568 h 576"/>
                <a:gd name="T24" fmla="*/ 783 w 1278"/>
                <a:gd name="T25" fmla="*/ 518 h 576"/>
                <a:gd name="T26" fmla="*/ 506 w 1278"/>
                <a:gd name="T27" fmla="*/ 518 h 576"/>
                <a:gd name="T28" fmla="*/ 455 w 1278"/>
                <a:gd name="T29" fmla="*/ 226 h 576"/>
                <a:gd name="T30" fmla="*/ 644 w 1278"/>
                <a:gd name="T31" fmla="*/ 0 h 576"/>
                <a:gd name="T32" fmla="*/ 834 w 1278"/>
                <a:gd name="T33" fmla="*/ 226 h 576"/>
                <a:gd name="T34" fmla="*/ 722 w 1278"/>
                <a:gd name="T35" fmla="*/ 215 h 576"/>
                <a:gd name="T36" fmla="*/ 644 w 1278"/>
                <a:gd name="T37" fmla="*/ 86 h 576"/>
                <a:gd name="T38" fmla="*/ 567 w 1278"/>
                <a:gd name="T39" fmla="*/ 215 h 576"/>
                <a:gd name="T40" fmla="*/ 587 w 1278"/>
                <a:gd name="T41" fmla="*/ 459 h 576"/>
                <a:gd name="T42" fmla="*/ 702 w 1278"/>
                <a:gd name="T43" fmla="*/ 459 h 576"/>
                <a:gd name="T44" fmla="*/ 722 w 1278"/>
                <a:gd name="T45" fmla="*/ 215 h 576"/>
                <a:gd name="T46" fmla="*/ 896 w 1278"/>
                <a:gd name="T47" fmla="*/ 494 h 576"/>
                <a:gd name="T48" fmla="*/ 1133 w 1278"/>
                <a:gd name="T49" fmla="*/ 224 h 576"/>
                <a:gd name="T50" fmla="*/ 1130 w 1278"/>
                <a:gd name="T51" fmla="*/ 109 h 576"/>
                <a:gd name="T52" fmla="*/ 1017 w 1278"/>
                <a:gd name="T53" fmla="*/ 113 h 576"/>
                <a:gd name="T54" fmla="*/ 887 w 1278"/>
                <a:gd name="T55" fmla="*/ 183 h 576"/>
                <a:gd name="T56" fmla="*/ 937 w 1278"/>
                <a:gd name="T57" fmla="*/ 52 h 576"/>
                <a:gd name="T58" fmla="*/ 1212 w 1278"/>
                <a:gd name="T59" fmla="*/ 45 h 576"/>
                <a:gd name="T60" fmla="*/ 1234 w 1278"/>
                <a:gd name="T61" fmla="*/ 259 h 576"/>
                <a:gd name="T62" fmla="*/ 1042 w 1278"/>
                <a:gd name="T63" fmla="*/ 480 h 576"/>
                <a:gd name="T64" fmla="*/ 1188 w 1278"/>
                <a:gd name="T65" fmla="*/ 482 h 576"/>
                <a:gd name="T66" fmla="*/ 1278 w 1278"/>
                <a:gd name="T67" fmla="*/ 426 h 576"/>
                <a:gd name="T68" fmla="*/ 896 w 1278"/>
                <a:gd name="T69" fmla="*/ 56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78" h="576">
                  <a:moveTo>
                    <a:pt x="10" y="568"/>
                  </a:moveTo>
                  <a:cubicBezTo>
                    <a:pt x="10" y="494"/>
                    <a:pt x="10" y="494"/>
                    <a:pt x="10" y="494"/>
                  </a:cubicBezTo>
                  <a:cubicBezTo>
                    <a:pt x="192" y="300"/>
                    <a:pt x="192" y="300"/>
                    <a:pt x="192" y="300"/>
                  </a:cubicBezTo>
                  <a:cubicBezTo>
                    <a:pt x="218" y="270"/>
                    <a:pt x="236" y="245"/>
                    <a:pt x="247" y="224"/>
                  </a:cubicBezTo>
                  <a:cubicBezTo>
                    <a:pt x="258" y="203"/>
                    <a:pt x="264" y="184"/>
                    <a:pt x="264" y="167"/>
                  </a:cubicBezTo>
                  <a:cubicBezTo>
                    <a:pt x="264" y="143"/>
                    <a:pt x="257" y="124"/>
                    <a:pt x="245" y="109"/>
                  </a:cubicBezTo>
                  <a:cubicBezTo>
                    <a:pt x="232" y="94"/>
                    <a:pt x="214" y="86"/>
                    <a:pt x="191" y="86"/>
                  </a:cubicBezTo>
                  <a:cubicBezTo>
                    <a:pt x="165" y="86"/>
                    <a:pt x="145" y="95"/>
                    <a:pt x="132" y="113"/>
                  </a:cubicBezTo>
                  <a:cubicBezTo>
                    <a:pt x="118" y="130"/>
                    <a:pt x="111" y="154"/>
                    <a:pt x="111" y="183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0" y="130"/>
                    <a:pt x="17" y="87"/>
                    <a:pt x="51" y="52"/>
                  </a:cubicBezTo>
                  <a:cubicBezTo>
                    <a:pt x="86" y="17"/>
                    <a:pt x="132" y="0"/>
                    <a:pt x="191" y="0"/>
                  </a:cubicBezTo>
                  <a:cubicBezTo>
                    <a:pt x="248" y="0"/>
                    <a:pt x="294" y="15"/>
                    <a:pt x="327" y="45"/>
                  </a:cubicBezTo>
                  <a:cubicBezTo>
                    <a:pt x="360" y="75"/>
                    <a:pt x="376" y="115"/>
                    <a:pt x="376" y="165"/>
                  </a:cubicBezTo>
                  <a:cubicBezTo>
                    <a:pt x="376" y="198"/>
                    <a:pt x="367" y="230"/>
                    <a:pt x="349" y="259"/>
                  </a:cubicBezTo>
                  <a:cubicBezTo>
                    <a:pt x="330" y="287"/>
                    <a:pt x="299" y="325"/>
                    <a:pt x="256" y="371"/>
                  </a:cubicBezTo>
                  <a:cubicBezTo>
                    <a:pt x="157" y="480"/>
                    <a:pt x="157" y="480"/>
                    <a:pt x="157" y="480"/>
                  </a:cubicBezTo>
                  <a:cubicBezTo>
                    <a:pt x="157" y="482"/>
                    <a:pt x="157" y="482"/>
                    <a:pt x="157" y="482"/>
                  </a:cubicBezTo>
                  <a:cubicBezTo>
                    <a:pt x="303" y="482"/>
                    <a:pt x="303" y="482"/>
                    <a:pt x="303" y="482"/>
                  </a:cubicBezTo>
                  <a:cubicBezTo>
                    <a:pt x="307" y="426"/>
                    <a:pt x="307" y="426"/>
                    <a:pt x="307" y="426"/>
                  </a:cubicBezTo>
                  <a:cubicBezTo>
                    <a:pt x="393" y="426"/>
                    <a:pt x="393" y="426"/>
                    <a:pt x="393" y="426"/>
                  </a:cubicBezTo>
                  <a:cubicBezTo>
                    <a:pt x="393" y="568"/>
                    <a:pt x="393" y="568"/>
                    <a:pt x="393" y="568"/>
                  </a:cubicBezTo>
                  <a:lnTo>
                    <a:pt x="10" y="568"/>
                  </a:lnTo>
                  <a:close/>
                  <a:moveTo>
                    <a:pt x="834" y="350"/>
                  </a:moveTo>
                  <a:cubicBezTo>
                    <a:pt x="834" y="424"/>
                    <a:pt x="817" y="480"/>
                    <a:pt x="783" y="518"/>
                  </a:cubicBezTo>
                  <a:cubicBezTo>
                    <a:pt x="749" y="557"/>
                    <a:pt x="703" y="576"/>
                    <a:pt x="645" y="576"/>
                  </a:cubicBezTo>
                  <a:cubicBezTo>
                    <a:pt x="586" y="576"/>
                    <a:pt x="540" y="557"/>
                    <a:pt x="506" y="518"/>
                  </a:cubicBezTo>
                  <a:cubicBezTo>
                    <a:pt x="472" y="480"/>
                    <a:pt x="455" y="424"/>
                    <a:pt x="455" y="350"/>
                  </a:cubicBezTo>
                  <a:cubicBezTo>
                    <a:pt x="455" y="226"/>
                    <a:pt x="455" y="226"/>
                    <a:pt x="455" y="226"/>
                  </a:cubicBezTo>
                  <a:cubicBezTo>
                    <a:pt x="455" y="152"/>
                    <a:pt x="472" y="96"/>
                    <a:pt x="506" y="58"/>
                  </a:cubicBezTo>
                  <a:cubicBezTo>
                    <a:pt x="540" y="19"/>
                    <a:pt x="586" y="0"/>
                    <a:pt x="644" y="0"/>
                  </a:cubicBezTo>
                  <a:cubicBezTo>
                    <a:pt x="702" y="0"/>
                    <a:pt x="748" y="19"/>
                    <a:pt x="782" y="58"/>
                  </a:cubicBezTo>
                  <a:cubicBezTo>
                    <a:pt x="817" y="96"/>
                    <a:pt x="834" y="152"/>
                    <a:pt x="834" y="226"/>
                  </a:cubicBezTo>
                  <a:lnTo>
                    <a:pt x="834" y="350"/>
                  </a:lnTo>
                  <a:close/>
                  <a:moveTo>
                    <a:pt x="722" y="215"/>
                  </a:moveTo>
                  <a:cubicBezTo>
                    <a:pt x="722" y="170"/>
                    <a:pt x="715" y="138"/>
                    <a:pt x="702" y="117"/>
                  </a:cubicBezTo>
                  <a:cubicBezTo>
                    <a:pt x="689" y="97"/>
                    <a:pt x="669" y="86"/>
                    <a:pt x="644" y="86"/>
                  </a:cubicBezTo>
                  <a:cubicBezTo>
                    <a:pt x="619" y="86"/>
                    <a:pt x="600" y="96"/>
                    <a:pt x="586" y="117"/>
                  </a:cubicBezTo>
                  <a:cubicBezTo>
                    <a:pt x="573" y="138"/>
                    <a:pt x="567" y="170"/>
                    <a:pt x="567" y="215"/>
                  </a:cubicBezTo>
                  <a:cubicBezTo>
                    <a:pt x="567" y="360"/>
                    <a:pt x="567" y="360"/>
                    <a:pt x="567" y="360"/>
                  </a:cubicBezTo>
                  <a:cubicBezTo>
                    <a:pt x="567" y="406"/>
                    <a:pt x="573" y="438"/>
                    <a:pt x="587" y="459"/>
                  </a:cubicBezTo>
                  <a:cubicBezTo>
                    <a:pt x="600" y="479"/>
                    <a:pt x="619" y="490"/>
                    <a:pt x="645" y="490"/>
                  </a:cubicBezTo>
                  <a:cubicBezTo>
                    <a:pt x="670" y="490"/>
                    <a:pt x="689" y="479"/>
                    <a:pt x="702" y="459"/>
                  </a:cubicBezTo>
                  <a:cubicBezTo>
                    <a:pt x="715" y="438"/>
                    <a:pt x="722" y="406"/>
                    <a:pt x="722" y="360"/>
                  </a:cubicBezTo>
                  <a:lnTo>
                    <a:pt x="722" y="215"/>
                  </a:lnTo>
                  <a:close/>
                  <a:moveTo>
                    <a:pt x="896" y="568"/>
                  </a:moveTo>
                  <a:cubicBezTo>
                    <a:pt x="896" y="494"/>
                    <a:pt x="896" y="494"/>
                    <a:pt x="896" y="494"/>
                  </a:cubicBezTo>
                  <a:cubicBezTo>
                    <a:pt x="1077" y="300"/>
                    <a:pt x="1077" y="300"/>
                    <a:pt x="1077" y="300"/>
                  </a:cubicBezTo>
                  <a:cubicBezTo>
                    <a:pt x="1103" y="270"/>
                    <a:pt x="1122" y="245"/>
                    <a:pt x="1133" y="224"/>
                  </a:cubicBezTo>
                  <a:cubicBezTo>
                    <a:pt x="1144" y="203"/>
                    <a:pt x="1149" y="184"/>
                    <a:pt x="1149" y="167"/>
                  </a:cubicBezTo>
                  <a:cubicBezTo>
                    <a:pt x="1149" y="143"/>
                    <a:pt x="1143" y="124"/>
                    <a:pt x="1130" y="109"/>
                  </a:cubicBezTo>
                  <a:cubicBezTo>
                    <a:pt x="1117" y="94"/>
                    <a:pt x="1099" y="86"/>
                    <a:pt x="1076" y="86"/>
                  </a:cubicBezTo>
                  <a:cubicBezTo>
                    <a:pt x="1050" y="86"/>
                    <a:pt x="1030" y="95"/>
                    <a:pt x="1017" y="113"/>
                  </a:cubicBezTo>
                  <a:cubicBezTo>
                    <a:pt x="1004" y="130"/>
                    <a:pt x="997" y="154"/>
                    <a:pt x="997" y="183"/>
                  </a:cubicBezTo>
                  <a:cubicBezTo>
                    <a:pt x="887" y="183"/>
                    <a:pt x="887" y="183"/>
                    <a:pt x="887" y="183"/>
                  </a:cubicBezTo>
                  <a:cubicBezTo>
                    <a:pt x="887" y="180"/>
                    <a:pt x="887" y="180"/>
                    <a:pt x="887" y="180"/>
                  </a:cubicBezTo>
                  <a:cubicBezTo>
                    <a:pt x="886" y="130"/>
                    <a:pt x="902" y="87"/>
                    <a:pt x="937" y="52"/>
                  </a:cubicBezTo>
                  <a:cubicBezTo>
                    <a:pt x="971" y="17"/>
                    <a:pt x="1018" y="0"/>
                    <a:pt x="1076" y="0"/>
                  </a:cubicBezTo>
                  <a:cubicBezTo>
                    <a:pt x="1134" y="0"/>
                    <a:pt x="1179" y="15"/>
                    <a:pt x="1212" y="45"/>
                  </a:cubicBezTo>
                  <a:cubicBezTo>
                    <a:pt x="1245" y="75"/>
                    <a:pt x="1262" y="115"/>
                    <a:pt x="1262" y="165"/>
                  </a:cubicBezTo>
                  <a:cubicBezTo>
                    <a:pt x="1262" y="198"/>
                    <a:pt x="1252" y="230"/>
                    <a:pt x="1234" y="259"/>
                  </a:cubicBezTo>
                  <a:cubicBezTo>
                    <a:pt x="1215" y="287"/>
                    <a:pt x="1184" y="325"/>
                    <a:pt x="1141" y="371"/>
                  </a:cubicBezTo>
                  <a:cubicBezTo>
                    <a:pt x="1042" y="480"/>
                    <a:pt x="1042" y="480"/>
                    <a:pt x="1042" y="480"/>
                  </a:cubicBezTo>
                  <a:cubicBezTo>
                    <a:pt x="1043" y="482"/>
                    <a:pt x="1043" y="482"/>
                    <a:pt x="1043" y="482"/>
                  </a:cubicBezTo>
                  <a:cubicBezTo>
                    <a:pt x="1188" y="482"/>
                    <a:pt x="1188" y="482"/>
                    <a:pt x="1188" y="482"/>
                  </a:cubicBezTo>
                  <a:cubicBezTo>
                    <a:pt x="1193" y="426"/>
                    <a:pt x="1193" y="426"/>
                    <a:pt x="1193" y="426"/>
                  </a:cubicBezTo>
                  <a:cubicBezTo>
                    <a:pt x="1278" y="426"/>
                    <a:pt x="1278" y="426"/>
                    <a:pt x="1278" y="426"/>
                  </a:cubicBezTo>
                  <a:cubicBezTo>
                    <a:pt x="1278" y="568"/>
                    <a:pt x="1278" y="568"/>
                    <a:pt x="1278" y="568"/>
                  </a:cubicBezTo>
                  <a:lnTo>
                    <a:pt x="896" y="5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2" name="组合 301"/>
            <p:cNvGrpSpPr/>
            <p:nvPr/>
          </p:nvGrpSpPr>
          <p:grpSpPr>
            <a:xfrm>
              <a:off x="7315694" y="3612896"/>
              <a:ext cx="2470150" cy="2528888"/>
              <a:chOff x="7366001" y="3105151"/>
              <a:chExt cx="2470150" cy="2528888"/>
            </a:xfrm>
          </p:grpSpPr>
          <p:sp>
            <p:nvSpPr>
              <p:cNvPr id="303" name="Freeform 66"/>
              <p:cNvSpPr>
                <a:spLocks/>
              </p:cNvSpPr>
              <p:nvPr/>
            </p:nvSpPr>
            <p:spPr bwMode="auto">
              <a:xfrm>
                <a:off x="8737601" y="5441951"/>
                <a:ext cx="584200" cy="192088"/>
              </a:xfrm>
              <a:custGeom>
                <a:avLst/>
                <a:gdLst>
                  <a:gd name="T0" fmla="*/ 156 w 156"/>
                  <a:gd name="T1" fmla="*/ 50 h 51"/>
                  <a:gd name="T2" fmla="*/ 42 w 156"/>
                  <a:gd name="T3" fmla="*/ 4 h 51"/>
                  <a:gd name="T4" fmla="*/ 0 w 156"/>
                  <a:gd name="T5" fmla="*/ 50 h 51"/>
                  <a:gd name="T6" fmla="*/ 156 w 156"/>
                  <a:gd name="T7" fmla="*/ 5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51">
                    <a:moveTo>
                      <a:pt x="156" y="50"/>
                    </a:moveTo>
                    <a:cubicBezTo>
                      <a:pt x="156" y="24"/>
                      <a:pt x="103" y="0"/>
                      <a:pt x="42" y="4"/>
                    </a:cubicBezTo>
                    <a:cubicBezTo>
                      <a:pt x="2" y="6"/>
                      <a:pt x="0" y="18"/>
                      <a:pt x="0" y="50"/>
                    </a:cubicBezTo>
                    <a:cubicBezTo>
                      <a:pt x="0" y="51"/>
                      <a:pt x="137" y="50"/>
                      <a:pt x="156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67"/>
              <p:cNvSpPr>
                <a:spLocks/>
              </p:cNvSpPr>
              <p:nvPr/>
            </p:nvSpPr>
            <p:spPr bwMode="auto">
              <a:xfrm>
                <a:off x="7712076" y="5441951"/>
                <a:ext cx="585788" cy="192088"/>
              </a:xfrm>
              <a:custGeom>
                <a:avLst/>
                <a:gdLst>
                  <a:gd name="T0" fmla="*/ 0 w 156"/>
                  <a:gd name="T1" fmla="*/ 50 h 51"/>
                  <a:gd name="T2" fmla="*/ 114 w 156"/>
                  <a:gd name="T3" fmla="*/ 4 h 51"/>
                  <a:gd name="T4" fmla="*/ 156 w 156"/>
                  <a:gd name="T5" fmla="*/ 50 h 51"/>
                  <a:gd name="T6" fmla="*/ 0 w 156"/>
                  <a:gd name="T7" fmla="*/ 5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51">
                    <a:moveTo>
                      <a:pt x="0" y="50"/>
                    </a:moveTo>
                    <a:cubicBezTo>
                      <a:pt x="0" y="24"/>
                      <a:pt x="53" y="0"/>
                      <a:pt x="114" y="4"/>
                    </a:cubicBezTo>
                    <a:cubicBezTo>
                      <a:pt x="154" y="6"/>
                      <a:pt x="156" y="18"/>
                      <a:pt x="156" y="50"/>
                    </a:cubicBezTo>
                    <a:cubicBezTo>
                      <a:pt x="156" y="51"/>
                      <a:pt x="19" y="50"/>
                      <a:pt x="0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68"/>
              <p:cNvSpPr>
                <a:spLocks noEditPoints="1"/>
              </p:cNvSpPr>
              <p:nvPr/>
            </p:nvSpPr>
            <p:spPr bwMode="auto">
              <a:xfrm>
                <a:off x="7805738" y="3467101"/>
                <a:ext cx="1422400" cy="2162175"/>
              </a:xfrm>
              <a:custGeom>
                <a:avLst/>
                <a:gdLst>
                  <a:gd name="T0" fmla="*/ 379 w 379"/>
                  <a:gd name="T1" fmla="*/ 350 h 576"/>
                  <a:gd name="T2" fmla="*/ 328 w 379"/>
                  <a:gd name="T3" fmla="*/ 518 h 576"/>
                  <a:gd name="T4" fmla="*/ 190 w 379"/>
                  <a:gd name="T5" fmla="*/ 576 h 576"/>
                  <a:gd name="T6" fmla="*/ 51 w 379"/>
                  <a:gd name="T7" fmla="*/ 518 h 576"/>
                  <a:gd name="T8" fmla="*/ 0 w 379"/>
                  <a:gd name="T9" fmla="*/ 350 h 576"/>
                  <a:gd name="T10" fmla="*/ 0 w 379"/>
                  <a:gd name="T11" fmla="*/ 316 h 576"/>
                  <a:gd name="T12" fmla="*/ 0 w 379"/>
                  <a:gd name="T13" fmla="*/ 313 h 576"/>
                  <a:gd name="T14" fmla="*/ 0 w 379"/>
                  <a:gd name="T15" fmla="*/ 226 h 576"/>
                  <a:gd name="T16" fmla="*/ 51 w 379"/>
                  <a:gd name="T17" fmla="*/ 58 h 576"/>
                  <a:gd name="T18" fmla="*/ 189 w 379"/>
                  <a:gd name="T19" fmla="*/ 0 h 576"/>
                  <a:gd name="T20" fmla="*/ 328 w 379"/>
                  <a:gd name="T21" fmla="*/ 58 h 576"/>
                  <a:gd name="T22" fmla="*/ 379 w 379"/>
                  <a:gd name="T23" fmla="*/ 226 h 576"/>
                  <a:gd name="T24" fmla="*/ 379 w 379"/>
                  <a:gd name="T25" fmla="*/ 350 h 576"/>
                  <a:gd name="T26" fmla="*/ 60 w 379"/>
                  <a:gd name="T27" fmla="*/ 321 h 576"/>
                  <a:gd name="T28" fmla="*/ 60 w 379"/>
                  <a:gd name="T29" fmla="*/ 331 h 576"/>
                  <a:gd name="T30" fmla="*/ 60 w 379"/>
                  <a:gd name="T31" fmla="*/ 405 h 576"/>
                  <a:gd name="T32" fmla="*/ 95 w 379"/>
                  <a:gd name="T33" fmla="*/ 505 h 576"/>
                  <a:gd name="T34" fmla="*/ 190 w 379"/>
                  <a:gd name="T35" fmla="*/ 540 h 576"/>
                  <a:gd name="T36" fmla="*/ 284 w 379"/>
                  <a:gd name="T37" fmla="*/ 505 h 576"/>
                  <a:gd name="T38" fmla="*/ 319 w 379"/>
                  <a:gd name="T39" fmla="*/ 405 h 576"/>
                  <a:gd name="T40" fmla="*/ 319 w 379"/>
                  <a:gd name="T41" fmla="*/ 331 h 576"/>
                  <a:gd name="T42" fmla="*/ 284 w 379"/>
                  <a:gd name="T43" fmla="*/ 231 h 576"/>
                  <a:gd name="T44" fmla="*/ 189 w 379"/>
                  <a:gd name="T45" fmla="*/ 197 h 576"/>
                  <a:gd name="T46" fmla="*/ 95 w 379"/>
                  <a:gd name="T47" fmla="*/ 231 h 576"/>
                  <a:gd name="T48" fmla="*/ 60 w 379"/>
                  <a:gd name="T49" fmla="*/ 318 h 576"/>
                  <a:gd name="T50" fmla="*/ 60 w 379"/>
                  <a:gd name="T51" fmla="*/ 321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9" h="576">
                    <a:moveTo>
                      <a:pt x="379" y="350"/>
                    </a:moveTo>
                    <a:cubicBezTo>
                      <a:pt x="379" y="424"/>
                      <a:pt x="362" y="480"/>
                      <a:pt x="328" y="518"/>
                    </a:cubicBezTo>
                    <a:cubicBezTo>
                      <a:pt x="294" y="557"/>
                      <a:pt x="248" y="576"/>
                      <a:pt x="190" y="576"/>
                    </a:cubicBezTo>
                    <a:cubicBezTo>
                      <a:pt x="132" y="576"/>
                      <a:pt x="85" y="557"/>
                      <a:pt x="51" y="518"/>
                    </a:cubicBezTo>
                    <a:cubicBezTo>
                      <a:pt x="17" y="480"/>
                      <a:pt x="0" y="424"/>
                      <a:pt x="0" y="350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13"/>
                      <a:pt x="0" y="313"/>
                      <a:pt x="0" y="313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152"/>
                      <a:pt x="17" y="96"/>
                      <a:pt x="51" y="58"/>
                    </a:cubicBezTo>
                    <a:cubicBezTo>
                      <a:pt x="85" y="19"/>
                      <a:pt x="131" y="0"/>
                      <a:pt x="189" y="0"/>
                    </a:cubicBezTo>
                    <a:cubicBezTo>
                      <a:pt x="247" y="0"/>
                      <a:pt x="293" y="19"/>
                      <a:pt x="328" y="58"/>
                    </a:cubicBezTo>
                    <a:cubicBezTo>
                      <a:pt x="362" y="96"/>
                      <a:pt x="379" y="152"/>
                      <a:pt x="379" y="226"/>
                    </a:cubicBezTo>
                    <a:lnTo>
                      <a:pt x="379" y="350"/>
                    </a:lnTo>
                    <a:close/>
                    <a:moveTo>
                      <a:pt x="60" y="321"/>
                    </a:moveTo>
                    <a:cubicBezTo>
                      <a:pt x="60" y="324"/>
                      <a:pt x="60" y="328"/>
                      <a:pt x="60" y="331"/>
                    </a:cubicBezTo>
                    <a:cubicBezTo>
                      <a:pt x="60" y="405"/>
                      <a:pt x="60" y="405"/>
                      <a:pt x="60" y="405"/>
                    </a:cubicBezTo>
                    <a:cubicBezTo>
                      <a:pt x="60" y="449"/>
                      <a:pt x="72" y="482"/>
                      <a:pt x="95" y="505"/>
                    </a:cubicBezTo>
                    <a:cubicBezTo>
                      <a:pt x="118" y="528"/>
                      <a:pt x="150" y="539"/>
                      <a:pt x="190" y="540"/>
                    </a:cubicBezTo>
                    <a:cubicBezTo>
                      <a:pt x="230" y="539"/>
                      <a:pt x="261" y="528"/>
                      <a:pt x="284" y="505"/>
                    </a:cubicBezTo>
                    <a:cubicBezTo>
                      <a:pt x="308" y="482"/>
                      <a:pt x="319" y="449"/>
                      <a:pt x="319" y="405"/>
                    </a:cubicBezTo>
                    <a:cubicBezTo>
                      <a:pt x="319" y="331"/>
                      <a:pt x="319" y="331"/>
                      <a:pt x="319" y="331"/>
                    </a:cubicBezTo>
                    <a:cubicBezTo>
                      <a:pt x="319" y="288"/>
                      <a:pt x="307" y="254"/>
                      <a:pt x="284" y="231"/>
                    </a:cubicBezTo>
                    <a:cubicBezTo>
                      <a:pt x="261" y="208"/>
                      <a:pt x="229" y="197"/>
                      <a:pt x="189" y="197"/>
                    </a:cubicBezTo>
                    <a:cubicBezTo>
                      <a:pt x="150" y="197"/>
                      <a:pt x="118" y="208"/>
                      <a:pt x="95" y="231"/>
                    </a:cubicBezTo>
                    <a:cubicBezTo>
                      <a:pt x="74" y="252"/>
                      <a:pt x="63" y="281"/>
                      <a:pt x="60" y="318"/>
                    </a:cubicBezTo>
                    <a:lnTo>
                      <a:pt x="60" y="3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69"/>
              <p:cNvSpPr>
                <a:spLocks/>
              </p:cNvSpPr>
              <p:nvPr/>
            </p:nvSpPr>
            <p:spPr bwMode="auto">
              <a:xfrm>
                <a:off x="8991601" y="3863976"/>
                <a:ext cx="844550" cy="1754188"/>
              </a:xfrm>
              <a:custGeom>
                <a:avLst/>
                <a:gdLst>
                  <a:gd name="T0" fmla="*/ 42 w 225"/>
                  <a:gd name="T1" fmla="*/ 356 h 467"/>
                  <a:gd name="T2" fmla="*/ 9 w 225"/>
                  <a:gd name="T3" fmla="*/ 382 h 467"/>
                  <a:gd name="T4" fmla="*/ 218 w 225"/>
                  <a:gd name="T5" fmla="*/ 314 h 467"/>
                  <a:gd name="T6" fmla="*/ 92 w 225"/>
                  <a:gd name="T7" fmla="*/ 106 h 467"/>
                  <a:gd name="T8" fmla="*/ 205 w 225"/>
                  <a:gd name="T9" fmla="*/ 80 h 467"/>
                  <a:gd name="T10" fmla="*/ 216 w 225"/>
                  <a:gd name="T11" fmla="*/ 78 h 467"/>
                  <a:gd name="T12" fmla="*/ 71 w 225"/>
                  <a:gd name="T13" fmla="*/ 106 h 467"/>
                  <a:gd name="T14" fmla="*/ 195 w 225"/>
                  <a:gd name="T15" fmla="*/ 307 h 467"/>
                  <a:gd name="T16" fmla="*/ 42 w 225"/>
                  <a:gd name="T17" fmla="*/ 356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5" h="467">
                    <a:moveTo>
                      <a:pt x="42" y="356"/>
                    </a:moveTo>
                    <a:cubicBezTo>
                      <a:pt x="35" y="340"/>
                      <a:pt x="0" y="367"/>
                      <a:pt x="9" y="382"/>
                    </a:cubicBezTo>
                    <a:cubicBezTo>
                      <a:pt x="57" y="467"/>
                      <a:pt x="214" y="436"/>
                      <a:pt x="218" y="314"/>
                    </a:cubicBezTo>
                    <a:cubicBezTo>
                      <a:pt x="222" y="202"/>
                      <a:pt x="96" y="177"/>
                      <a:pt x="92" y="106"/>
                    </a:cubicBezTo>
                    <a:cubicBezTo>
                      <a:pt x="87" y="32"/>
                      <a:pt x="176" y="27"/>
                      <a:pt x="205" y="80"/>
                    </a:cubicBezTo>
                    <a:cubicBezTo>
                      <a:pt x="214" y="96"/>
                      <a:pt x="225" y="93"/>
                      <a:pt x="216" y="78"/>
                    </a:cubicBezTo>
                    <a:cubicBezTo>
                      <a:pt x="174" y="0"/>
                      <a:pt x="65" y="23"/>
                      <a:pt x="71" y="106"/>
                    </a:cubicBezTo>
                    <a:cubicBezTo>
                      <a:pt x="77" y="193"/>
                      <a:pt x="200" y="213"/>
                      <a:pt x="195" y="307"/>
                    </a:cubicBezTo>
                    <a:cubicBezTo>
                      <a:pt x="191" y="388"/>
                      <a:pt x="71" y="421"/>
                      <a:pt x="42" y="356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70"/>
              <p:cNvSpPr>
                <a:spLocks/>
              </p:cNvSpPr>
              <p:nvPr/>
            </p:nvSpPr>
            <p:spPr bwMode="auto">
              <a:xfrm>
                <a:off x="8504238" y="4171951"/>
                <a:ext cx="630238" cy="508000"/>
              </a:xfrm>
              <a:custGeom>
                <a:avLst/>
                <a:gdLst>
                  <a:gd name="T0" fmla="*/ 134 w 168"/>
                  <a:gd name="T1" fmla="*/ 21 h 135"/>
                  <a:gd name="T2" fmla="*/ 166 w 168"/>
                  <a:gd name="T3" fmla="*/ 28 h 135"/>
                  <a:gd name="T4" fmla="*/ 12 w 168"/>
                  <a:gd name="T5" fmla="*/ 105 h 135"/>
                  <a:gd name="T6" fmla="*/ 19 w 168"/>
                  <a:gd name="T7" fmla="*/ 90 h 135"/>
                  <a:gd name="T8" fmla="*/ 134 w 168"/>
                  <a:gd name="T9" fmla="*/ 2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35">
                    <a:moveTo>
                      <a:pt x="134" y="21"/>
                    </a:moveTo>
                    <a:cubicBezTo>
                      <a:pt x="136" y="0"/>
                      <a:pt x="168" y="4"/>
                      <a:pt x="166" y="28"/>
                    </a:cubicBezTo>
                    <a:cubicBezTo>
                      <a:pt x="158" y="111"/>
                      <a:pt x="82" y="135"/>
                      <a:pt x="12" y="105"/>
                    </a:cubicBezTo>
                    <a:cubicBezTo>
                      <a:pt x="0" y="99"/>
                      <a:pt x="6" y="84"/>
                      <a:pt x="19" y="90"/>
                    </a:cubicBezTo>
                    <a:cubicBezTo>
                      <a:pt x="75" y="113"/>
                      <a:pt x="128" y="90"/>
                      <a:pt x="134" y="21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71"/>
              <p:cNvSpPr>
                <a:spLocks/>
              </p:cNvSpPr>
              <p:nvPr/>
            </p:nvSpPr>
            <p:spPr bwMode="auto">
              <a:xfrm>
                <a:off x="7899401" y="4171951"/>
                <a:ext cx="635000" cy="508000"/>
              </a:xfrm>
              <a:custGeom>
                <a:avLst/>
                <a:gdLst>
                  <a:gd name="T0" fmla="*/ 34 w 169"/>
                  <a:gd name="T1" fmla="*/ 21 h 135"/>
                  <a:gd name="T2" fmla="*/ 2 w 169"/>
                  <a:gd name="T3" fmla="*/ 28 h 135"/>
                  <a:gd name="T4" fmla="*/ 156 w 169"/>
                  <a:gd name="T5" fmla="*/ 105 h 135"/>
                  <a:gd name="T6" fmla="*/ 149 w 169"/>
                  <a:gd name="T7" fmla="*/ 90 h 135"/>
                  <a:gd name="T8" fmla="*/ 34 w 169"/>
                  <a:gd name="T9" fmla="*/ 2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5">
                    <a:moveTo>
                      <a:pt x="34" y="21"/>
                    </a:moveTo>
                    <a:cubicBezTo>
                      <a:pt x="32" y="0"/>
                      <a:pt x="0" y="4"/>
                      <a:pt x="2" y="28"/>
                    </a:cubicBezTo>
                    <a:cubicBezTo>
                      <a:pt x="10" y="111"/>
                      <a:pt x="86" y="135"/>
                      <a:pt x="156" y="105"/>
                    </a:cubicBezTo>
                    <a:cubicBezTo>
                      <a:pt x="169" y="99"/>
                      <a:pt x="162" y="84"/>
                      <a:pt x="149" y="90"/>
                    </a:cubicBezTo>
                    <a:cubicBezTo>
                      <a:pt x="93" y="113"/>
                      <a:pt x="40" y="90"/>
                      <a:pt x="34" y="21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72"/>
              <p:cNvSpPr>
                <a:spLocks/>
              </p:cNvSpPr>
              <p:nvPr/>
            </p:nvSpPr>
            <p:spPr bwMode="auto">
              <a:xfrm>
                <a:off x="8432801" y="4383088"/>
                <a:ext cx="104775" cy="176213"/>
              </a:xfrm>
              <a:custGeom>
                <a:avLst/>
                <a:gdLst>
                  <a:gd name="T0" fmla="*/ 23 w 28"/>
                  <a:gd name="T1" fmla="*/ 29 h 47"/>
                  <a:gd name="T2" fmla="*/ 13 w 28"/>
                  <a:gd name="T3" fmla="*/ 47 h 47"/>
                  <a:gd name="T4" fmla="*/ 3 w 28"/>
                  <a:gd name="T5" fmla="*/ 23 h 47"/>
                  <a:gd name="T6" fmla="*/ 24 w 28"/>
                  <a:gd name="T7" fmla="*/ 6 h 47"/>
                  <a:gd name="T8" fmla="*/ 23 w 28"/>
                  <a:gd name="T9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7">
                    <a:moveTo>
                      <a:pt x="23" y="29"/>
                    </a:moveTo>
                    <a:cubicBezTo>
                      <a:pt x="26" y="43"/>
                      <a:pt x="21" y="47"/>
                      <a:pt x="13" y="47"/>
                    </a:cubicBezTo>
                    <a:cubicBezTo>
                      <a:pt x="0" y="46"/>
                      <a:pt x="0" y="33"/>
                      <a:pt x="3" y="23"/>
                    </a:cubicBezTo>
                    <a:cubicBezTo>
                      <a:pt x="7" y="10"/>
                      <a:pt x="20" y="0"/>
                      <a:pt x="24" y="6"/>
                    </a:cubicBezTo>
                    <a:cubicBezTo>
                      <a:pt x="28" y="11"/>
                      <a:pt x="21" y="21"/>
                      <a:pt x="23" y="29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73"/>
              <p:cNvSpPr>
                <a:spLocks/>
              </p:cNvSpPr>
              <p:nvPr/>
            </p:nvSpPr>
            <p:spPr bwMode="auto">
              <a:xfrm>
                <a:off x="8493126" y="4383088"/>
                <a:ext cx="107950" cy="176213"/>
              </a:xfrm>
              <a:custGeom>
                <a:avLst/>
                <a:gdLst>
                  <a:gd name="T0" fmla="*/ 6 w 29"/>
                  <a:gd name="T1" fmla="*/ 29 h 47"/>
                  <a:gd name="T2" fmla="*/ 15 w 29"/>
                  <a:gd name="T3" fmla="*/ 47 h 47"/>
                  <a:gd name="T4" fmla="*/ 25 w 29"/>
                  <a:gd name="T5" fmla="*/ 23 h 47"/>
                  <a:gd name="T6" fmla="*/ 4 w 29"/>
                  <a:gd name="T7" fmla="*/ 6 h 47"/>
                  <a:gd name="T8" fmla="*/ 6 w 29"/>
                  <a:gd name="T9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7">
                    <a:moveTo>
                      <a:pt x="6" y="29"/>
                    </a:moveTo>
                    <a:cubicBezTo>
                      <a:pt x="3" y="43"/>
                      <a:pt x="8" y="47"/>
                      <a:pt x="15" y="47"/>
                    </a:cubicBezTo>
                    <a:cubicBezTo>
                      <a:pt x="28" y="46"/>
                      <a:pt x="29" y="33"/>
                      <a:pt x="25" y="23"/>
                    </a:cubicBezTo>
                    <a:cubicBezTo>
                      <a:pt x="22" y="10"/>
                      <a:pt x="8" y="0"/>
                      <a:pt x="4" y="6"/>
                    </a:cubicBezTo>
                    <a:cubicBezTo>
                      <a:pt x="0" y="11"/>
                      <a:pt x="7" y="21"/>
                      <a:pt x="6" y="29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74"/>
              <p:cNvSpPr>
                <a:spLocks/>
              </p:cNvSpPr>
              <p:nvPr/>
            </p:nvSpPr>
            <p:spPr bwMode="auto">
              <a:xfrm>
                <a:off x="8642351" y="3917951"/>
                <a:ext cx="147638" cy="96838"/>
              </a:xfrm>
              <a:custGeom>
                <a:avLst/>
                <a:gdLst>
                  <a:gd name="T0" fmla="*/ 22 w 39"/>
                  <a:gd name="T1" fmla="*/ 2 h 26"/>
                  <a:gd name="T2" fmla="*/ 38 w 39"/>
                  <a:gd name="T3" fmla="*/ 17 h 26"/>
                  <a:gd name="T4" fmla="*/ 17 w 39"/>
                  <a:gd name="T5" fmla="*/ 23 h 26"/>
                  <a:gd name="T6" fmla="*/ 1 w 39"/>
                  <a:gd name="T7" fmla="*/ 8 h 26"/>
                  <a:gd name="T8" fmla="*/ 22 w 39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22" y="2"/>
                    </a:moveTo>
                    <a:cubicBezTo>
                      <a:pt x="32" y="5"/>
                      <a:pt x="39" y="12"/>
                      <a:pt x="38" y="17"/>
                    </a:cubicBezTo>
                    <a:cubicBezTo>
                      <a:pt x="36" y="23"/>
                      <a:pt x="27" y="26"/>
                      <a:pt x="17" y="23"/>
                    </a:cubicBezTo>
                    <a:cubicBezTo>
                      <a:pt x="7" y="21"/>
                      <a:pt x="0" y="14"/>
                      <a:pt x="1" y="8"/>
                    </a:cubicBezTo>
                    <a:cubicBezTo>
                      <a:pt x="3" y="3"/>
                      <a:pt x="12" y="0"/>
                      <a:pt x="22" y="2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75"/>
              <p:cNvSpPr>
                <a:spLocks/>
              </p:cNvSpPr>
              <p:nvPr/>
            </p:nvSpPr>
            <p:spPr bwMode="auto">
              <a:xfrm>
                <a:off x="7366001" y="3105151"/>
                <a:ext cx="950913" cy="854075"/>
              </a:xfrm>
              <a:custGeom>
                <a:avLst/>
                <a:gdLst>
                  <a:gd name="T0" fmla="*/ 230 w 253"/>
                  <a:gd name="T1" fmla="*/ 157 h 227"/>
                  <a:gd name="T2" fmla="*/ 129 w 253"/>
                  <a:gd name="T3" fmla="*/ 44 h 227"/>
                  <a:gd name="T4" fmla="*/ 60 w 253"/>
                  <a:gd name="T5" fmla="*/ 143 h 227"/>
                  <a:gd name="T6" fmla="*/ 230 w 253"/>
                  <a:gd name="T7" fmla="*/ 15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3" h="227">
                    <a:moveTo>
                      <a:pt x="230" y="157"/>
                    </a:moveTo>
                    <a:cubicBezTo>
                      <a:pt x="209" y="157"/>
                      <a:pt x="177" y="72"/>
                      <a:pt x="129" y="44"/>
                    </a:cubicBezTo>
                    <a:cubicBezTo>
                      <a:pt x="52" y="0"/>
                      <a:pt x="0" y="94"/>
                      <a:pt x="60" y="143"/>
                    </a:cubicBezTo>
                    <a:cubicBezTo>
                      <a:pt x="163" y="227"/>
                      <a:pt x="253" y="158"/>
                      <a:pt x="230" y="1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76"/>
              <p:cNvSpPr>
                <a:spLocks/>
              </p:cNvSpPr>
              <p:nvPr/>
            </p:nvSpPr>
            <p:spPr bwMode="auto">
              <a:xfrm>
                <a:off x="8459788" y="3976688"/>
                <a:ext cx="123825" cy="98425"/>
              </a:xfrm>
              <a:custGeom>
                <a:avLst/>
                <a:gdLst>
                  <a:gd name="T0" fmla="*/ 0 w 33"/>
                  <a:gd name="T1" fmla="*/ 17 h 26"/>
                  <a:gd name="T2" fmla="*/ 33 w 33"/>
                  <a:gd name="T3" fmla="*/ 18 h 26"/>
                  <a:gd name="T4" fmla="*/ 15 w 33"/>
                  <a:gd name="T5" fmla="*/ 0 h 26"/>
                  <a:gd name="T6" fmla="*/ 0 w 33"/>
                  <a:gd name="T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6">
                    <a:moveTo>
                      <a:pt x="0" y="17"/>
                    </a:moveTo>
                    <a:cubicBezTo>
                      <a:pt x="4" y="23"/>
                      <a:pt x="22" y="26"/>
                      <a:pt x="33" y="18"/>
                    </a:cubicBezTo>
                    <a:cubicBezTo>
                      <a:pt x="23" y="10"/>
                      <a:pt x="15" y="0"/>
                      <a:pt x="15" y="0"/>
                    </a:cubicBezTo>
                    <a:cubicBezTo>
                      <a:pt x="15" y="0"/>
                      <a:pt x="12" y="12"/>
                      <a:pt x="0" y="17"/>
                    </a:cubicBezTo>
                    <a:close/>
                  </a:path>
                </a:pathLst>
              </a:custGeom>
              <a:solidFill>
                <a:srgbClr val="E08F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77"/>
              <p:cNvSpPr>
                <a:spLocks/>
              </p:cNvSpPr>
              <p:nvPr/>
            </p:nvSpPr>
            <p:spPr bwMode="auto">
              <a:xfrm>
                <a:off x="8402638" y="3940176"/>
                <a:ext cx="131763" cy="131763"/>
              </a:xfrm>
              <a:custGeom>
                <a:avLst/>
                <a:gdLst>
                  <a:gd name="T0" fmla="*/ 26 w 35"/>
                  <a:gd name="T1" fmla="*/ 5 h 35"/>
                  <a:gd name="T2" fmla="*/ 24 w 35"/>
                  <a:gd name="T3" fmla="*/ 10 h 35"/>
                  <a:gd name="T4" fmla="*/ 16 w 35"/>
                  <a:gd name="T5" fmla="*/ 20 h 35"/>
                  <a:gd name="T6" fmla="*/ 4 w 35"/>
                  <a:gd name="T7" fmla="*/ 25 h 35"/>
                  <a:gd name="T8" fmla="*/ 0 w 35"/>
                  <a:gd name="T9" fmla="*/ 30 h 35"/>
                  <a:gd name="T10" fmla="*/ 5 w 35"/>
                  <a:gd name="T11" fmla="*/ 35 h 35"/>
                  <a:gd name="T12" fmla="*/ 17 w 35"/>
                  <a:gd name="T13" fmla="*/ 31 h 35"/>
                  <a:gd name="T14" fmla="*/ 30 w 35"/>
                  <a:gd name="T15" fmla="*/ 19 h 35"/>
                  <a:gd name="T16" fmla="*/ 34 w 35"/>
                  <a:gd name="T17" fmla="*/ 12 h 35"/>
                  <a:gd name="T18" fmla="*/ 35 w 35"/>
                  <a:gd name="T19" fmla="*/ 5 h 35"/>
                  <a:gd name="T20" fmla="*/ 30 w 35"/>
                  <a:gd name="T21" fmla="*/ 0 h 35"/>
                  <a:gd name="T22" fmla="*/ 26 w 35"/>
                  <a:gd name="T23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5">
                    <a:moveTo>
                      <a:pt x="26" y="5"/>
                    </a:moveTo>
                    <a:cubicBezTo>
                      <a:pt x="26" y="6"/>
                      <a:pt x="25" y="8"/>
                      <a:pt x="24" y="10"/>
                    </a:cubicBezTo>
                    <a:cubicBezTo>
                      <a:pt x="23" y="13"/>
                      <a:pt x="20" y="17"/>
                      <a:pt x="16" y="20"/>
                    </a:cubicBezTo>
                    <a:cubicBezTo>
                      <a:pt x="13" y="23"/>
                      <a:pt x="9" y="25"/>
                      <a:pt x="4" y="25"/>
                    </a:cubicBezTo>
                    <a:cubicBezTo>
                      <a:pt x="2" y="26"/>
                      <a:pt x="0" y="28"/>
                      <a:pt x="0" y="30"/>
                    </a:cubicBezTo>
                    <a:cubicBezTo>
                      <a:pt x="0" y="33"/>
                      <a:pt x="2" y="35"/>
                      <a:pt x="5" y="35"/>
                    </a:cubicBezTo>
                    <a:cubicBezTo>
                      <a:pt x="9" y="35"/>
                      <a:pt x="14" y="33"/>
                      <a:pt x="17" y="31"/>
                    </a:cubicBezTo>
                    <a:cubicBezTo>
                      <a:pt x="23" y="28"/>
                      <a:pt x="27" y="23"/>
                      <a:pt x="30" y="19"/>
                    </a:cubicBezTo>
                    <a:cubicBezTo>
                      <a:pt x="32" y="17"/>
                      <a:pt x="33" y="14"/>
                      <a:pt x="34" y="12"/>
                    </a:cubicBezTo>
                    <a:cubicBezTo>
                      <a:pt x="35" y="10"/>
                      <a:pt x="35" y="7"/>
                      <a:pt x="35" y="5"/>
                    </a:cubicBezTo>
                    <a:cubicBezTo>
                      <a:pt x="35" y="2"/>
                      <a:pt x="33" y="0"/>
                      <a:pt x="30" y="0"/>
                    </a:cubicBezTo>
                    <a:cubicBezTo>
                      <a:pt x="28" y="0"/>
                      <a:pt x="26" y="2"/>
                      <a:pt x="26" y="5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78"/>
              <p:cNvSpPr>
                <a:spLocks/>
              </p:cNvSpPr>
              <p:nvPr/>
            </p:nvSpPr>
            <p:spPr bwMode="auto">
              <a:xfrm>
                <a:off x="8501063" y="3940176"/>
                <a:ext cx="130175" cy="131763"/>
              </a:xfrm>
              <a:custGeom>
                <a:avLst/>
                <a:gdLst>
                  <a:gd name="T0" fmla="*/ 0 w 35"/>
                  <a:gd name="T1" fmla="*/ 5 h 35"/>
                  <a:gd name="T2" fmla="*/ 2 w 35"/>
                  <a:gd name="T3" fmla="*/ 14 h 35"/>
                  <a:gd name="T4" fmla="*/ 12 w 35"/>
                  <a:gd name="T5" fmla="*/ 28 h 35"/>
                  <a:gd name="T6" fmla="*/ 30 w 35"/>
                  <a:gd name="T7" fmla="*/ 35 h 35"/>
                  <a:gd name="T8" fmla="*/ 35 w 35"/>
                  <a:gd name="T9" fmla="*/ 30 h 35"/>
                  <a:gd name="T10" fmla="*/ 31 w 35"/>
                  <a:gd name="T11" fmla="*/ 25 h 35"/>
                  <a:gd name="T12" fmla="*/ 22 w 35"/>
                  <a:gd name="T13" fmla="*/ 23 h 35"/>
                  <a:gd name="T14" fmla="*/ 13 w 35"/>
                  <a:gd name="T15" fmla="*/ 14 h 35"/>
                  <a:gd name="T16" fmla="*/ 10 w 35"/>
                  <a:gd name="T17" fmla="*/ 9 h 35"/>
                  <a:gd name="T18" fmla="*/ 9 w 35"/>
                  <a:gd name="T19" fmla="*/ 5 h 35"/>
                  <a:gd name="T20" fmla="*/ 4 w 35"/>
                  <a:gd name="T21" fmla="*/ 0 h 35"/>
                  <a:gd name="T22" fmla="*/ 0 w 35"/>
                  <a:gd name="T23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5">
                    <a:moveTo>
                      <a:pt x="0" y="5"/>
                    </a:moveTo>
                    <a:cubicBezTo>
                      <a:pt x="0" y="8"/>
                      <a:pt x="1" y="11"/>
                      <a:pt x="2" y="14"/>
                    </a:cubicBezTo>
                    <a:cubicBezTo>
                      <a:pt x="4" y="19"/>
                      <a:pt x="8" y="24"/>
                      <a:pt x="12" y="28"/>
                    </a:cubicBezTo>
                    <a:cubicBezTo>
                      <a:pt x="17" y="31"/>
                      <a:pt x="23" y="35"/>
                      <a:pt x="30" y="35"/>
                    </a:cubicBezTo>
                    <a:cubicBezTo>
                      <a:pt x="33" y="35"/>
                      <a:pt x="35" y="33"/>
                      <a:pt x="35" y="30"/>
                    </a:cubicBezTo>
                    <a:cubicBezTo>
                      <a:pt x="35" y="28"/>
                      <a:pt x="33" y="26"/>
                      <a:pt x="31" y="25"/>
                    </a:cubicBezTo>
                    <a:cubicBezTo>
                      <a:pt x="28" y="25"/>
                      <a:pt x="25" y="24"/>
                      <a:pt x="22" y="23"/>
                    </a:cubicBezTo>
                    <a:cubicBezTo>
                      <a:pt x="18" y="21"/>
                      <a:pt x="15" y="17"/>
                      <a:pt x="13" y="14"/>
                    </a:cubicBezTo>
                    <a:cubicBezTo>
                      <a:pt x="12" y="12"/>
                      <a:pt x="11" y="10"/>
                      <a:pt x="10" y="9"/>
                    </a:cubicBezTo>
                    <a:cubicBezTo>
                      <a:pt x="9" y="7"/>
                      <a:pt x="9" y="6"/>
                      <a:pt x="9" y="5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Oval 79"/>
              <p:cNvSpPr>
                <a:spLocks noChangeArrowheads="1"/>
              </p:cNvSpPr>
              <p:nvPr/>
            </p:nvSpPr>
            <p:spPr bwMode="auto">
              <a:xfrm>
                <a:off x="8462963" y="3890963"/>
                <a:ext cx="109538" cy="93663"/>
              </a:xfrm>
              <a:prstGeom prst="ellipse">
                <a:avLst/>
              </a:pr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80"/>
              <p:cNvSpPr>
                <a:spLocks/>
              </p:cNvSpPr>
              <p:nvPr/>
            </p:nvSpPr>
            <p:spPr bwMode="auto">
              <a:xfrm>
                <a:off x="8270876" y="3830638"/>
                <a:ext cx="176213" cy="57150"/>
              </a:xfrm>
              <a:custGeom>
                <a:avLst/>
                <a:gdLst>
                  <a:gd name="T0" fmla="*/ 7 w 47"/>
                  <a:gd name="T1" fmla="*/ 14 h 15"/>
                  <a:gd name="T2" fmla="*/ 24 w 47"/>
                  <a:gd name="T3" fmla="*/ 10 h 15"/>
                  <a:gd name="T4" fmla="*/ 39 w 47"/>
                  <a:gd name="T5" fmla="*/ 13 h 15"/>
                  <a:gd name="T6" fmla="*/ 45 w 47"/>
                  <a:gd name="T7" fmla="*/ 11 h 15"/>
                  <a:gd name="T8" fmla="*/ 44 w 47"/>
                  <a:gd name="T9" fmla="*/ 5 h 15"/>
                  <a:gd name="T10" fmla="*/ 24 w 47"/>
                  <a:gd name="T11" fmla="*/ 0 h 15"/>
                  <a:gd name="T12" fmla="*/ 3 w 47"/>
                  <a:gd name="T13" fmla="*/ 5 h 15"/>
                  <a:gd name="T14" fmla="*/ 1 w 47"/>
                  <a:gd name="T15" fmla="*/ 11 h 15"/>
                  <a:gd name="T16" fmla="*/ 7 w 47"/>
                  <a:gd name="T1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">
                    <a:moveTo>
                      <a:pt x="7" y="14"/>
                    </a:moveTo>
                    <a:cubicBezTo>
                      <a:pt x="13" y="11"/>
                      <a:pt x="19" y="10"/>
                      <a:pt x="24" y="10"/>
                    </a:cubicBezTo>
                    <a:cubicBezTo>
                      <a:pt x="30" y="10"/>
                      <a:pt x="35" y="11"/>
                      <a:pt x="39" y="13"/>
                    </a:cubicBezTo>
                    <a:cubicBezTo>
                      <a:pt x="41" y="14"/>
                      <a:pt x="44" y="14"/>
                      <a:pt x="45" y="11"/>
                    </a:cubicBezTo>
                    <a:cubicBezTo>
                      <a:pt x="47" y="9"/>
                      <a:pt x="46" y="6"/>
                      <a:pt x="44" y="5"/>
                    </a:cubicBezTo>
                    <a:cubicBezTo>
                      <a:pt x="38" y="2"/>
                      <a:pt x="31" y="0"/>
                      <a:pt x="24" y="0"/>
                    </a:cubicBezTo>
                    <a:cubicBezTo>
                      <a:pt x="17" y="0"/>
                      <a:pt x="10" y="2"/>
                      <a:pt x="3" y="5"/>
                    </a:cubicBezTo>
                    <a:cubicBezTo>
                      <a:pt x="1" y="6"/>
                      <a:pt x="0" y="9"/>
                      <a:pt x="1" y="11"/>
                    </a:cubicBezTo>
                    <a:cubicBezTo>
                      <a:pt x="2" y="14"/>
                      <a:pt x="5" y="15"/>
                      <a:pt x="7" y="14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81"/>
              <p:cNvSpPr>
                <a:spLocks/>
              </p:cNvSpPr>
              <p:nvPr/>
            </p:nvSpPr>
            <p:spPr bwMode="auto">
              <a:xfrm>
                <a:off x="8586788" y="3830638"/>
                <a:ext cx="176213" cy="57150"/>
              </a:xfrm>
              <a:custGeom>
                <a:avLst/>
                <a:gdLst>
                  <a:gd name="T0" fmla="*/ 44 w 47"/>
                  <a:gd name="T1" fmla="*/ 5 h 15"/>
                  <a:gd name="T2" fmla="*/ 22 w 47"/>
                  <a:gd name="T3" fmla="*/ 0 h 15"/>
                  <a:gd name="T4" fmla="*/ 3 w 47"/>
                  <a:gd name="T5" fmla="*/ 5 h 15"/>
                  <a:gd name="T6" fmla="*/ 2 w 47"/>
                  <a:gd name="T7" fmla="*/ 11 h 15"/>
                  <a:gd name="T8" fmla="*/ 8 w 47"/>
                  <a:gd name="T9" fmla="*/ 13 h 15"/>
                  <a:gd name="T10" fmla="*/ 22 w 47"/>
                  <a:gd name="T11" fmla="*/ 10 h 15"/>
                  <a:gd name="T12" fmla="*/ 39 w 47"/>
                  <a:gd name="T13" fmla="*/ 14 h 15"/>
                  <a:gd name="T14" fmla="*/ 46 w 47"/>
                  <a:gd name="T15" fmla="*/ 11 h 15"/>
                  <a:gd name="T16" fmla="*/ 44 w 47"/>
                  <a:gd name="T17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">
                    <a:moveTo>
                      <a:pt x="44" y="5"/>
                    </a:moveTo>
                    <a:cubicBezTo>
                      <a:pt x="37" y="2"/>
                      <a:pt x="30" y="0"/>
                      <a:pt x="22" y="0"/>
                    </a:cubicBezTo>
                    <a:cubicBezTo>
                      <a:pt x="16" y="0"/>
                      <a:pt x="9" y="2"/>
                      <a:pt x="3" y="5"/>
                    </a:cubicBezTo>
                    <a:cubicBezTo>
                      <a:pt x="1" y="6"/>
                      <a:pt x="0" y="9"/>
                      <a:pt x="2" y="11"/>
                    </a:cubicBezTo>
                    <a:cubicBezTo>
                      <a:pt x="3" y="14"/>
                      <a:pt x="6" y="14"/>
                      <a:pt x="8" y="13"/>
                    </a:cubicBezTo>
                    <a:cubicBezTo>
                      <a:pt x="12" y="11"/>
                      <a:pt x="17" y="10"/>
                      <a:pt x="22" y="10"/>
                    </a:cubicBezTo>
                    <a:cubicBezTo>
                      <a:pt x="28" y="10"/>
                      <a:pt x="34" y="11"/>
                      <a:pt x="39" y="14"/>
                    </a:cubicBezTo>
                    <a:cubicBezTo>
                      <a:pt x="42" y="15"/>
                      <a:pt x="45" y="14"/>
                      <a:pt x="46" y="11"/>
                    </a:cubicBezTo>
                    <a:cubicBezTo>
                      <a:pt x="47" y="9"/>
                      <a:pt x="46" y="6"/>
                      <a:pt x="44" y="5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82"/>
              <p:cNvSpPr>
                <a:spLocks noChangeArrowheads="1"/>
              </p:cNvSpPr>
              <p:nvPr/>
            </p:nvSpPr>
            <p:spPr bwMode="auto">
              <a:xfrm>
                <a:off x="8493126" y="3905251"/>
                <a:ext cx="49213" cy="30163"/>
              </a:xfrm>
              <a:prstGeom prst="ellipse">
                <a:avLst/>
              </a:prstGeom>
              <a:solidFill>
                <a:srgbClr val="4C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83"/>
              <p:cNvSpPr>
                <a:spLocks/>
              </p:cNvSpPr>
              <p:nvPr/>
            </p:nvSpPr>
            <p:spPr bwMode="auto">
              <a:xfrm>
                <a:off x="7389813" y="3143251"/>
                <a:ext cx="795338" cy="777875"/>
              </a:xfrm>
              <a:custGeom>
                <a:avLst/>
                <a:gdLst>
                  <a:gd name="T0" fmla="*/ 194 w 212"/>
                  <a:gd name="T1" fmla="*/ 141 h 207"/>
                  <a:gd name="T2" fmla="*/ 101 w 212"/>
                  <a:gd name="T3" fmla="*/ 38 h 207"/>
                  <a:gd name="T4" fmla="*/ 55 w 212"/>
                  <a:gd name="T5" fmla="*/ 130 h 207"/>
                  <a:gd name="T6" fmla="*/ 194 w 212"/>
                  <a:gd name="T7" fmla="*/ 14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" h="207">
                    <a:moveTo>
                      <a:pt x="194" y="141"/>
                    </a:moveTo>
                    <a:cubicBezTo>
                      <a:pt x="150" y="122"/>
                      <a:pt x="117" y="49"/>
                      <a:pt x="101" y="38"/>
                    </a:cubicBezTo>
                    <a:cubicBezTo>
                      <a:pt x="49" y="0"/>
                      <a:pt x="0" y="85"/>
                      <a:pt x="55" y="130"/>
                    </a:cubicBezTo>
                    <a:cubicBezTo>
                      <a:pt x="149" y="207"/>
                      <a:pt x="212" y="148"/>
                      <a:pt x="194" y="141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84"/>
              <p:cNvSpPr>
                <a:spLocks/>
              </p:cNvSpPr>
              <p:nvPr/>
            </p:nvSpPr>
            <p:spPr bwMode="auto">
              <a:xfrm>
                <a:off x="8707438" y="3105151"/>
                <a:ext cx="949325" cy="854075"/>
              </a:xfrm>
              <a:custGeom>
                <a:avLst/>
                <a:gdLst>
                  <a:gd name="T0" fmla="*/ 23 w 253"/>
                  <a:gd name="T1" fmla="*/ 157 h 227"/>
                  <a:gd name="T2" fmla="*/ 124 w 253"/>
                  <a:gd name="T3" fmla="*/ 44 h 227"/>
                  <a:gd name="T4" fmla="*/ 193 w 253"/>
                  <a:gd name="T5" fmla="*/ 143 h 227"/>
                  <a:gd name="T6" fmla="*/ 23 w 253"/>
                  <a:gd name="T7" fmla="*/ 15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3" h="227">
                    <a:moveTo>
                      <a:pt x="23" y="157"/>
                    </a:moveTo>
                    <a:cubicBezTo>
                      <a:pt x="44" y="157"/>
                      <a:pt x="76" y="72"/>
                      <a:pt x="124" y="44"/>
                    </a:cubicBezTo>
                    <a:cubicBezTo>
                      <a:pt x="201" y="0"/>
                      <a:pt x="253" y="94"/>
                      <a:pt x="193" y="143"/>
                    </a:cubicBezTo>
                    <a:cubicBezTo>
                      <a:pt x="90" y="227"/>
                      <a:pt x="0" y="158"/>
                      <a:pt x="23" y="1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85"/>
              <p:cNvSpPr>
                <a:spLocks/>
              </p:cNvSpPr>
              <p:nvPr/>
            </p:nvSpPr>
            <p:spPr bwMode="auto">
              <a:xfrm>
                <a:off x="8837613" y="3143251"/>
                <a:ext cx="796925" cy="777875"/>
              </a:xfrm>
              <a:custGeom>
                <a:avLst/>
                <a:gdLst>
                  <a:gd name="T0" fmla="*/ 18 w 212"/>
                  <a:gd name="T1" fmla="*/ 141 h 207"/>
                  <a:gd name="T2" fmla="*/ 111 w 212"/>
                  <a:gd name="T3" fmla="*/ 38 h 207"/>
                  <a:gd name="T4" fmla="*/ 157 w 212"/>
                  <a:gd name="T5" fmla="*/ 130 h 207"/>
                  <a:gd name="T6" fmla="*/ 18 w 212"/>
                  <a:gd name="T7" fmla="*/ 14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" h="207">
                    <a:moveTo>
                      <a:pt x="18" y="141"/>
                    </a:moveTo>
                    <a:cubicBezTo>
                      <a:pt x="62" y="122"/>
                      <a:pt x="95" y="49"/>
                      <a:pt x="111" y="38"/>
                    </a:cubicBezTo>
                    <a:cubicBezTo>
                      <a:pt x="163" y="0"/>
                      <a:pt x="212" y="85"/>
                      <a:pt x="157" y="130"/>
                    </a:cubicBezTo>
                    <a:cubicBezTo>
                      <a:pt x="64" y="207"/>
                      <a:pt x="0" y="148"/>
                      <a:pt x="18" y="141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86"/>
              <p:cNvSpPr>
                <a:spLocks/>
              </p:cNvSpPr>
              <p:nvPr/>
            </p:nvSpPr>
            <p:spPr bwMode="auto">
              <a:xfrm>
                <a:off x="8240713" y="3917951"/>
                <a:ext cx="150813" cy="96838"/>
              </a:xfrm>
              <a:custGeom>
                <a:avLst/>
                <a:gdLst>
                  <a:gd name="T0" fmla="*/ 17 w 40"/>
                  <a:gd name="T1" fmla="*/ 2 h 26"/>
                  <a:gd name="T2" fmla="*/ 2 w 40"/>
                  <a:gd name="T3" fmla="*/ 17 h 26"/>
                  <a:gd name="T4" fmla="*/ 23 w 40"/>
                  <a:gd name="T5" fmla="*/ 23 h 26"/>
                  <a:gd name="T6" fmla="*/ 38 w 40"/>
                  <a:gd name="T7" fmla="*/ 8 h 26"/>
                  <a:gd name="T8" fmla="*/ 17 w 40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6">
                    <a:moveTo>
                      <a:pt x="17" y="2"/>
                    </a:moveTo>
                    <a:cubicBezTo>
                      <a:pt x="7" y="5"/>
                      <a:pt x="0" y="12"/>
                      <a:pt x="2" y="17"/>
                    </a:cubicBezTo>
                    <a:cubicBezTo>
                      <a:pt x="3" y="23"/>
                      <a:pt x="13" y="26"/>
                      <a:pt x="23" y="23"/>
                    </a:cubicBezTo>
                    <a:cubicBezTo>
                      <a:pt x="33" y="21"/>
                      <a:pt x="40" y="14"/>
                      <a:pt x="38" y="8"/>
                    </a:cubicBezTo>
                    <a:cubicBezTo>
                      <a:pt x="37" y="3"/>
                      <a:pt x="28" y="0"/>
                      <a:pt x="17" y="2"/>
                    </a:cubicBezTo>
                    <a:close/>
                  </a:path>
                </a:pathLst>
              </a:custGeom>
              <a:solidFill>
                <a:srgbClr val="FA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87"/>
              <p:cNvSpPr>
                <a:spLocks/>
              </p:cNvSpPr>
              <p:nvPr/>
            </p:nvSpPr>
            <p:spPr bwMode="auto">
              <a:xfrm>
                <a:off x="7685088" y="4746626"/>
                <a:ext cx="552450" cy="796925"/>
              </a:xfrm>
              <a:custGeom>
                <a:avLst/>
                <a:gdLst>
                  <a:gd name="T0" fmla="*/ 56 w 147"/>
                  <a:gd name="T1" fmla="*/ 4 h 212"/>
                  <a:gd name="T2" fmla="*/ 137 w 147"/>
                  <a:gd name="T3" fmla="*/ 99 h 212"/>
                  <a:gd name="T4" fmla="*/ 92 w 147"/>
                  <a:gd name="T5" fmla="*/ 209 h 212"/>
                  <a:gd name="T6" fmla="*/ 10 w 147"/>
                  <a:gd name="T7" fmla="*/ 113 h 212"/>
                  <a:gd name="T8" fmla="*/ 56 w 147"/>
                  <a:gd name="T9" fmla="*/ 4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12">
                    <a:moveTo>
                      <a:pt x="56" y="4"/>
                    </a:moveTo>
                    <a:cubicBezTo>
                      <a:pt x="91" y="0"/>
                      <a:pt x="128" y="43"/>
                      <a:pt x="137" y="99"/>
                    </a:cubicBezTo>
                    <a:cubicBezTo>
                      <a:pt x="147" y="156"/>
                      <a:pt x="127" y="205"/>
                      <a:pt x="92" y="209"/>
                    </a:cubicBezTo>
                    <a:cubicBezTo>
                      <a:pt x="57" y="212"/>
                      <a:pt x="20" y="170"/>
                      <a:pt x="10" y="113"/>
                    </a:cubicBezTo>
                    <a:cubicBezTo>
                      <a:pt x="0" y="56"/>
                      <a:pt x="20" y="7"/>
                      <a:pt x="56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88"/>
              <p:cNvSpPr>
                <a:spLocks/>
              </p:cNvSpPr>
              <p:nvPr/>
            </p:nvSpPr>
            <p:spPr bwMode="auto">
              <a:xfrm>
                <a:off x="8796338" y="4746626"/>
                <a:ext cx="552450" cy="796925"/>
              </a:xfrm>
              <a:custGeom>
                <a:avLst/>
                <a:gdLst>
                  <a:gd name="T0" fmla="*/ 92 w 147"/>
                  <a:gd name="T1" fmla="*/ 4 h 212"/>
                  <a:gd name="T2" fmla="*/ 10 w 147"/>
                  <a:gd name="T3" fmla="*/ 99 h 212"/>
                  <a:gd name="T4" fmla="*/ 55 w 147"/>
                  <a:gd name="T5" fmla="*/ 209 h 212"/>
                  <a:gd name="T6" fmla="*/ 137 w 147"/>
                  <a:gd name="T7" fmla="*/ 113 h 212"/>
                  <a:gd name="T8" fmla="*/ 92 w 147"/>
                  <a:gd name="T9" fmla="*/ 4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12">
                    <a:moveTo>
                      <a:pt x="92" y="4"/>
                    </a:moveTo>
                    <a:cubicBezTo>
                      <a:pt x="56" y="0"/>
                      <a:pt x="20" y="43"/>
                      <a:pt x="10" y="99"/>
                    </a:cubicBezTo>
                    <a:cubicBezTo>
                      <a:pt x="0" y="156"/>
                      <a:pt x="20" y="205"/>
                      <a:pt x="55" y="209"/>
                    </a:cubicBezTo>
                    <a:cubicBezTo>
                      <a:pt x="91" y="212"/>
                      <a:pt x="127" y="170"/>
                      <a:pt x="137" y="113"/>
                    </a:cubicBezTo>
                    <a:cubicBezTo>
                      <a:pt x="147" y="56"/>
                      <a:pt x="127" y="7"/>
                      <a:pt x="9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90"/>
              <p:cNvSpPr>
                <a:spLocks/>
              </p:cNvSpPr>
              <p:nvPr/>
            </p:nvSpPr>
            <p:spPr bwMode="auto">
              <a:xfrm>
                <a:off x="8267701" y="3211513"/>
                <a:ext cx="498475" cy="179388"/>
              </a:xfrm>
              <a:custGeom>
                <a:avLst/>
                <a:gdLst>
                  <a:gd name="T0" fmla="*/ 67 w 133"/>
                  <a:gd name="T1" fmla="*/ 0 h 48"/>
                  <a:gd name="T2" fmla="*/ 133 w 133"/>
                  <a:gd name="T3" fmla="*/ 48 h 48"/>
                  <a:gd name="T4" fmla="*/ 0 w 133"/>
                  <a:gd name="T5" fmla="*/ 48 h 48"/>
                  <a:gd name="T6" fmla="*/ 67 w 133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" h="48">
                    <a:moveTo>
                      <a:pt x="67" y="0"/>
                    </a:moveTo>
                    <a:cubicBezTo>
                      <a:pt x="98" y="0"/>
                      <a:pt x="125" y="20"/>
                      <a:pt x="133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" y="20"/>
                      <a:pt x="35" y="0"/>
                      <a:pt x="6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91"/>
              <p:cNvSpPr>
                <a:spLocks/>
              </p:cNvSpPr>
              <p:nvPr/>
            </p:nvSpPr>
            <p:spPr bwMode="auto">
              <a:xfrm>
                <a:off x="8429626" y="3211513"/>
                <a:ext cx="176213" cy="179388"/>
              </a:xfrm>
              <a:custGeom>
                <a:avLst/>
                <a:gdLst>
                  <a:gd name="T0" fmla="*/ 24 w 47"/>
                  <a:gd name="T1" fmla="*/ 0 h 48"/>
                  <a:gd name="T2" fmla="*/ 47 w 47"/>
                  <a:gd name="T3" fmla="*/ 48 h 48"/>
                  <a:gd name="T4" fmla="*/ 0 w 47"/>
                  <a:gd name="T5" fmla="*/ 48 h 48"/>
                  <a:gd name="T6" fmla="*/ 24 w 47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48">
                    <a:moveTo>
                      <a:pt x="24" y="0"/>
                    </a:moveTo>
                    <a:cubicBezTo>
                      <a:pt x="35" y="0"/>
                      <a:pt x="44" y="20"/>
                      <a:pt x="47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" y="20"/>
                      <a:pt x="12" y="0"/>
                      <a:pt x="24" y="0"/>
                    </a:cubicBezTo>
                    <a:close/>
                  </a:path>
                </a:pathLst>
              </a:custGeom>
              <a:solidFill>
                <a:srgbClr val="FFF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Oval 92"/>
              <p:cNvSpPr>
                <a:spLocks noChangeArrowheads="1"/>
              </p:cNvSpPr>
              <p:nvPr/>
            </p:nvSpPr>
            <p:spPr bwMode="auto">
              <a:xfrm>
                <a:off x="8485188" y="3148013"/>
                <a:ext cx="63500" cy="63500"/>
              </a:xfrm>
              <a:prstGeom prst="ellipse">
                <a:avLst/>
              </a:prstGeom>
              <a:solidFill>
                <a:srgbClr val="F0D8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93"/>
              <p:cNvSpPr>
                <a:spLocks/>
              </p:cNvSpPr>
              <p:nvPr/>
            </p:nvSpPr>
            <p:spPr bwMode="auto">
              <a:xfrm>
                <a:off x="8210551" y="3384551"/>
                <a:ext cx="612775" cy="123825"/>
              </a:xfrm>
              <a:custGeom>
                <a:avLst/>
                <a:gdLst>
                  <a:gd name="T0" fmla="*/ 31 w 386"/>
                  <a:gd name="T1" fmla="*/ 78 h 78"/>
                  <a:gd name="T2" fmla="*/ 358 w 386"/>
                  <a:gd name="T3" fmla="*/ 78 h 78"/>
                  <a:gd name="T4" fmla="*/ 386 w 386"/>
                  <a:gd name="T5" fmla="*/ 0 h 78"/>
                  <a:gd name="T6" fmla="*/ 0 w 386"/>
                  <a:gd name="T7" fmla="*/ 0 h 78"/>
                  <a:gd name="T8" fmla="*/ 31 w 386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78">
                    <a:moveTo>
                      <a:pt x="31" y="78"/>
                    </a:moveTo>
                    <a:lnTo>
                      <a:pt x="358" y="78"/>
                    </a:lnTo>
                    <a:lnTo>
                      <a:pt x="386" y="0"/>
                    </a:lnTo>
                    <a:lnTo>
                      <a:pt x="0" y="0"/>
                    </a:lnTo>
                    <a:lnTo>
                      <a:pt x="31" y="78"/>
                    </a:lnTo>
                    <a:close/>
                  </a:path>
                </a:pathLst>
              </a:custGeom>
              <a:solidFill>
                <a:srgbClr val="F0D8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94"/>
              <p:cNvSpPr>
                <a:spLocks/>
              </p:cNvSpPr>
              <p:nvPr/>
            </p:nvSpPr>
            <p:spPr bwMode="auto">
              <a:xfrm>
                <a:off x="8677276" y="3830638"/>
                <a:ext cx="427038" cy="123825"/>
              </a:xfrm>
              <a:custGeom>
                <a:avLst/>
                <a:gdLst>
                  <a:gd name="T0" fmla="*/ 3 w 114"/>
                  <a:gd name="T1" fmla="*/ 32 h 33"/>
                  <a:gd name="T2" fmla="*/ 52 w 114"/>
                  <a:gd name="T3" fmla="*/ 13 h 33"/>
                  <a:gd name="T4" fmla="*/ 107 w 114"/>
                  <a:gd name="T5" fmla="*/ 4 h 33"/>
                  <a:gd name="T6" fmla="*/ 112 w 114"/>
                  <a:gd name="T7" fmla="*/ 4 h 33"/>
                  <a:gd name="T8" fmla="*/ 114 w 114"/>
                  <a:gd name="T9" fmla="*/ 3 h 33"/>
                  <a:gd name="T10" fmla="*/ 112 w 114"/>
                  <a:gd name="T11" fmla="*/ 1 h 33"/>
                  <a:gd name="T12" fmla="*/ 107 w 114"/>
                  <a:gd name="T13" fmla="*/ 0 h 33"/>
                  <a:gd name="T14" fmla="*/ 51 w 114"/>
                  <a:gd name="T15" fmla="*/ 9 h 33"/>
                  <a:gd name="T16" fmla="*/ 1 w 114"/>
                  <a:gd name="T17" fmla="*/ 29 h 33"/>
                  <a:gd name="T18" fmla="*/ 0 w 114"/>
                  <a:gd name="T19" fmla="*/ 32 h 33"/>
                  <a:gd name="T20" fmla="*/ 3 w 114"/>
                  <a:gd name="T2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4" h="33">
                    <a:moveTo>
                      <a:pt x="3" y="32"/>
                    </a:moveTo>
                    <a:cubicBezTo>
                      <a:pt x="14" y="25"/>
                      <a:pt x="32" y="18"/>
                      <a:pt x="52" y="13"/>
                    </a:cubicBezTo>
                    <a:cubicBezTo>
                      <a:pt x="72" y="7"/>
                      <a:pt x="92" y="4"/>
                      <a:pt x="107" y="4"/>
                    </a:cubicBezTo>
                    <a:cubicBezTo>
                      <a:pt x="109" y="4"/>
                      <a:pt x="111" y="4"/>
                      <a:pt x="112" y="4"/>
                    </a:cubicBezTo>
                    <a:cubicBezTo>
                      <a:pt x="113" y="4"/>
                      <a:pt x="114" y="4"/>
                      <a:pt x="114" y="3"/>
                    </a:cubicBezTo>
                    <a:cubicBezTo>
                      <a:pt x="114" y="2"/>
                      <a:pt x="113" y="1"/>
                      <a:pt x="112" y="1"/>
                    </a:cubicBezTo>
                    <a:cubicBezTo>
                      <a:pt x="111" y="0"/>
                      <a:pt x="109" y="0"/>
                      <a:pt x="107" y="0"/>
                    </a:cubicBezTo>
                    <a:cubicBezTo>
                      <a:pt x="92" y="0"/>
                      <a:pt x="71" y="4"/>
                      <a:pt x="51" y="9"/>
                    </a:cubicBezTo>
                    <a:cubicBezTo>
                      <a:pt x="31" y="14"/>
                      <a:pt x="12" y="21"/>
                      <a:pt x="1" y="29"/>
                    </a:cubicBezTo>
                    <a:cubicBezTo>
                      <a:pt x="0" y="30"/>
                      <a:pt x="0" y="31"/>
                      <a:pt x="0" y="32"/>
                    </a:cubicBezTo>
                    <a:cubicBezTo>
                      <a:pt x="1" y="33"/>
                      <a:pt x="2" y="33"/>
                      <a:pt x="3" y="32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95"/>
              <p:cNvSpPr>
                <a:spLocks/>
              </p:cNvSpPr>
              <p:nvPr/>
            </p:nvSpPr>
            <p:spPr bwMode="auto">
              <a:xfrm>
                <a:off x="8699501" y="3898901"/>
                <a:ext cx="439738" cy="71438"/>
              </a:xfrm>
              <a:custGeom>
                <a:avLst/>
                <a:gdLst>
                  <a:gd name="T0" fmla="*/ 3 w 117"/>
                  <a:gd name="T1" fmla="*/ 18 h 19"/>
                  <a:gd name="T2" fmla="*/ 41 w 117"/>
                  <a:gd name="T3" fmla="*/ 7 h 19"/>
                  <a:gd name="T4" fmla="*/ 87 w 117"/>
                  <a:gd name="T5" fmla="*/ 4 h 19"/>
                  <a:gd name="T6" fmla="*/ 115 w 117"/>
                  <a:gd name="T7" fmla="*/ 6 h 19"/>
                  <a:gd name="T8" fmla="*/ 117 w 117"/>
                  <a:gd name="T9" fmla="*/ 4 h 19"/>
                  <a:gd name="T10" fmla="*/ 116 w 117"/>
                  <a:gd name="T11" fmla="*/ 2 h 19"/>
                  <a:gd name="T12" fmla="*/ 87 w 117"/>
                  <a:gd name="T13" fmla="*/ 0 h 19"/>
                  <a:gd name="T14" fmla="*/ 40 w 117"/>
                  <a:gd name="T15" fmla="*/ 4 h 19"/>
                  <a:gd name="T16" fmla="*/ 1 w 117"/>
                  <a:gd name="T17" fmla="*/ 15 h 19"/>
                  <a:gd name="T18" fmla="*/ 0 w 117"/>
                  <a:gd name="T19" fmla="*/ 17 h 19"/>
                  <a:gd name="T20" fmla="*/ 3 w 117"/>
                  <a:gd name="T21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7" h="19">
                    <a:moveTo>
                      <a:pt x="3" y="18"/>
                    </a:moveTo>
                    <a:cubicBezTo>
                      <a:pt x="12" y="14"/>
                      <a:pt x="25" y="10"/>
                      <a:pt x="41" y="7"/>
                    </a:cubicBezTo>
                    <a:cubicBezTo>
                      <a:pt x="56" y="5"/>
                      <a:pt x="72" y="4"/>
                      <a:pt x="87" y="4"/>
                    </a:cubicBezTo>
                    <a:cubicBezTo>
                      <a:pt x="98" y="4"/>
                      <a:pt x="107" y="4"/>
                      <a:pt x="115" y="6"/>
                    </a:cubicBezTo>
                    <a:cubicBezTo>
                      <a:pt x="116" y="6"/>
                      <a:pt x="117" y="5"/>
                      <a:pt x="117" y="4"/>
                    </a:cubicBezTo>
                    <a:cubicBezTo>
                      <a:pt x="117" y="3"/>
                      <a:pt x="117" y="2"/>
                      <a:pt x="116" y="2"/>
                    </a:cubicBezTo>
                    <a:cubicBezTo>
                      <a:pt x="108" y="1"/>
                      <a:pt x="98" y="0"/>
                      <a:pt x="87" y="0"/>
                    </a:cubicBezTo>
                    <a:cubicBezTo>
                      <a:pt x="72" y="0"/>
                      <a:pt x="55" y="1"/>
                      <a:pt x="40" y="4"/>
                    </a:cubicBezTo>
                    <a:cubicBezTo>
                      <a:pt x="25" y="6"/>
                      <a:pt x="11" y="10"/>
                      <a:pt x="1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1" y="18"/>
                      <a:pt x="2" y="19"/>
                      <a:pt x="3" y="18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96"/>
              <p:cNvSpPr>
                <a:spLocks/>
              </p:cNvSpPr>
              <p:nvPr/>
            </p:nvSpPr>
            <p:spPr bwMode="auto">
              <a:xfrm>
                <a:off x="8691563" y="3962401"/>
                <a:ext cx="442913" cy="52388"/>
              </a:xfrm>
              <a:custGeom>
                <a:avLst/>
                <a:gdLst>
                  <a:gd name="T0" fmla="*/ 3 w 118"/>
                  <a:gd name="T1" fmla="*/ 8 h 14"/>
                  <a:gd name="T2" fmla="*/ 43 w 118"/>
                  <a:gd name="T3" fmla="*/ 3 h 14"/>
                  <a:gd name="T4" fmla="*/ 115 w 118"/>
                  <a:gd name="T5" fmla="*/ 14 h 14"/>
                  <a:gd name="T6" fmla="*/ 118 w 118"/>
                  <a:gd name="T7" fmla="*/ 13 h 14"/>
                  <a:gd name="T8" fmla="*/ 117 w 118"/>
                  <a:gd name="T9" fmla="*/ 10 h 14"/>
                  <a:gd name="T10" fmla="*/ 43 w 118"/>
                  <a:gd name="T11" fmla="*/ 0 h 14"/>
                  <a:gd name="T12" fmla="*/ 2 w 118"/>
                  <a:gd name="T13" fmla="*/ 4 h 14"/>
                  <a:gd name="T14" fmla="*/ 0 w 118"/>
                  <a:gd name="T15" fmla="*/ 7 h 14"/>
                  <a:gd name="T16" fmla="*/ 3 w 118"/>
                  <a:gd name="T17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14">
                    <a:moveTo>
                      <a:pt x="3" y="8"/>
                    </a:moveTo>
                    <a:cubicBezTo>
                      <a:pt x="13" y="5"/>
                      <a:pt x="27" y="3"/>
                      <a:pt x="43" y="3"/>
                    </a:cubicBezTo>
                    <a:cubicBezTo>
                      <a:pt x="69" y="3"/>
                      <a:pt x="99" y="7"/>
                      <a:pt x="115" y="14"/>
                    </a:cubicBezTo>
                    <a:cubicBezTo>
                      <a:pt x="116" y="14"/>
                      <a:pt x="118" y="14"/>
                      <a:pt x="118" y="13"/>
                    </a:cubicBezTo>
                    <a:cubicBezTo>
                      <a:pt x="118" y="12"/>
                      <a:pt x="118" y="10"/>
                      <a:pt x="117" y="10"/>
                    </a:cubicBezTo>
                    <a:cubicBezTo>
                      <a:pt x="100" y="4"/>
                      <a:pt x="70" y="0"/>
                      <a:pt x="43" y="0"/>
                    </a:cubicBezTo>
                    <a:cubicBezTo>
                      <a:pt x="27" y="0"/>
                      <a:pt x="12" y="1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97"/>
              <p:cNvSpPr>
                <a:spLocks/>
              </p:cNvSpPr>
              <p:nvPr/>
            </p:nvSpPr>
            <p:spPr bwMode="auto">
              <a:xfrm>
                <a:off x="7910513" y="3830638"/>
                <a:ext cx="431800" cy="123825"/>
              </a:xfrm>
              <a:custGeom>
                <a:avLst/>
                <a:gdLst>
                  <a:gd name="T0" fmla="*/ 114 w 115"/>
                  <a:gd name="T1" fmla="*/ 29 h 33"/>
                  <a:gd name="T2" fmla="*/ 64 w 115"/>
                  <a:gd name="T3" fmla="*/ 9 h 33"/>
                  <a:gd name="T4" fmla="*/ 8 w 115"/>
                  <a:gd name="T5" fmla="*/ 0 h 33"/>
                  <a:gd name="T6" fmla="*/ 2 w 115"/>
                  <a:gd name="T7" fmla="*/ 1 h 33"/>
                  <a:gd name="T8" fmla="*/ 0 w 115"/>
                  <a:gd name="T9" fmla="*/ 3 h 33"/>
                  <a:gd name="T10" fmla="*/ 2 w 115"/>
                  <a:gd name="T11" fmla="*/ 4 h 33"/>
                  <a:gd name="T12" fmla="*/ 8 w 115"/>
                  <a:gd name="T13" fmla="*/ 4 h 33"/>
                  <a:gd name="T14" fmla="*/ 63 w 115"/>
                  <a:gd name="T15" fmla="*/ 13 h 33"/>
                  <a:gd name="T16" fmla="*/ 112 w 115"/>
                  <a:gd name="T17" fmla="*/ 32 h 33"/>
                  <a:gd name="T18" fmla="*/ 114 w 115"/>
                  <a:gd name="T19" fmla="*/ 32 h 33"/>
                  <a:gd name="T20" fmla="*/ 114 w 115"/>
                  <a:gd name="T21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33">
                    <a:moveTo>
                      <a:pt x="114" y="29"/>
                    </a:moveTo>
                    <a:cubicBezTo>
                      <a:pt x="102" y="21"/>
                      <a:pt x="83" y="14"/>
                      <a:pt x="64" y="9"/>
                    </a:cubicBezTo>
                    <a:cubicBezTo>
                      <a:pt x="44" y="4"/>
                      <a:pt x="23" y="0"/>
                      <a:pt x="8" y="0"/>
                    </a:cubicBezTo>
                    <a:cubicBezTo>
                      <a:pt x="6" y="0"/>
                      <a:pt x="4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4" y="4"/>
                      <a:pt x="6" y="4"/>
                      <a:pt x="8" y="4"/>
                    </a:cubicBezTo>
                    <a:cubicBezTo>
                      <a:pt x="22" y="4"/>
                      <a:pt x="43" y="7"/>
                      <a:pt x="63" y="13"/>
                    </a:cubicBezTo>
                    <a:cubicBezTo>
                      <a:pt x="82" y="18"/>
                      <a:pt x="101" y="25"/>
                      <a:pt x="112" y="32"/>
                    </a:cubicBezTo>
                    <a:cubicBezTo>
                      <a:pt x="113" y="33"/>
                      <a:pt x="114" y="33"/>
                      <a:pt x="114" y="32"/>
                    </a:cubicBezTo>
                    <a:cubicBezTo>
                      <a:pt x="115" y="31"/>
                      <a:pt x="115" y="30"/>
                      <a:pt x="114" y="29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98"/>
              <p:cNvSpPr>
                <a:spLocks/>
              </p:cNvSpPr>
              <p:nvPr/>
            </p:nvSpPr>
            <p:spPr bwMode="auto">
              <a:xfrm>
                <a:off x="7877176" y="3898901"/>
                <a:ext cx="442913" cy="71438"/>
              </a:xfrm>
              <a:custGeom>
                <a:avLst/>
                <a:gdLst>
                  <a:gd name="T0" fmla="*/ 117 w 118"/>
                  <a:gd name="T1" fmla="*/ 15 h 19"/>
                  <a:gd name="T2" fmla="*/ 78 w 118"/>
                  <a:gd name="T3" fmla="*/ 4 h 19"/>
                  <a:gd name="T4" fmla="*/ 31 w 118"/>
                  <a:gd name="T5" fmla="*/ 0 h 19"/>
                  <a:gd name="T6" fmla="*/ 2 w 118"/>
                  <a:gd name="T7" fmla="*/ 2 h 19"/>
                  <a:gd name="T8" fmla="*/ 0 w 118"/>
                  <a:gd name="T9" fmla="*/ 4 h 19"/>
                  <a:gd name="T10" fmla="*/ 3 w 118"/>
                  <a:gd name="T11" fmla="*/ 6 h 19"/>
                  <a:gd name="T12" fmla="*/ 31 w 118"/>
                  <a:gd name="T13" fmla="*/ 4 h 19"/>
                  <a:gd name="T14" fmla="*/ 77 w 118"/>
                  <a:gd name="T15" fmla="*/ 7 h 19"/>
                  <a:gd name="T16" fmla="*/ 115 w 118"/>
                  <a:gd name="T17" fmla="*/ 18 h 19"/>
                  <a:gd name="T18" fmla="*/ 117 w 118"/>
                  <a:gd name="T19" fmla="*/ 17 h 19"/>
                  <a:gd name="T20" fmla="*/ 117 w 118"/>
                  <a:gd name="T2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" h="19">
                    <a:moveTo>
                      <a:pt x="117" y="15"/>
                    </a:moveTo>
                    <a:cubicBezTo>
                      <a:pt x="107" y="10"/>
                      <a:pt x="93" y="6"/>
                      <a:pt x="78" y="4"/>
                    </a:cubicBezTo>
                    <a:cubicBezTo>
                      <a:pt x="62" y="1"/>
                      <a:pt x="46" y="0"/>
                      <a:pt x="31" y="0"/>
                    </a:cubicBezTo>
                    <a:cubicBezTo>
                      <a:pt x="20" y="0"/>
                      <a:pt x="10" y="1"/>
                      <a:pt x="2" y="2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10" y="4"/>
                      <a:pt x="20" y="4"/>
                      <a:pt x="31" y="4"/>
                    </a:cubicBezTo>
                    <a:cubicBezTo>
                      <a:pt x="45" y="4"/>
                      <a:pt x="62" y="5"/>
                      <a:pt x="77" y="7"/>
                    </a:cubicBezTo>
                    <a:cubicBezTo>
                      <a:pt x="92" y="10"/>
                      <a:pt x="106" y="14"/>
                      <a:pt x="115" y="18"/>
                    </a:cubicBezTo>
                    <a:cubicBezTo>
                      <a:pt x="116" y="19"/>
                      <a:pt x="117" y="18"/>
                      <a:pt x="117" y="17"/>
                    </a:cubicBezTo>
                    <a:cubicBezTo>
                      <a:pt x="118" y="16"/>
                      <a:pt x="118" y="15"/>
                      <a:pt x="117" y="15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99"/>
              <p:cNvSpPr>
                <a:spLocks/>
              </p:cNvSpPr>
              <p:nvPr/>
            </p:nvSpPr>
            <p:spPr bwMode="auto">
              <a:xfrm>
                <a:off x="7880351" y="3962401"/>
                <a:ext cx="447675" cy="52388"/>
              </a:xfrm>
              <a:custGeom>
                <a:avLst/>
                <a:gdLst>
                  <a:gd name="T0" fmla="*/ 117 w 119"/>
                  <a:gd name="T1" fmla="*/ 4 h 14"/>
                  <a:gd name="T2" fmla="*/ 76 w 119"/>
                  <a:gd name="T3" fmla="*/ 0 h 14"/>
                  <a:gd name="T4" fmla="*/ 2 w 119"/>
                  <a:gd name="T5" fmla="*/ 10 h 14"/>
                  <a:gd name="T6" fmla="*/ 1 w 119"/>
                  <a:gd name="T7" fmla="*/ 13 h 14"/>
                  <a:gd name="T8" fmla="*/ 3 w 119"/>
                  <a:gd name="T9" fmla="*/ 14 h 14"/>
                  <a:gd name="T10" fmla="*/ 76 w 119"/>
                  <a:gd name="T11" fmla="*/ 3 h 14"/>
                  <a:gd name="T12" fmla="*/ 116 w 119"/>
                  <a:gd name="T13" fmla="*/ 8 h 14"/>
                  <a:gd name="T14" fmla="*/ 118 w 119"/>
                  <a:gd name="T15" fmla="*/ 7 h 14"/>
                  <a:gd name="T16" fmla="*/ 117 w 119"/>
                  <a:gd name="T17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14">
                    <a:moveTo>
                      <a:pt x="117" y="4"/>
                    </a:moveTo>
                    <a:cubicBezTo>
                      <a:pt x="106" y="1"/>
                      <a:pt x="92" y="0"/>
                      <a:pt x="76" y="0"/>
                    </a:cubicBezTo>
                    <a:cubicBezTo>
                      <a:pt x="49" y="0"/>
                      <a:pt x="19" y="4"/>
                      <a:pt x="2" y="10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1" y="14"/>
                      <a:pt x="2" y="14"/>
                      <a:pt x="3" y="14"/>
                    </a:cubicBezTo>
                    <a:cubicBezTo>
                      <a:pt x="19" y="7"/>
                      <a:pt x="49" y="3"/>
                      <a:pt x="76" y="3"/>
                    </a:cubicBezTo>
                    <a:cubicBezTo>
                      <a:pt x="91" y="3"/>
                      <a:pt x="106" y="5"/>
                      <a:pt x="116" y="8"/>
                    </a:cubicBezTo>
                    <a:cubicBezTo>
                      <a:pt x="117" y="8"/>
                      <a:pt x="118" y="8"/>
                      <a:pt x="118" y="7"/>
                    </a:cubicBezTo>
                    <a:cubicBezTo>
                      <a:pt x="119" y="6"/>
                      <a:pt x="118" y="5"/>
                      <a:pt x="117" y="4"/>
                    </a:cubicBezTo>
                    <a:close/>
                  </a:path>
                </a:pathLst>
              </a:custGeom>
              <a:solidFill>
                <a:srgbClr val="24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630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6788390" y="3191029"/>
            <a:ext cx="4213225" cy="2870200"/>
            <a:chOff x="4059238" y="3681413"/>
            <a:chExt cx="4213225" cy="2870200"/>
          </a:xfrm>
        </p:grpSpPr>
        <p:sp>
          <p:nvSpPr>
            <p:cNvPr id="174" name="Freeform 55"/>
            <p:cNvSpPr>
              <a:spLocks/>
            </p:cNvSpPr>
            <p:nvPr/>
          </p:nvSpPr>
          <p:spPr bwMode="auto">
            <a:xfrm>
              <a:off x="4059238" y="5089526"/>
              <a:ext cx="989013" cy="1025525"/>
            </a:xfrm>
            <a:custGeom>
              <a:avLst/>
              <a:gdLst>
                <a:gd name="T0" fmla="*/ 261 w 263"/>
                <a:gd name="T1" fmla="*/ 248 h 272"/>
                <a:gd name="T2" fmla="*/ 208 w 263"/>
                <a:gd name="T3" fmla="*/ 257 h 272"/>
                <a:gd name="T4" fmla="*/ 147 w 263"/>
                <a:gd name="T5" fmla="*/ 181 h 272"/>
                <a:gd name="T6" fmla="*/ 134 w 263"/>
                <a:gd name="T7" fmla="*/ 73 h 272"/>
                <a:gd name="T8" fmla="*/ 76 w 263"/>
                <a:gd name="T9" fmla="*/ 9 h 272"/>
                <a:gd name="T10" fmla="*/ 1 w 263"/>
                <a:gd name="T11" fmla="*/ 42 h 272"/>
                <a:gd name="T12" fmla="*/ 5 w 263"/>
                <a:gd name="T13" fmla="*/ 43 h 272"/>
                <a:gd name="T14" fmla="*/ 48 w 263"/>
                <a:gd name="T15" fmla="*/ 15 h 272"/>
                <a:gd name="T16" fmla="*/ 99 w 263"/>
                <a:gd name="T17" fmla="*/ 34 h 272"/>
                <a:gd name="T18" fmla="*/ 131 w 263"/>
                <a:gd name="T19" fmla="*/ 133 h 272"/>
                <a:gd name="T20" fmla="*/ 153 w 263"/>
                <a:gd name="T21" fmla="*/ 230 h 272"/>
                <a:gd name="T22" fmla="*/ 230 w 263"/>
                <a:gd name="T23" fmla="*/ 268 h 272"/>
                <a:gd name="T24" fmla="*/ 263 w 263"/>
                <a:gd name="T25" fmla="*/ 259 h 272"/>
                <a:gd name="T26" fmla="*/ 261 w 263"/>
                <a:gd name="T27" fmla="*/ 2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3" h="272">
                  <a:moveTo>
                    <a:pt x="261" y="248"/>
                  </a:moveTo>
                  <a:cubicBezTo>
                    <a:pt x="245" y="255"/>
                    <a:pt x="226" y="259"/>
                    <a:pt x="208" y="257"/>
                  </a:cubicBezTo>
                  <a:cubicBezTo>
                    <a:pt x="171" y="251"/>
                    <a:pt x="153" y="215"/>
                    <a:pt x="147" y="181"/>
                  </a:cubicBezTo>
                  <a:cubicBezTo>
                    <a:pt x="141" y="146"/>
                    <a:pt x="145" y="108"/>
                    <a:pt x="134" y="73"/>
                  </a:cubicBezTo>
                  <a:cubicBezTo>
                    <a:pt x="125" y="44"/>
                    <a:pt x="105" y="19"/>
                    <a:pt x="76" y="9"/>
                  </a:cubicBezTo>
                  <a:cubicBezTo>
                    <a:pt x="49" y="0"/>
                    <a:pt x="8" y="11"/>
                    <a:pt x="1" y="42"/>
                  </a:cubicBezTo>
                  <a:cubicBezTo>
                    <a:pt x="0" y="45"/>
                    <a:pt x="4" y="46"/>
                    <a:pt x="5" y="43"/>
                  </a:cubicBezTo>
                  <a:cubicBezTo>
                    <a:pt x="11" y="27"/>
                    <a:pt x="31" y="17"/>
                    <a:pt x="48" y="15"/>
                  </a:cubicBezTo>
                  <a:cubicBezTo>
                    <a:pt x="67" y="13"/>
                    <a:pt x="85" y="22"/>
                    <a:pt x="99" y="34"/>
                  </a:cubicBezTo>
                  <a:cubicBezTo>
                    <a:pt x="126" y="59"/>
                    <a:pt x="129" y="98"/>
                    <a:pt x="131" y="133"/>
                  </a:cubicBezTo>
                  <a:cubicBezTo>
                    <a:pt x="133" y="166"/>
                    <a:pt x="135" y="201"/>
                    <a:pt x="153" y="230"/>
                  </a:cubicBezTo>
                  <a:cubicBezTo>
                    <a:pt x="170" y="257"/>
                    <a:pt x="198" y="272"/>
                    <a:pt x="230" y="268"/>
                  </a:cubicBezTo>
                  <a:cubicBezTo>
                    <a:pt x="240" y="266"/>
                    <a:pt x="251" y="264"/>
                    <a:pt x="263" y="259"/>
                  </a:cubicBezTo>
                  <a:cubicBezTo>
                    <a:pt x="262" y="256"/>
                    <a:pt x="262" y="252"/>
                    <a:pt x="261" y="248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56"/>
            <p:cNvSpPr>
              <a:spLocks noChangeArrowheads="1"/>
            </p:cNvSpPr>
            <p:nvPr/>
          </p:nvSpPr>
          <p:spPr bwMode="auto">
            <a:xfrm>
              <a:off x="4589463" y="6373813"/>
              <a:ext cx="1068388" cy="177800"/>
            </a:xfrm>
            <a:prstGeom prst="ellipse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7"/>
            <p:cNvSpPr>
              <a:spLocks/>
            </p:cNvSpPr>
            <p:nvPr/>
          </p:nvSpPr>
          <p:spPr bwMode="auto">
            <a:xfrm>
              <a:off x="4894263" y="5959476"/>
              <a:ext cx="173038" cy="512763"/>
            </a:xfrm>
            <a:custGeom>
              <a:avLst/>
              <a:gdLst>
                <a:gd name="T0" fmla="*/ 41 w 46"/>
                <a:gd name="T1" fmla="*/ 129 h 136"/>
                <a:gd name="T2" fmla="*/ 46 w 46"/>
                <a:gd name="T3" fmla="*/ 0 h 136"/>
                <a:gd name="T4" fmla="*/ 3 w 46"/>
                <a:gd name="T5" fmla="*/ 0 h 136"/>
                <a:gd name="T6" fmla="*/ 12 w 46"/>
                <a:gd name="T7" fmla="*/ 113 h 136"/>
                <a:gd name="T8" fmla="*/ 12 w 46"/>
                <a:gd name="T9" fmla="*/ 113 h 136"/>
                <a:gd name="T10" fmla="*/ 6 w 46"/>
                <a:gd name="T11" fmla="*/ 124 h 136"/>
                <a:gd name="T12" fmla="*/ 1 w 46"/>
                <a:gd name="T13" fmla="*/ 131 h 136"/>
                <a:gd name="T14" fmla="*/ 22 w 46"/>
                <a:gd name="T15" fmla="*/ 135 h 136"/>
                <a:gd name="T16" fmla="*/ 41 w 46"/>
                <a:gd name="T1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36">
                  <a:moveTo>
                    <a:pt x="41" y="129"/>
                  </a:moveTo>
                  <a:cubicBezTo>
                    <a:pt x="42" y="101"/>
                    <a:pt x="45" y="36"/>
                    <a:pt x="4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1" y="94"/>
                    <a:pt x="12" y="113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12" y="119"/>
                    <a:pt x="12" y="122"/>
                    <a:pt x="6" y="124"/>
                  </a:cubicBezTo>
                  <a:cubicBezTo>
                    <a:pt x="3" y="125"/>
                    <a:pt x="0" y="127"/>
                    <a:pt x="1" y="131"/>
                  </a:cubicBezTo>
                  <a:cubicBezTo>
                    <a:pt x="2" y="136"/>
                    <a:pt x="15" y="135"/>
                    <a:pt x="22" y="135"/>
                  </a:cubicBezTo>
                  <a:cubicBezTo>
                    <a:pt x="31" y="135"/>
                    <a:pt x="41" y="135"/>
                    <a:pt x="41" y="12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8"/>
            <p:cNvSpPr>
              <a:spLocks/>
            </p:cNvSpPr>
            <p:nvPr/>
          </p:nvSpPr>
          <p:spPr bwMode="auto">
            <a:xfrm>
              <a:off x="4860925" y="6415088"/>
              <a:ext cx="192088" cy="65088"/>
            </a:xfrm>
            <a:custGeom>
              <a:avLst/>
              <a:gdLst>
                <a:gd name="T0" fmla="*/ 17 w 51"/>
                <a:gd name="T1" fmla="*/ 1 h 17"/>
                <a:gd name="T2" fmla="*/ 23 w 51"/>
                <a:gd name="T3" fmla="*/ 2 h 17"/>
                <a:gd name="T4" fmla="*/ 26 w 51"/>
                <a:gd name="T5" fmla="*/ 6 h 17"/>
                <a:gd name="T6" fmla="*/ 50 w 51"/>
                <a:gd name="T7" fmla="*/ 4 h 17"/>
                <a:gd name="T8" fmla="*/ 51 w 51"/>
                <a:gd name="T9" fmla="*/ 12 h 17"/>
                <a:gd name="T10" fmla="*/ 47 w 51"/>
                <a:gd name="T11" fmla="*/ 16 h 17"/>
                <a:gd name="T12" fmla="*/ 26 w 51"/>
                <a:gd name="T13" fmla="*/ 17 h 17"/>
                <a:gd name="T14" fmla="*/ 7 w 51"/>
                <a:gd name="T15" fmla="*/ 16 h 17"/>
                <a:gd name="T16" fmla="*/ 0 w 51"/>
                <a:gd name="T17" fmla="*/ 11 h 17"/>
                <a:gd name="T18" fmla="*/ 17 w 51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7">
                  <a:moveTo>
                    <a:pt x="17" y="1"/>
                  </a:moveTo>
                  <a:cubicBezTo>
                    <a:pt x="19" y="0"/>
                    <a:pt x="22" y="2"/>
                    <a:pt x="23" y="2"/>
                  </a:cubicBezTo>
                  <a:cubicBezTo>
                    <a:pt x="25" y="4"/>
                    <a:pt x="21" y="6"/>
                    <a:pt x="26" y="6"/>
                  </a:cubicBezTo>
                  <a:cubicBezTo>
                    <a:pt x="37" y="6"/>
                    <a:pt x="40" y="6"/>
                    <a:pt x="50" y="4"/>
                  </a:cubicBezTo>
                  <a:cubicBezTo>
                    <a:pt x="51" y="4"/>
                    <a:pt x="51" y="10"/>
                    <a:pt x="51" y="12"/>
                  </a:cubicBezTo>
                  <a:cubicBezTo>
                    <a:pt x="51" y="13"/>
                    <a:pt x="51" y="15"/>
                    <a:pt x="47" y="16"/>
                  </a:cubicBezTo>
                  <a:cubicBezTo>
                    <a:pt x="39" y="17"/>
                    <a:pt x="34" y="17"/>
                    <a:pt x="26" y="17"/>
                  </a:cubicBezTo>
                  <a:cubicBezTo>
                    <a:pt x="19" y="17"/>
                    <a:pt x="13" y="17"/>
                    <a:pt x="7" y="16"/>
                  </a:cubicBezTo>
                  <a:cubicBezTo>
                    <a:pt x="4" y="15"/>
                    <a:pt x="0" y="14"/>
                    <a:pt x="0" y="11"/>
                  </a:cubicBezTo>
                  <a:cubicBezTo>
                    <a:pt x="0" y="3"/>
                    <a:pt x="12" y="3"/>
                    <a:pt x="17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9"/>
            <p:cNvSpPr>
              <a:spLocks/>
            </p:cNvSpPr>
            <p:nvPr/>
          </p:nvSpPr>
          <p:spPr bwMode="auto">
            <a:xfrm>
              <a:off x="5184775" y="5959476"/>
              <a:ext cx="173038" cy="512763"/>
            </a:xfrm>
            <a:custGeom>
              <a:avLst/>
              <a:gdLst>
                <a:gd name="T0" fmla="*/ 4 w 46"/>
                <a:gd name="T1" fmla="*/ 129 h 136"/>
                <a:gd name="T2" fmla="*/ 0 w 46"/>
                <a:gd name="T3" fmla="*/ 0 h 136"/>
                <a:gd name="T4" fmla="*/ 43 w 46"/>
                <a:gd name="T5" fmla="*/ 0 h 136"/>
                <a:gd name="T6" fmla="*/ 33 w 46"/>
                <a:gd name="T7" fmla="*/ 113 h 136"/>
                <a:gd name="T8" fmla="*/ 33 w 46"/>
                <a:gd name="T9" fmla="*/ 113 h 136"/>
                <a:gd name="T10" fmla="*/ 40 w 46"/>
                <a:gd name="T11" fmla="*/ 124 h 136"/>
                <a:gd name="T12" fmla="*/ 45 w 46"/>
                <a:gd name="T13" fmla="*/ 131 h 136"/>
                <a:gd name="T14" fmla="*/ 24 w 46"/>
                <a:gd name="T15" fmla="*/ 135 h 136"/>
                <a:gd name="T16" fmla="*/ 4 w 46"/>
                <a:gd name="T1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36">
                  <a:moveTo>
                    <a:pt x="4" y="129"/>
                  </a:moveTo>
                  <a:cubicBezTo>
                    <a:pt x="4" y="101"/>
                    <a:pt x="0" y="36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34" y="94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9"/>
                    <a:pt x="34" y="122"/>
                    <a:pt x="40" y="124"/>
                  </a:cubicBezTo>
                  <a:cubicBezTo>
                    <a:pt x="42" y="125"/>
                    <a:pt x="46" y="127"/>
                    <a:pt x="45" y="131"/>
                  </a:cubicBezTo>
                  <a:cubicBezTo>
                    <a:pt x="43" y="136"/>
                    <a:pt x="30" y="135"/>
                    <a:pt x="24" y="135"/>
                  </a:cubicBezTo>
                  <a:cubicBezTo>
                    <a:pt x="14" y="135"/>
                    <a:pt x="4" y="135"/>
                    <a:pt x="4" y="12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0"/>
            <p:cNvSpPr>
              <a:spLocks/>
            </p:cNvSpPr>
            <p:nvPr/>
          </p:nvSpPr>
          <p:spPr bwMode="auto">
            <a:xfrm>
              <a:off x="5195888" y="6415088"/>
              <a:ext cx="195263" cy="65088"/>
            </a:xfrm>
            <a:custGeom>
              <a:avLst/>
              <a:gdLst>
                <a:gd name="T0" fmla="*/ 35 w 52"/>
                <a:gd name="T1" fmla="*/ 1 h 17"/>
                <a:gd name="T2" fmla="*/ 28 w 52"/>
                <a:gd name="T3" fmla="*/ 2 h 17"/>
                <a:gd name="T4" fmla="*/ 26 w 52"/>
                <a:gd name="T5" fmla="*/ 6 h 17"/>
                <a:gd name="T6" fmla="*/ 1 w 52"/>
                <a:gd name="T7" fmla="*/ 4 h 17"/>
                <a:gd name="T8" fmla="*/ 1 w 52"/>
                <a:gd name="T9" fmla="*/ 12 h 17"/>
                <a:gd name="T10" fmla="*/ 5 w 52"/>
                <a:gd name="T11" fmla="*/ 16 h 17"/>
                <a:gd name="T12" fmla="*/ 26 w 52"/>
                <a:gd name="T13" fmla="*/ 17 h 17"/>
                <a:gd name="T14" fmla="*/ 45 w 52"/>
                <a:gd name="T15" fmla="*/ 16 h 17"/>
                <a:gd name="T16" fmla="*/ 52 w 52"/>
                <a:gd name="T17" fmla="*/ 11 h 17"/>
                <a:gd name="T18" fmla="*/ 35 w 52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7">
                  <a:moveTo>
                    <a:pt x="35" y="1"/>
                  </a:moveTo>
                  <a:cubicBezTo>
                    <a:pt x="33" y="0"/>
                    <a:pt x="29" y="2"/>
                    <a:pt x="28" y="2"/>
                  </a:cubicBezTo>
                  <a:cubicBezTo>
                    <a:pt x="27" y="4"/>
                    <a:pt x="30" y="6"/>
                    <a:pt x="26" y="6"/>
                  </a:cubicBezTo>
                  <a:cubicBezTo>
                    <a:pt x="15" y="6"/>
                    <a:pt x="12" y="6"/>
                    <a:pt x="1" y="4"/>
                  </a:cubicBezTo>
                  <a:cubicBezTo>
                    <a:pt x="0" y="4"/>
                    <a:pt x="1" y="10"/>
                    <a:pt x="1" y="12"/>
                  </a:cubicBezTo>
                  <a:cubicBezTo>
                    <a:pt x="1" y="13"/>
                    <a:pt x="1" y="15"/>
                    <a:pt x="5" y="16"/>
                  </a:cubicBezTo>
                  <a:cubicBezTo>
                    <a:pt x="13" y="17"/>
                    <a:pt x="17" y="17"/>
                    <a:pt x="26" y="17"/>
                  </a:cubicBezTo>
                  <a:cubicBezTo>
                    <a:pt x="32" y="17"/>
                    <a:pt x="39" y="17"/>
                    <a:pt x="45" y="16"/>
                  </a:cubicBezTo>
                  <a:cubicBezTo>
                    <a:pt x="48" y="15"/>
                    <a:pt x="51" y="14"/>
                    <a:pt x="52" y="11"/>
                  </a:cubicBezTo>
                  <a:cubicBezTo>
                    <a:pt x="52" y="3"/>
                    <a:pt x="40" y="3"/>
                    <a:pt x="35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1"/>
            <p:cNvSpPr>
              <a:spLocks/>
            </p:cNvSpPr>
            <p:nvPr/>
          </p:nvSpPr>
          <p:spPr bwMode="auto">
            <a:xfrm>
              <a:off x="4756150" y="5711826"/>
              <a:ext cx="346075" cy="546100"/>
            </a:xfrm>
            <a:custGeom>
              <a:avLst/>
              <a:gdLst>
                <a:gd name="T0" fmla="*/ 89 w 92"/>
                <a:gd name="T1" fmla="*/ 0 h 145"/>
                <a:gd name="T2" fmla="*/ 7 w 92"/>
                <a:gd name="T3" fmla="*/ 0 h 145"/>
                <a:gd name="T4" fmla="*/ 4 w 92"/>
                <a:gd name="T5" fmla="*/ 2 h 145"/>
                <a:gd name="T6" fmla="*/ 4 w 92"/>
                <a:gd name="T7" fmla="*/ 2 h 145"/>
                <a:gd name="T8" fmla="*/ 4 w 92"/>
                <a:gd name="T9" fmla="*/ 2 h 145"/>
                <a:gd name="T10" fmla="*/ 4 w 92"/>
                <a:gd name="T11" fmla="*/ 3 h 145"/>
                <a:gd name="T12" fmla="*/ 5 w 92"/>
                <a:gd name="T13" fmla="*/ 138 h 145"/>
                <a:gd name="T14" fmla="*/ 8 w 92"/>
                <a:gd name="T15" fmla="*/ 141 h 145"/>
                <a:gd name="T16" fmla="*/ 85 w 92"/>
                <a:gd name="T17" fmla="*/ 144 h 145"/>
                <a:gd name="T18" fmla="*/ 88 w 92"/>
                <a:gd name="T19" fmla="*/ 141 h 145"/>
                <a:gd name="T20" fmla="*/ 92 w 92"/>
                <a:gd name="T21" fmla="*/ 3 h 145"/>
                <a:gd name="T22" fmla="*/ 89 w 92"/>
                <a:gd name="T2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45">
                  <a:moveTo>
                    <a:pt x="89" y="0"/>
                  </a:moveTo>
                  <a:cubicBezTo>
                    <a:pt x="61" y="0"/>
                    <a:pt x="34" y="0"/>
                    <a:pt x="7" y="0"/>
                  </a:cubicBezTo>
                  <a:cubicBezTo>
                    <a:pt x="5" y="0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0" y="48"/>
                    <a:pt x="4" y="93"/>
                    <a:pt x="5" y="138"/>
                  </a:cubicBezTo>
                  <a:cubicBezTo>
                    <a:pt x="5" y="139"/>
                    <a:pt x="6" y="141"/>
                    <a:pt x="8" y="141"/>
                  </a:cubicBezTo>
                  <a:cubicBezTo>
                    <a:pt x="33" y="145"/>
                    <a:pt x="59" y="145"/>
                    <a:pt x="85" y="144"/>
                  </a:cubicBezTo>
                  <a:cubicBezTo>
                    <a:pt x="86" y="144"/>
                    <a:pt x="88" y="143"/>
                    <a:pt x="88" y="141"/>
                  </a:cubicBezTo>
                  <a:cubicBezTo>
                    <a:pt x="91" y="95"/>
                    <a:pt x="92" y="49"/>
                    <a:pt x="92" y="3"/>
                  </a:cubicBezTo>
                  <a:cubicBezTo>
                    <a:pt x="92" y="2"/>
                    <a:pt x="90" y="0"/>
                    <a:pt x="89" y="0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2"/>
            <p:cNvSpPr>
              <a:spLocks/>
            </p:cNvSpPr>
            <p:nvPr/>
          </p:nvSpPr>
          <p:spPr bwMode="auto">
            <a:xfrm>
              <a:off x="5146675" y="5711826"/>
              <a:ext cx="346075" cy="546100"/>
            </a:xfrm>
            <a:custGeom>
              <a:avLst/>
              <a:gdLst>
                <a:gd name="T0" fmla="*/ 89 w 92"/>
                <a:gd name="T1" fmla="*/ 3 h 145"/>
                <a:gd name="T2" fmla="*/ 89 w 92"/>
                <a:gd name="T3" fmla="*/ 2 h 145"/>
                <a:gd name="T4" fmla="*/ 89 w 92"/>
                <a:gd name="T5" fmla="*/ 2 h 145"/>
                <a:gd name="T6" fmla="*/ 89 w 92"/>
                <a:gd name="T7" fmla="*/ 2 h 145"/>
                <a:gd name="T8" fmla="*/ 86 w 92"/>
                <a:gd name="T9" fmla="*/ 0 h 145"/>
                <a:gd name="T10" fmla="*/ 4 w 92"/>
                <a:gd name="T11" fmla="*/ 0 h 145"/>
                <a:gd name="T12" fmla="*/ 1 w 92"/>
                <a:gd name="T13" fmla="*/ 3 h 145"/>
                <a:gd name="T14" fmla="*/ 5 w 92"/>
                <a:gd name="T15" fmla="*/ 141 h 145"/>
                <a:gd name="T16" fmla="*/ 8 w 92"/>
                <a:gd name="T17" fmla="*/ 144 h 145"/>
                <a:gd name="T18" fmla="*/ 85 w 92"/>
                <a:gd name="T19" fmla="*/ 141 h 145"/>
                <a:gd name="T20" fmla="*/ 87 w 92"/>
                <a:gd name="T21" fmla="*/ 138 h 145"/>
                <a:gd name="T22" fmla="*/ 89 w 92"/>
                <a:gd name="T23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45">
                  <a:moveTo>
                    <a:pt x="89" y="3"/>
                  </a:move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8" y="1"/>
                    <a:pt x="87" y="0"/>
                    <a:pt x="86" y="0"/>
                  </a:cubicBezTo>
                  <a:cubicBezTo>
                    <a:pt x="59" y="0"/>
                    <a:pt x="31" y="0"/>
                    <a:pt x="4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49"/>
                    <a:pt x="2" y="95"/>
                    <a:pt x="5" y="141"/>
                  </a:cubicBezTo>
                  <a:cubicBezTo>
                    <a:pt x="5" y="143"/>
                    <a:pt x="6" y="144"/>
                    <a:pt x="8" y="144"/>
                  </a:cubicBezTo>
                  <a:cubicBezTo>
                    <a:pt x="34" y="145"/>
                    <a:pt x="60" y="145"/>
                    <a:pt x="85" y="141"/>
                  </a:cubicBezTo>
                  <a:cubicBezTo>
                    <a:pt x="86" y="141"/>
                    <a:pt x="87" y="139"/>
                    <a:pt x="87" y="138"/>
                  </a:cubicBezTo>
                  <a:cubicBezTo>
                    <a:pt x="89" y="93"/>
                    <a:pt x="92" y="48"/>
                    <a:pt x="89" y="3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3"/>
            <p:cNvSpPr>
              <a:spLocks/>
            </p:cNvSpPr>
            <p:nvPr/>
          </p:nvSpPr>
          <p:spPr bwMode="auto">
            <a:xfrm>
              <a:off x="5237163" y="5154613"/>
              <a:ext cx="717550" cy="631825"/>
            </a:xfrm>
            <a:custGeom>
              <a:avLst/>
              <a:gdLst>
                <a:gd name="T0" fmla="*/ 186 w 191"/>
                <a:gd name="T1" fmla="*/ 149 h 168"/>
                <a:gd name="T2" fmla="*/ 153 w 191"/>
                <a:gd name="T3" fmla="*/ 116 h 168"/>
                <a:gd name="T4" fmla="*/ 117 w 191"/>
                <a:gd name="T5" fmla="*/ 84 h 168"/>
                <a:gd name="T6" fmla="*/ 47 w 191"/>
                <a:gd name="T7" fmla="*/ 18 h 168"/>
                <a:gd name="T8" fmla="*/ 19 w 191"/>
                <a:gd name="T9" fmla="*/ 46 h 168"/>
                <a:gd name="T10" fmla="*/ 92 w 191"/>
                <a:gd name="T11" fmla="*/ 112 h 168"/>
                <a:gd name="T12" fmla="*/ 131 w 191"/>
                <a:gd name="T13" fmla="*/ 141 h 168"/>
                <a:gd name="T14" fmla="*/ 173 w 191"/>
                <a:gd name="T15" fmla="*/ 165 h 168"/>
                <a:gd name="T16" fmla="*/ 186 w 191"/>
                <a:gd name="T17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8">
                  <a:moveTo>
                    <a:pt x="186" y="149"/>
                  </a:moveTo>
                  <a:cubicBezTo>
                    <a:pt x="177" y="136"/>
                    <a:pt x="164" y="126"/>
                    <a:pt x="153" y="116"/>
                  </a:cubicBezTo>
                  <a:cubicBezTo>
                    <a:pt x="141" y="105"/>
                    <a:pt x="129" y="94"/>
                    <a:pt x="117" y="84"/>
                  </a:cubicBezTo>
                  <a:cubicBezTo>
                    <a:pt x="93" y="63"/>
                    <a:pt x="70" y="41"/>
                    <a:pt x="47" y="18"/>
                  </a:cubicBezTo>
                  <a:cubicBezTo>
                    <a:pt x="29" y="0"/>
                    <a:pt x="0" y="28"/>
                    <a:pt x="19" y="46"/>
                  </a:cubicBezTo>
                  <a:cubicBezTo>
                    <a:pt x="42" y="69"/>
                    <a:pt x="66" y="91"/>
                    <a:pt x="92" y="112"/>
                  </a:cubicBezTo>
                  <a:cubicBezTo>
                    <a:pt x="104" y="122"/>
                    <a:pt x="118" y="132"/>
                    <a:pt x="131" y="141"/>
                  </a:cubicBezTo>
                  <a:cubicBezTo>
                    <a:pt x="143" y="150"/>
                    <a:pt x="158" y="161"/>
                    <a:pt x="173" y="165"/>
                  </a:cubicBezTo>
                  <a:cubicBezTo>
                    <a:pt x="182" y="168"/>
                    <a:pt x="191" y="157"/>
                    <a:pt x="186" y="14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4"/>
            <p:cNvSpPr>
              <a:spLocks/>
            </p:cNvSpPr>
            <p:nvPr/>
          </p:nvSpPr>
          <p:spPr bwMode="auto">
            <a:xfrm>
              <a:off x="5191125" y="5154613"/>
              <a:ext cx="703263" cy="631825"/>
            </a:xfrm>
            <a:custGeom>
              <a:avLst/>
              <a:gdLst>
                <a:gd name="T0" fmla="*/ 184 w 187"/>
                <a:gd name="T1" fmla="*/ 96 h 168"/>
                <a:gd name="T2" fmla="*/ 164 w 187"/>
                <a:gd name="T3" fmla="*/ 75 h 168"/>
                <a:gd name="T4" fmla="*/ 136 w 187"/>
                <a:gd name="T5" fmla="*/ 52 h 168"/>
                <a:gd name="T6" fmla="*/ 74 w 187"/>
                <a:gd name="T7" fmla="*/ 12 h 168"/>
                <a:gd name="T8" fmla="*/ 17 w 187"/>
                <a:gd name="T9" fmla="*/ 18 h 168"/>
                <a:gd name="T10" fmla="*/ 26 w 187"/>
                <a:gd name="T11" fmla="*/ 80 h 168"/>
                <a:gd name="T12" fmla="*/ 73 w 187"/>
                <a:gd name="T13" fmla="*/ 125 h 168"/>
                <a:gd name="T14" fmla="*/ 124 w 187"/>
                <a:gd name="T15" fmla="*/ 165 h 168"/>
                <a:gd name="T16" fmla="*/ 137 w 187"/>
                <a:gd name="T17" fmla="*/ 164 h 168"/>
                <a:gd name="T18" fmla="*/ 160 w 187"/>
                <a:gd name="T19" fmla="*/ 141 h 168"/>
                <a:gd name="T20" fmla="*/ 176 w 187"/>
                <a:gd name="T21" fmla="*/ 119 h 168"/>
                <a:gd name="T22" fmla="*/ 184 w 187"/>
                <a:gd name="T23" fmla="*/ 9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168">
                  <a:moveTo>
                    <a:pt x="184" y="96"/>
                  </a:moveTo>
                  <a:cubicBezTo>
                    <a:pt x="180" y="88"/>
                    <a:pt x="170" y="81"/>
                    <a:pt x="164" y="75"/>
                  </a:cubicBezTo>
                  <a:cubicBezTo>
                    <a:pt x="155" y="67"/>
                    <a:pt x="145" y="60"/>
                    <a:pt x="136" y="52"/>
                  </a:cubicBezTo>
                  <a:cubicBezTo>
                    <a:pt x="116" y="37"/>
                    <a:pt x="96" y="24"/>
                    <a:pt x="74" y="12"/>
                  </a:cubicBezTo>
                  <a:cubicBezTo>
                    <a:pt x="56" y="1"/>
                    <a:pt x="31" y="0"/>
                    <a:pt x="17" y="18"/>
                  </a:cubicBezTo>
                  <a:cubicBezTo>
                    <a:pt x="0" y="38"/>
                    <a:pt x="10" y="63"/>
                    <a:pt x="26" y="80"/>
                  </a:cubicBezTo>
                  <a:cubicBezTo>
                    <a:pt x="41" y="96"/>
                    <a:pt x="56" y="111"/>
                    <a:pt x="73" y="125"/>
                  </a:cubicBezTo>
                  <a:cubicBezTo>
                    <a:pt x="89" y="139"/>
                    <a:pt x="106" y="154"/>
                    <a:pt x="124" y="165"/>
                  </a:cubicBezTo>
                  <a:cubicBezTo>
                    <a:pt x="129" y="168"/>
                    <a:pt x="133" y="167"/>
                    <a:pt x="137" y="164"/>
                  </a:cubicBezTo>
                  <a:cubicBezTo>
                    <a:pt x="146" y="157"/>
                    <a:pt x="154" y="149"/>
                    <a:pt x="160" y="141"/>
                  </a:cubicBezTo>
                  <a:cubicBezTo>
                    <a:pt x="166" y="134"/>
                    <a:pt x="171" y="127"/>
                    <a:pt x="176" y="119"/>
                  </a:cubicBezTo>
                  <a:cubicBezTo>
                    <a:pt x="180" y="113"/>
                    <a:pt x="187" y="104"/>
                    <a:pt x="184" y="96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5"/>
            <p:cNvSpPr>
              <a:spLocks/>
            </p:cNvSpPr>
            <p:nvPr/>
          </p:nvSpPr>
          <p:spPr bwMode="auto">
            <a:xfrm>
              <a:off x="5567363" y="5429251"/>
              <a:ext cx="357188" cy="395288"/>
            </a:xfrm>
            <a:custGeom>
              <a:avLst/>
              <a:gdLst>
                <a:gd name="T0" fmla="*/ 68 w 95"/>
                <a:gd name="T1" fmla="*/ 2 h 105"/>
                <a:gd name="T2" fmla="*/ 64 w 95"/>
                <a:gd name="T3" fmla="*/ 0 h 105"/>
                <a:gd name="T4" fmla="*/ 58 w 95"/>
                <a:gd name="T5" fmla="*/ 3 h 105"/>
                <a:gd name="T6" fmla="*/ 3 w 95"/>
                <a:gd name="T7" fmla="*/ 72 h 105"/>
                <a:gd name="T8" fmla="*/ 4 w 95"/>
                <a:gd name="T9" fmla="*/ 81 h 105"/>
                <a:gd name="T10" fmla="*/ 40 w 95"/>
                <a:gd name="T11" fmla="*/ 96 h 105"/>
                <a:gd name="T12" fmla="*/ 70 w 95"/>
                <a:gd name="T13" fmla="*/ 67 h 105"/>
                <a:gd name="T14" fmla="*/ 91 w 95"/>
                <a:gd name="T15" fmla="*/ 33 h 105"/>
                <a:gd name="T16" fmla="*/ 68 w 95"/>
                <a:gd name="T17" fmla="*/ 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05">
                  <a:moveTo>
                    <a:pt x="68" y="2"/>
                  </a:moveTo>
                  <a:cubicBezTo>
                    <a:pt x="67" y="1"/>
                    <a:pt x="65" y="0"/>
                    <a:pt x="64" y="0"/>
                  </a:cubicBezTo>
                  <a:cubicBezTo>
                    <a:pt x="62" y="0"/>
                    <a:pt x="60" y="1"/>
                    <a:pt x="58" y="3"/>
                  </a:cubicBezTo>
                  <a:cubicBezTo>
                    <a:pt x="43" y="28"/>
                    <a:pt x="23" y="51"/>
                    <a:pt x="3" y="72"/>
                  </a:cubicBezTo>
                  <a:cubicBezTo>
                    <a:pt x="0" y="75"/>
                    <a:pt x="1" y="79"/>
                    <a:pt x="4" y="81"/>
                  </a:cubicBezTo>
                  <a:cubicBezTo>
                    <a:pt x="13" y="89"/>
                    <a:pt x="28" y="105"/>
                    <a:pt x="40" y="96"/>
                  </a:cubicBezTo>
                  <a:cubicBezTo>
                    <a:pt x="51" y="89"/>
                    <a:pt x="61" y="77"/>
                    <a:pt x="70" y="67"/>
                  </a:cubicBezTo>
                  <a:cubicBezTo>
                    <a:pt x="78" y="57"/>
                    <a:pt x="88" y="46"/>
                    <a:pt x="91" y="33"/>
                  </a:cubicBezTo>
                  <a:cubicBezTo>
                    <a:pt x="95" y="20"/>
                    <a:pt x="76" y="9"/>
                    <a:pt x="68" y="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6"/>
            <p:cNvSpPr>
              <a:spLocks/>
            </p:cNvSpPr>
            <p:nvPr/>
          </p:nvSpPr>
          <p:spPr bwMode="auto">
            <a:xfrm>
              <a:off x="4297363" y="5154613"/>
              <a:ext cx="714375" cy="631825"/>
            </a:xfrm>
            <a:custGeom>
              <a:avLst/>
              <a:gdLst>
                <a:gd name="T0" fmla="*/ 17 w 190"/>
                <a:gd name="T1" fmla="*/ 165 h 168"/>
                <a:gd name="T2" fmla="*/ 60 w 190"/>
                <a:gd name="T3" fmla="*/ 141 h 168"/>
                <a:gd name="T4" fmla="*/ 99 w 190"/>
                <a:gd name="T5" fmla="*/ 112 h 168"/>
                <a:gd name="T6" fmla="*/ 172 w 190"/>
                <a:gd name="T7" fmla="*/ 46 h 168"/>
                <a:gd name="T8" fmla="*/ 144 w 190"/>
                <a:gd name="T9" fmla="*/ 18 h 168"/>
                <a:gd name="T10" fmla="*/ 74 w 190"/>
                <a:gd name="T11" fmla="*/ 84 h 168"/>
                <a:gd name="T12" fmla="*/ 39 w 190"/>
                <a:gd name="T13" fmla="*/ 114 h 168"/>
                <a:gd name="T14" fmla="*/ 5 w 190"/>
                <a:gd name="T15" fmla="*/ 149 h 168"/>
                <a:gd name="T16" fmla="*/ 17 w 190"/>
                <a:gd name="T17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68">
                  <a:moveTo>
                    <a:pt x="17" y="165"/>
                  </a:moveTo>
                  <a:cubicBezTo>
                    <a:pt x="33" y="161"/>
                    <a:pt x="47" y="150"/>
                    <a:pt x="60" y="141"/>
                  </a:cubicBezTo>
                  <a:cubicBezTo>
                    <a:pt x="73" y="132"/>
                    <a:pt x="86" y="122"/>
                    <a:pt x="99" y="112"/>
                  </a:cubicBezTo>
                  <a:cubicBezTo>
                    <a:pt x="124" y="91"/>
                    <a:pt x="148" y="69"/>
                    <a:pt x="172" y="46"/>
                  </a:cubicBezTo>
                  <a:cubicBezTo>
                    <a:pt x="190" y="28"/>
                    <a:pt x="162" y="0"/>
                    <a:pt x="144" y="18"/>
                  </a:cubicBezTo>
                  <a:cubicBezTo>
                    <a:pt x="121" y="41"/>
                    <a:pt x="98" y="63"/>
                    <a:pt x="74" y="84"/>
                  </a:cubicBezTo>
                  <a:cubicBezTo>
                    <a:pt x="62" y="94"/>
                    <a:pt x="51" y="104"/>
                    <a:pt x="39" y="114"/>
                  </a:cubicBezTo>
                  <a:cubicBezTo>
                    <a:pt x="27" y="125"/>
                    <a:pt x="13" y="136"/>
                    <a:pt x="5" y="149"/>
                  </a:cubicBezTo>
                  <a:cubicBezTo>
                    <a:pt x="0" y="157"/>
                    <a:pt x="8" y="168"/>
                    <a:pt x="17" y="165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7"/>
            <p:cNvSpPr>
              <a:spLocks/>
            </p:cNvSpPr>
            <p:nvPr/>
          </p:nvSpPr>
          <p:spPr bwMode="auto">
            <a:xfrm>
              <a:off x="4360863" y="5149851"/>
              <a:ext cx="700088" cy="633413"/>
            </a:xfrm>
            <a:custGeom>
              <a:avLst/>
              <a:gdLst>
                <a:gd name="T0" fmla="*/ 175 w 186"/>
                <a:gd name="T1" fmla="*/ 29 h 168"/>
                <a:gd name="T2" fmla="*/ 112 w 186"/>
                <a:gd name="T3" fmla="*/ 13 h 168"/>
                <a:gd name="T4" fmla="*/ 7 w 186"/>
                <a:gd name="T5" fmla="*/ 90 h 168"/>
                <a:gd name="T6" fmla="*/ 1 w 186"/>
                <a:gd name="T7" fmla="*/ 104 h 168"/>
                <a:gd name="T8" fmla="*/ 17 w 186"/>
                <a:gd name="T9" fmla="*/ 132 h 168"/>
                <a:gd name="T10" fmla="*/ 34 w 186"/>
                <a:gd name="T11" fmla="*/ 152 h 168"/>
                <a:gd name="T12" fmla="*/ 55 w 186"/>
                <a:gd name="T13" fmla="*/ 168 h 168"/>
                <a:gd name="T14" fmla="*/ 74 w 186"/>
                <a:gd name="T15" fmla="*/ 157 h 168"/>
                <a:gd name="T16" fmla="*/ 99 w 186"/>
                <a:gd name="T17" fmla="*/ 138 h 168"/>
                <a:gd name="T18" fmla="*/ 150 w 186"/>
                <a:gd name="T19" fmla="*/ 91 h 168"/>
                <a:gd name="T20" fmla="*/ 175 w 186"/>
                <a:gd name="T21" fmla="*/ 2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68">
                  <a:moveTo>
                    <a:pt x="175" y="29"/>
                  </a:moveTo>
                  <a:cubicBezTo>
                    <a:pt x="164" y="3"/>
                    <a:pt x="134" y="0"/>
                    <a:pt x="112" y="13"/>
                  </a:cubicBezTo>
                  <a:cubicBezTo>
                    <a:pt x="74" y="34"/>
                    <a:pt x="38" y="59"/>
                    <a:pt x="7" y="90"/>
                  </a:cubicBezTo>
                  <a:cubicBezTo>
                    <a:pt x="3" y="94"/>
                    <a:pt x="0" y="98"/>
                    <a:pt x="1" y="104"/>
                  </a:cubicBezTo>
                  <a:cubicBezTo>
                    <a:pt x="4" y="114"/>
                    <a:pt x="12" y="124"/>
                    <a:pt x="17" y="132"/>
                  </a:cubicBezTo>
                  <a:cubicBezTo>
                    <a:pt x="22" y="139"/>
                    <a:pt x="28" y="146"/>
                    <a:pt x="34" y="152"/>
                  </a:cubicBezTo>
                  <a:cubicBezTo>
                    <a:pt x="39" y="157"/>
                    <a:pt x="48" y="168"/>
                    <a:pt x="55" y="168"/>
                  </a:cubicBezTo>
                  <a:cubicBezTo>
                    <a:pt x="62" y="168"/>
                    <a:pt x="69" y="160"/>
                    <a:pt x="74" y="157"/>
                  </a:cubicBezTo>
                  <a:cubicBezTo>
                    <a:pt x="83" y="151"/>
                    <a:pt x="91" y="144"/>
                    <a:pt x="99" y="138"/>
                  </a:cubicBezTo>
                  <a:cubicBezTo>
                    <a:pt x="117" y="123"/>
                    <a:pt x="134" y="107"/>
                    <a:pt x="150" y="91"/>
                  </a:cubicBezTo>
                  <a:cubicBezTo>
                    <a:pt x="166" y="74"/>
                    <a:pt x="186" y="53"/>
                    <a:pt x="175" y="29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8"/>
            <p:cNvSpPr>
              <a:spLocks/>
            </p:cNvSpPr>
            <p:nvPr/>
          </p:nvSpPr>
          <p:spPr bwMode="auto">
            <a:xfrm>
              <a:off x="4327525" y="5429251"/>
              <a:ext cx="357188" cy="395288"/>
            </a:xfrm>
            <a:custGeom>
              <a:avLst/>
              <a:gdLst>
                <a:gd name="T0" fmla="*/ 92 w 95"/>
                <a:gd name="T1" fmla="*/ 72 h 105"/>
                <a:gd name="T2" fmla="*/ 36 w 95"/>
                <a:gd name="T3" fmla="*/ 3 h 105"/>
                <a:gd name="T4" fmla="*/ 31 w 95"/>
                <a:gd name="T5" fmla="*/ 0 h 105"/>
                <a:gd name="T6" fmla="*/ 27 w 95"/>
                <a:gd name="T7" fmla="*/ 2 h 105"/>
                <a:gd name="T8" fmla="*/ 3 w 95"/>
                <a:gd name="T9" fmla="*/ 33 h 105"/>
                <a:gd name="T10" fmla="*/ 25 w 95"/>
                <a:gd name="T11" fmla="*/ 67 h 105"/>
                <a:gd name="T12" fmla="*/ 55 w 95"/>
                <a:gd name="T13" fmla="*/ 96 h 105"/>
                <a:gd name="T14" fmla="*/ 90 w 95"/>
                <a:gd name="T15" fmla="*/ 81 h 105"/>
                <a:gd name="T16" fmla="*/ 92 w 95"/>
                <a:gd name="T17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05">
                  <a:moveTo>
                    <a:pt x="92" y="72"/>
                  </a:moveTo>
                  <a:cubicBezTo>
                    <a:pt x="71" y="51"/>
                    <a:pt x="52" y="28"/>
                    <a:pt x="36" y="3"/>
                  </a:cubicBezTo>
                  <a:cubicBezTo>
                    <a:pt x="35" y="1"/>
                    <a:pt x="33" y="0"/>
                    <a:pt x="31" y="0"/>
                  </a:cubicBezTo>
                  <a:cubicBezTo>
                    <a:pt x="29" y="0"/>
                    <a:pt x="28" y="1"/>
                    <a:pt x="27" y="2"/>
                  </a:cubicBezTo>
                  <a:cubicBezTo>
                    <a:pt x="19" y="9"/>
                    <a:pt x="0" y="20"/>
                    <a:pt x="3" y="33"/>
                  </a:cubicBezTo>
                  <a:cubicBezTo>
                    <a:pt x="7" y="45"/>
                    <a:pt x="17" y="57"/>
                    <a:pt x="25" y="67"/>
                  </a:cubicBezTo>
                  <a:cubicBezTo>
                    <a:pt x="34" y="77"/>
                    <a:pt x="43" y="89"/>
                    <a:pt x="55" y="96"/>
                  </a:cubicBezTo>
                  <a:cubicBezTo>
                    <a:pt x="67" y="105"/>
                    <a:pt x="81" y="89"/>
                    <a:pt x="90" y="81"/>
                  </a:cubicBezTo>
                  <a:cubicBezTo>
                    <a:pt x="94" y="79"/>
                    <a:pt x="95" y="75"/>
                    <a:pt x="92" y="7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9"/>
            <p:cNvSpPr>
              <a:spLocks/>
            </p:cNvSpPr>
            <p:nvPr/>
          </p:nvSpPr>
          <p:spPr bwMode="auto">
            <a:xfrm>
              <a:off x="4679950" y="5180013"/>
              <a:ext cx="887413" cy="814388"/>
            </a:xfrm>
            <a:custGeom>
              <a:avLst/>
              <a:gdLst>
                <a:gd name="T0" fmla="*/ 233 w 236"/>
                <a:gd name="T1" fmla="*/ 178 h 216"/>
                <a:gd name="T2" fmla="*/ 195 w 236"/>
                <a:gd name="T3" fmla="*/ 3 h 216"/>
                <a:gd name="T4" fmla="*/ 192 w 236"/>
                <a:gd name="T5" fmla="*/ 0 h 216"/>
                <a:gd name="T6" fmla="*/ 45 w 236"/>
                <a:gd name="T7" fmla="*/ 0 h 216"/>
                <a:gd name="T8" fmla="*/ 42 w 236"/>
                <a:gd name="T9" fmla="*/ 3 h 216"/>
                <a:gd name="T10" fmla="*/ 6 w 236"/>
                <a:gd name="T11" fmla="*/ 167 h 216"/>
                <a:gd name="T12" fmla="*/ 7 w 236"/>
                <a:gd name="T13" fmla="*/ 194 h 216"/>
                <a:gd name="T14" fmla="*/ 32 w 236"/>
                <a:gd name="T15" fmla="*/ 204 h 216"/>
                <a:gd name="T16" fmla="*/ 146 w 236"/>
                <a:gd name="T17" fmla="*/ 214 h 216"/>
                <a:gd name="T18" fmla="*/ 209 w 236"/>
                <a:gd name="T19" fmla="*/ 205 h 216"/>
                <a:gd name="T20" fmla="*/ 233 w 236"/>
                <a:gd name="T21" fmla="*/ 17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216">
                  <a:moveTo>
                    <a:pt x="233" y="178"/>
                  </a:moveTo>
                  <a:cubicBezTo>
                    <a:pt x="220" y="120"/>
                    <a:pt x="211" y="60"/>
                    <a:pt x="195" y="3"/>
                  </a:cubicBezTo>
                  <a:cubicBezTo>
                    <a:pt x="194" y="1"/>
                    <a:pt x="193" y="0"/>
                    <a:pt x="192" y="0"/>
                  </a:cubicBezTo>
                  <a:cubicBezTo>
                    <a:pt x="143" y="0"/>
                    <a:pt x="94" y="0"/>
                    <a:pt x="45" y="0"/>
                  </a:cubicBezTo>
                  <a:cubicBezTo>
                    <a:pt x="44" y="0"/>
                    <a:pt x="42" y="1"/>
                    <a:pt x="42" y="3"/>
                  </a:cubicBezTo>
                  <a:cubicBezTo>
                    <a:pt x="27" y="57"/>
                    <a:pt x="17" y="112"/>
                    <a:pt x="6" y="167"/>
                  </a:cubicBezTo>
                  <a:cubicBezTo>
                    <a:pt x="4" y="176"/>
                    <a:pt x="0" y="186"/>
                    <a:pt x="7" y="194"/>
                  </a:cubicBezTo>
                  <a:cubicBezTo>
                    <a:pt x="13" y="200"/>
                    <a:pt x="24" y="202"/>
                    <a:pt x="32" y="204"/>
                  </a:cubicBezTo>
                  <a:cubicBezTo>
                    <a:pt x="70" y="213"/>
                    <a:pt x="108" y="216"/>
                    <a:pt x="146" y="214"/>
                  </a:cubicBezTo>
                  <a:cubicBezTo>
                    <a:pt x="167" y="213"/>
                    <a:pt x="189" y="211"/>
                    <a:pt x="209" y="205"/>
                  </a:cubicBezTo>
                  <a:cubicBezTo>
                    <a:pt x="223" y="200"/>
                    <a:pt x="236" y="194"/>
                    <a:pt x="233" y="178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0"/>
            <p:cNvSpPr>
              <a:spLocks/>
            </p:cNvSpPr>
            <p:nvPr/>
          </p:nvSpPr>
          <p:spPr bwMode="auto">
            <a:xfrm>
              <a:off x="5102225" y="5275263"/>
              <a:ext cx="41275" cy="631825"/>
            </a:xfrm>
            <a:custGeom>
              <a:avLst/>
              <a:gdLst>
                <a:gd name="T0" fmla="*/ 4 w 11"/>
                <a:gd name="T1" fmla="*/ 3 h 168"/>
                <a:gd name="T2" fmla="*/ 2 w 11"/>
                <a:gd name="T3" fmla="*/ 163 h 168"/>
                <a:gd name="T4" fmla="*/ 10 w 11"/>
                <a:gd name="T5" fmla="*/ 163 h 168"/>
                <a:gd name="T6" fmla="*/ 9 w 11"/>
                <a:gd name="T7" fmla="*/ 3 h 168"/>
                <a:gd name="T8" fmla="*/ 4 w 11"/>
                <a:gd name="T9" fmla="*/ 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8">
                  <a:moveTo>
                    <a:pt x="4" y="3"/>
                  </a:moveTo>
                  <a:cubicBezTo>
                    <a:pt x="0" y="56"/>
                    <a:pt x="2" y="110"/>
                    <a:pt x="2" y="163"/>
                  </a:cubicBezTo>
                  <a:cubicBezTo>
                    <a:pt x="3" y="168"/>
                    <a:pt x="10" y="168"/>
                    <a:pt x="10" y="163"/>
                  </a:cubicBezTo>
                  <a:cubicBezTo>
                    <a:pt x="11" y="110"/>
                    <a:pt x="11" y="56"/>
                    <a:pt x="9" y="3"/>
                  </a:cubicBezTo>
                  <a:cubicBezTo>
                    <a:pt x="8" y="0"/>
                    <a:pt x="5" y="0"/>
                    <a:pt x="4" y="3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1"/>
            <p:cNvSpPr>
              <a:spLocks/>
            </p:cNvSpPr>
            <p:nvPr/>
          </p:nvSpPr>
          <p:spPr bwMode="auto">
            <a:xfrm>
              <a:off x="4660900" y="5772151"/>
              <a:ext cx="925513" cy="233363"/>
            </a:xfrm>
            <a:custGeom>
              <a:avLst/>
              <a:gdLst>
                <a:gd name="T0" fmla="*/ 235 w 246"/>
                <a:gd name="T1" fmla="*/ 5 h 62"/>
                <a:gd name="T2" fmla="*/ 233 w 246"/>
                <a:gd name="T3" fmla="*/ 2 h 62"/>
                <a:gd name="T4" fmla="*/ 228 w 246"/>
                <a:gd name="T5" fmla="*/ 1 h 62"/>
                <a:gd name="T6" fmla="*/ 127 w 246"/>
                <a:gd name="T7" fmla="*/ 12 h 62"/>
                <a:gd name="T8" fmla="*/ 18 w 246"/>
                <a:gd name="T9" fmla="*/ 1 h 62"/>
                <a:gd name="T10" fmla="*/ 11 w 246"/>
                <a:gd name="T11" fmla="*/ 5 h 62"/>
                <a:gd name="T12" fmla="*/ 10 w 246"/>
                <a:gd name="T13" fmla="*/ 42 h 62"/>
                <a:gd name="T14" fmla="*/ 30 w 246"/>
                <a:gd name="T15" fmla="*/ 50 h 62"/>
                <a:gd name="T16" fmla="*/ 114 w 246"/>
                <a:gd name="T17" fmla="*/ 61 h 62"/>
                <a:gd name="T18" fmla="*/ 210 w 246"/>
                <a:gd name="T19" fmla="*/ 53 h 62"/>
                <a:gd name="T20" fmla="*/ 239 w 246"/>
                <a:gd name="T21" fmla="*/ 40 h 62"/>
                <a:gd name="T22" fmla="*/ 235 w 246"/>
                <a:gd name="T23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62">
                  <a:moveTo>
                    <a:pt x="235" y="5"/>
                  </a:moveTo>
                  <a:cubicBezTo>
                    <a:pt x="235" y="4"/>
                    <a:pt x="234" y="2"/>
                    <a:pt x="233" y="2"/>
                  </a:cubicBezTo>
                  <a:cubicBezTo>
                    <a:pt x="231" y="1"/>
                    <a:pt x="230" y="0"/>
                    <a:pt x="228" y="1"/>
                  </a:cubicBezTo>
                  <a:cubicBezTo>
                    <a:pt x="196" y="11"/>
                    <a:pt x="160" y="12"/>
                    <a:pt x="127" y="12"/>
                  </a:cubicBezTo>
                  <a:cubicBezTo>
                    <a:pt x="91" y="12"/>
                    <a:pt x="54" y="9"/>
                    <a:pt x="18" y="1"/>
                  </a:cubicBezTo>
                  <a:cubicBezTo>
                    <a:pt x="15" y="0"/>
                    <a:pt x="11" y="2"/>
                    <a:pt x="11" y="5"/>
                  </a:cubicBezTo>
                  <a:cubicBezTo>
                    <a:pt x="8" y="16"/>
                    <a:pt x="0" y="32"/>
                    <a:pt x="10" y="42"/>
                  </a:cubicBezTo>
                  <a:cubicBezTo>
                    <a:pt x="15" y="47"/>
                    <a:pt x="23" y="48"/>
                    <a:pt x="30" y="50"/>
                  </a:cubicBezTo>
                  <a:cubicBezTo>
                    <a:pt x="57" y="56"/>
                    <a:pt x="86" y="60"/>
                    <a:pt x="114" y="61"/>
                  </a:cubicBezTo>
                  <a:cubicBezTo>
                    <a:pt x="146" y="62"/>
                    <a:pt x="179" y="61"/>
                    <a:pt x="210" y="53"/>
                  </a:cubicBezTo>
                  <a:cubicBezTo>
                    <a:pt x="220" y="51"/>
                    <a:pt x="232" y="48"/>
                    <a:pt x="239" y="40"/>
                  </a:cubicBezTo>
                  <a:cubicBezTo>
                    <a:pt x="246" y="31"/>
                    <a:pt x="238" y="15"/>
                    <a:pt x="235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2"/>
            <p:cNvSpPr>
              <a:spLocks/>
            </p:cNvSpPr>
            <p:nvPr/>
          </p:nvSpPr>
          <p:spPr bwMode="auto">
            <a:xfrm>
              <a:off x="4157663" y="3681413"/>
              <a:ext cx="733425" cy="738188"/>
            </a:xfrm>
            <a:custGeom>
              <a:avLst/>
              <a:gdLst>
                <a:gd name="T0" fmla="*/ 183 w 195"/>
                <a:gd name="T1" fmla="*/ 73 h 196"/>
                <a:gd name="T2" fmla="*/ 106 w 195"/>
                <a:gd name="T3" fmla="*/ 5 h 196"/>
                <a:gd name="T4" fmla="*/ 21 w 195"/>
                <a:gd name="T5" fmla="*/ 42 h 196"/>
                <a:gd name="T6" fmla="*/ 25 w 195"/>
                <a:gd name="T7" fmla="*/ 147 h 196"/>
                <a:gd name="T8" fmla="*/ 133 w 195"/>
                <a:gd name="T9" fmla="*/ 183 h 196"/>
                <a:gd name="T10" fmla="*/ 183 w 195"/>
                <a:gd name="T11" fmla="*/ 7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6">
                  <a:moveTo>
                    <a:pt x="183" y="73"/>
                  </a:moveTo>
                  <a:cubicBezTo>
                    <a:pt x="172" y="39"/>
                    <a:pt x="143" y="10"/>
                    <a:pt x="106" y="5"/>
                  </a:cubicBezTo>
                  <a:cubicBezTo>
                    <a:pt x="73" y="0"/>
                    <a:pt x="39" y="15"/>
                    <a:pt x="21" y="42"/>
                  </a:cubicBezTo>
                  <a:cubicBezTo>
                    <a:pt x="0" y="74"/>
                    <a:pt x="2" y="118"/>
                    <a:pt x="25" y="147"/>
                  </a:cubicBezTo>
                  <a:cubicBezTo>
                    <a:pt x="49" y="179"/>
                    <a:pt x="95" y="196"/>
                    <a:pt x="133" y="183"/>
                  </a:cubicBezTo>
                  <a:cubicBezTo>
                    <a:pt x="180" y="169"/>
                    <a:pt x="195" y="117"/>
                    <a:pt x="183" y="73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3"/>
            <p:cNvSpPr>
              <a:spLocks/>
            </p:cNvSpPr>
            <p:nvPr/>
          </p:nvSpPr>
          <p:spPr bwMode="auto">
            <a:xfrm>
              <a:off x="4297363" y="3832226"/>
              <a:ext cx="439738" cy="436563"/>
            </a:xfrm>
            <a:custGeom>
              <a:avLst/>
              <a:gdLst>
                <a:gd name="T0" fmla="*/ 112 w 117"/>
                <a:gd name="T1" fmla="*/ 42 h 116"/>
                <a:gd name="T2" fmla="*/ 59 w 117"/>
                <a:gd name="T3" fmla="*/ 0 h 116"/>
                <a:gd name="T4" fmla="*/ 6 w 117"/>
                <a:gd name="T5" fmla="*/ 64 h 116"/>
                <a:gd name="T6" fmla="*/ 41 w 117"/>
                <a:gd name="T7" fmla="*/ 106 h 116"/>
                <a:gd name="T8" fmla="*/ 103 w 117"/>
                <a:gd name="T9" fmla="*/ 94 h 116"/>
                <a:gd name="T10" fmla="*/ 112 w 117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6">
                  <a:moveTo>
                    <a:pt x="112" y="42"/>
                  </a:moveTo>
                  <a:cubicBezTo>
                    <a:pt x="104" y="18"/>
                    <a:pt x="84" y="0"/>
                    <a:pt x="59" y="0"/>
                  </a:cubicBezTo>
                  <a:cubicBezTo>
                    <a:pt x="29" y="0"/>
                    <a:pt x="0" y="25"/>
                    <a:pt x="6" y="64"/>
                  </a:cubicBezTo>
                  <a:cubicBezTo>
                    <a:pt x="9" y="83"/>
                    <a:pt x="24" y="98"/>
                    <a:pt x="41" y="106"/>
                  </a:cubicBezTo>
                  <a:cubicBezTo>
                    <a:pt x="66" y="116"/>
                    <a:pt x="90" y="111"/>
                    <a:pt x="103" y="94"/>
                  </a:cubicBezTo>
                  <a:cubicBezTo>
                    <a:pt x="116" y="79"/>
                    <a:pt x="117" y="60"/>
                    <a:pt x="112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4"/>
            <p:cNvSpPr>
              <a:spLocks/>
            </p:cNvSpPr>
            <p:nvPr/>
          </p:nvSpPr>
          <p:spPr bwMode="auto">
            <a:xfrm>
              <a:off x="5364163" y="3689351"/>
              <a:ext cx="733425" cy="735013"/>
            </a:xfrm>
            <a:custGeom>
              <a:avLst/>
              <a:gdLst>
                <a:gd name="T0" fmla="*/ 180 w 195"/>
                <a:gd name="T1" fmla="*/ 54 h 195"/>
                <a:gd name="T2" fmla="*/ 103 w 195"/>
                <a:gd name="T3" fmla="*/ 2 h 195"/>
                <a:gd name="T4" fmla="*/ 11 w 195"/>
                <a:gd name="T5" fmla="*/ 71 h 195"/>
                <a:gd name="T6" fmla="*/ 48 w 195"/>
                <a:gd name="T7" fmla="*/ 176 h 195"/>
                <a:gd name="T8" fmla="*/ 159 w 195"/>
                <a:gd name="T9" fmla="*/ 157 h 195"/>
                <a:gd name="T10" fmla="*/ 180 w 195"/>
                <a:gd name="T11" fmla="*/ 5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5">
                  <a:moveTo>
                    <a:pt x="180" y="54"/>
                  </a:moveTo>
                  <a:cubicBezTo>
                    <a:pt x="167" y="23"/>
                    <a:pt x="136" y="3"/>
                    <a:pt x="103" y="2"/>
                  </a:cubicBezTo>
                  <a:cubicBezTo>
                    <a:pt x="59" y="0"/>
                    <a:pt x="24" y="31"/>
                    <a:pt x="11" y="71"/>
                  </a:cubicBezTo>
                  <a:cubicBezTo>
                    <a:pt x="0" y="110"/>
                    <a:pt x="10" y="156"/>
                    <a:pt x="48" y="176"/>
                  </a:cubicBezTo>
                  <a:cubicBezTo>
                    <a:pt x="83" y="195"/>
                    <a:pt x="130" y="183"/>
                    <a:pt x="159" y="157"/>
                  </a:cubicBezTo>
                  <a:cubicBezTo>
                    <a:pt x="186" y="131"/>
                    <a:pt x="195" y="89"/>
                    <a:pt x="180" y="54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5"/>
            <p:cNvSpPr>
              <a:spLocks/>
            </p:cNvSpPr>
            <p:nvPr/>
          </p:nvSpPr>
          <p:spPr bwMode="auto">
            <a:xfrm>
              <a:off x="5511800" y="3832226"/>
              <a:ext cx="442913" cy="436563"/>
            </a:xfrm>
            <a:custGeom>
              <a:avLst/>
              <a:gdLst>
                <a:gd name="T0" fmla="*/ 6 w 118"/>
                <a:gd name="T1" fmla="*/ 42 h 116"/>
                <a:gd name="T2" fmla="*/ 59 w 118"/>
                <a:gd name="T3" fmla="*/ 0 h 116"/>
                <a:gd name="T4" fmla="*/ 111 w 118"/>
                <a:gd name="T5" fmla="*/ 64 h 116"/>
                <a:gd name="T6" fmla="*/ 77 w 118"/>
                <a:gd name="T7" fmla="*/ 106 h 116"/>
                <a:gd name="T8" fmla="*/ 15 w 118"/>
                <a:gd name="T9" fmla="*/ 94 h 116"/>
                <a:gd name="T10" fmla="*/ 6 w 118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6">
                  <a:moveTo>
                    <a:pt x="6" y="42"/>
                  </a:moveTo>
                  <a:cubicBezTo>
                    <a:pt x="13" y="18"/>
                    <a:pt x="34" y="0"/>
                    <a:pt x="59" y="0"/>
                  </a:cubicBezTo>
                  <a:cubicBezTo>
                    <a:pt x="89" y="0"/>
                    <a:pt x="118" y="25"/>
                    <a:pt x="111" y="64"/>
                  </a:cubicBezTo>
                  <a:cubicBezTo>
                    <a:pt x="108" y="83"/>
                    <a:pt x="94" y="98"/>
                    <a:pt x="77" y="106"/>
                  </a:cubicBezTo>
                  <a:cubicBezTo>
                    <a:pt x="51" y="116"/>
                    <a:pt x="27" y="111"/>
                    <a:pt x="15" y="94"/>
                  </a:cubicBezTo>
                  <a:cubicBezTo>
                    <a:pt x="2" y="79"/>
                    <a:pt x="0" y="60"/>
                    <a:pt x="6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76"/>
            <p:cNvSpPr>
              <a:spLocks/>
            </p:cNvSpPr>
            <p:nvPr/>
          </p:nvSpPr>
          <p:spPr bwMode="auto">
            <a:xfrm>
              <a:off x="4984750" y="5418138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1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5"/>
                    <a:pt x="75" y="0"/>
                    <a:pt x="71" y="1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77"/>
            <p:cNvSpPr>
              <a:spLocks noChangeArrowheads="1"/>
            </p:cNvSpPr>
            <p:nvPr/>
          </p:nvSpPr>
          <p:spPr bwMode="auto">
            <a:xfrm>
              <a:off x="5214938" y="5395913"/>
              <a:ext cx="74613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78"/>
            <p:cNvSpPr>
              <a:spLocks noChangeArrowheads="1"/>
            </p:cNvSpPr>
            <p:nvPr/>
          </p:nvSpPr>
          <p:spPr bwMode="auto">
            <a:xfrm>
              <a:off x="4959350" y="5395913"/>
              <a:ext cx="77788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79"/>
            <p:cNvSpPr>
              <a:spLocks/>
            </p:cNvSpPr>
            <p:nvPr/>
          </p:nvSpPr>
          <p:spPr bwMode="auto">
            <a:xfrm>
              <a:off x="4984750" y="5549901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2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6"/>
                    <a:pt x="75" y="0"/>
                    <a:pt x="71" y="2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80"/>
            <p:cNvSpPr>
              <a:spLocks noChangeArrowheads="1"/>
            </p:cNvSpPr>
            <p:nvPr/>
          </p:nvSpPr>
          <p:spPr bwMode="auto">
            <a:xfrm>
              <a:off x="5214938" y="5527676"/>
              <a:ext cx="74613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81"/>
            <p:cNvSpPr>
              <a:spLocks noChangeArrowheads="1"/>
            </p:cNvSpPr>
            <p:nvPr/>
          </p:nvSpPr>
          <p:spPr bwMode="auto">
            <a:xfrm>
              <a:off x="4959350" y="5527676"/>
              <a:ext cx="77788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4984750" y="5681663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2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6"/>
                    <a:pt x="75" y="0"/>
                    <a:pt x="71" y="2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83"/>
            <p:cNvSpPr>
              <a:spLocks noChangeArrowheads="1"/>
            </p:cNvSpPr>
            <p:nvPr/>
          </p:nvSpPr>
          <p:spPr bwMode="auto">
            <a:xfrm>
              <a:off x="5214938" y="5659438"/>
              <a:ext cx="74613" cy="77788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84"/>
            <p:cNvSpPr>
              <a:spLocks noChangeArrowheads="1"/>
            </p:cNvSpPr>
            <p:nvPr/>
          </p:nvSpPr>
          <p:spPr bwMode="auto">
            <a:xfrm>
              <a:off x="4959350" y="5659438"/>
              <a:ext cx="77788" cy="77788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85"/>
            <p:cNvSpPr>
              <a:spLocks/>
            </p:cNvSpPr>
            <p:nvPr/>
          </p:nvSpPr>
          <p:spPr bwMode="auto">
            <a:xfrm>
              <a:off x="4375150" y="3983038"/>
              <a:ext cx="1546225" cy="1352550"/>
            </a:xfrm>
            <a:custGeom>
              <a:avLst/>
              <a:gdLst>
                <a:gd name="T0" fmla="*/ 363 w 411"/>
                <a:gd name="T1" fmla="*/ 92 h 359"/>
                <a:gd name="T2" fmla="*/ 171 w 411"/>
                <a:gd name="T3" fmla="*/ 8 h 359"/>
                <a:gd name="T4" fmla="*/ 19 w 411"/>
                <a:gd name="T5" fmla="*/ 120 h 359"/>
                <a:gd name="T6" fmla="*/ 12 w 411"/>
                <a:gd name="T7" fmla="*/ 239 h 359"/>
                <a:gd name="T8" fmla="*/ 81 w 411"/>
                <a:gd name="T9" fmla="*/ 328 h 359"/>
                <a:gd name="T10" fmla="*/ 203 w 411"/>
                <a:gd name="T11" fmla="*/ 358 h 359"/>
                <a:gd name="T12" fmla="*/ 325 w 411"/>
                <a:gd name="T13" fmla="*/ 329 h 359"/>
                <a:gd name="T14" fmla="*/ 363 w 411"/>
                <a:gd name="T15" fmla="*/ 9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359">
                  <a:moveTo>
                    <a:pt x="363" y="92"/>
                  </a:moveTo>
                  <a:cubicBezTo>
                    <a:pt x="321" y="30"/>
                    <a:pt x="244" y="0"/>
                    <a:pt x="171" y="8"/>
                  </a:cubicBezTo>
                  <a:cubicBezTo>
                    <a:pt x="104" y="16"/>
                    <a:pt x="45" y="57"/>
                    <a:pt x="19" y="120"/>
                  </a:cubicBezTo>
                  <a:cubicBezTo>
                    <a:pt x="3" y="157"/>
                    <a:pt x="0" y="200"/>
                    <a:pt x="12" y="239"/>
                  </a:cubicBezTo>
                  <a:cubicBezTo>
                    <a:pt x="23" y="276"/>
                    <a:pt x="48" y="307"/>
                    <a:pt x="81" y="328"/>
                  </a:cubicBezTo>
                  <a:cubicBezTo>
                    <a:pt x="117" y="351"/>
                    <a:pt x="160" y="359"/>
                    <a:pt x="203" y="358"/>
                  </a:cubicBezTo>
                  <a:cubicBezTo>
                    <a:pt x="244" y="358"/>
                    <a:pt x="289" y="351"/>
                    <a:pt x="325" y="329"/>
                  </a:cubicBezTo>
                  <a:cubicBezTo>
                    <a:pt x="405" y="278"/>
                    <a:pt x="411" y="167"/>
                    <a:pt x="363" y="92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5116513" y="4699001"/>
              <a:ext cx="22225" cy="173038"/>
            </a:xfrm>
            <a:custGeom>
              <a:avLst/>
              <a:gdLst>
                <a:gd name="T0" fmla="*/ 0 w 6"/>
                <a:gd name="T1" fmla="*/ 2 h 46"/>
                <a:gd name="T2" fmla="*/ 0 w 6"/>
                <a:gd name="T3" fmla="*/ 42 h 46"/>
                <a:gd name="T4" fmla="*/ 5 w 6"/>
                <a:gd name="T5" fmla="*/ 42 h 46"/>
                <a:gd name="T6" fmla="*/ 4 w 6"/>
                <a:gd name="T7" fmla="*/ 2 h 46"/>
                <a:gd name="T8" fmla="*/ 0 w 6"/>
                <a:gd name="T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6">
                  <a:moveTo>
                    <a:pt x="0" y="2"/>
                  </a:moveTo>
                  <a:cubicBezTo>
                    <a:pt x="0" y="15"/>
                    <a:pt x="0" y="29"/>
                    <a:pt x="0" y="42"/>
                  </a:cubicBezTo>
                  <a:cubicBezTo>
                    <a:pt x="0" y="46"/>
                    <a:pt x="6" y="46"/>
                    <a:pt x="5" y="42"/>
                  </a:cubicBezTo>
                  <a:cubicBezTo>
                    <a:pt x="5" y="29"/>
                    <a:pt x="5" y="15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Oval 87"/>
            <p:cNvSpPr>
              <a:spLocks noChangeArrowheads="1"/>
            </p:cNvSpPr>
            <p:nvPr/>
          </p:nvSpPr>
          <p:spPr bwMode="auto">
            <a:xfrm>
              <a:off x="5067300" y="4676776"/>
              <a:ext cx="117475" cy="63500"/>
            </a:xfrm>
            <a:prstGeom prst="ellipse">
              <a:avLst/>
            </a:prstGeom>
            <a:solidFill>
              <a:srgbClr val="F7B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88"/>
            <p:cNvSpPr>
              <a:spLocks noChangeArrowheads="1"/>
            </p:cNvSpPr>
            <p:nvPr/>
          </p:nvSpPr>
          <p:spPr bwMode="auto">
            <a:xfrm>
              <a:off x="5281613" y="4592638"/>
              <a:ext cx="188913" cy="188913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89"/>
            <p:cNvSpPr>
              <a:spLocks noChangeArrowheads="1"/>
            </p:cNvSpPr>
            <p:nvPr/>
          </p:nvSpPr>
          <p:spPr bwMode="auto">
            <a:xfrm>
              <a:off x="4781550" y="4592638"/>
              <a:ext cx="184150" cy="188913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5011738" y="4765676"/>
              <a:ext cx="244475" cy="133350"/>
            </a:xfrm>
            <a:custGeom>
              <a:avLst/>
              <a:gdLst>
                <a:gd name="T0" fmla="*/ 1 w 65"/>
                <a:gd name="T1" fmla="*/ 7 h 35"/>
                <a:gd name="T2" fmla="*/ 62 w 65"/>
                <a:gd name="T3" fmla="*/ 10 h 35"/>
                <a:gd name="T4" fmla="*/ 54 w 65"/>
                <a:gd name="T5" fmla="*/ 5 h 35"/>
                <a:gd name="T6" fmla="*/ 27 w 65"/>
                <a:gd name="T7" fmla="*/ 20 h 35"/>
                <a:gd name="T8" fmla="*/ 5 w 65"/>
                <a:gd name="T9" fmla="*/ 4 h 35"/>
                <a:gd name="T10" fmla="*/ 1 w 65"/>
                <a:gd name="T11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35">
                  <a:moveTo>
                    <a:pt x="1" y="7"/>
                  </a:moveTo>
                  <a:cubicBezTo>
                    <a:pt x="14" y="32"/>
                    <a:pt x="47" y="35"/>
                    <a:pt x="62" y="10"/>
                  </a:cubicBezTo>
                  <a:cubicBezTo>
                    <a:pt x="65" y="5"/>
                    <a:pt x="57" y="0"/>
                    <a:pt x="54" y="5"/>
                  </a:cubicBezTo>
                  <a:cubicBezTo>
                    <a:pt x="48" y="14"/>
                    <a:pt x="38" y="22"/>
                    <a:pt x="27" y="20"/>
                  </a:cubicBezTo>
                  <a:cubicBezTo>
                    <a:pt x="18" y="18"/>
                    <a:pt x="10" y="11"/>
                    <a:pt x="5" y="4"/>
                  </a:cubicBezTo>
                  <a:cubicBezTo>
                    <a:pt x="3" y="2"/>
                    <a:pt x="0" y="4"/>
                    <a:pt x="1" y="7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91"/>
            <p:cNvSpPr>
              <a:spLocks/>
            </p:cNvSpPr>
            <p:nvPr/>
          </p:nvSpPr>
          <p:spPr bwMode="auto">
            <a:xfrm>
              <a:off x="4059238" y="4687888"/>
              <a:ext cx="779463" cy="187325"/>
            </a:xfrm>
            <a:custGeom>
              <a:avLst/>
              <a:gdLst>
                <a:gd name="T0" fmla="*/ 2 w 207"/>
                <a:gd name="T1" fmla="*/ 3 h 50"/>
                <a:gd name="T2" fmla="*/ 204 w 207"/>
                <a:gd name="T3" fmla="*/ 49 h 50"/>
                <a:gd name="T4" fmla="*/ 205 w 207"/>
                <a:gd name="T5" fmla="*/ 45 h 50"/>
                <a:gd name="T6" fmla="*/ 3 w 207"/>
                <a:gd name="T7" fmla="*/ 0 h 50"/>
                <a:gd name="T8" fmla="*/ 2 w 207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50">
                  <a:moveTo>
                    <a:pt x="2" y="3"/>
                  </a:moveTo>
                  <a:cubicBezTo>
                    <a:pt x="71" y="14"/>
                    <a:pt x="137" y="30"/>
                    <a:pt x="204" y="49"/>
                  </a:cubicBezTo>
                  <a:cubicBezTo>
                    <a:pt x="206" y="50"/>
                    <a:pt x="207" y="46"/>
                    <a:pt x="205" y="45"/>
                  </a:cubicBezTo>
                  <a:cubicBezTo>
                    <a:pt x="139" y="24"/>
                    <a:pt x="71" y="9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4067175" y="4924426"/>
              <a:ext cx="725488" cy="63500"/>
            </a:xfrm>
            <a:custGeom>
              <a:avLst/>
              <a:gdLst>
                <a:gd name="T0" fmla="*/ 3 w 193"/>
                <a:gd name="T1" fmla="*/ 16 h 17"/>
                <a:gd name="T2" fmla="*/ 190 w 193"/>
                <a:gd name="T3" fmla="*/ 5 h 17"/>
                <a:gd name="T4" fmla="*/ 190 w 193"/>
                <a:gd name="T5" fmla="*/ 0 h 17"/>
                <a:gd name="T6" fmla="*/ 3 w 193"/>
                <a:gd name="T7" fmla="*/ 12 h 17"/>
                <a:gd name="T8" fmla="*/ 3 w 193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7">
                  <a:moveTo>
                    <a:pt x="3" y="16"/>
                  </a:moveTo>
                  <a:cubicBezTo>
                    <a:pt x="65" y="11"/>
                    <a:pt x="128" y="12"/>
                    <a:pt x="190" y="5"/>
                  </a:cubicBezTo>
                  <a:cubicBezTo>
                    <a:pt x="193" y="5"/>
                    <a:pt x="193" y="0"/>
                    <a:pt x="190" y="0"/>
                  </a:cubicBezTo>
                  <a:cubicBezTo>
                    <a:pt x="128" y="5"/>
                    <a:pt x="65" y="6"/>
                    <a:pt x="3" y="12"/>
                  </a:cubicBezTo>
                  <a:cubicBezTo>
                    <a:pt x="0" y="13"/>
                    <a:pt x="0" y="17"/>
                    <a:pt x="3" y="16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93"/>
            <p:cNvSpPr>
              <a:spLocks/>
            </p:cNvSpPr>
            <p:nvPr/>
          </p:nvSpPr>
          <p:spPr bwMode="auto">
            <a:xfrm>
              <a:off x="5410200" y="4687888"/>
              <a:ext cx="782638" cy="187325"/>
            </a:xfrm>
            <a:custGeom>
              <a:avLst/>
              <a:gdLst>
                <a:gd name="T0" fmla="*/ 205 w 208"/>
                <a:gd name="T1" fmla="*/ 0 h 50"/>
                <a:gd name="T2" fmla="*/ 3 w 208"/>
                <a:gd name="T3" fmla="*/ 45 h 50"/>
                <a:gd name="T4" fmla="*/ 4 w 208"/>
                <a:gd name="T5" fmla="*/ 49 h 50"/>
                <a:gd name="T6" fmla="*/ 206 w 208"/>
                <a:gd name="T7" fmla="*/ 3 h 50"/>
                <a:gd name="T8" fmla="*/ 205 w 20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0">
                  <a:moveTo>
                    <a:pt x="205" y="0"/>
                  </a:moveTo>
                  <a:cubicBezTo>
                    <a:pt x="137" y="9"/>
                    <a:pt x="68" y="24"/>
                    <a:pt x="3" y="45"/>
                  </a:cubicBezTo>
                  <a:cubicBezTo>
                    <a:pt x="0" y="46"/>
                    <a:pt x="1" y="50"/>
                    <a:pt x="4" y="49"/>
                  </a:cubicBezTo>
                  <a:cubicBezTo>
                    <a:pt x="70" y="30"/>
                    <a:pt x="137" y="14"/>
                    <a:pt x="206" y="3"/>
                  </a:cubicBezTo>
                  <a:cubicBezTo>
                    <a:pt x="208" y="3"/>
                    <a:pt x="207" y="0"/>
                    <a:pt x="205" y="0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5454650" y="4924426"/>
              <a:ext cx="730250" cy="63500"/>
            </a:xfrm>
            <a:custGeom>
              <a:avLst/>
              <a:gdLst>
                <a:gd name="T0" fmla="*/ 191 w 194"/>
                <a:gd name="T1" fmla="*/ 12 h 17"/>
                <a:gd name="T2" fmla="*/ 3 w 194"/>
                <a:gd name="T3" fmla="*/ 0 h 17"/>
                <a:gd name="T4" fmla="*/ 3 w 194"/>
                <a:gd name="T5" fmla="*/ 5 h 17"/>
                <a:gd name="T6" fmla="*/ 191 w 194"/>
                <a:gd name="T7" fmla="*/ 16 h 17"/>
                <a:gd name="T8" fmla="*/ 191 w 194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7">
                  <a:moveTo>
                    <a:pt x="191" y="12"/>
                  </a:moveTo>
                  <a:cubicBezTo>
                    <a:pt x="129" y="6"/>
                    <a:pt x="66" y="5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  <a:cubicBezTo>
                    <a:pt x="66" y="12"/>
                    <a:pt x="129" y="11"/>
                    <a:pt x="191" y="16"/>
                  </a:cubicBezTo>
                  <a:cubicBezTo>
                    <a:pt x="194" y="17"/>
                    <a:pt x="194" y="13"/>
                    <a:pt x="191" y="12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95"/>
            <p:cNvSpPr>
              <a:spLocks/>
            </p:cNvSpPr>
            <p:nvPr/>
          </p:nvSpPr>
          <p:spPr bwMode="auto">
            <a:xfrm>
              <a:off x="4729163" y="5305426"/>
              <a:ext cx="101600" cy="360363"/>
            </a:xfrm>
            <a:custGeom>
              <a:avLst/>
              <a:gdLst>
                <a:gd name="T0" fmla="*/ 26 w 27"/>
                <a:gd name="T1" fmla="*/ 0 h 96"/>
                <a:gd name="T2" fmla="*/ 13 w 27"/>
                <a:gd name="T3" fmla="*/ 44 h 96"/>
                <a:gd name="T4" fmla="*/ 1 w 27"/>
                <a:gd name="T5" fmla="*/ 92 h 96"/>
                <a:gd name="T6" fmla="*/ 5 w 27"/>
                <a:gd name="T7" fmla="*/ 93 h 96"/>
                <a:gd name="T8" fmla="*/ 18 w 27"/>
                <a:gd name="T9" fmla="*/ 45 h 96"/>
                <a:gd name="T10" fmla="*/ 27 w 27"/>
                <a:gd name="T11" fmla="*/ 0 h 96"/>
                <a:gd name="T12" fmla="*/ 26 w 2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6">
                  <a:moveTo>
                    <a:pt x="26" y="0"/>
                  </a:moveTo>
                  <a:cubicBezTo>
                    <a:pt x="20" y="14"/>
                    <a:pt x="16" y="29"/>
                    <a:pt x="13" y="44"/>
                  </a:cubicBezTo>
                  <a:cubicBezTo>
                    <a:pt x="8" y="60"/>
                    <a:pt x="4" y="76"/>
                    <a:pt x="1" y="92"/>
                  </a:cubicBezTo>
                  <a:cubicBezTo>
                    <a:pt x="0" y="95"/>
                    <a:pt x="4" y="96"/>
                    <a:pt x="5" y="93"/>
                  </a:cubicBezTo>
                  <a:cubicBezTo>
                    <a:pt x="9" y="77"/>
                    <a:pt x="13" y="61"/>
                    <a:pt x="18" y="45"/>
                  </a:cubicBezTo>
                  <a:cubicBezTo>
                    <a:pt x="21" y="31"/>
                    <a:pt x="26" y="15"/>
                    <a:pt x="27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5421313" y="5305426"/>
              <a:ext cx="101600" cy="360363"/>
            </a:xfrm>
            <a:custGeom>
              <a:avLst/>
              <a:gdLst>
                <a:gd name="T0" fmla="*/ 0 w 27"/>
                <a:gd name="T1" fmla="*/ 0 h 96"/>
                <a:gd name="T2" fmla="*/ 9 w 27"/>
                <a:gd name="T3" fmla="*/ 45 h 96"/>
                <a:gd name="T4" fmla="*/ 21 w 27"/>
                <a:gd name="T5" fmla="*/ 93 h 96"/>
                <a:gd name="T6" fmla="*/ 26 w 27"/>
                <a:gd name="T7" fmla="*/ 92 h 96"/>
                <a:gd name="T8" fmla="*/ 14 w 27"/>
                <a:gd name="T9" fmla="*/ 44 h 96"/>
                <a:gd name="T10" fmla="*/ 1 w 27"/>
                <a:gd name="T11" fmla="*/ 0 h 96"/>
                <a:gd name="T12" fmla="*/ 0 w 2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6">
                  <a:moveTo>
                    <a:pt x="0" y="0"/>
                  </a:moveTo>
                  <a:cubicBezTo>
                    <a:pt x="1" y="15"/>
                    <a:pt x="5" y="31"/>
                    <a:pt x="9" y="45"/>
                  </a:cubicBezTo>
                  <a:cubicBezTo>
                    <a:pt x="13" y="61"/>
                    <a:pt x="17" y="77"/>
                    <a:pt x="21" y="93"/>
                  </a:cubicBezTo>
                  <a:cubicBezTo>
                    <a:pt x="22" y="96"/>
                    <a:pt x="27" y="95"/>
                    <a:pt x="26" y="92"/>
                  </a:cubicBezTo>
                  <a:cubicBezTo>
                    <a:pt x="23" y="76"/>
                    <a:pt x="18" y="60"/>
                    <a:pt x="14" y="44"/>
                  </a:cubicBezTo>
                  <a:cubicBezTo>
                    <a:pt x="10" y="29"/>
                    <a:pt x="7" y="14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5214938" y="4133851"/>
              <a:ext cx="514350" cy="339725"/>
            </a:xfrm>
            <a:custGeom>
              <a:avLst/>
              <a:gdLst>
                <a:gd name="T0" fmla="*/ 3 w 137"/>
                <a:gd name="T1" fmla="*/ 3 h 90"/>
                <a:gd name="T2" fmla="*/ 48 w 137"/>
                <a:gd name="T3" fmla="*/ 71 h 90"/>
                <a:gd name="T4" fmla="*/ 133 w 137"/>
                <a:gd name="T5" fmla="*/ 73 h 90"/>
                <a:gd name="T6" fmla="*/ 128 w 137"/>
                <a:gd name="T7" fmla="*/ 66 h 90"/>
                <a:gd name="T8" fmla="*/ 51 w 137"/>
                <a:gd name="T9" fmla="*/ 63 h 90"/>
                <a:gd name="T10" fmla="*/ 7 w 137"/>
                <a:gd name="T11" fmla="*/ 3 h 90"/>
                <a:gd name="T12" fmla="*/ 3 w 137"/>
                <a:gd name="T13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90">
                  <a:moveTo>
                    <a:pt x="3" y="3"/>
                  </a:moveTo>
                  <a:cubicBezTo>
                    <a:pt x="0" y="33"/>
                    <a:pt x="23" y="58"/>
                    <a:pt x="48" y="71"/>
                  </a:cubicBezTo>
                  <a:cubicBezTo>
                    <a:pt x="73" y="83"/>
                    <a:pt x="108" y="90"/>
                    <a:pt x="133" y="73"/>
                  </a:cubicBezTo>
                  <a:cubicBezTo>
                    <a:pt x="137" y="70"/>
                    <a:pt x="133" y="63"/>
                    <a:pt x="128" y="66"/>
                  </a:cubicBezTo>
                  <a:cubicBezTo>
                    <a:pt x="104" y="79"/>
                    <a:pt x="75" y="74"/>
                    <a:pt x="51" y="63"/>
                  </a:cubicBezTo>
                  <a:cubicBezTo>
                    <a:pt x="27" y="50"/>
                    <a:pt x="11" y="30"/>
                    <a:pt x="7" y="3"/>
                  </a:cubicBezTo>
                  <a:cubicBezTo>
                    <a:pt x="7" y="0"/>
                    <a:pt x="3" y="1"/>
                    <a:pt x="3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98"/>
            <p:cNvSpPr>
              <a:spLocks/>
            </p:cNvSpPr>
            <p:nvPr/>
          </p:nvSpPr>
          <p:spPr bwMode="auto">
            <a:xfrm>
              <a:off x="4879975" y="4144963"/>
              <a:ext cx="365125" cy="268288"/>
            </a:xfrm>
            <a:custGeom>
              <a:avLst/>
              <a:gdLst>
                <a:gd name="T0" fmla="*/ 92 w 97"/>
                <a:gd name="T1" fmla="*/ 1 h 71"/>
                <a:gd name="T2" fmla="*/ 62 w 97"/>
                <a:gd name="T3" fmla="*/ 46 h 71"/>
                <a:gd name="T4" fmla="*/ 9 w 97"/>
                <a:gd name="T5" fmla="*/ 51 h 71"/>
                <a:gd name="T6" fmla="*/ 4 w 97"/>
                <a:gd name="T7" fmla="*/ 58 h 71"/>
                <a:gd name="T8" fmla="*/ 64 w 97"/>
                <a:gd name="T9" fmla="*/ 54 h 71"/>
                <a:gd name="T10" fmla="*/ 94 w 97"/>
                <a:gd name="T11" fmla="*/ 1 h 71"/>
                <a:gd name="T12" fmla="*/ 92 w 97"/>
                <a:gd name="T1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71">
                  <a:moveTo>
                    <a:pt x="92" y="1"/>
                  </a:moveTo>
                  <a:cubicBezTo>
                    <a:pt x="85" y="19"/>
                    <a:pt x="79" y="35"/>
                    <a:pt x="62" y="46"/>
                  </a:cubicBezTo>
                  <a:cubicBezTo>
                    <a:pt x="48" y="55"/>
                    <a:pt x="24" y="61"/>
                    <a:pt x="9" y="51"/>
                  </a:cubicBezTo>
                  <a:cubicBezTo>
                    <a:pt x="5" y="48"/>
                    <a:pt x="0" y="55"/>
                    <a:pt x="4" y="58"/>
                  </a:cubicBezTo>
                  <a:cubicBezTo>
                    <a:pt x="20" y="71"/>
                    <a:pt x="48" y="64"/>
                    <a:pt x="64" y="54"/>
                  </a:cubicBezTo>
                  <a:cubicBezTo>
                    <a:pt x="81" y="44"/>
                    <a:pt x="97" y="21"/>
                    <a:pt x="94" y="1"/>
                  </a:cubicBezTo>
                  <a:cubicBezTo>
                    <a:pt x="94" y="0"/>
                    <a:pt x="92" y="0"/>
                    <a:pt x="92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4495800" y="4114801"/>
              <a:ext cx="496888" cy="354013"/>
            </a:xfrm>
            <a:custGeom>
              <a:avLst/>
              <a:gdLst>
                <a:gd name="T0" fmla="*/ 128 w 132"/>
                <a:gd name="T1" fmla="*/ 2 h 94"/>
                <a:gd name="T2" fmla="*/ 91 w 132"/>
                <a:gd name="T3" fmla="*/ 68 h 94"/>
                <a:gd name="T4" fmla="*/ 10 w 132"/>
                <a:gd name="T5" fmla="*/ 70 h 94"/>
                <a:gd name="T6" fmla="*/ 5 w 132"/>
                <a:gd name="T7" fmla="*/ 78 h 94"/>
                <a:gd name="T8" fmla="*/ 93 w 132"/>
                <a:gd name="T9" fmla="*/ 77 h 94"/>
                <a:gd name="T10" fmla="*/ 132 w 132"/>
                <a:gd name="T11" fmla="*/ 3 h 94"/>
                <a:gd name="T12" fmla="*/ 128 w 132"/>
                <a:gd name="T13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94">
                  <a:moveTo>
                    <a:pt x="128" y="2"/>
                  </a:moveTo>
                  <a:cubicBezTo>
                    <a:pt x="120" y="26"/>
                    <a:pt x="112" y="53"/>
                    <a:pt x="91" y="68"/>
                  </a:cubicBezTo>
                  <a:cubicBezTo>
                    <a:pt x="67" y="85"/>
                    <a:pt x="36" y="82"/>
                    <a:pt x="10" y="70"/>
                  </a:cubicBezTo>
                  <a:cubicBezTo>
                    <a:pt x="5" y="67"/>
                    <a:pt x="0" y="75"/>
                    <a:pt x="5" y="78"/>
                  </a:cubicBezTo>
                  <a:cubicBezTo>
                    <a:pt x="31" y="93"/>
                    <a:pt x="68" y="94"/>
                    <a:pt x="93" y="77"/>
                  </a:cubicBezTo>
                  <a:cubicBezTo>
                    <a:pt x="117" y="61"/>
                    <a:pt x="126" y="31"/>
                    <a:pt x="132" y="3"/>
                  </a:cubicBezTo>
                  <a:cubicBezTo>
                    <a:pt x="132" y="1"/>
                    <a:pt x="129" y="0"/>
                    <a:pt x="128" y="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5500688" y="4114801"/>
              <a:ext cx="263525" cy="263525"/>
            </a:xfrm>
            <a:custGeom>
              <a:avLst/>
              <a:gdLst>
                <a:gd name="T0" fmla="*/ 2 w 70"/>
                <a:gd name="T1" fmla="*/ 3 h 70"/>
                <a:gd name="T2" fmla="*/ 63 w 70"/>
                <a:gd name="T3" fmla="*/ 67 h 70"/>
                <a:gd name="T4" fmla="*/ 68 w 70"/>
                <a:gd name="T5" fmla="*/ 64 h 70"/>
                <a:gd name="T6" fmla="*/ 3 w 70"/>
                <a:gd name="T7" fmla="*/ 1 h 70"/>
                <a:gd name="T8" fmla="*/ 2 w 70"/>
                <a:gd name="T9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2" y="3"/>
                  </a:moveTo>
                  <a:cubicBezTo>
                    <a:pt x="27" y="20"/>
                    <a:pt x="47" y="42"/>
                    <a:pt x="63" y="67"/>
                  </a:cubicBezTo>
                  <a:cubicBezTo>
                    <a:pt x="65" y="70"/>
                    <a:pt x="70" y="67"/>
                    <a:pt x="68" y="64"/>
                  </a:cubicBezTo>
                  <a:cubicBezTo>
                    <a:pt x="51" y="38"/>
                    <a:pt x="30" y="17"/>
                    <a:pt x="3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01"/>
            <p:cNvSpPr>
              <a:spLocks/>
            </p:cNvSpPr>
            <p:nvPr/>
          </p:nvSpPr>
          <p:spPr bwMode="auto">
            <a:xfrm>
              <a:off x="4465638" y="4106863"/>
              <a:ext cx="296863" cy="276225"/>
            </a:xfrm>
            <a:custGeom>
              <a:avLst/>
              <a:gdLst>
                <a:gd name="T0" fmla="*/ 78 w 79"/>
                <a:gd name="T1" fmla="*/ 1 h 73"/>
                <a:gd name="T2" fmla="*/ 2 w 79"/>
                <a:gd name="T3" fmla="*/ 66 h 73"/>
                <a:gd name="T4" fmla="*/ 8 w 79"/>
                <a:gd name="T5" fmla="*/ 69 h 73"/>
                <a:gd name="T6" fmla="*/ 79 w 79"/>
                <a:gd name="T7" fmla="*/ 2 h 73"/>
                <a:gd name="T8" fmla="*/ 78 w 79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3">
                  <a:moveTo>
                    <a:pt x="78" y="1"/>
                  </a:moveTo>
                  <a:cubicBezTo>
                    <a:pt x="46" y="11"/>
                    <a:pt x="18" y="37"/>
                    <a:pt x="2" y="66"/>
                  </a:cubicBezTo>
                  <a:cubicBezTo>
                    <a:pt x="0" y="70"/>
                    <a:pt x="6" y="73"/>
                    <a:pt x="8" y="69"/>
                  </a:cubicBezTo>
                  <a:cubicBezTo>
                    <a:pt x="25" y="40"/>
                    <a:pt x="49" y="20"/>
                    <a:pt x="79" y="2"/>
                  </a:cubicBezTo>
                  <a:cubicBezTo>
                    <a:pt x="79" y="2"/>
                    <a:pt x="79" y="0"/>
                    <a:pt x="78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5048250" y="3724276"/>
              <a:ext cx="139700" cy="127000"/>
            </a:xfrm>
            <a:custGeom>
              <a:avLst/>
              <a:gdLst>
                <a:gd name="T0" fmla="*/ 34 w 37"/>
                <a:gd name="T1" fmla="*/ 8 h 34"/>
                <a:gd name="T2" fmla="*/ 17 w 37"/>
                <a:gd name="T3" fmla="*/ 0 h 34"/>
                <a:gd name="T4" fmla="*/ 1 w 37"/>
                <a:gd name="T5" fmla="*/ 13 h 34"/>
                <a:gd name="T6" fmla="*/ 2 w 37"/>
                <a:gd name="T7" fmla="*/ 25 h 34"/>
                <a:gd name="T8" fmla="*/ 11 w 37"/>
                <a:gd name="T9" fmla="*/ 32 h 34"/>
                <a:gd name="T10" fmla="*/ 22 w 37"/>
                <a:gd name="T11" fmla="*/ 33 h 34"/>
                <a:gd name="T12" fmla="*/ 32 w 37"/>
                <a:gd name="T13" fmla="*/ 29 h 34"/>
                <a:gd name="T14" fmla="*/ 37 w 37"/>
                <a:gd name="T15" fmla="*/ 19 h 34"/>
                <a:gd name="T16" fmla="*/ 34 w 37"/>
                <a:gd name="T17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4">
                  <a:moveTo>
                    <a:pt x="34" y="8"/>
                  </a:moveTo>
                  <a:cubicBezTo>
                    <a:pt x="30" y="3"/>
                    <a:pt x="23" y="0"/>
                    <a:pt x="17" y="0"/>
                  </a:cubicBezTo>
                  <a:cubicBezTo>
                    <a:pt x="10" y="1"/>
                    <a:pt x="3" y="5"/>
                    <a:pt x="1" y="13"/>
                  </a:cubicBezTo>
                  <a:cubicBezTo>
                    <a:pt x="0" y="17"/>
                    <a:pt x="0" y="22"/>
                    <a:pt x="2" y="25"/>
                  </a:cubicBezTo>
                  <a:cubicBezTo>
                    <a:pt x="4" y="29"/>
                    <a:pt x="8" y="31"/>
                    <a:pt x="11" y="32"/>
                  </a:cubicBezTo>
                  <a:cubicBezTo>
                    <a:pt x="15" y="34"/>
                    <a:pt x="19" y="34"/>
                    <a:pt x="22" y="33"/>
                  </a:cubicBezTo>
                  <a:cubicBezTo>
                    <a:pt x="26" y="33"/>
                    <a:pt x="29" y="32"/>
                    <a:pt x="32" y="29"/>
                  </a:cubicBezTo>
                  <a:cubicBezTo>
                    <a:pt x="35" y="27"/>
                    <a:pt x="37" y="23"/>
                    <a:pt x="37" y="19"/>
                  </a:cubicBezTo>
                  <a:cubicBezTo>
                    <a:pt x="37" y="15"/>
                    <a:pt x="36" y="11"/>
                    <a:pt x="34" y="8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4778375" y="3817938"/>
              <a:ext cx="676275" cy="390525"/>
            </a:xfrm>
            <a:custGeom>
              <a:avLst/>
              <a:gdLst>
                <a:gd name="T0" fmla="*/ 171 w 180"/>
                <a:gd name="T1" fmla="*/ 55 h 104"/>
                <a:gd name="T2" fmla="*/ 91 w 180"/>
                <a:gd name="T3" fmla="*/ 0 h 104"/>
                <a:gd name="T4" fmla="*/ 16 w 180"/>
                <a:gd name="T5" fmla="*/ 47 h 104"/>
                <a:gd name="T6" fmla="*/ 2 w 180"/>
                <a:gd name="T7" fmla="*/ 77 h 104"/>
                <a:gd name="T8" fmla="*/ 11 w 180"/>
                <a:gd name="T9" fmla="*/ 90 h 104"/>
                <a:gd name="T10" fmla="*/ 146 w 180"/>
                <a:gd name="T11" fmla="*/ 97 h 104"/>
                <a:gd name="T12" fmla="*/ 166 w 180"/>
                <a:gd name="T13" fmla="*/ 92 h 104"/>
                <a:gd name="T14" fmla="*/ 178 w 180"/>
                <a:gd name="T15" fmla="*/ 87 h 104"/>
                <a:gd name="T16" fmla="*/ 180 w 180"/>
                <a:gd name="T17" fmla="*/ 81 h 104"/>
                <a:gd name="T18" fmla="*/ 171 w 180"/>
                <a:gd name="T19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04">
                  <a:moveTo>
                    <a:pt x="171" y="55"/>
                  </a:moveTo>
                  <a:cubicBezTo>
                    <a:pt x="154" y="25"/>
                    <a:pt x="126" y="1"/>
                    <a:pt x="91" y="0"/>
                  </a:cubicBezTo>
                  <a:cubicBezTo>
                    <a:pt x="59" y="1"/>
                    <a:pt x="33" y="21"/>
                    <a:pt x="16" y="47"/>
                  </a:cubicBezTo>
                  <a:cubicBezTo>
                    <a:pt x="10" y="56"/>
                    <a:pt x="5" y="66"/>
                    <a:pt x="2" y="77"/>
                  </a:cubicBezTo>
                  <a:cubicBezTo>
                    <a:pt x="0" y="86"/>
                    <a:pt x="2" y="87"/>
                    <a:pt x="11" y="90"/>
                  </a:cubicBezTo>
                  <a:cubicBezTo>
                    <a:pt x="53" y="102"/>
                    <a:pt x="103" y="104"/>
                    <a:pt x="146" y="97"/>
                  </a:cubicBezTo>
                  <a:cubicBezTo>
                    <a:pt x="153" y="95"/>
                    <a:pt x="160" y="94"/>
                    <a:pt x="166" y="92"/>
                  </a:cubicBezTo>
                  <a:cubicBezTo>
                    <a:pt x="169" y="91"/>
                    <a:pt x="176" y="89"/>
                    <a:pt x="178" y="87"/>
                  </a:cubicBezTo>
                  <a:cubicBezTo>
                    <a:pt x="180" y="85"/>
                    <a:pt x="180" y="84"/>
                    <a:pt x="180" y="81"/>
                  </a:cubicBezTo>
                  <a:cubicBezTo>
                    <a:pt x="180" y="72"/>
                    <a:pt x="175" y="63"/>
                    <a:pt x="171" y="55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04"/>
            <p:cNvSpPr>
              <a:spLocks/>
            </p:cNvSpPr>
            <p:nvPr/>
          </p:nvSpPr>
          <p:spPr bwMode="auto">
            <a:xfrm>
              <a:off x="4767263" y="4040188"/>
              <a:ext cx="722313" cy="168275"/>
            </a:xfrm>
            <a:custGeom>
              <a:avLst/>
              <a:gdLst>
                <a:gd name="T0" fmla="*/ 182 w 192"/>
                <a:gd name="T1" fmla="*/ 4 h 45"/>
                <a:gd name="T2" fmla="*/ 173 w 192"/>
                <a:gd name="T3" fmla="*/ 2 h 45"/>
                <a:gd name="T4" fmla="*/ 97 w 192"/>
                <a:gd name="T5" fmla="*/ 12 h 45"/>
                <a:gd name="T6" fmla="*/ 15 w 192"/>
                <a:gd name="T7" fmla="*/ 1 h 45"/>
                <a:gd name="T8" fmla="*/ 13 w 192"/>
                <a:gd name="T9" fmla="*/ 1 h 45"/>
                <a:gd name="T10" fmla="*/ 8 w 192"/>
                <a:gd name="T11" fmla="*/ 4 h 45"/>
                <a:gd name="T12" fmla="*/ 2 w 192"/>
                <a:gd name="T13" fmla="*/ 27 h 45"/>
                <a:gd name="T14" fmla="*/ 22 w 192"/>
                <a:gd name="T15" fmla="*/ 36 h 45"/>
                <a:gd name="T16" fmla="*/ 90 w 192"/>
                <a:gd name="T17" fmla="*/ 44 h 45"/>
                <a:gd name="T18" fmla="*/ 164 w 192"/>
                <a:gd name="T19" fmla="*/ 38 h 45"/>
                <a:gd name="T20" fmla="*/ 189 w 192"/>
                <a:gd name="T21" fmla="*/ 27 h 45"/>
                <a:gd name="T22" fmla="*/ 182 w 192"/>
                <a:gd name="T2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45">
                  <a:moveTo>
                    <a:pt x="182" y="4"/>
                  </a:moveTo>
                  <a:cubicBezTo>
                    <a:pt x="180" y="1"/>
                    <a:pt x="176" y="0"/>
                    <a:pt x="173" y="2"/>
                  </a:cubicBezTo>
                  <a:cubicBezTo>
                    <a:pt x="150" y="12"/>
                    <a:pt x="122" y="12"/>
                    <a:pt x="97" y="12"/>
                  </a:cubicBezTo>
                  <a:cubicBezTo>
                    <a:pt x="69" y="12"/>
                    <a:pt x="41" y="10"/>
                    <a:pt x="15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1" y="0"/>
                    <a:pt x="9" y="1"/>
                    <a:pt x="8" y="4"/>
                  </a:cubicBezTo>
                  <a:cubicBezTo>
                    <a:pt x="5" y="10"/>
                    <a:pt x="0" y="20"/>
                    <a:pt x="2" y="27"/>
                  </a:cubicBezTo>
                  <a:cubicBezTo>
                    <a:pt x="5" y="34"/>
                    <a:pt x="16" y="35"/>
                    <a:pt x="22" y="36"/>
                  </a:cubicBezTo>
                  <a:cubicBezTo>
                    <a:pt x="44" y="41"/>
                    <a:pt x="68" y="44"/>
                    <a:pt x="90" y="44"/>
                  </a:cubicBezTo>
                  <a:cubicBezTo>
                    <a:pt x="115" y="45"/>
                    <a:pt x="140" y="44"/>
                    <a:pt x="164" y="38"/>
                  </a:cubicBezTo>
                  <a:cubicBezTo>
                    <a:pt x="171" y="36"/>
                    <a:pt x="187" y="34"/>
                    <a:pt x="189" y="27"/>
                  </a:cubicBezTo>
                  <a:cubicBezTo>
                    <a:pt x="192" y="20"/>
                    <a:pt x="185" y="10"/>
                    <a:pt x="182" y="4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Oval 105"/>
            <p:cNvSpPr>
              <a:spLocks noChangeArrowheads="1"/>
            </p:cNvSpPr>
            <p:nvPr/>
          </p:nvSpPr>
          <p:spPr bwMode="auto">
            <a:xfrm>
              <a:off x="6624638" y="6373813"/>
              <a:ext cx="1071563" cy="177800"/>
            </a:xfrm>
            <a:prstGeom prst="ellipse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7200900" y="5176838"/>
              <a:ext cx="1071563" cy="982663"/>
            </a:xfrm>
            <a:custGeom>
              <a:avLst/>
              <a:gdLst>
                <a:gd name="T0" fmla="*/ 283 w 285"/>
                <a:gd name="T1" fmla="*/ 33 h 261"/>
                <a:gd name="T2" fmla="*/ 221 w 285"/>
                <a:gd name="T3" fmla="*/ 2 h 261"/>
                <a:gd name="T4" fmla="*/ 163 w 285"/>
                <a:gd name="T5" fmla="*/ 48 h 261"/>
                <a:gd name="T6" fmla="*/ 140 w 285"/>
                <a:gd name="T7" fmla="*/ 139 h 261"/>
                <a:gd name="T8" fmla="*/ 94 w 285"/>
                <a:gd name="T9" fmla="*/ 230 h 261"/>
                <a:gd name="T10" fmla="*/ 45 w 285"/>
                <a:gd name="T11" fmla="*/ 249 h 261"/>
                <a:gd name="T12" fmla="*/ 11 w 285"/>
                <a:gd name="T13" fmla="*/ 217 h 261"/>
                <a:gd name="T14" fmla="*/ 0 w 285"/>
                <a:gd name="T15" fmla="*/ 218 h 261"/>
                <a:gd name="T16" fmla="*/ 50 w 285"/>
                <a:gd name="T17" fmla="*/ 260 h 261"/>
                <a:gd name="T18" fmla="*/ 118 w 285"/>
                <a:gd name="T19" fmla="*/ 218 h 261"/>
                <a:gd name="T20" fmla="*/ 152 w 285"/>
                <a:gd name="T21" fmla="*/ 122 h 261"/>
                <a:gd name="T22" fmla="*/ 185 w 285"/>
                <a:gd name="T23" fmla="*/ 31 h 261"/>
                <a:gd name="T24" fmla="*/ 279 w 285"/>
                <a:gd name="T25" fmla="*/ 36 h 261"/>
                <a:gd name="T26" fmla="*/ 283 w 285"/>
                <a:gd name="T27" fmla="*/ 3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5" h="261">
                  <a:moveTo>
                    <a:pt x="283" y="33"/>
                  </a:moveTo>
                  <a:cubicBezTo>
                    <a:pt x="270" y="12"/>
                    <a:pt x="246" y="0"/>
                    <a:pt x="221" y="2"/>
                  </a:cubicBezTo>
                  <a:cubicBezTo>
                    <a:pt x="193" y="5"/>
                    <a:pt x="175" y="24"/>
                    <a:pt x="163" y="48"/>
                  </a:cubicBezTo>
                  <a:cubicBezTo>
                    <a:pt x="149" y="77"/>
                    <a:pt x="145" y="107"/>
                    <a:pt x="140" y="139"/>
                  </a:cubicBezTo>
                  <a:cubicBezTo>
                    <a:pt x="134" y="173"/>
                    <a:pt x="120" y="206"/>
                    <a:pt x="94" y="230"/>
                  </a:cubicBezTo>
                  <a:cubicBezTo>
                    <a:pt x="81" y="242"/>
                    <a:pt x="64" y="252"/>
                    <a:pt x="45" y="249"/>
                  </a:cubicBezTo>
                  <a:cubicBezTo>
                    <a:pt x="28" y="247"/>
                    <a:pt x="13" y="235"/>
                    <a:pt x="11" y="217"/>
                  </a:cubicBezTo>
                  <a:cubicBezTo>
                    <a:pt x="10" y="211"/>
                    <a:pt x="0" y="212"/>
                    <a:pt x="0" y="218"/>
                  </a:cubicBezTo>
                  <a:cubicBezTo>
                    <a:pt x="2" y="243"/>
                    <a:pt x="26" y="260"/>
                    <a:pt x="50" y="260"/>
                  </a:cubicBezTo>
                  <a:cubicBezTo>
                    <a:pt x="78" y="261"/>
                    <a:pt x="102" y="240"/>
                    <a:pt x="118" y="218"/>
                  </a:cubicBezTo>
                  <a:cubicBezTo>
                    <a:pt x="139" y="189"/>
                    <a:pt x="148" y="157"/>
                    <a:pt x="152" y="122"/>
                  </a:cubicBezTo>
                  <a:cubicBezTo>
                    <a:pt x="157" y="91"/>
                    <a:pt x="164" y="56"/>
                    <a:pt x="185" y="31"/>
                  </a:cubicBezTo>
                  <a:cubicBezTo>
                    <a:pt x="209" y="3"/>
                    <a:pt x="258" y="3"/>
                    <a:pt x="279" y="36"/>
                  </a:cubicBezTo>
                  <a:cubicBezTo>
                    <a:pt x="281" y="38"/>
                    <a:pt x="285" y="36"/>
                    <a:pt x="283" y="3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07"/>
            <p:cNvSpPr>
              <a:spLocks/>
            </p:cNvSpPr>
            <p:nvPr/>
          </p:nvSpPr>
          <p:spPr bwMode="auto">
            <a:xfrm>
              <a:off x="7162800" y="5138738"/>
              <a:ext cx="717550" cy="633413"/>
            </a:xfrm>
            <a:custGeom>
              <a:avLst/>
              <a:gdLst>
                <a:gd name="T0" fmla="*/ 186 w 191"/>
                <a:gd name="T1" fmla="*/ 149 h 168"/>
                <a:gd name="T2" fmla="*/ 153 w 191"/>
                <a:gd name="T3" fmla="*/ 115 h 168"/>
                <a:gd name="T4" fmla="*/ 117 w 191"/>
                <a:gd name="T5" fmla="*/ 84 h 168"/>
                <a:gd name="T6" fmla="*/ 47 w 191"/>
                <a:gd name="T7" fmla="*/ 18 h 168"/>
                <a:gd name="T8" fmla="*/ 19 w 191"/>
                <a:gd name="T9" fmla="*/ 46 h 168"/>
                <a:gd name="T10" fmla="*/ 92 w 191"/>
                <a:gd name="T11" fmla="*/ 112 h 168"/>
                <a:gd name="T12" fmla="*/ 131 w 191"/>
                <a:gd name="T13" fmla="*/ 141 h 168"/>
                <a:gd name="T14" fmla="*/ 173 w 191"/>
                <a:gd name="T15" fmla="*/ 165 h 168"/>
                <a:gd name="T16" fmla="*/ 186 w 191"/>
                <a:gd name="T17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8">
                  <a:moveTo>
                    <a:pt x="186" y="149"/>
                  </a:moveTo>
                  <a:cubicBezTo>
                    <a:pt x="177" y="136"/>
                    <a:pt x="164" y="125"/>
                    <a:pt x="153" y="115"/>
                  </a:cubicBezTo>
                  <a:cubicBezTo>
                    <a:pt x="141" y="105"/>
                    <a:pt x="129" y="94"/>
                    <a:pt x="117" y="84"/>
                  </a:cubicBezTo>
                  <a:cubicBezTo>
                    <a:pt x="93" y="63"/>
                    <a:pt x="69" y="41"/>
                    <a:pt x="47" y="18"/>
                  </a:cubicBezTo>
                  <a:cubicBezTo>
                    <a:pt x="28" y="0"/>
                    <a:pt x="0" y="28"/>
                    <a:pt x="19" y="46"/>
                  </a:cubicBezTo>
                  <a:cubicBezTo>
                    <a:pt x="42" y="69"/>
                    <a:pt x="66" y="91"/>
                    <a:pt x="92" y="112"/>
                  </a:cubicBezTo>
                  <a:cubicBezTo>
                    <a:pt x="104" y="122"/>
                    <a:pt x="117" y="132"/>
                    <a:pt x="131" y="141"/>
                  </a:cubicBezTo>
                  <a:cubicBezTo>
                    <a:pt x="143" y="150"/>
                    <a:pt x="158" y="161"/>
                    <a:pt x="173" y="165"/>
                  </a:cubicBezTo>
                  <a:cubicBezTo>
                    <a:pt x="182" y="168"/>
                    <a:pt x="191" y="157"/>
                    <a:pt x="186" y="14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7245350" y="5248276"/>
              <a:ext cx="474663" cy="466725"/>
            </a:xfrm>
            <a:custGeom>
              <a:avLst/>
              <a:gdLst>
                <a:gd name="T0" fmla="*/ 125 w 126"/>
                <a:gd name="T1" fmla="*/ 50 h 124"/>
                <a:gd name="T2" fmla="*/ 64 w 126"/>
                <a:gd name="T3" fmla="*/ 8 h 124"/>
                <a:gd name="T4" fmla="*/ 13 w 126"/>
                <a:gd name="T5" fmla="*/ 16 h 124"/>
                <a:gd name="T6" fmla="*/ 13 w 126"/>
                <a:gd name="T7" fmla="*/ 17 h 124"/>
                <a:gd name="T8" fmla="*/ 13 w 126"/>
                <a:gd name="T9" fmla="*/ 17 h 124"/>
                <a:gd name="T10" fmla="*/ 14 w 126"/>
                <a:gd name="T11" fmla="*/ 71 h 124"/>
                <a:gd name="T12" fmla="*/ 62 w 126"/>
                <a:gd name="T13" fmla="*/ 123 h 124"/>
                <a:gd name="T14" fmla="*/ 67 w 126"/>
                <a:gd name="T15" fmla="*/ 123 h 124"/>
                <a:gd name="T16" fmla="*/ 125 w 126"/>
                <a:gd name="T17" fmla="*/ 54 h 124"/>
                <a:gd name="T18" fmla="*/ 125 w 126"/>
                <a:gd name="T19" fmla="*/ 5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4">
                  <a:moveTo>
                    <a:pt x="125" y="50"/>
                  </a:moveTo>
                  <a:cubicBezTo>
                    <a:pt x="106" y="35"/>
                    <a:pt x="86" y="18"/>
                    <a:pt x="64" y="8"/>
                  </a:cubicBezTo>
                  <a:cubicBezTo>
                    <a:pt x="46" y="0"/>
                    <a:pt x="27" y="1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0" y="34"/>
                    <a:pt x="3" y="54"/>
                    <a:pt x="14" y="71"/>
                  </a:cubicBezTo>
                  <a:cubicBezTo>
                    <a:pt x="28" y="90"/>
                    <a:pt x="46" y="107"/>
                    <a:pt x="62" y="123"/>
                  </a:cubicBezTo>
                  <a:cubicBezTo>
                    <a:pt x="64" y="124"/>
                    <a:pt x="66" y="124"/>
                    <a:pt x="67" y="123"/>
                  </a:cubicBezTo>
                  <a:cubicBezTo>
                    <a:pt x="88" y="102"/>
                    <a:pt x="108" y="78"/>
                    <a:pt x="125" y="54"/>
                  </a:cubicBezTo>
                  <a:cubicBezTo>
                    <a:pt x="126" y="53"/>
                    <a:pt x="126" y="51"/>
                    <a:pt x="125" y="50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09"/>
            <p:cNvSpPr>
              <a:spLocks/>
            </p:cNvSpPr>
            <p:nvPr/>
          </p:nvSpPr>
          <p:spPr bwMode="auto">
            <a:xfrm>
              <a:off x="7451725" y="5407026"/>
              <a:ext cx="279400" cy="319088"/>
            </a:xfrm>
            <a:custGeom>
              <a:avLst/>
              <a:gdLst>
                <a:gd name="T0" fmla="*/ 72 w 74"/>
                <a:gd name="T1" fmla="*/ 6 h 85"/>
                <a:gd name="T2" fmla="*/ 68 w 74"/>
                <a:gd name="T3" fmla="*/ 2 h 85"/>
                <a:gd name="T4" fmla="*/ 58 w 74"/>
                <a:gd name="T5" fmla="*/ 4 h 85"/>
                <a:gd name="T6" fmla="*/ 41 w 74"/>
                <a:gd name="T7" fmla="*/ 27 h 85"/>
                <a:gd name="T8" fmla="*/ 2 w 74"/>
                <a:gd name="T9" fmla="*/ 71 h 85"/>
                <a:gd name="T10" fmla="*/ 2 w 74"/>
                <a:gd name="T11" fmla="*/ 80 h 85"/>
                <a:gd name="T12" fmla="*/ 5 w 74"/>
                <a:gd name="T13" fmla="*/ 83 h 85"/>
                <a:gd name="T14" fmla="*/ 14 w 74"/>
                <a:gd name="T15" fmla="*/ 83 h 85"/>
                <a:gd name="T16" fmla="*/ 73 w 74"/>
                <a:gd name="T17" fmla="*/ 13 h 85"/>
                <a:gd name="T18" fmla="*/ 72 w 74"/>
                <a:gd name="T19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5">
                  <a:moveTo>
                    <a:pt x="72" y="6"/>
                  </a:moveTo>
                  <a:cubicBezTo>
                    <a:pt x="71" y="5"/>
                    <a:pt x="69" y="4"/>
                    <a:pt x="68" y="2"/>
                  </a:cubicBezTo>
                  <a:cubicBezTo>
                    <a:pt x="65" y="0"/>
                    <a:pt x="60" y="0"/>
                    <a:pt x="58" y="4"/>
                  </a:cubicBezTo>
                  <a:cubicBezTo>
                    <a:pt x="53" y="12"/>
                    <a:pt x="47" y="20"/>
                    <a:pt x="41" y="27"/>
                  </a:cubicBezTo>
                  <a:cubicBezTo>
                    <a:pt x="28" y="42"/>
                    <a:pt x="16" y="58"/>
                    <a:pt x="2" y="71"/>
                  </a:cubicBezTo>
                  <a:cubicBezTo>
                    <a:pt x="0" y="74"/>
                    <a:pt x="0" y="78"/>
                    <a:pt x="2" y="80"/>
                  </a:cubicBezTo>
                  <a:cubicBezTo>
                    <a:pt x="3" y="81"/>
                    <a:pt x="4" y="82"/>
                    <a:pt x="5" y="83"/>
                  </a:cubicBezTo>
                  <a:cubicBezTo>
                    <a:pt x="8" y="85"/>
                    <a:pt x="12" y="85"/>
                    <a:pt x="14" y="83"/>
                  </a:cubicBezTo>
                  <a:cubicBezTo>
                    <a:pt x="36" y="62"/>
                    <a:pt x="55" y="38"/>
                    <a:pt x="73" y="13"/>
                  </a:cubicBezTo>
                  <a:cubicBezTo>
                    <a:pt x="74" y="11"/>
                    <a:pt x="74" y="7"/>
                    <a:pt x="72" y="6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10"/>
            <p:cNvSpPr>
              <a:spLocks/>
            </p:cNvSpPr>
            <p:nvPr/>
          </p:nvSpPr>
          <p:spPr bwMode="auto">
            <a:xfrm>
              <a:off x="6440488" y="5138738"/>
              <a:ext cx="714375" cy="633413"/>
            </a:xfrm>
            <a:custGeom>
              <a:avLst/>
              <a:gdLst>
                <a:gd name="T0" fmla="*/ 18 w 190"/>
                <a:gd name="T1" fmla="*/ 165 h 168"/>
                <a:gd name="T2" fmla="*/ 60 w 190"/>
                <a:gd name="T3" fmla="*/ 141 h 168"/>
                <a:gd name="T4" fmla="*/ 99 w 190"/>
                <a:gd name="T5" fmla="*/ 112 h 168"/>
                <a:gd name="T6" fmla="*/ 172 w 190"/>
                <a:gd name="T7" fmla="*/ 46 h 168"/>
                <a:gd name="T8" fmla="*/ 144 w 190"/>
                <a:gd name="T9" fmla="*/ 18 h 168"/>
                <a:gd name="T10" fmla="*/ 74 w 190"/>
                <a:gd name="T11" fmla="*/ 84 h 168"/>
                <a:gd name="T12" fmla="*/ 39 w 190"/>
                <a:gd name="T13" fmla="*/ 114 h 168"/>
                <a:gd name="T14" fmla="*/ 5 w 190"/>
                <a:gd name="T15" fmla="*/ 149 h 168"/>
                <a:gd name="T16" fmla="*/ 18 w 190"/>
                <a:gd name="T17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68">
                  <a:moveTo>
                    <a:pt x="18" y="165"/>
                  </a:moveTo>
                  <a:cubicBezTo>
                    <a:pt x="33" y="161"/>
                    <a:pt x="47" y="150"/>
                    <a:pt x="60" y="141"/>
                  </a:cubicBezTo>
                  <a:cubicBezTo>
                    <a:pt x="73" y="132"/>
                    <a:pt x="86" y="122"/>
                    <a:pt x="99" y="112"/>
                  </a:cubicBezTo>
                  <a:cubicBezTo>
                    <a:pt x="124" y="91"/>
                    <a:pt x="149" y="69"/>
                    <a:pt x="172" y="46"/>
                  </a:cubicBezTo>
                  <a:cubicBezTo>
                    <a:pt x="190" y="28"/>
                    <a:pt x="162" y="0"/>
                    <a:pt x="144" y="18"/>
                  </a:cubicBezTo>
                  <a:cubicBezTo>
                    <a:pt x="121" y="41"/>
                    <a:pt x="98" y="63"/>
                    <a:pt x="74" y="84"/>
                  </a:cubicBezTo>
                  <a:cubicBezTo>
                    <a:pt x="62" y="94"/>
                    <a:pt x="51" y="104"/>
                    <a:pt x="39" y="114"/>
                  </a:cubicBezTo>
                  <a:cubicBezTo>
                    <a:pt x="27" y="125"/>
                    <a:pt x="14" y="135"/>
                    <a:pt x="5" y="149"/>
                  </a:cubicBezTo>
                  <a:cubicBezTo>
                    <a:pt x="0" y="157"/>
                    <a:pt x="8" y="168"/>
                    <a:pt x="18" y="165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11"/>
            <p:cNvSpPr>
              <a:spLocks/>
            </p:cNvSpPr>
            <p:nvPr/>
          </p:nvSpPr>
          <p:spPr bwMode="auto">
            <a:xfrm>
              <a:off x="6602413" y="5248276"/>
              <a:ext cx="473075" cy="466725"/>
            </a:xfrm>
            <a:custGeom>
              <a:avLst/>
              <a:gdLst>
                <a:gd name="T0" fmla="*/ 113 w 126"/>
                <a:gd name="T1" fmla="*/ 17 h 124"/>
                <a:gd name="T2" fmla="*/ 113 w 126"/>
                <a:gd name="T3" fmla="*/ 17 h 124"/>
                <a:gd name="T4" fmla="*/ 112 w 126"/>
                <a:gd name="T5" fmla="*/ 16 h 124"/>
                <a:gd name="T6" fmla="*/ 61 w 126"/>
                <a:gd name="T7" fmla="*/ 8 h 124"/>
                <a:gd name="T8" fmla="*/ 1 w 126"/>
                <a:gd name="T9" fmla="*/ 50 h 124"/>
                <a:gd name="T10" fmla="*/ 0 w 126"/>
                <a:gd name="T11" fmla="*/ 54 h 124"/>
                <a:gd name="T12" fmla="*/ 59 w 126"/>
                <a:gd name="T13" fmla="*/ 123 h 124"/>
                <a:gd name="T14" fmla="*/ 63 w 126"/>
                <a:gd name="T15" fmla="*/ 123 h 124"/>
                <a:gd name="T16" fmla="*/ 111 w 126"/>
                <a:gd name="T17" fmla="*/ 71 h 124"/>
                <a:gd name="T18" fmla="*/ 113 w 126"/>
                <a:gd name="T19" fmla="*/ 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4">
                  <a:moveTo>
                    <a:pt x="113" y="17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99" y="1"/>
                    <a:pt x="79" y="0"/>
                    <a:pt x="61" y="8"/>
                  </a:cubicBezTo>
                  <a:cubicBezTo>
                    <a:pt x="39" y="18"/>
                    <a:pt x="19" y="35"/>
                    <a:pt x="1" y="50"/>
                  </a:cubicBezTo>
                  <a:cubicBezTo>
                    <a:pt x="0" y="51"/>
                    <a:pt x="0" y="53"/>
                    <a:pt x="0" y="54"/>
                  </a:cubicBezTo>
                  <a:cubicBezTo>
                    <a:pt x="18" y="78"/>
                    <a:pt x="37" y="102"/>
                    <a:pt x="59" y="123"/>
                  </a:cubicBezTo>
                  <a:cubicBezTo>
                    <a:pt x="60" y="124"/>
                    <a:pt x="62" y="124"/>
                    <a:pt x="63" y="123"/>
                  </a:cubicBezTo>
                  <a:cubicBezTo>
                    <a:pt x="80" y="107"/>
                    <a:pt x="98" y="90"/>
                    <a:pt x="111" y="71"/>
                  </a:cubicBezTo>
                  <a:cubicBezTo>
                    <a:pt x="123" y="54"/>
                    <a:pt x="126" y="34"/>
                    <a:pt x="113" y="17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12"/>
            <p:cNvSpPr>
              <a:spLocks/>
            </p:cNvSpPr>
            <p:nvPr/>
          </p:nvSpPr>
          <p:spPr bwMode="auto">
            <a:xfrm>
              <a:off x="6586538" y="5407026"/>
              <a:ext cx="279400" cy="319088"/>
            </a:xfrm>
            <a:custGeom>
              <a:avLst/>
              <a:gdLst>
                <a:gd name="T0" fmla="*/ 72 w 74"/>
                <a:gd name="T1" fmla="*/ 71 h 85"/>
                <a:gd name="T2" fmla="*/ 34 w 74"/>
                <a:gd name="T3" fmla="*/ 27 h 85"/>
                <a:gd name="T4" fmla="*/ 17 w 74"/>
                <a:gd name="T5" fmla="*/ 4 h 85"/>
                <a:gd name="T6" fmla="*/ 7 w 74"/>
                <a:gd name="T7" fmla="*/ 2 h 85"/>
                <a:gd name="T8" fmla="*/ 3 w 74"/>
                <a:gd name="T9" fmla="*/ 6 h 85"/>
                <a:gd name="T10" fmla="*/ 2 w 74"/>
                <a:gd name="T11" fmla="*/ 13 h 85"/>
                <a:gd name="T12" fmla="*/ 60 w 74"/>
                <a:gd name="T13" fmla="*/ 83 h 85"/>
                <a:gd name="T14" fmla="*/ 69 w 74"/>
                <a:gd name="T15" fmla="*/ 83 h 85"/>
                <a:gd name="T16" fmla="*/ 72 w 74"/>
                <a:gd name="T17" fmla="*/ 80 h 85"/>
                <a:gd name="T18" fmla="*/ 72 w 74"/>
                <a:gd name="T19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5">
                  <a:moveTo>
                    <a:pt x="72" y="71"/>
                  </a:moveTo>
                  <a:cubicBezTo>
                    <a:pt x="58" y="58"/>
                    <a:pt x="46" y="42"/>
                    <a:pt x="34" y="27"/>
                  </a:cubicBezTo>
                  <a:cubicBezTo>
                    <a:pt x="27" y="20"/>
                    <a:pt x="22" y="12"/>
                    <a:pt x="17" y="4"/>
                  </a:cubicBezTo>
                  <a:cubicBezTo>
                    <a:pt x="14" y="0"/>
                    <a:pt x="10" y="0"/>
                    <a:pt x="7" y="2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1" y="7"/>
                    <a:pt x="0" y="11"/>
                    <a:pt x="2" y="13"/>
                  </a:cubicBezTo>
                  <a:cubicBezTo>
                    <a:pt x="19" y="38"/>
                    <a:pt x="39" y="62"/>
                    <a:pt x="60" y="83"/>
                  </a:cubicBezTo>
                  <a:cubicBezTo>
                    <a:pt x="63" y="85"/>
                    <a:pt x="67" y="85"/>
                    <a:pt x="69" y="83"/>
                  </a:cubicBezTo>
                  <a:cubicBezTo>
                    <a:pt x="70" y="82"/>
                    <a:pt x="71" y="81"/>
                    <a:pt x="72" y="80"/>
                  </a:cubicBezTo>
                  <a:cubicBezTo>
                    <a:pt x="74" y="78"/>
                    <a:pt x="74" y="74"/>
                    <a:pt x="72" y="7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13"/>
            <p:cNvSpPr>
              <a:spLocks/>
            </p:cNvSpPr>
            <p:nvPr/>
          </p:nvSpPr>
          <p:spPr bwMode="auto">
            <a:xfrm>
              <a:off x="6921500" y="5813426"/>
              <a:ext cx="180975" cy="658813"/>
            </a:xfrm>
            <a:custGeom>
              <a:avLst/>
              <a:gdLst>
                <a:gd name="T0" fmla="*/ 41 w 48"/>
                <a:gd name="T1" fmla="*/ 168 h 175"/>
                <a:gd name="T2" fmla="*/ 46 w 48"/>
                <a:gd name="T3" fmla="*/ 39 h 175"/>
                <a:gd name="T4" fmla="*/ 48 w 48"/>
                <a:gd name="T5" fmla="*/ 0 h 175"/>
                <a:gd name="T6" fmla="*/ 0 w 48"/>
                <a:gd name="T7" fmla="*/ 0 h 175"/>
                <a:gd name="T8" fmla="*/ 2 w 48"/>
                <a:gd name="T9" fmla="*/ 39 h 175"/>
                <a:gd name="T10" fmla="*/ 12 w 48"/>
                <a:gd name="T11" fmla="*/ 152 h 175"/>
                <a:gd name="T12" fmla="*/ 12 w 48"/>
                <a:gd name="T13" fmla="*/ 153 h 175"/>
                <a:gd name="T14" fmla="*/ 6 w 48"/>
                <a:gd name="T15" fmla="*/ 163 h 175"/>
                <a:gd name="T16" fmla="*/ 0 w 48"/>
                <a:gd name="T17" fmla="*/ 170 h 175"/>
                <a:gd name="T18" fmla="*/ 21 w 48"/>
                <a:gd name="T19" fmla="*/ 174 h 175"/>
                <a:gd name="T20" fmla="*/ 41 w 48"/>
                <a:gd name="T21" fmla="*/ 16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5">
                  <a:moveTo>
                    <a:pt x="41" y="168"/>
                  </a:moveTo>
                  <a:cubicBezTo>
                    <a:pt x="42" y="140"/>
                    <a:pt x="45" y="75"/>
                    <a:pt x="46" y="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11" y="133"/>
                    <a:pt x="12" y="152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12" y="158"/>
                    <a:pt x="11" y="161"/>
                    <a:pt x="6" y="163"/>
                  </a:cubicBezTo>
                  <a:cubicBezTo>
                    <a:pt x="3" y="164"/>
                    <a:pt x="0" y="166"/>
                    <a:pt x="0" y="170"/>
                  </a:cubicBezTo>
                  <a:cubicBezTo>
                    <a:pt x="2" y="175"/>
                    <a:pt x="15" y="174"/>
                    <a:pt x="21" y="174"/>
                  </a:cubicBezTo>
                  <a:cubicBezTo>
                    <a:pt x="31" y="174"/>
                    <a:pt x="41" y="174"/>
                    <a:pt x="41" y="168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14"/>
            <p:cNvSpPr>
              <a:spLocks/>
            </p:cNvSpPr>
            <p:nvPr/>
          </p:nvSpPr>
          <p:spPr bwMode="auto">
            <a:xfrm>
              <a:off x="6902450" y="6415088"/>
              <a:ext cx="177800" cy="65088"/>
            </a:xfrm>
            <a:custGeom>
              <a:avLst/>
              <a:gdLst>
                <a:gd name="T0" fmla="*/ 13 w 47"/>
                <a:gd name="T1" fmla="*/ 1 h 17"/>
                <a:gd name="T2" fmla="*/ 19 w 47"/>
                <a:gd name="T3" fmla="*/ 3 h 17"/>
                <a:gd name="T4" fmla="*/ 22 w 47"/>
                <a:gd name="T5" fmla="*/ 6 h 17"/>
                <a:gd name="T6" fmla="*/ 46 w 47"/>
                <a:gd name="T7" fmla="*/ 4 h 17"/>
                <a:gd name="T8" fmla="*/ 47 w 47"/>
                <a:gd name="T9" fmla="*/ 12 h 17"/>
                <a:gd name="T10" fmla="*/ 43 w 47"/>
                <a:gd name="T11" fmla="*/ 16 h 17"/>
                <a:gd name="T12" fmla="*/ 22 w 47"/>
                <a:gd name="T13" fmla="*/ 17 h 17"/>
                <a:gd name="T14" fmla="*/ 8 w 47"/>
                <a:gd name="T15" fmla="*/ 16 h 17"/>
                <a:gd name="T16" fmla="*/ 0 w 47"/>
                <a:gd name="T17" fmla="*/ 11 h 17"/>
                <a:gd name="T18" fmla="*/ 13 w 47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17">
                  <a:moveTo>
                    <a:pt x="13" y="1"/>
                  </a:moveTo>
                  <a:cubicBezTo>
                    <a:pt x="15" y="0"/>
                    <a:pt x="18" y="2"/>
                    <a:pt x="19" y="3"/>
                  </a:cubicBezTo>
                  <a:cubicBezTo>
                    <a:pt x="21" y="4"/>
                    <a:pt x="17" y="6"/>
                    <a:pt x="22" y="6"/>
                  </a:cubicBezTo>
                  <a:cubicBezTo>
                    <a:pt x="33" y="6"/>
                    <a:pt x="36" y="6"/>
                    <a:pt x="46" y="4"/>
                  </a:cubicBezTo>
                  <a:cubicBezTo>
                    <a:pt x="47" y="4"/>
                    <a:pt x="47" y="10"/>
                    <a:pt x="47" y="12"/>
                  </a:cubicBezTo>
                  <a:cubicBezTo>
                    <a:pt x="47" y="13"/>
                    <a:pt x="47" y="15"/>
                    <a:pt x="43" y="16"/>
                  </a:cubicBezTo>
                  <a:cubicBezTo>
                    <a:pt x="35" y="17"/>
                    <a:pt x="30" y="17"/>
                    <a:pt x="22" y="17"/>
                  </a:cubicBezTo>
                  <a:cubicBezTo>
                    <a:pt x="15" y="17"/>
                    <a:pt x="9" y="16"/>
                    <a:pt x="8" y="16"/>
                  </a:cubicBezTo>
                  <a:cubicBezTo>
                    <a:pt x="5" y="16"/>
                    <a:pt x="1" y="15"/>
                    <a:pt x="0" y="11"/>
                  </a:cubicBezTo>
                  <a:cubicBezTo>
                    <a:pt x="0" y="3"/>
                    <a:pt x="8" y="3"/>
                    <a:pt x="13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15"/>
            <p:cNvSpPr>
              <a:spLocks/>
            </p:cNvSpPr>
            <p:nvPr/>
          </p:nvSpPr>
          <p:spPr bwMode="auto">
            <a:xfrm>
              <a:off x="7215188" y="5813426"/>
              <a:ext cx="180975" cy="658813"/>
            </a:xfrm>
            <a:custGeom>
              <a:avLst/>
              <a:gdLst>
                <a:gd name="T0" fmla="*/ 7 w 48"/>
                <a:gd name="T1" fmla="*/ 168 h 175"/>
                <a:gd name="T2" fmla="*/ 2 w 48"/>
                <a:gd name="T3" fmla="*/ 39 h 175"/>
                <a:gd name="T4" fmla="*/ 0 w 48"/>
                <a:gd name="T5" fmla="*/ 0 h 175"/>
                <a:gd name="T6" fmla="*/ 47 w 48"/>
                <a:gd name="T7" fmla="*/ 0 h 175"/>
                <a:gd name="T8" fmla="*/ 45 w 48"/>
                <a:gd name="T9" fmla="*/ 39 h 175"/>
                <a:gd name="T10" fmla="*/ 36 w 48"/>
                <a:gd name="T11" fmla="*/ 152 h 175"/>
                <a:gd name="T12" fmla="*/ 36 w 48"/>
                <a:gd name="T13" fmla="*/ 153 h 175"/>
                <a:gd name="T14" fmla="*/ 42 w 48"/>
                <a:gd name="T15" fmla="*/ 163 h 175"/>
                <a:gd name="T16" fmla="*/ 47 w 48"/>
                <a:gd name="T17" fmla="*/ 170 h 175"/>
                <a:gd name="T18" fmla="*/ 26 w 48"/>
                <a:gd name="T19" fmla="*/ 174 h 175"/>
                <a:gd name="T20" fmla="*/ 7 w 48"/>
                <a:gd name="T21" fmla="*/ 16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5">
                  <a:moveTo>
                    <a:pt x="7" y="168"/>
                  </a:moveTo>
                  <a:cubicBezTo>
                    <a:pt x="6" y="140"/>
                    <a:pt x="3" y="75"/>
                    <a:pt x="2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37" y="133"/>
                    <a:pt x="36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8"/>
                    <a:pt x="37" y="161"/>
                    <a:pt x="42" y="163"/>
                  </a:cubicBezTo>
                  <a:cubicBezTo>
                    <a:pt x="45" y="164"/>
                    <a:pt x="48" y="166"/>
                    <a:pt x="47" y="170"/>
                  </a:cubicBezTo>
                  <a:cubicBezTo>
                    <a:pt x="46" y="175"/>
                    <a:pt x="33" y="174"/>
                    <a:pt x="26" y="174"/>
                  </a:cubicBezTo>
                  <a:cubicBezTo>
                    <a:pt x="17" y="174"/>
                    <a:pt x="7" y="174"/>
                    <a:pt x="7" y="168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16"/>
            <p:cNvSpPr>
              <a:spLocks/>
            </p:cNvSpPr>
            <p:nvPr/>
          </p:nvSpPr>
          <p:spPr bwMode="auto">
            <a:xfrm>
              <a:off x="7234238" y="6415088"/>
              <a:ext cx="180975" cy="65088"/>
            </a:xfrm>
            <a:custGeom>
              <a:avLst/>
              <a:gdLst>
                <a:gd name="T0" fmla="*/ 35 w 48"/>
                <a:gd name="T1" fmla="*/ 1 h 17"/>
                <a:gd name="T2" fmla="*/ 28 w 48"/>
                <a:gd name="T3" fmla="*/ 3 h 17"/>
                <a:gd name="T4" fmla="*/ 26 w 48"/>
                <a:gd name="T5" fmla="*/ 6 h 17"/>
                <a:gd name="T6" fmla="*/ 1 w 48"/>
                <a:gd name="T7" fmla="*/ 4 h 17"/>
                <a:gd name="T8" fmla="*/ 1 w 48"/>
                <a:gd name="T9" fmla="*/ 12 h 17"/>
                <a:gd name="T10" fmla="*/ 5 w 48"/>
                <a:gd name="T11" fmla="*/ 16 h 17"/>
                <a:gd name="T12" fmla="*/ 26 w 48"/>
                <a:gd name="T13" fmla="*/ 17 h 17"/>
                <a:gd name="T14" fmla="*/ 40 w 48"/>
                <a:gd name="T15" fmla="*/ 16 h 17"/>
                <a:gd name="T16" fmla="*/ 48 w 48"/>
                <a:gd name="T17" fmla="*/ 11 h 17"/>
                <a:gd name="T18" fmla="*/ 35 w 48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7">
                  <a:moveTo>
                    <a:pt x="35" y="1"/>
                  </a:moveTo>
                  <a:cubicBezTo>
                    <a:pt x="33" y="0"/>
                    <a:pt x="29" y="2"/>
                    <a:pt x="28" y="3"/>
                  </a:cubicBezTo>
                  <a:cubicBezTo>
                    <a:pt x="27" y="4"/>
                    <a:pt x="30" y="6"/>
                    <a:pt x="26" y="6"/>
                  </a:cubicBezTo>
                  <a:cubicBezTo>
                    <a:pt x="15" y="6"/>
                    <a:pt x="12" y="6"/>
                    <a:pt x="1" y="4"/>
                  </a:cubicBezTo>
                  <a:cubicBezTo>
                    <a:pt x="0" y="4"/>
                    <a:pt x="1" y="10"/>
                    <a:pt x="1" y="12"/>
                  </a:cubicBezTo>
                  <a:cubicBezTo>
                    <a:pt x="1" y="13"/>
                    <a:pt x="1" y="15"/>
                    <a:pt x="5" y="16"/>
                  </a:cubicBezTo>
                  <a:cubicBezTo>
                    <a:pt x="13" y="17"/>
                    <a:pt x="17" y="17"/>
                    <a:pt x="26" y="17"/>
                  </a:cubicBezTo>
                  <a:cubicBezTo>
                    <a:pt x="32" y="17"/>
                    <a:pt x="39" y="16"/>
                    <a:pt x="40" y="16"/>
                  </a:cubicBezTo>
                  <a:cubicBezTo>
                    <a:pt x="43" y="16"/>
                    <a:pt x="47" y="15"/>
                    <a:pt x="48" y="11"/>
                  </a:cubicBezTo>
                  <a:cubicBezTo>
                    <a:pt x="48" y="3"/>
                    <a:pt x="40" y="3"/>
                    <a:pt x="35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17"/>
            <p:cNvSpPr>
              <a:spLocks/>
            </p:cNvSpPr>
            <p:nvPr/>
          </p:nvSpPr>
          <p:spPr bwMode="auto">
            <a:xfrm>
              <a:off x="6643688" y="5275263"/>
              <a:ext cx="1046163" cy="928688"/>
            </a:xfrm>
            <a:custGeom>
              <a:avLst/>
              <a:gdLst>
                <a:gd name="T0" fmla="*/ 272 w 278"/>
                <a:gd name="T1" fmla="*/ 201 h 247"/>
                <a:gd name="T2" fmla="*/ 245 w 278"/>
                <a:gd name="T3" fmla="*/ 103 h 247"/>
                <a:gd name="T4" fmla="*/ 213 w 278"/>
                <a:gd name="T5" fmla="*/ 2 h 247"/>
                <a:gd name="T6" fmla="*/ 210 w 278"/>
                <a:gd name="T7" fmla="*/ 0 h 247"/>
                <a:gd name="T8" fmla="*/ 64 w 278"/>
                <a:gd name="T9" fmla="*/ 0 h 247"/>
                <a:gd name="T10" fmla="*/ 61 w 278"/>
                <a:gd name="T11" fmla="*/ 2 h 247"/>
                <a:gd name="T12" fmla="*/ 19 w 278"/>
                <a:gd name="T13" fmla="*/ 141 h 247"/>
                <a:gd name="T14" fmla="*/ 3 w 278"/>
                <a:gd name="T15" fmla="*/ 199 h 247"/>
                <a:gd name="T16" fmla="*/ 13 w 278"/>
                <a:gd name="T17" fmla="*/ 222 h 247"/>
                <a:gd name="T18" fmla="*/ 46 w 278"/>
                <a:gd name="T19" fmla="*/ 234 h 247"/>
                <a:gd name="T20" fmla="*/ 61 w 278"/>
                <a:gd name="T21" fmla="*/ 224 h 247"/>
                <a:gd name="T22" fmla="*/ 72 w 278"/>
                <a:gd name="T23" fmla="*/ 204 h 247"/>
                <a:gd name="T24" fmla="*/ 80 w 278"/>
                <a:gd name="T25" fmla="*/ 225 h 247"/>
                <a:gd name="T26" fmla="*/ 93 w 278"/>
                <a:gd name="T27" fmla="*/ 243 h 247"/>
                <a:gd name="T28" fmla="*/ 122 w 278"/>
                <a:gd name="T29" fmla="*/ 246 h 247"/>
                <a:gd name="T30" fmla="*/ 155 w 278"/>
                <a:gd name="T31" fmla="*/ 245 h 247"/>
                <a:gd name="T32" fmla="*/ 237 w 278"/>
                <a:gd name="T33" fmla="*/ 232 h 247"/>
                <a:gd name="T34" fmla="*/ 272 w 278"/>
                <a:gd name="T35" fmla="*/ 20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247">
                  <a:moveTo>
                    <a:pt x="272" y="201"/>
                  </a:moveTo>
                  <a:cubicBezTo>
                    <a:pt x="263" y="168"/>
                    <a:pt x="254" y="135"/>
                    <a:pt x="245" y="103"/>
                  </a:cubicBezTo>
                  <a:cubicBezTo>
                    <a:pt x="236" y="69"/>
                    <a:pt x="227" y="34"/>
                    <a:pt x="213" y="2"/>
                  </a:cubicBezTo>
                  <a:cubicBezTo>
                    <a:pt x="213" y="1"/>
                    <a:pt x="211" y="0"/>
                    <a:pt x="210" y="0"/>
                  </a:cubicBezTo>
                  <a:cubicBezTo>
                    <a:pt x="162" y="0"/>
                    <a:pt x="113" y="0"/>
                    <a:pt x="64" y="0"/>
                  </a:cubicBezTo>
                  <a:cubicBezTo>
                    <a:pt x="63" y="0"/>
                    <a:pt x="62" y="1"/>
                    <a:pt x="61" y="2"/>
                  </a:cubicBezTo>
                  <a:cubicBezTo>
                    <a:pt x="42" y="46"/>
                    <a:pt x="32" y="95"/>
                    <a:pt x="19" y="141"/>
                  </a:cubicBezTo>
                  <a:cubicBezTo>
                    <a:pt x="13" y="160"/>
                    <a:pt x="8" y="180"/>
                    <a:pt x="3" y="199"/>
                  </a:cubicBezTo>
                  <a:cubicBezTo>
                    <a:pt x="0" y="210"/>
                    <a:pt x="3" y="217"/>
                    <a:pt x="13" y="222"/>
                  </a:cubicBezTo>
                  <a:cubicBezTo>
                    <a:pt x="24" y="227"/>
                    <a:pt x="35" y="231"/>
                    <a:pt x="46" y="234"/>
                  </a:cubicBezTo>
                  <a:cubicBezTo>
                    <a:pt x="55" y="236"/>
                    <a:pt x="57" y="231"/>
                    <a:pt x="61" y="224"/>
                  </a:cubicBezTo>
                  <a:cubicBezTo>
                    <a:pt x="65" y="217"/>
                    <a:pt x="69" y="211"/>
                    <a:pt x="72" y="204"/>
                  </a:cubicBezTo>
                  <a:cubicBezTo>
                    <a:pt x="75" y="211"/>
                    <a:pt x="77" y="218"/>
                    <a:pt x="80" y="225"/>
                  </a:cubicBezTo>
                  <a:cubicBezTo>
                    <a:pt x="83" y="233"/>
                    <a:pt x="85" y="240"/>
                    <a:pt x="93" y="243"/>
                  </a:cubicBezTo>
                  <a:cubicBezTo>
                    <a:pt x="102" y="247"/>
                    <a:pt x="113" y="246"/>
                    <a:pt x="122" y="246"/>
                  </a:cubicBezTo>
                  <a:cubicBezTo>
                    <a:pt x="133" y="246"/>
                    <a:pt x="144" y="246"/>
                    <a:pt x="155" y="245"/>
                  </a:cubicBezTo>
                  <a:cubicBezTo>
                    <a:pt x="183" y="244"/>
                    <a:pt x="211" y="240"/>
                    <a:pt x="237" y="232"/>
                  </a:cubicBezTo>
                  <a:cubicBezTo>
                    <a:pt x="252" y="227"/>
                    <a:pt x="278" y="221"/>
                    <a:pt x="272" y="201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18"/>
            <p:cNvSpPr>
              <a:spLocks/>
            </p:cNvSpPr>
            <p:nvPr/>
          </p:nvSpPr>
          <p:spPr bwMode="auto">
            <a:xfrm>
              <a:off x="6635750" y="5967413"/>
              <a:ext cx="1049338" cy="260350"/>
            </a:xfrm>
            <a:custGeom>
              <a:avLst/>
              <a:gdLst>
                <a:gd name="T0" fmla="*/ 276 w 279"/>
                <a:gd name="T1" fmla="*/ 21 h 69"/>
                <a:gd name="T2" fmla="*/ 276 w 279"/>
                <a:gd name="T3" fmla="*/ 19 h 69"/>
                <a:gd name="T4" fmla="*/ 232 w 279"/>
                <a:gd name="T5" fmla="*/ 37 h 69"/>
                <a:gd name="T6" fmla="*/ 157 w 279"/>
                <a:gd name="T7" fmla="*/ 51 h 69"/>
                <a:gd name="T8" fmla="*/ 104 w 279"/>
                <a:gd name="T9" fmla="*/ 51 h 69"/>
                <a:gd name="T10" fmla="*/ 96 w 279"/>
                <a:gd name="T11" fmla="*/ 48 h 69"/>
                <a:gd name="T12" fmla="*/ 88 w 279"/>
                <a:gd name="T13" fmla="*/ 29 h 69"/>
                <a:gd name="T14" fmla="*/ 80 w 279"/>
                <a:gd name="T15" fmla="*/ 7 h 69"/>
                <a:gd name="T16" fmla="*/ 69 w 279"/>
                <a:gd name="T17" fmla="*/ 5 h 69"/>
                <a:gd name="T18" fmla="*/ 61 w 279"/>
                <a:gd name="T19" fmla="*/ 21 h 69"/>
                <a:gd name="T20" fmla="*/ 55 w 279"/>
                <a:gd name="T21" fmla="*/ 32 h 69"/>
                <a:gd name="T22" fmla="*/ 50 w 279"/>
                <a:gd name="T23" fmla="*/ 39 h 69"/>
                <a:gd name="T24" fmla="*/ 45 w 279"/>
                <a:gd name="T25" fmla="*/ 38 h 69"/>
                <a:gd name="T26" fmla="*/ 30 w 279"/>
                <a:gd name="T27" fmla="*/ 32 h 69"/>
                <a:gd name="T28" fmla="*/ 4 w 279"/>
                <a:gd name="T29" fmla="*/ 17 h 69"/>
                <a:gd name="T30" fmla="*/ 0 w 279"/>
                <a:gd name="T31" fmla="*/ 27 h 69"/>
                <a:gd name="T32" fmla="*/ 2 w 279"/>
                <a:gd name="T33" fmla="*/ 32 h 69"/>
                <a:gd name="T34" fmla="*/ 25 w 279"/>
                <a:gd name="T35" fmla="*/ 44 h 69"/>
                <a:gd name="T36" fmla="*/ 54 w 279"/>
                <a:gd name="T37" fmla="*/ 53 h 69"/>
                <a:gd name="T38" fmla="*/ 69 w 279"/>
                <a:gd name="T39" fmla="*/ 33 h 69"/>
                <a:gd name="T40" fmla="*/ 73 w 279"/>
                <a:gd name="T41" fmla="*/ 25 h 69"/>
                <a:gd name="T42" fmla="*/ 78 w 279"/>
                <a:gd name="T43" fmla="*/ 37 h 69"/>
                <a:gd name="T44" fmla="*/ 92 w 279"/>
                <a:gd name="T45" fmla="*/ 62 h 69"/>
                <a:gd name="T46" fmla="*/ 147 w 279"/>
                <a:gd name="T47" fmla="*/ 65 h 69"/>
                <a:gd name="T48" fmla="*/ 230 w 279"/>
                <a:gd name="T49" fmla="*/ 52 h 69"/>
                <a:gd name="T50" fmla="*/ 277 w 279"/>
                <a:gd name="T51" fmla="*/ 34 h 69"/>
                <a:gd name="T52" fmla="*/ 279 w 279"/>
                <a:gd name="T53" fmla="*/ 30 h 69"/>
                <a:gd name="T54" fmla="*/ 276 w 279"/>
                <a:gd name="T55" fmla="*/ 2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9" h="69">
                  <a:moveTo>
                    <a:pt x="276" y="21"/>
                  </a:moveTo>
                  <a:cubicBezTo>
                    <a:pt x="276" y="20"/>
                    <a:pt x="276" y="20"/>
                    <a:pt x="276" y="19"/>
                  </a:cubicBezTo>
                  <a:cubicBezTo>
                    <a:pt x="263" y="28"/>
                    <a:pt x="247" y="33"/>
                    <a:pt x="232" y="37"/>
                  </a:cubicBezTo>
                  <a:cubicBezTo>
                    <a:pt x="208" y="44"/>
                    <a:pt x="183" y="49"/>
                    <a:pt x="157" y="51"/>
                  </a:cubicBezTo>
                  <a:cubicBezTo>
                    <a:pt x="140" y="52"/>
                    <a:pt x="121" y="54"/>
                    <a:pt x="104" y="51"/>
                  </a:cubicBezTo>
                  <a:cubicBezTo>
                    <a:pt x="101" y="50"/>
                    <a:pt x="98" y="50"/>
                    <a:pt x="96" y="48"/>
                  </a:cubicBezTo>
                  <a:cubicBezTo>
                    <a:pt x="92" y="45"/>
                    <a:pt x="90" y="34"/>
                    <a:pt x="88" y="29"/>
                  </a:cubicBezTo>
                  <a:cubicBezTo>
                    <a:pt x="85" y="22"/>
                    <a:pt x="83" y="14"/>
                    <a:pt x="80" y="7"/>
                  </a:cubicBezTo>
                  <a:cubicBezTo>
                    <a:pt x="79" y="2"/>
                    <a:pt x="72" y="0"/>
                    <a:pt x="69" y="5"/>
                  </a:cubicBezTo>
                  <a:cubicBezTo>
                    <a:pt x="66" y="10"/>
                    <a:pt x="64" y="16"/>
                    <a:pt x="61" y="21"/>
                  </a:cubicBezTo>
                  <a:cubicBezTo>
                    <a:pt x="59" y="24"/>
                    <a:pt x="57" y="28"/>
                    <a:pt x="55" y="32"/>
                  </a:cubicBezTo>
                  <a:cubicBezTo>
                    <a:pt x="54" y="33"/>
                    <a:pt x="52" y="37"/>
                    <a:pt x="50" y="39"/>
                  </a:cubicBezTo>
                  <a:cubicBezTo>
                    <a:pt x="49" y="38"/>
                    <a:pt x="46" y="38"/>
                    <a:pt x="45" y="38"/>
                  </a:cubicBezTo>
                  <a:cubicBezTo>
                    <a:pt x="40" y="36"/>
                    <a:pt x="35" y="34"/>
                    <a:pt x="30" y="32"/>
                  </a:cubicBezTo>
                  <a:cubicBezTo>
                    <a:pt x="22" y="28"/>
                    <a:pt x="12" y="24"/>
                    <a:pt x="4" y="17"/>
                  </a:cubicBezTo>
                  <a:cubicBezTo>
                    <a:pt x="3" y="21"/>
                    <a:pt x="1" y="24"/>
                    <a:pt x="0" y="27"/>
                  </a:cubicBezTo>
                  <a:cubicBezTo>
                    <a:pt x="0" y="29"/>
                    <a:pt x="0" y="31"/>
                    <a:pt x="2" y="32"/>
                  </a:cubicBezTo>
                  <a:cubicBezTo>
                    <a:pt x="9" y="37"/>
                    <a:pt x="17" y="41"/>
                    <a:pt x="25" y="44"/>
                  </a:cubicBezTo>
                  <a:cubicBezTo>
                    <a:pt x="32" y="47"/>
                    <a:pt x="46" y="56"/>
                    <a:pt x="54" y="53"/>
                  </a:cubicBezTo>
                  <a:cubicBezTo>
                    <a:pt x="61" y="51"/>
                    <a:pt x="66" y="39"/>
                    <a:pt x="69" y="33"/>
                  </a:cubicBezTo>
                  <a:cubicBezTo>
                    <a:pt x="70" y="30"/>
                    <a:pt x="72" y="28"/>
                    <a:pt x="73" y="25"/>
                  </a:cubicBezTo>
                  <a:cubicBezTo>
                    <a:pt x="75" y="29"/>
                    <a:pt x="76" y="33"/>
                    <a:pt x="78" y="37"/>
                  </a:cubicBezTo>
                  <a:cubicBezTo>
                    <a:pt x="81" y="46"/>
                    <a:pt x="83" y="57"/>
                    <a:pt x="92" y="62"/>
                  </a:cubicBezTo>
                  <a:cubicBezTo>
                    <a:pt x="108" y="69"/>
                    <a:pt x="130" y="65"/>
                    <a:pt x="147" y="65"/>
                  </a:cubicBezTo>
                  <a:cubicBezTo>
                    <a:pt x="175" y="64"/>
                    <a:pt x="203" y="59"/>
                    <a:pt x="230" y="52"/>
                  </a:cubicBezTo>
                  <a:cubicBezTo>
                    <a:pt x="245" y="47"/>
                    <a:pt x="262" y="43"/>
                    <a:pt x="277" y="34"/>
                  </a:cubicBezTo>
                  <a:cubicBezTo>
                    <a:pt x="278" y="33"/>
                    <a:pt x="279" y="32"/>
                    <a:pt x="279" y="30"/>
                  </a:cubicBezTo>
                  <a:cubicBezTo>
                    <a:pt x="278" y="27"/>
                    <a:pt x="278" y="24"/>
                    <a:pt x="276" y="2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19"/>
            <p:cNvSpPr>
              <a:spLocks/>
            </p:cNvSpPr>
            <p:nvPr/>
          </p:nvSpPr>
          <p:spPr bwMode="auto">
            <a:xfrm>
              <a:off x="6824663" y="6121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20"/>
            <p:cNvSpPr>
              <a:spLocks/>
            </p:cNvSpPr>
            <p:nvPr/>
          </p:nvSpPr>
          <p:spPr bwMode="auto">
            <a:xfrm>
              <a:off x="6192838" y="3776663"/>
              <a:ext cx="733425" cy="738188"/>
            </a:xfrm>
            <a:custGeom>
              <a:avLst/>
              <a:gdLst>
                <a:gd name="T0" fmla="*/ 183 w 195"/>
                <a:gd name="T1" fmla="*/ 73 h 196"/>
                <a:gd name="T2" fmla="*/ 106 w 195"/>
                <a:gd name="T3" fmla="*/ 5 h 196"/>
                <a:gd name="T4" fmla="*/ 21 w 195"/>
                <a:gd name="T5" fmla="*/ 42 h 196"/>
                <a:gd name="T6" fmla="*/ 25 w 195"/>
                <a:gd name="T7" fmla="*/ 147 h 196"/>
                <a:gd name="T8" fmla="*/ 133 w 195"/>
                <a:gd name="T9" fmla="*/ 183 h 196"/>
                <a:gd name="T10" fmla="*/ 183 w 195"/>
                <a:gd name="T11" fmla="*/ 7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6">
                  <a:moveTo>
                    <a:pt x="183" y="73"/>
                  </a:moveTo>
                  <a:cubicBezTo>
                    <a:pt x="171" y="39"/>
                    <a:pt x="143" y="10"/>
                    <a:pt x="106" y="5"/>
                  </a:cubicBezTo>
                  <a:cubicBezTo>
                    <a:pt x="73" y="0"/>
                    <a:pt x="39" y="15"/>
                    <a:pt x="21" y="42"/>
                  </a:cubicBezTo>
                  <a:cubicBezTo>
                    <a:pt x="0" y="73"/>
                    <a:pt x="2" y="118"/>
                    <a:pt x="25" y="147"/>
                  </a:cubicBezTo>
                  <a:cubicBezTo>
                    <a:pt x="49" y="179"/>
                    <a:pt x="95" y="196"/>
                    <a:pt x="133" y="183"/>
                  </a:cubicBezTo>
                  <a:cubicBezTo>
                    <a:pt x="180" y="169"/>
                    <a:pt x="195" y="117"/>
                    <a:pt x="183" y="73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21"/>
            <p:cNvSpPr>
              <a:spLocks/>
            </p:cNvSpPr>
            <p:nvPr/>
          </p:nvSpPr>
          <p:spPr bwMode="auto">
            <a:xfrm>
              <a:off x="6330950" y="3927476"/>
              <a:ext cx="441325" cy="436563"/>
            </a:xfrm>
            <a:custGeom>
              <a:avLst/>
              <a:gdLst>
                <a:gd name="T0" fmla="*/ 112 w 117"/>
                <a:gd name="T1" fmla="*/ 42 h 116"/>
                <a:gd name="T2" fmla="*/ 59 w 117"/>
                <a:gd name="T3" fmla="*/ 0 h 116"/>
                <a:gd name="T4" fmla="*/ 6 w 117"/>
                <a:gd name="T5" fmla="*/ 63 h 116"/>
                <a:gd name="T6" fmla="*/ 41 w 117"/>
                <a:gd name="T7" fmla="*/ 105 h 116"/>
                <a:gd name="T8" fmla="*/ 103 w 117"/>
                <a:gd name="T9" fmla="*/ 94 h 116"/>
                <a:gd name="T10" fmla="*/ 112 w 117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6">
                  <a:moveTo>
                    <a:pt x="112" y="42"/>
                  </a:moveTo>
                  <a:cubicBezTo>
                    <a:pt x="104" y="18"/>
                    <a:pt x="84" y="0"/>
                    <a:pt x="59" y="0"/>
                  </a:cubicBezTo>
                  <a:cubicBezTo>
                    <a:pt x="28" y="0"/>
                    <a:pt x="0" y="25"/>
                    <a:pt x="6" y="63"/>
                  </a:cubicBezTo>
                  <a:cubicBezTo>
                    <a:pt x="9" y="83"/>
                    <a:pt x="24" y="98"/>
                    <a:pt x="41" y="105"/>
                  </a:cubicBezTo>
                  <a:cubicBezTo>
                    <a:pt x="66" y="116"/>
                    <a:pt x="90" y="110"/>
                    <a:pt x="103" y="94"/>
                  </a:cubicBezTo>
                  <a:cubicBezTo>
                    <a:pt x="116" y="78"/>
                    <a:pt x="117" y="60"/>
                    <a:pt x="112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22"/>
            <p:cNvSpPr>
              <a:spLocks/>
            </p:cNvSpPr>
            <p:nvPr/>
          </p:nvSpPr>
          <p:spPr bwMode="auto">
            <a:xfrm>
              <a:off x="7399338" y="3784601"/>
              <a:ext cx="733425" cy="733425"/>
            </a:xfrm>
            <a:custGeom>
              <a:avLst/>
              <a:gdLst>
                <a:gd name="T0" fmla="*/ 180 w 195"/>
                <a:gd name="T1" fmla="*/ 54 h 195"/>
                <a:gd name="T2" fmla="*/ 103 w 195"/>
                <a:gd name="T3" fmla="*/ 2 h 195"/>
                <a:gd name="T4" fmla="*/ 11 w 195"/>
                <a:gd name="T5" fmla="*/ 71 h 195"/>
                <a:gd name="T6" fmla="*/ 48 w 195"/>
                <a:gd name="T7" fmla="*/ 176 h 195"/>
                <a:gd name="T8" fmla="*/ 159 w 195"/>
                <a:gd name="T9" fmla="*/ 156 h 195"/>
                <a:gd name="T10" fmla="*/ 180 w 195"/>
                <a:gd name="T11" fmla="*/ 5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5">
                  <a:moveTo>
                    <a:pt x="180" y="54"/>
                  </a:moveTo>
                  <a:cubicBezTo>
                    <a:pt x="167" y="23"/>
                    <a:pt x="136" y="3"/>
                    <a:pt x="103" y="2"/>
                  </a:cubicBezTo>
                  <a:cubicBezTo>
                    <a:pt x="59" y="0"/>
                    <a:pt x="24" y="31"/>
                    <a:pt x="11" y="71"/>
                  </a:cubicBezTo>
                  <a:cubicBezTo>
                    <a:pt x="0" y="110"/>
                    <a:pt x="10" y="156"/>
                    <a:pt x="48" y="176"/>
                  </a:cubicBezTo>
                  <a:cubicBezTo>
                    <a:pt x="83" y="195"/>
                    <a:pt x="130" y="183"/>
                    <a:pt x="159" y="156"/>
                  </a:cubicBezTo>
                  <a:cubicBezTo>
                    <a:pt x="186" y="131"/>
                    <a:pt x="195" y="89"/>
                    <a:pt x="180" y="54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23"/>
            <p:cNvSpPr>
              <a:spLocks/>
            </p:cNvSpPr>
            <p:nvPr/>
          </p:nvSpPr>
          <p:spPr bwMode="auto">
            <a:xfrm>
              <a:off x="7546975" y="3927476"/>
              <a:ext cx="442913" cy="436563"/>
            </a:xfrm>
            <a:custGeom>
              <a:avLst/>
              <a:gdLst>
                <a:gd name="T0" fmla="*/ 6 w 118"/>
                <a:gd name="T1" fmla="*/ 42 h 116"/>
                <a:gd name="T2" fmla="*/ 59 w 118"/>
                <a:gd name="T3" fmla="*/ 0 h 116"/>
                <a:gd name="T4" fmla="*/ 111 w 118"/>
                <a:gd name="T5" fmla="*/ 63 h 116"/>
                <a:gd name="T6" fmla="*/ 77 w 118"/>
                <a:gd name="T7" fmla="*/ 105 h 116"/>
                <a:gd name="T8" fmla="*/ 14 w 118"/>
                <a:gd name="T9" fmla="*/ 94 h 116"/>
                <a:gd name="T10" fmla="*/ 6 w 118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6">
                  <a:moveTo>
                    <a:pt x="6" y="42"/>
                  </a:moveTo>
                  <a:cubicBezTo>
                    <a:pt x="13" y="18"/>
                    <a:pt x="34" y="0"/>
                    <a:pt x="59" y="0"/>
                  </a:cubicBezTo>
                  <a:cubicBezTo>
                    <a:pt x="89" y="0"/>
                    <a:pt x="118" y="25"/>
                    <a:pt x="111" y="63"/>
                  </a:cubicBezTo>
                  <a:cubicBezTo>
                    <a:pt x="108" y="83"/>
                    <a:pt x="94" y="98"/>
                    <a:pt x="77" y="105"/>
                  </a:cubicBezTo>
                  <a:cubicBezTo>
                    <a:pt x="51" y="116"/>
                    <a:pt x="27" y="110"/>
                    <a:pt x="14" y="94"/>
                  </a:cubicBezTo>
                  <a:cubicBezTo>
                    <a:pt x="2" y="78"/>
                    <a:pt x="0" y="60"/>
                    <a:pt x="6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24"/>
            <p:cNvSpPr>
              <a:spLocks/>
            </p:cNvSpPr>
            <p:nvPr/>
          </p:nvSpPr>
          <p:spPr bwMode="auto">
            <a:xfrm>
              <a:off x="6753225" y="5365751"/>
              <a:ext cx="112713" cy="280988"/>
            </a:xfrm>
            <a:custGeom>
              <a:avLst/>
              <a:gdLst>
                <a:gd name="T0" fmla="*/ 27 w 30"/>
                <a:gd name="T1" fmla="*/ 1 h 75"/>
                <a:gd name="T2" fmla="*/ 1 w 30"/>
                <a:gd name="T3" fmla="*/ 72 h 75"/>
                <a:gd name="T4" fmla="*/ 5 w 30"/>
                <a:gd name="T5" fmla="*/ 73 h 75"/>
                <a:gd name="T6" fmla="*/ 29 w 30"/>
                <a:gd name="T7" fmla="*/ 2 h 75"/>
                <a:gd name="T8" fmla="*/ 27 w 30"/>
                <a:gd name="T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75">
                  <a:moveTo>
                    <a:pt x="27" y="1"/>
                  </a:moveTo>
                  <a:cubicBezTo>
                    <a:pt x="15" y="23"/>
                    <a:pt x="8" y="48"/>
                    <a:pt x="1" y="72"/>
                  </a:cubicBezTo>
                  <a:cubicBezTo>
                    <a:pt x="0" y="74"/>
                    <a:pt x="4" y="75"/>
                    <a:pt x="5" y="73"/>
                  </a:cubicBezTo>
                  <a:cubicBezTo>
                    <a:pt x="12" y="49"/>
                    <a:pt x="22" y="26"/>
                    <a:pt x="29" y="2"/>
                  </a:cubicBezTo>
                  <a:cubicBezTo>
                    <a:pt x="30" y="1"/>
                    <a:pt x="27" y="0"/>
                    <a:pt x="27" y="1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25"/>
            <p:cNvSpPr>
              <a:spLocks/>
            </p:cNvSpPr>
            <p:nvPr/>
          </p:nvSpPr>
          <p:spPr bwMode="auto">
            <a:xfrm>
              <a:off x="7456488" y="5365751"/>
              <a:ext cx="107950" cy="280988"/>
            </a:xfrm>
            <a:custGeom>
              <a:avLst/>
              <a:gdLst>
                <a:gd name="T0" fmla="*/ 0 w 29"/>
                <a:gd name="T1" fmla="*/ 2 h 75"/>
                <a:gd name="T2" fmla="*/ 25 w 29"/>
                <a:gd name="T3" fmla="*/ 73 h 75"/>
                <a:gd name="T4" fmla="*/ 29 w 29"/>
                <a:gd name="T5" fmla="*/ 72 h 75"/>
                <a:gd name="T6" fmla="*/ 3 w 29"/>
                <a:gd name="T7" fmla="*/ 1 h 75"/>
                <a:gd name="T8" fmla="*/ 0 w 29"/>
                <a:gd name="T9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5">
                  <a:moveTo>
                    <a:pt x="0" y="2"/>
                  </a:moveTo>
                  <a:cubicBezTo>
                    <a:pt x="7" y="26"/>
                    <a:pt x="18" y="49"/>
                    <a:pt x="25" y="73"/>
                  </a:cubicBezTo>
                  <a:cubicBezTo>
                    <a:pt x="26" y="75"/>
                    <a:pt x="29" y="74"/>
                    <a:pt x="29" y="72"/>
                  </a:cubicBezTo>
                  <a:cubicBezTo>
                    <a:pt x="22" y="48"/>
                    <a:pt x="15" y="23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26"/>
            <p:cNvSpPr>
              <a:spLocks/>
            </p:cNvSpPr>
            <p:nvPr/>
          </p:nvSpPr>
          <p:spPr bwMode="auto">
            <a:xfrm>
              <a:off x="7132638" y="5372101"/>
              <a:ext cx="55563" cy="112713"/>
            </a:xfrm>
            <a:custGeom>
              <a:avLst/>
              <a:gdLst>
                <a:gd name="T0" fmla="*/ 12 w 15"/>
                <a:gd name="T1" fmla="*/ 0 h 30"/>
                <a:gd name="T2" fmla="*/ 3 w 15"/>
                <a:gd name="T3" fmla="*/ 0 h 30"/>
                <a:gd name="T4" fmla="*/ 0 w 15"/>
                <a:gd name="T5" fmla="*/ 3 h 30"/>
                <a:gd name="T6" fmla="*/ 0 w 15"/>
                <a:gd name="T7" fmla="*/ 3 h 30"/>
                <a:gd name="T8" fmla="*/ 0 w 15"/>
                <a:gd name="T9" fmla="*/ 3 h 30"/>
                <a:gd name="T10" fmla="*/ 0 w 15"/>
                <a:gd name="T11" fmla="*/ 4 h 30"/>
                <a:gd name="T12" fmla="*/ 4 w 15"/>
                <a:gd name="T13" fmla="*/ 27 h 30"/>
                <a:gd name="T14" fmla="*/ 10 w 15"/>
                <a:gd name="T15" fmla="*/ 27 h 30"/>
                <a:gd name="T16" fmla="*/ 15 w 15"/>
                <a:gd name="T17" fmla="*/ 4 h 30"/>
                <a:gd name="T18" fmla="*/ 12 w 15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0">
                  <a:moveTo>
                    <a:pt x="12" y="0"/>
                  </a:moveTo>
                  <a:cubicBezTo>
                    <a:pt x="9" y="0"/>
                    <a:pt x="6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12"/>
                    <a:pt x="3" y="19"/>
                    <a:pt x="4" y="27"/>
                  </a:cubicBezTo>
                  <a:cubicBezTo>
                    <a:pt x="5" y="30"/>
                    <a:pt x="10" y="30"/>
                    <a:pt x="10" y="27"/>
                  </a:cubicBezTo>
                  <a:cubicBezTo>
                    <a:pt x="12" y="19"/>
                    <a:pt x="13" y="12"/>
                    <a:pt x="15" y="4"/>
                  </a:cubicBezTo>
                  <a:cubicBezTo>
                    <a:pt x="15" y="2"/>
                    <a:pt x="14" y="0"/>
                    <a:pt x="12" y="0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27"/>
            <p:cNvSpPr>
              <a:spLocks/>
            </p:cNvSpPr>
            <p:nvPr/>
          </p:nvSpPr>
          <p:spPr bwMode="auto">
            <a:xfrm>
              <a:off x="6907213" y="5357813"/>
              <a:ext cx="22225" cy="55563"/>
            </a:xfrm>
            <a:custGeom>
              <a:avLst/>
              <a:gdLst>
                <a:gd name="T0" fmla="*/ 2 w 6"/>
                <a:gd name="T1" fmla="*/ 2 h 15"/>
                <a:gd name="T2" fmla="*/ 1 w 6"/>
                <a:gd name="T3" fmla="*/ 12 h 15"/>
                <a:gd name="T4" fmla="*/ 5 w 6"/>
                <a:gd name="T5" fmla="*/ 12 h 15"/>
                <a:gd name="T6" fmla="*/ 6 w 6"/>
                <a:gd name="T7" fmla="*/ 3 h 15"/>
                <a:gd name="T8" fmla="*/ 2 w 6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2" y="2"/>
                  </a:moveTo>
                  <a:cubicBezTo>
                    <a:pt x="1" y="5"/>
                    <a:pt x="1" y="9"/>
                    <a:pt x="1" y="12"/>
                  </a:cubicBezTo>
                  <a:cubicBezTo>
                    <a:pt x="0" y="15"/>
                    <a:pt x="5" y="15"/>
                    <a:pt x="5" y="12"/>
                  </a:cubicBezTo>
                  <a:cubicBezTo>
                    <a:pt x="5" y="9"/>
                    <a:pt x="6" y="6"/>
                    <a:pt x="6" y="3"/>
                  </a:cubicBezTo>
                  <a:cubicBezTo>
                    <a:pt x="6" y="0"/>
                    <a:pt x="2" y="0"/>
                    <a:pt x="2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28"/>
            <p:cNvSpPr>
              <a:spLocks/>
            </p:cNvSpPr>
            <p:nvPr/>
          </p:nvSpPr>
          <p:spPr bwMode="auto">
            <a:xfrm>
              <a:off x="6910388" y="5407026"/>
              <a:ext cx="508000" cy="93663"/>
            </a:xfrm>
            <a:custGeom>
              <a:avLst/>
              <a:gdLst>
                <a:gd name="T0" fmla="*/ 1 w 135"/>
                <a:gd name="T1" fmla="*/ 2 h 25"/>
                <a:gd name="T2" fmla="*/ 60 w 135"/>
                <a:gd name="T3" fmla="*/ 23 h 25"/>
                <a:gd name="T4" fmla="*/ 131 w 135"/>
                <a:gd name="T5" fmla="*/ 10 h 25"/>
                <a:gd name="T6" fmla="*/ 128 w 135"/>
                <a:gd name="T7" fmla="*/ 5 h 25"/>
                <a:gd name="T8" fmla="*/ 61 w 135"/>
                <a:gd name="T9" fmla="*/ 18 h 25"/>
                <a:gd name="T10" fmla="*/ 1 w 135"/>
                <a:gd name="T11" fmla="*/ 0 h 25"/>
                <a:gd name="T12" fmla="*/ 1 w 135"/>
                <a:gd name="T13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25">
                  <a:moveTo>
                    <a:pt x="1" y="2"/>
                  </a:moveTo>
                  <a:cubicBezTo>
                    <a:pt x="15" y="18"/>
                    <a:pt x="40" y="21"/>
                    <a:pt x="60" y="23"/>
                  </a:cubicBezTo>
                  <a:cubicBezTo>
                    <a:pt x="85" y="25"/>
                    <a:pt x="109" y="21"/>
                    <a:pt x="131" y="10"/>
                  </a:cubicBezTo>
                  <a:cubicBezTo>
                    <a:pt x="135" y="8"/>
                    <a:pt x="132" y="3"/>
                    <a:pt x="128" y="5"/>
                  </a:cubicBezTo>
                  <a:cubicBezTo>
                    <a:pt x="107" y="15"/>
                    <a:pt x="85" y="19"/>
                    <a:pt x="61" y="18"/>
                  </a:cubicBezTo>
                  <a:cubicBezTo>
                    <a:pt x="39" y="16"/>
                    <a:pt x="21" y="1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29"/>
            <p:cNvSpPr>
              <a:spLocks/>
            </p:cNvSpPr>
            <p:nvPr/>
          </p:nvSpPr>
          <p:spPr bwMode="auto">
            <a:xfrm>
              <a:off x="7391400" y="5376863"/>
              <a:ext cx="30163" cy="71438"/>
            </a:xfrm>
            <a:custGeom>
              <a:avLst/>
              <a:gdLst>
                <a:gd name="T0" fmla="*/ 1 w 8"/>
                <a:gd name="T1" fmla="*/ 2 h 19"/>
                <a:gd name="T2" fmla="*/ 0 w 8"/>
                <a:gd name="T3" fmla="*/ 14 h 19"/>
                <a:gd name="T4" fmla="*/ 7 w 8"/>
                <a:gd name="T5" fmla="*/ 13 h 19"/>
                <a:gd name="T6" fmla="*/ 5 w 8"/>
                <a:gd name="T7" fmla="*/ 2 h 19"/>
                <a:gd name="T8" fmla="*/ 1 w 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2"/>
                  </a:moveTo>
                  <a:cubicBezTo>
                    <a:pt x="0" y="6"/>
                    <a:pt x="0" y="10"/>
                    <a:pt x="0" y="14"/>
                  </a:cubicBezTo>
                  <a:cubicBezTo>
                    <a:pt x="1" y="19"/>
                    <a:pt x="8" y="18"/>
                    <a:pt x="7" y="13"/>
                  </a:cubicBezTo>
                  <a:cubicBezTo>
                    <a:pt x="6" y="10"/>
                    <a:pt x="5" y="6"/>
                    <a:pt x="5" y="2"/>
                  </a:cubicBezTo>
                  <a:cubicBezTo>
                    <a:pt x="4" y="0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30"/>
            <p:cNvSpPr>
              <a:spLocks/>
            </p:cNvSpPr>
            <p:nvPr/>
          </p:nvSpPr>
          <p:spPr bwMode="auto">
            <a:xfrm>
              <a:off x="7124700" y="5402263"/>
              <a:ext cx="30163" cy="90488"/>
            </a:xfrm>
            <a:custGeom>
              <a:avLst/>
              <a:gdLst>
                <a:gd name="T0" fmla="*/ 0 w 8"/>
                <a:gd name="T1" fmla="*/ 3 h 24"/>
                <a:gd name="T2" fmla="*/ 3 w 8"/>
                <a:gd name="T3" fmla="*/ 21 h 24"/>
                <a:gd name="T4" fmla="*/ 8 w 8"/>
                <a:gd name="T5" fmla="*/ 20 h 24"/>
                <a:gd name="T6" fmla="*/ 4 w 8"/>
                <a:gd name="T7" fmla="*/ 2 h 24"/>
                <a:gd name="T8" fmla="*/ 0 w 8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3"/>
                  </a:moveTo>
                  <a:cubicBezTo>
                    <a:pt x="1" y="9"/>
                    <a:pt x="2" y="15"/>
                    <a:pt x="3" y="21"/>
                  </a:cubicBezTo>
                  <a:cubicBezTo>
                    <a:pt x="4" y="24"/>
                    <a:pt x="8" y="23"/>
                    <a:pt x="8" y="20"/>
                  </a:cubicBezTo>
                  <a:cubicBezTo>
                    <a:pt x="7" y="14"/>
                    <a:pt x="5" y="8"/>
                    <a:pt x="4" y="2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31"/>
            <p:cNvSpPr>
              <a:spLocks/>
            </p:cNvSpPr>
            <p:nvPr/>
          </p:nvSpPr>
          <p:spPr bwMode="auto">
            <a:xfrm>
              <a:off x="7165975" y="5402263"/>
              <a:ext cx="30163" cy="95250"/>
            </a:xfrm>
            <a:custGeom>
              <a:avLst/>
              <a:gdLst>
                <a:gd name="T0" fmla="*/ 5 w 8"/>
                <a:gd name="T1" fmla="*/ 2 h 25"/>
                <a:gd name="T2" fmla="*/ 0 w 8"/>
                <a:gd name="T3" fmla="*/ 21 h 25"/>
                <a:gd name="T4" fmla="*/ 4 w 8"/>
                <a:gd name="T5" fmla="*/ 22 h 25"/>
                <a:gd name="T6" fmla="*/ 8 w 8"/>
                <a:gd name="T7" fmla="*/ 2 h 25"/>
                <a:gd name="T8" fmla="*/ 5 w 8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5" y="2"/>
                  </a:moveTo>
                  <a:cubicBezTo>
                    <a:pt x="3" y="8"/>
                    <a:pt x="1" y="14"/>
                    <a:pt x="0" y="21"/>
                  </a:cubicBezTo>
                  <a:cubicBezTo>
                    <a:pt x="0" y="23"/>
                    <a:pt x="4" y="25"/>
                    <a:pt x="4" y="22"/>
                  </a:cubicBezTo>
                  <a:cubicBezTo>
                    <a:pt x="6" y="15"/>
                    <a:pt x="6" y="9"/>
                    <a:pt x="8" y="2"/>
                  </a:cubicBezTo>
                  <a:cubicBezTo>
                    <a:pt x="8" y="1"/>
                    <a:pt x="6" y="0"/>
                    <a:pt x="5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32"/>
            <p:cNvSpPr>
              <a:spLocks/>
            </p:cNvSpPr>
            <p:nvPr/>
          </p:nvSpPr>
          <p:spPr bwMode="auto">
            <a:xfrm>
              <a:off x="7432675" y="3829051"/>
              <a:ext cx="501650" cy="417513"/>
            </a:xfrm>
            <a:custGeom>
              <a:avLst/>
              <a:gdLst>
                <a:gd name="T0" fmla="*/ 132 w 133"/>
                <a:gd name="T1" fmla="*/ 81 h 111"/>
                <a:gd name="T2" fmla="*/ 90 w 133"/>
                <a:gd name="T3" fmla="*/ 70 h 111"/>
                <a:gd name="T4" fmla="*/ 32 w 133"/>
                <a:gd name="T5" fmla="*/ 96 h 111"/>
                <a:gd name="T6" fmla="*/ 35 w 133"/>
                <a:gd name="T7" fmla="*/ 102 h 111"/>
                <a:gd name="T8" fmla="*/ 81 w 133"/>
                <a:gd name="T9" fmla="*/ 66 h 111"/>
                <a:gd name="T10" fmla="*/ 92 w 133"/>
                <a:gd name="T11" fmla="*/ 15 h 111"/>
                <a:gd name="T12" fmla="*/ 49 w 133"/>
                <a:gd name="T13" fmla="*/ 37 h 111"/>
                <a:gd name="T14" fmla="*/ 27 w 133"/>
                <a:gd name="T15" fmla="*/ 98 h 111"/>
                <a:gd name="T16" fmla="*/ 33 w 133"/>
                <a:gd name="T17" fmla="*/ 99 h 111"/>
                <a:gd name="T18" fmla="*/ 37 w 133"/>
                <a:gd name="T19" fmla="*/ 21 h 111"/>
                <a:gd name="T20" fmla="*/ 22 w 133"/>
                <a:gd name="T21" fmla="*/ 2 h 111"/>
                <a:gd name="T22" fmla="*/ 4 w 133"/>
                <a:gd name="T23" fmla="*/ 11 h 111"/>
                <a:gd name="T24" fmla="*/ 2 w 133"/>
                <a:gd name="T25" fmla="*/ 37 h 111"/>
                <a:gd name="T26" fmla="*/ 13 w 133"/>
                <a:gd name="T27" fmla="*/ 81 h 111"/>
                <a:gd name="T28" fmla="*/ 28 w 133"/>
                <a:gd name="T29" fmla="*/ 107 h 111"/>
                <a:gd name="T30" fmla="*/ 48 w 133"/>
                <a:gd name="T31" fmla="*/ 109 h 111"/>
                <a:gd name="T32" fmla="*/ 71 w 133"/>
                <a:gd name="T33" fmla="*/ 111 h 111"/>
                <a:gd name="T34" fmla="*/ 132 w 133"/>
                <a:gd name="T35" fmla="*/ 82 h 111"/>
                <a:gd name="T36" fmla="*/ 126 w 133"/>
                <a:gd name="T37" fmla="*/ 82 h 111"/>
                <a:gd name="T38" fmla="*/ 91 w 133"/>
                <a:gd name="T39" fmla="*/ 103 h 111"/>
                <a:gd name="T40" fmla="*/ 55 w 133"/>
                <a:gd name="T41" fmla="*/ 103 h 111"/>
                <a:gd name="T42" fmla="*/ 38 w 133"/>
                <a:gd name="T43" fmla="*/ 102 h 111"/>
                <a:gd name="T44" fmla="*/ 25 w 133"/>
                <a:gd name="T45" fmla="*/ 92 h 111"/>
                <a:gd name="T46" fmla="*/ 11 w 133"/>
                <a:gd name="T47" fmla="*/ 53 h 111"/>
                <a:gd name="T48" fmla="*/ 8 w 133"/>
                <a:gd name="T49" fmla="*/ 20 h 111"/>
                <a:gd name="T50" fmla="*/ 24 w 133"/>
                <a:gd name="T51" fmla="*/ 10 h 111"/>
                <a:gd name="T52" fmla="*/ 32 w 133"/>
                <a:gd name="T53" fmla="*/ 27 h 111"/>
                <a:gd name="T54" fmla="*/ 27 w 133"/>
                <a:gd name="T55" fmla="*/ 99 h 111"/>
                <a:gd name="T56" fmla="*/ 33 w 133"/>
                <a:gd name="T57" fmla="*/ 99 h 111"/>
                <a:gd name="T58" fmla="*/ 46 w 133"/>
                <a:gd name="T59" fmla="*/ 59 h 111"/>
                <a:gd name="T60" fmla="*/ 60 w 133"/>
                <a:gd name="T61" fmla="*/ 34 h 111"/>
                <a:gd name="T62" fmla="*/ 91 w 133"/>
                <a:gd name="T63" fmla="*/ 23 h 111"/>
                <a:gd name="T64" fmla="*/ 67 w 133"/>
                <a:gd name="T65" fmla="*/ 71 h 111"/>
                <a:gd name="T66" fmla="*/ 32 w 133"/>
                <a:gd name="T67" fmla="*/ 96 h 111"/>
                <a:gd name="T68" fmla="*/ 35 w 133"/>
                <a:gd name="T69" fmla="*/ 102 h 111"/>
                <a:gd name="T70" fmla="*/ 126 w 133"/>
                <a:gd name="T71" fmla="*/ 82 h 111"/>
                <a:gd name="T72" fmla="*/ 132 w 133"/>
                <a:gd name="T73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3" h="111">
                  <a:moveTo>
                    <a:pt x="132" y="81"/>
                  </a:moveTo>
                  <a:cubicBezTo>
                    <a:pt x="128" y="63"/>
                    <a:pt x="104" y="67"/>
                    <a:pt x="90" y="70"/>
                  </a:cubicBezTo>
                  <a:cubicBezTo>
                    <a:pt x="70" y="76"/>
                    <a:pt x="50" y="85"/>
                    <a:pt x="32" y="96"/>
                  </a:cubicBezTo>
                  <a:cubicBezTo>
                    <a:pt x="33" y="98"/>
                    <a:pt x="34" y="100"/>
                    <a:pt x="35" y="102"/>
                  </a:cubicBezTo>
                  <a:cubicBezTo>
                    <a:pt x="50" y="90"/>
                    <a:pt x="68" y="81"/>
                    <a:pt x="81" y="66"/>
                  </a:cubicBezTo>
                  <a:cubicBezTo>
                    <a:pt x="90" y="56"/>
                    <a:pt x="110" y="28"/>
                    <a:pt x="92" y="15"/>
                  </a:cubicBezTo>
                  <a:cubicBezTo>
                    <a:pt x="76" y="5"/>
                    <a:pt x="57" y="26"/>
                    <a:pt x="49" y="37"/>
                  </a:cubicBezTo>
                  <a:cubicBezTo>
                    <a:pt x="38" y="55"/>
                    <a:pt x="31" y="77"/>
                    <a:pt x="27" y="98"/>
                  </a:cubicBezTo>
                  <a:cubicBezTo>
                    <a:pt x="29" y="98"/>
                    <a:pt x="31" y="98"/>
                    <a:pt x="33" y="99"/>
                  </a:cubicBezTo>
                  <a:cubicBezTo>
                    <a:pt x="36" y="73"/>
                    <a:pt x="44" y="46"/>
                    <a:pt x="37" y="21"/>
                  </a:cubicBezTo>
                  <a:cubicBezTo>
                    <a:pt x="35" y="13"/>
                    <a:pt x="30" y="4"/>
                    <a:pt x="22" y="2"/>
                  </a:cubicBezTo>
                  <a:cubicBezTo>
                    <a:pt x="15" y="0"/>
                    <a:pt x="8" y="4"/>
                    <a:pt x="4" y="11"/>
                  </a:cubicBezTo>
                  <a:cubicBezTo>
                    <a:pt x="0" y="18"/>
                    <a:pt x="1" y="28"/>
                    <a:pt x="2" y="37"/>
                  </a:cubicBezTo>
                  <a:cubicBezTo>
                    <a:pt x="4" y="52"/>
                    <a:pt x="7" y="67"/>
                    <a:pt x="13" y="81"/>
                  </a:cubicBezTo>
                  <a:cubicBezTo>
                    <a:pt x="16" y="88"/>
                    <a:pt x="20" y="104"/>
                    <a:pt x="28" y="107"/>
                  </a:cubicBezTo>
                  <a:cubicBezTo>
                    <a:pt x="33" y="109"/>
                    <a:pt x="42" y="109"/>
                    <a:pt x="48" y="109"/>
                  </a:cubicBezTo>
                  <a:cubicBezTo>
                    <a:pt x="55" y="110"/>
                    <a:pt x="63" y="110"/>
                    <a:pt x="71" y="111"/>
                  </a:cubicBezTo>
                  <a:cubicBezTo>
                    <a:pt x="89" y="111"/>
                    <a:pt x="132" y="108"/>
                    <a:pt x="132" y="82"/>
                  </a:cubicBezTo>
                  <a:cubicBezTo>
                    <a:pt x="132" y="78"/>
                    <a:pt x="126" y="78"/>
                    <a:pt x="126" y="82"/>
                  </a:cubicBezTo>
                  <a:cubicBezTo>
                    <a:pt x="126" y="97"/>
                    <a:pt x="103" y="102"/>
                    <a:pt x="91" y="103"/>
                  </a:cubicBezTo>
                  <a:cubicBezTo>
                    <a:pt x="79" y="105"/>
                    <a:pt x="67" y="105"/>
                    <a:pt x="55" y="103"/>
                  </a:cubicBezTo>
                  <a:cubicBezTo>
                    <a:pt x="49" y="103"/>
                    <a:pt x="43" y="102"/>
                    <a:pt x="38" y="102"/>
                  </a:cubicBezTo>
                  <a:cubicBezTo>
                    <a:pt x="29" y="101"/>
                    <a:pt x="28" y="99"/>
                    <a:pt x="25" y="92"/>
                  </a:cubicBezTo>
                  <a:cubicBezTo>
                    <a:pt x="19" y="79"/>
                    <a:pt x="14" y="67"/>
                    <a:pt x="11" y="53"/>
                  </a:cubicBezTo>
                  <a:cubicBezTo>
                    <a:pt x="8" y="43"/>
                    <a:pt x="6" y="31"/>
                    <a:pt x="8" y="20"/>
                  </a:cubicBezTo>
                  <a:cubicBezTo>
                    <a:pt x="9" y="12"/>
                    <a:pt x="15" y="4"/>
                    <a:pt x="24" y="10"/>
                  </a:cubicBezTo>
                  <a:cubicBezTo>
                    <a:pt x="29" y="13"/>
                    <a:pt x="31" y="21"/>
                    <a:pt x="32" y="27"/>
                  </a:cubicBezTo>
                  <a:cubicBezTo>
                    <a:pt x="36" y="50"/>
                    <a:pt x="30" y="75"/>
                    <a:pt x="27" y="99"/>
                  </a:cubicBezTo>
                  <a:cubicBezTo>
                    <a:pt x="27" y="102"/>
                    <a:pt x="33" y="103"/>
                    <a:pt x="33" y="99"/>
                  </a:cubicBezTo>
                  <a:cubicBezTo>
                    <a:pt x="36" y="86"/>
                    <a:pt x="41" y="72"/>
                    <a:pt x="46" y="59"/>
                  </a:cubicBezTo>
                  <a:cubicBezTo>
                    <a:pt x="49" y="50"/>
                    <a:pt x="53" y="41"/>
                    <a:pt x="60" y="34"/>
                  </a:cubicBezTo>
                  <a:cubicBezTo>
                    <a:pt x="65" y="28"/>
                    <a:pt x="83" y="11"/>
                    <a:pt x="91" y="23"/>
                  </a:cubicBezTo>
                  <a:cubicBezTo>
                    <a:pt x="101" y="38"/>
                    <a:pt x="78" y="62"/>
                    <a:pt x="67" y="71"/>
                  </a:cubicBezTo>
                  <a:cubicBezTo>
                    <a:pt x="56" y="80"/>
                    <a:pt x="43" y="88"/>
                    <a:pt x="32" y="96"/>
                  </a:cubicBezTo>
                  <a:cubicBezTo>
                    <a:pt x="29" y="99"/>
                    <a:pt x="31" y="104"/>
                    <a:pt x="35" y="102"/>
                  </a:cubicBezTo>
                  <a:cubicBezTo>
                    <a:pt x="48" y="94"/>
                    <a:pt x="119" y="55"/>
                    <a:pt x="126" y="82"/>
                  </a:cubicBezTo>
                  <a:cubicBezTo>
                    <a:pt x="127" y="86"/>
                    <a:pt x="133" y="85"/>
                    <a:pt x="132" y="8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33"/>
            <p:cNvSpPr>
              <a:spLocks/>
            </p:cNvSpPr>
            <p:nvPr/>
          </p:nvSpPr>
          <p:spPr bwMode="auto">
            <a:xfrm>
              <a:off x="6383338" y="3817938"/>
              <a:ext cx="504825" cy="428625"/>
            </a:xfrm>
            <a:custGeom>
              <a:avLst/>
              <a:gdLst>
                <a:gd name="T0" fmla="*/ 7 w 134"/>
                <a:gd name="T1" fmla="*/ 85 h 114"/>
                <a:gd name="T2" fmla="*/ 99 w 134"/>
                <a:gd name="T3" fmla="*/ 105 h 114"/>
                <a:gd name="T4" fmla="*/ 102 w 134"/>
                <a:gd name="T5" fmla="*/ 99 h 114"/>
                <a:gd name="T6" fmla="*/ 67 w 134"/>
                <a:gd name="T7" fmla="*/ 74 h 114"/>
                <a:gd name="T8" fmla="*/ 43 w 134"/>
                <a:gd name="T9" fmla="*/ 26 h 114"/>
                <a:gd name="T10" fmla="*/ 74 w 134"/>
                <a:gd name="T11" fmla="*/ 37 h 114"/>
                <a:gd name="T12" fmla="*/ 88 w 134"/>
                <a:gd name="T13" fmla="*/ 62 h 114"/>
                <a:gd name="T14" fmla="*/ 100 w 134"/>
                <a:gd name="T15" fmla="*/ 102 h 114"/>
                <a:gd name="T16" fmla="*/ 106 w 134"/>
                <a:gd name="T17" fmla="*/ 102 h 114"/>
                <a:gd name="T18" fmla="*/ 101 w 134"/>
                <a:gd name="T19" fmla="*/ 31 h 114"/>
                <a:gd name="T20" fmla="*/ 108 w 134"/>
                <a:gd name="T21" fmla="*/ 14 h 114"/>
                <a:gd name="T22" fmla="*/ 126 w 134"/>
                <a:gd name="T23" fmla="*/ 22 h 114"/>
                <a:gd name="T24" fmla="*/ 123 w 134"/>
                <a:gd name="T25" fmla="*/ 56 h 114"/>
                <a:gd name="T26" fmla="*/ 110 w 134"/>
                <a:gd name="T27" fmla="*/ 93 h 114"/>
                <a:gd name="T28" fmla="*/ 98 w 134"/>
                <a:gd name="T29" fmla="*/ 105 h 114"/>
                <a:gd name="T30" fmla="*/ 80 w 134"/>
                <a:gd name="T31" fmla="*/ 106 h 114"/>
                <a:gd name="T32" fmla="*/ 45 w 134"/>
                <a:gd name="T33" fmla="*/ 107 h 114"/>
                <a:gd name="T34" fmla="*/ 8 w 134"/>
                <a:gd name="T35" fmla="*/ 85 h 114"/>
                <a:gd name="T36" fmla="*/ 1 w 134"/>
                <a:gd name="T37" fmla="*/ 85 h 114"/>
                <a:gd name="T38" fmla="*/ 51 w 134"/>
                <a:gd name="T39" fmla="*/ 114 h 114"/>
                <a:gd name="T40" fmla="*/ 94 w 134"/>
                <a:gd name="T41" fmla="*/ 111 h 114"/>
                <a:gd name="T42" fmla="*/ 108 w 134"/>
                <a:gd name="T43" fmla="*/ 110 h 114"/>
                <a:gd name="T44" fmla="*/ 117 w 134"/>
                <a:gd name="T45" fmla="*/ 93 h 114"/>
                <a:gd name="T46" fmla="*/ 130 w 134"/>
                <a:gd name="T47" fmla="*/ 53 h 114"/>
                <a:gd name="T48" fmla="*/ 132 w 134"/>
                <a:gd name="T49" fmla="*/ 20 h 114"/>
                <a:gd name="T50" fmla="*/ 100 w 134"/>
                <a:gd name="T51" fmla="*/ 16 h 114"/>
                <a:gd name="T52" fmla="*/ 100 w 134"/>
                <a:gd name="T53" fmla="*/ 102 h 114"/>
                <a:gd name="T54" fmla="*/ 106 w 134"/>
                <a:gd name="T55" fmla="*/ 101 h 114"/>
                <a:gd name="T56" fmla="*/ 85 w 134"/>
                <a:gd name="T57" fmla="*/ 42 h 114"/>
                <a:gd name="T58" fmla="*/ 42 w 134"/>
                <a:gd name="T59" fmla="*/ 18 h 114"/>
                <a:gd name="T60" fmla="*/ 52 w 134"/>
                <a:gd name="T61" fmla="*/ 68 h 114"/>
                <a:gd name="T62" fmla="*/ 99 w 134"/>
                <a:gd name="T63" fmla="*/ 105 h 114"/>
                <a:gd name="T64" fmla="*/ 102 w 134"/>
                <a:gd name="T65" fmla="*/ 99 h 114"/>
                <a:gd name="T66" fmla="*/ 43 w 134"/>
                <a:gd name="T67" fmla="*/ 73 h 114"/>
                <a:gd name="T68" fmla="*/ 1 w 134"/>
                <a:gd name="T69" fmla="*/ 84 h 114"/>
                <a:gd name="T70" fmla="*/ 7 w 134"/>
                <a:gd name="T7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" h="114">
                  <a:moveTo>
                    <a:pt x="7" y="85"/>
                  </a:moveTo>
                  <a:cubicBezTo>
                    <a:pt x="14" y="58"/>
                    <a:pt x="86" y="97"/>
                    <a:pt x="99" y="105"/>
                  </a:cubicBezTo>
                  <a:cubicBezTo>
                    <a:pt x="102" y="107"/>
                    <a:pt x="105" y="102"/>
                    <a:pt x="102" y="99"/>
                  </a:cubicBezTo>
                  <a:cubicBezTo>
                    <a:pt x="90" y="91"/>
                    <a:pt x="78" y="83"/>
                    <a:pt x="67" y="74"/>
                  </a:cubicBezTo>
                  <a:cubicBezTo>
                    <a:pt x="56" y="65"/>
                    <a:pt x="32" y="41"/>
                    <a:pt x="43" y="26"/>
                  </a:cubicBezTo>
                  <a:cubicBezTo>
                    <a:pt x="51" y="14"/>
                    <a:pt x="69" y="31"/>
                    <a:pt x="74" y="37"/>
                  </a:cubicBezTo>
                  <a:cubicBezTo>
                    <a:pt x="80" y="44"/>
                    <a:pt x="84" y="53"/>
                    <a:pt x="88" y="62"/>
                  </a:cubicBezTo>
                  <a:cubicBezTo>
                    <a:pt x="93" y="75"/>
                    <a:pt x="98" y="89"/>
                    <a:pt x="100" y="102"/>
                  </a:cubicBezTo>
                  <a:cubicBezTo>
                    <a:pt x="101" y="106"/>
                    <a:pt x="107" y="105"/>
                    <a:pt x="106" y="102"/>
                  </a:cubicBezTo>
                  <a:cubicBezTo>
                    <a:pt x="104" y="78"/>
                    <a:pt x="98" y="54"/>
                    <a:pt x="101" y="31"/>
                  </a:cubicBezTo>
                  <a:cubicBezTo>
                    <a:pt x="102" y="25"/>
                    <a:pt x="104" y="18"/>
                    <a:pt x="108" y="14"/>
                  </a:cubicBezTo>
                  <a:cubicBezTo>
                    <a:pt x="116" y="7"/>
                    <a:pt x="124" y="13"/>
                    <a:pt x="126" y="22"/>
                  </a:cubicBezTo>
                  <a:cubicBezTo>
                    <a:pt x="128" y="33"/>
                    <a:pt x="125" y="46"/>
                    <a:pt x="123" y="56"/>
                  </a:cubicBezTo>
                  <a:cubicBezTo>
                    <a:pt x="120" y="69"/>
                    <a:pt x="115" y="81"/>
                    <a:pt x="110" y="93"/>
                  </a:cubicBezTo>
                  <a:cubicBezTo>
                    <a:pt x="107" y="100"/>
                    <a:pt x="105" y="104"/>
                    <a:pt x="98" y="105"/>
                  </a:cubicBezTo>
                  <a:cubicBezTo>
                    <a:pt x="92" y="105"/>
                    <a:pt x="86" y="106"/>
                    <a:pt x="80" y="106"/>
                  </a:cubicBezTo>
                  <a:cubicBezTo>
                    <a:pt x="69" y="107"/>
                    <a:pt x="57" y="108"/>
                    <a:pt x="45" y="107"/>
                  </a:cubicBezTo>
                  <a:cubicBezTo>
                    <a:pt x="33" y="105"/>
                    <a:pt x="8" y="101"/>
                    <a:pt x="8" y="85"/>
                  </a:cubicBezTo>
                  <a:cubicBezTo>
                    <a:pt x="7" y="81"/>
                    <a:pt x="1" y="81"/>
                    <a:pt x="1" y="85"/>
                  </a:cubicBezTo>
                  <a:cubicBezTo>
                    <a:pt x="2" y="107"/>
                    <a:pt x="34" y="112"/>
                    <a:pt x="51" y="114"/>
                  </a:cubicBezTo>
                  <a:cubicBezTo>
                    <a:pt x="66" y="114"/>
                    <a:pt x="80" y="113"/>
                    <a:pt x="94" y="111"/>
                  </a:cubicBezTo>
                  <a:cubicBezTo>
                    <a:pt x="98" y="111"/>
                    <a:pt x="105" y="112"/>
                    <a:pt x="108" y="110"/>
                  </a:cubicBezTo>
                  <a:cubicBezTo>
                    <a:pt x="112" y="107"/>
                    <a:pt x="115" y="97"/>
                    <a:pt x="117" y="93"/>
                  </a:cubicBezTo>
                  <a:cubicBezTo>
                    <a:pt x="123" y="80"/>
                    <a:pt x="127" y="67"/>
                    <a:pt x="130" y="53"/>
                  </a:cubicBezTo>
                  <a:cubicBezTo>
                    <a:pt x="132" y="42"/>
                    <a:pt x="134" y="31"/>
                    <a:pt x="132" y="20"/>
                  </a:cubicBezTo>
                  <a:cubicBezTo>
                    <a:pt x="128" y="2"/>
                    <a:pt x="108" y="0"/>
                    <a:pt x="100" y="16"/>
                  </a:cubicBezTo>
                  <a:cubicBezTo>
                    <a:pt x="87" y="41"/>
                    <a:pt x="97" y="75"/>
                    <a:pt x="100" y="102"/>
                  </a:cubicBezTo>
                  <a:cubicBezTo>
                    <a:pt x="102" y="101"/>
                    <a:pt x="104" y="101"/>
                    <a:pt x="106" y="101"/>
                  </a:cubicBezTo>
                  <a:cubicBezTo>
                    <a:pt x="102" y="81"/>
                    <a:pt x="96" y="59"/>
                    <a:pt x="85" y="42"/>
                  </a:cubicBezTo>
                  <a:cubicBezTo>
                    <a:pt x="78" y="30"/>
                    <a:pt x="58" y="7"/>
                    <a:pt x="42" y="18"/>
                  </a:cubicBezTo>
                  <a:cubicBezTo>
                    <a:pt x="24" y="30"/>
                    <a:pt x="42" y="57"/>
                    <a:pt x="52" y="68"/>
                  </a:cubicBezTo>
                  <a:cubicBezTo>
                    <a:pt x="65" y="83"/>
                    <a:pt x="83" y="93"/>
                    <a:pt x="99" y="105"/>
                  </a:cubicBezTo>
                  <a:cubicBezTo>
                    <a:pt x="100" y="103"/>
                    <a:pt x="101" y="101"/>
                    <a:pt x="102" y="99"/>
                  </a:cubicBezTo>
                  <a:cubicBezTo>
                    <a:pt x="84" y="88"/>
                    <a:pt x="64" y="79"/>
                    <a:pt x="43" y="73"/>
                  </a:cubicBezTo>
                  <a:cubicBezTo>
                    <a:pt x="30" y="70"/>
                    <a:pt x="6" y="66"/>
                    <a:pt x="1" y="84"/>
                  </a:cubicBezTo>
                  <a:cubicBezTo>
                    <a:pt x="0" y="88"/>
                    <a:pt x="6" y="89"/>
                    <a:pt x="7" y="8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34"/>
            <p:cNvSpPr>
              <a:spLocks/>
            </p:cNvSpPr>
            <p:nvPr/>
          </p:nvSpPr>
          <p:spPr bwMode="auto">
            <a:xfrm>
              <a:off x="6410325" y="4076701"/>
              <a:ext cx="1546225" cy="1352550"/>
            </a:xfrm>
            <a:custGeom>
              <a:avLst/>
              <a:gdLst>
                <a:gd name="T0" fmla="*/ 363 w 411"/>
                <a:gd name="T1" fmla="*/ 92 h 359"/>
                <a:gd name="T2" fmla="*/ 171 w 411"/>
                <a:gd name="T3" fmla="*/ 8 h 359"/>
                <a:gd name="T4" fmla="*/ 19 w 411"/>
                <a:gd name="T5" fmla="*/ 119 h 359"/>
                <a:gd name="T6" fmla="*/ 12 w 411"/>
                <a:gd name="T7" fmla="*/ 239 h 359"/>
                <a:gd name="T8" fmla="*/ 80 w 411"/>
                <a:gd name="T9" fmla="*/ 328 h 359"/>
                <a:gd name="T10" fmla="*/ 203 w 411"/>
                <a:gd name="T11" fmla="*/ 358 h 359"/>
                <a:gd name="T12" fmla="*/ 324 w 411"/>
                <a:gd name="T13" fmla="*/ 329 h 359"/>
                <a:gd name="T14" fmla="*/ 363 w 411"/>
                <a:gd name="T15" fmla="*/ 9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359">
                  <a:moveTo>
                    <a:pt x="363" y="92"/>
                  </a:moveTo>
                  <a:cubicBezTo>
                    <a:pt x="321" y="30"/>
                    <a:pt x="244" y="0"/>
                    <a:pt x="171" y="8"/>
                  </a:cubicBezTo>
                  <a:cubicBezTo>
                    <a:pt x="104" y="16"/>
                    <a:pt x="45" y="57"/>
                    <a:pt x="19" y="119"/>
                  </a:cubicBezTo>
                  <a:cubicBezTo>
                    <a:pt x="3" y="157"/>
                    <a:pt x="0" y="200"/>
                    <a:pt x="12" y="239"/>
                  </a:cubicBezTo>
                  <a:cubicBezTo>
                    <a:pt x="23" y="276"/>
                    <a:pt x="48" y="307"/>
                    <a:pt x="80" y="328"/>
                  </a:cubicBezTo>
                  <a:cubicBezTo>
                    <a:pt x="117" y="351"/>
                    <a:pt x="160" y="359"/>
                    <a:pt x="203" y="358"/>
                  </a:cubicBezTo>
                  <a:cubicBezTo>
                    <a:pt x="244" y="358"/>
                    <a:pt x="289" y="351"/>
                    <a:pt x="324" y="329"/>
                  </a:cubicBezTo>
                  <a:cubicBezTo>
                    <a:pt x="404" y="277"/>
                    <a:pt x="411" y="167"/>
                    <a:pt x="363" y="92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35"/>
            <p:cNvSpPr>
              <a:spLocks/>
            </p:cNvSpPr>
            <p:nvPr/>
          </p:nvSpPr>
          <p:spPr bwMode="auto">
            <a:xfrm>
              <a:off x="7151688" y="4792663"/>
              <a:ext cx="22225" cy="173038"/>
            </a:xfrm>
            <a:custGeom>
              <a:avLst/>
              <a:gdLst>
                <a:gd name="T0" fmla="*/ 0 w 6"/>
                <a:gd name="T1" fmla="*/ 2 h 46"/>
                <a:gd name="T2" fmla="*/ 0 w 6"/>
                <a:gd name="T3" fmla="*/ 42 h 46"/>
                <a:gd name="T4" fmla="*/ 5 w 6"/>
                <a:gd name="T5" fmla="*/ 42 h 46"/>
                <a:gd name="T6" fmla="*/ 4 w 6"/>
                <a:gd name="T7" fmla="*/ 2 h 46"/>
                <a:gd name="T8" fmla="*/ 0 w 6"/>
                <a:gd name="T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6">
                  <a:moveTo>
                    <a:pt x="0" y="2"/>
                  </a:moveTo>
                  <a:cubicBezTo>
                    <a:pt x="0" y="15"/>
                    <a:pt x="0" y="29"/>
                    <a:pt x="0" y="42"/>
                  </a:cubicBezTo>
                  <a:cubicBezTo>
                    <a:pt x="0" y="46"/>
                    <a:pt x="6" y="46"/>
                    <a:pt x="5" y="42"/>
                  </a:cubicBezTo>
                  <a:cubicBezTo>
                    <a:pt x="5" y="29"/>
                    <a:pt x="5" y="15"/>
                    <a:pt x="4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Oval 136"/>
            <p:cNvSpPr>
              <a:spLocks noChangeArrowheads="1"/>
            </p:cNvSpPr>
            <p:nvPr/>
          </p:nvSpPr>
          <p:spPr bwMode="auto">
            <a:xfrm>
              <a:off x="7099300" y="4770438"/>
              <a:ext cx="119063" cy="63500"/>
            </a:xfrm>
            <a:prstGeom prst="ellipse">
              <a:avLst/>
            </a:prstGeom>
            <a:solidFill>
              <a:srgbClr val="F7B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37"/>
            <p:cNvSpPr>
              <a:spLocks/>
            </p:cNvSpPr>
            <p:nvPr/>
          </p:nvSpPr>
          <p:spPr bwMode="auto">
            <a:xfrm>
              <a:off x="6783388" y="4699001"/>
              <a:ext cx="104775" cy="74613"/>
            </a:xfrm>
            <a:custGeom>
              <a:avLst/>
              <a:gdLst>
                <a:gd name="T0" fmla="*/ 1 w 28"/>
                <a:gd name="T1" fmla="*/ 2 h 20"/>
                <a:gd name="T2" fmla="*/ 23 w 28"/>
                <a:gd name="T3" fmla="*/ 19 h 20"/>
                <a:gd name="T4" fmla="*/ 23 w 28"/>
                <a:gd name="T5" fmla="*/ 10 h 20"/>
                <a:gd name="T6" fmla="*/ 4 w 28"/>
                <a:gd name="T7" fmla="*/ 1 h 20"/>
                <a:gd name="T8" fmla="*/ 1 w 28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1" y="2"/>
                  </a:moveTo>
                  <a:cubicBezTo>
                    <a:pt x="1" y="13"/>
                    <a:pt x="12" y="20"/>
                    <a:pt x="23" y="19"/>
                  </a:cubicBezTo>
                  <a:cubicBezTo>
                    <a:pt x="28" y="18"/>
                    <a:pt x="28" y="10"/>
                    <a:pt x="23" y="10"/>
                  </a:cubicBezTo>
                  <a:cubicBezTo>
                    <a:pt x="15" y="10"/>
                    <a:pt x="9" y="6"/>
                    <a:pt x="4" y="1"/>
                  </a:cubicBezTo>
                  <a:cubicBezTo>
                    <a:pt x="3" y="0"/>
                    <a:pt x="0" y="0"/>
                    <a:pt x="1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Oval 138"/>
            <p:cNvSpPr>
              <a:spLocks noChangeArrowheads="1"/>
            </p:cNvSpPr>
            <p:nvPr/>
          </p:nvSpPr>
          <p:spPr bwMode="auto">
            <a:xfrm>
              <a:off x="7319963" y="4687888"/>
              <a:ext cx="185738" cy="184150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Oval 139"/>
            <p:cNvSpPr>
              <a:spLocks noChangeArrowheads="1"/>
            </p:cNvSpPr>
            <p:nvPr/>
          </p:nvSpPr>
          <p:spPr bwMode="auto">
            <a:xfrm>
              <a:off x="6816725" y="4687888"/>
              <a:ext cx="184150" cy="184150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40"/>
            <p:cNvSpPr>
              <a:spLocks/>
            </p:cNvSpPr>
            <p:nvPr/>
          </p:nvSpPr>
          <p:spPr bwMode="auto">
            <a:xfrm>
              <a:off x="7429500" y="4699001"/>
              <a:ext cx="104775" cy="74613"/>
            </a:xfrm>
            <a:custGeom>
              <a:avLst/>
              <a:gdLst>
                <a:gd name="T0" fmla="*/ 24 w 28"/>
                <a:gd name="T1" fmla="*/ 1 h 20"/>
                <a:gd name="T2" fmla="*/ 6 w 28"/>
                <a:gd name="T3" fmla="*/ 10 h 20"/>
                <a:gd name="T4" fmla="*/ 6 w 28"/>
                <a:gd name="T5" fmla="*/ 19 h 20"/>
                <a:gd name="T6" fmla="*/ 28 w 28"/>
                <a:gd name="T7" fmla="*/ 2 h 20"/>
                <a:gd name="T8" fmla="*/ 24 w 28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24" y="1"/>
                  </a:moveTo>
                  <a:cubicBezTo>
                    <a:pt x="19" y="6"/>
                    <a:pt x="13" y="10"/>
                    <a:pt x="6" y="10"/>
                  </a:cubicBezTo>
                  <a:cubicBezTo>
                    <a:pt x="0" y="10"/>
                    <a:pt x="0" y="18"/>
                    <a:pt x="6" y="19"/>
                  </a:cubicBezTo>
                  <a:cubicBezTo>
                    <a:pt x="16" y="20"/>
                    <a:pt x="27" y="13"/>
                    <a:pt x="28" y="2"/>
                  </a:cubicBezTo>
                  <a:cubicBezTo>
                    <a:pt x="28" y="0"/>
                    <a:pt x="26" y="0"/>
                    <a:pt x="24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41"/>
            <p:cNvSpPr>
              <a:spLocks/>
            </p:cNvSpPr>
            <p:nvPr/>
          </p:nvSpPr>
          <p:spPr bwMode="auto">
            <a:xfrm>
              <a:off x="7042150" y="4894263"/>
              <a:ext cx="247650" cy="98425"/>
            </a:xfrm>
            <a:custGeom>
              <a:avLst/>
              <a:gdLst>
                <a:gd name="T0" fmla="*/ 2 w 66"/>
                <a:gd name="T1" fmla="*/ 7 h 26"/>
                <a:gd name="T2" fmla="*/ 62 w 66"/>
                <a:gd name="T3" fmla="*/ 10 h 26"/>
                <a:gd name="T4" fmla="*/ 55 w 66"/>
                <a:gd name="T5" fmla="*/ 4 h 26"/>
                <a:gd name="T6" fmla="*/ 6 w 66"/>
                <a:gd name="T7" fmla="*/ 3 h 26"/>
                <a:gd name="T8" fmla="*/ 2 w 66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6">
                  <a:moveTo>
                    <a:pt x="2" y="7"/>
                  </a:moveTo>
                  <a:cubicBezTo>
                    <a:pt x="16" y="24"/>
                    <a:pt x="46" y="26"/>
                    <a:pt x="62" y="10"/>
                  </a:cubicBezTo>
                  <a:cubicBezTo>
                    <a:pt x="66" y="6"/>
                    <a:pt x="60" y="0"/>
                    <a:pt x="55" y="4"/>
                  </a:cubicBezTo>
                  <a:cubicBezTo>
                    <a:pt x="42" y="17"/>
                    <a:pt x="20" y="15"/>
                    <a:pt x="6" y="3"/>
                  </a:cubicBezTo>
                  <a:cubicBezTo>
                    <a:pt x="3" y="1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42"/>
            <p:cNvSpPr>
              <a:spLocks/>
            </p:cNvSpPr>
            <p:nvPr/>
          </p:nvSpPr>
          <p:spPr bwMode="auto">
            <a:xfrm>
              <a:off x="6094413" y="4781551"/>
              <a:ext cx="777875" cy="188913"/>
            </a:xfrm>
            <a:custGeom>
              <a:avLst/>
              <a:gdLst>
                <a:gd name="T0" fmla="*/ 2 w 207"/>
                <a:gd name="T1" fmla="*/ 3 h 50"/>
                <a:gd name="T2" fmla="*/ 204 w 207"/>
                <a:gd name="T3" fmla="*/ 49 h 50"/>
                <a:gd name="T4" fmla="*/ 205 w 207"/>
                <a:gd name="T5" fmla="*/ 45 h 50"/>
                <a:gd name="T6" fmla="*/ 3 w 207"/>
                <a:gd name="T7" fmla="*/ 0 h 50"/>
                <a:gd name="T8" fmla="*/ 2 w 207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50">
                  <a:moveTo>
                    <a:pt x="2" y="3"/>
                  </a:moveTo>
                  <a:cubicBezTo>
                    <a:pt x="70" y="14"/>
                    <a:pt x="137" y="30"/>
                    <a:pt x="204" y="49"/>
                  </a:cubicBezTo>
                  <a:cubicBezTo>
                    <a:pt x="206" y="50"/>
                    <a:pt x="207" y="46"/>
                    <a:pt x="205" y="45"/>
                  </a:cubicBezTo>
                  <a:cubicBezTo>
                    <a:pt x="139" y="24"/>
                    <a:pt x="71" y="9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43"/>
            <p:cNvSpPr>
              <a:spLocks/>
            </p:cNvSpPr>
            <p:nvPr/>
          </p:nvSpPr>
          <p:spPr bwMode="auto">
            <a:xfrm>
              <a:off x="6102350" y="5018088"/>
              <a:ext cx="725488" cy="65088"/>
            </a:xfrm>
            <a:custGeom>
              <a:avLst/>
              <a:gdLst>
                <a:gd name="T0" fmla="*/ 3 w 193"/>
                <a:gd name="T1" fmla="*/ 16 h 17"/>
                <a:gd name="T2" fmla="*/ 190 w 193"/>
                <a:gd name="T3" fmla="*/ 5 h 17"/>
                <a:gd name="T4" fmla="*/ 190 w 193"/>
                <a:gd name="T5" fmla="*/ 0 h 17"/>
                <a:gd name="T6" fmla="*/ 3 w 193"/>
                <a:gd name="T7" fmla="*/ 12 h 17"/>
                <a:gd name="T8" fmla="*/ 3 w 193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7">
                  <a:moveTo>
                    <a:pt x="3" y="16"/>
                  </a:moveTo>
                  <a:cubicBezTo>
                    <a:pt x="65" y="11"/>
                    <a:pt x="128" y="11"/>
                    <a:pt x="190" y="5"/>
                  </a:cubicBezTo>
                  <a:cubicBezTo>
                    <a:pt x="193" y="5"/>
                    <a:pt x="193" y="0"/>
                    <a:pt x="190" y="0"/>
                  </a:cubicBezTo>
                  <a:cubicBezTo>
                    <a:pt x="128" y="5"/>
                    <a:pt x="65" y="6"/>
                    <a:pt x="3" y="12"/>
                  </a:cubicBezTo>
                  <a:cubicBezTo>
                    <a:pt x="0" y="12"/>
                    <a:pt x="0" y="17"/>
                    <a:pt x="3" y="16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44"/>
            <p:cNvSpPr>
              <a:spLocks/>
            </p:cNvSpPr>
            <p:nvPr/>
          </p:nvSpPr>
          <p:spPr bwMode="auto">
            <a:xfrm>
              <a:off x="7445375" y="4781551"/>
              <a:ext cx="781050" cy="188913"/>
            </a:xfrm>
            <a:custGeom>
              <a:avLst/>
              <a:gdLst>
                <a:gd name="T0" fmla="*/ 205 w 208"/>
                <a:gd name="T1" fmla="*/ 0 h 50"/>
                <a:gd name="T2" fmla="*/ 3 w 208"/>
                <a:gd name="T3" fmla="*/ 45 h 50"/>
                <a:gd name="T4" fmla="*/ 4 w 208"/>
                <a:gd name="T5" fmla="*/ 49 h 50"/>
                <a:gd name="T6" fmla="*/ 206 w 208"/>
                <a:gd name="T7" fmla="*/ 3 h 50"/>
                <a:gd name="T8" fmla="*/ 205 w 20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0">
                  <a:moveTo>
                    <a:pt x="205" y="0"/>
                  </a:moveTo>
                  <a:cubicBezTo>
                    <a:pt x="137" y="9"/>
                    <a:pt x="68" y="24"/>
                    <a:pt x="3" y="45"/>
                  </a:cubicBezTo>
                  <a:cubicBezTo>
                    <a:pt x="0" y="46"/>
                    <a:pt x="1" y="50"/>
                    <a:pt x="4" y="49"/>
                  </a:cubicBezTo>
                  <a:cubicBezTo>
                    <a:pt x="70" y="30"/>
                    <a:pt x="137" y="14"/>
                    <a:pt x="206" y="3"/>
                  </a:cubicBezTo>
                  <a:cubicBezTo>
                    <a:pt x="208" y="3"/>
                    <a:pt x="207" y="0"/>
                    <a:pt x="205" y="0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45"/>
            <p:cNvSpPr>
              <a:spLocks/>
            </p:cNvSpPr>
            <p:nvPr/>
          </p:nvSpPr>
          <p:spPr bwMode="auto">
            <a:xfrm>
              <a:off x="7489825" y="5018088"/>
              <a:ext cx="730250" cy="65088"/>
            </a:xfrm>
            <a:custGeom>
              <a:avLst/>
              <a:gdLst>
                <a:gd name="T0" fmla="*/ 191 w 194"/>
                <a:gd name="T1" fmla="*/ 12 h 17"/>
                <a:gd name="T2" fmla="*/ 3 w 194"/>
                <a:gd name="T3" fmla="*/ 0 h 17"/>
                <a:gd name="T4" fmla="*/ 3 w 194"/>
                <a:gd name="T5" fmla="*/ 5 h 17"/>
                <a:gd name="T6" fmla="*/ 191 w 194"/>
                <a:gd name="T7" fmla="*/ 16 h 17"/>
                <a:gd name="T8" fmla="*/ 191 w 194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7">
                  <a:moveTo>
                    <a:pt x="191" y="12"/>
                  </a:moveTo>
                  <a:cubicBezTo>
                    <a:pt x="129" y="6"/>
                    <a:pt x="66" y="5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  <a:cubicBezTo>
                    <a:pt x="66" y="11"/>
                    <a:pt x="129" y="11"/>
                    <a:pt x="191" y="16"/>
                  </a:cubicBezTo>
                  <a:cubicBezTo>
                    <a:pt x="194" y="17"/>
                    <a:pt x="194" y="12"/>
                    <a:pt x="191" y="12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46"/>
            <p:cNvSpPr>
              <a:spLocks/>
            </p:cNvSpPr>
            <p:nvPr/>
          </p:nvSpPr>
          <p:spPr bwMode="auto">
            <a:xfrm>
              <a:off x="6715125" y="4221163"/>
              <a:ext cx="255588" cy="311150"/>
            </a:xfrm>
            <a:custGeom>
              <a:avLst/>
              <a:gdLst>
                <a:gd name="T0" fmla="*/ 28 w 68"/>
                <a:gd name="T1" fmla="*/ 1 h 83"/>
                <a:gd name="T2" fmla="*/ 4 w 68"/>
                <a:gd name="T3" fmla="*/ 57 h 83"/>
                <a:gd name="T4" fmla="*/ 64 w 68"/>
                <a:gd name="T5" fmla="*/ 78 h 83"/>
                <a:gd name="T6" fmla="*/ 63 w 68"/>
                <a:gd name="T7" fmla="*/ 70 h 83"/>
                <a:gd name="T8" fmla="*/ 11 w 68"/>
                <a:gd name="T9" fmla="*/ 48 h 83"/>
                <a:gd name="T10" fmla="*/ 30 w 68"/>
                <a:gd name="T11" fmla="*/ 3 h 83"/>
                <a:gd name="T12" fmla="*/ 28 w 68"/>
                <a:gd name="T1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83">
                  <a:moveTo>
                    <a:pt x="28" y="1"/>
                  </a:moveTo>
                  <a:cubicBezTo>
                    <a:pt x="15" y="15"/>
                    <a:pt x="0" y="37"/>
                    <a:pt x="4" y="57"/>
                  </a:cubicBezTo>
                  <a:cubicBezTo>
                    <a:pt x="8" y="80"/>
                    <a:pt x="47" y="83"/>
                    <a:pt x="64" y="78"/>
                  </a:cubicBezTo>
                  <a:cubicBezTo>
                    <a:pt x="68" y="77"/>
                    <a:pt x="68" y="70"/>
                    <a:pt x="63" y="70"/>
                  </a:cubicBezTo>
                  <a:cubicBezTo>
                    <a:pt x="46" y="72"/>
                    <a:pt x="10" y="72"/>
                    <a:pt x="11" y="48"/>
                  </a:cubicBezTo>
                  <a:cubicBezTo>
                    <a:pt x="12" y="32"/>
                    <a:pt x="21" y="17"/>
                    <a:pt x="30" y="3"/>
                  </a:cubicBezTo>
                  <a:cubicBezTo>
                    <a:pt x="30" y="2"/>
                    <a:pt x="29" y="0"/>
                    <a:pt x="28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47"/>
            <p:cNvSpPr>
              <a:spLocks/>
            </p:cNvSpPr>
            <p:nvPr/>
          </p:nvSpPr>
          <p:spPr bwMode="auto">
            <a:xfrm>
              <a:off x="6921500" y="4216401"/>
              <a:ext cx="290513" cy="346075"/>
            </a:xfrm>
            <a:custGeom>
              <a:avLst/>
              <a:gdLst>
                <a:gd name="T0" fmla="*/ 14 w 77"/>
                <a:gd name="T1" fmla="*/ 1 h 92"/>
                <a:gd name="T2" fmla="*/ 1 w 77"/>
                <a:gd name="T3" fmla="*/ 38 h 92"/>
                <a:gd name="T4" fmla="*/ 8 w 77"/>
                <a:gd name="T5" fmla="*/ 78 h 92"/>
                <a:gd name="T6" fmla="*/ 37 w 77"/>
                <a:gd name="T7" fmla="*/ 90 h 92"/>
                <a:gd name="T8" fmla="*/ 72 w 77"/>
                <a:gd name="T9" fmla="*/ 87 h 92"/>
                <a:gd name="T10" fmla="*/ 69 w 77"/>
                <a:gd name="T11" fmla="*/ 79 h 92"/>
                <a:gd name="T12" fmla="*/ 43 w 77"/>
                <a:gd name="T13" fmla="*/ 82 h 92"/>
                <a:gd name="T14" fmla="*/ 28 w 77"/>
                <a:gd name="T15" fmla="*/ 79 h 92"/>
                <a:gd name="T16" fmla="*/ 11 w 77"/>
                <a:gd name="T17" fmla="*/ 66 h 92"/>
                <a:gd name="T18" fmla="*/ 17 w 77"/>
                <a:gd name="T19" fmla="*/ 3 h 92"/>
                <a:gd name="T20" fmla="*/ 14 w 77"/>
                <a:gd name="T21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92">
                  <a:moveTo>
                    <a:pt x="14" y="1"/>
                  </a:moveTo>
                  <a:cubicBezTo>
                    <a:pt x="6" y="12"/>
                    <a:pt x="2" y="25"/>
                    <a:pt x="1" y="38"/>
                  </a:cubicBezTo>
                  <a:cubicBezTo>
                    <a:pt x="0" y="50"/>
                    <a:pt x="0" y="68"/>
                    <a:pt x="8" y="78"/>
                  </a:cubicBezTo>
                  <a:cubicBezTo>
                    <a:pt x="14" y="86"/>
                    <a:pt x="28" y="89"/>
                    <a:pt x="37" y="90"/>
                  </a:cubicBezTo>
                  <a:cubicBezTo>
                    <a:pt x="49" y="92"/>
                    <a:pt x="61" y="92"/>
                    <a:pt x="72" y="87"/>
                  </a:cubicBezTo>
                  <a:cubicBezTo>
                    <a:pt x="77" y="85"/>
                    <a:pt x="74" y="77"/>
                    <a:pt x="69" y="79"/>
                  </a:cubicBezTo>
                  <a:cubicBezTo>
                    <a:pt x="60" y="82"/>
                    <a:pt x="52" y="82"/>
                    <a:pt x="43" y="82"/>
                  </a:cubicBezTo>
                  <a:cubicBezTo>
                    <a:pt x="38" y="81"/>
                    <a:pt x="33" y="80"/>
                    <a:pt x="28" y="79"/>
                  </a:cubicBezTo>
                  <a:cubicBezTo>
                    <a:pt x="19" y="77"/>
                    <a:pt x="14" y="75"/>
                    <a:pt x="11" y="66"/>
                  </a:cubicBezTo>
                  <a:cubicBezTo>
                    <a:pt x="4" y="45"/>
                    <a:pt x="9" y="22"/>
                    <a:pt x="17" y="3"/>
                  </a:cubicBezTo>
                  <a:cubicBezTo>
                    <a:pt x="18" y="1"/>
                    <a:pt x="15" y="0"/>
                    <a:pt x="14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48"/>
            <p:cNvSpPr>
              <a:spLocks/>
            </p:cNvSpPr>
            <p:nvPr/>
          </p:nvSpPr>
          <p:spPr bwMode="auto">
            <a:xfrm>
              <a:off x="7132638" y="4194176"/>
              <a:ext cx="315913" cy="373063"/>
            </a:xfrm>
            <a:custGeom>
              <a:avLst/>
              <a:gdLst>
                <a:gd name="T0" fmla="*/ 8 w 84"/>
                <a:gd name="T1" fmla="*/ 3 h 99"/>
                <a:gd name="T2" fmla="*/ 1 w 84"/>
                <a:gd name="T3" fmla="*/ 58 h 99"/>
                <a:gd name="T4" fmla="*/ 14 w 84"/>
                <a:gd name="T5" fmla="*/ 92 h 99"/>
                <a:gd name="T6" fmla="*/ 47 w 84"/>
                <a:gd name="T7" fmla="*/ 97 h 99"/>
                <a:gd name="T8" fmla="*/ 79 w 84"/>
                <a:gd name="T9" fmla="*/ 87 h 99"/>
                <a:gd name="T10" fmla="*/ 73 w 84"/>
                <a:gd name="T11" fmla="*/ 80 h 99"/>
                <a:gd name="T12" fmla="*/ 45 w 84"/>
                <a:gd name="T13" fmla="*/ 88 h 99"/>
                <a:gd name="T14" fmla="*/ 17 w 84"/>
                <a:gd name="T15" fmla="*/ 84 h 99"/>
                <a:gd name="T16" fmla="*/ 8 w 84"/>
                <a:gd name="T17" fmla="*/ 46 h 99"/>
                <a:gd name="T18" fmla="*/ 13 w 84"/>
                <a:gd name="T19" fmla="*/ 4 h 99"/>
                <a:gd name="T20" fmla="*/ 8 w 84"/>
                <a:gd name="T21" fmla="*/ 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99">
                  <a:moveTo>
                    <a:pt x="8" y="3"/>
                  </a:moveTo>
                  <a:cubicBezTo>
                    <a:pt x="4" y="21"/>
                    <a:pt x="0" y="40"/>
                    <a:pt x="1" y="58"/>
                  </a:cubicBezTo>
                  <a:cubicBezTo>
                    <a:pt x="2" y="70"/>
                    <a:pt x="3" y="85"/>
                    <a:pt x="14" y="92"/>
                  </a:cubicBezTo>
                  <a:cubicBezTo>
                    <a:pt x="23" y="99"/>
                    <a:pt x="36" y="98"/>
                    <a:pt x="47" y="97"/>
                  </a:cubicBezTo>
                  <a:cubicBezTo>
                    <a:pt x="58" y="96"/>
                    <a:pt x="70" y="94"/>
                    <a:pt x="79" y="87"/>
                  </a:cubicBezTo>
                  <a:cubicBezTo>
                    <a:pt x="84" y="83"/>
                    <a:pt x="77" y="77"/>
                    <a:pt x="73" y="80"/>
                  </a:cubicBezTo>
                  <a:cubicBezTo>
                    <a:pt x="65" y="86"/>
                    <a:pt x="55" y="88"/>
                    <a:pt x="45" y="88"/>
                  </a:cubicBezTo>
                  <a:cubicBezTo>
                    <a:pt x="37" y="89"/>
                    <a:pt x="23" y="90"/>
                    <a:pt x="17" y="84"/>
                  </a:cubicBezTo>
                  <a:cubicBezTo>
                    <a:pt x="8" y="75"/>
                    <a:pt x="8" y="57"/>
                    <a:pt x="8" y="46"/>
                  </a:cubicBezTo>
                  <a:cubicBezTo>
                    <a:pt x="8" y="32"/>
                    <a:pt x="10" y="18"/>
                    <a:pt x="13" y="4"/>
                  </a:cubicBezTo>
                  <a:cubicBezTo>
                    <a:pt x="14" y="1"/>
                    <a:pt x="9" y="0"/>
                    <a:pt x="8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49"/>
            <p:cNvSpPr>
              <a:spLocks/>
            </p:cNvSpPr>
            <p:nvPr/>
          </p:nvSpPr>
          <p:spPr bwMode="auto">
            <a:xfrm>
              <a:off x="7316788" y="4227513"/>
              <a:ext cx="323850" cy="334963"/>
            </a:xfrm>
            <a:custGeom>
              <a:avLst/>
              <a:gdLst>
                <a:gd name="T0" fmla="*/ 4 w 86"/>
                <a:gd name="T1" fmla="*/ 3 h 89"/>
                <a:gd name="T2" fmla="*/ 21 w 86"/>
                <a:gd name="T3" fmla="*/ 76 h 89"/>
                <a:gd name="T4" fmla="*/ 83 w 86"/>
                <a:gd name="T5" fmla="*/ 54 h 89"/>
                <a:gd name="T6" fmla="*/ 76 w 86"/>
                <a:gd name="T7" fmla="*/ 50 h 89"/>
                <a:gd name="T8" fmla="*/ 20 w 86"/>
                <a:gd name="T9" fmla="*/ 64 h 89"/>
                <a:gd name="T10" fmla="*/ 8 w 86"/>
                <a:gd name="T11" fmla="*/ 3 h 89"/>
                <a:gd name="T12" fmla="*/ 4 w 86"/>
                <a:gd name="T1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9">
                  <a:moveTo>
                    <a:pt x="4" y="3"/>
                  </a:moveTo>
                  <a:cubicBezTo>
                    <a:pt x="2" y="25"/>
                    <a:pt x="0" y="63"/>
                    <a:pt x="21" y="76"/>
                  </a:cubicBezTo>
                  <a:cubicBezTo>
                    <a:pt x="41" y="89"/>
                    <a:pt x="74" y="73"/>
                    <a:pt x="83" y="54"/>
                  </a:cubicBezTo>
                  <a:cubicBezTo>
                    <a:pt x="86" y="49"/>
                    <a:pt x="79" y="45"/>
                    <a:pt x="76" y="50"/>
                  </a:cubicBezTo>
                  <a:cubicBezTo>
                    <a:pt x="67" y="65"/>
                    <a:pt x="34" y="82"/>
                    <a:pt x="20" y="64"/>
                  </a:cubicBezTo>
                  <a:cubicBezTo>
                    <a:pt x="9" y="48"/>
                    <a:pt x="8" y="22"/>
                    <a:pt x="8" y="3"/>
                  </a:cubicBezTo>
                  <a:cubicBezTo>
                    <a:pt x="8" y="0"/>
                    <a:pt x="4" y="0"/>
                    <a:pt x="4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50"/>
            <p:cNvSpPr>
              <a:spLocks/>
            </p:cNvSpPr>
            <p:nvPr/>
          </p:nvSpPr>
          <p:spPr bwMode="auto">
            <a:xfrm>
              <a:off x="6756400" y="5454651"/>
              <a:ext cx="304800" cy="227013"/>
            </a:xfrm>
            <a:custGeom>
              <a:avLst/>
              <a:gdLst>
                <a:gd name="T0" fmla="*/ 1 w 81"/>
                <a:gd name="T1" fmla="*/ 56 h 60"/>
                <a:gd name="T2" fmla="*/ 47 w 81"/>
                <a:gd name="T3" fmla="*/ 45 h 60"/>
                <a:gd name="T4" fmla="*/ 80 w 81"/>
                <a:gd name="T5" fmla="*/ 6 h 60"/>
                <a:gd name="T6" fmla="*/ 75 w 81"/>
                <a:gd name="T7" fmla="*/ 3 h 60"/>
                <a:gd name="T8" fmla="*/ 44 w 81"/>
                <a:gd name="T9" fmla="*/ 39 h 60"/>
                <a:gd name="T10" fmla="*/ 1 w 81"/>
                <a:gd name="T11" fmla="*/ 54 h 60"/>
                <a:gd name="T12" fmla="*/ 1 w 81"/>
                <a:gd name="T13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60">
                  <a:moveTo>
                    <a:pt x="1" y="56"/>
                  </a:moveTo>
                  <a:cubicBezTo>
                    <a:pt x="16" y="60"/>
                    <a:pt x="34" y="52"/>
                    <a:pt x="47" y="45"/>
                  </a:cubicBezTo>
                  <a:cubicBezTo>
                    <a:pt x="62" y="36"/>
                    <a:pt x="73" y="22"/>
                    <a:pt x="80" y="6"/>
                  </a:cubicBezTo>
                  <a:cubicBezTo>
                    <a:pt x="81" y="3"/>
                    <a:pt x="76" y="0"/>
                    <a:pt x="75" y="3"/>
                  </a:cubicBezTo>
                  <a:cubicBezTo>
                    <a:pt x="68" y="18"/>
                    <a:pt x="57" y="31"/>
                    <a:pt x="44" y="39"/>
                  </a:cubicBezTo>
                  <a:cubicBezTo>
                    <a:pt x="30" y="48"/>
                    <a:pt x="16" y="50"/>
                    <a:pt x="1" y="54"/>
                  </a:cubicBezTo>
                  <a:cubicBezTo>
                    <a:pt x="0" y="54"/>
                    <a:pt x="0" y="55"/>
                    <a:pt x="1" y="56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51"/>
            <p:cNvSpPr>
              <a:spLocks/>
            </p:cNvSpPr>
            <p:nvPr/>
          </p:nvSpPr>
          <p:spPr bwMode="auto">
            <a:xfrm>
              <a:off x="6846888" y="5602288"/>
              <a:ext cx="44450" cy="90488"/>
            </a:xfrm>
            <a:custGeom>
              <a:avLst/>
              <a:gdLst>
                <a:gd name="T0" fmla="*/ 0 w 12"/>
                <a:gd name="T1" fmla="*/ 3 h 24"/>
                <a:gd name="T2" fmla="*/ 5 w 12"/>
                <a:gd name="T3" fmla="*/ 20 h 24"/>
                <a:gd name="T4" fmla="*/ 11 w 12"/>
                <a:gd name="T5" fmla="*/ 18 h 24"/>
                <a:gd name="T6" fmla="*/ 3 w 12"/>
                <a:gd name="T7" fmla="*/ 1 h 24"/>
                <a:gd name="T8" fmla="*/ 0 w 12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0" y="3"/>
                  </a:moveTo>
                  <a:cubicBezTo>
                    <a:pt x="1" y="9"/>
                    <a:pt x="4" y="14"/>
                    <a:pt x="5" y="20"/>
                  </a:cubicBezTo>
                  <a:cubicBezTo>
                    <a:pt x="6" y="24"/>
                    <a:pt x="12" y="22"/>
                    <a:pt x="11" y="18"/>
                  </a:cubicBezTo>
                  <a:cubicBezTo>
                    <a:pt x="9" y="12"/>
                    <a:pt x="7" y="6"/>
                    <a:pt x="3" y="1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52"/>
            <p:cNvSpPr>
              <a:spLocks/>
            </p:cNvSpPr>
            <p:nvPr/>
          </p:nvSpPr>
          <p:spPr bwMode="auto">
            <a:xfrm>
              <a:off x="6910388" y="5564188"/>
              <a:ext cx="68263" cy="82550"/>
            </a:xfrm>
            <a:custGeom>
              <a:avLst/>
              <a:gdLst>
                <a:gd name="T0" fmla="*/ 0 w 18"/>
                <a:gd name="T1" fmla="*/ 2 h 22"/>
                <a:gd name="T2" fmla="*/ 5 w 18"/>
                <a:gd name="T3" fmla="*/ 11 h 22"/>
                <a:gd name="T4" fmla="*/ 10 w 18"/>
                <a:gd name="T5" fmla="*/ 19 h 22"/>
                <a:gd name="T6" fmla="*/ 16 w 18"/>
                <a:gd name="T7" fmla="*/ 15 h 22"/>
                <a:gd name="T8" fmla="*/ 9 w 18"/>
                <a:gd name="T9" fmla="*/ 7 h 22"/>
                <a:gd name="T10" fmla="*/ 3 w 18"/>
                <a:gd name="T11" fmla="*/ 1 h 22"/>
                <a:gd name="T12" fmla="*/ 0 w 1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2">
                  <a:moveTo>
                    <a:pt x="0" y="2"/>
                  </a:moveTo>
                  <a:cubicBezTo>
                    <a:pt x="1" y="5"/>
                    <a:pt x="3" y="8"/>
                    <a:pt x="5" y="11"/>
                  </a:cubicBezTo>
                  <a:cubicBezTo>
                    <a:pt x="7" y="14"/>
                    <a:pt x="8" y="16"/>
                    <a:pt x="10" y="19"/>
                  </a:cubicBezTo>
                  <a:cubicBezTo>
                    <a:pt x="13" y="22"/>
                    <a:pt x="18" y="18"/>
                    <a:pt x="16" y="15"/>
                  </a:cubicBezTo>
                  <a:cubicBezTo>
                    <a:pt x="14" y="12"/>
                    <a:pt x="12" y="10"/>
                    <a:pt x="9" y="7"/>
                  </a:cubicBezTo>
                  <a:cubicBezTo>
                    <a:pt x="7" y="5"/>
                    <a:pt x="5" y="2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53"/>
            <p:cNvSpPr>
              <a:spLocks/>
            </p:cNvSpPr>
            <p:nvPr/>
          </p:nvSpPr>
          <p:spPr bwMode="auto">
            <a:xfrm>
              <a:off x="6967538" y="5514976"/>
              <a:ext cx="77788" cy="68263"/>
            </a:xfrm>
            <a:custGeom>
              <a:avLst/>
              <a:gdLst>
                <a:gd name="T0" fmla="*/ 0 w 21"/>
                <a:gd name="T1" fmla="*/ 3 h 18"/>
                <a:gd name="T2" fmla="*/ 7 w 21"/>
                <a:gd name="T3" fmla="*/ 9 h 18"/>
                <a:gd name="T4" fmla="*/ 14 w 21"/>
                <a:gd name="T5" fmla="*/ 15 h 18"/>
                <a:gd name="T6" fmla="*/ 19 w 21"/>
                <a:gd name="T7" fmla="*/ 10 h 18"/>
                <a:gd name="T8" fmla="*/ 11 w 21"/>
                <a:gd name="T9" fmla="*/ 4 h 18"/>
                <a:gd name="T10" fmla="*/ 2 w 21"/>
                <a:gd name="T11" fmla="*/ 0 h 18"/>
                <a:gd name="T12" fmla="*/ 0 w 21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8">
                  <a:moveTo>
                    <a:pt x="0" y="3"/>
                  </a:moveTo>
                  <a:cubicBezTo>
                    <a:pt x="2" y="5"/>
                    <a:pt x="5" y="7"/>
                    <a:pt x="7" y="9"/>
                  </a:cubicBezTo>
                  <a:cubicBezTo>
                    <a:pt x="9" y="11"/>
                    <a:pt x="12" y="13"/>
                    <a:pt x="14" y="15"/>
                  </a:cubicBezTo>
                  <a:cubicBezTo>
                    <a:pt x="18" y="18"/>
                    <a:pt x="21" y="13"/>
                    <a:pt x="19" y="10"/>
                  </a:cubicBezTo>
                  <a:cubicBezTo>
                    <a:pt x="16" y="7"/>
                    <a:pt x="13" y="5"/>
                    <a:pt x="11" y="4"/>
                  </a:cubicBezTo>
                  <a:cubicBezTo>
                    <a:pt x="8" y="2"/>
                    <a:pt x="5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54"/>
            <p:cNvSpPr>
              <a:spLocks/>
            </p:cNvSpPr>
            <p:nvPr/>
          </p:nvSpPr>
          <p:spPr bwMode="auto">
            <a:xfrm>
              <a:off x="7594600" y="4243388"/>
              <a:ext cx="214313" cy="236538"/>
            </a:xfrm>
            <a:custGeom>
              <a:avLst/>
              <a:gdLst>
                <a:gd name="T0" fmla="*/ 1 w 57"/>
                <a:gd name="T1" fmla="*/ 2 h 63"/>
                <a:gd name="T2" fmla="*/ 49 w 57"/>
                <a:gd name="T3" fmla="*/ 59 h 63"/>
                <a:gd name="T4" fmla="*/ 55 w 57"/>
                <a:gd name="T5" fmla="*/ 56 h 63"/>
                <a:gd name="T6" fmla="*/ 2 w 57"/>
                <a:gd name="T7" fmla="*/ 0 h 63"/>
                <a:gd name="T8" fmla="*/ 1 w 57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3">
                  <a:moveTo>
                    <a:pt x="1" y="2"/>
                  </a:moveTo>
                  <a:cubicBezTo>
                    <a:pt x="21" y="17"/>
                    <a:pt x="37" y="37"/>
                    <a:pt x="49" y="59"/>
                  </a:cubicBezTo>
                  <a:cubicBezTo>
                    <a:pt x="51" y="63"/>
                    <a:pt x="57" y="60"/>
                    <a:pt x="55" y="56"/>
                  </a:cubicBezTo>
                  <a:cubicBezTo>
                    <a:pt x="41" y="33"/>
                    <a:pt x="24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55"/>
            <p:cNvSpPr>
              <a:spLocks/>
            </p:cNvSpPr>
            <p:nvPr/>
          </p:nvSpPr>
          <p:spPr bwMode="auto">
            <a:xfrm>
              <a:off x="6500813" y="4243388"/>
              <a:ext cx="200025" cy="236538"/>
            </a:xfrm>
            <a:custGeom>
              <a:avLst/>
              <a:gdLst>
                <a:gd name="T0" fmla="*/ 52 w 53"/>
                <a:gd name="T1" fmla="*/ 1 h 63"/>
                <a:gd name="T2" fmla="*/ 2 w 53"/>
                <a:gd name="T3" fmla="*/ 56 h 63"/>
                <a:gd name="T4" fmla="*/ 8 w 53"/>
                <a:gd name="T5" fmla="*/ 59 h 63"/>
                <a:gd name="T6" fmla="*/ 31 w 53"/>
                <a:gd name="T7" fmla="*/ 27 h 63"/>
                <a:gd name="T8" fmla="*/ 53 w 53"/>
                <a:gd name="T9" fmla="*/ 2 h 63"/>
                <a:gd name="T10" fmla="*/ 52 w 53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63">
                  <a:moveTo>
                    <a:pt x="52" y="1"/>
                  </a:moveTo>
                  <a:cubicBezTo>
                    <a:pt x="31" y="13"/>
                    <a:pt x="15" y="36"/>
                    <a:pt x="2" y="56"/>
                  </a:cubicBezTo>
                  <a:cubicBezTo>
                    <a:pt x="0" y="59"/>
                    <a:pt x="6" y="63"/>
                    <a:pt x="8" y="59"/>
                  </a:cubicBezTo>
                  <a:cubicBezTo>
                    <a:pt x="15" y="48"/>
                    <a:pt x="22" y="37"/>
                    <a:pt x="31" y="27"/>
                  </a:cubicBezTo>
                  <a:cubicBezTo>
                    <a:pt x="38" y="18"/>
                    <a:pt x="46" y="11"/>
                    <a:pt x="53" y="2"/>
                  </a:cubicBezTo>
                  <a:cubicBezTo>
                    <a:pt x="53" y="1"/>
                    <a:pt x="53" y="0"/>
                    <a:pt x="52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2456237" y="2980139"/>
            <a:ext cx="3818377" cy="3049196"/>
            <a:chOff x="4122737" y="3894138"/>
            <a:chExt cx="3743326" cy="2989263"/>
          </a:xfrm>
        </p:grpSpPr>
        <p:sp>
          <p:nvSpPr>
            <p:cNvPr id="276" name="Freeform 136"/>
            <p:cNvSpPr>
              <a:spLocks noEditPoints="1"/>
            </p:cNvSpPr>
            <p:nvPr/>
          </p:nvSpPr>
          <p:spPr bwMode="auto">
            <a:xfrm>
              <a:off x="6557963" y="4767263"/>
              <a:ext cx="763588" cy="534988"/>
            </a:xfrm>
            <a:custGeom>
              <a:avLst/>
              <a:gdLst>
                <a:gd name="T0" fmla="*/ 74 w 203"/>
                <a:gd name="T1" fmla="*/ 79 h 142"/>
                <a:gd name="T2" fmla="*/ 108 w 203"/>
                <a:gd name="T3" fmla="*/ 77 h 142"/>
                <a:gd name="T4" fmla="*/ 121 w 203"/>
                <a:gd name="T5" fmla="*/ 110 h 142"/>
                <a:gd name="T6" fmla="*/ 74 w 203"/>
                <a:gd name="T7" fmla="*/ 79 h 142"/>
                <a:gd name="T8" fmla="*/ 69 w 203"/>
                <a:gd name="T9" fmla="*/ 46 h 142"/>
                <a:gd name="T10" fmla="*/ 127 w 203"/>
                <a:gd name="T11" fmla="*/ 51 h 142"/>
                <a:gd name="T12" fmla="*/ 141 w 203"/>
                <a:gd name="T13" fmla="*/ 109 h 142"/>
                <a:gd name="T14" fmla="*/ 69 w 203"/>
                <a:gd name="T15" fmla="*/ 46 h 142"/>
                <a:gd name="T16" fmla="*/ 52 w 203"/>
                <a:gd name="T17" fmla="*/ 94 h 142"/>
                <a:gd name="T18" fmla="*/ 113 w 203"/>
                <a:gd name="T19" fmla="*/ 142 h 142"/>
                <a:gd name="T20" fmla="*/ 129 w 203"/>
                <a:gd name="T21" fmla="*/ 135 h 142"/>
                <a:gd name="T22" fmla="*/ 193 w 203"/>
                <a:gd name="T23" fmla="*/ 132 h 142"/>
                <a:gd name="T24" fmla="*/ 120 w 203"/>
                <a:gd name="T25" fmla="*/ 21 h 142"/>
                <a:gd name="T26" fmla="*/ 0 w 203"/>
                <a:gd name="T27" fmla="*/ 79 h 142"/>
                <a:gd name="T28" fmla="*/ 52 w 203"/>
                <a:gd name="T29" fmla="*/ 9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3" h="142">
                  <a:moveTo>
                    <a:pt x="74" y="79"/>
                  </a:moveTo>
                  <a:cubicBezTo>
                    <a:pt x="74" y="79"/>
                    <a:pt x="95" y="68"/>
                    <a:pt x="108" y="77"/>
                  </a:cubicBezTo>
                  <a:cubicBezTo>
                    <a:pt x="125" y="89"/>
                    <a:pt x="121" y="110"/>
                    <a:pt x="121" y="110"/>
                  </a:cubicBezTo>
                  <a:cubicBezTo>
                    <a:pt x="104" y="72"/>
                    <a:pt x="74" y="79"/>
                    <a:pt x="74" y="79"/>
                  </a:cubicBezTo>
                  <a:close/>
                  <a:moveTo>
                    <a:pt x="69" y="46"/>
                  </a:moveTo>
                  <a:cubicBezTo>
                    <a:pt x="69" y="46"/>
                    <a:pt x="107" y="33"/>
                    <a:pt x="127" y="51"/>
                  </a:cubicBezTo>
                  <a:cubicBezTo>
                    <a:pt x="152" y="74"/>
                    <a:pt x="141" y="109"/>
                    <a:pt x="141" y="109"/>
                  </a:cubicBezTo>
                  <a:cubicBezTo>
                    <a:pt x="121" y="42"/>
                    <a:pt x="69" y="46"/>
                    <a:pt x="69" y="46"/>
                  </a:cubicBezTo>
                  <a:close/>
                  <a:moveTo>
                    <a:pt x="52" y="94"/>
                  </a:moveTo>
                  <a:cubicBezTo>
                    <a:pt x="81" y="104"/>
                    <a:pt x="113" y="142"/>
                    <a:pt x="113" y="142"/>
                  </a:cubicBezTo>
                  <a:cubicBezTo>
                    <a:pt x="113" y="142"/>
                    <a:pt x="113" y="142"/>
                    <a:pt x="129" y="135"/>
                  </a:cubicBezTo>
                  <a:cubicBezTo>
                    <a:pt x="145" y="129"/>
                    <a:pt x="193" y="132"/>
                    <a:pt x="193" y="132"/>
                  </a:cubicBezTo>
                  <a:cubicBezTo>
                    <a:pt x="193" y="132"/>
                    <a:pt x="203" y="40"/>
                    <a:pt x="120" y="21"/>
                  </a:cubicBezTo>
                  <a:cubicBezTo>
                    <a:pt x="20" y="0"/>
                    <a:pt x="0" y="79"/>
                    <a:pt x="0" y="79"/>
                  </a:cubicBezTo>
                  <a:cubicBezTo>
                    <a:pt x="0" y="79"/>
                    <a:pt x="22" y="84"/>
                    <a:pt x="52" y="94"/>
                  </a:cubicBezTo>
                  <a:close/>
                </a:path>
              </a:pathLst>
            </a:custGeom>
            <a:solidFill>
              <a:srgbClr val="FAB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7"/>
            <p:cNvSpPr>
              <a:spLocks noEditPoints="1"/>
            </p:cNvSpPr>
            <p:nvPr/>
          </p:nvSpPr>
          <p:spPr bwMode="auto">
            <a:xfrm>
              <a:off x="4122737" y="3894138"/>
              <a:ext cx="3743326" cy="2989263"/>
            </a:xfrm>
            <a:custGeom>
              <a:avLst/>
              <a:gdLst>
                <a:gd name="T0" fmla="*/ 818 w 995"/>
                <a:gd name="T1" fmla="*/ 728 h 794"/>
                <a:gd name="T2" fmla="*/ 751 w 995"/>
                <a:gd name="T3" fmla="*/ 697 h 794"/>
                <a:gd name="T4" fmla="*/ 671 w 995"/>
                <a:gd name="T5" fmla="*/ 768 h 794"/>
                <a:gd name="T6" fmla="*/ 177 w 995"/>
                <a:gd name="T7" fmla="*/ 587 h 794"/>
                <a:gd name="T8" fmla="*/ 253 w 995"/>
                <a:gd name="T9" fmla="*/ 790 h 794"/>
                <a:gd name="T10" fmla="*/ 583 w 995"/>
                <a:gd name="T11" fmla="*/ 89 h 794"/>
                <a:gd name="T12" fmla="*/ 90 w 995"/>
                <a:gd name="T13" fmla="*/ 431 h 794"/>
                <a:gd name="T14" fmla="*/ 992 w 995"/>
                <a:gd name="T15" fmla="*/ 424 h 794"/>
                <a:gd name="T16" fmla="*/ 293 w 995"/>
                <a:gd name="T17" fmla="*/ 484 h 794"/>
                <a:gd name="T18" fmla="*/ 316 w 995"/>
                <a:gd name="T19" fmla="*/ 502 h 794"/>
                <a:gd name="T20" fmla="*/ 307 w 995"/>
                <a:gd name="T21" fmla="*/ 448 h 794"/>
                <a:gd name="T22" fmla="*/ 278 w 995"/>
                <a:gd name="T23" fmla="*/ 497 h 794"/>
                <a:gd name="T24" fmla="*/ 187 w 995"/>
                <a:gd name="T25" fmla="*/ 526 h 794"/>
                <a:gd name="T26" fmla="*/ 223 w 995"/>
                <a:gd name="T27" fmla="*/ 463 h 794"/>
                <a:gd name="T28" fmla="*/ 274 w 995"/>
                <a:gd name="T29" fmla="*/ 510 h 794"/>
                <a:gd name="T30" fmla="*/ 232 w 995"/>
                <a:gd name="T31" fmla="*/ 599 h 794"/>
                <a:gd name="T32" fmla="*/ 304 w 995"/>
                <a:gd name="T33" fmla="*/ 578 h 794"/>
                <a:gd name="T34" fmla="*/ 327 w 995"/>
                <a:gd name="T35" fmla="*/ 630 h 794"/>
                <a:gd name="T36" fmla="*/ 340 w 995"/>
                <a:gd name="T37" fmla="*/ 605 h 794"/>
                <a:gd name="T38" fmla="*/ 359 w 995"/>
                <a:gd name="T39" fmla="*/ 568 h 794"/>
                <a:gd name="T40" fmla="*/ 400 w 995"/>
                <a:gd name="T41" fmla="*/ 509 h 794"/>
                <a:gd name="T42" fmla="*/ 357 w 995"/>
                <a:gd name="T43" fmla="*/ 477 h 794"/>
                <a:gd name="T44" fmla="*/ 369 w 995"/>
                <a:gd name="T45" fmla="*/ 525 h 794"/>
                <a:gd name="T46" fmla="*/ 240 w 995"/>
                <a:gd name="T47" fmla="*/ 514 h 794"/>
                <a:gd name="T48" fmla="*/ 348 w 995"/>
                <a:gd name="T49" fmla="*/ 552 h 794"/>
                <a:gd name="T50" fmla="*/ 295 w 995"/>
                <a:gd name="T51" fmla="*/ 546 h 794"/>
                <a:gd name="T52" fmla="*/ 554 w 995"/>
                <a:gd name="T53" fmla="*/ 493 h 794"/>
                <a:gd name="T54" fmla="*/ 430 w 995"/>
                <a:gd name="T55" fmla="*/ 514 h 794"/>
                <a:gd name="T56" fmla="*/ 563 w 995"/>
                <a:gd name="T57" fmla="*/ 603 h 794"/>
                <a:gd name="T58" fmla="*/ 594 w 995"/>
                <a:gd name="T59" fmla="*/ 657 h 794"/>
                <a:gd name="T60" fmla="*/ 401 w 995"/>
                <a:gd name="T61" fmla="*/ 692 h 794"/>
                <a:gd name="T62" fmla="*/ 414 w 995"/>
                <a:gd name="T63" fmla="*/ 651 h 794"/>
                <a:gd name="T64" fmla="*/ 388 w 995"/>
                <a:gd name="T65" fmla="*/ 634 h 794"/>
                <a:gd name="T66" fmla="*/ 364 w 995"/>
                <a:gd name="T67" fmla="*/ 669 h 794"/>
                <a:gd name="T68" fmla="*/ 373 w 995"/>
                <a:gd name="T69" fmla="*/ 649 h 794"/>
                <a:gd name="T70" fmla="*/ 702 w 995"/>
                <a:gd name="T71" fmla="*/ 487 h 794"/>
                <a:gd name="T72" fmla="*/ 712 w 995"/>
                <a:gd name="T73" fmla="*/ 463 h 794"/>
                <a:gd name="T74" fmla="*/ 680 w 995"/>
                <a:gd name="T75" fmla="*/ 440 h 794"/>
                <a:gd name="T76" fmla="*/ 675 w 995"/>
                <a:gd name="T77" fmla="*/ 478 h 794"/>
                <a:gd name="T78" fmla="*/ 679 w 995"/>
                <a:gd name="T79" fmla="*/ 486 h 794"/>
                <a:gd name="T80" fmla="*/ 648 w 995"/>
                <a:gd name="T81" fmla="*/ 486 h 794"/>
                <a:gd name="T82" fmla="*/ 919 w 995"/>
                <a:gd name="T83" fmla="*/ 456 h 794"/>
                <a:gd name="T84" fmla="*/ 918 w 995"/>
                <a:gd name="T85" fmla="*/ 426 h 794"/>
                <a:gd name="T86" fmla="*/ 910 w 995"/>
                <a:gd name="T87" fmla="*/ 413 h 794"/>
                <a:gd name="T88" fmla="*/ 871 w 995"/>
                <a:gd name="T89" fmla="*/ 428 h 794"/>
                <a:gd name="T90" fmla="*/ 898 w 995"/>
                <a:gd name="T91" fmla="*/ 415 h 794"/>
                <a:gd name="T92" fmla="*/ 128 w 995"/>
                <a:gd name="T93" fmla="*/ 507 h 794"/>
                <a:gd name="T94" fmla="*/ 152 w 995"/>
                <a:gd name="T95" fmla="*/ 506 h 794"/>
                <a:gd name="T96" fmla="*/ 142 w 995"/>
                <a:gd name="T97" fmla="*/ 475 h 794"/>
                <a:gd name="T98" fmla="*/ 119 w 995"/>
                <a:gd name="T99" fmla="*/ 504 h 794"/>
                <a:gd name="T100" fmla="*/ 100 w 995"/>
                <a:gd name="T101" fmla="*/ 490 h 794"/>
                <a:gd name="T102" fmla="*/ 413 w 995"/>
                <a:gd name="T103" fmla="*/ 434 h 794"/>
                <a:gd name="T104" fmla="*/ 214 w 995"/>
                <a:gd name="T105" fmla="*/ 413 h 794"/>
                <a:gd name="T106" fmla="*/ 840 w 995"/>
                <a:gd name="T107" fmla="*/ 461 h 794"/>
                <a:gd name="T108" fmla="*/ 732 w 995"/>
                <a:gd name="T109" fmla="*/ 483 h 794"/>
                <a:gd name="T110" fmla="*/ 535 w 995"/>
                <a:gd name="T111" fmla="*/ 374 h 794"/>
                <a:gd name="T112" fmla="*/ 119 w 995"/>
                <a:gd name="T113" fmla="*/ 671 h 794"/>
                <a:gd name="T114" fmla="*/ 123 w 995"/>
                <a:gd name="T115" fmla="*/ 622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5" h="794">
                  <a:moveTo>
                    <a:pt x="992" y="424"/>
                  </a:moveTo>
                  <a:cubicBezTo>
                    <a:pt x="969" y="496"/>
                    <a:pt x="888" y="536"/>
                    <a:pt x="812" y="555"/>
                  </a:cubicBezTo>
                  <a:cubicBezTo>
                    <a:pt x="812" y="555"/>
                    <a:pt x="780" y="561"/>
                    <a:pt x="754" y="551"/>
                  </a:cubicBezTo>
                  <a:cubicBezTo>
                    <a:pt x="728" y="542"/>
                    <a:pt x="716" y="533"/>
                    <a:pt x="716" y="533"/>
                  </a:cubicBezTo>
                  <a:cubicBezTo>
                    <a:pt x="716" y="533"/>
                    <a:pt x="740" y="564"/>
                    <a:pt x="770" y="573"/>
                  </a:cubicBezTo>
                  <a:cubicBezTo>
                    <a:pt x="760" y="585"/>
                    <a:pt x="756" y="603"/>
                    <a:pt x="755" y="619"/>
                  </a:cubicBezTo>
                  <a:cubicBezTo>
                    <a:pt x="755" y="643"/>
                    <a:pt x="764" y="666"/>
                    <a:pt x="773" y="688"/>
                  </a:cubicBezTo>
                  <a:cubicBezTo>
                    <a:pt x="776" y="695"/>
                    <a:pt x="786" y="696"/>
                    <a:pt x="793" y="697"/>
                  </a:cubicBezTo>
                  <a:cubicBezTo>
                    <a:pt x="803" y="700"/>
                    <a:pt x="812" y="705"/>
                    <a:pt x="820" y="713"/>
                  </a:cubicBezTo>
                  <a:cubicBezTo>
                    <a:pt x="822" y="715"/>
                    <a:pt x="825" y="717"/>
                    <a:pt x="825" y="720"/>
                  </a:cubicBezTo>
                  <a:cubicBezTo>
                    <a:pt x="825" y="724"/>
                    <a:pt x="822" y="727"/>
                    <a:pt x="818" y="728"/>
                  </a:cubicBezTo>
                  <a:cubicBezTo>
                    <a:pt x="814" y="729"/>
                    <a:pt x="810" y="728"/>
                    <a:pt x="807" y="727"/>
                  </a:cubicBezTo>
                  <a:cubicBezTo>
                    <a:pt x="808" y="729"/>
                    <a:pt x="810" y="731"/>
                    <a:pt x="810" y="733"/>
                  </a:cubicBezTo>
                  <a:cubicBezTo>
                    <a:pt x="811" y="736"/>
                    <a:pt x="810" y="739"/>
                    <a:pt x="807" y="740"/>
                  </a:cubicBezTo>
                  <a:cubicBezTo>
                    <a:pt x="806" y="741"/>
                    <a:pt x="804" y="741"/>
                    <a:pt x="802" y="740"/>
                  </a:cubicBezTo>
                  <a:cubicBezTo>
                    <a:pt x="797" y="739"/>
                    <a:pt x="792" y="736"/>
                    <a:pt x="789" y="732"/>
                  </a:cubicBezTo>
                  <a:cubicBezTo>
                    <a:pt x="792" y="735"/>
                    <a:pt x="790" y="739"/>
                    <a:pt x="787" y="741"/>
                  </a:cubicBezTo>
                  <a:cubicBezTo>
                    <a:pt x="783" y="743"/>
                    <a:pt x="779" y="742"/>
                    <a:pt x="776" y="739"/>
                  </a:cubicBezTo>
                  <a:cubicBezTo>
                    <a:pt x="773" y="737"/>
                    <a:pt x="771" y="733"/>
                    <a:pt x="769" y="730"/>
                  </a:cubicBezTo>
                  <a:cubicBezTo>
                    <a:pt x="766" y="723"/>
                    <a:pt x="765" y="715"/>
                    <a:pt x="765" y="707"/>
                  </a:cubicBezTo>
                  <a:cubicBezTo>
                    <a:pt x="765" y="704"/>
                    <a:pt x="763" y="700"/>
                    <a:pt x="760" y="699"/>
                  </a:cubicBezTo>
                  <a:cubicBezTo>
                    <a:pt x="757" y="697"/>
                    <a:pt x="754" y="697"/>
                    <a:pt x="751" y="697"/>
                  </a:cubicBezTo>
                  <a:cubicBezTo>
                    <a:pt x="735" y="694"/>
                    <a:pt x="718" y="693"/>
                    <a:pt x="702" y="689"/>
                  </a:cubicBezTo>
                  <a:cubicBezTo>
                    <a:pt x="686" y="684"/>
                    <a:pt x="670" y="677"/>
                    <a:pt x="658" y="665"/>
                  </a:cubicBezTo>
                  <a:cubicBezTo>
                    <a:pt x="666" y="642"/>
                    <a:pt x="682" y="620"/>
                    <a:pt x="702" y="606"/>
                  </a:cubicBezTo>
                  <a:cubicBezTo>
                    <a:pt x="690" y="607"/>
                    <a:pt x="679" y="614"/>
                    <a:pt x="670" y="622"/>
                  </a:cubicBezTo>
                  <a:cubicBezTo>
                    <a:pt x="655" y="637"/>
                    <a:pt x="644" y="654"/>
                    <a:pt x="640" y="674"/>
                  </a:cubicBezTo>
                  <a:cubicBezTo>
                    <a:pt x="635" y="693"/>
                    <a:pt x="639" y="715"/>
                    <a:pt x="651" y="731"/>
                  </a:cubicBezTo>
                  <a:cubicBezTo>
                    <a:pt x="662" y="734"/>
                    <a:pt x="672" y="739"/>
                    <a:pt x="680" y="746"/>
                  </a:cubicBezTo>
                  <a:cubicBezTo>
                    <a:pt x="688" y="752"/>
                    <a:pt x="694" y="759"/>
                    <a:pt x="697" y="768"/>
                  </a:cubicBezTo>
                  <a:cubicBezTo>
                    <a:pt x="698" y="771"/>
                    <a:pt x="699" y="774"/>
                    <a:pt x="697" y="775"/>
                  </a:cubicBezTo>
                  <a:cubicBezTo>
                    <a:pt x="695" y="777"/>
                    <a:pt x="693" y="777"/>
                    <a:pt x="690" y="776"/>
                  </a:cubicBezTo>
                  <a:cubicBezTo>
                    <a:pt x="683" y="775"/>
                    <a:pt x="677" y="772"/>
                    <a:pt x="671" y="768"/>
                  </a:cubicBezTo>
                  <a:cubicBezTo>
                    <a:pt x="674" y="772"/>
                    <a:pt x="676" y="777"/>
                    <a:pt x="677" y="782"/>
                  </a:cubicBezTo>
                  <a:cubicBezTo>
                    <a:pt x="678" y="784"/>
                    <a:pt x="678" y="786"/>
                    <a:pt x="676" y="786"/>
                  </a:cubicBezTo>
                  <a:cubicBezTo>
                    <a:pt x="675" y="787"/>
                    <a:pt x="673" y="787"/>
                    <a:pt x="672" y="786"/>
                  </a:cubicBezTo>
                  <a:cubicBezTo>
                    <a:pt x="667" y="783"/>
                    <a:pt x="661" y="780"/>
                    <a:pt x="657" y="777"/>
                  </a:cubicBezTo>
                  <a:cubicBezTo>
                    <a:pt x="658" y="779"/>
                    <a:pt x="654" y="782"/>
                    <a:pt x="651" y="784"/>
                  </a:cubicBezTo>
                  <a:cubicBezTo>
                    <a:pt x="649" y="785"/>
                    <a:pt x="645" y="784"/>
                    <a:pt x="643" y="783"/>
                  </a:cubicBezTo>
                  <a:cubicBezTo>
                    <a:pt x="640" y="781"/>
                    <a:pt x="638" y="779"/>
                    <a:pt x="637" y="776"/>
                  </a:cubicBezTo>
                  <a:cubicBezTo>
                    <a:pt x="631" y="768"/>
                    <a:pt x="627" y="758"/>
                    <a:pt x="627" y="748"/>
                  </a:cubicBezTo>
                  <a:cubicBezTo>
                    <a:pt x="509" y="711"/>
                    <a:pt x="383" y="703"/>
                    <a:pt x="261" y="726"/>
                  </a:cubicBezTo>
                  <a:cubicBezTo>
                    <a:pt x="264" y="697"/>
                    <a:pt x="256" y="666"/>
                    <a:pt x="241" y="642"/>
                  </a:cubicBezTo>
                  <a:cubicBezTo>
                    <a:pt x="226" y="618"/>
                    <a:pt x="203" y="598"/>
                    <a:pt x="177" y="587"/>
                  </a:cubicBezTo>
                  <a:cubicBezTo>
                    <a:pt x="203" y="602"/>
                    <a:pt x="225" y="628"/>
                    <a:pt x="235" y="657"/>
                  </a:cubicBezTo>
                  <a:cubicBezTo>
                    <a:pt x="244" y="686"/>
                    <a:pt x="242" y="718"/>
                    <a:pt x="230" y="745"/>
                  </a:cubicBezTo>
                  <a:cubicBezTo>
                    <a:pt x="250" y="750"/>
                    <a:pt x="270" y="757"/>
                    <a:pt x="288" y="768"/>
                  </a:cubicBezTo>
                  <a:cubicBezTo>
                    <a:pt x="291" y="769"/>
                    <a:pt x="293" y="771"/>
                    <a:pt x="295" y="773"/>
                  </a:cubicBezTo>
                  <a:cubicBezTo>
                    <a:pt x="296" y="775"/>
                    <a:pt x="297" y="778"/>
                    <a:pt x="296" y="780"/>
                  </a:cubicBezTo>
                  <a:cubicBezTo>
                    <a:pt x="287" y="783"/>
                    <a:pt x="278" y="781"/>
                    <a:pt x="270" y="776"/>
                  </a:cubicBezTo>
                  <a:cubicBezTo>
                    <a:pt x="271" y="778"/>
                    <a:pt x="273" y="781"/>
                    <a:pt x="274" y="783"/>
                  </a:cubicBezTo>
                  <a:cubicBezTo>
                    <a:pt x="275" y="785"/>
                    <a:pt x="275" y="787"/>
                    <a:pt x="273" y="789"/>
                  </a:cubicBezTo>
                  <a:cubicBezTo>
                    <a:pt x="271" y="790"/>
                    <a:pt x="269" y="790"/>
                    <a:pt x="267" y="789"/>
                  </a:cubicBezTo>
                  <a:cubicBezTo>
                    <a:pt x="262" y="788"/>
                    <a:pt x="257" y="786"/>
                    <a:pt x="252" y="782"/>
                  </a:cubicBezTo>
                  <a:cubicBezTo>
                    <a:pt x="252" y="785"/>
                    <a:pt x="253" y="787"/>
                    <a:pt x="253" y="790"/>
                  </a:cubicBezTo>
                  <a:cubicBezTo>
                    <a:pt x="250" y="793"/>
                    <a:pt x="244" y="794"/>
                    <a:pt x="240" y="793"/>
                  </a:cubicBezTo>
                  <a:cubicBezTo>
                    <a:pt x="235" y="792"/>
                    <a:pt x="231" y="790"/>
                    <a:pt x="227" y="787"/>
                  </a:cubicBezTo>
                  <a:cubicBezTo>
                    <a:pt x="217" y="781"/>
                    <a:pt x="207" y="773"/>
                    <a:pt x="200" y="763"/>
                  </a:cubicBezTo>
                  <a:cubicBezTo>
                    <a:pt x="176" y="735"/>
                    <a:pt x="133" y="729"/>
                    <a:pt x="100" y="712"/>
                  </a:cubicBezTo>
                  <a:cubicBezTo>
                    <a:pt x="67" y="695"/>
                    <a:pt x="35" y="672"/>
                    <a:pt x="19" y="639"/>
                  </a:cubicBezTo>
                  <a:cubicBezTo>
                    <a:pt x="0" y="600"/>
                    <a:pt x="5" y="553"/>
                    <a:pt x="22" y="514"/>
                  </a:cubicBezTo>
                  <a:cubicBezTo>
                    <a:pt x="23" y="512"/>
                    <a:pt x="26" y="511"/>
                    <a:pt x="26" y="508"/>
                  </a:cubicBezTo>
                  <a:cubicBezTo>
                    <a:pt x="36" y="373"/>
                    <a:pt x="86" y="305"/>
                    <a:pt x="176" y="258"/>
                  </a:cubicBezTo>
                  <a:cubicBezTo>
                    <a:pt x="263" y="213"/>
                    <a:pt x="367" y="219"/>
                    <a:pt x="463" y="197"/>
                  </a:cubicBezTo>
                  <a:cubicBezTo>
                    <a:pt x="492" y="191"/>
                    <a:pt x="520" y="182"/>
                    <a:pt x="543" y="164"/>
                  </a:cubicBezTo>
                  <a:cubicBezTo>
                    <a:pt x="566" y="146"/>
                    <a:pt x="583" y="119"/>
                    <a:pt x="583" y="89"/>
                  </a:cubicBezTo>
                  <a:cubicBezTo>
                    <a:pt x="583" y="73"/>
                    <a:pt x="574" y="56"/>
                    <a:pt x="563" y="45"/>
                  </a:cubicBezTo>
                  <a:cubicBezTo>
                    <a:pt x="552" y="33"/>
                    <a:pt x="538" y="25"/>
                    <a:pt x="523" y="17"/>
                  </a:cubicBezTo>
                  <a:cubicBezTo>
                    <a:pt x="520" y="15"/>
                    <a:pt x="517" y="14"/>
                    <a:pt x="516" y="10"/>
                  </a:cubicBezTo>
                  <a:cubicBezTo>
                    <a:pt x="515" y="6"/>
                    <a:pt x="519" y="2"/>
                    <a:pt x="523" y="1"/>
                  </a:cubicBezTo>
                  <a:cubicBezTo>
                    <a:pt x="527" y="0"/>
                    <a:pt x="531" y="2"/>
                    <a:pt x="535" y="3"/>
                  </a:cubicBezTo>
                  <a:cubicBezTo>
                    <a:pt x="562" y="13"/>
                    <a:pt x="586" y="33"/>
                    <a:pt x="601" y="58"/>
                  </a:cubicBezTo>
                  <a:cubicBezTo>
                    <a:pt x="615" y="80"/>
                    <a:pt x="617" y="115"/>
                    <a:pt x="606" y="139"/>
                  </a:cubicBezTo>
                  <a:cubicBezTo>
                    <a:pt x="594" y="168"/>
                    <a:pt x="568" y="189"/>
                    <a:pt x="541" y="204"/>
                  </a:cubicBezTo>
                  <a:cubicBezTo>
                    <a:pt x="486" y="233"/>
                    <a:pt x="424" y="242"/>
                    <a:pt x="362" y="252"/>
                  </a:cubicBezTo>
                  <a:cubicBezTo>
                    <a:pt x="301" y="261"/>
                    <a:pt x="242" y="263"/>
                    <a:pt x="187" y="292"/>
                  </a:cubicBezTo>
                  <a:cubicBezTo>
                    <a:pt x="132" y="320"/>
                    <a:pt x="95" y="369"/>
                    <a:pt x="90" y="431"/>
                  </a:cubicBezTo>
                  <a:cubicBezTo>
                    <a:pt x="138" y="380"/>
                    <a:pt x="194" y="369"/>
                    <a:pt x="263" y="366"/>
                  </a:cubicBezTo>
                  <a:cubicBezTo>
                    <a:pt x="333" y="364"/>
                    <a:pt x="402" y="383"/>
                    <a:pt x="466" y="408"/>
                  </a:cubicBezTo>
                  <a:cubicBezTo>
                    <a:pt x="486" y="416"/>
                    <a:pt x="497" y="437"/>
                    <a:pt x="514" y="449"/>
                  </a:cubicBezTo>
                  <a:cubicBezTo>
                    <a:pt x="531" y="461"/>
                    <a:pt x="551" y="470"/>
                    <a:pt x="572" y="472"/>
                  </a:cubicBezTo>
                  <a:cubicBezTo>
                    <a:pt x="533" y="462"/>
                    <a:pt x="494" y="414"/>
                    <a:pt x="494" y="374"/>
                  </a:cubicBezTo>
                  <a:cubicBezTo>
                    <a:pt x="493" y="333"/>
                    <a:pt x="519" y="295"/>
                    <a:pt x="555" y="277"/>
                  </a:cubicBezTo>
                  <a:cubicBezTo>
                    <a:pt x="591" y="259"/>
                    <a:pt x="645" y="265"/>
                    <a:pt x="681" y="282"/>
                  </a:cubicBezTo>
                  <a:cubicBezTo>
                    <a:pt x="718" y="299"/>
                    <a:pt x="728" y="328"/>
                    <a:pt x="746" y="364"/>
                  </a:cubicBezTo>
                  <a:cubicBezTo>
                    <a:pt x="805" y="339"/>
                    <a:pt x="895" y="343"/>
                    <a:pt x="954" y="370"/>
                  </a:cubicBezTo>
                  <a:cubicBezTo>
                    <a:pt x="965" y="375"/>
                    <a:pt x="975" y="381"/>
                    <a:pt x="983" y="390"/>
                  </a:cubicBezTo>
                  <a:cubicBezTo>
                    <a:pt x="991" y="399"/>
                    <a:pt x="995" y="412"/>
                    <a:pt x="992" y="424"/>
                  </a:cubicBezTo>
                  <a:close/>
                  <a:moveTo>
                    <a:pt x="310" y="573"/>
                  </a:moveTo>
                  <a:cubicBezTo>
                    <a:pt x="312" y="579"/>
                    <a:pt x="315" y="579"/>
                    <a:pt x="315" y="579"/>
                  </a:cubicBezTo>
                  <a:cubicBezTo>
                    <a:pt x="315" y="579"/>
                    <a:pt x="318" y="579"/>
                    <a:pt x="318" y="572"/>
                  </a:cubicBezTo>
                  <a:cubicBezTo>
                    <a:pt x="319" y="565"/>
                    <a:pt x="311" y="548"/>
                    <a:pt x="311" y="548"/>
                  </a:cubicBezTo>
                  <a:cubicBezTo>
                    <a:pt x="311" y="548"/>
                    <a:pt x="307" y="567"/>
                    <a:pt x="310" y="573"/>
                  </a:cubicBezTo>
                  <a:close/>
                  <a:moveTo>
                    <a:pt x="246" y="519"/>
                  </a:moveTo>
                  <a:cubicBezTo>
                    <a:pt x="253" y="520"/>
                    <a:pt x="271" y="516"/>
                    <a:pt x="271" y="516"/>
                  </a:cubicBezTo>
                  <a:cubicBezTo>
                    <a:pt x="271" y="516"/>
                    <a:pt x="253" y="509"/>
                    <a:pt x="247" y="510"/>
                  </a:cubicBezTo>
                  <a:cubicBezTo>
                    <a:pt x="240" y="511"/>
                    <a:pt x="240" y="514"/>
                    <a:pt x="240" y="514"/>
                  </a:cubicBezTo>
                  <a:cubicBezTo>
                    <a:pt x="240" y="514"/>
                    <a:pt x="240" y="517"/>
                    <a:pt x="246" y="519"/>
                  </a:cubicBezTo>
                  <a:close/>
                  <a:moveTo>
                    <a:pt x="293" y="484"/>
                  </a:moveTo>
                  <a:cubicBezTo>
                    <a:pt x="293" y="484"/>
                    <a:pt x="294" y="465"/>
                    <a:pt x="291" y="459"/>
                  </a:cubicBezTo>
                  <a:cubicBezTo>
                    <a:pt x="288" y="453"/>
                    <a:pt x="285" y="453"/>
                    <a:pt x="285" y="453"/>
                  </a:cubicBezTo>
                  <a:cubicBezTo>
                    <a:pt x="285" y="453"/>
                    <a:pt x="282" y="455"/>
                    <a:pt x="282" y="461"/>
                  </a:cubicBezTo>
                  <a:cubicBezTo>
                    <a:pt x="283" y="468"/>
                    <a:pt x="293" y="484"/>
                    <a:pt x="293" y="484"/>
                  </a:cubicBezTo>
                  <a:close/>
                  <a:moveTo>
                    <a:pt x="330" y="442"/>
                  </a:moveTo>
                  <a:cubicBezTo>
                    <a:pt x="330" y="442"/>
                    <a:pt x="315" y="461"/>
                    <a:pt x="313" y="484"/>
                  </a:cubicBezTo>
                  <a:cubicBezTo>
                    <a:pt x="311" y="494"/>
                    <a:pt x="313" y="498"/>
                    <a:pt x="313" y="499"/>
                  </a:cubicBezTo>
                  <a:cubicBezTo>
                    <a:pt x="321" y="489"/>
                    <a:pt x="335" y="470"/>
                    <a:pt x="342" y="464"/>
                  </a:cubicBezTo>
                  <a:cubicBezTo>
                    <a:pt x="350" y="457"/>
                    <a:pt x="353" y="458"/>
                    <a:pt x="353" y="458"/>
                  </a:cubicBezTo>
                  <a:cubicBezTo>
                    <a:pt x="353" y="458"/>
                    <a:pt x="355" y="461"/>
                    <a:pt x="348" y="470"/>
                  </a:cubicBezTo>
                  <a:cubicBezTo>
                    <a:pt x="343" y="477"/>
                    <a:pt x="326" y="493"/>
                    <a:pt x="316" y="502"/>
                  </a:cubicBezTo>
                  <a:cubicBezTo>
                    <a:pt x="317" y="502"/>
                    <a:pt x="321" y="503"/>
                    <a:pt x="331" y="501"/>
                  </a:cubicBezTo>
                  <a:cubicBezTo>
                    <a:pt x="353" y="496"/>
                    <a:pt x="371" y="479"/>
                    <a:pt x="371" y="479"/>
                  </a:cubicBezTo>
                  <a:cubicBezTo>
                    <a:pt x="381" y="469"/>
                    <a:pt x="379" y="451"/>
                    <a:pt x="368" y="441"/>
                  </a:cubicBezTo>
                  <a:cubicBezTo>
                    <a:pt x="357" y="432"/>
                    <a:pt x="340" y="431"/>
                    <a:pt x="330" y="442"/>
                  </a:cubicBezTo>
                  <a:close/>
                  <a:moveTo>
                    <a:pt x="304" y="506"/>
                  </a:moveTo>
                  <a:cubicBezTo>
                    <a:pt x="300" y="506"/>
                    <a:pt x="296" y="510"/>
                    <a:pt x="296" y="515"/>
                  </a:cubicBezTo>
                  <a:cubicBezTo>
                    <a:pt x="296" y="519"/>
                    <a:pt x="300" y="523"/>
                    <a:pt x="304" y="523"/>
                  </a:cubicBezTo>
                  <a:cubicBezTo>
                    <a:pt x="309" y="523"/>
                    <a:pt x="313" y="519"/>
                    <a:pt x="313" y="515"/>
                  </a:cubicBezTo>
                  <a:cubicBezTo>
                    <a:pt x="313" y="510"/>
                    <a:pt x="309" y="506"/>
                    <a:pt x="304" y="506"/>
                  </a:cubicBezTo>
                  <a:close/>
                  <a:moveTo>
                    <a:pt x="296" y="419"/>
                  </a:moveTo>
                  <a:cubicBezTo>
                    <a:pt x="296" y="424"/>
                    <a:pt x="298" y="440"/>
                    <a:pt x="307" y="448"/>
                  </a:cubicBezTo>
                  <a:cubicBezTo>
                    <a:pt x="310" y="429"/>
                    <a:pt x="310" y="429"/>
                    <a:pt x="310" y="429"/>
                  </a:cubicBezTo>
                  <a:cubicBezTo>
                    <a:pt x="312" y="449"/>
                    <a:pt x="312" y="449"/>
                    <a:pt x="312" y="449"/>
                  </a:cubicBezTo>
                  <a:cubicBezTo>
                    <a:pt x="323" y="442"/>
                    <a:pt x="327" y="427"/>
                    <a:pt x="328" y="422"/>
                  </a:cubicBezTo>
                  <a:cubicBezTo>
                    <a:pt x="328" y="422"/>
                    <a:pt x="328" y="422"/>
                    <a:pt x="328" y="422"/>
                  </a:cubicBezTo>
                  <a:cubicBezTo>
                    <a:pt x="328" y="421"/>
                    <a:pt x="328" y="420"/>
                    <a:pt x="328" y="420"/>
                  </a:cubicBezTo>
                  <a:cubicBezTo>
                    <a:pt x="329" y="412"/>
                    <a:pt x="321" y="405"/>
                    <a:pt x="313" y="405"/>
                  </a:cubicBezTo>
                  <a:cubicBezTo>
                    <a:pt x="305" y="404"/>
                    <a:pt x="296" y="410"/>
                    <a:pt x="296" y="418"/>
                  </a:cubicBezTo>
                  <a:cubicBezTo>
                    <a:pt x="296" y="418"/>
                    <a:pt x="296" y="419"/>
                    <a:pt x="296" y="419"/>
                  </a:cubicBezTo>
                  <a:cubicBezTo>
                    <a:pt x="296" y="419"/>
                    <a:pt x="296" y="419"/>
                    <a:pt x="296" y="419"/>
                  </a:cubicBezTo>
                  <a:close/>
                  <a:moveTo>
                    <a:pt x="243" y="468"/>
                  </a:moveTo>
                  <a:cubicBezTo>
                    <a:pt x="243" y="468"/>
                    <a:pt x="257" y="488"/>
                    <a:pt x="278" y="497"/>
                  </a:cubicBezTo>
                  <a:cubicBezTo>
                    <a:pt x="286" y="501"/>
                    <a:pt x="291" y="502"/>
                    <a:pt x="292" y="501"/>
                  </a:cubicBezTo>
                  <a:cubicBezTo>
                    <a:pt x="285" y="491"/>
                    <a:pt x="271" y="471"/>
                    <a:pt x="267" y="463"/>
                  </a:cubicBezTo>
                  <a:cubicBezTo>
                    <a:pt x="263" y="453"/>
                    <a:pt x="265" y="451"/>
                    <a:pt x="265" y="451"/>
                  </a:cubicBezTo>
                  <a:cubicBezTo>
                    <a:pt x="265" y="451"/>
                    <a:pt x="268" y="450"/>
                    <a:pt x="275" y="459"/>
                  </a:cubicBezTo>
                  <a:cubicBezTo>
                    <a:pt x="280" y="466"/>
                    <a:pt x="290" y="488"/>
                    <a:pt x="296" y="500"/>
                  </a:cubicBezTo>
                  <a:cubicBezTo>
                    <a:pt x="296" y="498"/>
                    <a:pt x="298" y="495"/>
                    <a:pt x="299" y="485"/>
                  </a:cubicBezTo>
                  <a:cubicBezTo>
                    <a:pt x="301" y="462"/>
                    <a:pt x="291" y="440"/>
                    <a:pt x="291" y="440"/>
                  </a:cubicBezTo>
                  <a:cubicBezTo>
                    <a:pt x="284" y="427"/>
                    <a:pt x="266" y="424"/>
                    <a:pt x="254" y="431"/>
                  </a:cubicBezTo>
                  <a:cubicBezTo>
                    <a:pt x="242" y="438"/>
                    <a:pt x="236" y="455"/>
                    <a:pt x="243" y="468"/>
                  </a:cubicBezTo>
                  <a:close/>
                  <a:moveTo>
                    <a:pt x="179" y="518"/>
                  </a:moveTo>
                  <a:cubicBezTo>
                    <a:pt x="179" y="522"/>
                    <a:pt x="183" y="526"/>
                    <a:pt x="187" y="526"/>
                  </a:cubicBezTo>
                  <a:cubicBezTo>
                    <a:pt x="192" y="526"/>
                    <a:pt x="195" y="522"/>
                    <a:pt x="195" y="518"/>
                  </a:cubicBezTo>
                  <a:cubicBezTo>
                    <a:pt x="195" y="514"/>
                    <a:pt x="192" y="510"/>
                    <a:pt x="187" y="510"/>
                  </a:cubicBezTo>
                  <a:cubicBezTo>
                    <a:pt x="183" y="510"/>
                    <a:pt x="179" y="514"/>
                    <a:pt x="179" y="518"/>
                  </a:cubicBezTo>
                  <a:close/>
                  <a:moveTo>
                    <a:pt x="209" y="493"/>
                  </a:moveTo>
                  <a:cubicBezTo>
                    <a:pt x="209" y="493"/>
                    <a:pt x="210" y="493"/>
                    <a:pt x="211" y="493"/>
                  </a:cubicBezTo>
                  <a:cubicBezTo>
                    <a:pt x="211" y="493"/>
                    <a:pt x="211" y="493"/>
                    <a:pt x="211" y="493"/>
                  </a:cubicBezTo>
                  <a:cubicBezTo>
                    <a:pt x="215" y="495"/>
                    <a:pt x="231" y="498"/>
                    <a:pt x="241" y="491"/>
                  </a:cubicBezTo>
                  <a:cubicBezTo>
                    <a:pt x="225" y="483"/>
                    <a:pt x="225" y="483"/>
                    <a:pt x="225" y="483"/>
                  </a:cubicBezTo>
                  <a:cubicBezTo>
                    <a:pt x="244" y="487"/>
                    <a:pt x="244" y="487"/>
                    <a:pt x="244" y="487"/>
                  </a:cubicBezTo>
                  <a:cubicBezTo>
                    <a:pt x="241" y="475"/>
                    <a:pt x="227" y="466"/>
                    <a:pt x="223" y="463"/>
                  </a:cubicBezTo>
                  <a:cubicBezTo>
                    <a:pt x="223" y="463"/>
                    <a:pt x="223" y="463"/>
                    <a:pt x="223" y="463"/>
                  </a:cubicBezTo>
                  <a:cubicBezTo>
                    <a:pt x="222" y="463"/>
                    <a:pt x="222" y="463"/>
                    <a:pt x="222" y="463"/>
                  </a:cubicBezTo>
                  <a:cubicBezTo>
                    <a:pt x="214" y="460"/>
                    <a:pt x="205" y="465"/>
                    <a:pt x="202" y="473"/>
                  </a:cubicBezTo>
                  <a:cubicBezTo>
                    <a:pt x="199" y="480"/>
                    <a:pt x="202" y="490"/>
                    <a:pt x="209" y="493"/>
                  </a:cubicBezTo>
                  <a:close/>
                  <a:moveTo>
                    <a:pt x="240" y="559"/>
                  </a:moveTo>
                  <a:cubicBezTo>
                    <a:pt x="240" y="559"/>
                    <a:pt x="264" y="552"/>
                    <a:pt x="279" y="535"/>
                  </a:cubicBezTo>
                  <a:cubicBezTo>
                    <a:pt x="286" y="527"/>
                    <a:pt x="287" y="523"/>
                    <a:pt x="288" y="522"/>
                  </a:cubicBezTo>
                  <a:cubicBezTo>
                    <a:pt x="275" y="526"/>
                    <a:pt x="252" y="533"/>
                    <a:pt x="244" y="534"/>
                  </a:cubicBezTo>
                  <a:cubicBezTo>
                    <a:pt x="233" y="535"/>
                    <a:pt x="232" y="532"/>
                    <a:pt x="232" y="532"/>
                  </a:cubicBezTo>
                  <a:cubicBezTo>
                    <a:pt x="232" y="532"/>
                    <a:pt x="232" y="529"/>
                    <a:pt x="242" y="525"/>
                  </a:cubicBezTo>
                  <a:cubicBezTo>
                    <a:pt x="250" y="523"/>
                    <a:pt x="274" y="520"/>
                    <a:pt x="287" y="518"/>
                  </a:cubicBezTo>
                  <a:cubicBezTo>
                    <a:pt x="286" y="517"/>
                    <a:pt x="283" y="514"/>
                    <a:pt x="274" y="510"/>
                  </a:cubicBezTo>
                  <a:cubicBezTo>
                    <a:pt x="253" y="501"/>
                    <a:pt x="229" y="504"/>
                    <a:pt x="229" y="504"/>
                  </a:cubicBezTo>
                  <a:cubicBezTo>
                    <a:pt x="215" y="507"/>
                    <a:pt x="206" y="523"/>
                    <a:pt x="209" y="537"/>
                  </a:cubicBezTo>
                  <a:cubicBezTo>
                    <a:pt x="212" y="551"/>
                    <a:pt x="226" y="562"/>
                    <a:pt x="240" y="559"/>
                  </a:cubicBezTo>
                  <a:close/>
                  <a:moveTo>
                    <a:pt x="255" y="597"/>
                  </a:moveTo>
                  <a:cubicBezTo>
                    <a:pt x="258" y="593"/>
                    <a:pt x="265" y="579"/>
                    <a:pt x="263" y="567"/>
                  </a:cubicBezTo>
                  <a:cubicBezTo>
                    <a:pt x="249" y="580"/>
                    <a:pt x="249" y="580"/>
                    <a:pt x="249" y="580"/>
                  </a:cubicBezTo>
                  <a:cubicBezTo>
                    <a:pt x="259" y="564"/>
                    <a:pt x="259" y="564"/>
                    <a:pt x="259" y="564"/>
                  </a:cubicBezTo>
                  <a:cubicBezTo>
                    <a:pt x="246" y="563"/>
                    <a:pt x="234" y="573"/>
                    <a:pt x="230" y="576"/>
                  </a:cubicBezTo>
                  <a:cubicBezTo>
                    <a:pt x="230" y="576"/>
                    <a:pt x="230" y="576"/>
                    <a:pt x="230" y="576"/>
                  </a:cubicBezTo>
                  <a:cubicBezTo>
                    <a:pt x="230" y="577"/>
                    <a:pt x="229" y="577"/>
                    <a:pt x="229" y="577"/>
                  </a:cubicBezTo>
                  <a:cubicBezTo>
                    <a:pt x="224" y="583"/>
                    <a:pt x="226" y="594"/>
                    <a:pt x="232" y="599"/>
                  </a:cubicBezTo>
                  <a:cubicBezTo>
                    <a:pt x="239" y="604"/>
                    <a:pt x="249" y="604"/>
                    <a:pt x="254" y="598"/>
                  </a:cubicBezTo>
                  <a:cubicBezTo>
                    <a:pt x="254" y="598"/>
                    <a:pt x="254" y="598"/>
                    <a:pt x="255" y="597"/>
                  </a:cubicBezTo>
                  <a:cubicBezTo>
                    <a:pt x="255" y="597"/>
                    <a:pt x="255" y="597"/>
                    <a:pt x="255" y="597"/>
                  </a:cubicBezTo>
                  <a:close/>
                  <a:moveTo>
                    <a:pt x="279" y="624"/>
                  </a:moveTo>
                  <a:cubicBezTo>
                    <a:pt x="279" y="618"/>
                    <a:pt x="275" y="614"/>
                    <a:pt x="270" y="614"/>
                  </a:cubicBezTo>
                  <a:cubicBezTo>
                    <a:pt x="264" y="614"/>
                    <a:pt x="260" y="618"/>
                    <a:pt x="260" y="624"/>
                  </a:cubicBezTo>
                  <a:cubicBezTo>
                    <a:pt x="260" y="629"/>
                    <a:pt x="264" y="633"/>
                    <a:pt x="270" y="633"/>
                  </a:cubicBezTo>
                  <a:cubicBezTo>
                    <a:pt x="275" y="633"/>
                    <a:pt x="279" y="629"/>
                    <a:pt x="279" y="624"/>
                  </a:cubicBezTo>
                  <a:close/>
                  <a:moveTo>
                    <a:pt x="315" y="544"/>
                  </a:moveTo>
                  <a:cubicBezTo>
                    <a:pt x="311" y="536"/>
                    <a:pt x="307" y="533"/>
                    <a:pt x="306" y="533"/>
                  </a:cubicBezTo>
                  <a:cubicBezTo>
                    <a:pt x="306" y="546"/>
                    <a:pt x="306" y="570"/>
                    <a:pt x="304" y="578"/>
                  </a:cubicBezTo>
                  <a:cubicBezTo>
                    <a:pt x="301" y="589"/>
                    <a:pt x="298" y="589"/>
                    <a:pt x="298" y="589"/>
                  </a:cubicBezTo>
                  <a:cubicBezTo>
                    <a:pt x="298" y="589"/>
                    <a:pt x="295" y="588"/>
                    <a:pt x="295" y="577"/>
                  </a:cubicBezTo>
                  <a:cubicBezTo>
                    <a:pt x="295" y="569"/>
                    <a:pt x="300" y="545"/>
                    <a:pt x="302" y="532"/>
                  </a:cubicBezTo>
                  <a:cubicBezTo>
                    <a:pt x="301" y="533"/>
                    <a:pt x="297" y="535"/>
                    <a:pt x="291" y="542"/>
                  </a:cubicBezTo>
                  <a:cubicBezTo>
                    <a:pt x="276" y="559"/>
                    <a:pt x="271" y="583"/>
                    <a:pt x="271" y="583"/>
                  </a:cubicBezTo>
                  <a:cubicBezTo>
                    <a:pt x="269" y="597"/>
                    <a:pt x="282" y="610"/>
                    <a:pt x="296" y="612"/>
                  </a:cubicBezTo>
                  <a:cubicBezTo>
                    <a:pt x="310" y="613"/>
                    <a:pt x="325" y="603"/>
                    <a:pt x="326" y="589"/>
                  </a:cubicBezTo>
                  <a:cubicBezTo>
                    <a:pt x="326" y="589"/>
                    <a:pt x="327" y="565"/>
                    <a:pt x="315" y="544"/>
                  </a:cubicBezTo>
                  <a:close/>
                  <a:moveTo>
                    <a:pt x="343" y="630"/>
                  </a:moveTo>
                  <a:cubicBezTo>
                    <a:pt x="343" y="626"/>
                    <a:pt x="339" y="622"/>
                    <a:pt x="335" y="622"/>
                  </a:cubicBezTo>
                  <a:cubicBezTo>
                    <a:pt x="330" y="622"/>
                    <a:pt x="327" y="626"/>
                    <a:pt x="327" y="630"/>
                  </a:cubicBezTo>
                  <a:cubicBezTo>
                    <a:pt x="327" y="634"/>
                    <a:pt x="330" y="638"/>
                    <a:pt x="335" y="638"/>
                  </a:cubicBezTo>
                  <a:cubicBezTo>
                    <a:pt x="339" y="638"/>
                    <a:pt x="343" y="634"/>
                    <a:pt x="343" y="630"/>
                  </a:cubicBezTo>
                  <a:close/>
                  <a:moveTo>
                    <a:pt x="368" y="588"/>
                  </a:moveTo>
                  <a:cubicBezTo>
                    <a:pt x="368" y="588"/>
                    <a:pt x="368" y="588"/>
                    <a:pt x="367" y="587"/>
                  </a:cubicBezTo>
                  <a:cubicBezTo>
                    <a:pt x="367" y="587"/>
                    <a:pt x="367" y="587"/>
                    <a:pt x="367" y="587"/>
                  </a:cubicBezTo>
                  <a:cubicBezTo>
                    <a:pt x="364" y="583"/>
                    <a:pt x="353" y="572"/>
                    <a:pt x="341" y="571"/>
                  </a:cubicBezTo>
                  <a:cubicBezTo>
                    <a:pt x="350" y="588"/>
                    <a:pt x="350" y="588"/>
                    <a:pt x="350" y="588"/>
                  </a:cubicBezTo>
                  <a:cubicBezTo>
                    <a:pt x="336" y="573"/>
                    <a:pt x="336" y="573"/>
                    <a:pt x="336" y="573"/>
                  </a:cubicBezTo>
                  <a:cubicBezTo>
                    <a:pt x="332" y="584"/>
                    <a:pt x="337" y="600"/>
                    <a:pt x="340" y="604"/>
                  </a:cubicBezTo>
                  <a:cubicBezTo>
                    <a:pt x="340" y="604"/>
                    <a:pt x="340" y="604"/>
                    <a:pt x="340" y="604"/>
                  </a:cubicBezTo>
                  <a:cubicBezTo>
                    <a:pt x="340" y="605"/>
                    <a:pt x="340" y="605"/>
                    <a:pt x="340" y="605"/>
                  </a:cubicBezTo>
                  <a:cubicBezTo>
                    <a:pt x="345" y="612"/>
                    <a:pt x="355" y="613"/>
                    <a:pt x="362" y="609"/>
                  </a:cubicBezTo>
                  <a:cubicBezTo>
                    <a:pt x="369" y="605"/>
                    <a:pt x="372" y="595"/>
                    <a:pt x="368" y="588"/>
                  </a:cubicBezTo>
                  <a:close/>
                  <a:moveTo>
                    <a:pt x="382" y="517"/>
                  </a:moveTo>
                  <a:cubicBezTo>
                    <a:pt x="382" y="517"/>
                    <a:pt x="359" y="509"/>
                    <a:pt x="336" y="513"/>
                  </a:cubicBezTo>
                  <a:cubicBezTo>
                    <a:pt x="326" y="515"/>
                    <a:pt x="323" y="518"/>
                    <a:pt x="322" y="519"/>
                  </a:cubicBezTo>
                  <a:cubicBezTo>
                    <a:pt x="334" y="523"/>
                    <a:pt x="357" y="530"/>
                    <a:pt x="364" y="535"/>
                  </a:cubicBezTo>
                  <a:cubicBezTo>
                    <a:pt x="374" y="541"/>
                    <a:pt x="373" y="543"/>
                    <a:pt x="373" y="543"/>
                  </a:cubicBezTo>
                  <a:cubicBezTo>
                    <a:pt x="373" y="543"/>
                    <a:pt x="371" y="546"/>
                    <a:pt x="361" y="543"/>
                  </a:cubicBezTo>
                  <a:cubicBezTo>
                    <a:pt x="352" y="540"/>
                    <a:pt x="331" y="529"/>
                    <a:pt x="320" y="522"/>
                  </a:cubicBezTo>
                  <a:cubicBezTo>
                    <a:pt x="320" y="524"/>
                    <a:pt x="321" y="528"/>
                    <a:pt x="326" y="536"/>
                  </a:cubicBezTo>
                  <a:cubicBezTo>
                    <a:pt x="338" y="556"/>
                    <a:pt x="359" y="568"/>
                    <a:pt x="359" y="568"/>
                  </a:cubicBezTo>
                  <a:cubicBezTo>
                    <a:pt x="372" y="574"/>
                    <a:pt x="388" y="566"/>
                    <a:pt x="394" y="553"/>
                  </a:cubicBezTo>
                  <a:cubicBezTo>
                    <a:pt x="399" y="540"/>
                    <a:pt x="395" y="523"/>
                    <a:pt x="382" y="517"/>
                  </a:cubicBezTo>
                  <a:close/>
                  <a:moveTo>
                    <a:pt x="412" y="489"/>
                  </a:moveTo>
                  <a:cubicBezTo>
                    <a:pt x="410" y="481"/>
                    <a:pt x="401" y="475"/>
                    <a:pt x="394" y="477"/>
                  </a:cubicBezTo>
                  <a:cubicBezTo>
                    <a:pt x="394" y="477"/>
                    <a:pt x="393" y="477"/>
                    <a:pt x="392" y="477"/>
                  </a:cubicBezTo>
                  <a:cubicBezTo>
                    <a:pt x="392" y="477"/>
                    <a:pt x="392" y="477"/>
                    <a:pt x="392" y="477"/>
                  </a:cubicBezTo>
                  <a:cubicBezTo>
                    <a:pt x="388" y="479"/>
                    <a:pt x="373" y="486"/>
                    <a:pt x="369" y="497"/>
                  </a:cubicBezTo>
                  <a:cubicBezTo>
                    <a:pt x="387" y="494"/>
                    <a:pt x="387" y="494"/>
                    <a:pt x="387" y="494"/>
                  </a:cubicBezTo>
                  <a:cubicBezTo>
                    <a:pt x="370" y="502"/>
                    <a:pt x="370" y="502"/>
                    <a:pt x="370" y="502"/>
                  </a:cubicBezTo>
                  <a:cubicBezTo>
                    <a:pt x="379" y="510"/>
                    <a:pt x="395" y="510"/>
                    <a:pt x="400" y="509"/>
                  </a:cubicBezTo>
                  <a:cubicBezTo>
                    <a:pt x="400" y="509"/>
                    <a:pt x="400" y="509"/>
                    <a:pt x="400" y="509"/>
                  </a:cubicBezTo>
                  <a:cubicBezTo>
                    <a:pt x="401" y="508"/>
                    <a:pt x="402" y="508"/>
                    <a:pt x="402" y="508"/>
                  </a:cubicBezTo>
                  <a:cubicBezTo>
                    <a:pt x="409" y="506"/>
                    <a:pt x="413" y="497"/>
                    <a:pt x="412" y="489"/>
                  </a:cubicBezTo>
                  <a:close/>
                  <a:moveTo>
                    <a:pt x="280" y="492"/>
                  </a:moveTo>
                  <a:cubicBezTo>
                    <a:pt x="280" y="492"/>
                    <a:pt x="271" y="475"/>
                    <a:pt x="265" y="471"/>
                  </a:cubicBezTo>
                  <a:cubicBezTo>
                    <a:pt x="260" y="467"/>
                    <a:pt x="258" y="469"/>
                    <a:pt x="258" y="469"/>
                  </a:cubicBezTo>
                  <a:cubicBezTo>
                    <a:pt x="258" y="469"/>
                    <a:pt x="256" y="471"/>
                    <a:pt x="259" y="477"/>
                  </a:cubicBezTo>
                  <a:cubicBezTo>
                    <a:pt x="263" y="482"/>
                    <a:pt x="280" y="492"/>
                    <a:pt x="280" y="492"/>
                  </a:cubicBezTo>
                  <a:close/>
                  <a:moveTo>
                    <a:pt x="348" y="478"/>
                  </a:moveTo>
                  <a:cubicBezTo>
                    <a:pt x="342" y="480"/>
                    <a:pt x="330" y="495"/>
                    <a:pt x="330" y="495"/>
                  </a:cubicBezTo>
                  <a:cubicBezTo>
                    <a:pt x="330" y="495"/>
                    <a:pt x="349" y="489"/>
                    <a:pt x="353" y="485"/>
                  </a:cubicBezTo>
                  <a:cubicBezTo>
                    <a:pt x="358" y="480"/>
                    <a:pt x="357" y="477"/>
                    <a:pt x="357" y="477"/>
                  </a:cubicBezTo>
                  <a:cubicBezTo>
                    <a:pt x="357" y="477"/>
                    <a:pt x="355" y="475"/>
                    <a:pt x="348" y="478"/>
                  </a:cubicBezTo>
                  <a:close/>
                  <a:moveTo>
                    <a:pt x="318" y="484"/>
                  </a:moveTo>
                  <a:cubicBezTo>
                    <a:pt x="318" y="484"/>
                    <a:pt x="332" y="471"/>
                    <a:pt x="334" y="464"/>
                  </a:cubicBezTo>
                  <a:cubicBezTo>
                    <a:pt x="336" y="458"/>
                    <a:pt x="333" y="456"/>
                    <a:pt x="333" y="456"/>
                  </a:cubicBezTo>
                  <a:cubicBezTo>
                    <a:pt x="333" y="456"/>
                    <a:pt x="331" y="455"/>
                    <a:pt x="326" y="460"/>
                  </a:cubicBezTo>
                  <a:cubicBezTo>
                    <a:pt x="322" y="466"/>
                    <a:pt x="318" y="484"/>
                    <a:pt x="318" y="484"/>
                  </a:cubicBezTo>
                  <a:close/>
                  <a:moveTo>
                    <a:pt x="369" y="525"/>
                  </a:moveTo>
                  <a:cubicBezTo>
                    <a:pt x="369" y="525"/>
                    <a:pt x="369" y="522"/>
                    <a:pt x="363" y="519"/>
                  </a:cubicBezTo>
                  <a:cubicBezTo>
                    <a:pt x="357" y="517"/>
                    <a:pt x="338" y="519"/>
                    <a:pt x="338" y="519"/>
                  </a:cubicBezTo>
                  <a:cubicBezTo>
                    <a:pt x="338" y="519"/>
                    <a:pt x="355" y="528"/>
                    <a:pt x="361" y="528"/>
                  </a:cubicBezTo>
                  <a:cubicBezTo>
                    <a:pt x="368" y="527"/>
                    <a:pt x="369" y="525"/>
                    <a:pt x="369" y="525"/>
                  </a:cubicBezTo>
                  <a:close/>
                  <a:moveTo>
                    <a:pt x="353" y="545"/>
                  </a:moveTo>
                  <a:cubicBezTo>
                    <a:pt x="349" y="540"/>
                    <a:pt x="331" y="533"/>
                    <a:pt x="331" y="533"/>
                  </a:cubicBezTo>
                  <a:cubicBezTo>
                    <a:pt x="331" y="533"/>
                    <a:pt x="342" y="549"/>
                    <a:pt x="348" y="552"/>
                  </a:cubicBezTo>
                  <a:cubicBezTo>
                    <a:pt x="354" y="555"/>
                    <a:pt x="356" y="553"/>
                    <a:pt x="356" y="553"/>
                  </a:cubicBezTo>
                  <a:cubicBezTo>
                    <a:pt x="356" y="553"/>
                    <a:pt x="358" y="550"/>
                    <a:pt x="353" y="545"/>
                  </a:cubicBezTo>
                  <a:close/>
                  <a:moveTo>
                    <a:pt x="246" y="545"/>
                  </a:moveTo>
                  <a:cubicBezTo>
                    <a:pt x="246" y="545"/>
                    <a:pt x="248" y="547"/>
                    <a:pt x="254" y="546"/>
                  </a:cubicBezTo>
                  <a:cubicBezTo>
                    <a:pt x="261" y="544"/>
                    <a:pt x="275" y="531"/>
                    <a:pt x="275" y="531"/>
                  </a:cubicBezTo>
                  <a:cubicBezTo>
                    <a:pt x="275" y="531"/>
                    <a:pt x="256" y="534"/>
                    <a:pt x="250" y="538"/>
                  </a:cubicBezTo>
                  <a:cubicBezTo>
                    <a:pt x="245" y="542"/>
                    <a:pt x="246" y="545"/>
                    <a:pt x="246" y="545"/>
                  </a:cubicBezTo>
                  <a:close/>
                  <a:moveTo>
                    <a:pt x="240" y="514"/>
                  </a:moveTo>
                  <a:cubicBezTo>
                    <a:pt x="240" y="514"/>
                    <a:pt x="240" y="517"/>
                    <a:pt x="246" y="519"/>
                  </a:cubicBezTo>
                  <a:cubicBezTo>
                    <a:pt x="253" y="520"/>
                    <a:pt x="271" y="516"/>
                    <a:pt x="271" y="516"/>
                  </a:cubicBezTo>
                  <a:cubicBezTo>
                    <a:pt x="271" y="516"/>
                    <a:pt x="253" y="509"/>
                    <a:pt x="247" y="510"/>
                  </a:cubicBezTo>
                  <a:cubicBezTo>
                    <a:pt x="240" y="511"/>
                    <a:pt x="240" y="514"/>
                    <a:pt x="240" y="514"/>
                  </a:cubicBezTo>
                  <a:close/>
                  <a:moveTo>
                    <a:pt x="363" y="519"/>
                  </a:moveTo>
                  <a:cubicBezTo>
                    <a:pt x="357" y="517"/>
                    <a:pt x="338" y="519"/>
                    <a:pt x="338" y="519"/>
                  </a:cubicBezTo>
                  <a:cubicBezTo>
                    <a:pt x="338" y="519"/>
                    <a:pt x="355" y="528"/>
                    <a:pt x="361" y="528"/>
                  </a:cubicBezTo>
                  <a:cubicBezTo>
                    <a:pt x="368" y="527"/>
                    <a:pt x="369" y="525"/>
                    <a:pt x="369" y="525"/>
                  </a:cubicBezTo>
                  <a:cubicBezTo>
                    <a:pt x="369" y="525"/>
                    <a:pt x="369" y="522"/>
                    <a:pt x="363" y="519"/>
                  </a:cubicBezTo>
                  <a:close/>
                  <a:moveTo>
                    <a:pt x="331" y="533"/>
                  </a:moveTo>
                  <a:cubicBezTo>
                    <a:pt x="331" y="533"/>
                    <a:pt x="342" y="549"/>
                    <a:pt x="348" y="552"/>
                  </a:cubicBezTo>
                  <a:cubicBezTo>
                    <a:pt x="354" y="555"/>
                    <a:pt x="356" y="553"/>
                    <a:pt x="356" y="553"/>
                  </a:cubicBezTo>
                  <a:cubicBezTo>
                    <a:pt x="356" y="553"/>
                    <a:pt x="358" y="550"/>
                    <a:pt x="353" y="545"/>
                  </a:cubicBezTo>
                  <a:cubicBezTo>
                    <a:pt x="349" y="540"/>
                    <a:pt x="331" y="533"/>
                    <a:pt x="331" y="533"/>
                  </a:cubicBezTo>
                  <a:close/>
                  <a:moveTo>
                    <a:pt x="330" y="495"/>
                  </a:moveTo>
                  <a:cubicBezTo>
                    <a:pt x="330" y="495"/>
                    <a:pt x="349" y="489"/>
                    <a:pt x="353" y="485"/>
                  </a:cubicBezTo>
                  <a:cubicBezTo>
                    <a:pt x="358" y="480"/>
                    <a:pt x="357" y="477"/>
                    <a:pt x="357" y="477"/>
                  </a:cubicBezTo>
                  <a:cubicBezTo>
                    <a:pt x="357" y="477"/>
                    <a:pt x="355" y="475"/>
                    <a:pt x="348" y="478"/>
                  </a:cubicBezTo>
                  <a:cubicBezTo>
                    <a:pt x="342" y="480"/>
                    <a:pt x="330" y="495"/>
                    <a:pt x="330" y="495"/>
                  </a:cubicBezTo>
                  <a:close/>
                  <a:moveTo>
                    <a:pt x="284" y="576"/>
                  </a:moveTo>
                  <a:cubicBezTo>
                    <a:pt x="284" y="576"/>
                    <a:pt x="287" y="577"/>
                    <a:pt x="290" y="571"/>
                  </a:cubicBezTo>
                  <a:cubicBezTo>
                    <a:pt x="294" y="565"/>
                    <a:pt x="295" y="546"/>
                    <a:pt x="295" y="546"/>
                  </a:cubicBezTo>
                  <a:cubicBezTo>
                    <a:pt x="295" y="546"/>
                    <a:pt x="283" y="561"/>
                    <a:pt x="282" y="568"/>
                  </a:cubicBezTo>
                  <a:cubicBezTo>
                    <a:pt x="281" y="575"/>
                    <a:pt x="284" y="576"/>
                    <a:pt x="284" y="576"/>
                  </a:cubicBezTo>
                  <a:close/>
                  <a:moveTo>
                    <a:pt x="334" y="464"/>
                  </a:moveTo>
                  <a:cubicBezTo>
                    <a:pt x="336" y="458"/>
                    <a:pt x="333" y="456"/>
                    <a:pt x="333" y="456"/>
                  </a:cubicBezTo>
                  <a:cubicBezTo>
                    <a:pt x="333" y="456"/>
                    <a:pt x="331" y="455"/>
                    <a:pt x="326" y="460"/>
                  </a:cubicBezTo>
                  <a:cubicBezTo>
                    <a:pt x="322" y="466"/>
                    <a:pt x="318" y="484"/>
                    <a:pt x="318" y="484"/>
                  </a:cubicBezTo>
                  <a:cubicBezTo>
                    <a:pt x="318" y="484"/>
                    <a:pt x="332" y="471"/>
                    <a:pt x="334" y="464"/>
                  </a:cubicBezTo>
                  <a:close/>
                  <a:moveTo>
                    <a:pt x="456" y="458"/>
                  </a:moveTo>
                  <a:cubicBezTo>
                    <a:pt x="455" y="472"/>
                    <a:pt x="486" y="491"/>
                    <a:pt x="529" y="496"/>
                  </a:cubicBezTo>
                  <a:cubicBezTo>
                    <a:pt x="512" y="489"/>
                    <a:pt x="498" y="479"/>
                    <a:pt x="513" y="485"/>
                  </a:cubicBezTo>
                  <a:cubicBezTo>
                    <a:pt x="525" y="489"/>
                    <a:pt x="542" y="492"/>
                    <a:pt x="554" y="493"/>
                  </a:cubicBezTo>
                  <a:cubicBezTo>
                    <a:pt x="542" y="489"/>
                    <a:pt x="519" y="481"/>
                    <a:pt x="499" y="467"/>
                  </a:cubicBezTo>
                  <a:cubicBezTo>
                    <a:pt x="470" y="447"/>
                    <a:pt x="457" y="441"/>
                    <a:pt x="456" y="458"/>
                  </a:cubicBezTo>
                  <a:close/>
                  <a:moveTo>
                    <a:pt x="430" y="514"/>
                  </a:moveTo>
                  <a:cubicBezTo>
                    <a:pt x="419" y="527"/>
                    <a:pt x="439" y="551"/>
                    <a:pt x="490" y="543"/>
                  </a:cubicBezTo>
                  <a:cubicBezTo>
                    <a:pt x="503" y="541"/>
                    <a:pt x="515" y="537"/>
                    <a:pt x="525" y="534"/>
                  </a:cubicBezTo>
                  <a:cubicBezTo>
                    <a:pt x="506" y="535"/>
                    <a:pt x="493" y="532"/>
                    <a:pt x="498" y="530"/>
                  </a:cubicBezTo>
                  <a:cubicBezTo>
                    <a:pt x="505" y="528"/>
                    <a:pt x="508" y="531"/>
                    <a:pt x="545" y="520"/>
                  </a:cubicBezTo>
                  <a:cubicBezTo>
                    <a:pt x="553" y="518"/>
                    <a:pt x="559" y="516"/>
                    <a:pt x="563" y="514"/>
                  </a:cubicBezTo>
                  <a:cubicBezTo>
                    <a:pt x="567" y="511"/>
                    <a:pt x="569" y="509"/>
                    <a:pt x="569" y="509"/>
                  </a:cubicBezTo>
                  <a:cubicBezTo>
                    <a:pt x="569" y="509"/>
                    <a:pt x="534" y="523"/>
                    <a:pt x="501" y="517"/>
                  </a:cubicBezTo>
                  <a:cubicBezTo>
                    <a:pt x="468" y="510"/>
                    <a:pt x="440" y="500"/>
                    <a:pt x="430" y="514"/>
                  </a:cubicBezTo>
                  <a:close/>
                  <a:moveTo>
                    <a:pt x="463" y="633"/>
                  </a:moveTo>
                  <a:cubicBezTo>
                    <a:pt x="504" y="627"/>
                    <a:pt x="539" y="585"/>
                    <a:pt x="560" y="555"/>
                  </a:cubicBezTo>
                  <a:cubicBezTo>
                    <a:pt x="535" y="580"/>
                    <a:pt x="493" y="599"/>
                    <a:pt x="493" y="599"/>
                  </a:cubicBezTo>
                  <a:cubicBezTo>
                    <a:pt x="493" y="599"/>
                    <a:pt x="507" y="590"/>
                    <a:pt x="535" y="568"/>
                  </a:cubicBezTo>
                  <a:cubicBezTo>
                    <a:pt x="563" y="546"/>
                    <a:pt x="578" y="526"/>
                    <a:pt x="578" y="526"/>
                  </a:cubicBezTo>
                  <a:cubicBezTo>
                    <a:pt x="578" y="526"/>
                    <a:pt x="540" y="555"/>
                    <a:pt x="501" y="567"/>
                  </a:cubicBezTo>
                  <a:cubicBezTo>
                    <a:pt x="462" y="579"/>
                    <a:pt x="438" y="584"/>
                    <a:pt x="425" y="588"/>
                  </a:cubicBezTo>
                  <a:cubicBezTo>
                    <a:pt x="412" y="592"/>
                    <a:pt x="398" y="644"/>
                    <a:pt x="463" y="633"/>
                  </a:cubicBezTo>
                  <a:close/>
                  <a:moveTo>
                    <a:pt x="578" y="581"/>
                  </a:moveTo>
                  <a:cubicBezTo>
                    <a:pt x="567" y="602"/>
                    <a:pt x="551" y="626"/>
                    <a:pt x="551" y="626"/>
                  </a:cubicBezTo>
                  <a:cubicBezTo>
                    <a:pt x="551" y="626"/>
                    <a:pt x="553" y="622"/>
                    <a:pt x="563" y="603"/>
                  </a:cubicBezTo>
                  <a:cubicBezTo>
                    <a:pt x="572" y="583"/>
                    <a:pt x="584" y="546"/>
                    <a:pt x="584" y="546"/>
                  </a:cubicBezTo>
                  <a:cubicBezTo>
                    <a:pt x="584" y="546"/>
                    <a:pt x="563" y="588"/>
                    <a:pt x="544" y="610"/>
                  </a:cubicBezTo>
                  <a:cubicBezTo>
                    <a:pt x="524" y="631"/>
                    <a:pt x="506" y="642"/>
                    <a:pt x="506" y="656"/>
                  </a:cubicBezTo>
                  <a:cubicBezTo>
                    <a:pt x="506" y="669"/>
                    <a:pt x="539" y="669"/>
                    <a:pt x="557" y="642"/>
                  </a:cubicBezTo>
                  <a:cubicBezTo>
                    <a:pt x="568" y="625"/>
                    <a:pt x="574" y="601"/>
                    <a:pt x="578" y="581"/>
                  </a:cubicBezTo>
                  <a:close/>
                  <a:moveTo>
                    <a:pt x="609" y="578"/>
                  </a:moveTo>
                  <a:cubicBezTo>
                    <a:pt x="606" y="598"/>
                    <a:pt x="599" y="620"/>
                    <a:pt x="599" y="620"/>
                  </a:cubicBezTo>
                  <a:cubicBezTo>
                    <a:pt x="599" y="620"/>
                    <a:pt x="601" y="611"/>
                    <a:pt x="603" y="587"/>
                  </a:cubicBezTo>
                  <a:cubicBezTo>
                    <a:pt x="604" y="574"/>
                    <a:pt x="603" y="563"/>
                    <a:pt x="602" y="555"/>
                  </a:cubicBezTo>
                  <a:cubicBezTo>
                    <a:pt x="602" y="566"/>
                    <a:pt x="600" y="599"/>
                    <a:pt x="588" y="624"/>
                  </a:cubicBezTo>
                  <a:cubicBezTo>
                    <a:pt x="581" y="638"/>
                    <a:pt x="575" y="659"/>
                    <a:pt x="594" y="657"/>
                  </a:cubicBezTo>
                  <a:cubicBezTo>
                    <a:pt x="609" y="655"/>
                    <a:pt x="613" y="610"/>
                    <a:pt x="609" y="578"/>
                  </a:cubicBezTo>
                  <a:close/>
                  <a:moveTo>
                    <a:pt x="406" y="682"/>
                  </a:moveTo>
                  <a:cubicBezTo>
                    <a:pt x="406" y="682"/>
                    <a:pt x="406" y="682"/>
                    <a:pt x="406" y="681"/>
                  </a:cubicBezTo>
                  <a:cubicBezTo>
                    <a:pt x="406" y="681"/>
                    <a:pt x="406" y="681"/>
                    <a:pt x="406" y="681"/>
                  </a:cubicBezTo>
                  <a:cubicBezTo>
                    <a:pt x="405" y="679"/>
                    <a:pt x="400" y="671"/>
                    <a:pt x="394" y="669"/>
                  </a:cubicBezTo>
                  <a:cubicBezTo>
                    <a:pt x="397" y="679"/>
                    <a:pt x="397" y="679"/>
                    <a:pt x="397" y="679"/>
                  </a:cubicBezTo>
                  <a:cubicBezTo>
                    <a:pt x="391" y="670"/>
                    <a:pt x="391" y="670"/>
                    <a:pt x="391" y="670"/>
                  </a:cubicBezTo>
                  <a:cubicBezTo>
                    <a:pt x="388" y="676"/>
                    <a:pt x="389" y="684"/>
                    <a:pt x="389" y="687"/>
                  </a:cubicBezTo>
                  <a:cubicBezTo>
                    <a:pt x="389" y="687"/>
                    <a:pt x="389" y="687"/>
                    <a:pt x="389" y="687"/>
                  </a:cubicBezTo>
                  <a:cubicBezTo>
                    <a:pt x="390" y="687"/>
                    <a:pt x="390" y="688"/>
                    <a:pt x="390" y="688"/>
                  </a:cubicBezTo>
                  <a:cubicBezTo>
                    <a:pt x="391" y="692"/>
                    <a:pt x="397" y="694"/>
                    <a:pt x="401" y="692"/>
                  </a:cubicBezTo>
                  <a:cubicBezTo>
                    <a:pt x="405" y="691"/>
                    <a:pt x="408" y="686"/>
                    <a:pt x="406" y="682"/>
                  </a:cubicBezTo>
                  <a:close/>
                  <a:moveTo>
                    <a:pt x="399" y="659"/>
                  </a:moveTo>
                  <a:cubicBezTo>
                    <a:pt x="410" y="659"/>
                    <a:pt x="410" y="659"/>
                    <a:pt x="410" y="659"/>
                  </a:cubicBezTo>
                  <a:cubicBezTo>
                    <a:pt x="399" y="662"/>
                    <a:pt x="399" y="662"/>
                    <a:pt x="399" y="662"/>
                  </a:cubicBezTo>
                  <a:cubicBezTo>
                    <a:pt x="403" y="667"/>
                    <a:pt x="412" y="669"/>
                    <a:pt x="415" y="669"/>
                  </a:cubicBezTo>
                  <a:cubicBezTo>
                    <a:pt x="415" y="669"/>
                    <a:pt x="415" y="669"/>
                    <a:pt x="415" y="669"/>
                  </a:cubicBezTo>
                  <a:cubicBezTo>
                    <a:pt x="415" y="669"/>
                    <a:pt x="416" y="669"/>
                    <a:pt x="416" y="669"/>
                  </a:cubicBezTo>
                  <a:cubicBezTo>
                    <a:pt x="420" y="669"/>
                    <a:pt x="423" y="664"/>
                    <a:pt x="423" y="660"/>
                  </a:cubicBezTo>
                  <a:cubicBezTo>
                    <a:pt x="423" y="655"/>
                    <a:pt x="419" y="651"/>
                    <a:pt x="415" y="651"/>
                  </a:cubicBezTo>
                  <a:cubicBezTo>
                    <a:pt x="415" y="651"/>
                    <a:pt x="415" y="651"/>
                    <a:pt x="414" y="651"/>
                  </a:cubicBezTo>
                  <a:cubicBezTo>
                    <a:pt x="414" y="651"/>
                    <a:pt x="414" y="651"/>
                    <a:pt x="414" y="651"/>
                  </a:cubicBezTo>
                  <a:cubicBezTo>
                    <a:pt x="412" y="651"/>
                    <a:pt x="403" y="653"/>
                    <a:pt x="399" y="659"/>
                  </a:cubicBezTo>
                  <a:close/>
                  <a:moveTo>
                    <a:pt x="391" y="650"/>
                  </a:moveTo>
                  <a:cubicBezTo>
                    <a:pt x="395" y="641"/>
                    <a:pt x="395" y="641"/>
                    <a:pt x="395" y="641"/>
                  </a:cubicBezTo>
                  <a:cubicBezTo>
                    <a:pt x="394" y="651"/>
                    <a:pt x="394" y="651"/>
                    <a:pt x="394" y="651"/>
                  </a:cubicBezTo>
                  <a:cubicBezTo>
                    <a:pt x="400" y="649"/>
                    <a:pt x="404" y="641"/>
                    <a:pt x="405" y="639"/>
                  </a:cubicBezTo>
                  <a:cubicBezTo>
                    <a:pt x="405" y="639"/>
                    <a:pt x="405" y="639"/>
                    <a:pt x="405" y="639"/>
                  </a:cubicBezTo>
                  <a:cubicBezTo>
                    <a:pt x="405" y="638"/>
                    <a:pt x="405" y="638"/>
                    <a:pt x="405" y="638"/>
                  </a:cubicBezTo>
                  <a:cubicBezTo>
                    <a:pt x="407" y="634"/>
                    <a:pt x="403" y="629"/>
                    <a:pt x="399" y="628"/>
                  </a:cubicBezTo>
                  <a:cubicBezTo>
                    <a:pt x="395" y="627"/>
                    <a:pt x="390" y="629"/>
                    <a:pt x="388" y="633"/>
                  </a:cubicBezTo>
                  <a:cubicBezTo>
                    <a:pt x="388" y="633"/>
                    <a:pt x="388" y="633"/>
                    <a:pt x="388" y="634"/>
                  </a:cubicBezTo>
                  <a:cubicBezTo>
                    <a:pt x="388" y="634"/>
                    <a:pt x="388" y="634"/>
                    <a:pt x="388" y="634"/>
                  </a:cubicBezTo>
                  <a:cubicBezTo>
                    <a:pt x="388" y="636"/>
                    <a:pt x="387" y="645"/>
                    <a:pt x="391" y="650"/>
                  </a:cubicBezTo>
                  <a:close/>
                  <a:moveTo>
                    <a:pt x="384" y="660"/>
                  </a:moveTo>
                  <a:cubicBezTo>
                    <a:pt x="384" y="663"/>
                    <a:pt x="387" y="666"/>
                    <a:pt x="389" y="666"/>
                  </a:cubicBezTo>
                  <a:cubicBezTo>
                    <a:pt x="392" y="666"/>
                    <a:pt x="395" y="663"/>
                    <a:pt x="395" y="660"/>
                  </a:cubicBezTo>
                  <a:cubicBezTo>
                    <a:pt x="395" y="657"/>
                    <a:pt x="392" y="655"/>
                    <a:pt x="389" y="655"/>
                  </a:cubicBezTo>
                  <a:cubicBezTo>
                    <a:pt x="387" y="655"/>
                    <a:pt x="384" y="657"/>
                    <a:pt x="384" y="660"/>
                  </a:cubicBezTo>
                  <a:close/>
                  <a:moveTo>
                    <a:pt x="382" y="668"/>
                  </a:moveTo>
                  <a:cubicBezTo>
                    <a:pt x="374" y="673"/>
                    <a:pt x="374" y="673"/>
                    <a:pt x="374" y="673"/>
                  </a:cubicBezTo>
                  <a:cubicBezTo>
                    <a:pt x="381" y="665"/>
                    <a:pt x="381" y="665"/>
                    <a:pt x="381" y="665"/>
                  </a:cubicBezTo>
                  <a:cubicBezTo>
                    <a:pt x="374" y="663"/>
                    <a:pt x="366" y="667"/>
                    <a:pt x="364" y="668"/>
                  </a:cubicBezTo>
                  <a:cubicBezTo>
                    <a:pt x="364" y="668"/>
                    <a:pt x="364" y="669"/>
                    <a:pt x="364" y="669"/>
                  </a:cubicBezTo>
                  <a:cubicBezTo>
                    <a:pt x="364" y="669"/>
                    <a:pt x="363" y="669"/>
                    <a:pt x="363" y="669"/>
                  </a:cubicBezTo>
                  <a:cubicBezTo>
                    <a:pt x="360" y="672"/>
                    <a:pt x="360" y="677"/>
                    <a:pt x="363" y="681"/>
                  </a:cubicBezTo>
                  <a:cubicBezTo>
                    <a:pt x="365" y="684"/>
                    <a:pt x="371" y="686"/>
                    <a:pt x="374" y="683"/>
                  </a:cubicBezTo>
                  <a:cubicBezTo>
                    <a:pt x="374" y="683"/>
                    <a:pt x="375" y="683"/>
                    <a:pt x="375" y="683"/>
                  </a:cubicBezTo>
                  <a:cubicBezTo>
                    <a:pt x="375" y="683"/>
                    <a:pt x="375" y="682"/>
                    <a:pt x="375" y="682"/>
                  </a:cubicBezTo>
                  <a:cubicBezTo>
                    <a:pt x="377" y="681"/>
                    <a:pt x="382" y="674"/>
                    <a:pt x="382" y="668"/>
                  </a:cubicBezTo>
                  <a:close/>
                  <a:moveTo>
                    <a:pt x="363" y="653"/>
                  </a:moveTo>
                  <a:cubicBezTo>
                    <a:pt x="363" y="653"/>
                    <a:pt x="363" y="653"/>
                    <a:pt x="364" y="653"/>
                  </a:cubicBezTo>
                  <a:cubicBezTo>
                    <a:pt x="364" y="653"/>
                    <a:pt x="364" y="653"/>
                    <a:pt x="364" y="653"/>
                  </a:cubicBezTo>
                  <a:cubicBezTo>
                    <a:pt x="366" y="655"/>
                    <a:pt x="374" y="658"/>
                    <a:pt x="380" y="656"/>
                  </a:cubicBezTo>
                  <a:cubicBezTo>
                    <a:pt x="373" y="649"/>
                    <a:pt x="373" y="649"/>
                    <a:pt x="373" y="649"/>
                  </a:cubicBezTo>
                  <a:cubicBezTo>
                    <a:pt x="382" y="654"/>
                    <a:pt x="382" y="654"/>
                    <a:pt x="382" y="654"/>
                  </a:cubicBezTo>
                  <a:cubicBezTo>
                    <a:pt x="382" y="647"/>
                    <a:pt x="376" y="640"/>
                    <a:pt x="374" y="639"/>
                  </a:cubicBezTo>
                  <a:cubicBezTo>
                    <a:pt x="374" y="639"/>
                    <a:pt x="374" y="639"/>
                    <a:pt x="374" y="639"/>
                  </a:cubicBezTo>
                  <a:cubicBezTo>
                    <a:pt x="373" y="638"/>
                    <a:pt x="373" y="638"/>
                    <a:pt x="373" y="638"/>
                  </a:cubicBezTo>
                  <a:cubicBezTo>
                    <a:pt x="370" y="636"/>
                    <a:pt x="364" y="638"/>
                    <a:pt x="362" y="641"/>
                  </a:cubicBezTo>
                  <a:cubicBezTo>
                    <a:pt x="359" y="645"/>
                    <a:pt x="360" y="650"/>
                    <a:pt x="363" y="653"/>
                  </a:cubicBezTo>
                  <a:close/>
                  <a:moveTo>
                    <a:pt x="714" y="483"/>
                  </a:moveTo>
                  <a:cubicBezTo>
                    <a:pt x="714" y="483"/>
                    <a:pt x="713" y="482"/>
                    <a:pt x="713" y="482"/>
                  </a:cubicBezTo>
                  <a:cubicBezTo>
                    <a:pt x="713" y="482"/>
                    <a:pt x="713" y="482"/>
                    <a:pt x="713" y="482"/>
                  </a:cubicBezTo>
                  <a:cubicBezTo>
                    <a:pt x="710" y="480"/>
                    <a:pt x="700" y="476"/>
                    <a:pt x="692" y="479"/>
                  </a:cubicBezTo>
                  <a:cubicBezTo>
                    <a:pt x="702" y="487"/>
                    <a:pt x="702" y="487"/>
                    <a:pt x="702" y="487"/>
                  </a:cubicBezTo>
                  <a:cubicBezTo>
                    <a:pt x="690" y="482"/>
                    <a:pt x="690" y="482"/>
                    <a:pt x="690" y="482"/>
                  </a:cubicBezTo>
                  <a:cubicBezTo>
                    <a:pt x="690" y="490"/>
                    <a:pt x="698" y="498"/>
                    <a:pt x="700" y="501"/>
                  </a:cubicBezTo>
                  <a:cubicBezTo>
                    <a:pt x="700" y="501"/>
                    <a:pt x="700" y="501"/>
                    <a:pt x="700" y="501"/>
                  </a:cubicBezTo>
                  <a:cubicBezTo>
                    <a:pt x="701" y="501"/>
                    <a:pt x="701" y="501"/>
                    <a:pt x="701" y="501"/>
                  </a:cubicBezTo>
                  <a:cubicBezTo>
                    <a:pt x="706" y="504"/>
                    <a:pt x="713" y="502"/>
                    <a:pt x="716" y="497"/>
                  </a:cubicBezTo>
                  <a:cubicBezTo>
                    <a:pt x="719" y="493"/>
                    <a:pt x="718" y="486"/>
                    <a:pt x="714" y="483"/>
                  </a:cubicBezTo>
                  <a:close/>
                  <a:moveTo>
                    <a:pt x="689" y="464"/>
                  </a:moveTo>
                  <a:cubicBezTo>
                    <a:pt x="700" y="457"/>
                    <a:pt x="700" y="457"/>
                    <a:pt x="700" y="457"/>
                  </a:cubicBezTo>
                  <a:cubicBezTo>
                    <a:pt x="691" y="467"/>
                    <a:pt x="691" y="467"/>
                    <a:pt x="691" y="467"/>
                  </a:cubicBezTo>
                  <a:cubicBezTo>
                    <a:pt x="699" y="470"/>
                    <a:pt x="709" y="465"/>
                    <a:pt x="712" y="463"/>
                  </a:cubicBezTo>
                  <a:cubicBezTo>
                    <a:pt x="712" y="463"/>
                    <a:pt x="712" y="463"/>
                    <a:pt x="712" y="463"/>
                  </a:cubicBezTo>
                  <a:cubicBezTo>
                    <a:pt x="713" y="463"/>
                    <a:pt x="713" y="462"/>
                    <a:pt x="713" y="462"/>
                  </a:cubicBezTo>
                  <a:cubicBezTo>
                    <a:pt x="717" y="459"/>
                    <a:pt x="717" y="452"/>
                    <a:pt x="714" y="448"/>
                  </a:cubicBezTo>
                  <a:cubicBezTo>
                    <a:pt x="710" y="443"/>
                    <a:pt x="703" y="442"/>
                    <a:pt x="699" y="445"/>
                  </a:cubicBezTo>
                  <a:cubicBezTo>
                    <a:pt x="699" y="445"/>
                    <a:pt x="699" y="445"/>
                    <a:pt x="698" y="446"/>
                  </a:cubicBezTo>
                  <a:cubicBezTo>
                    <a:pt x="698" y="446"/>
                    <a:pt x="698" y="446"/>
                    <a:pt x="698" y="446"/>
                  </a:cubicBezTo>
                  <a:cubicBezTo>
                    <a:pt x="696" y="448"/>
                    <a:pt x="689" y="456"/>
                    <a:pt x="689" y="464"/>
                  </a:cubicBezTo>
                  <a:close/>
                  <a:moveTo>
                    <a:pt x="674" y="463"/>
                  </a:moveTo>
                  <a:cubicBezTo>
                    <a:pt x="671" y="450"/>
                    <a:pt x="671" y="450"/>
                    <a:pt x="671" y="450"/>
                  </a:cubicBezTo>
                  <a:cubicBezTo>
                    <a:pt x="678" y="461"/>
                    <a:pt x="678" y="461"/>
                    <a:pt x="678" y="461"/>
                  </a:cubicBezTo>
                  <a:cubicBezTo>
                    <a:pt x="683" y="455"/>
                    <a:pt x="681" y="443"/>
                    <a:pt x="680" y="440"/>
                  </a:cubicBezTo>
                  <a:cubicBezTo>
                    <a:pt x="680" y="440"/>
                    <a:pt x="680" y="440"/>
                    <a:pt x="680" y="440"/>
                  </a:cubicBezTo>
                  <a:cubicBezTo>
                    <a:pt x="680" y="440"/>
                    <a:pt x="680" y="439"/>
                    <a:pt x="680" y="439"/>
                  </a:cubicBezTo>
                  <a:cubicBezTo>
                    <a:pt x="678" y="434"/>
                    <a:pt x="671" y="432"/>
                    <a:pt x="666" y="434"/>
                  </a:cubicBezTo>
                  <a:cubicBezTo>
                    <a:pt x="661" y="436"/>
                    <a:pt x="657" y="442"/>
                    <a:pt x="659" y="447"/>
                  </a:cubicBezTo>
                  <a:cubicBezTo>
                    <a:pt x="659" y="447"/>
                    <a:pt x="659" y="447"/>
                    <a:pt x="659" y="448"/>
                  </a:cubicBezTo>
                  <a:cubicBezTo>
                    <a:pt x="659" y="448"/>
                    <a:pt x="659" y="448"/>
                    <a:pt x="659" y="448"/>
                  </a:cubicBezTo>
                  <a:cubicBezTo>
                    <a:pt x="661" y="451"/>
                    <a:pt x="667" y="460"/>
                    <a:pt x="674" y="463"/>
                  </a:cubicBezTo>
                  <a:close/>
                  <a:moveTo>
                    <a:pt x="675" y="478"/>
                  </a:moveTo>
                  <a:cubicBezTo>
                    <a:pt x="677" y="481"/>
                    <a:pt x="681" y="481"/>
                    <a:pt x="684" y="479"/>
                  </a:cubicBezTo>
                  <a:cubicBezTo>
                    <a:pt x="687" y="477"/>
                    <a:pt x="688" y="473"/>
                    <a:pt x="686" y="470"/>
                  </a:cubicBezTo>
                  <a:cubicBezTo>
                    <a:pt x="684" y="467"/>
                    <a:pt x="679" y="466"/>
                    <a:pt x="677" y="468"/>
                  </a:cubicBezTo>
                  <a:cubicBezTo>
                    <a:pt x="674" y="471"/>
                    <a:pt x="673" y="475"/>
                    <a:pt x="675" y="478"/>
                  </a:cubicBezTo>
                  <a:close/>
                  <a:moveTo>
                    <a:pt x="679" y="486"/>
                  </a:moveTo>
                  <a:cubicBezTo>
                    <a:pt x="674" y="498"/>
                    <a:pt x="674" y="498"/>
                    <a:pt x="674" y="498"/>
                  </a:cubicBezTo>
                  <a:cubicBezTo>
                    <a:pt x="675" y="485"/>
                    <a:pt x="675" y="485"/>
                    <a:pt x="675" y="485"/>
                  </a:cubicBezTo>
                  <a:cubicBezTo>
                    <a:pt x="667" y="488"/>
                    <a:pt x="662" y="498"/>
                    <a:pt x="661" y="501"/>
                  </a:cubicBezTo>
                  <a:cubicBezTo>
                    <a:pt x="661" y="501"/>
                    <a:pt x="661" y="501"/>
                    <a:pt x="661" y="501"/>
                  </a:cubicBezTo>
                  <a:cubicBezTo>
                    <a:pt x="661" y="502"/>
                    <a:pt x="661" y="502"/>
                    <a:pt x="661" y="502"/>
                  </a:cubicBezTo>
                  <a:cubicBezTo>
                    <a:pt x="659" y="507"/>
                    <a:pt x="664" y="513"/>
                    <a:pt x="669" y="514"/>
                  </a:cubicBezTo>
                  <a:cubicBezTo>
                    <a:pt x="674" y="516"/>
                    <a:pt x="681" y="513"/>
                    <a:pt x="682" y="508"/>
                  </a:cubicBezTo>
                  <a:cubicBezTo>
                    <a:pt x="682" y="508"/>
                    <a:pt x="682" y="508"/>
                    <a:pt x="682" y="507"/>
                  </a:cubicBezTo>
                  <a:cubicBezTo>
                    <a:pt x="682" y="507"/>
                    <a:pt x="682" y="507"/>
                    <a:pt x="682" y="507"/>
                  </a:cubicBezTo>
                  <a:cubicBezTo>
                    <a:pt x="683" y="504"/>
                    <a:pt x="684" y="493"/>
                    <a:pt x="679" y="486"/>
                  </a:cubicBezTo>
                  <a:close/>
                  <a:moveTo>
                    <a:pt x="648" y="486"/>
                  </a:moveTo>
                  <a:cubicBezTo>
                    <a:pt x="648" y="486"/>
                    <a:pt x="649" y="486"/>
                    <a:pt x="649" y="486"/>
                  </a:cubicBezTo>
                  <a:cubicBezTo>
                    <a:pt x="649" y="486"/>
                    <a:pt x="649" y="486"/>
                    <a:pt x="649" y="486"/>
                  </a:cubicBezTo>
                  <a:cubicBezTo>
                    <a:pt x="653" y="486"/>
                    <a:pt x="663" y="483"/>
                    <a:pt x="668" y="476"/>
                  </a:cubicBezTo>
                  <a:cubicBezTo>
                    <a:pt x="655" y="475"/>
                    <a:pt x="655" y="475"/>
                    <a:pt x="655" y="475"/>
                  </a:cubicBezTo>
                  <a:cubicBezTo>
                    <a:pt x="668" y="472"/>
                    <a:pt x="668" y="472"/>
                    <a:pt x="668" y="472"/>
                  </a:cubicBezTo>
                  <a:cubicBezTo>
                    <a:pt x="663" y="466"/>
                    <a:pt x="652" y="464"/>
                    <a:pt x="649" y="464"/>
                  </a:cubicBezTo>
                  <a:cubicBezTo>
                    <a:pt x="649" y="464"/>
                    <a:pt x="648" y="464"/>
                    <a:pt x="648" y="464"/>
                  </a:cubicBezTo>
                  <a:cubicBezTo>
                    <a:pt x="648" y="464"/>
                    <a:pt x="648" y="464"/>
                    <a:pt x="648" y="464"/>
                  </a:cubicBezTo>
                  <a:cubicBezTo>
                    <a:pt x="642" y="464"/>
                    <a:pt x="638" y="470"/>
                    <a:pt x="638" y="475"/>
                  </a:cubicBezTo>
                  <a:cubicBezTo>
                    <a:pt x="638" y="481"/>
                    <a:pt x="643" y="486"/>
                    <a:pt x="648" y="486"/>
                  </a:cubicBezTo>
                  <a:close/>
                  <a:moveTo>
                    <a:pt x="919" y="456"/>
                  </a:moveTo>
                  <a:cubicBezTo>
                    <a:pt x="919" y="456"/>
                    <a:pt x="919" y="456"/>
                    <a:pt x="919" y="455"/>
                  </a:cubicBezTo>
                  <a:cubicBezTo>
                    <a:pt x="919" y="455"/>
                    <a:pt x="919" y="455"/>
                    <a:pt x="919" y="455"/>
                  </a:cubicBezTo>
                  <a:cubicBezTo>
                    <a:pt x="919" y="452"/>
                    <a:pt x="915" y="442"/>
                    <a:pt x="908" y="437"/>
                  </a:cubicBezTo>
                  <a:cubicBezTo>
                    <a:pt x="908" y="450"/>
                    <a:pt x="908" y="450"/>
                    <a:pt x="908" y="450"/>
                  </a:cubicBezTo>
                  <a:cubicBezTo>
                    <a:pt x="904" y="438"/>
                    <a:pt x="904" y="438"/>
                    <a:pt x="904" y="438"/>
                  </a:cubicBezTo>
                  <a:cubicBezTo>
                    <a:pt x="898" y="443"/>
                    <a:pt x="897" y="454"/>
                    <a:pt x="897" y="458"/>
                  </a:cubicBezTo>
                  <a:cubicBezTo>
                    <a:pt x="897" y="458"/>
                    <a:pt x="897" y="458"/>
                    <a:pt x="897" y="458"/>
                  </a:cubicBezTo>
                  <a:cubicBezTo>
                    <a:pt x="897" y="458"/>
                    <a:pt x="897" y="459"/>
                    <a:pt x="897" y="459"/>
                  </a:cubicBezTo>
                  <a:cubicBezTo>
                    <a:pt x="898" y="464"/>
                    <a:pt x="904" y="468"/>
                    <a:pt x="909" y="467"/>
                  </a:cubicBezTo>
                  <a:cubicBezTo>
                    <a:pt x="915" y="467"/>
                    <a:pt x="920" y="462"/>
                    <a:pt x="919" y="456"/>
                  </a:cubicBezTo>
                  <a:close/>
                  <a:moveTo>
                    <a:pt x="918" y="426"/>
                  </a:moveTo>
                  <a:cubicBezTo>
                    <a:pt x="930" y="430"/>
                    <a:pt x="930" y="430"/>
                    <a:pt x="930" y="430"/>
                  </a:cubicBezTo>
                  <a:cubicBezTo>
                    <a:pt x="917" y="429"/>
                    <a:pt x="917" y="429"/>
                    <a:pt x="917" y="429"/>
                  </a:cubicBezTo>
                  <a:cubicBezTo>
                    <a:pt x="920" y="437"/>
                    <a:pt x="930" y="442"/>
                    <a:pt x="933" y="442"/>
                  </a:cubicBezTo>
                  <a:cubicBezTo>
                    <a:pt x="933" y="443"/>
                    <a:pt x="933" y="443"/>
                    <a:pt x="933" y="443"/>
                  </a:cubicBezTo>
                  <a:cubicBezTo>
                    <a:pt x="934" y="443"/>
                    <a:pt x="934" y="443"/>
                    <a:pt x="934" y="443"/>
                  </a:cubicBezTo>
                  <a:cubicBezTo>
                    <a:pt x="940" y="444"/>
                    <a:pt x="945" y="439"/>
                    <a:pt x="946" y="434"/>
                  </a:cubicBezTo>
                  <a:cubicBezTo>
                    <a:pt x="947" y="429"/>
                    <a:pt x="944" y="422"/>
                    <a:pt x="939" y="421"/>
                  </a:cubicBezTo>
                  <a:cubicBezTo>
                    <a:pt x="939" y="421"/>
                    <a:pt x="939" y="421"/>
                    <a:pt x="938" y="421"/>
                  </a:cubicBezTo>
                  <a:cubicBezTo>
                    <a:pt x="938" y="421"/>
                    <a:pt x="938" y="421"/>
                    <a:pt x="938" y="421"/>
                  </a:cubicBezTo>
                  <a:cubicBezTo>
                    <a:pt x="935" y="420"/>
                    <a:pt x="924" y="420"/>
                    <a:pt x="918" y="426"/>
                  </a:cubicBezTo>
                  <a:close/>
                  <a:moveTo>
                    <a:pt x="910" y="413"/>
                  </a:moveTo>
                  <a:cubicBezTo>
                    <a:pt x="917" y="403"/>
                    <a:pt x="917" y="403"/>
                    <a:pt x="917" y="403"/>
                  </a:cubicBezTo>
                  <a:cubicBezTo>
                    <a:pt x="913" y="415"/>
                    <a:pt x="913" y="415"/>
                    <a:pt x="913" y="415"/>
                  </a:cubicBezTo>
                  <a:cubicBezTo>
                    <a:pt x="921" y="414"/>
                    <a:pt x="928" y="406"/>
                    <a:pt x="930" y="403"/>
                  </a:cubicBezTo>
                  <a:cubicBezTo>
                    <a:pt x="930" y="403"/>
                    <a:pt x="930" y="403"/>
                    <a:pt x="930" y="403"/>
                  </a:cubicBezTo>
                  <a:cubicBezTo>
                    <a:pt x="931" y="403"/>
                    <a:pt x="931" y="402"/>
                    <a:pt x="931" y="402"/>
                  </a:cubicBezTo>
                  <a:cubicBezTo>
                    <a:pt x="934" y="398"/>
                    <a:pt x="931" y="391"/>
                    <a:pt x="926" y="388"/>
                  </a:cubicBezTo>
                  <a:cubicBezTo>
                    <a:pt x="921" y="386"/>
                    <a:pt x="914" y="387"/>
                    <a:pt x="912" y="391"/>
                  </a:cubicBezTo>
                  <a:cubicBezTo>
                    <a:pt x="912" y="391"/>
                    <a:pt x="911" y="392"/>
                    <a:pt x="911" y="392"/>
                  </a:cubicBezTo>
                  <a:cubicBezTo>
                    <a:pt x="911" y="392"/>
                    <a:pt x="911" y="392"/>
                    <a:pt x="911" y="392"/>
                  </a:cubicBezTo>
                  <a:cubicBezTo>
                    <a:pt x="910" y="395"/>
                    <a:pt x="906" y="406"/>
                    <a:pt x="910" y="413"/>
                  </a:cubicBezTo>
                  <a:close/>
                  <a:moveTo>
                    <a:pt x="898" y="424"/>
                  </a:moveTo>
                  <a:cubicBezTo>
                    <a:pt x="898" y="427"/>
                    <a:pt x="900" y="431"/>
                    <a:pt x="903" y="431"/>
                  </a:cubicBezTo>
                  <a:cubicBezTo>
                    <a:pt x="907" y="432"/>
                    <a:pt x="910" y="430"/>
                    <a:pt x="911" y="427"/>
                  </a:cubicBezTo>
                  <a:cubicBezTo>
                    <a:pt x="912" y="423"/>
                    <a:pt x="910" y="419"/>
                    <a:pt x="906" y="419"/>
                  </a:cubicBezTo>
                  <a:cubicBezTo>
                    <a:pt x="903" y="418"/>
                    <a:pt x="899" y="420"/>
                    <a:pt x="898" y="424"/>
                  </a:cubicBezTo>
                  <a:close/>
                  <a:moveTo>
                    <a:pt x="894" y="432"/>
                  </a:moveTo>
                  <a:cubicBezTo>
                    <a:pt x="882" y="436"/>
                    <a:pt x="882" y="436"/>
                    <a:pt x="882" y="436"/>
                  </a:cubicBezTo>
                  <a:cubicBezTo>
                    <a:pt x="893" y="428"/>
                    <a:pt x="893" y="428"/>
                    <a:pt x="893" y="428"/>
                  </a:cubicBezTo>
                  <a:cubicBezTo>
                    <a:pt x="886" y="424"/>
                    <a:pt x="875" y="427"/>
                    <a:pt x="872" y="428"/>
                  </a:cubicBezTo>
                  <a:cubicBezTo>
                    <a:pt x="872" y="428"/>
                    <a:pt x="872" y="428"/>
                    <a:pt x="871" y="428"/>
                  </a:cubicBezTo>
                  <a:cubicBezTo>
                    <a:pt x="871" y="428"/>
                    <a:pt x="871" y="428"/>
                    <a:pt x="871" y="428"/>
                  </a:cubicBezTo>
                  <a:cubicBezTo>
                    <a:pt x="866" y="430"/>
                    <a:pt x="864" y="437"/>
                    <a:pt x="866" y="442"/>
                  </a:cubicBezTo>
                  <a:cubicBezTo>
                    <a:pt x="868" y="447"/>
                    <a:pt x="875" y="451"/>
                    <a:pt x="880" y="448"/>
                  </a:cubicBezTo>
                  <a:cubicBezTo>
                    <a:pt x="880" y="448"/>
                    <a:pt x="880" y="448"/>
                    <a:pt x="881" y="448"/>
                  </a:cubicBezTo>
                  <a:cubicBezTo>
                    <a:pt x="881" y="448"/>
                    <a:pt x="881" y="448"/>
                    <a:pt x="881" y="448"/>
                  </a:cubicBezTo>
                  <a:cubicBezTo>
                    <a:pt x="884" y="446"/>
                    <a:pt x="892" y="440"/>
                    <a:pt x="894" y="432"/>
                  </a:cubicBezTo>
                  <a:close/>
                  <a:moveTo>
                    <a:pt x="875" y="408"/>
                  </a:moveTo>
                  <a:cubicBezTo>
                    <a:pt x="875" y="408"/>
                    <a:pt x="875" y="409"/>
                    <a:pt x="876" y="409"/>
                  </a:cubicBezTo>
                  <a:cubicBezTo>
                    <a:pt x="876" y="409"/>
                    <a:pt x="876" y="409"/>
                    <a:pt x="876" y="409"/>
                  </a:cubicBezTo>
                  <a:cubicBezTo>
                    <a:pt x="878" y="411"/>
                    <a:pt x="887" y="418"/>
                    <a:pt x="895" y="417"/>
                  </a:cubicBezTo>
                  <a:cubicBezTo>
                    <a:pt x="887" y="406"/>
                    <a:pt x="887" y="406"/>
                    <a:pt x="887" y="406"/>
                  </a:cubicBezTo>
                  <a:cubicBezTo>
                    <a:pt x="898" y="415"/>
                    <a:pt x="898" y="415"/>
                    <a:pt x="898" y="415"/>
                  </a:cubicBezTo>
                  <a:cubicBezTo>
                    <a:pt x="900" y="406"/>
                    <a:pt x="894" y="397"/>
                    <a:pt x="892" y="394"/>
                  </a:cubicBezTo>
                  <a:cubicBezTo>
                    <a:pt x="892" y="394"/>
                    <a:pt x="892" y="394"/>
                    <a:pt x="892" y="394"/>
                  </a:cubicBezTo>
                  <a:cubicBezTo>
                    <a:pt x="892" y="394"/>
                    <a:pt x="891" y="393"/>
                    <a:pt x="891" y="393"/>
                  </a:cubicBezTo>
                  <a:cubicBezTo>
                    <a:pt x="888" y="389"/>
                    <a:pt x="881" y="390"/>
                    <a:pt x="877" y="394"/>
                  </a:cubicBezTo>
                  <a:cubicBezTo>
                    <a:pt x="872" y="397"/>
                    <a:pt x="871" y="404"/>
                    <a:pt x="875" y="408"/>
                  </a:cubicBezTo>
                  <a:close/>
                  <a:moveTo>
                    <a:pt x="143" y="519"/>
                  </a:moveTo>
                  <a:cubicBezTo>
                    <a:pt x="143" y="519"/>
                    <a:pt x="143" y="518"/>
                    <a:pt x="143" y="518"/>
                  </a:cubicBezTo>
                  <a:cubicBezTo>
                    <a:pt x="143" y="518"/>
                    <a:pt x="143" y="518"/>
                    <a:pt x="143" y="518"/>
                  </a:cubicBezTo>
                  <a:cubicBezTo>
                    <a:pt x="142" y="516"/>
                    <a:pt x="137" y="508"/>
                    <a:pt x="131" y="506"/>
                  </a:cubicBezTo>
                  <a:cubicBezTo>
                    <a:pt x="133" y="516"/>
                    <a:pt x="133" y="516"/>
                    <a:pt x="133" y="516"/>
                  </a:cubicBezTo>
                  <a:cubicBezTo>
                    <a:pt x="128" y="507"/>
                    <a:pt x="128" y="507"/>
                    <a:pt x="128" y="507"/>
                  </a:cubicBezTo>
                  <a:cubicBezTo>
                    <a:pt x="124" y="512"/>
                    <a:pt x="125" y="521"/>
                    <a:pt x="126" y="524"/>
                  </a:cubicBezTo>
                  <a:cubicBezTo>
                    <a:pt x="126" y="524"/>
                    <a:pt x="126" y="524"/>
                    <a:pt x="126" y="524"/>
                  </a:cubicBezTo>
                  <a:cubicBezTo>
                    <a:pt x="126" y="524"/>
                    <a:pt x="126" y="525"/>
                    <a:pt x="126" y="525"/>
                  </a:cubicBezTo>
                  <a:cubicBezTo>
                    <a:pt x="128" y="529"/>
                    <a:pt x="133" y="531"/>
                    <a:pt x="137" y="529"/>
                  </a:cubicBezTo>
                  <a:cubicBezTo>
                    <a:pt x="141" y="528"/>
                    <a:pt x="145" y="523"/>
                    <a:pt x="143" y="519"/>
                  </a:cubicBezTo>
                  <a:close/>
                  <a:moveTo>
                    <a:pt x="136" y="496"/>
                  </a:moveTo>
                  <a:cubicBezTo>
                    <a:pt x="147" y="496"/>
                    <a:pt x="147" y="496"/>
                    <a:pt x="147" y="496"/>
                  </a:cubicBezTo>
                  <a:cubicBezTo>
                    <a:pt x="136" y="499"/>
                    <a:pt x="136" y="499"/>
                    <a:pt x="136" y="499"/>
                  </a:cubicBezTo>
                  <a:cubicBezTo>
                    <a:pt x="140" y="504"/>
                    <a:pt x="149" y="505"/>
                    <a:pt x="152" y="506"/>
                  </a:cubicBezTo>
                  <a:cubicBezTo>
                    <a:pt x="152" y="506"/>
                    <a:pt x="152" y="506"/>
                    <a:pt x="152" y="506"/>
                  </a:cubicBezTo>
                  <a:cubicBezTo>
                    <a:pt x="152" y="506"/>
                    <a:pt x="152" y="506"/>
                    <a:pt x="152" y="506"/>
                  </a:cubicBezTo>
                  <a:cubicBezTo>
                    <a:pt x="157" y="505"/>
                    <a:pt x="160" y="501"/>
                    <a:pt x="160" y="497"/>
                  </a:cubicBezTo>
                  <a:cubicBezTo>
                    <a:pt x="160" y="492"/>
                    <a:pt x="156" y="488"/>
                    <a:pt x="152" y="488"/>
                  </a:cubicBezTo>
                  <a:cubicBezTo>
                    <a:pt x="152" y="488"/>
                    <a:pt x="152" y="488"/>
                    <a:pt x="151" y="488"/>
                  </a:cubicBezTo>
                  <a:cubicBezTo>
                    <a:pt x="151" y="488"/>
                    <a:pt x="151" y="488"/>
                    <a:pt x="151" y="488"/>
                  </a:cubicBezTo>
                  <a:cubicBezTo>
                    <a:pt x="148" y="488"/>
                    <a:pt x="140" y="490"/>
                    <a:pt x="136" y="496"/>
                  </a:cubicBezTo>
                  <a:close/>
                  <a:moveTo>
                    <a:pt x="128" y="487"/>
                  </a:moveTo>
                  <a:cubicBezTo>
                    <a:pt x="132" y="478"/>
                    <a:pt x="132" y="478"/>
                    <a:pt x="132" y="478"/>
                  </a:cubicBezTo>
                  <a:cubicBezTo>
                    <a:pt x="130" y="488"/>
                    <a:pt x="130" y="488"/>
                    <a:pt x="130" y="488"/>
                  </a:cubicBezTo>
                  <a:cubicBezTo>
                    <a:pt x="137" y="486"/>
                    <a:pt x="141" y="478"/>
                    <a:pt x="142" y="476"/>
                  </a:cubicBezTo>
                  <a:cubicBezTo>
                    <a:pt x="142" y="476"/>
                    <a:pt x="142" y="476"/>
                    <a:pt x="142" y="476"/>
                  </a:cubicBezTo>
                  <a:cubicBezTo>
                    <a:pt x="142" y="475"/>
                    <a:pt x="142" y="475"/>
                    <a:pt x="142" y="475"/>
                  </a:cubicBezTo>
                  <a:cubicBezTo>
                    <a:pt x="143" y="471"/>
                    <a:pt x="140" y="466"/>
                    <a:pt x="136" y="465"/>
                  </a:cubicBezTo>
                  <a:cubicBezTo>
                    <a:pt x="132" y="464"/>
                    <a:pt x="126" y="466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1"/>
                    <a:pt x="125" y="471"/>
                    <a:pt x="125" y="471"/>
                  </a:cubicBezTo>
                  <a:cubicBezTo>
                    <a:pt x="124" y="473"/>
                    <a:pt x="124" y="482"/>
                    <a:pt x="128" y="487"/>
                  </a:cubicBezTo>
                  <a:close/>
                  <a:moveTo>
                    <a:pt x="121" y="497"/>
                  </a:moveTo>
                  <a:cubicBezTo>
                    <a:pt x="121" y="500"/>
                    <a:pt x="123" y="502"/>
                    <a:pt x="126" y="502"/>
                  </a:cubicBezTo>
                  <a:cubicBezTo>
                    <a:pt x="129" y="502"/>
                    <a:pt x="131" y="500"/>
                    <a:pt x="131" y="497"/>
                  </a:cubicBezTo>
                  <a:cubicBezTo>
                    <a:pt x="131" y="494"/>
                    <a:pt x="129" y="492"/>
                    <a:pt x="126" y="492"/>
                  </a:cubicBezTo>
                  <a:cubicBezTo>
                    <a:pt x="123" y="492"/>
                    <a:pt x="121" y="494"/>
                    <a:pt x="121" y="497"/>
                  </a:cubicBezTo>
                  <a:close/>
                  <a:moveTo>
                    <a:pt x="119" y="504"/>
                  </a:moveTo>
                  <a:cubicBezTo>
                    <a:pt x="110" y="510"/>
                    <a:pt x="110" y="510"/>
                    <a:pt x="110" y="510"/>
                  </a:cubicBezTo>
                  <a:cubicBezTo>
                    <a:pt x="117" y="502"/>
                    <a:pt x="117" y="502"/>
                    <a:pt x="117" y="502"/>
                  </a:cubicBezTo>
                  <a:cubicBezTo>
                    <a:pt x="111" y="500"/>
                    <a:pt x="103" y="504"/>
                    <a:pt x="101" y="505"/>
                  </a:cubicBezTo>
                  <a:cubicBezTo>
                    <a:pt x="101" y="505"/>
                    <a:pt x="101" y="505"/>
                    <a:pt x="101" y="505"/>
                  </a:cubicBezTo>
                  <a:cubicBezTo>
                    <a:pt x="100" y="506"/>
                    <a:pt x="100" y="506"/>
                    <a:pt x="100" y="506"/>
                  </a:cubicBezTo>
                  <a:cubicBezTo>
                    <a:pt x="97" y="509"/>
                    <a:pt x="97" y="514"/>
                    <a:pt x="99" y="518"/>
                  </a:cubicBezTo>
                  <a:cubicBezTo>
                    <a:pt x="102" y="521"/>
                    <a:pt x="108" y="523"/>
                    <a:pt x="111" y="520"/>
                  </a:cubicBezTo>
                  <a:cubicBezTo>
                    <a:pt x="111" y="520"/>
                    <a:pt x="111" y="520"/>
                    <a:pt x="112" y="519"/>
                  </a:cubicBezTo>
                  <a:cubicBezTo>
                    <a:pt x="112" y="519"/>
                    <a:pt x="112" y="519"/>
                    <a:pt x="112" y="519"/>
                  </a:cubicBezTo>
                  <a:cubicBezTo>
                    <a:pt x="114" y="518"/>
                    <a:pt x="119" y="511"/>
                    <a:pt x="119" y="504"/>
                  </a:cubicBezTo>
                  <a:close/>
                  <a:moveTo>
                    <a:pt x="100" y="490"/>
                  </a:moveTo>
                  <a:cubicBezTo>
                    <a:pt x="100" y="490"/>
                    <a:pt x="100" y="490"/>
                    <a:pt x="101" y="490"/>
                  </a:cubicBezTo>
                  <a:cubicBezTo>
                    <a:pt x="101" y="490"/>
                    <a:pt x="101" y="490"/>
                    <a:pt x="101" y="490"/>
                  </a:cubicBezTo>
                  <a:cubicBezTo>
                    <a:pt x="103" y="492"/>
                    <a:pt x="111" y="495"/>
                    <a:pt x="117" y="493"/>
                  </a:cubicBezTo>
                  <a:cubicBezTo>
                    <a:pt x="109" y="486"/>
                    <a:pt x="109" y="486"/>
                    <a:pt x="109" y="486"/>
                  </a:cubicBezTo>
                  <a:cubicBezTo>
                    <a:pt x="119" y="490"/>
                    <a:pt x="119" y="490"/>
                    <a:pt x="119" y="490"/>
                  </a:cubicBezTo>
                  <a:cubicBezTo>
                    <a:pt x="119" y="484"/>
                    <a:pt x="113" y="477"/>
                    <a:pt x="111" y="476"/>
                  </a:cubicBezTo>
                  <a:cubicBezTo>
                    <a:pt x="111" y="476"/>
                    <a:pt x="111" y="476"/>
                    <a:pt x="111" y="476"/>
                  </a:cubicBezTo>
                  <a:cubicBezTo>
                    <a:pt x="110" y="475"/>
                    <a:pt x="110" y="475"/>
                    <a:pt x="110" y="475"/>
                  </a:cubicBezTo>
                  <a:cubicBezTo>
                    <a:pt x="106" y="473"/>
                    <a:pt x="101" y="474"/>
                    <a:pt x="99" y="478"/>
                  </a:cubicBezTo>
                  <a:cubicBezTo>
                    <a:pt x="96" y="482"/>
                    <a:pt x="96" y="487"/>
                    <a:pt x="100" y="490"/>
                  </a:cubicBezTo>
                  <a:close/>
                  <a:moveTo>
                    <a:pt x="413" y="434"/>
                  </a:moveTo>
                  <a:cubicBezTo>
                    <a:pt x="409" y="434"/>
                    <a:pt x="406" y="437"/>
                    <a:pt x="406" y="441"/>
                  </a:cubicBezTo>
                  <a:cubicBezTo>
                    <a:pt x="406" y="445"/>
                    <a:pt x="409" y="448"/>
                    <a:pt x="413" y="448"/>
                  </a:cubicBezTo>
                  <a:cubicBezTo>
                    <a:pt x="417" y="448"/>
                    <a:pt x="420" y="445"/>
                    <a:pt x="420" y="441"/>
                  </a:cubicBezTo>
                  <a:cubicBezTo>
                    <a:pt x="420" y="437"/>
                    <a:pt x="417" y="434"/>
                    <a:pt x="413" y="434"/>
                  </a:cubicBezTo>
                  <a:close/>
                  <a:moveTo>
                    <a:pt x="376" y="410"/>
                  </a:moveTo>
                  <a:cubicBezTo>
                    <a:pt x="374" y="410"/>
                    <a:pt x="372" y="412"/>
                    <a:pt x="372" y="415"/>
                  </a:cubicBezTo>
                  <a:cubicBezTo>
                    <a:pt x="372" y="418"/>
                    <a:pt x="374" y="420"/>
                    <a:pt x="376" y="420"/>
                  </a:cubicBezTo>
                  <a:cubicBezTo>
                    <a:pt x="379" y="420"/>
                    <a:pt x="381" y="418"/>
                    <a:pt x="381" y="415"/>
                  </a:cubicBezTo>
                  <a:cubicBezTo>
                    <a:pt x="381" y="412"/>
                    <a:pt x="379" y="410"/>
                    <a:pt x="376" y="410"/>
                  </a:cubicBezTo>
                  <a:close/>
                  <a:moveTo>
                    <a:pt x="222" y="405"/>
                  </a:moveTo>
                  <a:cubicBezTo>
                    <a:pt x="218" y="405"/>
                    <a:pt x="214" y="408"/>
                    <a:pt x="214" y="413"/>
                  </a:cubicBezTo>
                  <a:cubicBezTo>
                    <a:pt x="214" y="418"/>
                    <a:pt x="218" y="421"/>
                    <a:pt x="222" y="421"/>
                  </a:cubicBezTo>
                  <a:cubicBezTo>
                    <a:pt x="227" y="421"/>
                    <a:pt x="231" y="418"/>
                    <a:pt x="231" y="413"/>
                  </a:cubicBezTo>
                  <a:cubicBezTo>
                    <a:pt x="231" y="408"/>
                    <a:pt x="227" y="405"/>
                    <a:pt x="222" y="405"/>
                  </a:cubicBezTo>
                  <a:close/>
                  <a:moveTo>
                    <a:pt x="181" y="438"/>
                  </a:moveTo>
                  <a:cubicBezTo>
                    <a:pt x="178" y="438"/>
                    <a:pt x="176" y="440"/>
                    <a:pt x="176" y="443"/>
                  </a:cubicBezTo>
                  <a:cubicBezTo>
                    <a:pt x="176" y="446"/>
                    <a:pt x="178" y="448"/>
                    <a:pt x="181" y="448"/>
                  </a:cubicBezTo>
                  <a:cubicBezTo>
                    <a:pt x="184" y="448"/>
                    <a:pt x="187" y="446"/>
                    <a:pt x="187" y="443"/>
                  </a:cubicBezTo>
                  <a:cubicBezTo>
                    <a:pt x="187" y="440"/>
                    <a:pt x="184" y="438"/>
                    <a:pt x="181" y="438"/>
                  </a:cubicBezTo>
                  <a:close/>
                  <a:moveTo>
                    <a:pt x="818" y="488"/>
                  </a:moveTo>
                  <a:cubicBezTo>
                    <a:pt x="814" y="506"/>
                    <a:pt x="825" y="520"/>
                    <a:pt x="825" y="520"/>
                  </a:cubicBezTo>
                  <a:cubicBezTo>
                    <a:pt x="825" y="520"/>
                    <a:pt x="825" y="487"/>
                    <a:pt x="840" y="461"/>
                  </a:cubicBezTo>
                  <a:cubicBezTo>
                    <a:pt x="840" y="461"/>
                    <a:pt x="823" y="470"/>
                    <a:pt x="818" y="488"/>
                  </a:cubicBezTo>
                  <a:close/>
                  <a:moveTo>
                    <a:pt x="829" y="457"/>
                  </a:moveTo>
                  <a:cubicBezTo>
                    <a:pt x="829" y="457"/>
                    <a:pt x="803" y="452"/>
                    <a:pt x="792" y="468"/>
                  </a:cubicBezTo>
                  <a:cubicBezTo>
                    <a:pt x="782" y="484"/>
                    <a:pt x="781" y="504"/>
                    <a:pt x="781" y="504"/>
                  </a:cubicBezTo>
                  <a:cubicBezTo>
                    <a:pt x="781" y="504"/>
                    <a:pt x="809" y="466"/>
                    <a:pt x="829" y="457"/>
                  </a:cubicBezTo>
                  <a:close/>
                  <a:moveTo>
                    <a:pt x="800" y="385"/>
                  </a:moveTo>
                  <a:cubicBezTo>
                    <a:pt x="789" y="395"/>
                    <a:pt x="795" y="418"/>
                    <a:pt x="809" y="420"/>
                  </a:cubicBezTo>
                  <a:cubicBezTo>
                    <a:pt x="823" y="422"/>
                    <a:pt x="853" y="390"/>
                    <a:pt x="851" y="384"/>
                  </a:cubicBezTo>
                  <a:cubicBezTo>
                    <a:pt x="850" y="381"/>
                    <a:pt x="840" y="380"/>
                    <a:pt x="840" y="380"/>
                  </a:cubicBezTo>
                  <a:cubicBezTo>
                    <a:pt x="840" y="380"/>
                    <a:pt x="812" y="375"/>
                    <a:pt x="800" y="385"/>
                  </a:cubicBezTo>
                  <a:close/>
                  <a:moveTo>
                    <a:pt x="732" y="483"/>
                  </a:moveTo>
                  <a:cubicBezTo>
                    <a:pt x="732" y="483"/>
                    <a:pt x="747" y="467"/>
                    <a:pt x="775" y="457"/>
                  </a:cubicBezTo>
                  <a:cubicBezTo>
                    <a:pt x="790" y="452"/>
                    <a:pt x="807" y="447"/>
                    <a:pt x="829" y="449"/>
                  </a:cubicBezTo>
                  <a:cubicBezTo>
                    <a:pt x="829" y="449"/>
                    <a:pt x="797" y="435"/>
                    <a:pt x="762" y="448"/>
                  </a:cubicBezTo>
                  <a:cubicBezTo>
                    <a:pt x="732" y="460"/>
                    <a:pt x="732" y="483"/>
                    <a:pt x="732" y="483"/>
                  </a:cubicBezTo>
                  <a:close/>
                  <a:moveTo>
                    <a:pt x="634" y="427"/>
                  </a:moveTo>
                  <a:cubicBezTo>
                    <a:pt x="634" y="427"/>
                    <a:pt x="627" y="399"/>
                    <a:pt x="600" y="393"/>
                  </a:cubicBezTo>
                  <a:cubicBezTo>
                    <a:pt x="579" y="389"/>
                    <a:pt x="558" y="413"/>
                    <a:pt x="558" y="413"/>
                  </a:cubicBezTo>
                  <a:cubicBezTo>
                    <a:pt x="558" y="413"/>
                    <a:pt x="593" y="390"/>
                    <a:pt x="634" y="427"/>
                  </a:cubicBezTo>
                  <a:close/>
                  <a:moveTo>
                    <a:pt x="660" y="416"/>
                  </a:moveTo>
                  <a:cubicBezTo>
                    <a:pt x="660" y="416"/>
                    <a:pt x="654" y="366"/>
                    <a:pt x="610" y="350"/>
                  </a:cubicBezTo>
                  <a:cubicBezTo>
                    <a:pt x="575" y="338"/>
                    <a:pt x="535" y="374"/>
                    <a:pt x="535" y="374"/>
                  </a:cubicBezTo>
                  <a:cubicBezTo>
                    <a:pt x="535" y="374"/>
                    <a:pt x="598" y="342"/>
                    <a:pt x="660" y="416"/>
                  </a:cubicBezTo>
                  <a:close/>
                  <a:moveTo>
                    <a:pt x="670" y="406"/>
                  </a:moveTo>
                  <a:cubicBezTo>
                    <a:pt x="670" y="406"/>
                    <a:pt x="689" y="358"/>
                    <a:pt x="662" y="323"/>
                  </a:cubicBezTo>
                  <a:cubicBezTo>
                    <a:pt x="635" y="287"/>
                    <a:pt x="587" y="290"/>
                    <a:pt x="560" y="310"/>
                  </a:cubicBezTo>
                  <a:cubicBezTo>
                    <a:pt x="533" y="331"/>
                    <a:pt x="528" y="351"/>
                    <a:pt x="528" y="351"/>
                  </a:cubicBezTo>
                  <a:cubicBezTo>
                    <a:pt x="528" y="351"/>
                    <a:pt x="554" y="317"/>
                    <a:pt x="584" y="313"/>
                  </a:cubicBezTo>
                  <a:cubicBezTo>
                    <a:pt x="616" y="309"/>
                    <a:pt x="670" y="332"/>
                    <a:pt x="670" y="406"/>
                  </a:cubicBezTo>
                  <a:close/>
                  <a:moveTo>
                    <a:pt x="39" y="616"/>
                  </a:moveTo>
                  <a:cubicBezTo>
                    <a:pt x="55" y="654"/>
                    <a:pt x="104" y="679"/>
                    <a:pt x="137" y="693"/>
                  </a:cubicBezTo>
                  <a:cubicBezTo>
                    <a:pt x="108" y="674"/>
                    <a:pt x="79" y="637"/>
                    <a:pt x="79" y="637"/>
                  </a:cubicBezTo>
                  <a:cubicBezTo>
                    <a:pt x="79" y="637"/>
                    <a:pt x="92" y="649"/>
                    <a:pt x="119" y="671"/>
                  </a:cubicBezTo>
                  <a:cubicBezTo>
                    <a:pt x="147" y="693"/>
                    <a:pt x="170" y="704"/>
                    <a:pt x="170" y="704"/>
                  </a:cubicBezTo>
                  <a:cubicBezTo>
                    <a:pt x="170" y="704"/>
                    <a:pt x="134" y="673"/>
                    <a:pt x="113" y="638"/>
                  </a:cubicBezTo>
                  <a:cubicBezTo>
                    <a:pt x="92" y="603"/>
                    <a:pt x="82" y="581"/>
                    <a:pt x="75" y="569"/>
                  </a:cubicBezTo>
                  <a:cubicBezTo>
                    <a:pt x="68" y="557"/>
                    <a:pt x="14" y="556"/>
                    <a:pt x="39" y="616"/>
                  </a:cubicBezTo>
                  <a:close/>
                  <a:moveTo>
                    <a:pt x="160" y="676"/>
                  </a:moveTo>
                  <a:cubicBezTo>
                    <a:pt x="149" y="654"/>
                    <a:pt x="139" y="626"/>
                    <a:pt x="139" y="626"/>
                  </a:cubicBezTo>
                  <a:cubicBezTo>
                    <a:pt x="139" y="626"/>
                    <a:pt x="142" y="631"/>
                    <a:pt x="151" y="650"/>
                  </a:cubicBezTo>
                  <a:cubicBezTo>
                    <a:pt x="161" y="669"/>
                    <a:pt x="184" y="700"/>
                    <a:pt x="184" y="700"/>
                  </a:cubicBezTo>
                  <a:cubicBezTo>
                    <a:pt x="184" y="700"/>
                    <a:pt x="162" y="659"/>
                    <a:pt x="157" y="631"/>
                  </a:cubicBezTo>
                  <a:cubicBezTo>
                    <a:pt x="151" y="602"/>
                    <a:pt x="153" y="581"/>
                    <a:pt x="142" y="573"/>
                  </a:cubicBezTo>
                  <a:cubicBezTo>
                    <a:pt x="131" y="565"/>
                    <a:pt x="112" y="592"/>
                    <a:pt x="123" y="622"/>
                  </a:cubicBezTo>
                  <a:cubicBezTo>
                    <a:pt x="130" y="641"/>
                    <a:pt x="146" y="661"/>
                    <a:pt x="160" y="676"/>
                  </a:cubicBezTo>
                  <a:close/>
                  <a:moveTo>
                    <a:pt x="201" y="269"/>
                  </a:moveTo>
                  <a:cubicBezTo>
                    <a:pt x="201" y="269"/>
                    <a:pt x="111" y="311"/>
                    <a:pt x="81" y="361"/>
                  </a:cubicBezTo>
                  <a:cubicBezTo>
                    <a:pt x="51" y="411"/>
                    <a:pt x="44" y="484"/>
                    <a:pt x="44" y="484"/>
                  </a:cubicBezTo>
                  <a:cubicBezTo>
                    <a:pt x="76" y="443"/>
                    <a:pt x="76" y="443"/>
                    <a:pt x="76" y="443"/>
                  </a:cubicBezTo>
                  <a:cubicBezTo>
                    <a:pt x="76" y="443"/>
                    <a:pt x="72" y="405"/>
                    <a:pt x="97" y="361"/>
                  </a:cubicBezTo>
                  <a:cubicBezTo>
                    <a:pt x="114" y="331"/>
                    <a:pt x="147" y="299"/>
                    <a:pt x="201" y="269"/>
                  </a:cubicBezTo>
                  <a:close/>
                </a:path>
              </a:pathLst>
            </a:custGeom>
            <a:solidFill>
              <a:srgbClr val="FAB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232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7329000" y="3291212"/>
            <a:ext cx="3703575" cy="2960226"/>
            <a:chOff x="4730750" y="4029075"/>
            <a:chExt cx="3124200" cy="2497138"/>
          </a:xfrm>
        </p:grpSpPr>
        <p:sp>
          <p:nvSpPr>
            <p:cNvPr id="177" name="Oval 80"/>
            <p:cNvSpPr>
              <a:spLocks noChangeArrowheads="1"/>
            </p:cNvSpPr>
            <p:nvPr/>
          </p:nvSpPr>
          <p:spPr bwMode="auto">
            <a:xfrm>
              <a:off x="5338763" y="4029075"/>
              <a:ext cx="430213" cy="431800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81"/>
            <p:cNvSpPr>
              <a:spLocks noChangeArrowheads="1"/>
            </p:cNvSpPr>
            <p:nvPr/>
          </p:nvSpPr>
          <p:spPr bwMode="auto">
            <a:xfrm>
              <a:off x="5545138" y="4048125"/>
              <a:ext cx="22225" cy="12382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2"/>
            <p:cNvSpPr>
              <a:spLocks/>
            </p:cNvSpPr>
            <p:nvPr/>
          </p:nvSpPr>
          <p:spPr bwMode="auto">
            <a:xfrm>
              <a:off x="5487988" y="4059238"/>
              <a:ext cx="42863" cy="114300"/>
            </a:xfrm>
            <a:custGeom>
              <a:avLst/>
              <a:gdLst>
                <a:gd name="T0" fmla="*/ 12 w 16"/>
                <a:gd name="T1" fmla="*/ 21 h 44"/>
                <a:gd name="T2" fmla="*/ 16 w 16"/>
                <a:gd name="T3" fmla="*/ 44 h 44"/>
                <a:gd name="T4" fmla="*/ 4 w 16"/>
                <a:gd name="T5" fmla="*/ 23 h 44"/>
                <a:gd name="T6" fmla="*/ 0 w 16"/>
                <a:gd name="T7" fmla="*/ 0 h 44"/>
                <a:gd name="T8" fmla="*/ 12 w 16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2" y="21"/>
                  </a:moveTo>
                  <a:cubicBezTo>
                    <a:pt x="16" y="33"/>
                    <a:pt x="16" y="44"/>
                    <a:pt x="16" y="44"/>
                  </a:cubicBezTo>
                  <a:cubicBezTo>
                    <a:pt x="16" y="44"/>
                    <a:pt x="8" y="36"/>
                    <a:pt x="4" y="23"/>
                  </a:cubicBezTo>
                  <a:cubicBezTo>
                    <a:pt x="0" y="11"/>
                    <a:pt x="0" y="0"/>
                    <a:pt x="0" y="0"/>
                  </a:cubicBezTo>
                  <a:cubicBezTo>
                    <a:pt x="0" y="0"/>
                    <a:pt x="7" y="9"/>
                    <a:pt x="12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3"/>
            <p:cNvSpPr>
              <a:spLocks/>
            </p:cNvSpPr>
            <p:nvPr/>
          </p:nvSpPr>
          <p:spPr bwMode="auto">
            <a:xfrm>
              <a:off x="5427663" y="4092575"/>
              <a:ext cx="79375" cy="95250"/>
            </a:xfrm>
            <a:custGeom>
              <a:avLst/>
              <a:gdLst>
                <a:gd name="T0" fmla="*/ 18 w 30"/>
                <a:gd name="T1" fmla="*/ 15 h 36"/>
                <a:gd name="T2" fmla="*/ 30 w 30"/>
                <a:gd name="T3" fmla="*/ 36 h 36"/>
                <a:gd name="T4" fmla="*/ 12 w 30"/>
                <a:gd name="T5" fmla="*/ 20 h 36"/>
                <a:gd name="T6" fmla="*/ 0 w 30"/>
                <a:gd name="T7" fmla="*/ 0 h 36"/>
                <a:gd name="T8" fmla="*/ 18 w 30"/>
                <a:gd name="T9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8" y="15"/>
                  </a:moveTo>
                  <a:cubicBezTo>
                    <a:pt x="27" y="25"/>
                    <a:pt x="30" y="36"/>
                    <a:pt x="30" y="36"/>
                  </a:cubicBezTo>
                  <a:cubicBezTo>
                    <a:pt x="30" y="36"/>
                    <a:pt x="20" y="30"/>
                    <a:pt x="12" y="20"/>
                  </a:cubicBezTo>
                  <a:cubicBezTo>
                    <a:pt x="4" y="11"/>
                    <a:pt x="0" y="0"/>
                    <a:pt x="0" y="0"/>
                  </a:cubicBezTo>
                  <a:cubicBezTo>
                    <a:pt x="0" y="0"/>
                    <a:pt x="10" y="5"/>
                    <a:pt x="18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4"/>
            <p:cNvSpPr>
              <a:spLocks/>
            </p:cNvSpPr>
            <p:nvPr/>
          </p:nvSpPr>
          <p:spPr bwMode="auto">
            <a:xfrm>
              <a:off x="5383213" y="4144963"/>
              <a:ext cx="107950" cy="60325"/>
            </a:xfrm>
            <a:custGeom>
              <a:avLst/>
              <a:gdLst>
                <a:gd name="T0" fmla="*/ 22 w 41"/>
                <a:gd name="T1" fmla="*/ 8 h 23"/>
                <a:gd name="T2" fmla="*/ 41 w 41"/>
                <a:gd name="T3" fmla="*/ 23 h 23"/>
                <a:gd name="T4" fmla="*/ 18 w 41"/>
                <a:gd name="T5" fmla="*/ 15 h 23"/>
                <a:gd name="T6" fmla="*/ 0 w 41"/>
                <a:gd name="T7" fmla="*/ 0 h 23"/>
                <a:gd name="T8" fmla="*/ 22 w 41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22" y="8"/>
                  </a:moveTo>
                  <a:cubicBezTo>
                    <a:pt x="34" y="14"/>
                    <a:pt x="41" y="23"/>
                    <a:pt x="41" y="23"/>
                  </a:cubicBezTo>
                  <a:cubicBezTo>
                    <a:pt x="41" y="23"/>
                    <a:pt x="30" y="21"/>
                    <a:pt x="18" y="15"/>
                  </a:cubicBezTo>
                  <a:cubicBezTo>
                    <a:pt x="7" y="8"/>
                    <a:pt x="0" y="0"/>
                    <a:pt x="0" y="0"/>
                  </a:cubicBezTo>
                  <a:cubicBezTo>
                    <a:pt x="0" y="0"/>
                    <a:pt x="11" y="1"/>
                    <a:pt x="22" y="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5"/>
            <p:cNvSpPr>
              <a:spLocks/>
            </p:cNvSpPr>
            <p:nvPr/>
          </p:nvSpPr>
          <p:spPr bwMode="auto">
            <a:xfrm>
              <a:off x="5359400" y="4203700"/>
              <a:ext cx="120650" cy="31750"/>
            </a:xfrm>
            <a:custGeom>
              <a:avLst/>
              <a:gdLst>
                <a:gd name="T0" fmla="*/ 24 w 46"/>
                <a:gd name="T1" fmla="*/ 2 h 12"/>
                <a:gd name="T2" fmla="*/ 46 w 46"/>
                <a:gd name="T3" fmla="*/ 10 h 12"/>
                <a:gd name="T4" fmla="*/ 22 w 46"/>
                <a:gd name="T5" fmla="*/ 10 h 12"/>
                <a:gd name="T6" fmla="*/ 0 w 46"/>
                <a:gd name="T7" fmla="*/ 2 h 12"/>
                <a:gd name="T8" fmla="*/ 24 w 4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4" y="2"/>
                  </a:moveTo>
                  <a:cubicBezTo>
                    <a:pt x="36" y="5"/>
                    <a:pt x="46" y="10"/>
                    <a:pt x="46" y="10"/>
                  </a:cubicBezTo>
                  <a:cubicBezTo>
                    <a:pt x="46" y="10"/>
                    <a:pt x="35" y="12"/>
                    <a:pt x="22" y="10"/>
                  </a:cubicBezTo>
                  <a:cubicBezTo>
                    <a:pt x="10" y="8"/>
                    <a:pt x="0" y="2"/>
                    <a:pt x="0" y="2"/>
                  </a:cubicBezTo>
                  <a:cubicBezTo>
                    <a:pt x="0" y="2"/>
                    <a:pt x="11" y="0"/>
                    <a:pt x="24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6"/>
            <p:cNvSpPr>
              <a:spLocks/>
            </p:cNvSpPr>
            <p:nvPr/>
          </p:nvSpPr>
          <p:spPr bwMode="auto">
            <a:xfrm>
              <a:off x="5359400" y="4251325"/>
              <a:ext cx="120650" cy="30163"/>
            </a:xfrm>
            <a:custGeom>
              <a:avLst/>
              <a:gdLst>
                <a:gd name="T0" fmla="*/ 22 w 46"/>
                <a:gd name="T1" fmla="*/ 2 h 12"/>
                <a:gd name="T2" fmla="*/ 46 w 46"/>
                <a:gd name="T3" fmla="*/ 2 h 12"/>
                <a:gd name="T4" fmla="*/ 23 w 46"/>
                <a:gd name="T5" fmla="*/ 10 h 12"/>
                <a:gd name="T6" fmla="*/ 0 w 46"/>
                <a:gd name="T7" fmla="*/ 10 h 12"/>
                <a:gd name="T8" fmla="*/ 22 w 4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2" y="2"/>
                  </a:moveTo>
                  <a:cubicBezTo>
                    <a:pt x="35" y="0"/>
                    <a:pt x="46" y="2"/>
                    <a:pt x="46" y="2"/>
                  </a:cubicBezTo>
                  <a:cubicBezTo>
                    <a:pt x="46" y="2"/>
                    <a:pt x="36" y="8"/>
                    <a:pt x="23" y="10"/>
                  </a:cubicBezTo>
                  <a:cubicBezTo>
                    <a:pt x="11" y="12"/>
                    <a:pt x="0" y="10"/>
                    <a:pt x="0" y="10"/>
                  </a:cubicBezTo>
                  <a:cubicBezTo>
                    <a:pt x="0" y="10"/>
                    <a:pt x="9" y="5"/>
                    <a:pt x="22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87"/>
            <p:cNvSpPr>
              <a:spLocks/>
            </p:cNvSpPr>
            <p:nvPr/>
          </p:nvSpPr>
          <p:spPr bwMode="auto">
            <a:xfrm>
              <a:off x="5380038" y="4281488"/>
              <a:ext cx="107950" cy="61913"/>
            </a:xfrm>
            <a:custGeom>
              <a:avLst/>
              <a:gdLst>
                <a:gd name="T0" fmla="*/ 19 w 41"/>
                <a:gd name="T1" fmla="*/ 8 h 23"/>
                <a:gd name="T2" fmla="*/ 41 w 41"/>
                <a:gd name="T3" fmla="*/ 0 h 23"/>
                <a:gd name="T4" fmla="*/ 23 w 41"/>
                <a:gd name="T5" fmla="*/ 15 h 23"/>
                <a:gd name="T6" fmla="*/ 0 w 41"/>
                <a:gd name="T7" fmla="*/ 23 h 23"/>
                <a:gd name="T8" fmla="*/ 19 w 41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19" y="8"/>
                  </a:moveTo>
                  <a:cubicBezTo>
                    <a:pt x="30" y="1"/>
                    <a:pt x="41" y="0"/>
                    <a:pt x="41" y="0"/>
                  </a:cubicBezTo>
                  <a:cubicBezTo>
                    <a:pt x="41" y="0"/>
                    <a:pt x="34" y="8"/>
                    <a:pt x="23" y="15"/>
                  </a:cubicBezTo>
                  <a:cubicBezTo>
                    <a:pt x="11" y="21"/>
                    <a:pt x="0" y="23"/>
                    <a:pt x="0" y="23"/>
                  </a:cubicBezTo>
                  <a:cubicBezTo>
                    <a:pt x="0" y="23"/>
                    <a:pt x="7" y="14"/>
                    <a:pt x="19" y="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88"/>
            <p:cNvSpPr>
              <a:spLocks/>
            </p:cNvSpPr>
            <p:nvPr/>
          </p:nvSpPr>
          <p:spPr bwMode="auto">
            <a:xfrm>
              <a:off x="5424488" y="4300538"/>
              <a:ext cx="79375" cy="95250"/>
            </a:xfrm>
            <a:custGeom>
              <a:avLst/>
              <a:gdLst>
                <a:gd name="T0" fmla="*/ 12 w 30"/>
                <a:gd name="T1" fmla="*/ 16 h 36"/>
                <a:gd name="T2" fmla="*/ 30 w 30"/>
                <a:gd name="T3" fmla="*/ 0 h 36"/>
                <a:gd name="T4" fmla="*/ 18 w 30"/>
                <a:gd name="T5" fmla="*/ 21 h 36"/>
                <a:gd name="T6" fmla="*/ 0 w 30"/>
                <a:gd name="T7" fmla="*/ 36 h 36"/>
                <a:gd name="T8" fmla="*/ 12 w 30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2" y="16"/>
                  </a:moveTo>
                  <a:cubicBezTo>
                    <a:pt x="20" y="6"/>
                    <a:pt x="30" y="0"/>
                    <a:pt x="30" y="0"/>
                  </a:cubicBezTo>
                  <a:cubicBezTo>
                    <a:pt x="30" y="0"/>
                    <a:pt x="26" y="11"/>
                    <a:pt x="18" y="21"/>
                  </a:cubicBezTo>
                  <a:cubicBezTo>
                    <a:pt x="10" y="31"/>
                    <a:pt x="0" y="36"/>
                    <a:pt x="0" y="36"/>
                  </a:cubicBezTo>
                  <a:cubicBezTo>
                    <a:pt x="0" y="36"/>
                    <a:pt x="4" y="26"/>
                    <a:pt x="12" y="16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89"/>
            <p:cNvSpPr>
              <a:spLocks/>
            </p:cNvSpPr>
            <p:nvPr/>
          </p:nvSpPr>
          <p:spPr bwMode="auto">
            <a:xfrm>
              <a:off x="5483225" y="4313238"/>
              <a:ext cx="44450" cy="115888"/>
            </a:xfrm>
            <a:custGeom>
              <a:avLst/>
              <a:gdLst>
                <a:gd name="T0" fmla="*/ 5 w 17"/>
                <a:gd name="T1" fmla="*/ 21 h 44"/>
                <a:gd name="T2" fmla="*/ 16 w 17"/>
                <a:gd name="T3" fmla="*/ 0 h 44"/>
                <a:gd name="T4" fmla="*/ 12 w 17"/>
                <a:gd name="T5" fmla="*/ 24 h 44"/>
                <a:gd name="T6" fmla="*/ 0 w 17"/>
                <a:gd name="T7" fmla="*/ 44 h 44"/>
                <a:gd name="T8" fmla="*/ 5 w 17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5" y="21"/>
                  </a:moveTo>
                  <a:cubicBezTo>
                    <a:pt x="9" y="9"/>
                    <a:pt x="16" y="0"/>
                    <a:pt x="16" y="0"/>
                  </a:cubicBezTo>
                  <a:cubicBezTo>
                    <a:pt x="16" y="0"/>
                    <a:pt x="17" y="12"/>
                    <a:pt x="12" y="24"/>
                  </a:cubicBezTo>
                  <a:cubicBezTo>
                    <a:pt x="8" y="36"/>
                    <a:pt x="0" y="44"/>
                    <a:pt x="0" y="44"/>
                  </a:cubicBezTo>
                  <a:cubicBezTo>
                    <a:pt x="0" y="44"/>
                    <a:pt x="0" y="33"/>
                    <a:pt x="5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Oval 90"/>
            <p:cNvSpPr>
              <a:spLocks noChangeArrowheads="1"/>
            </p:cNvSpPr>
            <p:nvPr/>
          </p:nvSpPr>
          <p:spPr bwMode="auto">
            <a:xfrm>
              <a:off x="5540375" y="4319588"/>
              <a:ext cx="20638" cy="12382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91"/>
            <p:cNvSpPr>
              <a:spLocks/>
            </p:cNvSpPr>
            <p:nvPr/>
          </p:nvSpPr>
          <p:spPr bwMode="auto">
            <a:xfrm>
              <a:off x="5576888" y="4316413"/>
              <a:ext cx="42863" cy="115888"/>
            </a:xfrm>
            <a:custGeom>
              <a:avLst/>
              <a:gdLst>
                <a:gd name="T0" fmla="*/ 4 w 16"/>
                <a:gd name="T1" fmla="*/ 23 h 44"/>
                <a:gd name="T2" fmla="*/ 0 w 16"/>
                <a:gd name="T3" fmla="*/ 0 h 44"/>
                <a:gd name="T4" fmla="*/ 12 w 16"/>
                <a:gd name="T5" fmla="*/ 21 h 44"/>
                <a:gd name="T6" fmla="*/ 16 w 16"/>
                <a:gd name="T7" fmla="*/ 44 h 44"/>
                <a:gd name="T8" fmla="*/ 4 w 16"/>
                <a:gd name="T9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4" y="23"/>
                  </a:moveTo>
                  <a:cubicBezTo>
                    <a:pt x="0" y="11"/>
                    <a:pt x="0" y="0"/>
                    <a:pt x="0" y="0"/>
                  </a:cubicBezTo>
                  <a:cubicBezTo>
                    <a:pt x="0" y="0"/>
                    <a:pt x="7" y="8"/>
                    <a:pt x="12" y="21"/>
                  </a:cubicBezTo>
                  <a:cubicBezTo>
                    <a:pt x="16" y="33"/>
                    <a:pt x="16" y="44"/>
                    <a:pt x="16" y="44"/>
                  </a:cubicBezTo>
                  <a:cubicBezTo>
                    <a:pt x="16" y="44"/>
                    <a:pt x="9" y="35"/>
                    <a:pt x="4" y="2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92"/>
            <p:cNvSpPr>
              <a:spLocks/>
            </p:cNvSpPr>
            <p:nvPr/>
          </p:nvSpPr>
          <p:spPr bwMode="auto">
            <a:xfrm>
              <a:off x="5600700" y="4303713"/>
              <a:ext cx="79375" cy="93663"/>
            </a:xfrm>
            <a:custGeom>
              <a:avLst/>
              <a:gdLst>
                <a:gd name="T0" fmla="*/ 12 w 30"/>
                <a:gd name="T1" fmla="*/ 21 h 36"/>
                <a:gd name="T2" fmla="*/ 0 w 30"/>
                <a:gd name="T3" fmla="*/ 0 h 36"/>
                <a:gd name="T4" fmla="*/ 18 w 30"/>
                <a:gd name="T5" fmla="*/ 16 h 36"/>
                <a:gd name="T6" fmla="*/ 30 w 30"/>
                <a:gd name="T7" fmla="*/ 36 h 36"/>
                <a:gd name="T8" fmla="*/ 12 w 30"/>
                <a:gd name="T9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2" y="21"/>
                  </a:moveTo>
                  <a:cubicBezTo>
                    <a:pt x="3" y="11"/>
                    <a:pt x="0" y="0"/>
                    <a:pt x="0" y="0"/>
                  </a:cubicBezTo>
                  <a:cubicBezTo>
                    <a:pt x="0" y="0"/>
                    <a:pt x="9" y="6"/>
                    <a:pt x="18" y="16"/>
                  </a:cubicBezTo>
                  <a:cubicBezTo>
                    <a:pt x="26" y="25"/>
                    <a:pt x="30" y="36"/>
                    <a:pt x="30" y="36"/>
                  </a:cubicBezTo>
                  <a:cubicBezTo>
                    <a:pt x="30" y="36"/>
                    <a:pt x="20" y="31"/>
                    <a:pt x="12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93"/>
            <p:cNvSpPr>
              <a:spLocks/>
            </p:cNvSpPr>
            <p:nvPr/>
          </p:nvSpPr>
          <p:spPr bwMode="auto">
            <a:xfrm>
              <a:off x="5616575" y="4284663"/>
              <a:ext cx="107950" cy="60325"/>
            </a:xfrm>
            <a:custGeom>
              <a:avLst/>
              <a:gdLst>
                <a:gd name="T0" fmla="*/ 18 w 41"/>
                <a:gd name="T1" fmla="*/ 15 h 23"/>
                <a:gd name="T2" fmla="*/ 0 w 41"/>
                <a:gd name="T3" fmla="*/ 0 h 23"/>
                <a:gd name="T4" fmla="*/ 22 w 41"/>
                <a:gd name="T5" fmla="*/ 8 h 23"/>
                <a:gd name="T6" fmla="*/ 41 w 41"/>
                <a:gd name="T7" fmla="*/ 23 h 23"/>
                <a:gd name="T8" fmla="*/ 18 w 41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18" y="15"/>
                  </a:moveTo>
                  <a:cubicBezTo>
                    <a:pt x="7" y="9"/>
                    <a:pt x="0" y="0"/>
                    <a:pt x="0" y="0"/>
                  </a:cubicBezTo>
                  <a:cubicBezTo>
                    <a:pt x="0" y="0"/>
                    <a:pt x="11" y="2"/>
                    <a:pt x="22" y="8"/>
                  </a:cubicBezTo>
                  <a:cubicBezTo>
                    <a:pt x="34" y="15"/>
                    <a:pt x="41" y="23"/>
                    <a:pt x="41" y="23"/>
                  </a:cubicBezTo>
                  <a:cubicBezTo>
                    <a:pt x="41" y="23"/>
                    <a:pt x="30" y="21"/>
                    <a:pt x="18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4"/>
            <p:cNvSpPr>
              <a:spLocks/>
            </p:cNvSpPr>
            <p:nvPr/>
          </p:nvSpPr>
          <p:spPr bwMode="auto">
            <a:xfrm>
              <a:off x="5627688" y="4252913"/>
              <a:ext cx="120650" cy="34925"/>
            </a:xfrm>
            <a:custGeom>
              <a:avLst/>
              <a:gdLst>
                <a:gd name="T0" fmla="*/ 22 w 46"/>
                <a:gd name="T1" fmla="*/ 11 h 13"/>
                <a:gd name="T2" fmla="*/ 0 w 46"/>
                <a:gd name="T3" fmla="*/ 3 h 13"/>
                <a:gd name="T4" fmla="*/ 23 w 46"/>
                <a:gd name="T5" fmla="*/ 3 h 13"/>
                <a:gd name="T6" fmla="*/ 46 w 46"/>
                <a:gd name="T7" fmla="*/ 11 h 13"/>
                <a:gd name="T8" fmla="*/ 22 w 46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3">
                  <a:moveTo>
                    <a:pt x="22" y="11"/>
                  </a:moveTo>
                  <a:cubicBezTo>
                    <a:pt x="9" y="8"/>
                    <a:pt x="0" y="3"/>
                    <a:pt x="0" y="3"/>
                  </a:cubicBezTo>
                  <a:cubicBezTo>
                    <a:pt x="0" y="3"/>
                    <a:pt x="11" y="0"/>
                    <a:pt x="23" y="3"/>
                  </a:cubicBezTo>
                  <a:cubicBezTo>
                    <a:pt x="36" y="5"/>
                    <a:pt x="46" y="11"/>
                    <a:pt x="46" y="11"/>
                  </a:cubicBezTo>
                  <a:cubicBezTo>
                    <a:pt x="46" y="11"/>
                    <a:pt x="35" y="13"/>
                    <a:pt x="22" y="1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95"/>
            <p:cNvSpPr>
              <a:spLocks/>
            </p:cNvSpPr>
            <p:nvPr/>
          </p:nvSpPr>
          <p:spPr bwMode="auto">
            <a:xfrm>
              <a:off x="5627688" y="4208463"/>
              <a:ext cx="120650" cy="31750"/>
            </a:xfrm>
            <a:custGeom>
              <a:avLst/>
              <a:gdLst>
                <a:gd name="T0" fmla="*/ 24 w 46"/>
                <a:gd name="T1" fmla="*/ 10 h 12"/>
                <a:gd name="T2" fmla="*/ 0 w 46"/>
                <a:gd name="T3" fmla="*/ 10 h 12"/>
                <a:gd name="T4" fmla="*/ 22 w 46"/>
                <a:gd name="T5" fmla="*/ 2 h 12"/>
                <a:gd name="T6" fmla="*/ 46 w 46"/>
                <a:gd name="T7" fmla="*/ 2 h 12"/>
                <a:gd name="T8" fmla="*/ 24 w 46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4" y="10"/>
                  </a:moveTo>
                  <a:cubicBezTo>
                    <a:pt x="11" y="12"/>
                    <a:pt x="0" y="10"/>
                    <a:pt x="0" y="10"/>
                  </a:cubicBezTo>
                  <a:cubicBezTo>
                    <a:pt x="0" y="10"/>
                    <a:pt x="10" y="4"/>
                    <a:pt x="22" y="2"/>
                  </a:cubicBezTo>
                  <a:cubicBezTo>
                    <a:pt x="35" y="0"/>
                    <a:pt x="46" y="2"/>
                    <a:pt x="46" y="2"/>
                  </a:cubicBezTo>
                  <a:cubicBezTo>
                    <a:pt x="46" y="2"/>
                    <a:pt x="36" y="7"/>
                    <a:pt x="24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96"/>
            <p:cNvSpPr>
              <a:spLocks/>
            </p:cNvSpPr>
            <p:nvPr/>
          </p:nvSpPr>
          <p:spPr bwMode="auto">
            <a:xfrm>
              <a:off x="5619750" y="4148138"/>
              <a:ext cx="104775" cy="60325"/>
            </a:xfrm>
            <a:custGeom>
              <a:avLst/>
              <a:gdLst>
                <a:gd name="T0" fmla="*/ 22 w 40"/>
                <a:gd name="T1" fmla="*/ 15 h 23"/>
                <a:gd name="T2" fmla="*/ 0 w 40"/>
                <a:gd name="T3" fmla="*/ 23 h 23"/>
                <a:gd name="T4" fmla="*/ 18 w 40"/>
                <a:gd name="T5" fmla="*/ 8 h 23"/>
                <a:gd name="T6" fmla="*/ 40 w 40"/>
                <a:gd name="T7" fmla="*/ 0 h 23"/>
                <a:gd name="T8" fmla="*/ 22 w 40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3">
                  <a:moveTo>
                    <a:pt x="22" y="15"/>
                  </a:moveTo>
                  <a:cubicBezTo>
                    <a:pt x="11" y="22"/>
                    <a:pt x="0" y="23"/>
                    <a:pt x="0" y="23"/>
                  </a:cubicBezTo>
                  <a:cubicBezTo>
                    <a:pt x="0" y="23"/>
                    <a:pt x="7" y="15"/>
                    <a:pt x="18" y="8"/>
                  </a:cubicBezTo>
                  <a:cubicBezTo>
                    <a:pt x="29" y="2"/>
                    <a:pt x="40" y="0"/>
                    <a:pt x="40" y="0"/>
                  </a:cubicBezTo>
                  <a:cubicBezTo>
                    <a:pt x="40" y="0"/>
                    <a:pt x="33" y="9"/>
                    <a:pt x="22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97"/>
            <p:cNvSpPr>
              <a:spLocks/>
            </p:cNvSpPr>
            <p:nvPr/>
          </p:nvSpPr>
          <p:spPr bwMode="auto">
            <a:xfrm>
              <a:off x="5603875" y="4095750"/>
              <a:ext cx="79375" cy="93663"/>
            </a:xfrm>
            <a:custGeom>
              <a:avLst/>
              <a:gdLst>
                <a:gd name="T0" fmla="*/ 18 w 30"/>
                <a:gd name="T1" fmla="*/ 20 h 36"/>
                <a:gd name="T2" fmla="*/ 0 w 30"/>
                <a:gd name="T3" fmla="*/ 36 h 36"/>
                <a:gd name="T4" fmla="*/ 12 w 30"/>
                <a:gd name="T5" fmla="*/ 15 h 36"/>
                <a:gd name="T6" fmla="*/ 30 w 30"/>
                <a:gd name="T7" fmla="*/ 0 h 36"/>
                <a:gd name="T8" fmla="*/ 18 w 30"/>
                <a:gd name="T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8" y="20"/>
                  </a:moveTo>
                  <a:cubicBezTo>
                    <a:pt x="10" y="30"/>
                    <a:pt x="0" y="36"/>
                    <a:pt x="0" y="36"/>
                  </a:cubicBezTo>
                  <a:cubicBezTo>
                    <a:pt x="0" y="36"/>
                    <a:pt x="3" y="25"/>
                    <a:pt x="12" y="15"/>
                  </a:cubicBezTo>
                  <a:cubicBezTo>
                    <a:pt x="20" y="5"/>
                    <a:pt x="30" y="0"/>
                    <a:pt x="30" y="0"/>
                  </a:cubicBezTo>
                  <a:cubicBezTo>
                    <a:pt x="30" y="0"/>
                    <a:pt x="26" y="10"/>
                    <a:pt x="18" y="2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98"/>
            <p:cNvSpPr>
              <a:spLocks/>
            </p:cNvSpPr>
            <p:nvPr/>
          </p:nvSpPr>
          <p:spPr bwMode="auto">
            <a:xfrm>
              <a:off x="5580063" y="4060825"/>
              <a:ext cx="44450" cy="115888"/>
            </a:xfrm>
            <a:custGeom>
              <a:avLst/>
              <a:gdLst>
                <a:gd name="T0" fmla="*/ 12 w 17"/>
                <a:gd name="T1" fmla="*/ 23 h 44"/>
                <a:gd name="T2" fmla="*/ 0 w 17"/>
                <a:gd name="T3" fmla="*/ 44 h 44"/>
                <a:gd name="T4" fmla="*/ 5 w 17"/>
                <a:gd name="T5" fmla="*/ 20 h 44"/>
                <a:gd name="T6" fmla="*/ 16 w 17"/>
                <a:gd name="T7" fmla="*/ 0 h 44"/>
                <a:gd name="T8" fmla="*/ 12 w 17"/>
                <a:gd name="T9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2" y="23"/>
                  </a:moveTo>
                  <a:cubicBezTo>
                    <a:pt x="8" y="35"/>
                    <a:pt x="0" y="44"/>
                    <a:pt x="0" y="44"/>
                  </a:cubicBezTo>
                  <a:cubicBezTo>
                    <a:pt x="0" y="44"/>
                    <a:pt x="0" y="32"/>
                    <a:pt x="5" y="20"/>
                  </a:cubicBezTo>
                  <a:cubicBezTo>
                    <a:pt x="9" y="8"/>
                    <a:pt x="16" y="0"/>
                    <a:pt x="16" y="0"/>
                  </a:cubicBezTo>
                  <a:cubicBezTo>
                    <a:pt x="16" y="0"/>
                    <a:pt x="17" y="11"/>
                    <a:pt x="12" y="2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99"/>
            <p:cNvSpPr>
              <a:spLocks/>
            </p:cNvSpPr>
            <p:nvPr/>
          </p:nvSpPr>
          <p:spPr bwMode="auto">
            <a:xfrm>
              <a:off x="4803775" y="4213225"/>
              <a:ext cx="1120775" cy="787400"/>
            </a:xfrm>
            <a:custGeom>
              <a:avLst/>
              <a:gdLst>
                <a:gd name="T0" fmla="*/ 205 w 426"/>
                <a:gd name="T1" fmla="*/ 33 h 299"/>
                <a:gd name="T2" fmla="*/ 99 w 426"/>
                <a:gd name="T3" fmla="*/ 104 h 299"/>
                <a:gd name="T4" fmla="*/ 0 w 426"/>
                <a:gd name="T5" fmla="*/ 152 h 299"/>
                <a:gd name="T6" fmla="*/ 204 w 426"/>
                <a:gd name="T7" fmla="*/ 298 h 299"/>
                <a:gd name="T8" fmla="*/ 413 w 426"/>
                <a:gd name="T9" fmla="*/ 196 h 299"/>
                <a:gd name="T10" fmla="*/ 205 w 426"/>
                <a:gd name="T11" fmla="*/ 3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299">
                  <a:moveTo>
                    <a:pt x="205" y="33"/>
                  </a:moveTo>
                  <a:cubicBezTo>
                    <a:pt x="205" y="33"/>
                    <a:pt x="149" y="43"/>
                    <a:pt x="99" y="104"/>
                  </a:cubicBezTo>
                  <a:cubicBezTo>
                    <a:pt x="49" y="164"/>
                    <a:pt x="0" y="152"/>
                    <a:pt x="0" y="152"/>
                  </a:cubicBezTo>
                  <a:cubicBezTo>
                    <a:pt x="0" y="152"/>
                    <a:pt x="38" y="299"/>
                    <a:pt x="204" y="298"/>
                  </a:cubicBezTo>
                  <a:cubicBezTo>
                    <a:pt x="370" y="297"/>
                    <a:pt x="413" y="196"/>
                    <a:pt x="413" y="196"/>
                  </a:cubicBezTo>
                  <a:cubicBezTo>
                    <a:pt x="413" y="196"/>
                    <a:pt x="426" y="0"/>
                    <a:pt x="205" y="33"/>
                  </a:cubicBez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100"/>
            <p:cNvSpPr>
              <a:spLocks noChangeArrowheads="1"/>
            </p:cNvSpPr>
            <p:nvPr/>
          </p:nvSpPr>
          <p:spPr bwMode="auto">
            <a:xfrm>
              <a:off x="4730750" y="4540250"/>
              <a:ext cx="115888" cy="115888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01"/>
            <p:cNvSpPr>
              <a:spLocks/>
            </p:cNvSpPr>
            <p:nvPr/>
          </p:nvSpPr>
          <p:spPr bwMode="auto">
            <a:xfrm>
              <a:off x="5222875" y="4527550"/>
              <a:ext cx="2224088" cy="1998663"/>
            </a:xfrm>
            <a:custGeom>
              <a:avLst/>
              <a:gdLst>
                <a:gd name="T0" fmla="*/ 232 w 846"/>
                <a:gd name="T1" fmla="*/ 0 h 760"/>
                <a:gd name="T2" fmla="*/ 234 w 846"/>
                <a:gd name="T3" fmla="*/ 5 h 760"/>
                <a:gd name="T4" fmla="*/ 392 w 846"/>
                <a:gd name="T5" fmla="*/ 113 h 760"/>
                <a:gd name="T6" fmla="*/ 733 w 846"/>
                <a:gd name="T7" fmla="*/ 696 h 760"/>
                <a:gd name="T8" fmla="*/ 664 w 846"/>
                <a:gd name="T9" fmla="*/ 743 h 760"/>
                <a:gd name="T10" fmla="*/ 168 w 846"/>
                <a:gd name="T11" fmla="*/ 743 h 760"/>
                <a:gd name="T12" fmla="*/ 121 w 846"/>
                <a:gd name="T13" fmla="*/ 740 h 760"/>
                <a:gd name="T14" fmla="*/ 224 w 846"/>
                <a:gd name="T15" fmla="*/ 681 h 760"/>
                <a:gd name="T16" fmla="*/ 180 w 846"/>
                <a:gd name="T17" fmla="*/ 414 h 760"/>
                <a:gd name="T18" fmla="*/ 0 w 846"/>
                <a:gd name="T19" fmla="*/ 17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" h="760">
                  <a:moveTo>
                    <a:pt x="232" y="0"/>
                  </a:moveTo>
                  <a:cubicBezTo>
                    <a:pt x="232" y="0"/>
                    <a:pt x="233" y="2"/>
                    <a:pt x="234" y="5"/>
                  </a:cubicBezTo>
                  <a:cubicBezTo>
                    <a:pt x="244" y="19"/>
                    <a:pt x="282" y="68"/>
                    <a:pt x="392" y="113"/>
                  </a:cubicBezTo>
                  <a:cubicBezTo>
                    <a:pt x="522" y="167"/>
                    <a:pt x="846" y="281"/>
                    <a:pt x="733" y="696"/>
                  </a:cubicBezTo>
                  <a:cubicBezTo>
                    <a:pt x="733" y="696"/>
                    <a:pt x="716" y="728"/>
                    <a:pt x="664" y="743"/>
                  </a:cubicBezTo>
                  <a:cubicBezTo>
                    <a:pt x="613" y="757"/>
                    <a:pt x="342" y="708"/>
                    <a:pt x="168" y="743"/>
                  </a:cubicBezTo>
                  <a:cubicBezTo>
                    <a:pt x="168" y="743"/>
                    <a:pt x="137" y="760"/>
                    <a:pt x="121" y="740"/>
                  </a:cubicBezTo>
                  <a:cubicBezTo>
                    <a:pt x="105" y="720"/>
                    <a:pt x="121" y="650"/>
                    <a:pt x="224" y="681"/>
                  </a:cubicBezTo>
                  <a:cubicBezTo>
                    <a:pt x="224" y="681"/>
                    <a:pt x="86" y="593"/>
                    <a:pt x="180" y="414"/>
                  </a:cubicBezTo>
                  <a:cubicBezTo>
                    <a:pt x="180" y="414"/>
                    <a:pt x="185" y="244"/>
                    <a:pt x="0" y="170"/>
                  </a:cubicBezTo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02"/>
            <p:cNvSpPr>
              <a:spLocks/>
            </p:cNvSpPr>
            <p:nvPr/>
          </p:nvSpPr>
          <p:spPr bwMode="auto">
            <a:xfrm>
              <a:off x="5127625" y="4908550"/>
              <a:ext cx="773113" cy="784225"/>
            </a:xfrm>
            <a:custGeom>
              <a:avLst/>
              <a:gdLst>
                <a:gd name="T0" fmla="*/ 87 w 294"/>
                <a:gd name="T1" fmla="*/ 28 h 298"/>
                <a:gd name="T2" fmla="*/ 119 w 294"/>
                <a:gd name="T3" fmla="*/ 138 h 298"/>
                <a:gd name="T4" fmla="*/ 14 w 294"/>
                <a:gd name="T5" fmla="*/ 272 h 298"/>
                <a:gd name="T6" fmla="*/ 29 w 294"/>
                <a:gd name="T7" fmla="*/ 293 h 298"/>
                <a:gd name="T8" fmla="*/ 76 w 294"/>
                <a:gd name="T9" fmla="*/ 263 h 298"/>
                <a:gd name="T10" fmla="*/ 106 w 294"/>
                <a:gd name="T11" fmla="*/ 247 h 298"/>
                <a:gd name="T12" fmla="*/ 244 w 294"/>
                <a:gd name="T13" fmla="*/ 163 h 298"/>
                <a:gd name="T14" fmla="*/ 206 w 294"/>
                <a:gd name="T15" fmla="*/ 0 h 298"/>
                <a:gd name="T16" fmla="*/ 87 w 294"/>
                <a:gd name="T17" fmla="*/ 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298">
                  <a:moveTo>
                    <a:pt x="87" y="28"/>
                  </a:moveTo>
                  <a:cubicBezTo>
                    <a:pt x="87" y="28"/>
                    <a:pt x="149" y="59"/>
                    <a:pt x="119" y="138"/>
                  </a:cubicBezTo>
                  <a:cubicBezTo>
                    <a:pt x="90" y="217"/>
                    <a:pt x="47" y="236"/>
                    <a:pt x="14" y="272"/>
                  </a:cubicBezTo>
                  <a:cubicBezTo>
                    <a:pt x="14" y="272"/>
                    <a:pt x="0" y="298"/>
                    <a:pt x="29" y="293"/>
                  </a:cubicBezTo>
                  <a:cubicBezTo>
                    <a:pt x="46" y="290"/>
                    <a:pt x="64" y="274"/>
                    <a:pt x="76" y="263"/>
                  </a:cubicBezTo>
                  <a:cubicBezTo>
                    <a:pt x="84" y="255"/>
                    <a:pt x="95" y="249"/>
                    <a:pt x="106" y="247"/>
                  </a:cubicBezTo>
                  <a:cubicBezTo>
                    <a:pt x="138" y="241"/>
                    <a:pt x="206" y="222"/>
                    <a:pt x="244" y="163"/>
                  </a:cubicBezTo>
                  <a:cubicBezTo>
                    <a:pt x="294" y="83"/>
                    <a:pt x="206" y="0"/>
                    <a:pt x="206" y="0"/>
                  </a:cubicBezTo>
                  <a:lnTo>
                    <a:pt x="87" y="28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03"/>
            <p:cNvSpPr>
              <a:spLocks/>
            </p:cNvSpPr>
            <p:nvPr/>
          </p:nvSpPr>
          <p:spPr bwMode="auto">
            <a:xfrm>
              <a:off x="5280025" y="5013325"/>
              <a:ext cx="731838" cy="820738"/>
            </a:xfrm>
            <a:custGeom>
              <a:avLst/>
              <a:gdLst>
                <a:gd name="T0" fmla="*/ 67 w 278"/>
                <a:gd name="T1" fmla="*/ 36 h 312"/>
                <a:gd name="T2" fmla="*/ 107 w 278"/>
                <a:gd name="T3" fmla="*/ 143 h 312"/>
                <a:gd name="T4" fmla="*/ 12 w 278"/>
                <a:gd name="T5" fmla="*/ 285 h 312"/>
                <a:gd name="T6" fmla="*/ 28 w 278"/>
                <a:gd name="T7" fmla="*/ 304 h 312"/>
                <a:gd name="T8" fmla="*/ 70 w 278"/>
                <a:gd name="T9" fmla="*/ 275 h 312"/>
                <a:gd name="T10" fmla="*/ 107 w 278"/>
                <a:gd name="T11" fmla="*/ 251 h 312"/>
                <a:gd name="T12" fmla="*/ 233 w 278"/>
                <a:gd name="T13" fmla="*/ 159 h 312"/>
                <a:gd name="T14" fmla="*/ 183 w 278"/>
                <a:gd name="T15" fmla="*/ 0 h 312"/>
                <a:gd name="T16" fmla="*/ 67 w 278"/>
                <a:gd name="T17" fmla="*/ 3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312">
                  <a:moveTo>
                    <a:pt x="67" y="36"/>
                  </a:moveTo>
                  <a:cubicBezTo>
                    <a:pt x="67" y="36"/>
                    <a:pt x="131" y="63"/>
                    <a:pt x="107" y="143"/>
                  </a:cubicBezTo>
                  <a:cubicBezTo>
                    <a:pt x="83" y="224"/>
                    <a:pt x="42" y="246"/>
                    <a:pt x="12" y="285"/>
                  </a:cubicBezTo>
                  <a:cubicBezTo>
                    <a:pt x="12" y="285"/>
                    <a:pt x="0" y="312"/>
                    <a:pt x="28" y="304"/>
                  </a:cubicBezTo>
                  <a:cubicBezTo>
                    <a:pt x="43" y="300"/>
                    <a:pt x="59" y="286"/>
                    <a:pt x="70" y="275"/>
                  </a:cubicBezTo>
                  <a:cubicBezTo>
                    <a:pt x="80" y="264"/>
                    <a:pt x="93" y="255"/>
                    <a:pt x="107" y="251"/>
                  </a:cubicBezTo>
                  <a:cubicBezTo>
                    <a:pt x="140" y="242"/>
                    <a:pt x="202" y="218"/>
                    <a:pt x="233" y="159"/>
                  </a:cubicBezTo>
                  <a:cubicBezTo>
                    <a:pt x="278" y="76"/>
                    <a:pt x="183" y="0"/>
                    <a:pt x="183" y="0"/>
                  </a:cubicBezTo>
                  <a:lnTo>
                    <a:pt x="67" y="36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04"/>
            <p:cNvSpPr>
              <a:spLocks/>
            </p:cNvSpPr>
            <p:nvPr/>
          </p:nvSpPr>
          <p:spPr bwMode="auto">
            <a:xfrm>
              <a:off x="6950075" y="4503738"/>
              <a:ext cx="904875" cy="1935163"/>
            </a:xfrm>
            <a:custGeom>
              <a:avLst/>
              <a:gdLst>
                <a:gd name="T0" fmla="*/ 18 w 344"/>
                <a:gd name="T1" fmla="*/ 702 h 736"/>
                <a:gd name="T2" fmla="*/ 43 w 344"/>
                <a:gd name="T3" fmla="*/ 705 h 736"/>
                <a:gd name="T4" fmla="*/ 113 w 344"/>
                <a:gd name="T5" fmla="*/ 703 h 736"/>
                <a:gd name="T6" fmla="*/ 166 w 344"/>
                <a:gd name="T7" fmla="*/ 691 h 736"/>
                <a:gd name="T8" fmla="*/ 185 w 344"/>
                <a:gd name="T9" fmla="*/ 685 h 736"/>
                <a:gd name="T10" fmla="*/ 203 w 344"/>
                <a:gd name="T11" fmla="*/ 676 h 736"/>
                <a:gd name="T12" fmla="*/ 231 w 344"/>
                <a:gd name="T13" fmla="*/ 659 h 736"/>
                <a:gd name="T14" fmla="*/ 249 w 344"/>
                <a:gd name="T15" fmla="*/ 645 h 736"/>
                <a:gd name="T16" fmla="*/ 273 w 344"/>
                <a:gd name="T17" fmla="*/ 619 h 736"/>
                <a:gd name="T18" fmla="*/ 280 w 344"/>
                <a:gd name="T19" fmla="*/ 609 h 736"/>
                <a:gd name="T20" fmla="*/ 309 w 344"/>
                <a:gd name="T21" fmla="*/ 554 h 736"/>
                <a:gd name="T22" fmla="*/ 322 w 344"/>
                <a:gd name="T23" fmla="*/ 501 h 736"/>
                <a:gd name="T24" fmla="*/ 323 w 344"/>
                <a:gd name="T25" fmla="*/ 497 h 736"/>
                <a:gd name="T26" fmla="*/ 324 w 344"/>
                <a:gd name="T27" fmla="*/ 477 h 736"/>
                <a:gd name="T28" fmla="*/ 283 w 344"/>
                <a:gd name="T29" fmla="*/ 349 h 736"/>
                <a:gd name="T30" fmla="*/ 279 w 344"/>
                <a:gd name="T31" fmla="*/ 344 h 736"/>
                <a:gd name="T32" fmla="*/ 275 w 344"/>
                <a:gd name="T33" fmla="*/ 339 h 736"/>
                <a:gd name="T34" fmla="*/ 244 w 344"/>
                <a:gd name="T35" fmla="*/ 311 h 736"/>
                <a:gd name="T36" fmla="*/ 100 w 344"/>
                <a:gd name="T37" fmla="*/ 227 h 736"/>
                <a:gd name="T38" fmla="*/ 29 w 344"/>
                <a:gd name="T39" fmla="*/ 150 h 736"/>
                <a:gd name="T40" fmla="*/ 22 w 344"/>
                <a:gd name="T41" fmla="*/ 58 h 736"/>
                <a:gd name="T42" fmla="*/ 79 w 344"/>
                <a:gd name="T43" fmla="*/ 5 h 736"/>
                <a:gd name="T44" fmla="*/ 95 w 344"/>
                <a:gd name="T45" fmla="*/ 1 h 736"/>
                <a:gd name="T46" fmla="*/ 111 w 344"/>
                <a:gd name="T47" fmla="*/ 0 h 736"/>
                <a:gd name="T48" fmla="*/ 177 w 344"/>
                <a:gd name="T49" fmla="*/ 10 h 736"/>
                <a:gd name="T50" fmla="*/ 177 w 344"/>
                <a:gd name="T51" fmla="*/ 10 h 736"/>
                <a:gd name="T52" fmla="*/ 111 w 344"/>
                <a:gd name="T53" fmla="*/ 2 h 736"/>
                <a:gd name="T54" fmla="*/ 96 w 344"/>
                <a:gd name="T55" fmla="*/ 3 h 736"/>
                <a:gd name="T56" fmla="*/ 80 w 344"/>
                <a:gd name="T57" fmla="*/ 7 h 736"/>
                <a:gd name="T58" fmla="*/ 27 w 344"/>
                <a:gd name="T59" fmla="*/ 59 h 736"/>
                <a:gd name="T60" fmla="*/ 65 w 344"/>
                <a:gd name="T61" fmla="*/ 186 h 736"/>
                <a:gd name="T62" fmla="*/ 202 w 344"/>
                <a:gd name="T63" fmla="*/ 270 h 736"/>
                <a:gd name="T64" fmla="*/ 275 w 344"/>
                <a:gd name="T65" fmla="*/ 318 h 736"/>
                <a:gd name="T66" fmla="*/ 289 w 344"/>
                <a:gd name="T67" fmla="*/ 331 h 736"/>
                <a:gd name="T68" fmla="*/ 293 w 344"/>
                <a:gd name="T69" fmla="*/ 336 h 736"/>
                <a:gd name="T70" fmla="*/ 313 w 344"/>
                <a:gd name="T71" fmla="*/ 364 h 736"/>
                <a:gd name="T72" fmla="*/ 342 w 344"/>
                <a:gd name="T73" fmla="*/ 447 h 736"/>
                <a:gd name="T74" fmla="*/ 343 w 344"/>
                <a:gd name="T75" fmla="*/ 491 h 736"/>
                <a:gd name="T76" fmla="*/ 343 w 344"/>
                <a:gd name="T77" fmla="*/ 502 h 736"/>
                <a:gd name="T78" fmla="*/ 342 w 344"/>
                <a:gd name="T79" fmla="*/ 506 h 736"/>
                <a:gd name="T80" fmla="*/ 307 w 344"/>
                <a:gd name="T81" fmla="*/ 611 h 736"/>
                <a:gd name="T82" fmla="*/ 296 w 344"/>
                <a:gd name="T83" fmla="*/ 628 h 736"/>
                <a:gd name="T84" fmla="*/ 275 w 344"/>
                <a:gd name="T85" fmla="*/ 654 h 736"/>
                <a:gd name="T86" fmla="*/ 256 w 344"/>
                <a:gd name="T87" fmla="*/ 671 h 736"/>
                <a:gd name="T88" fmla="*/ 236 w 344"/>
                <a:gd name="T89" fmla="*/ 686 h 736"/>
                <a:gd name="T90" fmla="*/ 206 w 344"/>
                <a:gd name="T91" fmla="*/ 704 h 736"/>
                <a:gd name="T92" fmla="*/ 185 w 344"/>
                <a:gd name="T93" fmla="*/ 714 h 736"/>
                <a:gd name="T94" fmla="*/ 154 w 344"/>
                <a:gd name="T95" fmla="*/ 724 h 736"/>
                <a:gd name="T96" fmla="*/ 54 w 344"/>
                <a:gd name="T97" fmla="*/ 736 h 736"/>
                <a:gd name="T98" fmla="*/ 31 w 344"/>
                <a:gd name="T99" fmla="*/ 735 h 736"/>
                <a:gd name="T100" fmla="*/ 0 w 344"/>
                <a:gd name="T101" fmla="*/ 73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4" h="736">
                  <a:moveTo>
                    <a:pt x="4" y="700"/>
                  </a:moveTo>
                  <a:cubicBezTo>
                    <a:pt x="4" y="700"/>
                    <a:pt x="9" y="701"/>
                    <a:pt x="18" y="702"/>
                  </a:cubicBezTo>
                  <a:cubicBezTo>
                    <a:pt x="22" y="703"/>
                    <a:pt x="27" y="703"/>
                    <a:pt x="33" y="704"/>
                  </a:cubicBezTo>
                  <a:cubicBezTo>
                    <a:pt x="36" y="704"/>
                    <a:pt x="40" y="704"/>
                    <a:pt x="43" y="705"/>
                  </a:cubicBezTo>
                  <a:cubicBezTo>
                    <a:pt x="47" y="705"/>
                    <a:pt x="51" y="705"/>
                    <a:pt x="55" y="705"/>
                  </a:cubicBezTo>
                  <a:cubicBezTo>
                    <a:pt x="71" y="706"/>
                    <a:pt x="90" y="706"/>
                    <a:pt x="113" y="703"/>
                  </a:cubicBezTo>
                  <a:cubicBezTo>
                    <a:pt x="124" y="702"/>
                    <a:pt x="135" y="699"/>
                    <a:pt x="147" y="697"/>
                  </a:cubicBezTo>
                  <a:cubicBezTo>
                    <a:pt x="154" y="695"/>
                    <a:pt x="160" y="693"/>
                    <a:pt x="166" y="691"/>
                  </a:cubicBezTo>
                  <a:cubicBezTo>
                    <a:pt x="169" y="690"/>
                    <a:pt x="172" y="689"/>
                    <a:pt x="175" y="688"/>
                  </a:cubicBezTo>
                  <a:cubicBezTo>
                    <a:pt x="178" y="687"/>
                    <a:pt x="182" y="686"/>
                    <a:pt x="185" y="685"/>
                  </a:cubicBezTo>
                  <a:cubicBezTo>
                    <a:pt x="188" y="683"/>
                    <a:pt x="191" y="682"/>
                    <a:pt x="194" y="680"/>
                  </a:cubicBezTo>
                  <a:cubicBezTo>
                    <a:pt x="197" y="679"/>
                    <a:pt x="200" y="677"/>
                    <a:pt x="203" y="676"/>
                  </a:cubicBezTo>
                  <a:cubicBezTo>
                    <a:pt x="210" y="673"/>
                    <a:pt x="216" y="669"/>
                    <a:pt x="222" y="665"/>
                  </a:cubicBezTo>
                  <a:cubicBezTo>
                    <a:pt x="225" y="663"/>
                    <a:pt x="228" y="661"/>
                    <a:pt x="231" y="659"/>
                  </a:cubicBezTo>
                  <a:cubicBezTo>
                    <a:pt x="234" y="657"/>
                    <a:pt x="237" y="654"/>
                    <a:pt x="240" y="652"/>
                  </a:cubicBezTo>
                  <a:cubicBezTo>
                    <a:pt x="243" y="649"/>
                    <a:pt x="246" y="647"/>
                    <a:pt x="249" y="645"/>
                  </a:cubicBezTo>
                  <a:cubicBezTo>
                    <a:pt x="251" y="642"/>
                    <a:pt x="255" y="639"/>
                    <a:pt x="257" y="636"/>
                  </a:cubicBezTo>
                  <a:cubicBezTo>
                    <a:pt x="262" y="631"/>
                    <a:pt x="268" y="625"/>
                    <a:pt x="273" y="619"/>
                  </a:cubicBezTo>
                  <a:cubicBezTo>
                    <a:pt x="276" y="614"/>
                    <a:pt x="276" y="614"/>
                    <a:pt x="276" y="614"/>
                  </a:cubicBezTo>
                  <a:cubicBezTo>
                    <a:pt x="280" y="609"/>
                    <a:pt x="280" y="609"/>
                    <a:pt x="280" y="609"/>
                  </a:cubicBezTo>
                  <a:cubicBezTo>
                    <a:pt x="282" y="606"/>
                    <a:pt x="285" y="602"/>
                    <a:pt x="287" y="599"/>
                  </a:cubicBezTo>
                  <a:cubicBezTo>
                    <a:pt x="296" y="585"/>
                    <a:pt x="303" y="570"/>
                    <a:pt x="309" y="554"/>
                  </a:cubicBezTo>
                  <a:cubicBezTo>
                    <a:pt x="315" y="538"/>
                    <a:pt x="319" y="521"/>
                    <a:pt x="322" y="503"/>
                  </a:cubicBezTo>
                  <a:cubicBezTo>
                    <a:pt x="322" y="501"/>
                    <a:pt x="322" y="501"/>
                    <a:pt x="322" y="501"/>
                  </a:cubicBezTo>
                  <a:cubicBezTo>
                    <a:pt x="322" y="500"/>
                    <a:pt x="322" y="500"/>
                    <a:pt x="322" y="500"/>
                  </a:cubicBezTo>
                  <a:cubicBezTo>
                    <a:pt x="323" y="497"/>
                    <a:pt x="323" y="497"/>
                    <a:pt x="323" y="497"/>
                  </a:cubicBezTo>
                  <a:cubicBezTo>
                    <a:pt x="323" y="494"/>
                    <a:pt x="323" y="492"/>
                    <a:pt x="323" y="490"/>
                  </a:cubicBezTo>
                  <a:cubicBezTo>
                    <a:pt x="324" y="485"/>
                    <a:pt x="324" y="481"/>
                    <a:pt x="324" y="477"/>
                  </a:cubicBezTo>
                  <a:cubicBezTo>
                    <a:pt x="324" y="468"/>
                    <a:pt x="324" y="459"/>
                    <a:pt x="323" y="450"/>
                  </a:cubicBezTo>
                  <a:cubicBezTo>
                    <a:pt x="319" y="414"/>
                    <a:pt x="306" y="378"/>
                    <a:pt x="283" y="349"/>
                  </a:cubicBezTo>
                  <a:cubicBezTo>
                    <a:pt x="281" y="347"/>
                    <a:pt x="281" y="347"/>
                    <a:pt x="281" y="347"/>
                  </a:cubicBezTo>
                  <a:cubicBezTo>
                    <a:pt x="279" y="344"/>
                    <a:pt x="279" y="344"/>
                    <a:pt x="279" y="344"/>
                  </a:cubicBezTo>
                  <a:cubicBezTo>
                    <a:pt x="277" y="341"/>
                    <a:pt x="277" y="341"/>
                    <a:pt x="277" y="341"/>
                  </a:cubicBezTo>
                  <a:cubicBezTo>
                    <a:pt x="275" y="339"/>
                    <a:pt x="275" y="339"/>
                    <a:pt x="275" y="339"/>
                  </a:cubicBezTo>
                  <a:cubicBezTo>
                    <a:pt x="272" y="335"/>
                    <a:pt x="268" y="332"/>
                    <a:pt x="265" y="329"/>
                  </a:cubicBezTo>
                  <a:cubicBezTo>
                    <a:pt x="258" y="323"/>
                    <a:pt x="251" y="317"/>
                    <a:pt x="244" y="311"/>
                  </a:cubicBezTo>
                  <a:cubicBezTo>
                    <a:pt x="229" y="300"/>
                    <a:pt x="213" y="290"/>
                    <a:pt x="196" y="281"/>
                  </a:cubicBezTo>
                  <a:cubicBezTo>
                    <a:pt x="164" y="263"/>
                    <a:pt x="130" y="247"/>
                    <a:pt x="100" y="227"/>
                  </a:cubicBezTo>
                  <a:cubicBezTo>
                    <a:pt x="85" y="216"/>
                    <a:pt x="71" y="205"/>
                    <a:pt x="59" y="192"/>
                  </a:cubicBezTo>
                  <a:cubicBezTo>
                    <a:pt x="47" y="179"/>
                    <a:pt x="36" y="165"/>
                    <a:pt x="29" y="150"/>
                  </a:cubicBezTo>
                  <a:cubicBezTo>
                    <a:pt x="21" y="135"/>
                    <a:pt x="17" y="119"/>
                    <a:pt x="16" y="103"/>
                  </a:cubicBezTo>
                  <a:cubicBezTo>
                    <a:pt x="14" y="87"/>
                    <a:pt x="17" y="71"/>
                    <a:pt x="22" y="58"/>
                  </a:cubicBezTo>
                  <a:cubicBezTo>
                    <a:pt x="28" y="44"/>
                    <a:pt x="36" y="32"/>
                    <a:pt x="46" y="23"/>
                  </a:cubicBezTo>
                  <a:cubicBezTo>
                    <a:pt x="56" y="14"/>
                    <a:pt x="68" y="8"/>
                    <a:pt x="79" y="5"/>
                  </a:cubicBezTo>
                  <a:cubicBezTo>
                    <a:pt x="82" y="4"/>
                    <a:pt x="84" y="3"/>
                    <a:pt x="87" y="2"/>
                  </a:cubicBezTo>
                  <a:cubicBezTo>
                    <a:pt x="90" y="2"/>
                    <a:pt x="93" y="1"/>
                    <a:pt x="95" y="1"/>
                  </a:cubicBezTo>
                  <a:cubicBezTo>
                    <a:pt x="98" y="0"/>
                    <a:pt x="101" y="0"/>
                    <a:pt x="104" y="0"/>
                  </a:cubicBezTo>
                  <a:cubicBezTo>
                    <a:pt x="106" y="0"/>
                    <a:pt x="109" y="0"/>
                    <a:pt x="111" y="0"/>
                  </a:cubicBezTo>
                  <a:cubicBezTo>
                    <a:pt x="121" y="0"/>
                    <a:pt x="131" y="0"/>
                    <a:pt x="139" y="2"/>
                  </a:cubicBezTo>
                  <a:cubicBezTo>
                    <a:pt x="156" y="4"/>
                    <a:pt x="168" y="8"/>
                    <a:pt x="177" y="10"/>
                  </a:cubicBezTo>
                  <a:cubicBezTo>
                    <a:pt x="186" y="12"/>
                    <a:pt x="190" y="14"/>
                    <a:pt x="190" y="14"/>
                  </a:cubicBezTo>
                  <a:cubicBezTo>
                    <a:pt x="190" y="14"/>
                    <a:pt x="186" y="13"/>
                    <a:pt x="177" y="10"/>
                  </a:cubicBezTo>
                  <a:cubicBezTo>
                    <a:pt x="168" y="8"/>
                    <a:pt x="155" y="5"/>
                    <a:pt x="139" y="3"/>
                  </a:cubicBezTo>
                  <a:cubicBezTo>
                    <a:pt x="131" y="2"/>
                    <a:pt x="121" y="1"/>
                    <a:pt x="111" y="2"/>
                  </a:cubicBezTo>
                  <a:cubicBezTo>
                    <a:pt x="109" y="2"/>
                    <a:pt x="106" y="2"/>
                    <a:pt x="104" y="2"/>
                  </a:cubicBezTo>
                  <a:cubicBezTo>
                    <a:pt x="101" y="2"/>
                    <a:pt x="98" y="3"/>
                    <a:pt x="96" y="3"/>
                  </a:cubicBezTo>
                  <a:cubicBezTo>
                    <a:pt x="93" y="4"/>
                    <a:pt x="91" y="4"/>
                    <a:pt x="88" y="5"/>
                  </a:cubicBezTo>
                  <a:cubicBezTo>
                    <a:pt x="85" y="5"/>
                    <a:pt x="82" y="7"/>
                    <a:pt x="80" y="7"/>
                  </a:cubicBezTo>
                  <a:cubicBezTo>
                    <a:pt x="69" y="11"/>
                    <a:pt x="58" y="17"/>
                    <a:pt x="49" y="26"/>
                  </a:cubicBezTo>
                  <a:cubicBezTo>
                    <a:pt x="40" y="35"/>
                    <a:pt x="32" y="46"/>
                    <a:pt x="27" y="59"/>
                  </a:cubicBezTo>
                  <a:cubicBezTo>
                    <a:pt x="17" y="86"/>
                    <a:pt x="20" y="118"/>
                    <a:pt x="35" y="146"/>
                  </a:cubicBezTo>
                  <a:cubicBezTo>
                    <a:pt x="43" y="161"/>
                    <a:pt x="53" y="174"/>
                    <a:pt x="65" y="186"/>
                  </a:cubicBezTo>
                  <a:cubicBezTo>
                    <a:pt x="77" y="198"/>
                    <a:pt x="90" y="209"/>
                    <a:pt x="105" y="218"/>
                  </a:cubicBezTo>
                  <a:cubicBezTo>
                    <a:pt x="135" y="237"/>
                    <a:pt x="169" y="252"/>
                    <a:pt x="202" y="270"/>
                  </a:cubicBezTo>
                  <a:cubicBezTo>
                    <a:pt x="219" y="279"/>
                    <a:pt x="236" y="288"/>
                    <a:pt x="252" y="299"/>
                  </a:cubicBezTo>
                  <a:cubicBezTo>
                    <a:pt x="260" y="305"/>
                    <a:pt x="268" y="311"/>
                    <a:pt x="275" y="318"/>
                  </a:cubicBezTo>
                  <a:cubicBezTo>
                    <a:pt x="279" y="321"/>
                    <a:pt x="282" y="324"/>
                    <a:pt x="286" y="328"/>
                  </a:cubicBezTo>
                  <a:cubicBezTo>
                    <a:pt x="289" y="331"/>
                    <a:pt x="289" y="331"/>
                    <a:pt x="289" y="331"/>
                  </a:cubicBezTo>
                  <a:cubicBezTo>
                    <a:pt x="291" y="333"/>
                    <a:pt x="291" y="333"/>
                    <a:pt x="291" y="333"/>
                  </a:cubicBezTo>
                  <a:cubicBezTo>
                    <a:pt x="293" y="336"/>
                    <a:pt x="293" y="336"/>
                    <a:pt x="293" y="336"/>
                  </a:cubicBezTo>
                  <a:cubicBezTo>
                    <a:pt x="296" y="339"/>
                    <a:pt x="296" y="339"/>
                    <a:pt x="296" y="339"/>
                  </a:cubicBezTo>
                  <a:cubicBezTo>
                    <a:pt x="302" y="347"/>
                    <a:pt x="308" y="355"/>
                    <a:pt x="313" y="364"/>
                  </a:cubicBezTo>
                  <a:cubicBezTo>
                    <a:pt x="318" y="372"/>
                    <a:pt x="323" y="381"/>
                    <a:pt x="326" y="390"/>
                  </a:cubicBezTo>
                  <a:cubicBezTo>
                    <a:pt x="334" y="409"/>
                    <a:pt x="339" y="428"/>
                    <a:pt x="342" y="447"/>
                  </a:cubicBezTo>
                  <a:cubicBezTo>
                    <a:pt x="343" y="457"/>
                    <a:pt x="344" y="467"/>
                    <a:pt x="344" y="477"/>
                  </a:cubicBezTo>
                  <a:cubicBezTo>
                    <a:pt x="344" y="481"/>
                    <a:pt x="343" y="486"/>
                    <a:pt x="343" y="491"/>
                  </a:cubicBezTo>
                  <a:cubicBezTo>
                    <a:pt x="343" y="494"/>
                    <a:pt x="343" y="496"/>
                    <a:pt x="343" y="498"/>
                  </a:cubicBezTo>
                  <a:cubicBezTo>
                    <a:pt x="343" y="502"/>
                    <a:pt x="343" y="502"/>
                    <a:pt x="343" y="502"/>
                  </a:cubicBezTo>
                  <a:cubicBezTo>
                    <a:pt x="342" y="504"/>
                    <a:pt x="342" y="504"/>
                    <a:pt x="342" y="504"/>
                  </a:cubicBezTo>
                  <a:cubicBezTo>
                    <a:pt x="342" y="506"/>
                    <a:pt x="342" y="506"/>
                    <a:pt x="342" y="506"/>
                  </a:cubicBezTo>
                  <a:cubicBezTo>
                    <a:pt x="340" y="525"/>
                    <a:pt x="336" y="543"/>
                    <a:pt x="330" y="561"/>
                  </a:cubicBezTo>
                  <a:cubicBezTo>
                    <a:pt x="324" y="579"/>
                    <a:pt x="316" y="596"/>
                    <a:pt x="307" y="611"/>
                  </a:cubicBezTo>
                  <a:cubicBezTo>
                    <a:pt x="304" y="615"/>
                    <a:pt x="302" y="619"/>
                    <a:pt x="299" y="622"/>
                  </a:cubicBezTo>
                  <a:cubicBezTo>
                    <a:pt x="296" y="628"/>
                    <a:pt x="296" y="628"/>
                    <a:pt x="296" y="628"/>
                  </a:cubicBezTo>
                  <a:cubicBezTo>
                    <a:pt x="292" y="633"/>
                    <a:pt x="292" y="633"/>
                    <a:pt x="292" y="633"/>
                  </a:cubicBezTo>
                  <a:cubicBezTo>
                    <a:pt x="286" y="640"/>
                    <a:pt x="281" y="647"/>
                    <a:pt x="275" y="654"/>
                  </a:cubicBezTo>
                  <a:cubicBezTo>
                    <a:pt x="271" y="657"/>
                    <a:pt x="269" y="659"/>
                    <a:pt x="266" y="663"/>
                  </a:cubicBezTo>
                  <a:cubicBezTo>
                    <a:pt x="262" y="665"/>
                    <a:pt x="259" y="668"/>
                    <a:pt x="256" y="671"/>
                  </a:cubicBezTo>
                  <a:cubicBezTo>
                    <a:pt x="253" y="674"/>
                    <a:pt x="250" y="677"/>
                    <a:pt x="246" y="679"/>
                  </a:cubicBezTo>
                  <a:cubicBezTo>
                    <a:pt x="243" y="682"/>
                    <a:pt x="240" y="684"/>
                    <a:pt x="236" y="686"/>
                  </a:cubicBezTo>
                  <a:cubicBezTo>
                    <a:pt x="230" y="691"/>
                    <a:pt x="223" y="695"/>
                    <a:pt x="216" y="699"/>
                  </a:cubicBezTo>
                  <a:cubicBezTo>
                    <a:pt x="212" y="701"/>
                    <a:pt x="209" y="703"/>
                    <a:pt x="206" y="704"/>
                  </a:cubicBezTo>
                  <a:cubicBezTo>
                    <a:pt x="202" y="706"/>
                    <a:pt x="199" y="708"/>
                    <a:pt x="195" y="709"/>
                  </a:cubicBezTo>
                  <a:cubicBezTo>
                    <a:pt x="192" y="711"/>
                    <a:pt x="188" y="712"/>
                    <a:pt x="185" y="714"/>
                  </a:cubicBezTo>
                  <a:cubicBezTo>
                    <a:pt x="181" y="715"/>
                    <a:pt x="178" y="716"/>
                    <a:pt x="175" y="718"/>
                  </a:cubicBezTo>
                  <a:cubicBezTo>
                    <a:pt x="168" y="720"/>
                    <a:pt x="161" y="722"/>
                    <a:pt x="154" y="724"/>
                  </a:cubicBezTo>
                  <a:cubicBezTo>
                    <a:pt x="141" y="727"/>
                    <a:pt x="129" y="730"/>
                    <a:pt x="116" y="732"/>
                  </a:cubicBezTo>
                  <a:cubicBezTo>
                    <a:pt x="92" y="735"/>
                    <a:pt x="71" y="736"/>
                    <a:pt x="54" y="736"/>
                  </a:cubicBezTo>
                  <a:cubicBezTo>
                    <a:pt x="50" y="736"/>
                    <a:pt x="45" y="735"/>
                    <a:pt x="42" y="735"/>
                  </a:cubicBezTo>
                  <a:cubicBezTo>
                    <a:pt x="38" y="735"/>
                    <a:pt x="34" y="735"/>
                    <a:pt x="31" y="735"/>
                  </a:cubicBezTo>
                  <a:cubicBezTo>
                    <a:pt x="24" y="734"/>
                    <a:pt x="18" y="734"/>
                    <a:pt x="13" y="733"/>
                  </a:cubicBezTo>
                  <a:cubicBezTo>
                    <a:pt x="5" y="732"/>
                    <a:pt x="0" y="732"/>
                    <a:pt x="0" y="732"/>
                  </a:cubicBezTo>
                  <a:lnTo>
                    <a:pt x="4" y="700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05"/>
            <p:cNvSpPr>
              <a:spLocks noEditPoints="1"/>
            </p:cNvSpPr>
            <p:nvPr/>
          </p:nvSpPr>
          <p:spPr bwMode="auto">
            <a:xfrm>
              <a:off x="5888038" y="5202238"/>
              <a:ext cx="1093788" cy="1095375"/>
            </a:xfrm>
            <a:custGeom>
              <a:avLst/>
              <a:gdLst>
                <a:gd name="T0" fmla="*/ 214 w 416"/>
                <a:gd name="T1" fmla="*/ 416 h 416"/>
                <a:gd name="T2" fmla="*/ 180 w 416"/>
                <a:gd name="T3" fmla="*/ 414 h 416"/>
                <a:gd name="T4" fmla="*/ 236 w 416"/>
                <a:gd name="T5" fmla="*/ 394 h 416"/>
                <a:gd name="T6" fmla="*/ 173 w 416"/>
                <a:gd name="T7" fmla="*/ 393 h 416"/>
                <a:gd name="T8" fmla="*/ 249 w 416"/>
                <a:gd name="T9" fmla="*/ 412 h 416"/>
                <a:gd name="T10" fmla="*/ 266 w 416"/>
                <a:gd name="T11" fmla="*/ 408 h 416"/>
                <a:gd name="T12" fmla="*/ 129 w 416"/>
                <a:gd name="T13" fmla="*/ 401 h 416"/>
                <a:gd name="T14" fmla="*/ 281 w 416"/>
                <a:gd name="T15" fmla="*/ 382 h 416"/>
                <a:gd name="T16" fmla="*/ 128 w 416"/>
                <a:gd name="T17" fmla="*/ 379 h 416"/>
                <a:gd name="T18" fmla="*/ 298 w 416"/>
                <a:gd name="T19" fmla="*/ 396 h 416"/>
                <a:gd name="T20" fmla="*/ 314 w 416"/>
                <a:gd name="T21" fmla="*/ 388 h 416"/>
                <a:gd name="T22" fmla="*/ 84 w 416"/>
                <a:gd name="T23" fmla="*/ 375 h 416"/>
                <a:gd name="T24" fmla="*/ 322 w 416"/>
                <a:gd name="T25" fmla="*/ 358 h 416"/>
                <a:gd name="T26" fmla="*/ 88 w 416"/>
                <a:gd name="T27" fmla="*/ 353 h 416"/>
                <a:gd name="T28" fmla="*/ 342 w 416"/>
                <a:gd name="T29" fmla="*/ 368 h 416"/>
                <a:gd name="T30" fmla="*/ 355 w 416"/>
                <a:gd name="T31" fmla="*/ 356 h 416"/>
                <a:gd name="T32" fmla="*/ 46 w 416"/>
                <a:gd name="T33" fmla="*/ 339 h 416"/>
                <a:gd name="T34" fmla="*/ 355 w 416"/>
                <a:gd name="T35" fmla="*/ 325 h 416"/>
                <a:gd name="T36" fmla="*/ 56 w 416"/>
                <a:gd name="T37" fmla="*/ 319 h 416"/>
                <a:gd name="T38" fmla="*/ 377 w 416"/>
                <a:gd name="T39" fmla="*/ 329 h 416"/>
                <a:gd name="T40" fmla="*/ 387 w 416"/>
                <a:gd name="T41" fmla="*/ 315 h 416"/>
                <a:gd name="T42" fmla="*/ 19 w 416"/>
                <a:gd name="T43" fmla="*/ 295 h 416"/>
                <a:gd name="T44" fmla="*/ 380 w 416"/>
                <a:gd name="T45" fmla="*/ 285 h 416"/>
                <a:gd name="T46" fmla="*/ 33 w 416"/>
                <a:gd name="T47" fmla="*/ 278 h 416"/>
                <a:gd name="T48" fmla="*/ 402 w 416"/>
                <a:gd name="T49" fmla="*/ 283 h 416"/>
                <a:gd name="T50" fmla="*/ 408 w 416"/>
                <a:gd name="T51" fmla="*/ 267 h 416"/>
                <a:gd name="T52" fmla="*/ 3 w 416"/>
                <a:gd name="T53" fmla="*/ 245 h 416"/>
                <a:gd name="T54" fmla="*/ 394 w 416"/>
                <a:gd name="T55" fmla="*/ 240 h 416"/>
                <a:gd name="T56" fmla="*/ 21 w 416"/>
                <a:gd name="T57" fmla="*/ 232 h 416"/>
                <a:gd name="T58" fmla="*/ 415 w 416"/>
                <a:gd name="T59" fmla="*/ 233 h 416"/>
                <a:gd name="T60" fmla="*/ 416 w 416"/>
                <a:gd name="T61" fmla="*/ 215 h 416"/>
                <a:gd name="T62" fmla="*/ 416 w 416"/>
                <a:gd name="T63" fmla="*/ 215 h 416"/>
                <a:gd name="T64" fmla="*/ 396 w 416"/>
                <a:gd name="T65" fmla="*/ 198 h 416"/>
                <a:gd name="T66" fmla="*/ 2 w 416"/>
                <a:gd name="T67" fmla="*/ 183 h 416"/>
                <a:gd name="T68" fmla="*/ 413 w 416"/>
                <a:gd name="T69" fmla="*/ 173 h 416"/>
                <a:gd name="T70" fmla="*/ 25 w 416"/>
                <a:gd name="T71" fmla="*/ 164 h 416"/>
                <a:gd name="T72" fmla="*/ 392 w 416"/>
                <a:gd name="T73" fmla="*/ 167 h 416"/>
                <a:gd name="T74" fmla="*/ 387 w 416"/>
                <a:gd name="T75" fmla="*/ 152 h 416"/>
                <a:gd name="T76" fmla="*/ 14 w 416"/>
                <a:gd name="T77" fmla="*/ 132 h 416"/>
                <a:gd name="T78" fmla="*/ 398 w 416"/>
                <a:gd name="T79" fmla="*/ 123 h 416"/>
                <a:gd name="T80" fmla="*/ 42 w 416"/>
                <a:gd name="T81" fmla="*/ 120 h 416"/>
                <a:gd name="T82" fmla="*/ 376 w 416"/>
                <a:gd name="T83" fmla="*/ 123 h 416"/>
                <a:gd name="T84" fmla="*/ 368 w 416"/>
                <a:gd name="T85" fmla="*/ 109 h 416"/>
                <a:gd name="T86" fmla="*/ 40 w 416"/>
                <a:gd name="T87" fmla="*/ 87 h 416"/>
                <a:gd name="T88" fmla="*/ 371 w 416"/>
                <a:gd name="T89" fmla="*/ 79 h 416"/>
                <a:gd name="T90" fmla="*/ 70 w 416"/>
                <a:gd name="T91" fmla="*/ 81 h 416"/>
                <a:gd name="T92" fmla="*/ 349 w 416"/>
                <a:gd name="T93" fmla="*/ 84 h 416"/>
                <a:gd name="T94" fmla="*/ 338 w 416"/>
                <a:gd name="T95" fmla="*/ 73 h 416"/>
                <a:gd name="T96" fmla="*/ 75 w 416"/>
                <a:gd name="T97" fmla="*/ 48 h 416"/>
                <a:gd name="T98" fmla="*/ 333 w 416"/>
                <a:gd name="T99" fmla="*/ 42 h 416"/>
                <a:gd name="T100" fmla="*/ 106 w 416"/>
                <a:gd name="T101" fmla="*/ 51 h 416"/>
                <a:gd name="T102" fmla="*/ 314 w 416"/>
                <a:gd name="T103" fmla="*/ 53 h 416"/>
                <a:gd name="T104" fmla="*/ 300 w 416"/>
                <a:gd name="T105" fmla="*/ 44 h 416"/>
                <a:gd name="T106" fmla="*/ 119 w 416"/>
                <a:gd name="T107" fmla="*/ 20 h 416"/>
                <a:gd name="T108" fmla="*/ 288 w 416"/>
                <a:gd name="T109" fmla="*/ 16 h 416"/>
                <a:gd name="T110" fmla="*/ 148 w 416"/>
                <a:gd name="T111" fmla="*/ 30 h 416"/>
                <a:gd name="T112" fmla="*/ 272 w 416"/>
                <a:gd name="T113" fmla="*/ 31 h 416"/>
                <a:gd name="T114" fmla="*/ 257 w 416"/>
                <a:gd name="T115" fmla="*/ 27 h 416"/>
                <a:gd name="T116" fmla="*/ 168 w 416"/>
                <a:gd name="T117" fmla="*/ 4 h 416"/>
                <a:gd name="T118" fmla="*/ 238 w 416"/>
                <a:gd name="T119" fmla="*/ 3 h 416"/>
                <a:gd name="T120" fmla="*/ 194 w 416"/>
                <a:gd name="T121" fmla="*/ 21 h 416"/>
                <a:gd name="T122" fmla="*/ 226 w 416"/>
                <a:gd name="T123" fmla="*/ 21 h 416"/>
                <a:gd name="T124" fmla="*/ 208 w 416"/>
                <a:gd name="T125" fmla="*/ 2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6" h="416">
                  <a:moveTo>
                    <a:pt x="204" y="416"/>
                  </a:moveTo>
                  <a:cubicBezTo>
                    <a:pt x="202" y="416"/>
                    <a:pt x="199" y="416"/>
                    <a:pt x="197" y="416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200" y="396"/>
                    <a:pt x="202" y="396"/>
                    <a:pt x="204" y="396"/>
                  </a:cubicBezTo>
                  <a:lnTo>
                    <a:pt x="204" y="416"/>
                  </a:lnTo>
                  <a:close/>
                  <a:moveTo>
                    <a:pt x="214" y="416"/>
                  </a:moveTo>
                  <a:cubicBezTo>
                    <a:pt x="214" y="396"/>
                    <a:pt x="214" y="396"/>
                    <a:pt x="214" y="396"/>
                  </a:cubicBezTo>
                  <a:cubicBezTo>
                    <a:pt x="216" y="396"/>
                    <a:pt x="218" y="396"/>
                    <a:pt x="220" y="396"/>
                  </a:cubicBezTo>
                  <a:cubicBezTo>
                    <a:pt x="221" y="416"/>
                    <a:pt x="221" y="416"/>
                    <a:pt x="221" y="416"/>
                  </a:cubicBezTo>
                  <a:cubicBezTo>
                    <a:pt x="219" y="416"/>
                    <a:pt x="217" y="416"/>
                    <a:pt x="214" y="416"/>
                  </a:cubicBezTo>
                  <a:close/>
                  <a:moveTo>
                    <a:pt x="187" y="415"/>
                  </a:moveTo>
                  <a:cubicBezTo>
                    <a:pt x="184" y="415"/>
                    <a:pt x="182" y="415"/>
                    <a:pt x="180" y="414"/>
                  </a:cubicBezTo>
                  <a:cubicBezTo>
                    <a:pt x="182" y="395"/>
                    <a:pt x="182" y="395"/>
                    <a:pt x="182" y="395"/>
                  </a:cubicBezTo>
                  <a:cubicBezTo>
                    <a:pt x="184" y="395"/>
                    <a:pt x="186" y="395"/>
                    <a:pt x="189" y="396"/>
                  </a:cubicBezTo>
                  <a:lnTo>
                    <a:pt x="187" y="415"/>
                  </a:lnTo>
                  <a:close/>
                  <a:moveTo>
                    <a:pt x="232" y="415"/>
                  </a:moveTo>
                  <a:cubicBezTo>
                    <a:pt x="229" y="395"/>
                    <a:pt x="229" y="395"/>
                    <a:pt x="229" y="395"/>
                  </a:cubicBezTo>
                  <a:cubicBezTo>
                    <a:pt x="232" y="395"/>
                    <a:pt x="234" y="395"/>
                    <a:pt x="236" y="394"/>
                  </a:cubicBezTo>
                  <a:cubicBezTo>
                    <a:pt x="239" y="414"/>
                    <a:pt x="239" y="414"/>
                    <a:pt x="239" y="414"/>
                  </a:cubicBezTo>
                  <a:cubicBezTo>
                    <a:pt x="236" y="414"/>
                    <a:pt x="234" y="415"/>
                    <a:pt x="232" y="415"/>
                  </a:cubicBezTo>
                  <a:close/>
                  <a:moveTo>
                    <a:pt x="169" y="413"/>
                  </a:moveTo>
                  <a:cubicBezTo>
                    <a:pt x="167" y="412"/>
                    <a:pt x="165" y="412"/>
                    <a:pt x="163" y="411"/>
                  </a:cubicBezTo>
                  <a:cubicBezTo>
                    <a:pt x="167" y="392"/>
                    <a:pt x="167" y="392"/>
                    <a:pt x="167" y="392"/>
                  </a:cubicBezTo>
                  <a:cubicBezTo>
                    <a:pt x="169" y="392"/>
                    <a:pt x="171" y="393"/>
                    <a:pt x="173" y="393"/>
                  </a:cubicBezTo>
                  <a:lnTo>
                    <a:pt x="169" y="413"/>
                  </a:lnTo>
                  <a:close/>
                  <a:moveTo>
                    <a:pt x="249" y="412"/>
                  </a:moveTo>
                  <a:cubicBezTo>
                    <a:pt x="245" y="393"/>
                    <a:pt x="245" y="393"/>
                    <a:pt x="245" y="393"/>
                  </a:cubicBezTo>
                  <a:cubicBezTo>
                    <a:pt x="247" y="392"/>
                    <a:pt x="249" y="392"/>
                    <a:pt x="251" y="392"/>
                  </a:cubicBezTo>
                  <a:cubicBezTo>
                    <a:pt x="256" y="411"/>
                    <a:pt x="256" y="411"/>
                    <a:pt x="256" y="411"/>
                  </a:cubicBezTo>
                  <a:cubicBezTo>
                    <a:pt x="253" y="411"/>
                    <a:pt x="251" y="412"/>
                    <a:pt x="249" y="412"/>
                  </a:cubicBezTo>
                  <a:close/>
                  <a:moveTo>
                    <a:pt x="152" y="409"/>
                  </a:moveTo>
                  <a:cubicBezTo>
                    <a:pt x="150" y="408"/>
                    <a:pt x="148" y="408"/>
                    <a:pt x="146" y="407"/>
                  </a:cubicBezTo>
                  <a:cubicBezTo>
                    <a:pt x="152" y="388"/>
                    <a:pt x="152" y="388"/>
                    <a:pt x="152" y="388"/>
                  </a:cubicBezTo>
                  <a:cubicBezTo>
                    <a:pt x="154" y="389"/>
                    <a:pt x="156" y="389"/>
                    <a:pt x="158" y="390"/>
                  </a:cubicBezTo>
                  <a:lnTo>
                    <a:pt x="152" y="409"/>
                  </a:lnTo>
                  <a:close/>
                  <a:moveTo>
                    <a:pt x="266" y="408"/>
                  </a:moveTo>
                  <a:cubicBezTo>
                    <a:pt x="260" y="389"/>
                    <a:pt x="260" y="389"/>
                    <a:pt x="260" y="389"/>
                  </a:cubicBezTo>
                  <a:cubicBezTo>
                    <a:pt x="262" y="389"/>
                    <a:pt x="264" y="388"/>
                    <a:pt x="266" y="387"/>
                  </a:cubicBezTo>
                  <a:cubicBezTo>
                    <a:pt x="272" y="406"/>
                    <a:pt x="272" y="406"/>
                    <a:pt x="272" y="406"/>
                  </a:cubicBezTo>
                  <a:cubicBezTo>
                    <a:pt x="270" y="407"/>
                    <a:pt x="268" y="408"/>
                    <a:pt x="266" y="408"/>
                  </a:cubicBezTo>
                  <a:close/>
                  <a:moveTo>
                    <a:pt x="136" y="403"/>
                  </a:moveTo>
                  <a:cubicBezTo>
                    <a:pt x="134" y="403"/>
                    <a:pt x="131" y="402"/>
                    <a:pt x="129" y="401"/>
                  </a:cubicBezTo>
                  <a:cubicBezTo>
                    <a:pt x="137" y="383"/>
                    <a:pt x="137" y="383"/>
                    <a:pt x="137" y="383"/>
                  </a:cubicBezTo>
                  <a:cubicBezTo>
                    <a:pt x="139" y="383"/>
                    <a:pt x="141" y="384"/>
                    <a:pt x="143" y="385"/>
                  </a:cubicBezTo>
                  <a:lnTo>
                    <a:pt x="136" y="403"/>
                  </a:lnTo>
                  <a:close/>
                  <a:moveTo>
                    <a:pt x="282" y="403"/>
                  </a:moveTo>
                  <a:cubicBezTo>
                    <a:pt x="275" y="384"/>
                    <a:pt x="275" y="384"/>
                    <a:pt x="275" y="384"/>
                  </a:cubicBezTo>
                  <a:cubicBezTo>
                    <a:pt x="277" y="383"/>
                    <a:pt x="279" y="383"/>
                    <a:pt x="281" y="382"/>
                  </a:cubicBezTo>
                  <a:cubicBezTo>
                    <a:pt x="289" y="400"/>
                    <a:pt x="289" y="400"/>
                    <a:pt x="289" y="400"/>
                  </a:cubicBezTo>
                  <a:cubicBezTo>
                    <a:pt x="287" y="401"/>
                    <a:pt x="285" y="402"/>
                    <a:pt x="282" y="403"/>
                  </a:cubicBezTo>
                  <a:close/>
                  <a:moveTo>
                    <a:pt x="120" y="397"/>
                  </a:moveTo>
                  <a:cubicBezTo>
                    <a:pt x="118" y="396"/>
                    <a:pt x="115" y="395"/>
                    <a:pt x="113" y="394"/>
                  </a:cubicBezTo>
                  <a:cubicBezTo>
                    <a:pt x="122" y="376"/>
                    <a:pt x="122" y="376"/>
                    <a:pt x="122" y="376"/>
                  </a:cubicBezTo>
                  <a:cubicBezTo>
                    <a:pt x="124" y="377"/>
                    <a:pt x="126" y="378"/>
                    <a:pt x="128" y="379"/>
                  </a:cubicBezTo>
                  <a:lnTo>
                    <a:pt x="120" y="397"/>
                  </a:lnTo>
                  <a:close/>
                  <a:moveTo>
                    <a:pt x="298" y="396"/>
                  </a:moveTo>
                  <a:cubicBezTo>
                    <a:pt x="290" y="378"/>
                    <a:pt x="290" y="378"/>
                    <a:pt x="290" y="378"/>
                  </a:cubicBezTo>
                  <a:cubicBezTo>
                    <a:pt x="292" y="377"/>
                    <a:pt x="293" y="376"/>
                    <a:pt x="295" y="375"/>
                  </a:cubicBezTo>
                  <a:cubicBezTo>
                    <a:pt x="305" y="393"/>
                    <a:pt x="305" y="393"/>
                    <a:pt x="305" y="393"/>
                  </a:cubicBezTo>
                  <a:cubicBezTo>
                    <a:pt x="302" y="394"/>
                    <a:pt x="300" y="395"/>
                    <a:pt x="298" y="396"/>
                  </a:cubicBezTo>
                  <a:close/>
                  <a:moveTo>
                    <a:pt x="104" y="389"/>
                  </a:moveTo>
                  <a:cubicBezTo>
                    <a:pt x="102" y="388"/>
                    <a:pt x="100" y="386"/>
                    <a:pt x="98" y="385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1" y="369"/>
                    <a:pt x="112" y="370"/>
                    <a:pt x="114" y="371"/>
                  </a:cubicBezTo>
                  <a:lnTo>
                    <a:pt x="104" y="389"/>
                  </a:lnTo>
                  <a:close/>
                  <a:moveTo>
                    <a:pt x="314" y="388"/>
                  </a:moveTo>
                  <a:cubicBezTo>
                    <a:pt x="303" y="371"/>
                    <a:pt x="303" y="371"/>
                    <a:pt x="303" y="371"/>
                  </a:cubicBezTo>
                  <a:cubicBezTo>
                    <a:pt x="305" y="369"/>
                    <a:pt x="307" y="368"/>
                    <a:pt x="309" y="367"/>
                  </a:cubicBezTo>
                  <a:cubicBezTo>
                    <a:pt x="320" y="384"/>
                    <a:pt x="320" y="384"/>
                    <a:pt x="320" y="384"/>
                  </a:cubicBezTo>
                  <a:cubicBezTo>
                    <a:pt x="318" y="385"/>
                    <a:pt x="316" y="386"/>
                    <a:pt x="314" y="388"/>
                  </a:cubicBezTo>
                  <a:close/>
                  <a:moveTo>
                    <a:pt x="90" y="379"/>
                  </a:moveTo>
                  <a:cubicBezTo>
                    <a:pt x="88" y="378"/>
                    <a:pt x="86" y="377"/>
                    <a:pt x="84" y="375"/>
                  </a:cubicBezTo>
                  <a:cubicBezTo>
                    <a:pt x="96" y="359"/>
                    <a:pt x="96" y="359"/>
                    <a:pt x="96" y="359"/>
                  </a:cubicBezTo>
                  <a:cubicBezTo>
                    <a:pt x="97" y="361"/>
                    <a:pt x="99" y="362"/>
                    <a:pt x="101" y="363"/>
                  </a:cubicBezTo>
                  <a:lnTo>
                    <a:pt x="90" y="379"/>
                  </a:lnTo>
                  <a:close/>
                  <a:moveTo>
                    <a:pt x="328" y="378"/>
                  </a:moveTo>
                  <a:cubicBezTo>
                    <a:pt x="317" y="362"/>
                    <a:pt x="317" y="362"/>
                    <a:pt x="317" y="362"/>
                  </a:cubicBezTo>
                  <a:cubicBezTo>
                    <a:pt x="318" y="361"/>
                    <a:pt x="320" y="360"/>
                    <a:pt x="322" y="358"/>
                  </a:cubicBezTo>
                  <a:cubicBezTo>
                    <a:pt x="334" y="374"/>
                    <a:pt x="334" y="374"/>
                    <a:pt x="334" y="374"/>
                  </a:cubicBezTo>
                  <a:cubicBezTo>
                    <a:pt x="332" y="375"/>
                    <a:pt x="330" y="377"/>
                    <a:pt x="328" y="378"/>
                  </a:cubicBezTo>
                  <a:close/>
                  <a:moveTo>
                    <a:pt x="76" y="369"/>
                  </a:moveTo>
                  <a:cubicBezTo>
                    <a:pt x="74" y="367"/>
                    <a:pt x="72" y="366"/>
                    <a:pt x="70" y="364"/>
                  </a:cubicBezTo>
                  <a:cubicBezTo>
                    <a:pt x="84" y="349"/>
                    <a:pt x="84" y="349"/>
                    <a:pt x="84" y="349"/>
                  </a:cubicBezTo>
                  <a:cubicBezTo>
                    <a:pt x="85" y="351"/>
                    <a:pt x="87" y="352"/>
                    <a:pt x="88" y="353"/>
                  </a:cubicBezTo>
                  <a:lnTo>
                    <a:pt x="76" y="369"/>
                  </a:lnTo>
                  <a:close/>
                  <a:moveTo>
                    <a:pt x="342" y="368"/>
                  </a:moveTo>
                  <a:cubicBezTo>
                    <a:pt x="329" y="352"/>
                    <a:pt x="329" y="352"/>
                    <a:pt x="329" y="352"/>
                  </a:cubicBezTo>
                  <a:cubicBezTo>
                    <a:pt x="331" y="351"/>
                    <a:pt x="332" y="350"/>
                    <a:pt x="334" y="348"/>
                  </a:cubicBezTo>
                  <a:cubicBezTo>
                    <a:pt x="347" y="363"/>
                    <a:pt x="347" y="363"/>
                    <a:pt x="347" y="363"/>
                  </a:cubicBezTo>
                  <a:cubicBezTo>
                    <a:pt x="345" y="365"/>
                    <a:pt x="344" y="366"/>
                    <a:pt x="342" y="368"/>
                  </a:cubicBezTo>
                  <a:close/>
                  <a:moveTo>
                    <a:pt x="63" y="357"/>
                  </a:moveTo>
                  <a:cubicBezTo>
                    <a:pt x="61" y="356"/>
                    <a:pt x="59" y="354"/>
                    <a:pt x="58" y="352"/>
                  </a:cubicBezTo>
                  <a:cubicBezTo>
                    <a:pt x="72" y="338"/>
                    <a:pt x="72" y="338"/>
                    <a:pt x="72" y="338"/>
                  </a:cubicBezTo>
                  <a:cubicBezTo>
                    <a:pt x="74" y="340"/>
                    <a:pt x="75" y="341"/>
                    <a:pt x="77" y="343"/>
                  </a:cubicBezTo>
                  <a:lnTo>
                    <a:pt x="63" y="357"/>
                  </a:lnTo>
                  <a:close/>
                  <a:moveTo>
                    <a:pt x="355" y="356"/>
                  </a:moveTo>
                  <a:cubicBezTo>
                    <a:pt x="341" y="342"/>
                    <a:pt x="341" y="342"/>
                    <a:pt x="341" y="342"/>
                  </a:cubicBezTo>
                  <a:cubicBezTo>
                    <a:pt x="342" y="340"/>
                    <a:pt x="344" y="339"/>
                    <a:pt x="345" y="337"/>
                  </a:cubicBezTo>
                  <a:cubicBezTo>
                    <a:pt x="360" y="351"/>
                    <a:pt x="360" y="351"/>
                    <a:pt x="360" y="351"/>
                  </a:cubicBezTo>
                  <a:cubicBezTo>
                    <a:pt x="358" y="352"/>
                    <a:pt x="356" y="354"/>
                    <a:pt x="355" y="356"/>
                  </a:cubicBezTo>
                  <a:close/>
                  <a:moveTo>
                    <a:pt x="51" y="344"/>
                  </a:moveTo>
                  <a:cubicBezTo>
                    <a:pt x="49" y="343"/>
                    <a:pt x="48" y="341"/>
                    <a:pt x="46" y="339"/>
                  </a:cubicBezTo>
                  <a:cubicBezTo>
                    <a:pt x="62" y="327"/>
                    <a:pt x="62" y="327"/>
                    <a:pt x="62" y="327"/>
                  </a:cubicBezTo>
                  <a:cubicBezTo>
                    <a:pt x="63" y="328"/>
                    <a:pt x="64" y="330"/>
                    <a:pt x="66" y="331"/>
                  </a:cubicBezTo>
                  <a:lnTo>
                    <a:pt x="51" y="344"/>
                  </a:lnTo>
                  <a:close/>
                  <a:moveTo>
                    <a:pt x="367" y="343"/>
                  </a:moveTo>
                  <a:cubicBezTo>
                    <a:pt x="351" y="330"/>
                    <a:pt x="351" y="330"/>
                    <a:pt x="351" y="330"/>
                  </a:cubicBezTo>
                  <a:cubicBezTo>
                    <a:pt x="353" y="329"/>
                    <a:pt x="354" y="327"/>
                    <a:pt x="355" y="325"/>
                  </a:cubicBezTo>
                  <a:cubicBezTo>
                    <a:pt x="371" y="338"/>
                    <a:pt x="371" y="338"/>
                    <a:pt x="371" y="338"/>
                  </a:cubicBezTo>
                  <a:cubicBezTo>
                    <a:pt x="370" y="339"/>
                    <a:pt x="368" y="341"/>
                    <a:pt x="367" y="343"/>
                  </a:cubicBezTo>
                  <a:close/>
                  <a:moveTo>
                    <a:pt x="40" y="331"/>
                  </a:moveTo>
                  <a:cubicBezTo>
                    <a:pt x="39" y="329"/>
                    <a:pt x="37" y="327"/>
                    <a:pt x="36" y="325"/>
                  </a:cubicBezTo>
                  <a:cubicBezTo>
                    <a:pt x="52" y="314"/>
                    <a:pt x="52" y="314"/>
                    <a:pt x="52" y="314"/>
                  </a:cubicBezTo>
                  <a:cubicBezTo>
                    <a:pt x="54" y="316"/>
                    <a:pt x="55" y="317"/>
                    <a:pt x="56" y="319"/>
                  </a:cubicBezTo>
                  <a:lnTo>
                    <a:pt x="40" y="331"/>
                  </a:lnTo>
                  <a:close/>
                  <a:moveTo>
                    <a:pt x="377" y="329"/>
                  </a:moveTo>
                  <a:cubicBezTo>
                    <a:pt x="361" y="318"/>
                    <a:pt x="361" y="318"/>
                    <a:pt x="361" y="318"/>
                  </a:cubicBezTo>
                  <a:cubicBezTo>
                    <a:pt x="362" y="316"/>
                    <a:pt x="364" y="314"/>
                    <a:pt x="365" y="313"/>
                  </a:cubicBezTo>
                  <a:cubicBezTo>
                    <a:pt x="381" y="324"/>
                    <a:pt x="381" y="324"/>
                    <a:pt x="381" y="324"/>
                  </a:cubicBezTo>
                  <a:cubicBezTo>
                    <a:pt x="380" y="325"/>
                    <a:pt x="379" y="327"/>
                    <a:pt x="377" y="329"/>
                  </a:cubicBezTo>
                  <a:close/>
                  <a:moveTo>
                    <a:pt x="30" y="316"/>
                  </a:moveTo>
                  <a:cubicBezTo>
                    <a:pt x="29" y="314"/>
                    <a:pt x="28" y="312"/>
                    <a:pt x="27" y="310"/>
                  </a:cubicBezTo>
                  <a:cubicBezTo>
                    <a:pt x="44" y="301"/>
                    <a:pt x="44" y="301"/>
                    <a:pt x="44" y="301"/>
                  </a:cubicBezTo>
                  <a:cubicBezTo>
                    <a:pt x="45" y="302"/>
                    <a:pt x="46" y="304"/>
                    <a:pt x="47" y="306"/>
                  </a:cubicBezTo>
                  <a:lnTo>
                    <a:pt x="30" y="316"/>
                  </a:lnTo>
                  <a:close/>
                  <a:moveTo>
                    <a:pt x="387" y="315"/>
                  </a:moveTo>
                  <a:cubicBezTo>
                    <a:pt x="370" y="305"/>
                    <a:pt x="370" y="305"/>
                    <a:pt x="370" y="305"/>
                  </a:cubicBezTo>
                  <a:cubicBezTo>
                    <a:pt x="371" y="303"/>
                    <a:pt x="372" y="301"/>
                    <a:pt x="373" y="299"/>
                  </a:cubicBezTo>
                  <a:cubicBezTo>
                    <a:pt x="390" y="309"/>
                    <a:pt x="390" y="309"/>
                    <a:pt x="390" y="309"/>
                  </a:cubicBezTo>
                  <a:cubicBezTo>
                    <a:pt x="389" y="311"/>
                    <a:pt x="388" y="313"/>
                    <a:pt x="387" y="315"/>
                  </a:cubicBezTo>
                  <a:close/>
                  <a:moveTo>
                    <a:pt x="22" y="301"/>
                  </a:moveTo>
                  <a:cubicBezTo>
                    <a:pt x="21" y="299"/>
                    <a:pt x="20" y="297"/>
                    <a:pt x="19" y="295"/>
                  </a:cubicBezTo>
                  <a:cubicBezTo>
                    <a:pt x="37" y="287"/>
                    <a:pt x="37" y="287"/>
                    <a:pt x="37" y="287"/>
                  </a:cubicBezTo>
                  <a:cubicBezTo>
                    <a:pt x="38" y="289"/>
                    <a:pt x="39" y="290"/>
                    <a:pt x="40" y="292"/>
                  </a:cubicBezTo>
                  <a:lnTo>
                    <a:pt x="22" y="301"/>
                  </a:lnTo>
                  <a:close/>
                  <a:moveTo>
                    <a:pt x="395" y="299"/>
                  </a:moveTo>
                  <a:cubicBezTo>
                    <a:pt x="377" y="291"/>
                    <a:pt x="377" y="291"/>
                    <a:pt x="377" y="291"/>
                  </a:cubicBezTo>
                  <a:cubicBezTo>
                    <a:pt x="378" y="289"/>
                    <a:pt x="379" y="287"/>
                    <a:pt x="380" y="285"/>
                  </a:cubicBezTo>
                  <a:cubicBezTo>
                    <a:pt x="398" y="293"/>
                    <a:pt x="398" y="293"/>
                    <a:pt x="398" y="293"/>
                  </a:cubicBezTo>
                  <a:cubicBezTo>
                    <a:pt x="397" y="295"/>
                    <a:pt x="396" y="297"/>
                    <a:pt x="395" y="299"/>
                  </a:cubicBezTo>
                  <a:close/>
                  <a:moveTo>
                    <a:pt x="15" y="285"/>
                  </a:moveTo>
                  <a:cubicBezTo>
                    <a:pt x="14" y="283"/>
                    <a:pt x="13" y="281"/>
                    <a:pt x="12" y="279"/>
                  </a:cubicBezTo>
                  <a:cubicBezTo>
                    <a:pt x="31" y="272"/>
                    <a:pt x="31" y="272"/>
                    <a:pt x="31" y="272"/>
                  </a:cubicBezTo>
                  <a:cubicBezTo>
                    <a:pt x="32" y="274"/>
                    <a:pt x="32" y="276"/>
                    <a:pt x="33" y="278"/>
                  </a:cubicBezTo>
                  <a:lnTo>
                    <a:pt x="15" y="285"/>
                  </a:lnTo>
                  <a:close/>
                  <a:moveTo>
                    <a:pt x="402" y="283"/>
                  </a:moveTo>
                  <a:cubicBezTo>
                    <a:pt x="384" y="276"/>
                    <a:pt x="384" y="276"/>
                    <a:pt x="384" y="276"/>
                  </a:cubicBezTo>
                  <a:cubicBezTo>
                    <a:pt x="384" y="274"/>
                    <a:pt x="385" y="272"/>
                    <a:pt x="386" y="270"/>
                  </a:cubicBezTo>
                  <a:cubicBezTo>
                    <a:pt x="405" y="277"/>
                    <a:pt x="405" y="277"/>
                    <a:pt x="405" y="277"/>
                  </a:cubicBezTo>
                  <a:cubicBezTo>
                    <a:pt x="404" y="279"/>
                    <a:pt x="403" y="281"/>
                    <a:pt x="402" y="283"/>
                  </a:cubicBezTo>
                  <a:close/>
                  <a:moveTo>
                    <a:pt x="9" y="269"/>
                  </a:moveTo>
                  <a:cubicBezTo>
                    <a:pt x="8" y="267"/>
                    <a:pt x="8" y="264"/>
                    <a:pt x="7" y="262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9"/>
                    <a:pt x="27" y="261"/>
                    <a:pt x="28" y="263"/>
                  </a:cubicBezTo>
                  <a:lnTo>
                    <a:pt x="9" y="269"/>
                  </a:lnTo>
                  <a:close/>
                  <a:moveTo>
                    <a:pt x="408" y="267"/>
                  </a:moveTo>
                  <a:cubicBezTo>
                    <a:pt x="389" y="261"/>
                    <a:pt x="389" y="261"/>
                    <a:pt x="389" y="261"/>
                  </a:cubicBezTo>
                  <a:cubicBezTo>
                    <a:pt x="389" y="259"/>
                    <a:pt x="390" y="257"/>
                    <a:pt x="390" y="255"/>
                  </a:cubicBezTo>
                  <a:cubicBezTo>
                    <a:pt x="410" y="260"/>
                    <a:pt x="410" y="260"/>
                    <a:pt x="410" y="260"/>
                  </a:cubicBezTo>
                  <a:cubicBezTo>
                    <a:pt x="409" y="262"/>
                    <a:pt x="408" y="265"/>
                    <a:pt x="408" y="267"/>
                  </a:cubicBezTo>
                  <a:close/>
                  <a:moveTo>
                    <a:pt x="5" y="252"/>
                  </a:moveTo>
                  <a:cubicBezTo>
                    <a:pt x="4" y="250"/>
                    <a:pt x="4" y="247"/>
                    <a:pt x="3" y="24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4"/>
                    <a:pt x="24" y="246"/>
                    <a:pt x="24" y="248"/>
                  </a:cubicBezTo>
                  <a:lnTo>
                    <a:pt x="5" y="252"/>
                  </a:lnTo>
                  <a:close/>
                  <a:moveTo>
                    <a:pt x="412" y="250"/>
                  </a:moveTo>
                  <a:cubicBezTo>
                    <a:pt x="392" y="246"/>
                    <a:pt x="392" y="246"/>
                    <a:pt x="392" y="246"/>
                  </a:cubicBezTo>
                  <a:cubicBezTo>
                    <a:pt x="393" y="244"/>
                    <a:pt x="393" y="242"/>
                    <a:pt x="394" y="240"/>
                  </a:cubicBezTo>
                  <a:cubicBezTo>
                    <a:pt x="413" y="243"/>
                    <a:pt x="413" y="243"/>
                    <a:pt x="413" y="243"/>
                  </a:cubicBezTo>
                  <a:cubicBezTo>
                    <a:pt x="413" y="245"/>
                    <a:pt x="412" y="248"/>
                    <a:pt x="412" y="250"/>
                  </a:cubicBezTo>
                  <a:close/>
                  <a:moveTo>
                    <a:pt x="2" y="235"/>
                  </a:moveTo>
                  <a:cubicBezTo>
                    <a:pt x="1" y="233"/>
                    <a:pt x="1" y="230"/>
                    <a:pt x="1" y="228"/>
                  </a:cubicBezTo>
                  <a:cubicBezTo>
                    <a:pt x="21" y="226"/>
                    <a:pt x="21" y="226"/>
                    <a:pt x="21" y="226"/>
                  </a:cubicBezTo>
                  <a:cubicBezTo>
                    <a:pt x="21" y="228"/>
                    <a:pt x="21" y="230"/>
                    <a:pt x="21" y="232"/>
                  </a:cubicBezTo>
                  <a:lnTo>
                    <a:pt x="2" y="235"/>
                  </a:lnTo>
                  <a:close/>
                  <a:moveTo>
                    <a:pt x="415" y="233"/>
                  </a:moveTo>
                  <a:cubicBezTo>
                    <a:pt x="395" y="230"/>
                    <a:pt x="395" y="230"/>
                    <a:pt x="395" y="230"/>
                  </a:cubicBezTo>
                  <a:cubicBezTo>
                    <a:pt x="395" y="228"/>
                    <a:pt x="395" y="226"/>
                    <a:pt x="395" y="224"/>
                  </a:cubicBezTo>
                  <a:cubicBezTo>
                    <a:pt x="415" y="226"/>
                    <a:pt x="415" y="226"/>
                    <a:pt x="415" y="226"/>
                  </a:cubicBezTo>
                  <a:cubicBezTo>
                    <a:pt x="415" y="228"/>
                    <a:pt x="415" y="230"/>
                    <a:pt x="415" y="233"/>
                  </a:cubicBezTo>
                  <a:close/>
                  <a:moveTo>
                    <a:pt x="0" y="218"/>
                  </a:moveTo>
                  <a:cubicBezTo>
                    <a:pt x="0" y="215"/>
                    <a:pt x="0" y="213"/>
                    <a:pt x="0" y="211"/>
                  </a:cubicBezTo>
                  <a:cubicBezTo>
                    <a:pt x="20" y="210"/>
                    <a:pt x="20" y="210"/>
                    <a:pt x="20" y="210"/>
                  </a:cubicBezTo>
                  <a:cubicBezTo>
                    <a:pt x="20" y="213"/>
                    <a:pt x="20" y="215"/>
                    <a:pt x="20" y="217"/>
                  </a:cubicBezTo>
                  <a:lnTo>
                    <a:pt x="0" y="218"/>
                  </a:lnTo>
                  <a:close/>
                  <a:moveTo>
                    <a:pt x="416" y="215"/>
                  </a:moveTo>
                  <a:cubicBezTo>
                    <a:pt x="396" y="215"/>
                    <a:pt x="396" y="215"/>
                    <a:pt x="396" y="215"/>
                  </a:cubicBezTo>
                  <a:cubicBezTo>
                    <a:pt x="396" y="213"/>
                    <a:pt x="396" y="211"/>
                    <a:pt x="396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416" y="208"/>
                    <a:pt x="416" y="208"/>
                    <a:pt x="416" y="208"/>
                  </a:cubicBezTo>
                  <a:cubicBezTo>
                    <a:pt x="416" y="208"/>
                    <a:pt x="416" y="208"/>
                    <a:pt x="416" y="208"/>
                  </a:cubicBezTo>
                  <a:cubicBezTo>
                    <a:pt x="416" y="211"/>
                    <a:pt x="416" y="213"/>
                    <a:pt x="416" y="215"/>
                  </a:cubicBezTo>
                  <a:close/>
                  <a:moveTo>
                    <a:pt x="20" y="201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0" y="198"/>
                    <a:pt x="0" y="196"/>
                    <a:pt x="1" y="193"/>
                  </a:cubicBezTo>
                  <a:cubicBezTo>
                    <a:pt x="20" y="195"/>
                    <a:pt x="20" y="195"/>
                    <a:pt x="20" y="195"/>
                  </a:cubicBezTo>
                  <a:cubicBezTo>
                    <a:pt x="20" y="197"/>
                    <a:pt x="20" y="199"/>
                    <a:pt x="20" y="201"/>
                  </a:cubicBezTo>
                  <a:close/>
                  <a:moveTo>
                    <a:pt x="396" y="198"/>
                  </a:moveTo>
                  <a:cubicBezTo>
                    <a:pt x="396" y="196"/>
                    <a:pt x="396" y="194"/>
                    <a:pt x="395" y="192"/>
                  </a:cubicBezTo>
                  <a:cubicBezTo>
                    <a:pt x="415" y="190"/>
                    <a:pt x="415" y="190"/>
                    <a:pt x="415" y="190"/>
                  </a:cubicBezTo>
                  <a:cubicBezTo>
                    <a:pt x="415" y="193"/>
                    <a:pt x="416" y="195"/>
                    <a:pt x="416" y="197"/>
                  </a:cubicBezTo>
                  <a:lnTo>
                    <a:pt x="396" y="198"/>
                  </a:lnTo>
                  <a:close/>
                  <a:moveTo>
                    <a:pt x="21" y="185"/>
                  </a:moveTo>
                  <a:cubicBezTo>
                    <a:pt x="2" y="183"/>
                    <a:pt x="2" y="183"/>
                    <a:pt x="2" y="183"/>
                  </a:cubicBezTo>
                  <a:cubicBezTo>
                    <a:pt x="2" y="180"/>
                    <a:pt x="2" y="178"/>
                    <a:pt x="3" y="176"/>
                  </a:cubicBezTo>
                  <a:cubicBezTo>
                    <a:pt x="22" y="179"/>
                    <a:pt x="22" y="179"/>
                    <a:pt x="22" y="179"/>
                  </a:cubicBezTo>
                  <a:cubicBezTo>
                    <a:pt x="22" y="181"/>
                    <a:pt x="22" y="183"/>
                    <a:pt x="21" y="185"/>
                  </a:cubicBezTo>
                  <a:close/>
                  <a:moveTo>
                    <a:pt x="394" y="183"/>
                  </a:moveTo>
                  <a:cubicBezTo>
                    <a:pt x="394" y="180"/>
                    <a:pt x="394" y="178"/>
                    <a:pt x="393" y="176"/>
                  </a:cubicBezTo>
                  <a:cubicBezTo>
                    <a:pt x="413" y="173"/>
                    <a:pt x="413" y="173"/>
                    <a:pt x="413" y="173"/>
                  </a:cubicBezTo>
                  <a:cubicBezTo>
                    <a:pt x="413" y="175"/>
                    <a:pt x="414" y="178"/>
                    <a:pt x="414" y="180"/>
                  </a:cubicBezTo>
                  <a:lnTo>
                    <a:pt x="394" y="183"/>
                  </a:lnTo>
                  <a:close/>
                  <a:moveTo>
                    <a:pt x="24" y="170"/>
                  </a:moveTo>
                  <a:cubicBezTo>
                    <a:pt x="4" y="166"/>
                    <a:pt x="4" y="166"/>
                    <a:pt x="4" y="166"/>
                  </a:cubicBezTo>
                  <a:cubicBezTo>
                    <a:pt x="5" y="163"/>
                    <a:pt x="5" y="161"/>
                    <a:pt x="6" y="159"/>
                  </a:cubicBezTo>
                  <a:cubicBezTo>
                    <a:pt x="25" y="164"/>
                    <a:pt x="25" y="164"/>
                    <a:pt x="25" y="164"/>
                  </a:cubicBezTo>
                  <a:cubicBezTo>
                    <a:pt x="25" y="166"/>
                    <a:pt x="24" y="168"/>
                    <a:pt x="24" y="170"/>
                  </a:cubicBezTo>
                  <a:close/>
                  <a:moveTo>
                    <a:pt x="392" y="167"/>
                  </a:moveTo>
                  <a:cubicBezTo>
                    <a:pt x="391" y="165"/>
                    <a:pt x="391" y="163"/>
                    <a:pt x="390" y="161"/>
                  </a:cubicBezTo>
                  <a:cubicBezTo>
                    <a:pt x="409" y="156"/>
                    <a:pt x="409" y="156"/>
                    <a:pt x="409" y="156"/>
                  </a:cubicBezTo>
                  <a:cubicBezTo>
                    <a:pt x="410" y="158"/>
                    <a:pt x="410" y="160"/>
                    <a:pt x="411" y="163"/>
                  </a:cubicBezTo>
                  <a:lnTo>
                    <a:pt x="392" y="167"/>
                  </a:lnTo>
                  <a:close/>
                  <a:moveTo>
                    <a:pt x="28" y="154"/>
                  </a:moveTo>
                  <a:cubicBezTo>
                    <a:pt x="9" y="149"/>
                    <a:pt x="9" y="149"/>
                    <a:pt x="9" y="149"/>
                  </a:cubicBezTo>
                  <a:cubicBezTo>
                    <a:pt x="9" y="147"/>
                    <a:pt x="10" y="144"/>
                    <a:pt x="11" y="142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50"/>
                    <a:pt x="28" y="152"/>
                    <a:pt x="28" y="154"/>
                  </a:cubicBezTo>
                  <a:close/>
                  <a:moveTo>
                    <a:pt x="387" y="152"/>
                  </a:moveTo>
                  <a:cubicBezTo>
                    <a:pt x="387" y="150"/>
                    <a:pt x="386" y="148"/>
                    <a:pt x="385" y="146"/>
                  </a:cubicBezTo>
                  <a:cubicBezTo>
                    <a:pt x="404" y="139"/>
                    <a:pt x="404" y="139"/>
                    <a:pt x="404" y="139"/>
                  </a:cubicBezTo>
                  <a:cubicBezTo>
                    <a:pt x="405" y="141"/>
                    <a:pt x="406" y="144"/>
                    <a:pt x="406" y="146"/>
                  </a:cubicBezTo>
                  <a:lnTo>
                    <a:pt x="387" y="152"/>
                  </a:lnTo>
                  <a:close/>
                  <a:moveTo>
                    <a:pt x="33" y="140"/>
                  </a:moveTo>
                  <a:cubicBezTo>
                    <a:pt x="14" y="132"/>
                    <a:pt x="14" y="132"/>
                    <a:pt x="14" y="132"/>
                  </a:cubicBezTo>
                  <a:cubicBezTo>
                    <a:pt x="15" y="130"/>
                    <a:pt x="16" y="128"/>
                    <a:pt x="17" y="12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6"/>
                    <a:pt x="34" y="138"/>
                    <a:pt x="33" y="140"/>
                  </a:cubicBezTo>
                  <a:close/>
                  <a:moveTo>
                    <a:pt x="382" y="137"/>
                  </a:moveTo>
                  <a:cubicBezTo>
                    <a:pt x="381" y="135"/>
                    <a:pt x="380" y="133"/>
                    <a:pt x="380" y="131"/>
                  </a:cubicBezTo>
                  <a:cubicBezTo>
                    <a:pt x="398" y="123"/>
                    <a:pt x="398" y="123"/>
                    <a:pt x="398" y="123"/>
                  </a:cubicBezTo>
                  <a:cubicBezTo>
                    <a:pt x="399" y="125"/>
                    <a:pt x="400" y="127"/>
                    <a:pt x="401" y="130"/>
                  </a:cubicBezTo>
                  <a:lnTo>
                    <a:pt x="382" y="137"/>
                  </a:lnTo>
                  <a:close/>
                  <a:moveTo>
                    <a:pt x="39" y="125"/>
                  </a:moveTo>
                  <a:cubicBezTo>
                    <a:pt x="22" y="116"/>
                    <a:pt x="22" y="116"/>
                    <a:pt x="22" y="116"/>
                  </a:cubicBezTo>
                  <a:cubicBezTo>
                    <a:pt x="23" y="114"/>
                    <a:pt x="24" y="112"/>
                    <a:pt x="25" y="110"/>
                  </a:cubicBezTo>
                  <a:cubicBezTo>
                    <a:pt x="42" y="120"/>
                    <a:pt x="42" y="120"/>
                    <a:pt x="42" y="120"/>
                  </a:cubicBezTo>
                  <a:cubicBezTo>
                    <a:pt x="41" y="121"/>
                    <a:pt x="40" y="123"/>
                    <a:pt x="39" y="125"/>
                  </a:cubicBezTo>
                  <a:close/>
                  <a:moveTo>
                    <a:pt x="376" y="123"/>
                  </a:moveTo>
                  <a:cubicBezTo>
                    <a:pt x="375" y="121"/>
                    <a:pt x="374" y="119"/>
                    <a:pt x="373" y="117"/>
                  </a:cubicBezTo>
                  <a:cubicBezTo>
                    <a:pt x="390" y="108"/>
                    <a:pt x="390" y="108"/>
                    <a:pt x="390" y="108"/>
                  </a:cubicBezTo>
                  <a:cubicBezTo>
                    <a:pt x="391" y="110"/>
                    <a:pt x="392" y="112"/>
                    <a:pt x="393" y="114"/>
                  </a:cubicBezTo>
                  <a:lnTo>
                    <a:pt x="376" y="123"/>
                  </a:lnTo>
                  <a:close/>
                  <a:moveTo>
                    <a:pt x="47" y="111"/>
                  </a:moveTo>
                  <a:cubicBezTo>
                    <a:pt x="30" y="101"/>
                    <a:pt x="30" y="101"/>
                    <a:pt x="30" y="101"/>
                  </a:cubicBezTo>
                  <a:cubicBezTo>
                    <a:pt x="31" y="99"/>
                    <a:pt x="32" y="97"/>
                    <a:pt x="34" y="9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49" y="108"/>
                    <a:pt x="48" y="110"/>
                    <a:pt x="47" y="111"/>
                  </a:cubicBezTo>
                  <a:close/>
                  <a:moveTo>
                    <a:pt x="368" y="109"/>
                  </a:moveTo>
                  <a:cubicBezTo>
                    <a:pt x="367" y="107"/>
                    <a:pt x="366" y="106"/>
                    <a:pt x="364" y="104"/>
                  </a:cubicBezTo>
                  <a:cubicBezTo>
                    <a:pt x="381" y="93"/>
                    <a:pt x="381" y="93"/>
                    <a:pt x="381" y="93"/>
                  </a:cubicBezTo>
                  <a:cubicBezTo>
                    <a:pt x="382" y="95"/>
                    <a:pt x="383" y="97"/>
                    <a:pt x="385" y="99"/>
                  </a:cubicBezTo>
                  <a:lnTo>
                    <a:pt x="368" y="109"/>
                  </a:lnTo>
                  <a:close/>
                  <a:moveTo>
                    <a:pt x="56" y="98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41" y="85"/>
                    <a:pt x="42" y="83"/>
                    <a:pt x="44" y="81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8" y="95"/>
                    <a:pt x="57" y="96"/>
                    <a:pt x="56" y="98"/>
                  </a:cubicBezTo>
                  <a:close/>
                  <a:moveTo>
                    <a:pt x="359" y="96"/>
                  </a:moveTo>
                  <a:cubicBezTo>
                    <a:pt x="358" y="94"/>
                    <a:pt x="356" y="93"/>
                    <a:pt x="355" y="91"/>
                  </a:cubicBezTo>
                  <a:cubicBezTo>
                    <a:pt x="371" y="79"/>
                    <a:pt x="371" y="79"/>
                    <a:pt x="371" y="79"/>
                  </a:cubicBezTo>
                  <a:cubicBezTo>
                    <a:pt x="372" y="81"/>
                    <a:pt x="373" y="82"/>
                    <a:pt x="375" y="84"/>
                  </a:cubicBezTo>
                  <a:lnTo>
                    <a:pt x="359" y="96"/>
                  </a:lnTo>
                  <a:close/>
                  <a:moveTo>
                    <a:pt x="65" y="86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2" y="71"/>
                    <a:pt x="53" y="69"/>
                    <a:pt x="55" y="68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68" y="83"/>
                    <a:pt x="67" y="84"/>
                    <a:pt x="65" y="86"/>
                  </a:cubicBezTo>
                  <a:close/>
                  <a:moveTo>
                    <a:pt x="349" y="84"/>
                  </a:moveTo>
                  <a:cubicBezTo>
                    <a:pt x="348" y="82"/>
                    <a:pt x="346" y="81"/>
                    <a:pt x="345" y="79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61" y="67"/>
                    <a:pt x="362" y="69"/>
                    <a:pt x="364" y="71"/>
                  </a:cubicBezTo>
                  <a:lnTo>
                    <a:pt x="349" y="84"/>
                  </a:lnTo>
                  <a:close/>
                  <a:moveTo>
                    <a:pt x="76" y="74"/>
                  </a:moveTo>
                  <a:cubicBezTo>
                    <a:pt x="62" y="60"/>
                    <a:pt x="62" y="60"/>
                    <a:pt x="62" y="60"/>
                  </a:cubicBezTo>
                  <a:cubicBezTo>
                    <a:pt x="64" y="59"/>
                    <a:pt x="66" y="57"/>
                    <a:pt x="67" y="55"/>
                  </a:cubicBezTo>
                  <a:cubicBezTo>
                    <a:pt x="81" y="70"/>
                    <a:pt x="81" y="70"/>
                    <a:pt x="81" y="70"/>
                  </a:cubicBezTo>
                  <a:cubicBezTo>
                    <a:pt x="79" y="71"/>
                    <a:pt x="78" y="73"/>
                    <a:pt x="76" y="74"/>
                  </a:cubicBezTo>
                  <a:close/>
                  <a:moveTo>
                    <a:pt x="338" y="73"/>
                  </a:moveTo>
                  <a:cubicBezTo>
                    <a:pt x="337" y="71"/>
                    <a:pt x="335" y="70"/>
                    <a:pt x="333" y="68"/>
                  </a:cubicBezTo>
                  <a:cubicBezTo>
                    <a:pt x="347" y="53"/>
                    <a:pt x="347" y="53"/>
                    <a:pt x="347" y="53"/>
                  </a:cubicBezTo>
                  <a:cubicBezTo>
                    <a:pt x="348" y="55"/>
                    <a:pt x="350" y="57"/>
                    <a:pt x="352" y="58"/>
                  </a:cubicBezTo>
                  <a:lnTo>
                    <a:pt x="338" y="73"/>
                  </a:lnTo>
                  <a:close/>
                  <a:moveTo>
                    <a:pt x="88" y="64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7" y="47"/>
                    <a:pt x="79" y="46"/>
                    <a:pt x="81" y="44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61"/>
                    <a:pt x="89" y="62"/>
                    <a:pt x="88" y="64"/>
                  </a:cubicBezTo>
                  <a:close/>
                  <a:moveTo>
                    <a:pt x="326" y="62"/>
                  </a:moveTo>
                  <a:cubicBezTo>
                    <a:pt x="325" y="61"/>
                    <a:pt x="323" y="60"/>
                    <a:pt x="321" y="58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5" y="44"/>
                    <a:pt x="337" y="45"/>
                    <a:pt x="339" y="47"/>
                  </a:cubicBezTo>
                  <a:lnTo>
                    <a:pt x="326" y="62"/>
                  </a:lnTo>
                  <a:close/>
                  <a:moveTo>
                    <a:pt x="100" y="54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91" y="37"/>
                    <a:pt x="93" y="35"/>
                    <a:pt x="95" y="34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4" y="52"/>
                    <a:pt x="102" y="53"/>
                    <a:pt x="100" y="54"/>
                  </a:cubicBezTo>
                  <a:close/>
                  <a:moveTo>
                    <a:pt x="314" y="53"/>
                  </a:moveTo>
                  <a:cubicBezTo>
                    <a:pt x="312" y="52"/>
                    <a:pt x="310" y="50"/>
                    <a:pt x="308" y="49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21" y="34"/>
                    <a:pt x="323" y="35"/>
                    <a:pt x="325" y="36"/>
                  </a:cubicBezTo>
                  <a:lnTo>
                    <a:pt x="314" y="53"/>
                  </a:lnTo>
                  <a:close/>
                  <a:moveTo>
                    <a:pt x="114" y="46"/>
                  </a:moveTo>
                  <a:cubicBezTo>
                    <a:pt x="104" y="29"/>
                    <a:pt x="104" y="29"/>
                    <a:pt x="104" y="29"/>
                  </a:cubicBezTo>
                  <a:cubicBezTo>
                    <a:pt x="106" y="27"/>
                    <a:pt x="108" y="26"/>
                    <a:pt x="110" y="25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7" y="44"/>
                    <a:pt x="115" y="45"/>
                    <a:pt x="114" y="46"/>
                  </a:cubicBezTo>
                  <a:close/>
                  <a:moveTo>
                    <a:pt x="300" y="44"/>
                  </a:moveTo>
                  <a:cubicBezTo>
                    <a:pt x="298" y="43"/>
                    <a:pt x="297" y="42"/>
                    <a:pt x="295" y="41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6" y="25"/>
                    <a:pt x="308" y="26"/>
                    <a:pt x="310" y="27"/>
                  </a:cubicBezTo>
                  <a:lnTo>
                    <a:pt x="300" y="44"/>
                  </a:lnTo>
                  <a:close/>
                  <a:moveTo>
                    <a:pt x="128" y="38"/>
                  </a:moveTo>
                  <a:cubicBezTo>
                    <a:pt x="119" y="20"/>
                    <a:pt x="119" y="20"/>
                    <a:pt x="119" y="20"/>
                  </a:cubicBezTo>
                  <a:cubicBezTo>
                    <a:pt x="121" y="19"/>
                    <a:pt x="123" y="19"/>
                    <a:pt x="125" y="18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1" y="37"/>
                    <a:pt x="129" y="38"/>
                    <a:pt x="128" y="38"/>
                  </a:cubicBezTo>
                  <a:close/>
                  <a:moveTo>
                    <a:pt x="286" y="37"/>
                  </a:moveTo>
                  <a:cubicBezTo>
                    <a:pt x="284" y="36"/>
                    <a:pt x="282" y="36"/>
                    <a:pt x="280" y="35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90" y="17"/>
                    <a:pt x="292" y="18"/>
                    <a:pt x="294" y="19"/>
                  </a:cubicBezTo>
                  <a:lnTo>
                    <a:pt x="286" y="37"/>
                  </a:lnTo>
                  <a:close/>
                  <a:moveTo>
                    <a:pt x="142" y="32"/>
                  </a:moveTo>
                  <a:cubicBezTo>
                    <a:pt x="135" y="14"/>
                    <a:pt x="135" y="14"/>
                    <a:pt x="135" y="14"/>
                  </a:cubicBezTo>
                  <a:cubicBezTo>
                    <a:pt x="137" y="13"/>
                    <a:pt x="139" y="12"/>
                    <a:pt x="142" y="11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6" y="31"/>
                    <a:pt x="144" y="32"/>
                    <a:pt x="142" y="32"/>
                  </a:cubicBezTo>
                  <a:close/>
                  <a:moveTo>
                    <a:pt x="272" y="31"/>
                  </a:moveTo>
                  <a:cubicBezTo>
                    <a:pt x="270" y="31"/>
                    <a:pt x="268" y="30"/>
                    <a:pt x="266" y="29"/>
                  </a:cubicBezTo>
                  <a:cubicBezTo>
                    <a:pt x="272" y="10"/>
                    <a:pt x="272" y="10"/>
                    <a:pt x="272" y="10"/>
                  </a:cubicBezTo>
                  <a:cubicBezTo>
                    <a:pt x="274" y="11"/>
                    <a:pt x="276" y="12"/>
                    <a:pt x="278" y="13"/>
                  </a:cubicBezTo>
                  <a:lnTo>
                    <a:pt x="272" y="31"/>
                  </a:lnTo>
                  <a:close/>
                  <a:moveTo>
                    <a:pt x="157" y="27"/>
                  </a:moveTo>
                  <a:cubicBezTo>
                    <a:pt x="152" y="8"/>
                    <a:pt x="152" y="8"/>
                    <a:pt x="152" y="8"/>
                  </a:cubicBezTo>
                  <a:cubicBezTo>
                    <a:pt x="154" y="8"/>
                    <a:pt x="156" y="7"/>
                    <a:pt x="158" y="6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61" y="26"/>
                    <a:pt x="159" y="27"/>
                    <a:pt x="157" y="27"/>
                  </a:cubicBezTo>
                  <a:close/>
                  <a:moveTo>
                    <a:pt x="257" y="27"/>
                  </a:moveTo>
                  <a:cubicBezTo>
                    <a:pt x="255" y="26"/>
                    <a:pt x="252" y="26"/>
                    <a:pt x="250" y="25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57" y="6"/>
                    <a:pt x="259" y="7"/>
                    <a:pt x="262" y="7"/>
                  </a:cubicBezTo>
                  <a:lnTo>
                    <a:pt x="257" y="27"/>
                  </a:lnTo>
                  <a:close/>
                  <a:moveTo>
                    <a:pt x="172" y="24"/>
                  </a:moveTo>
                  <a:cubicBezTo>
                    <a:pt x="168" y="4"/>
                    <a:pt x="168" y="4"/>
                    <a:pt x="168" y="4"/>
                  </a:cubicBezTo>
                  <a:cubicBezTo>
                    <a:pt x="171" y="4"/>
                    <a:pt x="173" y="3"/>
                    <a:pt x="175" y="3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6" y="23"/>
                    <a:pt x="174" y="23"/>
                    <a:pt x="172" y="24"/>
                  </a:cubicBezTo>
                  <a:close/>
                  <a:moveTo>
                    <a:pt x="241" y="23"/>
                  </a:moveTo>
                  <a:cubicBezTo>
                    <a:pt x="239" y="23"/>
                    <a:pt x="237" y="23"/>
                    <a:pt x="235" y="22"/>
                  </a:cubicBezTo>
                  <a:cubicBezTo>
                    <a:pt x="238" y="3"/>
                    <a:pt x="238" y="3"/>
                    <a:pt x="238" y="3"/>
                  </a:cubicBezTo>
                  <a:cubicBezTo>
                    <a:pt x="240" y="3"/>
                    <a:pt x="242" y="3"/>
                    <a:pt x="245" y="4"/>
                  </a:cubicBezTo>
                  <a:lnTo>
                    <a:pt x="241" y="23"/>
                  </a:lnTo>
                  <a:close/>
                  <a:moveTo>
                    <a:pt x="188" y="21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8" y="1"/>
                    <a:pt x="190" y="1"/>
                    <a:pt x="193" y="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2" y="21"/>
                    <a:pt x="190" y="21"/>
                    <a:pt x="188" y="21"/>
                  </a:cubicBezTo>
                  <a:close/>
                  <a:moveTo>
                    <a:pt x="226" y="21"/>
                  </a:moveTo>
                  <a:cubicBezTo>
                    <a:pt x="223" y="21"/>
                    <a:pt x="221" y="21"/>
                    <a:pt x="219" y="21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23" y="1"/>
                    <a:pt x="225" y="1"/>
                    <a:pt x="227" y="1"/>
                  </a:cubicBezTo>
                  <a:lnTo>
                    <a:pt x="226" y="21"/>
                  </a:lnTo>
                  <a:close/>
                  <a:moveTo>
                    <a:pt x="204" y="20"/>
                  </a:moveTo>
                  <a:cubicBezTo>
                    <a:pt x="203" y="1"/>
                    <a:pt x="203" y="1"/>
                    <a:pt x="203" y="1"/>
                  </a:cubicBezTo>
                  <a:cubicBezTo>
                    <a:pt x="205" y="0"/>
                    <a:pt x="206" y="0"/>
                    <a:pt x="208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20"/>
                    <a:pt x="210" y="20"/>
                    <a:pt x="210" y="20"/>
                  </a:cubicBezTo>
                  <a:cubicBezTo>
                    <a:pt x="208" y="20"/>
                    <a:pt x="208" y="20"/>
                    <a:pt x="208" y="20"/>
                  </a:cubicBezTo>
                  <a:cubicBezTo>
                    <a:pt x="207" y="20"/>
                    <a:pt x="205" y="20"/>
                    <a:pt x="204" y="2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06"/>
            <p:cNvSpPr>
              <a:spLocks/>
            </p:cNvSpPr>
            <p:nvPr/>
          </p:nvSpPr>
          <p:spPr bwMode="auto">
            <a:xfrm>
              <a:off x="5327650" y="4800600"/>
              <a:ext cx="441325" cy="207963"/>
            </a:xfrm>
            <a:custGeom>
              <a:avLst/>
              <a:gdLst>
                <a:gd name="T0" fmla="*/ 0 w 168"/>
                <a:gd name="T1" fmla="*/ 62 h 79"/>
                <a:gd name="T2" fmla="*/ 168 w 168"/>
                <a:gd name="T3" fmla="*/ 0 h 79"/>
                <a:gd name="T4" fmla="*/ 0 w 168"/>
                <a:gd name="T5" fmla="*/ 6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" h="79">
                  <a:moveTo>
                    <a:pt x="0" y="62"/>
                  </a:moveTo>
                  <a:cubicBezTo>
                    <a:pt x="0" y="62"/>
                    <a:pt x="93" y="57"/>
                    <a:pt x="168" y="0"/>
                  </a:cubicBezTo>
                  <a:cubicBezTo>
                    <a:pt x="168" y="0"/>
                    <a:pt x="121" y="79"/>
                    <a:pt x="0" y="6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07"/>
            <p:cNvSpPr>
              <a:spLocks noEditPoints="1"/>
            </p:cNvSpPr>
            <p:nvPr/>
          </p:nvSpPr>
          <p:spPr bwMode="auto">
            <a:xfrm>
              <a:off x="6076950" y="5413375"/>
              <a:ext cx="715963" cy="681038"/>
            </a:xfrm>
            <a:custGeom>
              <a:avLst/>
              <a:gdLst>
                <a:gd name="T0" fmla="*/ 241 w 272"/>
                <a:gd name="T1" fmla="*/ 48 h 259"/>
                <a:gd name="T2" fmla="*/ 136 w 272"/>
                <a:gd name="T3" fmla="*/ 31 h 259"/>
                <a:gd name="T4" fmla="*/ 31 w 272"/>
                <a:gd name="T5" fmla="*/ 48 h 259"/>
                <a:gd name="T6" fmla="*/ 16 w 272"/>
                <a:gd name="T7" fmla="*/ 164 h 259"/>
                <a:gd name="T8" fmla="*/ 96 w 272"/>
                <a:gd name="T9" fmla="*/ 249 h 259"/>
                <a:gd name="T10" fmla="*/ 191 w 272"/>
                <a:gd name="T11" fmla="*/ 200 h 259"/>
                <a:gd name="T12" fmla="*/ 266 w 272"/>
                <a:gd name="T13" fmla="*/ 125 h 259"/>
                <a:gd name="T14" fmla="*/ 187 w 272"/>
                <a:gd name="T15" fmla="*/ 164 h 259"/>
                <a:gd name="T16" fmla="*/ 163 w 272"/>
                <a:gd name="T17" fmla="*/ 161 h 259"/>
                <a:gd name="T18" fmla="*/ 186 w 272"/>
                <a:gd name="T19" fmla="*/ 191 h 259"/>
                <a:gd name="T20" fmla="*/ 160 w 272"/>
                <a:gd name="T21" fmla="*/ 164 h 259"/>
                <a:gd name="T22" fmla="*/ 168 w 272"/>
                <a:gd name="T23" fmla="*/ 193 h 259"/>
                <a:gd name="T24" fmla="*/ 155 w 272"/>
                <a:gd name="T25" fmla="*/ 189 h 259"/>
                <a:gd name="T26" fmla="*/ 138 w 272"/>
                <a:gd name="T27" fmla="*/ 192 h 259"/>
                <a:gd name="T28" fmla="*/ 127 w 272"/>
                <a:gd name="T29" fmla="*/ 201 h 259"/>
                <a:gd name="T30" fmla="*/ 125 w 272"/>
                <a:gd name="T31" fmla="*/ 170 h 259"/>
                <a:gd name="T32" fmla="*/ 113 w 272"/>
                <a:gd name="T33" fmla="*/ 205 h 259"/>
                <a:gd name="T34" fmla="*/ 113 w 272"/>
                <a:gd name="T35" fmla="*/ 188 h 259"/>
                <a:gd name="T36" fmla="*/ 118 w 272"/>
                <a:gd name="T37" fmla="*/ 167 h 259"/>
                <a:gd name="T38" fmla="*/ 99 w 272"/>
                <a:gd name="T39" fmla="*/ 190 h 259"/>
                <a:gd name="T40" fmla="*/ 95 w 272"/>
                <a:gd name="T41" fmla="*/ 176 h 259"/>
                <a:gd name="T42" fmla="*/ 85 w 272"/>
                <a:gd name="T43" fmla="*/ 164 h 259"/>
                <a:gd name="T44" fmla="*/ 72 w 272"/>
                <a:gd name="T45" fmla="*/ 158 h 259"/>
                <a:gd name="T46" fmla="*/ 97 w 272"/>
                <a:gd name="T47" fmla="*/ 141 h 259"/>
                <a:gd name="T48" fmla="*/ 59 w 272"/>
                <a:gd name="T49" fmla="*/ 145 h 259"/>
                <a:gd name="T50" fmla="*/ 97 w 272"/>
                <a:gd name="T51" fmla="*/ 136 h 259"/>
                <a:gd name="T52" fmla="*/ 76 w 272"/>
                <a:gd name="T53" fmla="*/ 123 h 259"/>
                <a:gd name="T54" fmla="*/ 59 w 272"/>
                <a:gd name="T55" fmla="*/ 118 h 259"/>
                <a:gd name="T56" fmla="*/ 86 w 272"/>
                <a:gd name="T57" fmla="*/ 120 h 259"/>
                <a:gd name="T58" fmla="*/ 101 w 272"/>
                <a:gd name="T59" fmla="*/ 114 h 259"/>
                <a:gd name="T60" fmla="*/ 69 w 272"/>
                <a:gd name="T61" fmla="*/ 93 h 259"/>
                <a:gd name="T62" fmla="*/ 103 w 272"/>
                <a:gd name="T63" fmla="*/ 110 h 259"/>
                <a:gd name="T64" fmla="*/ 85 w 272"/>
                <a:gd name="T65" fmla="*/ 85 h 259"/>
                <a:gd name="T66" fmla="*/ 99 w 272"/>
                <a:gd name="T67" fmla="*/ 84 h 259"/>
                <a:gd name="T68" fmla="*/ 113 w 272"/>
                <a:gd name="T69" fmla="*/ 76 h 259"/>
                <a:gd name="T70" fmla="*/ 116 w 272"/>
                <a:gd name="T71" fmla="*/ 59 h 259"/>
                <a:gd name="T72" fmla="*/ 118 w 272"/>
                <a:gd name="T73" fmla="*/ 74 h 259"/>
                <a:gd name="T74" fmla="*/ 134 w 272"/>
                <a:gd name="T75" fmla="*/ 92 h 259"/>
                <a:gd name="T76" fmla="*/ 136 w 272"/>
                <a:gd name="T77" fmla="*/ 54 h 259"/>
                <a:gd name="T78" fmla="*/ 138 w 272"/>
                <a:gd name="T79" fmla="*/ 92 h 259"/>
                <a:gd name="T80" fmla="*/ 155 w 272"/>
                <a:gd name="T81" fmla="*/ 74 h 259"/>
                <a:gd name="T82" fmla="*/ 156 w 272"/>
                <a:gd name="T83" fmla="*/ 59 h 259"/>
                <a:gd name="T84" fmla="*/ 159 w 272"/>
                <a:gd name="T85" fmla="*/ 76 h 259"/>
                <a:gd name="T86" fmla="*/ 173 w 272"/>
                <a:gd name="T87" fmla="*/ 84 h 259"/>
                <a:gd name="T88" fmla="*/ 187 w 272"/>
                <a:gd name="T89" fmla="*/ 85 h 259"/>
                <a:gd name="T90" fmla="*/ 169 w 272"/>
                <a:gd name="T91" fmla="*/ 110 h 259"/>
                <a:gd name="T92" fmla="*/ 204 w 272"/>
                <a:gd name="T93" fmla="*/ 93 h 259"/>
                <a:gd name="T94" fmla="*/ 172 w 272"/>
                <a:gd name="T95" fmla="*/ 114 h 259"/>
                <a:gd name="T96" fmla="*/ 202 w 272"/>
                <a:gd name="T97" fmla="*/ 111 h 259"/>
                <a:gd name="T98" fmla="*/ 196 w 272"/>
                <a:gd name="T99" fmla="*/ 123 h 259"/>
                <a:gd name="T100" fmla="*/ 176 w 272"/>
                <a:gd name="T101" fmla="*/ 136 h 259"/>
                <a:gd name="T102" fmla="*/ 213 w 272"/>
                <a:gd name="T103" fmla="*/ 145 h 259"/>
                <a:gd name="T104" fmla="*/ 175 w 272"/>
                <a:gd name="T105" fmla="*/ 141 h 259"/>
                <a:gd name="T106" fmla="*/ 200 w 272"/>
                <a:gd name="T107" fmla="*/ 158 h 259"/>
                <a:gd name="T108" fmla="*/ 191 w 272"/>
                <a:gd name="T109" fmla="*/ 174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259">
                  <a:moveTo>
                    <a:pt x="266" y="125"/>
                  </a:moveTo>
                  <a:cubicBezTo>
                    <a:pt x="258" y="104"/>
                    <a:pt x="232" y="97"/>
                    <a:pt x="225" y="96"/>
                  </a:cubicBezTo>
                  <a:cubicBezTo>
                    <a:pt x="230" y="91"/>
                    <a:pt x="247" y="70"/>
                    <a:pt x="241" y="48"/>
                  </a:cubicBezTo>
                  <a:cubicBezTo>
                    <a:pt x="238" y="34"/>
                    <a:pt x="226" y="24"/>
                    <a:pt x="210" y="22"/>
                  </a:cubicBezTo>
                  <a:cubicBezTo>
                    <a:pt x="204" y="8"/>
                    <a:pt x="190" y="0"/>
                    <a:pt x="177" y="1"/>
                  </a:cubicBezTo>
                  <a:cubicBezTo>
                    <a:pt x="154" y="2"/>
                    <a:pt x="139" y="25"/>
                    <a:pt x="136" y="31"/>
                  </a:cubicBezTo>
                  <a:cubicBezTo>
                    <a:pt x="133" y="25"/>
                    <a:pt x="118" y="2"/>
                    <a:pt x="95" y="1"/>
                  </a:cubicBezTo>
                  <a:cubicBezTo>
                    <a:pt x="82" y="0"/>
                    <a:pt x="68" y="8"/>
                    <a:pt x="62" y="22"/>
                  </a:cubicBezTo>
                  <a:cubicBezTo>
                    <a:pt x="46" y="24"/>
                    <a:pt x="34" y="34"/>
                    <a:pt x="31" y="48"/>
                  </a:cubicBezTo>
                  <a:cubicBezTo>
                    <a:pt x="25" y="70"/>
                    <a:pt x="42" y="91"/>
                    <a:pt x="47" y="96"/>
                  </a:cubicBezTo>
                  <a:cubicBezTo>
                    <a:pt x="40" y="97"/>
                    <a:pt x="14" y="104"/>
                    <a:pt x="6" y="125"/>
                  </a:cubicBezTo>
                  <a:cubicBezTo>
                    <a:pt x="0" y="138"/>
                    <a:pt x="4" y="153"/>
                    <a:pt x="16" y="164"/>
                  </a:cubicBezTo>
                  <a:cubicBezTo>
                    <a:pt x="12" y="179"/>
                    <a:pt x="19" y="194"/>
                    <a:pt x="30" y="201"/>
                  </a:cubicBezTo>
                  <a:cubicBezTo>
                    <a:pt x="50" y="213"/>
                    <a:pt x="75" y="203"/>
                    <a:pt x="81" y="200"/>
                  </a:cubicBezTo>
                  <a:cubicBezTo>
                    <a:pt x="80" y="207"/>
                    <a:pt x="78" y="234"/>
                    <a:pt x="96" y="249"/>
                  </a:cubicBezTo>
                  <a:cubicBezTo>
                    <a:pt x="107" y="258"/>
                    <a:pt x="123" y="259"/>
                    <a:pt x="136" y="251"/>
                  </a:cubicBezTo>
                  <a:cubicBezTo>
                    <a:pt x="149" y="259"/>
                    <a:pt x="165" y="258"/>
                    <a:pt x="176" y="249"/>
                  </a:cubicBezTo>
                  <a:cubicBezTo>
                    <a:pt x="194" y="234"/>
                    <a:pt x="192" y="207"/>
                    <a:pt x="191" y="200"/>
                  </a:cubicBezTo>
                  <a:cubicBezTo>
                    <a:pt x="197" y="203"/>
                    <a:pt x="222" y="213"/>
                    <a:pt x="242" y="201"/>
                  </a:cubicBezTo>
                  <a:cubicBezTo>
                    <a:pt x="253" y="194"/>
                    <a:pt x="260" y="179"/>
                    <a:pt x="256" y="164"/>
                  </a:cubicBezTo>
                  <a:cubicBezTo>
                    <a:pt x="268" y="153"/>
                    <a:pt x="272" y="138"/>
                    <a:pt x="266" y="125"/>
                  </a:cubicBezTo>
                  <a:close/>
                  <a:moveTo>
                    <a:pt x="191" y="174"/>
                  </a:moveTo>
                  <a:cubicBezTo>
                    <a:pt x="188" y="172"/>
                    <a:pt x="186" y="168"/>
                    <a:pt x="187" y="165"/>
                  </a:cubicBezTo>
                  <a:cubicBezTo>
                    <a:pt x="187" y="164"/>
                    <a:pt x="187" y="164"/>
                    <a:pt x="187" y="16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7" y="156"/>
                    <a:pt x="165" y="159"/>
                    <a:pt x="163" y="161"/>
                  </a:cubicBezTo>
                  <a:cubicBezTo>
                    <a:pt x="177" y="176"/>
                    <a:pt x="177" y="176"/>
                    <a:pt x="177" y="176"/>
                  </a:cubicBezTo>
                  <a:cubicBezTo>
                    <a:pt x="180" y="175"/>
                    <a:pt x="185" y="176"/>
                    <a:pt x="187" y="179"/>
                  </a:cubicBezTo>
                  <a:cubicBezTo>
                    <a:pt x="190" y="183"/>
                    <a:pt x="190" y="188"/>
                    <a:pt x="186" y="191"/>
                  </a:cubicBezTo>
                  <a:cubicBezTo>
                    <a:pt x="182" y="195"/>
                    <a:pt x="177" y="194"/>
                    <a:pt x="174" y="190"/>
                  </a:cubicBezTo>
                  <a:cubicBezTo>
                    <a:pt x="171" y="187"/>
                    <a:pt x="171" y="183"/>
                    <a:pt x="173" y="179"/>
                  </a:cubicBezTo>
                  <a:cubicBezTo>
                    <a:pt x="160" y="164"/>
                    <a:pt x="160" y="164"/>
                    <a:pt x="160" y="164"/>
                  </a:cubicBezTo>
                  <a:cubicBezTo>
                    <a:pt x="157" y="165"/>
                    <a:pt x="155" y="167"/>
                    <a:pt x="152" y="168"/>
                  </a:cubicBezTo>
                  <a:cubicBezTo>
                    <a:pt x="159" y="188"/>
                    <a:pt x="159" y="188"/>
                    <a:pt x="159" y="188"/>
                  </a:cubicBezTo>
                  <a:cubicBezTo>
                    <a:pt x="163" y="187"/>
                    <a:pt x="167" y="190"/>
                    <a:pt x="168" y="193"/>
                  </a:cubicBezTo>
                  <a:cubicBezTo>
                    <a:pt x="170" y="198"/>
                    <a:pt x="167" y="203"/>
                    <a:pt x="163" y="205"/>
                  </a:cubicBezTo>
                  <a:cubicBezTo>
                    <a:pt x="158" y="207"/>
                    <a:pt x="153" y="204"/>
                    <a:pt x="151" y="200"/>
                  </a:cubicBezTo>
                  <a:cubicBezTo>
                    <a:pt x="150" y="196"/>
                    <a:pt x="151" y="192"/>
                    <a:pt x="155" y="189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5" y="171"/>
                    <a:pt x="142" y="171"/>
                    <a:pt x="138" y="171"/>
                  </a:cubicBezTo>
                  <a:cubicBezTo>
                    <a:pt x="138" y="192"/>
                    <a:pt x="138" y="192"/>
                    <a:pt x="138" y="192"/>
                  </a:cubicBezTo>
                  <a:cubicBezTo>
                    <a:pt x="142" y="193"/>
                    <a:pt x="145" y="197"/>
                    <a:pt x="145" y="201"/>
                  </a:cubicBezTo>
                  <a:cubicBezTo>
                    <a:pt x="145" y="206"/>
                    <a:pt x="141" y="210"/>
                    <a:pt x="136" y="210"/>
                  </a:cubicBezTo>
                  <a:cubicBezTo>
                    <a:pt x="131" y="210"/>
                    <a:pt x="127" y="206"/>
                    <a:pt x="127" y="201"/>
                  </a:cubicBezTo>
                  <a:cubicBezTo>
                    <a:pt x="127" y="197"/>
                    <a:pt x="130" y="193"/>
                    <a:pt x="134" y="19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1" y="171"/>
                    <a:pt x="128" y="171"/>
                    <a:pt x="125" y="170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1" y="192"/>
                    <a:pt x="122" y="196"/>
                    <a:pt x="121" y="200"/>
                  </a:cubicBezTo>
                  <a:cubicBezTo>
                    <a:pt x="120" y="203"/>
                    <a:pt x="116" y="205"/>
                    <a:pt x="113" y="205"/>
                  </a:cubicBezTo>
                  <a:cubicBezTo>
                    <a:pt x="112" y="206"/>
                    <a:pt x="111" y="205"/>
                    <a:pt x="109" y="205"/>
                  </a:cubicBezTo>
                  <a:cubicBezTo>
                    <a:pt x="105" y="203"/>
                    <a:pt x="102" y="198"/>
                    <a:pt x="104" y="193"/>
                  </a:cubicBezTo>
                  <a:cubicBezTo>
                    <a:pt x="105" y="190"/>
                    <a:pt x="109" y="187"/>
                    <a:pt x="113" y="188"/>
                  </a:cubicBezTo>
                  <a:cubicBezTo>
                    <a:pt x="114" y="186"/>
                    <a:pt x="114" y="186"/>
                    <a:pt x="114" y="186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19" y="168"/>
                    <a:pt x="118" y="167"/>
                    <a:pt x="118" y="167"/>
                  </a:cubicBezTo>
                  <a:cubicBezTo>
                    <a:pt x="116" y="166"/>
                    <a:pt x="114" y="165"/>
                    <a:pt x="112" y="164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1" y="183"/>
                    <a:pt x="101" y="187"/>
                    <a:pt x="99" y="190"/>
                  </a:cubicBezTo>
                  <a:cubicBezTo>
                    <a:pt x="95" y="194"/>
                    <a:pt x="90" y="195"/>
                    <a:pt x="86" y="191"/>
                  </a:cubicBezTo>
                  <a:cubicBezTo>
                    <a:pt x="82" y="188"/>
                    <a:pt x="82" y="183"/>
                    <a:pt x="85" y="179"/>
                  </a:cubicBezTo>
                  <a:cubicBezTo>
                    <a:pt x="87" y="176"/>
                    <a:pt x="92" y="175"/>
                    <a:pt x="95" y="176"/>
                  </a:cubicBezTo>
                  <a:cubicBezTo>
                    <a:pt x="109" y="161"/>
                    <a:pt x="109" y="161"/>
                    <a:pt x="109" y="161"/>
                  </a:cubicBezTo>
                  <a:cubicBezTo>
                    <a:pt x="107" y="158"/>
                    <a:pt x="105" y="156"/>
                    <a:pt x="103" y="15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6" y="168"/>
                    <a:pt x="84" y="172"/>
                    <a:pt x="81" y="174"/>
                  </a:cubicBezTo>
                  <a:cubicBezTo>
                    <a:pt x="76" y="176"/>
                    <a:pt x="71" y="175"/>
                    <a:pt x="69" y="171"/>
                  </a:cubicBezTo>
                  <a:cubicBezTo>
                    <a:pt x="66" y="166"/>
                    <a:pt x="68" y="161"/>
                    <a:pt x="72" y="158"/>
                  </a:cubicBezTo>
                  <a:cubicBezTo>
                    <a:pt x="75" y="156"/>
                    <a:pt x="80" y="157"/>
                    <a:pt x="83" y="160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9" y="147"/>
                    <a:pt x="98" y="144"/>
                    <a:pt x="97" y="141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7" y="148"/>
                    <a:pt x="74" y="152"/>
                    <a:pt x="70" y="152"/>
                  </a:cubicBezTo>
                  <a:cubicBezTo>
                    <a:pt x="65" y="153"/>
                    <a:pt x="60" y="150"/>
                    <a:pt x="59" y="145"/>
                  </a:cubicBezTo>
                  <a:cubicBezTo>
                    <a:pt x="58" y="140"/>
                    <a:pt x="62" y="136"/>
                    <a:pt x="67" y="135"/>
                  </a:cubicBezTo>
                  <a:cubicBezTo>
                    <a:pt x="71" y="134"/>
                    <a:pt x="74" y="136"/>
                    <a:pt x="76" y="140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3"/>
                    <a:pt x="96" y="132"/>
                  </a:cubicBezTo>
                  <a:cubicBezTo>
                    <a:pt x="96" y="130"/>
                    <a:pt x="96" y="129"/>
                    <a:pt x="97" y="127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4" y="127"/>
                    <a:pt x="71" y="129"/>
                    <a:pt x="67" y="128"/>
                  </a:cubicBezTo>
                  <a:cubicBezTo>
                    <a:pt x="64" y="128"/>
                    <a:pt x="62" y="127"/>
                    <a:pt x="61" y="125"/>
                  </a:cubicBezTo>
                  <a:cubicBezTo>
                    <a:pt x="59" y="123"/>
                    <a:pt x="59" y="121"/>
                    <a:pt x="59" y="118"/>
                  </a:cubicBezTo>
                  <a:cubicBezTo>
                    <a:pt x="60" y="113"/>
                    <a:pt x="65" y="110"/>
                    <a:pt x="70" y="111"/>
                  </a:cubicBezTo>
                  <a:cubicBezTo>
                    <a:pt x="74" y="112"/>
                    <a:pt x="77" y="115"/>
                    <a:pt x="77" y="119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98" y="122"/>
                    <a:pt x="98" y="121"/>
                    <a:pt x="98" y="120"/>
                  </a:cubicBezTo>
                  <a:cubicBezTo>
                    <a:pt x="99" y="118"/>
                    <a:pt x="100" y="116"/>
                    <a:pt x="101" y="114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0" y="106"/>
                    <a:pt x="75" y="107"/>
                    <a:pt x="72" y="105"/>
                  </a:cubicBezTo>
                  <a:cubicBezTo>
                    <a:pt x="68" y="102"/>
                    <a:pt x="66" y="97"/>
                    <a:pt x="69" y="93"/>
                  </a:cubicBezTo>
                  <a:cubicBezTo>
                    <a:pt x="71" y="88"/>
                    <a:pt x="76" y="87"/>
                    <a:pt x="81" y="89"/>
                  </a:cubicBezTo>
                  <a:cubicBezTo>
                    <a:pt x="84" y="91"/>
                    <a:pt x="86" y="96"/>
                    <a:pt x="85" y="99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5" y="107"/>
                    <a:pt x="107" y="105"/>
                    <a:pt x="109" y="103"/>
                  </a:cubicBezTo>
                  <a:cubicBezTo>
                    <a:pt x="95" y="87"/>
                    <a:pt x="95" y="87"/>
                    <a:pt x="95" y="87"/>
                  </a:cubicBezTo>
                  <a:cubicBezTo>
                    <a:pt x="92" y="88"/>
                    <a:pt x="87" y="88"/>
                    <a:pt x="85" y="85"/>
                  </a:cubicBezTo>
                  <a:cubicBezTo>
                    <a:pt x="82" y="81"/>
                    <a:pt x="82" y="75"/>
                    <a:pt x="86" y="72"/>
                  </a:cubicBezTo>
                  <a:cubicBezTo>
                    <a:pt x="90" y="69"/>
                    <a:pt x="95" y="69"/>
                    <a:pt x="99" y="73"/>
                  </a:cubicBezTo>
                  <a:cubicBezTo>
                    <a:pt x="101" y="76"/>
                    <a:pt x="101" y="81"/>
                    <a:pt x="99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5" y="98"/>
                    <a:pt x="117" y="96"/>
                    <a:pt x="120" y="95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09" y="76"/>
                    <a:pt x="105" y="74"/>
                    <a:pt x="104" y="70"/>
                  </a:cubicBezTo>
                  <a:cubicBezTo>
                    <a:pt x="102" y="65"/>
                    <a:pt x="105" y="60"/>
                    <a:pt x="109" y="58"/>
                  </a:cubicBezTo>
                  <a:cubicBezTo>
                    <a:pt x="112" y="58"/>
                    <a:pt x="114" y="58"/>
                    <a:pt x="116" y="59"/>
                  </a:cubicBezTo>
                  <a:cubicBezTo>
                    <a:pt x="118" y="60"/>
                    <a:pt x="120" y="61"/>
                    <a:pt x="121" y="64"/>
                  </a:cubicBezTo>
                  <a:cubicBezTo>
                    <a:pt x="121" y="65"/>
                    <a:pt x="121" y="67"/>
                    <a:pt x="121" y="68"/>
                  </a:cubicBezTo>
                  <a:cubicBezTo>
                    <a:pt x="121" y="70"/>
                    <a:pt x="120" y="73"/>
                    <a:pt x="118" y="74"/>
                  </a:cubicBezTo>
                  <a:cubicBezTo>
                    <a:pt x="125" y="94"/>
                    <a:pt x="125" y="94"/>
                    <a:pt x="125" y="94"/>
                  </a:cubicBezTo>
                  <a:cubicBezTo>
                    <a:pt x="126" y="93"/>
                    <a:pt x="128" y="93"/>
                    <a:pt x="130" y="92"/>
                  </a:cubicBezTo>
                  <a:cubicBezTo>
                    <a:pt x="131" y="92"/>
                    <a:pt x="133" y="92"/>
                    <a:pt x="134" y="92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0" y="70"/>
                    <a:pt x="127" y="67"/>
                    <a:pt x="127" y="63"/>
                  </a:cubicBezTo>
                  <a:cubicBezTo>
                    <a:pt x="127" y="58"/>
                    <a:pt x="131" y="54"/>
                    <a:pt x="136" y="54"/>
                  </a:cubicBezTo>
                  <a:cubicBezTo>
                    <a:pt x="141" y="54"/>
                    <a:pt x="145" y="58"/>
                    <a:pt x="145" y="63"/>
                  </a:cubicBezTo>
                  <a:cubicBezTo>
                    <a:pt x="145" y="67"/>
                    <a:pt x="142" y="70"/>
                    <a:pt x="138" y="71"/>
                  </a:cubicBezTo>
                  <a:cubicBezTo>
                    <a:pt x="138" y="92"/>
                    <a:pt x="138" y="92"/>
                    <a:pt x="138" y="92"/>
                  </a:cubicBezTo>
                  <a:cubicBezTo>
                    <a:pt x="140" y="92"/>
                    <a:pt x="141" y="92"/>
                    <a:pt x="142" y="92"/>
                  </a:cubicBezTo>
                  <a:cubicBezTo>
                    <a:pt x="144" y="93"/>
                    <a:pt x="146" y="93"/>
                    <a:pt x="147" y="9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3"/>
                    <a:pt x="151" y="70"/>
                    <a:pt x="151" y="68"/>
                  </a:cubicBezTo>
                  <a:cubicBezTo>
                    <a:pt x="151" y="67"/>
                    <a:pt x="151" y="65"/>
                    <a:pt x="151" y="64"/>
                  </a:cubicBezTo>
                  <a:cubicBezTo>
                    <a:pt x="152" y="61"/>
                    <a:pt x="154" y="60"/>
                    <a:pt x="156" y="59"/>
                  </a:cubicBezTo>
                  <a:cubicBezTo>
                    <a:pt x="158" y="58"/>
                    <a:pt x="160" y="58"/>
                    <a:pt x="163" y="58"/>
                  </a:cubicBezTo>
                  <a:cubicBezTo>
                    <a:pt x="167" y="60"/>
                    <a:pt x="170" y="65"/>
                    <a:pt x="168" y="70"/>
                  </a:cubicBezTo>
                  <a:cubicBezTo>
                    <a:pt x="167" y="74"/>
                    <a:pt x="163" y="76"/>
                    <a:pt x="159" y="76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5" y="96"/>
                    <a:pt x="157" y="98"/>
                    <a:pt x="160" y="100"/>
                  </a:cubicBezTo>
                  <a:cubicBezTo>
                    <a:pt x="173" y="84"/>
                    <a:pt x="173" y="84"/>
                    <a:pt x="173" y="84"/>
                  </a:cubicBezTo>
                  <a:cubicBezTo>
                    <a:pt x="171" y="81"/>
                    <a:pt x="171" y="76"/>
                    <a:pt x="174" y="73"/>
                  </a:cubicBezTo>
                  <a:cubicBezTo>
                    <a:pt x="177" y="69"/>
                    <a:pt x="182" y="69"/>
                    <a:pt x="186" y="72"/>
                  </a:cubicBezTo>
                  <a:cubicBezTo>
                    <a:pt x="190" y="75"/>
                    <a:pt x="190" y="81"/>
                    <a:pt x="187" y="85"/>
                  </a:cubicBezTo>
                  <a:cubicBezTo>
                    <a:pt x="185" y="88"/>
                    <a:pt x="180" y="88"/>
                    <a:pt x="177" y="87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6" y="105"/>
                    <a:pt x="168" y="107"/>
                    <a:pt x="169" y="110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6" y="96"/>
                    <a:pt x="188" y="91"/>
                    <a:pt x="191" y="89"/>
                  </a:cubicBezTo>
                  <a:cubicBezTo>
                    <a:pt x="196" y="87"/>
                    <a:pt x="201" y="88"/>
                    <a:pt x="204" y="93"/>
                  </a:cubicBezTo>
                  <a:cubicBezTo>
                    <a:pt x="206" y="97"/>
                    <a:pt x="205" y="102"/>
                    <a:pt x="200" y="105"/>
                  </a:cubicBezTo>
                  <a:cubicBezTo>
                    <a:pt x="197" y="107"/>
                    <a:pt x="192" y="106"/>
                    <a:pt x="190" y="103"/>
                  </a:cubicBezTo>
                  <a:cubicBezTo>
                    <a:pt x="172" y="114"/>
                    <a:pt x="172" y="114"/>
                    <a:pt x="172" y="114"/>
                  </a:cubicBezTo>
                  <a:cubicBezTo>
                    <a:pt x="173" y="117"/>
                    <a:pt x="174" y="119"/>
                    <a:pt x="175" y="122"/>
                  </a:cubicBezTo>
                  <a:cubicBezTo>
                    <a:pt x="195" y="119"/>
                    <a:pt x="195" y="119"/>
                    <a:pt x="195" y="119"/>
                  </a:cubicBezTo>
                  <a:cubicBezTo>
                    <a:pt x="196" y="115"/>
                    <a:pt x="198" y="112"/>
                    <a:pt x="202" y="111"/>
                  </a:cubicBezTo>
                  <a:cubicBezTo>
                    <a:pt x="207" y="110"/>
                    <a:pt x="212" y="113"/>
                    <a:pt x="213" y="118"/>
                  </a:cubicBezTo>
                  <a:cubicBezTo>
                    <a:pt x="214" y="123"/>
                    <a:pt x="210" y="128"/>
                    <a:pt x="206" y="128"/>
                  </a:cubicBezTo>
                  <a:cubicBezTo>
                    <a:pt x="202" y="129"/>
                    <a:pt x="198" y="127"/>
                    <a:pt x="196" y="123"/>
                  </a:cubicBezTo>
                  <a:cubicBezTo>
                    <a:pt x="176" y="127"/>
                    <a:pt x="176" y="127"/>
                    <a:pt x="176" y="127"/>
                  </a:cubicBezTo>
                  <a:cubicBezTo>
                    <a:pt x="176" y="129"/>
                    <a:pt x="176" y="130"/>
                    <a:pt x="176" y="132"/>
                  </a:cubicBezTo>
                  <a:cubicBezTo>
                    <a:pt x="176" y="133"/>
                    <a:pt x="176" y="135"/>
                    <a:pt x="176" y="136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8" y="136"/>
                    <a:pt x="202" y="134"/>
                    <a:pt x="206" y="135"/>
                  </a:cubicBezTo>
                  <a:cubicBezTo>
                    <a:pt x="210" y="136"/>
                    <a:pt x="214" y="140"/>
                    <a:pt x="213" y="145"/>
                  </a:cubicBezTo>
                  <a:cubicBezTo>
                    <a:pt x="212" y="150"/>
                    <a:pt x="207" y="153"/>
                    <a:pt x="202" y="152"/>
                  </a:cubicBezTo>
                  <a:cubicBezTo>
                    <a:pt x="198" y="152"/>
                    <a:pt x="196" y="148"/>
                    <a:pt x="195" y="144"/>
                  </a:cubicBezTo>
                  <a:cubicBezTo>
                    <a:pt x="175" y="141"/>
                    <a:pt x="175" y="141"/>
                    <a:pt x="175" y="141"/>
                  </a:cubicBezTo>
                  <a:cubicBezTo>
                    <a:pt x="174" y="144"/>
                    <a:pt x="173" y="147"/>
                    <a:pt x="172" y="149"/>
                  </a:cubicBezTo>
                  <a:cubicBezTo>
                    <a:pt x="190" y="160"/>
                    <a:pt x="190" y="160"/>
                    <a:pt x="190" y="160"/>
                  </a:cubicBezTo>
                  <a:cubicBezTo>
                    <a:pt x="192" y="157"/>
                    <a:pt x="197" y="156"/>
                    <a:pt x="200" y="158"/>
                  </a:cubicBezTo>
                  <a:cubicBezTo>
                    <a:pt x="205" y="161"/>
                    <a:pt x="206" y="166"/>
                    <a:pt x="204" y="171"/>
                  </a:cubicBezTo>
                  <a:cubicBezTo>
                    <a:pt x="203" y="171"/>
                    <a:pt x="203" y="171"/>
                    <a:pt x="203" y="171"/>
                  </a:cubicBezTo>
                  <a:cubicBezTo>
                    <a:pt x="201" y="175"/>
                    <a:pt x="196" y="176"/>
                    <a:pt x="191" y="17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08"/>
            <p:cNvSpPr>
              <a:spLocks/>
            </p:cNvSpPr>
            <p:nvPr/>
          </p:nvSpPr>
          <p:spPr bwMode="auto">
            <a:xfrm>
              <a:off x="5840413" y="4932363"/>
              <a:ext cx="276225" cy="328613"/>
            </a:xfrm>
            <a:custGeom>
              <a:avLst/>
              <a:gdLst>
                <a:gd name="T0" fmla="*/ 17 w 105"/>
                <a:gd name="T1" fmla="*/ 0 h 125"/>
                <a:gd name="T2" fmla="*/ 21 w 105"/>
                <a:gd name="T3" fmla="*/ 83 h 125"/>
                <a:gd name="T4" fmla="*/ 86 w 105"/>
                <a:gd name="T5" fmla="*/ 125 h 125"/>
                <a:gd name="T6" fmla="*/ 56 w 105"/>
                <a:gd name="T7" fmla="*/ 93 h 125"/>
                <a:gd name="T8" fmla="*/ 21 w 105"/>
                <a:gd name="T9" fmla="*/ 44 h 125"/>
                <a:gd name="T10" fmla="*/ 63 w 105"/>
                <a:gd name="T11" fmla="*/ 88 h 125"/>
                <a:gd name="T12" fmla="*/ 67 w 105"/>
                <a:gd name="T13" fmla="*/ 92 h 125"/>
                <a:gd name="T14" fmla="*/ 61 w 105"/>
                <a:gd name="T15" fmla="*/ 83 h 125"/>
                <a:gd name="T16" fmla="*/ 32 w 105"/>
                <a:gd name="T17" fmla="*/ 25 h 125"/>
                <a:gd name="T18" fmla="*/ 69 w 105"/>
                <a:gd name="T19" fmla="*/ 78 h 125"/>
                <a:gd name="T20" fmla="*/ 75 w 105"/>
                <a:gd name="T21" fmla="*/ 87 h 125"/>
                <a:gd name="T22" fmla="*/ 73 w 105"/>
                <a:gd name="T23" fmla="*/ 82 h 125"/>
                <a:gd name="T24" fmla="*/ 55 w 105"/>
                <a:gd name="T25" fmla="*/ 24 h 125"/>
                <a:gd name="T26" fmla="*/ 81 w 105"/>
                <a:gd name="T27" fmla="*/ 79 h 125"/>
                <a:gd name="T28" fmla="*/ 95 w 105"/>
                <a:gd name="T29" fmla="*/ 120 h 125"/>
                <a:gd name="T30" fmla="*/ 88 w 105"/>
                <a:gd name="T31" fmla="*/ 43 h 125"/>
                <a:gd name="T32" fmla="*/ 17 w 105"/>
                <a:gd name="T3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25">
                  <a:moveTo>
                    <a:pt x="17" y="0"/>
                  </a:moveTo>
                  <a:cubicBezTo>
                    <a:pt x="17" y="0"/>
                    <a:pt x="0" y="48"/>
                    <a:pt x="21" y="83"/>
                  </a:cubicBezTo>
                  <a:cubicBezTo>
                    <a:pt x="38" y="111"/>
                    <a:pt x="72" y="122"/>
                    <a:pt x="86" y="125"/>
                  </a:cubicBezTo>
                  <a:cubicBezTo>
                    <a:pt x="78" y="118"/>
                    <a:pt x="68" y="107"/>
                    <a:pt x="56" y="93"/>
                  </a:cubicBezTo>
                  <a:cubicBezTo>
                    <a:pt x="35" y="68"/>
                    <a:pt x="21" y="44"/>
                    <a:pt x="21" y="44"/>
                  </a:cubicBezTo>
                  <a:cubicBezTo>
                    <a:pt x="21" y="44"/>
                    <a:pt x="41" y="62"/>
                    <a:pt x="63" y="88"/>
                  </a:cubicBezTo>
                  <a:cubicBezTo>
                    <a:pt x="64" y="89"/>
                    <a:pt x="66" y="91"/>
                    <a:pt x="67" y="92"/>
                  </a:cubicBezTo>
                  <a:cubicBezTo>
                    <a:pt x="65" y="89"/>
                    <a:pt x="63" y="86"/>
                    <a:pt x="61" y="83"/>
                  </a:cubicBezTo>
                  <a:cubicBezTo>
                    <a:pt x="43" y="53"/>
                    <a:pt x="32" y="25"/>
                    <a:pt x="32" y="25"/>
                  </a:cubicBezTo>
                  <a:cubicBezTo>
                    <a:pt x="32" y="25"/>
                    <a:pt x="51" y="48"/>
                    <a:pt x="69" y="78"/>
                  </a:cubicBezTo>
                  <a:cubicBezTo>
                    <a:pt x="71" y="81"/>
                    <a:pt x="73" y="84"/>
                    <a:pt x="75" y="87"/>
                  </a:cubicBezTo>
                  <a:cubicBezTo>
                    <a:pt x="74" y="86"/>
                    <a:pt x="73" y="84"/>
                    <a:pt x="73" y="82"/>
                  </a:cubicBezTo>
                  <a:cubicBezTo>
                    <a:pt x="60" y="51"/>
                    <a:pt x="55" y="24"/>
                    <a:pt x="55" y="24"/>
                  </a:cubicBezTo>
                  <a:cubicBezTo>
                    <a:pt x="55" y="24"/>
                    <a:pt x="69" y="48"/>
                    <a:pt x="81" y="79"/>
                  </a:cubicBezTo>
                  <a:cubicBezTo>
                    <a:pt x="87" y="95"/>
                    <a:pt x="92" y="110"/>
                    <a:pt x="95" y="120"/>
                  </a:cubicBezTo>
                  <a:cubicBezTo>
                    <a:pt x="98" y="106"/>
                    <a:pt x="105" y="71"/>
                    <a:pt x="88" y="43"/>
                  </a:cubicBezTo>
                  <a:cubicBezTo>
                    <a:pt x="67" y="8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09"/>
            <p:cNvSpPr>
              <a:spLocks/>
            </p:cNvSpPr>
            <p:nvPr/>
          </p:nvSpPr>
          <p:spPr bwMode="auto">
            <a:xfrm>
              <a:off x="6164263" y="4921250"/>
              <a:ext cx="136525" cy="244475"/>
            </a:xfrm>
            <a:custGeom>
              <a:avLst/>
              <a:gdLst>
                <a:gd name="T0" fmla="*/ 28 w 52"/>
                <a:gd name="T1" fmla="*/ 0 h 93"/>
                <a:gd name="T2" fmla="*/ 1 w 52"/>
                <a:gd name="T3" fmla="*/ 47 h 93"/>
                <a:gd name="T4" fmla="*/ 22 w 52"/>
                <a:gd name="T5" fmla="*/ 92 h 93"/>
                <a:gd name="T6" fmla="*/ 16 w 52"/>
                <a:gd name="T7" fmla="*/ 65 h 93"/>
                <a:gd name="T8" fmla="*/ 14 w 52"/>
                <a:gd name="T9" fmla="*/ 26 h 93"/>
                <a:gd name="T10" fmla="*/ 22 w 52"/>
                <a:gd name="T11" fmla="*/ 64 h 93"/>
                <a:gd name="T12" fmla="*/ 23 w 52"/>
                <a:gd name="T13" fmla="*/ 68 h 93"/>
                <a:gd name="T14" fmla="*/ 23 w 52"/>
                <a:gd name="T15" fmla="*/ 61 h 93"/>
                <a:gd name="T16" fmla="*/ 27 w 52"/>
                <a:gd name="T17" fmla="*/ 19 h 93"/>
                <a:gd name="T18" fmla="*/ 29 w 52"/>
                <a:gd name="T19" fmla="*/ 61 h 93"/>
                <a:gd name="T20" fmla="*/ 28 w 52"/>
                <a:gd name="T21" fmla="*/ 68 h 93"/>
                <a:gd name="T22" fmla="*/ 29 w 52"/>
                <a:gd name="T23" fmla="*/ 64 h 93"/>
                <a:gd name="T24" fmla="*/ 40 w 52"/>
                <a:gd name="T25" fmla="*/ 26 h 93"/>
                <a:gd name="T26" fmla="*/ 35 w 52"/>
                <a:gd name="T27" fmla="*/ 65 h 93"/>
                <a:gd name="T28" fmla="*/ 28 w 52"/>
                <a:gd name="T29" fmla="*/ 93 h 93"/>
                <a:gd name="T30" fmla="*/ 51 w 52"/>
                <a:gd name="T31" fmla="*/ 49 h 93"/>
                <a:gd name="T32" fmla="*/ 28 w 52"/>
                <a:gd name="T3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93">
                  <a:moveTo>
                    <a:pt x="28" y="0"/>
                  </a:moveTo>
                  <a:cubicBezTo>
                    <a:pt x="28" y="0"/>
                    <a:pt x="2" y="21"/>
                    <a:pt x="1" y="47"/>
                  </a:cubicBezTo>
                  <a:cubicBezTo>
                    <a:pt x="0" y="68"/>
                    <a:pt x="15" y="86"/>
                    <a:pt x="22" y="92"/>
                  </a:cubicBezTo>
                  <a:cubicBezTo>
                    <a:pt x="20" y="86"/>
                    <a:pt x="18" y="76"/>
                    <a:pt x="16" y="65"/>
                  </a:cubicBezTo>
                  <a:cubicBezTo>
                    <a:pt x="14" y="43"/>
                    <a:pt x="14" y="26"/>
                    <a:pt x="14" y="26"/>
                  </a:cubicBezTo>
                  <a:cubicBezTo>
                    <a:pt x="14" y="26"/>
                    <a:pt x="19" y="43"/>
                    <a:pt x="22" y="64"/>
                  </a:cubicBezTo>
                  <a:cubicBezTo>
                    <a:pt x="22" y="65"/>
                    <a:pt x="22" y="66"/>
                    <a:pt x="23" y="68"/>
                  </a:cubicBezTo>
                  <a:cubicBezTo>
                    <a:pt x="23" y="65"/>
                    <a:pt x="23" y="63"/>
                    <a:pt x="23" y="61"/>
                  </a:cubicBezTo>
                  <a:cubicBezTo>
                    <a:pt x="23" y="38"/>
                    <a:pt x="27" y="19"/>
                    <a:pt x="27" y="19"/>
                  </a:cubicBezTo>
                  <a:cubicBezTo>
                    <a:pt x="27" y="19"/>
                    <a:pt x="30" y="38"/>
                    <a:pt x="29" y="61"/>
                  </a:cubicBezTo>
                  <a:cubicBezTo>
                    <a:pt x="29" y="63"/>
                    <a:pt x="29" y="66"/>
                    <a:pt x="28" y="68"/>
                  </a:cubicBezTo>
                  <a:cubicBezTo>
                    <a:pt x="29" y="67"/>
                    <a:pt x="29" y="65"/>
                    <a:pt x="29" y="64"/>
                  </a:cubicBezTo>
                  <a:cubicBezTo>
                    <a:pt x="33" y="43"/>
                    <a:pt x="40" y="26"/>
                    <a:pt x="40" y="26"/>
                  </a:cubicBezTo>
                  <a:cubicBezTo>
                    <a:pt x="40" y="26"/>
                    <a:pt x="39" y="44"/>
                    <a:pt x="35" y="65"/>
                  </a:cubicBezTo>
                  <a:cubicBezTo>
                    <a:pt x="33" y="76"/>
                    <a:pt x="30" y="86"/>
                    <a:pt x="28" y="93"/>
                  </a:cubicBezTo>
                  <a:cubicBezTo>
                    <a:pt x="35" y="86"/>
                    <a:pt x="51" y="69"/>
                    <a:pt x="51" y="49"/>
                  </a:cubicBezTo>
                  <a:cubicBezTo>
                    <a:pt x="52" y="22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0"/>
            <p:cNvSpPr>
              <a:spLocks/>
            </p:cNvSpPr>
            <p:nvPr/>
          </p:nvSpPr>
          <p:spPr bwMode="auto">
            <a:xfrm>
              <a:off x="5719763" y="5229225"/>
              <a:ext cx="209550" cy="179388"/>
            </a:xfrm>
            <a:custGeom>
              <a:avLst/>
              <a:gdLst>
                <a:gd name="T0" fmla="*/ 0 w 80"/>
                <a:gd name="T1" fmla="*/ 11 h 68"/>
                <a:gd name="T2" fmla="*/ 54 w 80"/>
                <a:gd name="T3" fmla="*/ 14 h 68"/>
                <a:gd name="T4" fmla="*/ 80 w 80"/>
                <a:gd name="T5" fmla="*/ 57 h 68"/>
                <a:gd name="T6" fmla="*/ 60 w 80"/>
                <a:gd name="T7" fmla="*/ 37 h 68"/>
                <a:gd name="T8" fmla="*/ 29 w 80"/>
                <a:gd name="T9" fmla="*/ 13 h 68"/>
                <a:gd name="T10" fmla="*/ 56 w 80"/>
                <a:gd name="T11" fmla="*/ 41 h 68"/>
                <a:gd name="T12" fmla="*/ 59 w 80"/>
                <a:gd name="T13" fmla="*/ 44 h 68"/>
                <a:gd name="T14" fmla="*/ 54 w 80"/>
                <a:gd name="T15" fmla="*/ 40 h 68"/>
                <a:gd name="T16" fmla="*/ 16 w 80"/>
                <a:gd name="T17" fmla="*/ 21 h 68"/>
                <a:gd name="T18" fmla="*/ 50 w 80"/>
                <a:gd name="T19" fmla="*/ 45 h 68"/>
                <a:gd name="T20" fmla="*/ 56 w 80"/>
                <a:gd name="T21" fmla="*/ 49 h 68"/>
                <a:gd name="T22" fmla="*/ 53 w 80"/>
                <a:gd name="T23" fmla="*/ 47 h 68"/>
                <a:gd name="T24" fmla="*/ 16 w 80"/>
                <a:gd name="T25" fmla="*/ 35 h 68"/>
                <a:gd name="T26" fmla="*/ 50 w 80"/>
                <a:gd name="T27" fmla="*/ 52 h 68"/>
                <a:gd name="T28" fmla="*/ 77 w 80"/>
                <a:gd name="T29" fmla="*/ 62 h 68"/>
                <a:gd name="T30" fmla="*/ 27 w 80"/>
                <a:gd name="T31" fmla="*/ 57 h 68"/>
                <a:gd name="T32" fmla="*/ 0 w 80"/>
                <a:gd name="T33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68">
                  <a:moveTo>
                    <a:pt x="0" y="11"/>
                  </a:moveTo>
                  <a:cubicBezTo>
                    <a:pt x="0" y="11"/>
                    <a:pt x="31" y="0"/>
                    <a:pt x="54" y="14"/>
                  </a:cubicBezTo>
                  <a:cubicBezTo>
                    <a:pt x="71" y="25"/>
                    <a:pt x="78" y="47"/>
                    <a:pt x="80" y="57"/>
                  </a:cubicBezTo>
                  <a:cubicBezTo>
                    <a:pt x="76" y="51"/>
                    <a:pt x="69" y="44"/>
                    <a:pt x="60" y="37"/>
                  </a:cubicBezTo>
                  <a:cubicBezTo>
                    <a:pt x="44" y="23"/>
                    <a:pt x="29" y="13"/>
                    <a:pt x="29" y="13"/>
                  </a:cubicBezTo>
                  <a:cubicBezTo>
                    <a:pt x="29" y="13"/>
                    <a:pt x="40" y="27"/>
                    <a:pt x="56" y="41"/>
                  </a:cubicBezTo>
                  <a:cubicBezTo>
                    <a:pt x="57" y="42"/>
                    <a:pt x="58" y="43"/>
                    <a:pt x="59" y="44"/>
                  </a:cubicBezTo>
                  <a:cubicBezTo>
                    <a:pt x="57" y="42"/>
                    <a:pt x="56" y="41"/>
                    <a:pt x="54" y="40"/>
                  </a:cubicBezTo>
                  <a:cubicBezTo>
                    <a:pt x="34" y="28"/>
                    <a:pt x="16" y="21"/>
                    <a:pt x="16" y="21"/>
                  </a:cubicBezTo>
                  <a:cubicBezTo>
                    <a:pt x="16" y="21"/>
                    <a:pt x="31" y="33"/>
                    <a:pt x="50" y="45"/>
                  </a:cubicBezTo>
                  <a:cubicBezTo>
                    <a:pt x="52" y="46"/>
                    <a:pt x="54" y="48"/>
                    <a:pt x="56" y="49"/>
                  </a:cubicBezTo>
                  <a:cubicBezTo>
                    <a:pt x="55" y="48"/>
                    <a:pt x="54" y="48"/>
                    <a:pt x="53" y="47"/>
                  </a:cubicBezTo>
                  <a:cubicBezTo>
                    <a:pt x="33" y="39"/>
                    <a:pt x="16" y="35"/>
                    <a:pt x="16" y="35"/>
                  </a:cubicBezTo>
                  <a:cubicBezTo>
                    <a:pt x="16" y="35"/>
                    <a:pt x="31" y="44"/>
                    <a:pt x="50" y="52"/>
                  </a:cubicBezTo>
                  <a:cubicBezTo>
                    <a:pt x="61" y="57"/>
                    <a:pt x="70" y="60"/>
                    <a:pt x="77" y="62"/>
                  </a:cubicBezTo>
                  <a:cubicBezTo>
                    <a:pt x="68" y="64"/>
                    <a:pt x="45" y="68"/>
                    <a:pt x="27" y="57"/>
                  </a:cubicBezTo>
                  <a:cubicBezTo>
                    <a:pt x="5" y="43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11"/>
            <p:cNvSpPr>
              <a:spLocks/>
            </p:cNvSpPr>
            <p:nvPr/>
          </p:nvSpPr>
          <p:spPr bwMode="auto">
            <a:xfrm>
              <a:off x="5668963" y="5908675"/>
              <a:ext cx="220663" cy="173038"/>
            </a:xfrm>
            <a:custGeom>
              <a:avLst/>
              <a:gdLst>
                <a:gd name="T0" fmla="*/ 0 w 84"/>
                <a:gd name="T1" fmla="*/ 54 h 66"/>
                <a:gd name="T2" fmla="*/ 31 w 84"/>
                <a:gd name="T3" fmla="*/ 10 h 66"/>
                <a:gd name="T4" fmla="*/ 81 w 84"/>
                <a:gd name="T5" fmla="*/ 9 h 66"/>
                <a:gd name="T6" fmla="*/ 54 w 84"/>
                <a:gd name="T7" fmla="*/ 16 h 66"/>
                <a:gd name="T8" fmla="*/ 17 w 84"/>
                <a:gd name="T9" fmla="*/ 30 h 66"/>
                <a:gd name="T10" fmla="*/ 55 w 84"/>
                <a:gd name="T11" fmla="*/ 21 h 66"/>
                <a:gd name="T12" fmla="*/ 59 w 84"/>
                <a:gd name="T13" fmla="*/ 20 h 66"/>
                <a:gd name="T14" fmla="*/ 53 w 84"/>
                <a:gd name="T15" fmla="*/ 23 h 66"/>
                <a:gd name="T16" fmla="*/ 17 w 84"/>
                <a:gd name="T17" fmla="*/ 45 h 66"/>
                <a:gd name="T18" fmla="*/ 56 w 84"/>
                <a:gd name="T19" fmla="*/ 29 h 66"/>
                <a:gd name="T20" fmla="*/ 62 w 84"/>
                <a:gd name="T21" fmla="*/ 26 h 66"/>
                <a:gd name="T22" fmla="*/ 59 w 84"/>
                <a:gd name="T23" fmla="*/ 28 h 66"/>
                <a:gd name="T24" fmla="*/ 29 w 84"/>
                <a:gd name="T25" fmla="*/ 53 h 66"/>
                <a:gd name="T26" fmla="*/ 62 w 84"/>
                <a:gd name="T27" fmla="*/ 32 h 66"/>
                <a:gd name="T28" fmla="*/ 84 w 84"/>
                <a:gd name="T29" fmla="*/ 14 h 66"/>
                <a:gd name="T30" fmla="*/ 54 w 84"/>
                <a:gd name="T31" fmla="*/ 54 h 66"/>
                <a:gd name="T32" fmla="*/ 0 w 84"/>
                <a:gd name="T3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66">
                  <a:moveTo>
                    <a:pt x="0" y="54"/>
                  </a:moveTo>
                  <a:cubicBezTo>
                    <a:pt x="0" y="54"/>
                    <a:pt x="8" y="22"/>
                    <a:pt x="31" y="10"/>
                  </a:cubicBezTo>
                  <a:cubicBezTo>
                    <a:pt x="50" y="0"/>
                    <a:pt x="72" y="6"/>
                    <a:pt x="81" y="9"/>
                  </a:cubicBezTo>
                  <a:cubicBezTo>
                    <a:pt x="74" y="10"/>
                    <a:pt x="64" y="13"/>
                    <a:pt x="54" y="16"/>
                  </a:cubicBezTo>
                  <a:cubicBezTo>
                    <a:pt x="33" y="23"/>
                    <a:pt x="17" y="30"/>
                    <a:pt x="17" y="30"/>
                  </a:cubicBezTo>
                  <a:cubicBezTo>
                    <a:pt x="17" y="30"/>
                    <a:pt x="35" y="28"/>
                    <a:pt x="55" y="21"/>
                  </a:cubicBezTo>
                  <a:cubicBezTo>
                    <a:pt x="57" y="21"/>
                    <a:pt x="58" y="21"/>
                    <a:pt x="59" y="20"/>
                  </a:cubicBezTo>
                  <a:cubicBezTo>
                    <a:pt x="57" y="21"/>
                    <a:pt x="55" y="22"/>
                    <a:pt x="53" y="23"/>
                  </a:cubicBezTo>
                  <a:cubicBezTo>
                    <a:pt x="32" y="34"/>
                    <a:pt x="17" y="45"/>
                    <a:pt x="17" y="45"/>
                  </a:cubicBezTo>
                  <a:cubicBezTo>
                    <a:pt x="17" y="45"/>
                    <a:pt x="35" y="39"/>
                    <a:pt x="56" y="29"/>
                  </a:cubicBezTo>
                  <a:cubicBezTo>
                    <a:pt x="58" y="28"/>
                    <a:pt x="60" y="27"/>
                    <a:pt x="62" y="26"/>
                  </a:cubicBezTo>
                  <a:cubicBezTo>
                    <a:pt x="61" y="26"/>
                    <a:pt x="60" y="27"/>
                    <a:pt x="59" y="28"/>
                  </a:cubicBezTo>
                  <a:cubicBezTo>
                    <a:pt x="41" y="41"/>
                    <a:pt x="29" y="53"/>
                    <a:pt x="29" y="53"/>
                  </a:cubicBezTo>
                  <a:cubicBezTo>
                    <a:pt x="29" y="53"/>
                    <a:pt x="45" y="45"/>
                    <a:pt x="62" y="32"/>
                  </a:cubicBezTo>
                  <a:cubicBezTo>
                    <a:pt x="71" y="26"/>
                    <a:pt x="79" y="19"/>
                    <a:pt x="84" y="14"/>
                  </a:cubicBezTo>
                  <a:cubicBezTo>
                    <a:pt x="81" y="23"/>
                    <a:pt x="72" y="45"/>
                    <a:pt x="54" y="54"/>
                  </a:cubicBezTo>
                  <a:cubicBezTo>
                    <a:pt x="30" y="66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12"/>
            <p:cNvSpPr>
              <a:spLocks/>
            </p:cNvSpPr>
            <p:nvPr/>
          </p:nvSpPr>
          <p:spPr bwMode="auto">
            <a:xfrm>
              <a:off x="6832600" y="6157913"/>
              <a:ext cx="217488" cy="212725"/>
            </a:xfrm>
            <a:custGeom>
              <a:avLst/>
              <a:gdLst>
                <a:gd name="T0" fmla="*/ 82 w 83"/>
                <a:gd name="T1" fmla="*/ 76 h 81"/>
                <a:gd name="T2" fmla="*/ 21 w 83"/>
                <a:gd name="T3" fmla="*/ 60 h 81"/>
                <a:gd name="T4" fmla="*/ 0 w 83"/>
                <a:gd name="T5" fmla="*/ 6 h 81"/>
                <a:gd name="T6" fmla="*/ 19 w 83"/>
                <a:gd name="T7" fmla="*/ 33 h 81"/>
                <a:gd name="T8" fmla="*/ 50 w 83"/>
                <a:gd name="T9" fmla="*/ 67 h 81"/>
                <a:gd name="T10" fmla="*/ 24 w 83"/>
                <a:gd name="T11" fmla="*/ 29 h 81"/>
                <a:gd name="T12" fmla="*/ 22 w 83"/>
                <a:gd name="T13" fmla="*/ 25 h 81"/>
                <a:gd name="T14" fmla="*/ 27 w 83"/>
                <a:gd name="T15" fmla="*/ 31 h 81"/>
                <a:gd name="T16" fmla="*/ 66 w 83"/>
                <a:gd name="T17" fmla="*/ 61 h 81"/>
                <a:gd name="T18" fmla="*/ 32 w 83"/>
                <a:gd name="T19" fmla="*/ 26 h 81"/>
                <a:gd name="T20" fmla="*/ 26 w 83"/>
                <a:gd name="T21" fmla="*/ 20 h 81"/>
                <a:gd name="T22" fmla="*/ 30 w 83"/>
                <a:gd name="T23" fmla="*/ 23 h 81"/>
                <a:gd name="T24" fmla="*/ 70 w 83"/>
                <a:gd name="T25" fmla="*/ 45 h 81"/>
                <a:gd name="T26" fmla="*/ 34 w 83"/>
                <a:gd name="T27" fmla="*/ 17 h 81"/>
                <a:gd name="T28" fmla="*/ 5 w 83"/>
                <a:gd name="T29" fmla="*/ 1 h 81"/>
                <a:gd name="T30" fmla="*/ 61 w 83"/>
                <a:gd name="T31" fmla="*/ 17 h 81"/>
                <a:gd name="T32" fmla="*/ 82 w 83"/>
                <a:gd name="T33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1">
                  <a:moveTo>
                    <a:pt x="82" y="76"/>
                  </a:moveTo>
                  <a:cubicBezTo>
                    <a:pt x="82" y="76"/>
                    <a:pt x="44" y="81"/>
                    <a:pt x="21" y="60"/>
                  </a:cubicBezTo>
                  <a:cubicBezTo>
                    <a:pt x="4" y="44"/>
                    <a:pt x="1" y="17"/>
                    <a:pt x="0" y="6"/>
                  </a:cubicBezTo>
                  <a:cubicBezTo>
                    <a:pt x="5" y="13"/>
                    <a:pt x="11" y="23"/>
                    <a:pt x="19" y="33"/>
                  </a:cubicBezTo>
                  <a:cubicBezTo>
                    <a:pt x="35" y="53"/>
                    <a:pt x="50" y="67"/>
                    <a:pt x="50" y="67"/>
                  </a:cubicBezTo>
                  <a:cubicBezTo>
                    <a:pt x="50" y="67"/>
                    <a:pt x="40" y="49"/>
                    <a:pt x="24" y="29"/>
                  </a:cubicBezTo>
                  <a:cubicBezTo>
                    <a:pt x="23" y="28"/>
                    <a:pt x="23" y="27"/>
                    <a:pt x="22" y="25"/>
                  </a:cubicBezTo>
                  <a:cubicBezTo>
                    <a:pt x="23" y="27"/>
                    <a:pt x="25" y="29"/>
                    <a:pt x="27" y="31"/>
                  </a:cubicBezTo>
                  <a:cubicBezTo>
                    <a:pt x="47" y="49"/>
                    <a:pt x="66" y="61"/>
                    <a:pt x="66" y="61"/>
                  </a:cubicBezTo>
                  <a:cubicBezTo>
                    <a:pt x="66" y="61"/>
                    <a:pt x="52" y="44"/>
                    <a:pt x="32" y="26"/>
                  </a:cubicBezTo>
                  <a:cubicBezTo>
                    <a:pt x="30" y="24"/>
                    <a:pt x="28" y="22"/>
                    <a:pt x="26" y="20"/>
                  </a:cubicBezTo>
                  <a:cubicBezTo>
                    <a:pt x="28" y="21"/>
                    <a:pt x="29" y="22"/>
                    <a:pt x="30" y="23"/>
                  </a:cubicBezTo>
                  <a:cubicBezTo>
                    <a:pt x="51" y="36"/>
                    <a:pt x="70" y="45"/>
                    <a:pt x="70" y="45"/>
                  </a:cubicBezTo>
                  <a:cubicBezTo>
                    <a:pt x="70" y="45"/>
                    <a:pt x="55" y="31"/>
                    <a:pt x="34" y="17"/>
                  </a:cubicBezTo>
                  <a:cubicBezTo>
                    <a:pt x="23" y="10"/>
                    <a:pt x="12" y="5"/>
                    <a:pt x="5" y="1"/>
                  </a:cubicBezTo>
                  <a:cubicBezTo>
                    <a:pt x="16" y="0"/>
                    <a:pt x="43" y="1"/>
                    <a:pt x="61" y="17"/>
                  </a:cubicBezTo>
                  <a:cubicBezTo>
                    <a:pt x="83" y="38"/>
                    <a:pt x="82" y="76"/>
                    <a:pt x="82" y="76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13"/>
            <p:cNvSpPr>
              <a:spLocks/>
            </p:cNvSpPr>
            <p:nvPr/>
          </p:nvSpPr>
          <p:spPr bwMode="auto">
            <a:xfrm>
              <a:off x="5713413" y="5653088"/>
              <a:ext cx="153988" cy="93663"/>
            </a:xfrm>
            <a:custGeom>
              <a:avLst/>
              <a:gdLst>
                <a:gd name="T0" fmla="*/ 0 w 58"/>
                <a:gd name="T1" fmla="*/ 13 h 36"/>
                <a:gd name="T2" fmla="*/ 32 w 58"/>
                <a:gd name="T3" fmla="*/ 3 h 36"/>
                <a:gd name="T4" fmla="*/ 58 w 58"/>
                <a:gd name="T5" fmla="*/ 21 h 36"/>
                <a:gd name="T6" fmla="*/ 41 w 58"/>
                <a:gd name="T7" fmla="*/ 14 h 36"/>
                <a:gd name="T8" fmla="*/ 18 w 58"/>
                <a:gd name="T9" fmla="*/ 8 h 36"/>
                <a:gd name="T10" fmla="*/ 40 w 58"/>
                <a:gd name="T11" fmla="*/ 18 h 36"/>
                <a:gd name="T12" fmla="*/ 42 w 58"/>
                <a:gd name="T13" fmla="*/ 18 h 36"/>
                <a:gd name="T14" fmla="*/ 38 w 58"/>
                <a:gd name="T15" fmla="*/ 18 h 36"/>
                <a:gd name="T16" fmla="*/ 12 w 58"/>
                <a:gd name="T17" fmla="*/ 15 h 36"/>
                <a:gd name="T18" fmla="*/ 37 w 58"/>
                <a:gd name="T19" fmla="*/ 21 h 36"/>
                <a:gd name="T20" fmla="*/ 42 w 58"/>
                <a:gd name="T21" fmla="*/ 22 h 36"/>
                <a:gd name="T22" fmla="*/ 39 w 58"/>
                <a:gd name="T23" fmla="*/ 22 h 36"/>
                <a:gd name="T24" fmla="*/ 15 w 58"/>
                <a:gd name="T25" fmla="*/ 24 h 36"/>
                <a:gd name="T26" fmla="*/ 39 w 58"/>
                <a:gd name="T27" fmla="*/ 26 h 36"/>
                <a:gd name="T28" fmla="*/ 57 w 58"/>
                <a:gd name="T29" fmla="*/ 25 h 36"/>
                <a:gd name="T30" fmla="*/ 27 w 58"/>
                <a:gd name="T31" fmla="*/ 34 h 36"/>
                <a:gd name="T32" fmla="*/ 0 w 58"/>
                <a:gd name="T33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36">
                  <a:moveTo>
                    <a:pt x="0" y="13"/>
                  </a:moveTo>
                  <a:cubicBezTo>
                    <a:pt x="0" y="13"/>
                    <a:pt x="16" y="0"/>
                    <a:pt x="32" y="3"/>
                  </a:cubicBezTo>
                  <a:cubicBezTo>
                    <a:pt x="45" y="5"/>
                    <a:pt x="54" y="16"/>
                    <a:pt x="58" y="21"/>
                  </a:cubicBezTo>
                  <a:cubicBezTo>
                    <a:pt x="54" y="19"/>
                    <a:pt x="48" y="17"/>
                    <a:pt x="41" y="14"/>
                  </a:cubicBezTo>
                  <a:cubicBezTo>
                    <a:pt x="28" y="10"/>
                    <a:pt x="18" y="8"/>
                    <a:pt x="18" y="8"/>
                  </a:cubicBezTo>
                  <a:cubicBezTo>
                    <a:pt x="18" y="8"/>
                    <a:pt x="27" y="13"/>
                    <a:pt x="40" y="18"/>
                  </a:cubicBezTo>
                  <a:cubicBezTo>
                    <a:pt x="41" y="18"/>
                    <a:pt x="42" y="18"/>
                    <a:pt x="42" y="18"/>
                  </a:cubicBezTo>
                  <a:cubicBezTo>
                    <a:pt x="41" y="18"/>
                    <a:pt x="40" y="18"/>
                    <a:pt x="38" y="18"/>
                  </a:cubicBezTo>
                  <a:cubicBezTo>
                    <a:pt x="24" y="15"/>
                    <a:pt x="12" y="15"/>
                    <a:pt x="12" y="15"/>
                  </a:cubicBezTo>
                  <a:cubicBezTo>
                    <a:pt x="12" y="15"/>
                    <a:pt x="23" y="19"/>
                    <a:pt x="37" y="21"/>
                  </a:cubicBezTo>
                  <a:cubicBezTo>
                    <a:pt x="39" y="22"/>
                    <a:pt x="40" y="22"/>
                    <a:pt x="42" y="22"/>
                  </a:cubicBezTo>
                  <a:cubicBezTo>
                    <a:pt x="41" y="22"/>
                    <a:pt x="40" y="22"/>
                    <a:pt x="39" y="22"/>
                  </a:cubicBezTo>
                  <a:cubicBezTo>
                    <a:pt x="26" y="22"/>
                    <a:pt x="15" y="24"/>
                    <a:pt x="15" y="24"/>
                  </a:cubicBezTo>
                  <a:cubicBezTo>
                    <a:pt x="15" y="24"/>
                    <a:pt x="26" y="26"/>
                    <a:pt x="39" y="26"/>
                  </a:cubicBezTo>
                  <a:cubicBezTo>
                    <a:pt x="46" y="26"/>
                    <a:pt x="53" y="25"/>
                    <a:pt x="57" y="25"/>
                  </a:cubicBezTo>
                  <a:cubicBezTo>
                    <a:pt x="52" y="28"/>
                    <a:pt x="40" y="36"/>
                    <a:pt x="27" y="34"/>
                  </a:cubicBezTo>
                  <a:cubicBezTo>
                    <a:pt x="11" y="31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14"/>
            <p:cNvSpPr>
              <a:spLocks/>
            </p:cNvSpPr>
            <p:nvPr/>
          </p:nvSpPr>
          <p:spPr bwMode="auto">
            <a:xfrm>
              <a:off x="5889625" y="6197600"/>
              <a:ext cx="182563" cy="160338"/>
            </a:xfrm>
            <a:custGeom>
              <a:avLst/>
              <a:gdLst>
                <a:gd name="T0" fmla="*/ 0 w 69"/>
                <a:gd name="T1" fmla="*/ 54 h 61"/>
                <a:gd name="T2" fmla="*/ 22 w 69"/>
                <a:gd name="T3" fmla="*/ 11 h 61"/>
                <a:gd name="T4" fmla="*/ 66 w 69"/>
                <a:gd name="T5" fmla="*/ 4 h 61"/>
                <a:gd name="T6" fmla="*/ 42 w 69"/>
                <a:gd name="T7" fmla="*/ 14 h 61"/>
                <a:gd name="T8" fmla="*/ 12 w 69"/>
                <a:gd name="T9" fmla="*/ 31 h 61"/>
                <a:gd name="T10" fmla="*/ 45 w 69"/>
                <a:gd name="T11" fmla="*/ 18 h 61"/>
                <a:gd name="T12" fmla="*/ 48 w 69"/>
                <a:gd name="T13" fmla="*/ 17 h 61"/>
                <a:gd name="T14" fmla="*/ 43 w 69"/>
                <a:gd name="T15" fmla="*/ 20 h 61"/>
                <a:gd name="T16" fmla="*/ 14 w 69"/>
                <a:gd name="T17" fmla="*/ 44 h 61"/>
                <a:gd name="T18" fmla="*/ 46 w 69"/>
                <a:gd name="T19" fmla="*/ 24 h 61"/>
                <a:gd name="T20" fmla="*/ 51 w 69"/>
                <a:gd name="T21" fmla="*/ 21 h 61"/>
                <a:gd name="T22" fmla="*/ 48 w 69"/>
                <a:gd name="T23" fmla="*/ 23 h 61"/>
                <a:gd name="T24" fmla="*/ 25 w 69"/>
                <a:gd name="T25" fmla="*/ 49 h 61"/>
                <a:gd name="T26" fmla="*/ 52 w 69"/>
                <a:gd name="T27" fmla="*/ 27 h 61"/>
                <a:gd name="T28" fmla="*/ 69 w 69"/>
                <a:gd name="T29" fmla="*/ 8 h 61"/>
                <a:gd name="T30" fmla="*/ 48 w 69"/>
                <a:gd name="T31" fmla="*/ 47 h 61"/>
                <a:gd name="T32" fmla="*/ 0 w 69"/>
                <a:gd name="T33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1">
                  <a:moveTo>
                    <a:pt x="0" y="54"/>
                  </a:moveTo>
                  <a:cubicBezTo>
                    <a:pt x="0" y="54"/>
                    <a:pt x="2" y="24"/>
                    <a:pt x="22" y="11"/>
                  </a:cubicBezTo>
                  <a:cubicBezTo>
                    <a:pt x="37" y="0"/>
                    <a:pt x="57" y="2"/>
                    <a:pt x="66" y="4"/>
                  </a:cubicBezTo>
                  <a:cubicBezTo>
                    <a:pt x="60" y="6"/>
                    <a:pt x="51" y="9"/>
                    <a:pt x="42" y="14"/>
                  </a:cubicBezTo>
                  <a:cubicBezTo>
                    <a:pt x="25" y="22"/>
                    <a:pt x="12" y="31"/>
                    <a:pt x="12" y="31"/>
                  </a:cubicBezTo>
                  <a:cubicBezTo>
                    <a:pt x="12" y="31"/>
                    <a:pt x="27" y="27"/>
                    <a:pt x="45" y="18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6" y="18"/>
                    <a:pt x="44" y="19"/>
                    <a:pt x="43" y="20"/>
                  </a:cubicBezTo>
                  <a:cubicBezTo>
                    <a:pt x="26" y="32"/>
                    <a:pt x="14" y="44"/>
                    <a:pt x="14" y="44"/>
                  </a:cubicBezTo>
                  <a:cubicBezTo>
                    <a:pt x="14" y="44"/>
                    <a:pt x="29" y="36"/>
                    <a:pt x="46" y="24"/>
                  </a:cubicBezTo>
                  <a:cubicBezTo>
                    <a:pt x="47" y="23"/>
                    <a:pt x="49" y="22"/>
                    <a:pt x="51" y="21"/>
                  </a:cubicBezTo>
                  <a:cubicBezTo>
                    <a:pt x="50" y="22"/>
                    <a:pt x="49" y="22"/>
                    <a:pt x="48" y="23"/>
                  </a:cubicBezTo>
                  <a:cubicBezTo>
                    <a:pt x="35" y="37"/>
                    <a:pt x="25" y="49"/>
                    <a:pt x="25" y="49"/>
                  </a:cubicBezTo>
                  <a:cubicBezTo>
                    <a:pt x="25" y="49"/>
                    <a:pt x="38" y="40"/>
                    <a:pt x="52" y="27"/>
                  </a:cubicBezTo>
                  <a:cubicBezTo>
                    <a:pt x="59" y="20"/>
                    <a:pt x="65" y="13"/>
                    <a:pt x="69" y="8"/>
                  </a:cubicBezTo>
                  <a:cubicBezTo>
                    <a:pt x="67" y="16"/>
                    <a:pt x="63" y="37"/>
                    <a:pt x="48" y="47"/>
                  </a:cubicBezTo>
                  <a:cubicBezTo>
                    <a:pt x="28" y="61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15"/>
            <p:cNvSpPr>
              <a:spLocks/>
            </p:cNvSpPr>
            <p:nvPr/>
          </p:nvSpPr>
          <p:spPr bwMode="auto">
            <a:xfrm>
              <a:off x="6700838" y="6270625"/>
              <a:ext cx="115888" cy="166688"/>
            </a:xfrm>
            <a:custGeom>
              <a:avLst/>
              <a:gdLst>
                <a:gd name="T0" fmla="*/ 32 w 44"/>
                <a:gd name="T1" fmla="*/ 63 h 63"/>
                <a:gd name="T2" fmla="*/ 4 w 44"/>
                <a:gd name="T3" fmla="*/ 36 h 63"/>
                <a:gd name="T4" fmla="*/ 9 w 44"/>
                <a:gd name="T5" fmla="*/ 1 h 63"/>
                <a:gd name="T6" fmla="*/ 11 w 44"/>
                <a:gd name="T7" fmla="*/ 21 h 63"/>
                <a:gd name="T8" fmla="*/ 17 w 44"/>
                <a:gd name="T9" fmla="*/ 48 h 63"/>
                <a:gd name="T10" fmla="*/ 15 w 44"/>
                <a:gd name="T11" fmla="*/ 21 h 63"/>
                <a:gd name="T12" fmla="*/ 15 w 44"/>
                <a:gd name="T13" fmla="*/ 18 h 63"/>
                <a:gd name="T14" fmla="*/ 16 w 44"/>
                <a:gd name="T15" fmla="*/ 23 h 63"/>
                <a:gd name="T16" fmla="*/ 27 w 44"/>
                <a:gd name="T17" fmla="*/ 50 h 63"/>
                <a:gd name="T18" fmla="*/ 20 w 44"/>
                <a:gd name="T19" fmla="*/ 21 h 63"/>
                <a:gd name="T20" fmla="*/ 18 w 44"/>
                <a:gd name="T21" fmla="*/ 17 h 63"/>
                <a:gd name="T22" fmla="*/ 20 w 44"/>
                <a:gd name="T23" fmla="*/ 19 h 63"/>
                <a:gd name="T24" fmla="*/ 34 w 44"/>
                <a:gd name="T25" fmla="*/ 42 h 63"/>
                <a:gd name="T26" fmla="*/ 23 w 44"/>
                <a:gd name="T27" fmla="*/ 17 h 63"/>
                <a:gd name="T28" fmla="*/ 13 w 44"/>
                <a:gd name="T29" fmla="*/ 0 h 63"/>
                <a:gd name="T30" fmla="*/ 38 w 44"/>
                <a:gd name="T31" fmla="*/ 25 h 63"/>
                <a:gd name="T32" fmla="*/ 32 w 44"/>
                <a:gd name="T3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63">
                  <a:moveTo>
                    <a:pt x="32" y="63"/>
                  </a:moveTo>
                  <a:cubicBezTo>
                    <a:pt x="32" y="63"/>
                    <a:pt x="10" y="54"/>
                    <a:pt x="4" y="36"/>
                  </a:cubicBezTo>
                  <a:cubicBezTo>
                    <a:pt x="0" y="23"/>
                    <a:pt x="6" y="7"/>
                    <a:pt x="9" y="1"/>
                  </a:cubicBezTo>
                  <a:cubicBezTo>
                    <a:pt x="9" y="6"/>
                    <a:pt x="10" y="14"/>
                    <a:pt x="11" y="21"/>
                  </a:cubicBezTo>
                  <a:cubicBezTo>
                    <a:pt x="13" y="36"/>
                    <a:pt x="17" y="48"/>
                    <a:pt x="17" y="48"/>
                  </a:cubicBezTo>
                  <a:cubicBezTo>
                    <a:pt x="17" y="48"/>
                    <a:pt x="17" y="36"/>
                    <a:pt x="15" y="21"/>
                  </a:cubicBezTo>
                  <a:cubicBezTo>
                    <a:pt x="15" y="20"/>
                    <a:pt x="15" y="19"/>
                    <a:pt x="15" y="18"/>
                  </a:cubicBezTo>
                  <a:cubicBezTo>
                    <a:pt x="15" y="20"/>
                    <a:pt x="15" y="21"/>
                    <a:pt x="16" y="23"/>
                  </a:cubicBezTo>
                  <a:cubicBezTo>
                    <a:pt x="21" y="38"/>
                    <a:pt x="27" y="50"/>
                    <a:pt x="27" y="50"/>
                  </a:cubicBezTo>
                  <a:cubicBezTo>
                    <a:pt x="27" y="50"/>
                    <a:pt x="25" y="37"/>
                    <a:pt x="20" y="21"/>
                  </a:cubicBezTo>
                  <a:cubicBezTo>
                    <a:pt x="20" y="20"/>
                    <a:pt x="19" y="18"/>
                    <a:pt x="18" y="17"/>
                  </a:cubicBezTo>
                  <a:cubicBezTo>
                    <a:pt x="19" y="17"/>
                    <a:pt x="19" y="18"/>
                    <a:pt x="20" y="19"/>
                  </a:cubicBezTo>
                  <a:cubicBezTo>
                    <a:pt x="27" y="32"/>
                    <a:pt x="34" y="42"/>
                    <a:pt x="34" y="42"/>
                  </a:cubicBezTo>
                  <a:cubicBezTo>
                    <a:pt x="34" y="42"/>
                    <a:pt x="30" y="31"/>
                    <a:pt x="23" y="17"/>
                  </a:cubicBezTo>
                  <a:cubicBezTo>
                    <a:pt x="20" y="10"/>
                    <a:pt x="16" y="4"/>
                    <a:pt x="13" y="0"/>
                  </a:cubicBezTo>
                  <a:cubicBezTo>
                    <a:pt x="19" y="3"/>
                    <a:pt x="33" y="11"/>
                    <a:pt x="38" y="25"/>
                  </a:cubicBezTo>
                  <a:cubicBezTo>
                    <a:pt x="44" y="43"/>
                    <a:pt x="32" y="63"/>
                    <a:pt x="32" y="6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16"/>
            <p:cNvSpPr>
              <a:spLocks/>
            </p:cNvSpPr>
            <p:nvPr/>
          </p:nvSpPr>
          <p:spPr bwMode="auto">
            <a:xfrm>
              <a:off x="6945313" y="6013450"/>
              <a:ext cx="192088" cy="104775"/>
            </a:xfrm>
            <a:custGeom>
              <a:avLst/>
              <a:gdLst>
                <a:gd name="T0" fmla="*/ 73 w 73"/>
                <a:gd name="T1" fmla="*/ 21 h 40"/>
                <a:gd name="T2" fmla="*/ 35 w 73"/>
                <a:gd name="T3" fmla="*/ 40 h 40"/>
                <a:gd name="T4" fmla="*/ 0 w 73"/>
                <a:gd name="T5" fmla="*/ 22 h 40"/>
                <a:gd name="T6" fmla="*/ 22 w 73"/>
                <a:gd name="T7" fmla="*/ 27 h 40"/>
                <a:gd name="T8" fmla="*/ 52 w 73"/>
                <a:gd name="T9" fmla="*/ 30 h 40"/>
                <a:gd name="T10" fmla="*/ 23 w 73"/>
                <a:gd name="T11" fmla="*/ 22 h 40"/>
                <a:gd name="T12" fmla="*/ 20 w 73"/>
                <a:gd name="T13" fmla="*/ 22 h 40"/>
                <a:gd name="T14" fmla="*/ 25 w 73"/>
                <a:gd name="T15" fmla="*/ 22 h 40"/>
                <a:gd name="T16" fmla="*/ 58 w 73"/>
                <a:gd name="T17" fmla="*/ 20 h 40"/>
                <a:gd name="T18" fmla="*/ 25 w 73"/>
                <a:gd name="T19" fmla="*/ 17 h 40"/>
                <a:gd name="T20" fmla="*/ 20 w 73"/>
                <a:gd name="T21" fmla="*/ 17 h 40"/>
                <a:gd name="T22" fmla="*/ 23 w 73"/>
                <a:gd name="T23" fmla="*/ 17 h 40"/>
                <a:gd name="T24" fmla="*/ 53 w 73"/>
                <a:gd name="T25" fmla="*/ 10 h 40"/>
                <a:gd name="T26" fmla="*/ 22 w 73"/>
                <a:gd name="T27" fmla="*/ 12 h 40"/>
                <a:gd name="T28" fmla="*/ 0 w 73"/>
                <a:gd name="T29" fmla="*/ 17 h 40"/>
                <a:gd name="T30" fmla="*/ 36 w 73"/>
                <a:gd name="T31" fmla="*/ 0 h 40"/>
                <a:gd name="T32" fmla="*/ 73 w 73"/>
                <a:gd name="T3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0">
                  <a:moveTo>
                    <a:pt x="73" y="21"/>
                  </a:moveTo>
                  <a:cubicBezTo>
                    <a:pt x="73" y="21"/>
                    <a:pt x="56" y="40"/>
                    <a:pt x="35" y="40"/>
                  </a:cubicBezTo>
                  <a:cubicBezTo>
                    <a:pt x="19" y="39"/>
                    <a:pt x="5" y="27"/>
                    <a:pt x="0" y="22"/>
                  </a:cubicBezTo>
                  <a:cubicBezTo>
                    <a:pt x="5" y="23"/>
                    <a:pt x="13" y="25"/>
                    <a:pt x="22" y="27"/>
                  </a:cubicBezTo>
                  <a:cubicBezTo>
                    <a:pt x="38" y="30"/>
                    <a:pt x="52" y="30"/>
                    <a:pt x="52" y="30"/>
                  </a:cubicBezTo>
                  <a:cubicBezTo>
                    <a:pt x="52" y="30"/>
                    <a:pt x="39" y="26"/>
                    <a:pt x="23" y="22"/>
                  </a:cubicBezTo>
                  <a:cubicBezTo>
                    <a:pt x="22" y="22"/>
                    <a:pt x="21" y="22"/>
                    <a:pt x="20" y="22"/>
                  </a:cubicBezTo>
                  <a:cubicBezTo>
                    <a:pt x="21" y="22"/>
                    <a:pt x="23" y="22"/>
                    <a:pt x="25" y="22"/>
                  </a:cubicBezTo>
                  <a:cubicBezTo>
                    <a:pt x="43" y="22"/>
                    <a:pt x="58" y="20"/>
                    <a:pt x="58" y="20"/>
                  </a:cubicBezTo>
                  <a:cubicBezTo>
                    <a:pt x="58" y="20"/>
                    <a:pt x="43" y="18"/>
                    <a:pt x="25" y="17"/>
                  </a:cubicBezTo>
                  <a:cubicBezTo>
                    <a:pt x="23" y="17"/>
                    <a:pt x="21" y="17"/>
                    <a:pt x="20" y="17"/>
                  </a:cubicBezTo>
                  <a:cubicBezTo>
                    <a:pt x="21" y="17"/>
                    <a:pt x="22" y="17"/>
                    <a:pt x="23" y="17"/>
                  </a:cubicBezTo>
                  <a:cubicBezTo>
                    <a:pt x="39" y="14"/>
                    <a:pt x="53" y="10"/>
                    <a:pt x="53" y="10"/>
                  </a:cubicBezTo>
                  <a:cubicBezTo>
                    <a:pt x="53" y="10"/>
                    <a:pt x="39" y="10"/>
                    <a:pt x="22" y="12"/>
                  </a:cubicBezTo>
                  <a:cubicBezTo>
                    <a:pt x="13" y="14"/>
                    <a:pt x="6" y="15"/>
                    <a:pt x="0" y="17"/>
                  </a:cubicBezTo>
                  <a:cubicBezTo>
                    <a:pt x="5" y="12"/>
                    <a:pt x="20" y="0"/>
                    <a:pt x="36" y="0"/>
                  </a:cubicBezTo>
                  <a:cubicBezTo>
                    <a:pt x="57" y="0"/>
                    <a:pt x="73" y="21"/>
                    <a:pt x="73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17"/>
            <p:cNvSpPr>
              <a:spLocks/>
            </p:cNvSpPr>
            <p:nvPr/>
          </p:nvSpPr>
          <p:spPr bwMode="auto">
            <a:xfrm>
              <a:off x="5627688" y="4964113"/>
              <a:ext cx="80963" cy="141288"/>
            </a:xfrm>
            <a:custGeom>
              <a:avLst/>
              <a:gdLst>
                <a:gd name="T0" fmla="*/ 21 w 31"/>
                <a:gd name="T1" fmla="*/ 24 h 54"/>
                <a:gd name="T2" fmla="*/ 31 w 31"/>
                <a:gd name="T3" fmla="*/ 54 h 54"/>
                <a:gd name="T4" fmla="*/ 10 w 31"/>
                <a:gd name="T5" fmla="*/ 30 h 54"/>
                <a:gd name="T6" fmla="*/ 0 w 31"/>
                <a:gd name="T7" fmla="*/ 0 h 54"/>
                <a:gd name="T8" fmla="*/ 21 w 31"/>
                <a:gd name="T9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4">
                  <a:moveTo>
                    <a:pt x="21" y="24"/>
                  </a:moveTo>
                  <a:cubicBezTo>
                    <a:pt x="29" y="39"/>
                    <a:pt x="31" y="54"/>
                    <a:pt x="31" y="54"/>
                  </a:cubicBezTo>
                  <a:cubicBezTo>
                    <a:pt x="31" y="54"/>
                    <a:pt x="18" y="45"/>
                    <a:pt x="10" y="30"/>
                  </a:cubicBezTo>
                  <a:cubicBezTo>
                    <a:pt x="1" y="15"/>
                    <a:pt x="0" y="0"/>
                    <a:pt x="0" y="0"/>
                  </a:cubicBezTo>
                  <a:cubicBezTo>
                    <a:pt x="0" y="0"/>
                    <a:pt x="12" y="9"/>
                    <a:pt x="21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18"/>
            <p:cNvSpPr>
              <a:spLocks/>
            </p:cNvSpPr>
            <p:nvPr/>
          </p:nvSpPr>
          <p:spPr bwMode="auto">
            <a:xfrm>
              <a:off x="5656263" y="4940300"/>
              <a:ext cx="119063" cy="112713"/>
            </a:xfrm>
            <a:custGeom>
              <a:avLst/>
              <a:gdLst>
                <a:gd name="T0" fmla="*/ 27 w 45"/>
                <a:gd name="T1" fmla="*/ 17 h 43"/>
                <a:gd name="T2" fmla="*/ 45 w 45"/>
                <a:gd name="T3" fmla="*/ 43 h 43"/>
                <a:gd name="T4" fmla="*/ 18 w 45"/>
                <a:gd name="T5" fmla="*/ 26 h 43"/>
                <a:gd name="T6" fmla="*/ 0 w 45"/>
                <a:gd name="T7" fmla="*/ 0 h 43"/>
                <a:gd name="T8" fmla="*/ 27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27" y="17"/>
                  </a:moveTo>
                  <a:cubicBezTo>
                    <a:pt x="40" y="29"/>
                    <a:pt x="45" y="43"/>
                    <a:pt x="45" y="43"/>
                  </a:cubicBezTo>
                  <a:cubicBezTo>
                    <a:pt x="45" y="43"/>
                    <a:pt x="31" y="38"/>
                    <a:pt x="18" y="26"/>
                  </a:cubicBezTo>
                  <a:cubicBezTo>
                    <a:pt x="6" y="14"/>
                    <a:pt x="0" y="0"/>
                    <a:pt x="0" y="0"/>
                  </a:cubicBezTo>
                  <a:cubicBezTo>
                    <a:pt x="0" y="0"/>
                    <a:pt x="15" y="5"/>
                    <a:pt x="27" y="1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19"/>
            <p:cNvSpPr>
              <a:spLocks/>
            </p:cNvSpPr>
            <p:nvPr/>
          </p:nvSpPr>
          <p:spPr bwMode="auto">
            <a:xfrm>
              <a:off x="5516563" y="4987925"/>
              <a:ext cx="44450" cy="161925"/>
            </a:xfrm>
            <a:custGeom>
              <a:avLst/>
              <a:gdLst>
                <a:gd name="T0" fmla="*/ 15 w 17"/>
                <a:gd name="T1" fmla="*/ 30 h 62"/>
                <a:gd name="T2" fmla="*/ 12 w 17"/>
                <a:gd name="T3" fmla="*/ 62 h 62"/>
                <a:gd name="T4" fmla="*/ 2 w 17"/>
                <a:gd name="T5" fmla="*/ 32 h 62"/>
                <a:gd name="T6" fmla="*/ 5 w 17"/>
                <a:gd name="T7" fmla="*/ 0 h 62"/>
                <a:gd name="T8" fmla="*/ 15 w 17"/>
                <a:gd name="T9" fmla="*/ 3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2">
                  <a:moveTo>
                    <a:pt x="15" y="30"/>
                  </a:moveTo>
                  <a:cubicBezTo>
                    <a:pt x="17" y="48"/>
                    <a:pt x="12" y="62"/>
                    <a:pt x="12" y="62"/>
                  </a:cubicBezTo>
                  <a:cubicBezTo>
                    <a:pt x="12" y="62"/>
                    <a:pt x="4" y="49"/>
                    <a:pt x="2" y="32"/>
                  </a:cubicBezTo>
                  <a:cubicBezTo>
                    <a:pt x="0" y="15"/>
                    <a:pt x="5" y="0"/>
                    <a:pt x="5" y="0"/>
                  </a:cubicBezTo>
                  <a:cubicBezTo>
                    <a:pt x="5" y="0"/>
                    <a:pt x="13" y="13"/>
                    <a:pt x="15" y="3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20"/>
            <p:cNvSpPr>
              <a:spLocks/>
            </p:cNvSpPr>
            <p:nvPr/>
          </p:nvSpPr>
          <p:spPr bwMode="auto">
            <a:xfrm>
              <a:off x="5580063" y="4981575"/>
              <a:ext cx="47625" cy="136525"/>
            </a:xfrm>
            <a:custGeom>
              <a:avLst/>
              <a:gdLst>
                <a:gd name="T0" fmla="*/ 14 w 18"/>
                <a:gd name="T1" fmla="*/ 24 h 52"/>
                <a:gd name="T2" fmla="*/ 16 w 18"/>
                <a:gd name="T3" fmla="*/ 52 h 52"/>
                <a:gd name="T4" fmla="*/ 4 w 18"/>
                <a:gd name="T5" fmla="*/ 27 h 52"/>
                <a:gd name="T6" fmla="*/ 2 w 18"/>
                <a:gd name="T7" fmla="*/ 0 h 52"/>
                <a:gd name="T8" fmla="*/ 14 w 18"/>
                <a:gd name="T9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4" y="24"/>
                  </a:moveTo>
                  <a:cubicBezTo>
                    <a:pt x="18" y="39"/>
                    <a:pt x="16" y="52"/>
                    <a:pt x="16" y="52"/>
                  </a:cubicBezTo>
                  <a:cubicBezTo>
                    <a:pt x="16" y="52"/>
                    <a:pt x="8" y="41"/>
                    <a:pt x="4" y="27"/>
                  </a:cubicBezTo>
                  <a:cubicBezTo>
                    <a:pt x="0" y="13"/>
                    <a:pt x="2" y="0"/>
                    <a:pt x="2" y="0"/>
                  </a:cubicBezTo>
                  <a:cubicBezTo>
                    <a:pt x="2" y="0"/>
                    <a:pt x="11" y="10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21"/>
            <p:cNvSpPr>
              <a:spLocks/>
            </p:cNvSpPr>
            <p:nvPr/>
          </p:nvSpPr>
          <p:spPr bwMode="auto">
            <a:xfrm>
              <a:off x="5700713" y="4908550"/>
              <a:ext cx="131763" cy="76200"/>
            </a:xfrm>
            <a:custGeom>
              <a:avLst/>
              <a:gdLst>
                <a:gd name="T0" fmla="*/ 28 w 50"/>
                <a:gd name="T1" fmla="*/ 9 h 29"/>
                <a:gd name="T2" fmla="*/ 50 w 50"/>
                <a:gd name="T3" fmla="*/ 29 h 29"/>
                <a:gd name="T4" fmla="*/ 22 w 50"/>
                <a:gd name="T5" fmla="*/ 19 h 29"/>
                <a:gd name="T6" fmla="*/ 0 w 50"/>
                <a:gd name="T7" fmla="*/ 0 h 29"/>
                <a:gd name="T8" fmla="*/ 28 w 50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28" y="9"/>
                  </a:moveTo>
                  <a:cubicBezTo>
                    <a:pt x="41" y="17"/>
                    <a:pt x="50" y="29"/>
                    <a:pt x="50" y="29"/>
                  </a:cubicBezTo>
                  <a:cubicBezTo>
                    <a:pt x="50" y="29"/>
                    <a:pt x="35" y="27"/>
                    <a:pt x="22" y="19"/>
                  </a:cubicBezTo>
                  <a:cubicBezTo>
                    <a:pt x="8" y="12"/>
                    <a:pt x="0" y="0"/>
                    <a:pt x="0" y="0"/>
                  </a:cubicBezTo>
                  <a:cubicBezTo>
                    <a:pt x="0" y="0"/>
                    <a:pt x="14" y="1"/>
                    <a:pt x="28" y="9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122"/>
            <p:cNvSpPr>
              <a:spLocks noChangeArrowheads="1"/>
            </p:cNvSpPr>
            <p:nvPr/>
          </p:nvSpPr>
          <p:spPr bwMode="auto">
            <a:xfrm>
              <a:off x="5472113" y="4995863"/>
              <a:ext cx="26988" cy="13017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23"/>
            <p:cNvSpPr>
              <a:spLocks/>
            </p:cNvSpPr>
            <p:nvPr/>
          </p:nvSpPr>
          <p:spPr bwMode="auto">
            <a:xfrm>
              <a:off x="5776913" y="4818063"/>
              <a:ext cx="112713" cy="31750"/>
            </a:xfrm>
            <a:custGeom>
              <a:avLst/>
              <a:gdLst>
                <a:gd name="T0" fmla="*/ 22 w 43"/>
                <a:gd name="T1" fmla="*/ 2 h 12"/>
                <a:gd name="T2" fmla="*/ 43 w 43"/>
                <a:gd name="T3" fmla="*/ 9 h 12"/>
                <a:gd name="T4" fmla="*/ 21 w 43"/>
                <a:gd name="T5" fmla="*/ 10 h 12"/>
                <a:gd name="T6" fmla="*/ 0 w 43"/>
                <a:gd name="T7" fmla="*/ 3 h 12"/>
                <a:gd name="T8" fmla="*/ 22 w 43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22" y="2"/>
                  </a:moveTo>
                  <a:cubicBezTo>
                    <a:pt x="34" y="3"/>
                    <a:pt x="43" y="9"/>
                    <a:pt x="43" y="9"/>
                  </a:cubicBezTo>
                  <a:cubicBezTo>
                    <a:pt x="43" y="9"/>
                    <a:pt x="33" y="12"/>
                    <a:pt x="21" y="10"/>
                  </a:cubicBezTo>
                  <a:cubicBezTo>
                    <a:pt x="9" y="9"/>
                    <a:pt x="0" y="3"/>
                    <a:pt x="0" y="3"/>
                  </a:cubicBezTo>
                  <a:cubicBezTo>
                    <a:pt x="0" y="3"/>
                    <a:pt x="10" y="0"/>
                    <a:pt x="22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24"/>
            <p:cNvSpPr>
              <a:spLocks/>
            </p:cNvSpPr>
            <p:nvPr/>
          </p:nvSpPr>
          <p:spPr bwMode="auto">
            <a:xfrm>
              <a:off x="5729288" y="4868863"/>
              <a:ext cx="131763" cy="41275"/>
            </a:xfrm>
            <a:custGeom>
              <a:avLst/>
              <a:gdLst>
                <a:gd name="T0" fmla="*/ 26 w 50"/>
                <a:gd name="T1" fmla="*/ 3 h 16"/>
                <a:gd name="T2" fmla="*/ 50 w 50"/>
                <a:gd name="T3" fmla="*/ 14 h 16"/>
                <a:gd name="T4" fmla="*/ 24 w 50"/>
                <a:gd name="T5" fmla="*/ 13 h 16"/>
                <a:gd name="T6" fmla="*/ 0 w 50"/>
                <a:gd name="T7" fmla="*/ 2 h 16"/>
                <a:gd name="T8" fmla="*/ 26 w 50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6">
                  <a:moveTo>
                    <a:pt x="26" y="3"/>
                  </a:moveTo>
                  <a:cubicBezTo>
                    <a:pt x="40" y="6"/>
                    <a:pt x="50" y="14"/>
                    <a:pt x="50" y="14"/>
                  </a:cubicBezTo>
                  <a:cubicBezTo>
                    <a:pt x="50" y="14"/>
                    <a:pt x="38" y="16"/>
                    <a:pt x="24" y="13"/>
                  </a:cubicBezTo>
                  <a:cubicBezTo>
                    <a:pt x="10" y="10"/>
                    <a:pt x="0" y="2"/>
                    <a:pt x="0" y="2"/>
                  </a:cubicBezTo>
                  <a:cubicBezTo>
                    <a:pt x="0" y="2"/>
                    <a:pt x="13" y="0"/>
                    <a:pt x="26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Oval 125"/>
            <p:cNvSpPr>
              <a:spLocks noChangeArrowheads="1"/>
            </p:cNvSpPr>
            <p:nvPr/>
          </p:nvSpPr>
          <p:spPr bwMode="auto">
            <a:xfrm>
              <a:off x="5607050" y="4064000"/>
              <a:ext cx="504825" cy="504825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Oval 126"/>
            <p:cNvSpPr>
              <a:spLocks noChangeArrowheads="1"/>
            </p:cNvSpPr>
            <p:nvPr/>
          </p:nvSpPr>
          <p:spPr bwMode="auto">
            <a:xfrm>
              <a:off x="5848350" y="4084638"/>
              <a:ext cx="23813" cy="144463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27"/>
            <p:cNvSpPr>
              <a:spLocks/>
            </p:cNvSpPr>
            <p:nvPr/>
          </p:nvSpPr>
          <p:spPr bwMode="auto">
            <a:xfrm>
              <a:off x="5780088" y="4097338"/>
              <a:ext cx="49213" cy="138113"/>
            </a:xfrm>
            <a:custGeom>
              <a:avLst/>
              <a:gdLst>
                <a:gd name="T0" fmla="*/ 14 w 19"/>
                <a:gd name="T1" fmla="*/ 24 h 52"/>
                <a:gd name="T2" fmla="*/ 19 w 19"/>
                <a:gd name="T3" fmla="*/ 52 h 52"/>
                <a:gd name="T4" fmla="*/ 5 w 19"/>
                <a:gd name="T5" fmla="*/ 27 h 52"/>
                <a:gd name="T6" fmla="*/ 0 w 19"/>
                <a:gd name="T7" fmla="*/ 0 h 52"/>
                <a:gd name="T8" fmla="*/ 14 w 19"/>
                <a:gd name="T9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2">
                  <a:moveTo>
                    <a:pt x="14" y="24"/>
                  </a:moveTo>
                  <a:cubicBezTo>
                    <a:pt x="19" y="38"/>
                    <a:pt x="19" y="52"/>
                    <a:pt x="19" y="52"/>
                  </a:cubicBezTo>
                  <a:cubicBezTo>
                    <a:pt x="19" y="52"/>
                    <a:pt x="11" y="42"/>
                    <a:pt x="5" y="27"/>
                  </a:cubicBezTo>
                  <a:cubicBezTo>
                    <a:pt x="0" y="13"/>
                    <a:pt x="0" y="0"/>
                    <a:pt x="0" y="0"/>
                  </a:cubicBezTo>
                  <a:cubicBezTo>
                    <a:pt x="0" y="0"/>
                    <a:pt x="9" y="10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28"/>
            <p:cNvSpPr>
              <a:spLocks/>
            </p:cNvSpPr>
            <p:nvPr/>
          </p:nvSpPr>
          <p:spPr bwMode="auto">
            <a:xfrm>
              <a:off x="5711825" y="4137025"/>
              <a:ext cx="92075" cy="111125"/>
            </a:xfrm>
            <a:custGeom>
              <a:avLst/>
              <a:gdLst>
                <a:gd name="T0" fmla="*/ 21 w 35"/>
                <a:gd name="T1" fmla="*/ 18 h 42"/>
                <a:gd name="T2" fmla="*/ 35 w 35"/>
                <a:gd name="T3" fmla="*/ 42 h 42"/>
                <a:gd name="T4" fmla="*/ 14 w 35"/>
                <a:gd name="T5" fmla="*/ 24 h 42"/>
                <a:gd name="T6" fmla="*/ 0 w 35"/>
                <a:gd name="T7" fmla="*/ 0 h 42"/>
                <a:gd name="T8" fmla="*/ 21 w 35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21" y="18"/>
                  </a:moveTo>
                  <a:cubicBezTo>
                    <a:pt x="31" y="30"/>
                    <a:pt x="35" y="42"/>
                    <a:pt x="35" y="42"/>
                  </a:cubicBezTo>
                  <a:cubicBezTo>
                    <a:pt x="35" y="42"/>
                    <a:pt x="24" y="36"/>
                    <a:pt x="14" y="24"/>
                  </a:cubicBezTo>
                  <a:cubicBezTo>
                    <a:pt x="4" y="13"/>
                    <a:pt x="0" y="0"/>
                    <a:pt x="0" y="0"/>
                  </a:cubicBezTo>
                  <a:cubicBezTo>
                    <a:pt x="0" y="0"/>
                    <a:pt x="11" y="7"/>
                    <a:pt x="21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29"/>
            <p:cNvSpPr>
              <a:spLocks/>
            </p:cNvSpPr>
            <p:nvPr/>
          </p:nvSpPr>
          <p:spPr bwMode="auto">
            <a:xfrm>
              <a:off x="5659438" y="4197350"/>
              <a:ext cx="123825" cy="74613"/>
            </a:xfrm>
            <a:custGeom>
              <a:avLst/>
              <a:gdLst>
                <a:gd name="T0" fmla="*/ 26 w 47"/>
                <a:gd name="T1" fmla="*/ 10 h 28"/>
                <a:gd name="T2" fmla="*/ 47 w 47"/>
                <a:gd name="T3" fmla="*/ 28 h 28"/>
                <a:gd name="T4" fmla="*/ 21 w 47"/>
                <a:gd name="T5" fmla="*/ 18 h 28"/>
                <a:gd name="T6" fmla="*/ 0 w 47"/>
                <a:gd name="T7" fmla="*/ 0 h 28"/>
                <a:gd name="T8" fmla="*/ 26 w 47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8">
                  <a:moveTo>
                    <a:pt x="26" y="10"/>
                  </a:moveTo>
                  <a:cubicBezTo>
                    <a:pt x="39" y="18"/>
                    <a:pt x="47" y="28"/>
                    <a:pt x="47" y="28"/>
                  </a:cubicBezTo>
                  <a:cubicBezTo>
                    <a:pt x="47" y="28"/>
                    <a:pt x="34" y="26"/>
                    <a:pt x="21" y="18"/>
                  </a:cubicBezTo>
                  <a:cubicBezTo>
                    <a:pt x="8" y="11"/>
                    <a:pt x="0" y="0"/>
                    <a:pt x="0" y="0"/>
                  </a:cubicBezTo>
                  <a:cubicBezTo>
                    <a:pt x="0" y="0"/>
                    <a:pt x="13" y="2"/>
                    <a:pt x="26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30"/>
            <p:cNvSpPr>
              <a:spLocks/>
            </p:cNvSpPr>
            <p:nvPr/>
          </p:nvSpPr>
          <p:spPr bwMode="auto">
            <a:xfrm>
              <a:off x="5629275" y="4265613"/>
              <a:ext cx="142875" cy="39688"/>
            </a:xfrm>
            <a:custGeom>
              <a:avLst/>
              <a:gdLst>
                <a:gd name="T0" fmla="*/ 28 w 54"/>
                <a:gd name="T1" fmla="*/ 3 h 15"/>
                <a:gd name="T2" fmla="*/ 54 w 54"/>
                <a:gd name="T3" fmla="*/ 12 h 15"/>
                <a:gd name="T4" fmla="*/ 26 w 54"/>
                <a:gd name="T5" fmla="*/ 12 h 15"/>
                <a:gd name="T6" fmla="*/ 0 w 54"/>
                <a:gd name="T7" fmla="*/ 3 h 15"/>
                <a:gd name="T8" fmla="*/ 28 w 5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8" y="3"/>
                  </a:moveTo>
                  <a:cubicBezTo>
                    <a:pt x="43" y="6"/>
                    <a:pt x="54" y="12"/>
                    <a:pt x="54" y="12"/>
                  </a:cubicBezTo>
                  <a:cubicBezTo>
                    <a:pt x="54" y="12"/>
                    <a:pt x="41" y="15"/>
                    <a:pt x="26" y="12"/>
                  </a:cubicBezTo>
                  <a:cubicBezTo>
                    <a:pt x="12" y="10"/>
                    <a:pt x="0" y="3"/>
                    <a:pt x="0" y="3"/>
                  </a:cubicBezTo>
                  <a:cubicBezTo>
                    <a:pt x="0" y="3"/>
                    <a:pt x="13" y="0"/>
                    <a:pt x="28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31"/>
            <p:cNvSpPr>
              <a:spLocks/>
            </p:cNvSpPr>
            <p:nvPr/>
          </p:nvSpPr>
          <p:spPr bwMode="auto">
            <a:xfrm>
              <a:off x="5629275" y="4321175"/>
              <a:ext cx="142875" cy="39688"/>
            </a:xfrm>
            <a:custGeom>
              <a:avLst/>
              <a:gdLst>
                <a:gd name="T0" fmla="*/ 26 w 54"/>
                <a:gd name="T1" fmla="*/ 3 h 15"/>
                <a:gd name="T2" fmla="*/ 54 w 54"/>
                <a:gd name="T3" fmla="*/ 3 h 15"/>
                <a:gd name="T4" fmla="*/ 28 w 54"/>
                <a:gd name="T5" fmla="*/ 12 h 15"/>
                <a:gd name="T6" fmla="*/ 0 w 54"/>
                <a:gd name="T7" fmla="*/ 12 h 15"/>
                <a:gd name="T8" fmla="*/ 26 w 5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6" y="3"/>
                  </a:moveTo>
                  <a:cubicBezTo>
                    <a:pt x="41" y="0"/>
                    <a:pt x="54" y="3"/>
                    <a:pt x="54" y="3"/>
                  </a:cubicBezTo>
                  <a:cubicBezTo>
                    <a:pt x="54" y="3"/>
                    <a:pt x="43" y="10"/>
                    <a:pt x="28" y="12"/>
                  </a:cubicBezTo>
                  <a:cubicBezTo>
                    <a:pt x="13" y="15"/>
                    <a:pt x="0" y="12"/>
                    <a:pt x="0" y="12"/>
                  </a:cubicBezTo>
                  <a:cubicBezTo>
                    <a:pt x="0" y="12"/>
                    <a:pt x="11" y="6"/>
                    <a:pt x="26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32"/>
            <p:cNvSpPr>
              <a:spLocks/>
            </p:cNvSpPr>
            <p:nvPr/>
          </p:nvSpPr>
          <p:spPr bwMode="auto">
            <a:xfrm>
              <a:off x="5656263" y="4357688"/>
              <a:ext cx="127000" cy="71438"/>
            </a:xfrm>
            <a:custGeom>
              <a:avLst/>
              <a:gdLst>
                <a:gd name="T0" fmla="*/ 22 w 48"/>
                <a:gd name="T1" fmla="*/ 10 h 27"/>
                <a:gd name="T2" fmla="*/ 48 w 48"/>
                <a:gd name="T3" fmla="*/ 0 h 27"/>
                <a:gd name="T4" fmla="*/ 26 w 48"/>
                <a:gd name="T5" fmla="*/ 18 h 27"/>
                <a:gd name="T6" fmla="*/ 0 w 48"/>
                <a:gd name="T7" fmla="*/ 27 h 27"/>
                <a:gd name="T8" fmla="*/ 22 w 48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22" y="10"/>
                  </a:moveTo>
                  <a:cubicBezTo>
                    <a:pt x="35" y="2"/>
                    <a:pt x="48" y="0"/>
                    <a:pt x="48" y="0"/>
                  </a:cubicBezTo>
                  <a:cubicBezTo>
                    <a:pt x="48" y="0"/>
                    <a:pt x="39" y="10"/>
                    <a:pt x="26" y="18"/>
                  </a:cubicBezTo>
                  <a:cubicBezTo>
                    <a:pt x="13" y="25"/>
                    <a:pt x="0" y="27"/>
                    <a:pt x="0" y="27"/>
                  </a:cubicBezTo>
                  <a:cubicBezTo>
                    <a:pt x="0" y="27"/>
                    <a:pt x="8" y="17"/>
                    <a:pt x="22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33"/>
            <p:cNvSpPr>
              <a:spLocks/>
            </p:cNvSpPr>
            <p:nvPr/>
          </p:nvSpPr>
          <p:spPr bwMode="auto">
            <a:xfrm>
              <a:off x="5708650" y="4381500"/>
              <a:ext cx="92075" cy="111125"/>
            </a:xfrm>
            <a:custGeom>
              <a:avLst/>
              <a:gdLst>
                <a:gd name="T0" fmla="*/ 14 w 35"/>
                <a:gd name="T1" fmla="*/ 18 h 42"/>
                <a:gd name="T2" fmla="*/ 35 w 35"/>
                <a:gd name="T3" fmla="*/ 0 h 42"/>
                <a:gd name="T4" fmla="*/ 21 w 35"/>
                <a:gd name="T5" fmla="*/ 24 h 42"/>
                <a:gd name="T6" fmla="*/ 0 w 35"/>
                <a:gd name="T7" fmla="*/ 42 h 42"/>
                <a:gd name="T8" fmla="*/ 14 w 35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14" y="18"/>
                  </a:moveTo>
                  <a:cubicBezTo>
                    <a:pt x="23" y="6"/>
                    <a:pt x="35" y="0"/>
                    <a:pt x="35" y="0"/>
                  </a:cubicBezTo>
                  <a:cubicBezTo>
                    <a:pt x="35" y="0"/>
                    <a:pt x="30" y="12"/>
                    <a:pt x="21" y="24"/>
                  </a:cubicBezTo>
                  <a:cubicBezTo>
                    <a:pt x="11" y="35"/>
                    <a:pt x="0" y="42"/>
                    <a:pt x="0" y="42"/>
                  </a:cubicBezTo>
                  <a:cubicBezTo>
                    <a:pt x="0" y="42"/>
                    <a:pt x="4" y="29"/>
                    <a:pt x="14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34"/>
            <p:cNvSpPr>
              <a:spLocks/>
            </p:cNvSpPr>
            <p:nvPr/>
          </p:nvSpPr>
          <p:spPr bwMode="auto">
            <a:xfrm>
              <a:off x="5776913" y="4397375"/>
              <a:ext cx="50800" cy="134938"/>
            </a:xfrm>
            <a:custGeom>
              <a:avLst/>
              <a:gdLst>
                <a:gd name="T0" fmla="*/ 5 w 19"/>
                <a:gd name="T1" fmla="*/ 24 h 51"/>
                <a:gd name="T2" fmla="*/ 19 w 19"/>
                <a:gd name="T3" fmla="*/ 0 h 51"/>
                <a:gd name="T4" fmla="*/ 14 w 19"/>
                <a:gd name="T5" fmla="*/ 27 h 51"/>
                <a:gd name="T6" fmla="*/ 0 w 19"/>
                <a:gd name="T7" fmla="*/ 51 h 51"/>
                <a:gd name="T8" fmla="*/ 5 w 19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5" y="24"/>
                  </a:moveTo>
                  <a:cubicBezTo>
                    <a:pt x="10" y="10"/>
                    <a:pt x="19" y="0"/>
                    <a:pt x="19" y="0"/>
                  </a:cubicBezTo>
                  <a:cubicBezTo>
                    <a:pt x="19" y="0"/>
                    <a:pt x="19" y="13"/>
                    <a:pt x="14" y="27"/>
                  </a:cubicBezTo>
                  <a:cubicBezTo>
                    <a:pt x="8" y="41"/>
                    <a:pt x="0" y="51"/>
                    <a:pt x="0" y="51"/>
                  </a:cubicBezTo>
                  <a:cubicBezTo>
                    <a:pt x="0" y="51"/>
                    <a:pt x="0" y="38"/>
                    <a:pt x="5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135"/>
            <p:cNvSpPr>
              <a:spLocks noChangeArrowheads="1"/>
            </p:cNvSpPr>
            <p:nvPr/>
          </p:nvSpPr>
          <p:spPr bwMode="auto">
            <a:xfrm>
              <a:off x="5843588" y="4403725"/>
              <a:ext cx="25400" cy="144463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36"/>
            <p:cNvSpPr>
              <a:spLocks/>
            </p:cNvSpPr>
            <p:nvPr/>
          </p:nvSpPr>
          <p:spPr bwMode="auto">
            <a:xfrm>
              <a:off x="5884863" y="4400550"/>
              <a:ext cx="50800" cy="134938"/>
            </a:xfrm>
            <a:custGeom>
              <a:avLst/>
              <a:gdLst>
                <a:gd name="T0" fmla="*/ 5 w 19"/>
                <a:gd name="T1" fmla="*/ 27 h 51"/>
                <a:gd name="T2" fmla="*/ 0 w 19"/>
                <a:gd name="T3" fmla="*/ 0 h 51"/>
                <a:gd name="T4" fmla="*/ 14 w 19"/>
                <a:gd name="T5" fmla="*/ 24 h 51"/>
                <a:gd name="T6" fmla="*/ 19 w 19"/>
                <a:gd name="T7" fmla="*/ 51 h 51"/>
                <a:gd name="T8" fmla="*/ 5 w 19"/>
                <a:gd name="T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5" y="27"/>
                  </a:moveTo>
                  <a:cubicBezTo>
                    <a:pt x="0" y="13"/>
                    <a:pt x="0" y="0"/>
                    <a:pt x="0" y="0"/>
                  </a:cubicBezTo>
                  <a:cubicBezTo>
                    <a:pt x="0" y="0"/>
                    <a:pt x="9" y="9"/>
                    <a:pt x="14" y="24"/>
                  </a:cubicBezTo>
                  <a:cubicBezTo>
                    <a:pt x="19" y="38"/>
                    <a:pt x="19" y="51"/>
                    <a:pt x="19" y="51"/>
                  </a:cubicBezTo>
                  <a:cubicBezTo>
                    <a:pt x="19" y="51"/>
                    <a:pt x="10" y="41"/>
                    <a:pt x="5" y="2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37"/>
            <p:cNvSpPr>
              <a:spLocks/>
            </p:cNvSpPr>
            <p:nvPr/>
          </p:nvSpPr>
          <p:spPr bwMode="auto">
            <a:xfrm>
              <a:off x="5911850" y="4384675"/>
              <a:ext cx="93663" cy="111125"/>
            </a:xfrm>
            <a:custGeom>
              <a:avLst/>
              <a:gdLst>
                <a:gd name="T0" fmla="*/ 14 w 36"/>
                <a:gd name="T1" fmla="*/ 24 h 42"/>
                <a:gd name="T2" fmla="*/ 0 w 36"/>
                <a:gd name="T3" fmla="*/ 0 h 42"/>
                <a:gd name="T4" fmla="*/ 22 w 36"/>
                <a:gd name="T5" fmla="*/ 18 h 42"/>
                <a:gd name="T6" fmla="*/ 36 w 36"/>
                <a:gd name="T7" fmla="*/ 42 h 42"/>
                <a:gd name="T8" fmla="*/ 14 w 36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2">
                  <a:moveTo>
                    <a:pt x="14" y="24"/>
                  </a:moveTo>
                  <a:cubicBezTo>
                    <a:pt x="5" y="12"/>
                    <a:pt x="0" y="0"/>
                    <a:pt x="0" y="0"/>
                  </a:cubicBezTo>
                  <a:cubicBezTo>
                    <a:pt x="0" y="0"/>
                    <a:pt x="12" y="6"/>
                    <a:pt x="22" y="18"/>
                  </a:cubicBezTo>
                  <a:cubicBezTo>
                    <a:pt x="31" y="30"/>
                    <a:pt x="36" y="42"/>
                    <a:pt x="36" y="42"/>
                  </a:cubicBezTo>
                  <a:cubicBezTo>
                    <a:pt x="36" y="42"/>
                    <a:pt x="24" y="36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38"/>
            <p:cNvSpPr>
              <a:spLocks/>
            </p:cNvSpPr>
            <p:nvPr/>
          </p:nvSpPr>
          <p:spPr bwMode="auto">
            <a:xfrm>
              <a:off x="5932488" y="4360863"/>
              <a:ext cx="123825" cy="74613"/>
            </a:xfrm>
            <a:custGeom>
              <a:avLst/>
              <a:gdLst>
                <a:gd name="T0" fmla="*/ 21 w 47"/>
                <a:gd name="T1" fmla="*/ 18 h 28"/>
                <a:gd name="T2" fmla="*/ 0 w 47"/>
                <a:gd name="T3" fmla="*/ 0 h 28"/>
                <a:gd name="T4" fmla="*/ 26 w 47"/>
                <a:gd name="T5" fmla="*/ 10 h 28"/>
                <a:gd name="T6" fmla="*/ 47 w 47"/>
                <a:gd name="T7" fmla="*/ 28 h 28"/>
                <a:gd name="T8" fmla="*/ 21 w 47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8">
                  <a:moveTo>
                    <a:pt x="21" y="18"/>
                  </a:moveTo>
                  <a:cubicBezTo>
                    <a:pt x="8" y="11"/>
                    <a:pt x="0" y="0"/>
                    <a:pt x="0" y="0"/>
                  </a:cubicBezTo>
                  <a:cubicBezTo>
                    <a:pt x="0" y="0"/>
                    <a:pt x="13" y="2"/>
                    <a:pt x="26" y="10"/>
                  </a:cubicBezTo>
                  <a:cubicBezTo>
                    <a:pt x="39" y="18"/>
                    <a:pt x="47" y="28"/>
                    <a:pt x="47" y="28"/>
                  </a:cubicBezTo>
                  <a:cubicBezTo>
                    <a:pt x="47" y="28"/>
                    <a:pt x="34" y="26"/>
                    <a:pt x="21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39"/>
            <p:cNvSpPr>
              <a:spLocks/>
            </p:cNvSpPr>
            <p:nvPr/>
          </p:nvSpPr>
          <p:spPr bwMode="auto">
            <a:xfrm>
              <a:off x="5943600" y="4327525"/>
              <a:ext cx="141288" cy="38100"/>
            </a:xfrm>
            <a:custGeom>
              <a:avLst/>
              <a:gdLst>
                <a:gd name="T0" fmla="*/ 26 w 54"/>
                <a:gd name="T1" fmla="*/ 12 h 15"/>
                <a:gd name="T2" fmla="*/ 0 w 54"/>
                <a:gd name="T3" fmla="*/ 3 h 15"/>
                <a:gd name="T4" fmla="*/ 28 w 54"/>
                <a:gd name="T5" fmla="*/ 3 h 15"/>
                <a:gd name="T6" fmla="*/ 54 w 54"/>
                <a:gd name="T7" fmla="*/ 12 h 15"/>
                <a:gd name="T8" fmla="*/ 26 w 5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6" y="12"/>
                  </a:moveTo>
                  <a:cubicBezTo>
                    <a:pt x="12" y="9"/>
                    <a:pt x="0" y="3"/>
                    <a:pt x="0" y="3"/>
                  </a:cubicBezTo>
                  <a:cubicBezTo>
                    <a:pt x="0" y="3"/>
                    <a:pt x="13" y="0"/>
                    <a:pt x="28" y="3"/>
                  </a:cubicBezTo>
                  <a:cubicBezTo>
                    <a:pt x="43" y="5"/>
                    <a:pt x="54" y="12"/>
                    <a:pt x="54" y="12"/>
                  </a:cubicBezTo>
                  <a:cubicBezTo>
                    <a:pt x="54" y="12"/>
                    <a:pt x="41" y="15"/>
                    <a:pt x="26" y="1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40"/>
            <p:cNvSpPr>
              <a:spLocks/>
            </p:cNvSpPr>
            <p:nvPr/>
          </p:nvSpPr>
          <p:spPr bwMode="auto">
            <a:xfrm>
              <a:off x="5945188" y="4271963"/>
              <a:ext cx="139700" cy="39688"/>
            </a:xfrm>
            <a:custGeom>
              <a:avLst/>
              <a:gdLst>
                <a:gd name="T0" fmla="*/ 27 w 53"/>
                <a:gd name="T1" fmla="*/ 12 h 15"/>
                <a:gd name="T2" fmla="*/ 0 w 53"/>
                <a:gd name="T3" fmla="*/ 12 h 15"/>
                <a:gd name="T4" fmla="*/ 26 w 53"/>
                <a:gd name="T5" fmla="*/ 3 h 15"/>
                <a:gd name="T6" fmla="*/ 53 w 53"/>
                <a:gd name="T7" fmla="*/ 3 h 15"/>
                <a:gd name="T8" fmla="*/ 27 w 53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5">
                  <a:moveTo>
                    <a:pt x="27" y="12"/>
                  </a:moveTo>
                  <a:cubicBezTo>
                    <a:pt x="12" y="15"/>
                    <a:pt x="0" y="12"/>
                    <a:pt x="0" y="12"/>
                  </a:cubicBezTo>
                  <a:cubicBezTo>
                    <a:pt x="0" y="12"/>
                    <a:pt x="11" y="5"/>
                    <a:pt x="26" y="3"/>
                  </a:cubicBezTo>
                  <a:cubicBezTo>
                    <a:pt x="41" y="0"/>
                    <a:pt x="53" y="3"/>
                    <a:pt x="53" y="3"/>
                  </a:cubicBezTo>
                  <a:cubicBezTo>
                    <a:pt x="53" y="3"/>
                    <a:pt x="42" y="9"/>
                    <a:pt x="27" y="1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41"/>
            <p:cNvSpPr>
              <a:spLocks/>
            </p:cNvSpPr>
            <p:nvPr/>
          </p:nvSpPr>
          <p:spPr bwMode="auto">
            <a:xfrm>
              <a:off x="5935663" y="4203700"/>
              <a:ext cx="123825" cy="69850"/>
            </a:xfrm>
            <a:custGeom>
              <a:avLst/>
              <a:gdLst>
                <a:gd name="T0" fmla="*/ 26 w 47"/>
                <a:gd name="T1" fmla="*/ 18 h 27"/>
                <a:gd name="T2" fmla="*/ 0 w 47"/>
                <a:gd name="T3" fmla="*/ 27 h 27"/>
                <a:gd name="T4" fmla="*/ 21 w 47"/>
                <a:gd name="T5" fmla="*/ 9 h 27"/>
                <a:gd name="T6" fmla="*/ 47 w 47"/>
                <a:gd name="T7" fmla="*/ 0 h 27"/>
                <a:gd name="T8" fmla="*/ 26 w 47"/>
                <a:gd name="T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7">
                  <a:moveTo>
                    <a:pt x="26" y="18"/>
                  </a:moveTo>
                  <a:cubicBezTo>
                    <a:pt x="13" y="25"/>
                    <a:pt x="0" y="27"/>
                    <a:pt x="0" y="27"/>
                  </a:cubicBezTo>
                  <a:cubicBezTo>
                    <a:pt x="0" y="27"/>
                    <a:pt x="8" y="17"/>
                    <a:pt x="21" y="9"/>
                  </a:cubicBezTo>
                  <a:cubicBezTo>
                    <a:pt x="34" y="2"/>
                    <a:pt x="47" y="0"/>
                    <a:pt x="47" y="0"/>
                  </a:cubicBezTo>
                  <a:cubicBezTo>
                    <a:pt x="47" y="0"/>
                    <a:pt x="39" y="10"/>
                    <a:pt x="26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42"/>
            <p:cNvSpPr>
              <a:spLocks/>
            </p:cNvSpPr>
            <p:nvPr/>
          </p:nvSpPr>
          <p:spPr bwMode="auto">
            <a:xfrm>
              <a:off x="5916613" y="4140200"/>
              <a:ext cx="92075" cy="111125"/>
            </a:xfrm>
            <a:custGeom>
              <a:avLst/>
              <a:gdLst>
                <a:gd name="T0" fmla="*/ 21 w 35"/>
                <a:gd name="T1" fmla="*/ 24 h 42"/>
                <a:gd name="T2" fmla="*/ 0 w 35"/>
                <a:gd name="T3" fmla="*/ 42 h 42"/>
                <a:gd name="T4" fmla="*/ 14 w 35"/>
                <a:gd name="T5" fmla="*/ 18 h 42"/>
                <a:gd name="T6" fmla="*/ 35 w 35"/>
                <a:gd name="T7" fmla="*/ 0 h 42"/>
                <a:gd name="T8" fmla="*/ 21 w 35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21" y="24"/>
                  </a:moveTo>
                  <a:cubicBezTo>
                    <a:pt x="11" y="36"/>
                    <a:pt x="0" y="42"/>
                    <a:pt x="0" y="42"/>
                  </a:cubicBezTo>
                  <a:cubicBezTo>
                    <a:pt x="0" y="42"/>
                    <a:pt x="4" y="30"/>
                    <a:pt x="14" y="18"/>
                  </a:cubicBezTo>
                  <a:cubicBezTo>
                    <a:pt x="23" y="7"/>
                    <a:pt x="35" y="0"/>
                    <a:pt x="35" y="0"/>
                  </a:cubicBezTo>
                  <a:cubicBezTo>
                    <a:pt x="35" y="0"/>
                    <a:pt x="31" y="13"/>
                    <a:pt x="21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43"/>
            <p:cNvSpPr>
              <a:spLocks/>
            </p:cNvSpPr>
            <p:nvPr/>
          </p:nvSpPr>
          <p:spPr bwMode="auto">
            <a:xfrm>
              <a:off x="5889625" y="4100513"/>
              <a:ext cx="50800" cy="134938"/>
            </a:xfrm>
            <a:custGeom>
              <a:avLst/>
              <a:gdLst>
                <a:gd name="T0" fmla="*/ 14 w 19"/>
                <a:gd name="T1" fmla="*/ 27 h 51"/>
                <a:gd name="T2" fmla="*/ 0 w 19"/>
                <a:gd name="T3" fmla="*/ 51 h 51"/>
                <a:gd name="T4" fmla="*/ 5 w 19"/>
                <a:gd name="T5" fmla="*/ 24 h 51"/>
                <a:gd name="T6" fmla="*/ 19 w 19"/>
                <a:gd name="T7" fmla="*/ 0 h 51"/>
                <a:gd name="T8" fmla="*/ 14 w 19"/>
                <a:gd name="T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14" y="27"/>
                  </a:moveTo>
                  <a:cubicBezTo>
                    <a:pt x="9" y="41"/>
                    <a:pt x="0" y="51"/>
                    <a:pt x="0" y="51"/>
                  </a:cubicBezTo>
                  <a:cubicBezTo>
                    <a:pt x="0" y="51"/>
                    <a:pt x="0" y="38"/>
                    <a:pt x="5" y="24"/>
                  </a:cubicBezTo>
                  <a:cubicBezTo>
                    <a:pt x="10" y="10"/>
                    <a:pt x="19" y="0"/>
                    <a:pt x="19" y="0"/>
                  </a:cubicBezTo>
                  <a:cubicBezTo>
                    <a:pt x="19" y="0"/>
                    <a:pt x="19" y="13"/>
                    <a:pt x="14" y="2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41" name="图片 2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632" y="2467263"/>
            <a:ext cx="3638947" cy="363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10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3293534" y="2279650"/>
            <a:ext cx="3839897" cy="3671887"/>
            <a:chOff x="4716463" y="4200525"/>
            <a:chExt cx="2503487" cy="2393950"/>
          </a:xfrm>
        </p:grpSpPr>
        <p:sp>
          <p:nvSpPr>
            <p:cNvPr id="317" name="Oval 58"/>
            <p:cNvSpPr>
              <a:spLocks noChangeArrowheads="1"/>
            </p:cNvSpPr>
            <p:nvPr/>
          </p:nvSpPr>
          <p:spPr bwMode="auto">
            <a:xfrm>
              <a:off x="4716463" y="4200525"/>
              <a:ext cx="2390775" cy="2393950"/>
            </a:xfrm>
            <a:prstGeom prst="ellipse">
              <a:avLst/>
            </a:prstGeom>
            <a:solidFill>
              <a:srgbClr val="E23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9"/>
            <p:cNvSpPr>
              <a:spLocks/>
            </p:cNvSpPr>
            <p:nvPr/>
          </p:nvSpPr>
          <p:spPr bwMode="auto">
            <a:xfrm>
              <a:off x="4829175" y="4313238"/>
              <a:ext cx="2168525" cy="2168525"/>
            </a:xfrm>
            <a:custGeom>
              <a:avLst/>
              <a:gdLst>
                <a:gd name="T0" fmla="*/ 574 w 576"/>
                <a:gd name="T1" fmla="*/ 288 h 576"/>
                <a:gd name="T2" fmla="*/ 572 w 576"/>
                <a:gd name="T3" fmla="*/ 288 h 576"/>
                <a:gd name="T4" fmla="*/ 488 w 576"/>
                <a:gd name="T5" fmla="*/ 489 h 576"/>
                <a:gd name="T6" fmla="*/ 288 w 576"/>
                <a:gd name="T7" fmla="*/ 572 h 576"/>
                <a:gd name="T8" fmla="*/ 87 w 576"/>
                <a:gd name="T9" fmla="*/ 489 h 576"/>
                <a:gd name="T10" fmla="*/ 4 w 576"/>
                <a:gd name="T11" fmla="*/ 288 h 576"/>
                <a:gd name="T12" fmla="*/ 87 w 576"/>
                <a:gd name="T13" fmla="*/ 87 h 576"/>
                <a:gd name="T14" fmla="*/ 288 w 576"/>
                <a:gd name="T15" fmla="*/ 4 h 576"/>
                <a:gd name="T16" fmla="*/ 488 w 576"/>
                <a:gd name="T17" fmla="*/ 87 h 576"/>
                <a:gd name="T18" fmla="*/ 572 w 576"/>
                <a:gd name="T19" fmla="*/ 288 h 576"/>
                <a:gd name="T20" fmla="*/ 574 w 576"/>
                <a:gd name="T21" fmla="*/ 288 h 576"/>
                <a:gd name="T22" fmla="*/ 576 w 576"/>
                <a:gd name="T23" fmla="*/ 288 h 576"/>
                <a:gd name="T24" fmla="*/ 288 w 576"/>
                <a:gd name="T25" fmla="*/ 0 h 576"/>
                <a:gd name="T26" fmla="*/ 0 w 576"/>
                <a:gd name="T27" fmla="*/ 288 h 576"/>
                <a:gd name="T28" fmla="*/ 288 w 576"/>
                <a:gd name="T29" fmla="*/ 576 h 576"/>
                <a:gd name="T30" fmla="*/ 576 w 576"/>
                <a:gd name="T31" fmla="*/ 288 h 576"/>
                <a:gd name="T32" fmla="*/ 574 w 576"/>
                <a:gd name="T33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6" h="576">
                  <a:moveTo>
                    <a:pt x="574" y="288"/>
                  </a:moveTo>
                  <a:cubicBezTo>
                    <a:pt x="572" y="288"/>
                    <a:pt x="572" y="288"/>
                    <a:pt x="572" y="288"/>
                  </a:cubicBezTo>
                  <a:cubicBezTo>
                    <a:pt x="572" y="366"/>
                    <a:pt x="540" y="437"/>
                    <a:pt x="488" y="489"/>
                  </a:cubicBezTo>
                  <a:cubicBezTo>
                    <a:pt x="437" y="540"/>
                    <a:pt x="366" y="572"/>
                    <a:pt x="288" y="572"/>
                  </a:cubicBezTo>
                  <a:cubicBezTo>
                    <a:pt x="209" y="572"/>
                    <a:pt x="139" y="540"/>
                    <a:pt x="87" y="489"/>
                  </a:cubicBezTo>
                  <a:cubicBezTo>
                    <a:pt x="36" y="437"/>
                    <a:pt x="4" y="366"/>
                    <a:pt x="4" y="288"/>
                  </a:cubicBezTo>
                  <a:cubicBezTo>
                    <a:pt x="4" y="210"/>
                    <a:pt x="36" y="139"/>
                    <a:pt x="87" y="87"/>
                  </a:cubicBezTo>
                  <a:cubicBezTo>
                    <a:pt x="139" y="36"/>
                    <a:pt x="209" y="4"/>
                    <a:pt x="288" y="4"/>
                  </a:cubicBezTo>
                  <a:cubicBezTo>
                    <a:pt x="366" y="4"/>
                    <a:pt x="437" y="36"/>
                    <a:pt x="488" y="87"/>
                  </a:cubicBezTo>
                  <a:cubicBezTo>
                    <a:pt x="540" y="139"/>
                    <a:pt x="572" y="210"/>
                    <a:pt x="572" y="288"/>
                  </a:cubicBezTo>
                  <a:cubicBezTo>
                    <a:pt x="574" y="288"/>
                    <a:pt x="574" y="288"/>
                    <a:pt x="574" y="288"/>
                  </a:cubicBezTo>
                  <a:cubicBezTo>
                    <a:pt x="576" y="288"/>
                    <a:pt x="576" y="288"/>
                    <a:pt x="576" y="288"/>
                  </a:cubicBezTo>
                  <a:cubicBezTo>
                    <a:pt x="576" y="129"/>
                    <a:pt x="447" y="0"/>
                    <a:pt x="288" y="0"/>
                  </a:cubicBezTo>
                  <a:cubicBezTo>
                    <a:pt x="129" y="0"/>
                    <a:pt x="0" y="129"/>
                    <a:pt x="0" y="288"/>
                  </a:cubicBezTo>
                  <a:cubicBezTo>
                    <a:pt x="0" y="447"/>
                    <a:pt x="129" y="576"/>
                    <a:pt x="288" y="576"/>
                  </a:cubicBezTo>
                  <a:cubicBezTo>
                    <a:pt x="447" y="576"/>
                    <a:pt x="576" y="447"/>
                    <a:pt x="576" y="288"/>
                  </a:cubicBezTo>
                  <a:lnTo>
                    <a:pt x="574" y="288"/>
                  </a:ln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60"/>
            <p:cNvSpPr>
              <a:spLocks noEditPoints="1"/>
            </p:cNvSpPr>
            <p:nvPr/>
          </p:nvSpPr>
          <p:spPr bwMode="auto">
            <a:xfrm>
              <a:off x="4716463" y="4200525"/>
              <a:ext cx="2390775" cy="2393950"/>
            </a:xfrm>
            <a:custGeom>
              <a:avLst/>
              <a:gdLst>
                <a:gd name="T0" fmla="*/ 318 w 635"/>
                <a:gd name="T1" fmla="*/ 12 h 636"/>
                <a:gd name="T2" fmla="*/ 623 w 635"/>
                <a:gd name="T3" fmla="*/ 318 h 636"/>
                <a:gd name="T4" fmla="*/ 318 w 635"/>
                <a:gd name="T5" fmla="*/ 624 h 636"/>
                <a:gd name="T6" fmla="*/ 12 w 635"/>
                <a:gd name="T7" fmla="*/ 318 h 636"/>
                <a:gd name="T8" fmla="*/ 318 w 635"/>
                <a:gd name="T9" fmla="*/ 12 h 636"/>
                <a:gd name="T10" fmla="*/ 318 w 635"/>
                <a:gd name="T11" fmla="*/ 0 h 636"/>
                <a:gd name="T12" fmla="*/ 0 w 635"/>
                <a:gd name="T13" fmla="*/ 318 h 636"/>
                <a:gd name="T14" fmla="*/ 318 w 635"/>
                <a:gd name="T15" fmla="*/ 636 h 636"/>
                <a:gd name="T16" fmla="*/ 635 w 635"/>
                <a:gd name="T17" fmla="*/ 318 h 636"/>
                <a:gd name="T18" fmla="*/ 318 w 635"/>
                <a:gd name="T1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5" h="636">
                  <a:moveTo>
                    <a:pt x="318" y="12"/>
                  </a:moveTo>
                  <a:cubicBezTo>
                    <a:pt x="486" y="12"/>
                    <a:pt x="623" y="150"/>
                    <a:pt x="623" y="318"/>
                  </a:cubicBezTo>
                  <a:cubicBezTo>
                    <a:pt x="623" y="486"/>
                    <a:pt x="486" y="624"/>
                    <a:pt x="318" y="624"/>
                  </a:cubicBezTo>
                  <a:cubicBezTo>
                    <a:pt x="149" y="624"/>
                    <a:pt x="12" y="486"/>
                    <a:pt x="12" y="318"/>
                  </a:cubicBezTo>
                  <a:cubicBezTo>
                    <a:pt x="12" y="150"/>
                    <a:pt x="149" y="12"/>
                    <a:pt x="318" y="12"/>
                  </a:cubicBezTo>
                  <a:moveTo>
                    <a:pt x="318" y="0"/>
                  </a:moveTo>
                  <a:cubicBezTo>
                    <a:pt x="142" y="0"/>
                    <a:pt x="0" y="143"/>
                    <a:pt x="0" y="318"/>
                  </a:cubicBezTo>
                  <a:cubicBezTo>
                    <a:pt x="0" y="493"/>
                    <a:pt x="142" y="636"/>
                    <a:pt x="318" y="636"/>
                  </a:cubicBezTo>
                  <a:cubicBezTo>
                    <a:pt x="493" y="636"/>
                    <a:pt x="635" y="493"/>
                    <a:pt x="635" y="318"/>
                  </a:cubicBezTo>
                  <a:cubicBezTo>
                    <a:pt x="635" y="143"/>
                    <a:pt x="493" y="0"/>
                    <a:pt x="318" y="0"/>
                  </a:cubicBez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Oval 61"/>
            <p:cNvSpPr>
              <a:spLocks noChangeArrowheads="1"/>
            </p:cNvSpPr>
            <p:nvPr/>
          </p:nvSpPr>
          <p:spPr bwMode="auto">
            <a:xfrm>
              <a:off x="4941888" y="4430713"/>
              <a:ext cx="1939925" cy="19351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62"/>
            <p:cNvSpPr>
              <a:spLocks/>
            </p:cNvSpPr>
            <p:nvPr/>
          </p:nvSpPr>
          <p:spPr bwMode="auto">
            <a:xfrm>
              <a:off x="5981700" y="5638800"/>
              <a:ext cx="1238250" cy="576263"/>
            </a:xfrm>
            <a:custGeom>
              <a:avLst/>
              <a:gdLst>
                <a:gd name="T0" fmla="*/ 0 w 329"/>
                <a:gd name="T1" fmla="*/ 117 h 153"/>
                <a:gd name="T2" fmla="*/ 6 w 329"/>
                <a:gd name="T3" fmla="*/ 116 h 153"/>
                <a:gd name="T4" fmla="*/ 12 w 329"/>
                <a:gd name="T5" fmla="*/ 114 h 153"/>
                <a:gd name="T6" fmla="*/ 25 w 329"/>
                <a:gd name="T7" fmla="*/ 111 h 153"/>
                <a:gd name="T8" fmla="*/ 50 w 329"/>
                <a:gd name="T9" fmla="*/ 104 h 153"/>
                <a:gd name="T10" fmla="*/ 75 w 329"/>
                <a:gd name="T11" fmla="*/ 94 h 153"/>
                <a:gd name="T12" fmla="*/ 98 w 329"/>
                <a:gd name="T13" fmla="*/ 83 h 153"/>
                <a:gd name="T14" fmla="*/ 121 w 329"/>
                <a:gd name="T15" fmla="*/ 70 h 153"/>
                <a:gd name="T16" fmla="*/ 141 w 329"/>
                <a:gd name="T17" fmla="*/ 55 h 153"/>
                <a:gd name="T18" fmla="*/ 161 w 329"/>
                <a:gd name="T19" fmla="*/ 37 h 153"/>
                <a:gd name="T20" fmla="*/ 185 w 329"/>
                <a:gd name="T21" fmla="*/ 16 h 153"/>
                <a:gd name="T22" fmla="*/ 216 w 329"/>
                <a:gd name="T23" fmla="*/ 3 h 153"/>
                <a:gd name="T24" fmla="*/ 250 w 329"/>
                <a:gd name="T25" fmla="*/ 2 h 153"/>
                <a:gd name="T26" fmla="*/ 281 w 329"/>
                <a:gd name="T27" fmla="*/ 16 h 153"/>
                <a:gd name="T28" fmla="*/ 304 w 329"/>
                <a:gd name="T29" fmla="*/ 37 h 153"/>
                <a:gd name="T30" fmla="*/ 326 w 329"/>
                <a:gd name="T31" fmla="*/ 93 h 153"/>
                <a:gd name="T32" fmla="*/ 316 w 329"/>
                <a:gd name="T33" fmla="*/ 150 h 153"/>
                <a:gd name="T34" fmla="*/ 288 w 329"/>
                <a:gd name="T35" fmla="*/ 52 h 153"/>
                <a:gd name="T36" fmla="*/ 246 w 329"/>
                <a:gd name="T37" fmla="*/ 31 h 153"/>
                <a:gd name="T38" fmla="*/ 205 w 329"/>
                <a:gd name="T39" fmla="*/ 44 h 153"/>
                <a:gd name="T40" fmla="*/ 188 w 329"/>
                <a:gd name="T41" fmla="*/ 61 h 153"/>
                <a:gd name="T42" fmla="*/ 167 w 329"/>
                <a:gd name="T43" fmla="*/ 83 h 153"/>
                <a:gd name="T44" fmla="*/ 118 w 329"/>
                <a:gd name="T45" fmla="*/ 120 h 153"/>
                <a:gd name="T46" fmla="*/ 63 w 329"/>
                <a:gd name="T47" fmla="*/ 143 h 153"/>
                <a:gd name="T48" fmla="*/ 33 w 329"/>
                <a:gd name="T49" fmla="*/ 150 h 153"/>
                <a:gd name="T50" fmla="*/ 18 w 329"/>
                <a:gd name="T51" fmla="*/ 152 h 153"/>
                <a:gd name="T52" fmla="*/ 11 w 329"/>
                <a:gd name="T53" fmla="*/ 152 h 153"/>
                <a:gd name="T54" fmla="*/ 2 w 329"/>
                <a:gd name="T55" fmla="*/ 153 h 153"/>
                <a:gd name="T56" fmla="*/ 0 w 329"/>
                <a:gd name="T57" fmla="*/ 11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9" h="153">
                  <a:moveTo>
                    <a:pt x="0" y="117"/>
                  </a:moveTo>
                  <a:cubicBezTo>
                    <a:pt x="6" y="116"/>
                    <a:pt x="6" y="116"/>
                    <a:pt x="6" y="116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7" y="113"/>
                    <a:pt x="21" y="112"/>
                    <a:pt x="25" y="111"/>
                  </a:cubicBezTo>
                  <a:cubicBezTo>
                    <a:pt x="34" y="109"/>
                    <a:pt x="42" y="107"/>
                    <a:pt x="50" y="104"/>
                  </a:cubicBezTo>
                  <a:cubicBezTo>
                    <a:pt x="59" y="101"/>
                    <a:pt x="67" y="98"/>
                    <a:pt x="75" y="94"/>
                  </a:cubicBezTo>
                  <a:cubicBezTo>
                    <a:pt x="83" y="91"/>
                    <a:pt x="91" y="87"/>
                    <a:pt x="98" y="83"/>
                  </a:cubicBezTo>
                  <a:cubicBezTo>
                    <a:pt x="106" y="79"/>
                    <a:pt x="113" y="75"/>
                    <a:pt x="121" y="70"/>
                  </a:cubicBezTo>
                  <a:cubicBezTo>
                    <a:pt x="128" y="65"/>
                    <a:pt x="135" y="60"/>
                    <a:pt x="141" y="55"/>
                  </a:cubicBezTo>
                  <a:cubicBezTo>
                    <a:pt x="148" y="49"/>
                    <a:pt x="154" y="43"/>
                    <a:pt x="161" y="37"/>
                  </a:cubicBezTo>
                  <a:cubicBezTo>
                    <a:pt x="168" y="30"/>
                    <a:pt x="176" y="22"/>
                    <a:pt x="185" y="16"/>
                  </a:cubicBezTo>
                  <a:cubicBezTo>
                    <a:pt x="194" y="10"/>
                    <a:pt x="205" y="5"/>
                    <a:pt x="216" y="3"/>
                  </a:cubicBezTo>
                  <a:cubicBezTo>
                    <a:pt x="227" y="0"/>
                    <a:pt x="239" y="0"/>
                    <a:pt x="250" y="2"/>
                  </a:cubicBezTo>
                  <a:cubicBezTo>
                    <a:pt x="261" y="5"/>
                    <a:pt x="272" y="9"/>
                    <a:pt x="281" y="16"/>
                  </a:cubicBezTo>
                  <a:cubicBezTo>
                    <a:pt x="290" y="22"/>
                    <a:pt x="297" y="29"/>
                    <a:pt x="304" y="37"/>
                  </a:cubicBezTo>
                  <a:cubicBezTo>
                    <a:pt x="317" y="54"/>
                    <a:pt x="324" y="73"/>
                    <a:pt x="326" y="93"/>
                  </a:cubicBezTo>
                  <a:cubicBezTo>
                    <a:pt x="329" y="113"/>
                    <a:pt x="325" y="133"/>
                    <a:pt x="316" y="150"/>
                  </a:cubicBezTo>
                  <a:cubicBezTo>
                    <a:pt x="325" y="113"/>
                    <a:pt x="312" y="75"/>
                    <a:pt x="288" y="52"/>
                  </a:cubicBezTo>
                  <a:cubicBezTo>
                    <a:pt x="276" y="40"/>
                    <a:pt x="260" y="32"/>
                    <a:pt x="246" y="31"/>
                  </a:cubicBezTo>
                  <a:cubicBezTo>
                    <a:pt x="231" y="30"/>
                    <a:pt x="217" y="35"/>
                    <a:pt x="205" y="44"/>
                  </a:cubicBezTo>
                  <a:cubicBezTo>
                    <a:pt x="198" y="49"/>
                    <a:pt x="193" y="55"/>
                    <a:pt x="188" y="61"/>
                  </a:cubicBezTo>
                  <a:cubicBezTo>
                    <a:pt x="181" y="69"/>
                    <a:pt x="174" y="76"/>
                    <a:pt x="167" y="83"/>
                  </a:cubicBezTo>
                  <a:cubicBezTo>
                    <a:pt x="152" y="97"/>
                    <a:pt x="136" y="110"/>
                    <a:pt x="118" y="120"/>
                  </a:cubicBezTo>
                  <a:cubicBezTo>
                    <a:pt x="101" y="129"/>
                    <a:pt x="82" y="137"/>
                    <a:pt x="63" y="143"/>
                  </a:cubicBezTo>
                  <a:cubicBezTo>
                    <a:pt x="53" y="146"/>
                    <a:pt x="43" y="148"/>
                    <a:pt x="33" y="150"/>
                  </a:cubicBezTo>
                  <a:cubicBezTo>
                    <a:pt x="28" y="151"/>
                    <a:pt x="23" y="151"/>
                    <a:pt x="18" y="152"/>
                  </a:cubicBezTo>
                  <a:cubicBezTo>
                    <a:pt x="16" y="152"/>
                    <a:pt x="13" y="152"/>
                    <a:pt x="11" y="152"/>
                  </a:cubicBezTo>
                  <a:cubicBezTo>
                    <a:pt x="8" y="152"/>
                    <a:pt x="6" y="153"/>
                    <a:pt x="2" y="153"/>
                  </a:cubicBezTo>
                  <a:lnTo>
                    <a:pt x="0" y="117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63"/>
            <p:cNvSpPr>
              <a:spLocks noChangeArrowheads="1"/>
            </p:cNvSpPr>
            <p:nvPr/>
          </p:nvSpPr>
          <p:spPr bwMode="auto">
            <a:xfrm>
              <a:off x="5265738" y="4779964"/>
              <a:ext cx="1344612" cy="1758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64"/>
            <p:cNvSpPr>
              <a:spLocks/>
            </p:cNvSpPr>
            <p:nvPr/>
          </p:nvSpPr>
          <p:spPr bwMode="auto">
            <a:xfrm>
              <a:off x="5257800" y="5592763"/>
              <a:ext cx="1355725" cy="976313"/>
            </a:xfrm>
            <a:custGeom>
              <a:avLst/>
              <a:gdLst>
                <a:gd name="T0" fmla="*/ 7 w 360"/>
                <a:gd name="T1" fmla="*/ 0 h 393"/>
                <a:gd name="T2" fmla="*/ 0 w 360"/>
                <a:gd name="T3" fmla="*/ 87 h 393"/>
                <a:gd name="T4" fmla="*/ 180 w 360"/>
                <a:gd name="T5" fmla="*/ 393 h 393"/>
                <a:gd name="T6" fmla="*/ 360 w 360"/>
                <a:gd name="T7" fmla="*/ 87 h 393"/>
                <a:gd name="T8" fmla="*/ 353 w 360"/>
                <a:gd name="T9" fmla="*/ 0 h 393"/>
                <a:gd name="T10" fmla="*/ 7 w 360"/>
                <a:gd name="T11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" h="393">
                  <a:moveTo>
                    <a:pt x="7" y="0"/>
                  </a:moveTo>
                  <a:cubicBezTo>
                    <a:pt x="3" y="28"/>
                    <a:pt x="0" y="57"/>
                    <a:pt x="0" y="87"/>
                  </a:cubicBezTo>
                  <a:cubicBezTo>
                    <a:pt x="0" y="256"/>
                    <a:pt x="81" y="393"/>
                    <a:pt x="180" y="393"/>
                  </a:cubicBezTo>
                  <a:cubicBezTo>
                    <a:pt x="279" y="393"/>
                    <a:pt x="360" y="256"/>
                    <a:pt x="360" y="87"/>
                  </a:cubicBezTo>
                  <a:cubicBezTo>
                    <a:pt x="360" y="57"/>
                    <a:pt x="357" y="28"/>
                    <a:pt x="35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72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65"/>
            <p:cNvSpPr>
              <a:spLocks noChangeArrowheads="1"/>
            </p:cNvSpPr>
            <p:nvPr/>
          </p:nvSpPr>
          <p:spPr bwMode="auto">
            <a:xfrm>
              <a:off x="5932488" y="5592763"/>
              <a:ext cx="41275" cy="806450"/>
            </a:xfrm>
            <a:prstGeom prst="rect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66"/>
            <p:cNvSpPr>
              <a:spLocks/>
            </p:cNvSpPr>
            <p:nvPr/>
          </p:nvSpPr>
          <p:spPr bwMode="auto">
            <a:xfrm>
              <a:off x="6162675" y="4403725"/>
              <a:ext cx="757237" cy="793750"/>
            </a:xfrm>
            <a:custGeom>
              <a:avLst/>
              <a:gdLst>
                <a:gd name="T0" fmla="*/ 153 w 201"/>
                <a:gd name="T1" fmla="*/ 172 h 211"/>
                <a:gd name="T2" fmla="*/ 15 w 201"/>
                <a:gd name="T3" fmla="*/ 162 h 211"/>
                <a:gd name="T4" fmla="*/ 50 w 201"/>
                <a:gd name="T5" fmla="*/ 29 h 211"/>
                <a:gd name="T6" fmla="*/ 173 w 201"/>
                <a:gd name="T7" fmla="*/ 49 h 211"/>
                <a:gd name="T8" fmla="*/ 153 w 201"/>
                <a:gd name="T9" fmla="*/ 17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11">
                  <a:moveTo>
                    <a:pt x="153" y="172"/>
                  </a:moveTo>
                  <a:cubicBezTo>
                    <a:pt x="100" y="211"/>
                    <a:pt x="15" y="162"/>
                    <a:pt x="15" y="162"/>
                  </a:cubicBezTo>
                  <a:cubicBezTo>
                    <a:pt x="15" y="162"/>
                    <a:pt x="0" y="64"/>
                    <a:pt x="50" y="29"/>
                  </a:cubicBezTo>
                  <a:cubicBezTo>
                    <a:pt x="90" y="0"/>
                    <a:pt x="145" y="9"/>
                    <a:pt x="173" y="49"/>
                  </a:cubicBezTo>
                  <a:cubicBezTo>
                    <a:pt x="201" y="88"/>
                    <a:pt x="192" y="143"/>
                    <a:pt x="153" y="1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67"/>
            <p:cNvSpPr>
              <a:spLocks/>
            </p:cNvSpPr>
            <p:nvPr/>
          </p:nvSpPr>
          <p:spPr bwMode="auto">
            <a:xfrm>
              <a:off x="6316663" y="4576763"/>
              <a:ext cx="428625" cy="447675"/>
            </a:xfrm>
            <a:custGeom>
              <a:avLst/>
              <a:gdLst>
                <a:gd name="T0" fmla="*/ 86 w 114"/>
                <a:gd name="T1" fmla="*/ 97 h 119"/>
                <a:gd name="T2" fmla="*/ 8 w 114"/>
                <a:gd name="T3" fmla="*/ 92 h 119"/>
                <a:gd name="T4" fmla="*/ 28 w 114"/>
                <a:gd name="T5" fmla="*/ 16 h 119"/>
                <a:gd name="T6" fmla="*/ 98 w 114"/>
                <a:gd name="T7" fmla="*/ 28 h 119"/>
                <a:gd name="T8" fmla="*/ 86 w 114"/>
                <a:gd name="T9" fmla="*/ 9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9">
                  <a:moveTo>
                    <a:pt x="86" y="97"/>
                  </a:moveTo>
                  <a:cubicBezTo>
                    <a:pt x="56" y="119"/>
                    <a:pt x="8" y="92"/>
                    <a:pt x="8" y="92"/>
                  </a:cubicBezTo>
                  <a:cubicBezTo>
                    <a:pt x="8" y="92"/>
                    <a:pt x="0" y="36"/>
                    <a:pt x="28" y="16"/>
                  </a:cubicBezTo>
                  <a:cubicBezTo>
                    <a:pt x="51" y="0"/>
                    <a:pt x="82" y="5"/>
                    <a:pt x="98" y="28"/>
                  </a:cubicBezTo>
                  <a:cubicBezTo>
                    <a:pt x="114" y="50"/>
                    <a:pt x="108" y="81"/>
                    <a:pt x="86" y="97"/>
                  </a:cubicBezTo>
                  <a:close/>
                </a:path>
              </a:pathLst>
            </a:custGeom>
            <a:solidFill>
              <a:srgbClr val="FFB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68"/>
            <p:cNvSpPr>
              <a:spLocks/>
            </p:cNvSpPr>
            <p:nvPr/>
          </p:nvSpPr>
          <p:spPr bwMode="auto">
            <a:xfrm>
              <a:off x="4968875" y="4403725"/>
              <a:ext cx="760412" cy="793750"/>
            </a:xfrm>
            <a:custGeom>
              <a:avLst/>
              <a:gdLst>
                <a:gd name="T0" fmla="*/ 49 w 202"/>
                <a:gd name="T1" fmla="*/ 172 h 211"/>
                <a:gd name="T2" fmla="*/ 187 w 202"/>
                <a:gd name="T3" fmla="*/ 162 h 211"/>
                <a:gd name="T4" fmla="*/ 151 w 202"/>
                <a:gd name="T5" fmla="*/ 29 h 211"/>
                <a:gd name="T6" fmla="*/ 29 w 202"/>
                <a:gd name="T7" fmla="*/ 49 h 211"/>
                <a:gd name="T8" fmla="*/ 49 w 202"/>
                <a:gd name="T9" fmla="*/ 17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11">
                  <a:moveTo>
                    <a:pt x="49" y="172"/>
                  </a:moveTo>
                  <a:cubicBezTo>
                    <a:pt x="102" y="211"/>
                    <a:pt x="187" y="162"/>
                    <a:pt x="187" y="162"/>
                  </a:cubicBezTo>
                  <a:cubicBezTo>
                    <a:pt x="187" y="162"/>
                    <a:pt x="202" y="64"/>
                    <a:pt x="151" y="29"/>
                  </a:cubicBezTo>
                  <a:cubicBezTo>
                    <a:pt x="112" y="0"/>
                    <a:pt x="57" y="9"/>
                    <a:pt x="29" y="49"/>
                  </a:cubicBezTo>
                  <a:cubicBezTo>
                    <a:pt x="0" y="88"/>
                    <a:pt x="10" y="143"/>
                    <a:pt x="49" y="1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69"/>
            <p:cNvSpPr>
              <a:spLocks/>
            </p:cNvSpPr>
            <p:nvPr/>
          </p:nvSpPr>
          <p:spPr bwMode="auto">
            <a:xfrm>
              <a:off x="5145088" y="4576763"/>
              <a:ext cx="430212" cy="447675"/>
            </a:xfrm>
            <a:custGeom>
              <a:avLst/>
              <a:gdLst>
                <a:gd name="T0" fmla="*/ 28 w 114"/>
                <a:gd name="T1" fmla="*/ 97 h 119"/>
                <a:gd name="T2" fmla="*/ 106 w 114"/>
                <a:gd name="T3" fmla="*/ 92 h 119"/>
                <a:gd name="T4" fmla="*/ 86 w 114"/>
                <a:gd name="T5" fmla="*/ 16 h 119"/>
                <a:gd name="T6" fmla="*/ 16 w 114"/>
                <a:gd name="T7" fmla="*/ 28 h 119"/>
                <a:gd name="T8" fmla="*/ 28 w 114"/>
                <a:gd name="T9" fmla="*/ 9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9">
                  <a:moveTo>
                    <a:pt x="28" y="97"/>
                  </a:moveTo>
                  <a:cubicBezTo>
                    <a:pt x="58" y="119"/>
                    <a:pt x="106" y="92"/>
                    <a:pt x="106" y="92"/>
                  </a:cubicBezTo>
                  <a:cubicBezTo>
                    <a:pt x="106" y="92"/>
                    <a:pt x="114" y="36"/>
                    <a:pt x="86" y="16"/>
                  </a:cubicBezTo>
                  <a:cubicBezTo>
                    <a:pt x="63" y="0"/>
                    <a:pt x="32" y="5"/>
                    <a:pt x="16" y="28"/>
                  </a:cubicBezTo>
                  <a:cubicBezTo>
                    <a:pt x="0" y="50"/>
                    <a:pt x="6" y="81"/>
                    <a:pt x="28" y="97"/>
                  </a:cubicBezTo>
                  <a:close/>
                </a:path>
              </a:pathLst>
            </a:custGeom>
            <a:solidFill>
              <a:srgbClr val="FFB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70"/>
            <p:cNvSpPr>
              <a:spLocks/>
            </p:cNvSpPr>
            <p:nvPr/>
          </p:nvSpPr>
          <p:spPr bwMode="auto">
            <a:xfrm>
              <a:off x="5819775" y="5265738"/>
              <a:ext cx="319087" cy="230188"/>
            </a:xfrm>
            <a:custGeom>
              <a:avLst/>
              <a:gdLst>
                <a:gd name="T0" fmla="*/ 85 w 85"/>
                <a:gd name="T1" fmla="*/ 0 h 61"/>
                <a:gd name="T2" fmla="*/ 42 w 85"/>
                <a:gd name="T3" fmla="*/ 61 h 61"/>
                <a:gd name="T4" fmla="*/ 0 w 85"/>
                <a:gd name="T5" fmla="*/ 0 h 61"/>
                <a:gd name="T6" fmla="*/ 85 w 85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61">
                  <a:moveTo>
                    <a:pt x="85" y="0"/>
                  </a:moveTo>
                  <a:cubicBezTo>
                    <a:pt x="85" y="34"/>
                    <a:pt x="66" y="61"/>
                    <a:pt x="42" y="61"/>
                  </a:cubicBezTo>
                  <a:cubicBezTo>
                    <a:pt x="19" y="61"/>
                    <a:pt x="0" y="34"/>
                    <a:pt x="0" y="0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71"/>
            <p:cNvSpPr>
              <a:spLocks/>
            </p:cNvSpPr>
            <p:nvPr/>
          </p:nvSpPr>
          <p:spPr bwMode="auto">
            <a:xfrm>
              <a:off x="5883275" y="5265738"/>
              <a:ext cx="180975" cy="188913"/>
            </a:xfrm>
            <a:custGeom>
              <a:avLst/>
              <a:gdLst>
                <a:gd name="T0" fmla="*/ 40 w 48"/>
                <a:gd name="T1" fmla="*/ 43 h 50"/>
                <a:gd name="T2" fmla="*/ 32 w 48"/>
                <a:gd name="T3" fmla="*/ 47 h 50"/>
                <a:gd name="T4" fmla="*/ 17 w 48"/>
                <a:gd name="T5" fmla="*/ 47 h 50"/>
                <a:gd name="T6" fmla="*/ 8 w 48"/>
                <a:gd name="T7" fmla="*/ 42 h 50"/>
                <a:gd name="T8" fmla="*/ 0 w 48"/>
                <a:gd name="T9" fmla="*/ 28 h 50"/>
                <a:gd name="T10" fmla="*/ 0 w 48"/>
                <a:gd name="T11" fmla="*/ 0 h 50"/>
                <a:gd name="T12" fmla="*/ 48 w 48"/>
                <a:gd name="T13" fmla="*/ 0 h 50"/>
                <a:gd name="T14" fmla="*/ 48 w 48"/>
                <a:gd name="T15" fmla="*/ 29 h 50"/>
                <a:gd name="T16" fmla="*/ 40 w 48"/>
                <a:gd name="T1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0">
                  <a:moveTo>
                    <a:pt x="40" y="43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27" y="50"/>
                    <a:pt x="21" y="50"/>
                    <a:pt x="17" y="47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" y="39"/>
                    <a:pt x="0" y="34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5"/>
                    <a:pt x="45" y="40"/>
                    <a:pt x="4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72"/>
            <p:cNvSpPr>
              <a:spLocks/>
            </p:cNvSpPr>
            <p:nvPr/>
          </p:nvSpPr>
          <p:spPr bwMode="auto">
            <a:xfrm>
              <a:off x="5965825" y="5265738"/>
              <a:ext cx="11112" cy="188913"/>
            </a:xfrm>
            <a:custGeom>
              <a:avLst/>
              <a:gdLst>
                <a:gd name="T0" fmla="*/ 3 w 3"/>
                <a:gd name="T1" fmla="*/ 43 h 50"/>
                <a:gd name="T2" fmla="*/ 2 w 3"/>
                <a:gd name="T3" fmla="*/ 47 h 50"/>
                <a:gd name="T4" fmla="*/ 1 w 3"/>
                <a:gd name="T5" fmla="*/ 47 h 50"/>
                <a:gd name="T6" fmla="*/ 1 w 3"/>
                <a:gd name="T7" fmla="*/ 42 h 50"/>
                <a:gd name="T8" fmla="*/ 0 w 3"/>
                <a:gd name="T9" fmla="*/ 28 h 50"/>
                <a:gd name="T10" fmla="*/ 0 w 3"/>
                <a:gd name="T11" fmla="*/ 0 h 50"/>
                <a:gd name="T12" fmla="*/ 3 w 3"/>
                <a:gd name="T13" fmla="*/ 0 h 50"/>
                <a:gd name="T14" fmla="*/ 3 w 3"/>
                <a:gd name="T15" fmla="*/ 29 h 50"/>
                <a:gd name="T16" fmla="*/ 3 w 3"/>
                <a:gd name="T1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0">
                  <a:moveTo>
                    <a:pt x="3" y="43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50"/>
                    <a:pt x="2" y="50"/>
                    <a:pt x="1" y="47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39"/>
                    <a:pt x="0" y="34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5"/>
                    <a:pt x="3" y="40"/>
                    <a:pt x="3" y="43"/>
                  </a:cubicBezTo>
                  <a:close/>
                </a:path>
              </a:pathLst>
            </a:custGeom>
            <a:solidFill>
              <a:srgbClr val="9B1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73"/>
            <p:cNvSpPr>
              <a:spLocks/>
            </p:cNvSpPr>
            <p:nvPr/>
          </p:nvSpPr>
          <p:spPr bwMode="auto">
            <a:xfrm>
              <a:off x="5905500" y="5130800"/>
              <a:ext cx="147637" cy="93663"/>
            </a:xfrm>
            <a:custGeom>
              <a:avLst/>
              <a:gdLst>
                <a:gd name="T0" fmla="*/ 25 w 39"/>
                <a:gd name="T1" fmla="*/ 22 h 25"/>
                <a:gd name="T2" fmla="*/ 34 w 39"/>
                <a:gd name="T3" fmla="*/ 13 h 25"/>
                <a:gd name="T4" fmla="*/ 28 w 39"/>
                <a:gd name="T5" fmla="*/ 0 h 25"/>
                <a:gd name="T6" fmla="*/ 10 w 39"/>
                <a:gd name="T7" fmla="*/ 0 h 25"/>
                <a:gd name="T8" fmla="*/ 5 w 39"/>
                <a:gd name="T9" fmla="*/ 13 h 25"/>
                <a:gd name="T10" fmla="*/ 14 w 39"/>
                <a:gd name="T11" fmla="*/ 22 h 25"/>
                <a:gd name="T12" fmla="*/ 25 w 39"/>
                <a:gd name="T13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25" y="22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9" y="8"/>
                    <a:pt x="35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8"/>
                    <a:pt x="5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25"/>
                    <a:pt x="22" y="25"/>
                    <a:pt x="25" y="22"/>
                  </a:cubicBezTo>
                  <a:close/>
                </a:path>
              </a:pathLst>
            </a:custGeom>
            <a:solidFill>
              <a:srgbClr val="B92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74"/>
            <p:cNvSpPr>
              <a:spLocks/>
            </p:cNvSpPr>
            <p:nvPr/>
          </p:nvSpPr>
          <p:spPr bwMode="auto">
            <a:xfrm>
              <a:off x="5619750" y="5084763"/>
              <a:ext cx="203200" cy="101600"/>
            </a:xfrm>
            <a:custGeom>
              <a:avLst/>
              <a:gdLst>
                <a:gd name="T0" fmla="*/ 54 w 54"/>
                <a:gd name="T1" fmla="*/ 27 h 27"/>
                <a:gd name="T2" fmla="*/ 46 w 54"/>
                <a:gd name="T3" fmla="*/ 27 h 27"/>
                <a:gd name="T4" fmla="*/ 27 w 54"/>
                <a:gd name="T5" fmla="*/ 8 h 27"/>
                <a:gd name="T6" fmla="*/ 8 w 54"/>
                <a:gd name="T7" fmla="*/ 27 h 27"/>
                <a:gd name="T8" fmla="*/ 0 w 54"/>
                <a:gd name="T9" fmla="*/ 27 h 27"/>
                <a:gd name="T10" fmla="*/ 27 w 54"/>
                <a:gd name="T11" fmla="*/ 0 h 27"/>
                <a:gd name="T12" fmla="*/ 54 w 54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7">
                  <a:moveTo>
                    <a:pt x="54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16"/>
                    <a:pt x="37" y="8"/>
                    <a:pt x="27" y="8"/>
                  </a:cubicBezTo>
                  <a:cubicBezTo>
                    <a:pt x="17" y="8"/>
                    <a:pt x="8" y="16"/>
                    <a:pt x="8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7"/>
                  </a:cubicBezTo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75"/>
            <p:cNvSpPr>
              <a:spLocks/>
            </p:cNvSpPr>
            <p:nvPr/>
          </p:nvSpPr>
          <p:spPr bwMode="auto">
            <a:xfrm>
              <a:off x="6108700" y="5084763"/>
              <a:ext cx="200025" cy="101600"/>
            </a:xfrm>
            <a:custGeom>
              <a:avLst/>
              <a:gdLst>
                <a:gd name="T0" fmla="*/ 53 w 53"/>
                <a:gd name="T1" fmla="*/ 27 h 27"/>
                <a:gd name="T2" fmla="*/ 45 w 53"/>
                <a:gd name="T3" fmla="*/ 27 h 27"/>
                <a:gd name="T4" fmla="*/ 27 w 53"/>
                <a:gd name="T5" fmla="*/ 8 h 27"/>
                <a:gd name="T6" fmla="*/ 8 w 53"/>
                <a:gd name="T7" fmla="*/ 27 h 27"/>
                <a:gd name="T8" fmla="*/ 0 w 53"/>
                <a:gd name="T9" fmla="*/ 27 h 27"/>
                <a:gd name="T10" fmla="*/ 27 w 53"/>
                <a:gd name="T11" fmla="*/ 0 h 27"/>
                <a:gd name="T12" fmla="*/ 53 w 53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27">
                  <a:moveTo>
                    <a:pt x="5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16"/>
                    <a:pt x="37" y="8"/>
                    <a:pt x="27" y="8"/>
                  </a:cubicBezTo>
                  <a:cubicBezTo>
                    <a:pt x="16" y="8"/>
                    <a:pt x="8" y="16"/>
                    <a:pt x="8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1" y="0"/>
                    <a:pt x="53" y="12"/>
                    <a:pt x="53" y="27"/>
                  </a:cubicBezTo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Rectangle 76"/>
            <p:cNvSpPr>
              <a:spLocks noChangeArrowheads="1"/>
            </p:cNvSpPr>
            <p:nvPr/>
          </p:nvSpPr>
          <p:spPr bwMode="auto">
            <a:xfrm>
              <a:off x="5803900" y="576262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Rectangle 77"/>
            <p:cNvSpPr>
              <a:spLocks noChangeArrowheads="1"/>
            </p:cNvSpPr>
            <p:nvPr/>
          </p:nvSpPr>
          <p:spPr bwMode="auto">
            <a:xfrm>
              <a:off x="5803900" y="588327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Rectangle 78"/>
            <p:cNvSpPr>
              <a:spLocks noChangeArrowheads="1"/>
            </p:cNvSpPr>
            <p:nvPr/>
          </p:nvSpPr>
          <p:spPr bwMode="auto">
            <a:xfrm>
              <a:off x="5803900" y="600392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79"/>
            <p:cNvSpPr>
              <a:spLocks noChangeArrowheads="1"/>
            </p:cNvSpPr>
            <p:nvPr/>
          </p:nvSpPr>
          <p:spPr bwMode="auto">
            <a:xfrm>
              <a:off x="5235575" y="5556250"/>
              <a:ext cx="685800" cy="120650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80"/>
            <p:cNvSpPr>
              <a:spLocks noChangeArrowheads="1"/>
            </p:cNvSpPr>
            <p:nvPr/>
          </p:nvSpPr>
          <p:spPr bwMode="auto">
            <a:xfrm>
              <a:off x="5981700" y="5556250"/>
              <a:ext cx="685800" cy="120650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81"/>
            <p:cNvSpPr>
              <a:spLocks/>
            </p:cNvSpPr>
            <p:nvPr/>
          </p:nvSpPr>
          <p:spPr bwMode="auto">
            <a:xfrm>
              <a:off x="5724525" y="4603750"/>
              <a:ext cx="487362" cy="274638"/>
            </a:xfrm>
            <a:custGeom>
              <a:avLst/>
              <a:gdLst>
                <a:gd name="T0" fmla="*/ 59 w 129"/>
                <a:gd name="T1" fmla="*/ 0 h 73"/>
                <a:gd name="T2" fmla="*/ 0 w 129"/>
                <a:gd name="T3" fmla="*/ 62 h 73"/>
                <a:gd name="T4" fmla="*/ 56 w 129"/>
                <a:gd name="T5" fmla="*/ 47 h 73"/>
                <a:gd name="T6" fmla="*/ 129 w 129"/>
                <a:gd name="T7" fmla="*/ 73 h 73"/>
                <a:gd name="T8" fmla="*/ 129 w 129"/>
                <a:gd name="T9" fmla="*/ 73 h 73"/>
                <a:gd name="T10" fmla="*/ 59 w 129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73">
                  <a:moveTo>
                    <a:pt x="59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7" y="52"/>
                    <a:pt x="36" y="47"/>
                    <a:pt x="56" y="47"/>
                  </a:cubicBezTo>
                  <a:cubicBezTo>
                    <a:pt x="82" y="47"/>
                    <a:pt x="107" y="56"/>
                    <a:pt x="129" y="73"/>
                  </a:cubicBezTo>
                  <a:cubicBezTo>
                    <a:pt x="129" y="73"/>
                    <a:pt x="129" y="73"/>
                    <a:pt x="129" y="73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B2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82"/>
            <p:cNvSpPr>
              <a:spLocks/>
            </p:cNvSpPr>
            <p:nvPr/>
          </p:nvSpPr>
          <p:spPr bwMode="auto">
            <a:xfrm>
              <a:off x="5586413" y="4779963"/>
              <a:ext cx="719137" cy="328613"/>
            </a:xfrm>
            <a:custGeom>
              <a:avLst/>
              <a:gdLst>
                <a:gd name="T0" fmla="*/ 93 w 191"/>
                <a:gd name="T1" fmla="*/ 0 h 87"/>
                <a:gd name="T2" fmla="*/ 37 w 191"/>
                <a:gd name="T3" fmla="*/ 15 h 87"/>
                <a:gd name="T4" fmla="*/ 25 w 191"/>
                <a:gd name="T5" fmla="*/ 27 h 87"/>
                <a:gd name="T6" fmla="*/ 23 w 191"/>
                <a:gd name="T7" fmla="*/ 62 h 87"/>
                <a:gd name="T8" fmla="*/ 0 w 191"/>
                <a:gd name="T9" fmla="*/ 73 h 87"/>
                <a:gd name="T10" fmla="*/ 33 w 191"/>
                <a:gd name="T11" fmla="*/ 81 h 87"/>
                <a:gd name="T12" fmla="*/ 36 w 191"/>
                <a:gd name="T13" fmla="*/ 81 h 87"/>
                <a:gd name="T14" fmla="*/ 47 w 191"/>
                <a:gd name="T15" fmla="*/ 83 h 87"/>
                <a:gd name="T16" fmla="*/ 93 w 191"/>
                <a:gd name="T17" fmla="*/ 87 h 87"/>
                <a:gd name="T18" fmla="*/ 191 w 191"/>
                <a:gd name="T19" fmla="*/ 73 h 87"/>
                <a:gd name="T20" fmla="*/ 168 w 191"/>
                <a:gd name="T21" fmla="*/ 62 h 87"/>
                <a:gd name="T22" fmla="*/ 166 w 191"/>
                <a:gd name="T23" fmla="*/ 26 h 87"/>
                <a:gd name="T24" fmla="*/ 93 w 191"/>
                <a:gd name="T2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87">
                  <a:moveTo>
                    <a:pt x="93" y="0"/>
                  </a:moveTo>
                  <a:cubicBezTo>
                    <a:pt x="73" y="0"/>
                    <a:pt x="54" y="5"/>
                    <a:pt x="37" y="15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47"/>
                    <a:pt x="23" y="62"/>
                    <a:pt x="23" y="62"/>
                  </a:cubicBezTo>
                  <a:cubicBezTo>
                    <a:pt x="23" y="62"/>
                    <a:pt x="14" y="68"/>
                    <a:pt x="0" y="73"/>
                  </a:cubicBezTo>
                  <a:cubicBezTo>
                    <a:pt x="11" y="76"/>
                    <a:pt x="22" y="79"/>
                    <a:pt x="33" y="81"/>
                  </a:cubicBezTo>
                  <a:cubicBezTo>
                    <a:pt x="34" y="81"/>
                    <a:pt x="35" y="81"/>
                    <a:pt x="36" y="81"/>
                  </a:cubicBezTo>
                  <a:cubicBezTo>
                    <a:pt x="40" y="81"/>
                    <a:pt x="44" y="82"/>
                    <a:pt x="47" y="83"/>
                  </a:cubicBezTo>
                  <a:cubicBezTo>
                    <a:pt x="63" y="86"/>
                    <a:pt x="78" y="87"/>
                    <a:pt x="93" y="87"/>
                  </a:cubicBezTo>
                  <a:cubicBezTo>
                    <a:pt x="126" y="87"/>
                    <a:pt x="158" y="82"/>
                    <a:pt x="191" y="73"/>
                  </a:cubicBezTo>
                  <a:cubicBezTo>
                    <a:pt x="177" y="68"/>
                    <a:pt x="168" y="62"/>
                    <a:pt x="168" y="62"/>
                  </a:cubicBezTo>
                  <a:cubicBezTo>
                    <a:pt x="168" y="62"/>
                    <a:pt x="165" y="47"/>
                    <a:pt x="166" y="26"/>
                  </a:cubicBezTo>
                  <a:cubicBezTo>
                    <a:pt x="144" y="9"/>
                    <a:pt x="119" y="0"/>
                    <a:pt x="93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83"/>
            <p:cNvSpPr>
              <a:spLocks/>
            </p:cNvSpPr>
            <p:nvPr/>
          </p:nvSpPr>
          <p:spPr bwMode="auto">
            <a:xfrm>
              <a:off x="6207125" y="4878388"/>
              <a:ext cx="158750" cy="176213"/>
            </a:xfrm>
            <a:custGeom>
              <a:avLst/>
              <a:gdLst>
                <a:gd name="T0" fmla="*/ 1 w 42"/>
                <a:gd name="T1" fmla="*/ 0 h 47"/>
                <a:gd name="T2" fmla="*/ 1 w 42"/>
                <a:gd name="T3" fmla="*/ 0 h 47"/>
                <a:gd name="T4" fmla="*/ 3 w 42"/>
                <a:gd name="T5" fmla="*/ 36 h 47"/>
                <a:gd name="T6" fmla="*/ 26 w 42"/>
                <a:gd name="T7" fmla="*/ 47 h 47"/>
                <a:gd name="T8" fmla="*/ 42 w 42"/>
                <a:gd name="T9" fmla="*/ 43 h 47"/>
                <a:gd name="T10" fmla="*/ 1 w 42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1"/>
                    <a:pt x="3" y="36"/>
                    <a:pt x="3" y="36"/>
                  </a:cubicBezTo>
                  <a:cubicBezTo>
                    <a:pt x="3" y="36"/>
                    <a:pt x="12" y="42"/>
                    <a:pt x="26" y="47"/>
                  </a:cubicBezTo>
                  <a:cubicBezTo>
                    <a:pt x="31" y="46"/>
                    <a:pt x="36" y="44"/>
                    <a:pt x="42" y="4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84"/>
            <p:cNvSpPr>
              <a:spLocks/>
            </p:cNvSpPr>
            <p:nvPr/>
          </p:nvSpPr>
          <p:spPr bwMode="auto">
            <a:xfrm>
              <a:off x="5529263" y="4881563"/>
              <a:ext cx="150812" cy="173038"/>
            </a:xfrm>
            <a:custGeom>
              <a:avLst/>
              <a:gdLst>
                <a:gd name="T0" fmla="*/ 40 w 40"/>
                <a:gd name="T1" fmla="*/ 0 h 46"/>
                <a:gd name="T2" fmla="*/ 0 w 40"/>
                <a:gd name="T3" fmla="*/ 42 h 46"/>
                <a:gd name="T4" fmla="*/ 15 w 40"/>
                <a:gd name="T5" fmla="*/ 46 h 46"/>
                <a:gd name="T6" fmla="*/ 38 w 40"/>
                <a:gd name="T7" fmla="*/ 35 h 46"/>
                <a:gd name="T8" fmla="*/ 40 w 40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6">
                  <a:moveTo>
                    <a:pt x="4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5" y="43"/>
                    <a:pt x="10" y="45"/>
                    <a:pt x="15" y="46"/>
                  </a:cubicBezTo>
                  <a:cubicBezTo>
                    <a:pt x="29" y="41"/>
                    <a:pt x="38" y="35"/>
                    <a:pt x="38" y="35"/>
                  </a:cubicBezTo>
                  <a:cubicBezTo>
                    <a:pt x="38" y="35"/>
                    <a:pt x="40" y="20"/>
                    <a:pt x="40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85"/>
            <p:cNvSpPr>
              <a:spLocks/>
            </p:cNvSpPr>
            <p:nvPr/>
          </p:nvSpPr>
          <p:spPr bwMode="auto">
            <a:xfrm>
              <a:off x="5710238" y="5084763"/>
              <a:ext cx="52387" cy="7938"/>
            </a:xfrm>
            <a:custGeom>
              <a:avLst/>
              <a:gdLst>
                <a:gd name="T0" fmla="*/ 3 w 14"/>
                <a:gd name="T1" fmla="*/ 0 h 2"/>
                <a:gd name="T2" fmla="*/ 0 w 14"/>
                <a:gd name="T3" fmla="*/ 0 h 2"/>
                <a:gd name="T4" fmla="*/ 14 w 14"/>
                <a:gd name="T5" fmla="*/ 2 h 2"/>
                <a:gd name="T6" fmla="*/ 3 w 1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5" y="1"/>
                    <a:pt x="10" y="2"/>
                    <a:pt x="14" y="2"/>
                  </a:cubicBezTo>
                  <a:cubicBezTo>
                    <a:pt x="11" y="1"/>
                    <a:pt x="7" y="0"/>
                    <a:pt x="3" y="0"/>
                  </a:cubicBezTo>
                </a:path>
              </a:pathLst>
            </a:custGeom>
            <a:solidFill>
              <a:srgbClr val="B2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86"/>
            <p:cNvSpPr>
              <a:spLocks/>
            </p:cNvSpPr>
            <p:nvPr/>
          </p:nvSpPr>
          <p:spPr bwMode="auto">
            <a:xfrm>
              <a:off x="5457825" y="4603750"/>
              <a:ext cx="979487" cy="469900"/>
            </a:xfrm>
            <a:custGeom>
              <a:avLst/>
              <a:gdLst>
                <a:gd name="T0" fmla="*/ 130 w 260"/>
                <a:gd name="T1" fmla="*/ 0 h 125"/>
                <a:gd name="T2" fmla="*/ 0 w 260"/>
                <a:gd name="T3" fmla="*/ 116 h 125"/>
                <a:gd name="T4" fmla="*/ 260 w 260"/>
                <a:gd name="T5" fmla="*/ 116 h 125"/>
                <a:gd name="T6" fmla="*/ 130 w 260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125">
                  <a:moveTo>
                    <a:pt x="130" y="0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87" y="125"/>
                    <a:pt x="173" y="125"/>
                    <a:pt x="260" y="116"/>
                  </a:cubicBezTo>
                  <a:lnTo>
                    <a:pt x="130" y="0"/>
                  </a:ln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87"/>
            <p:cNvSpPr>
              <a:spLocks/>
            </p:cNvSpPr>
            <p:nvPr/>
          </p:nvSpPr>
          <p:spPr bwMode="auto">
            <a:xfrm>
              <a:off x="5646738" y="4603750"/>
              <a:ext cx="598487" cy="450850"/>
            </a:xfrm>
            <a:custGeom>
              <a:avLst/>
              <a:gdLst>
                <a:gd name="T0" fmla="*/ 0 w 377"/>
                <a:gd name="T1" fmla="*/ 284 h 284"/>
                <a:gd name="T2" fmla="*/ 189 w 377"/>
                <a:gd name="T3" fmla="*/ 0 h 284"/>
                <a:gd name="T4" fmla="*/ 377 w 377"/>
                <a:gd name="T5" fmla="*/ 284 h 284"/>
                <a:gd name="T6" fmla="*/ 189 w 377"/>
                <a:gd name="T7" fmla="*/ 31 h 284"/>
                <a:gd name="T8" fmla="*/ 0 w 377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84">
                  <a:moveTo>
                    <a:pt x="0" y="284"/>
                  </a:moveTo>
                  <a:lnTo>
                    <a:pt x="189" y="0"/>
                  </a:lnTo>
                  <a:lnTo>
                    <a:pt x="377" y="284"/>
                  </a:lnTo>
                  <a:lnTo>
                    <a:pt x="189" y="31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FFA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88"/>
            <p:cNvSpPr>
              <a:spLocks/>
            </p:cNvSpPr>
            <p:nvPr/>
          </p:nvSpPr>
          <p:spPr bwMode="auto">
            <a:xfrm>
              <a:off x="5935663" y="4637088"/>
              <a:ext cx="26987" cy="428625"/>
            </a:xfrm>
            <a:custGeom>
              <a:avLst/>
              <a:gdLst>
                <a:gd name="T0" fmla="*/ 0 w 7"/>
                <a:gd name="T1" fmla="*/ 4 h 114"/>
                <a:gd name="T2" fmla="*/ 6 w 7"/>
                <a:gd name="T3" fmla="*/ 114 h 114"/>
                <a:gd name="T4" fmla="*/ 7 w 7"/>
                <a:gd name="T5" fmla="*/ 3 h 114"/>
                <a:gd name="T6" fmla="*/ 0 w 7"/>
                <a:gd name="T7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4">
                  <a:moveTo>
                    <a:pt x="0" y="4"/>
                  </a:moveTo>
                  <a:cubicBezTo>
                    <a:pt x="6" y="114"/>
                    <a:pt x="6" y="114"/>
                    <a:pt x="6" y="11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4" y="0"/>
                    <a:pt x="0" y="4"/>
                  </a:cubicBezTo>
                  <a:close/>
                </a:path>
              </a:pathLst>
            </a:custGeom>
            <a:solidFill>
              <a:srgbClr val="FFA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89"/>
            <p:cNvSpPr>
              <a:spLocks/>
            </p:cNvSpPr>
            <p:nvPr/>
          </p:nvSpPr>
          <p:spPr bwMode="auto">
            <a:xfrm>
              <a:off x="5845175" y="5988050"/>
              <a:ext cx="204787" cy="287338"/>
            </a:xfrm>
            <a:custGeom>
              <a:avLst/>
              <a:gdLst>
                <a:gd name="T0" fmla="*/ 2 w 54"/>
                <a:gd name="T1" fmla="*/ 76 h 76"/>
                <a:gd name="T2" fmla="*/ 54 w 54"/>
                <a:gd name="T3" fmla="*/ 76 h 76"/>
                <a:gd name="T4" fmla="*/ 54 w 54"/>
                <a:gd name="T5" fmla="*/ 23 h 76"/>
                <a:gd name="T6" fmla="*/ 40 w 54"/>
                <a:gd name="T7" fmla="*/ 5 h 76"/>
                <a:gd name="T8" fmla="*/ 29 w 54"/>
                <a:gd name="T9" fmla="*/ 0 h 76"/>
                <a:gd name="T10" fmla="*/ 29 w 54"/>
                <a:gd name="T11" fmla="*/ 0 h 76"/>
                <a:gd name="T12" fmla="*/ 20 w 54"/>
                <a:gd name="T13" fmla="*/ 4 h 76"/>
                <a:gd name="T14" fmla="*/ 0 w 54"/>
                <a:gd name="T15" fmla="*/ 24 h 76"/>
                <a:gd name="T16" fmla="*/ 2 w 54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6">
                  <a:moveTo>
                    <a:pt x="2" y="76"/>
                  </a:moveTo>
                  <a:cubicBezTo>
                    <a:pt x="54" y="76"/>
                    <a:pt x="54" y="76"/>
                    <a:pt x="54" y="76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8" y="1"/>
                    <a:pt x="34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6" y="0"/>
                    <a:pt x="22" y="1"/>
                    <a:pt x="20" y="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2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Rectangle 90"/>
            <p:cNvSpPr>
              <a:spLocks noChangeArrowheads="1"/>
            </p:cNvSpPr>
            <p:nvPr/>
          </p:nvSpPr>
          <p:spPr bwMode="auto">
            <a:xfrm>
              <a:off x="5646738" y="5951538"/>
              <a:ext cx="206375" cy="492125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Rectangle 91"/>
            <p:cNvSpPr>
              <a:spLocks noChangeArrowheads="1"/>
            </p:cNvSpPr>
            <p:nvPr/>
          </p:nvSpPr>
          <p:spPr bwMode="auto">
            <a:xfrm>
              <a:off x="6049963" y="5951538"/>
              <a:ext cx="206375" cy="492125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92"/>
            <p:cNvSpPr>
              <a:spLocks/>
            </p:cNvSpPr>
            <p:nvPr/>
          </p:nvSpPr>
          <p:spPr bwMode="auto">
            <a:xfrm>
              <a:off x="6256338" y="5845175"/>
              <a:ext cx="211137" cy="106363"/>
            </a:xfrm>
            <a:custGeom>
              <a:avLst/>
              <a:gdLst>
                <a:gd name="T0" fmla="*/ 0 w 133"/>
                <a:gd name="T1" fmla="*/ 67 h 67"/>
                <a:gd name="T2" fmla="*/ 133 w 133"/>
                <a:gd name="T3" fmla="*/ 67 h 67"/>
                <a:gd name="T4" fmla="*/ 133 w 133"/>
                <a:gd name="T5" fmla="*/ 0 h 67"/>
                <a:gd name="T6" fmla="*/ 0 w 1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67">
                  <a:moveTo>
                    <a:pt x="0" y="67"/>
                  </a:moveTo>
                  <a:lnTo>
                    <a:pt x="133" y="67"/>
                  </a:lnTo>
                  <a:lnTo>
                    <a:pt x="133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62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93"/>
            <p:cNvSpPr>
              <a:spLocks/>
            </p:cNvSpPr>
            <p:nvPr/>
          </p:nvSpPr>
          <p:spPr bwMode="auto">
            <a:xfrm>
              <a:off x="5427663" y="5845175"/>
              <a:ext cx="207962" cy="106363"/>
            </a:xfrm>
            <a:custGeom>
              <a:avLst/>
              <a:gdLst>
                <a:gd name="T0" fmla="*/ 131 w 131"/>
                <a:gd name="T1" fmla="*/ 67 h 67"/>
                <a:gd name="T2" fmla="*/ 0 w 131"/>
                <a:gd name="T3" fmla="*/ 67 h 67"/>
                <a:gd name="T4" fmla="*/ 0 w 131"/>
                <a:gd name="T5" fmla="*/ 0 h 67"/>
                <a:gd name="T6" fmla="*/ 131 w 13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67">
                  <a:moveTo>
                    <a:pt x="131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31" y="67"/>
                  </a:lnTo>
                  <a:close/>
                </a:path>
              </a:pathLst>
            </a:custGeom>
            <a:solidFill>
              <a:srgbClr val="C62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Oval 94"/>
            <p:cNvSpPr>
              <a:spLocks noChangeArrowheads="1"/>
            </p:cNvSpPr>
            <p:nvPr/>
          </p:nvSpPr>
          <p:spPr bwMode="auto">
            <a:xfrm>
              <a:off x="5707063" y="6003925"/>
              <a:ext cx="66675" cy="682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Oval 95"/>
            <p:cNvSpPr>
              <a:spLocks noChangeArrowheads="1"/>
            </p:cNvSpPr>
            <p:nvPr/>
          </p:nvSpPr>
          <p:spPr bwMode="auto">
            <a:xfrm>
              <a:off x="6121400" y="6003925"/>
              <a:ext cx="66675" cy="682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5" name="组合 354"/>
          <p:cNvGrpSpPr/>
          <p:nvPr/>
        </p:nvGrpSpPr>
        <p:grpSpPr>
          <a:xfrm>
            <a:off x="7221089" y="1935859"/>
            <a:ext cx="4072800" cy="4296530"/>
            <a:chOff x="5099051" y="3802274"/>
            <a:chExt cx="2832100" cy="2987675"/>
          </a:xfrm>
        </p:grpSpPr>
        <p:sp>
          <p:nvSpPr>
            <p:cNvPr id="356" name="Freeform 153"/>
            <p:cNvSpPr>
              <a:spLocks/>
            </p:cNvSpPr>
            <p:nvPr/>
          </p:nvSpPr>
          <p:spPr bwMode="auto">
            <a:xfrm>
              <a:off x="5099051" y="4941888"/>
              <a:ext cx="2832100" cy="1404938"/>
            </a:xfrm>
            <a:custGeom>
              <a:avLst/>
              <a:gdLst>
                <a:gd name="T0" fmla="*/ 310 w 906"/>
                <a:gd name="T1" fmla="*/ 0 h 450"/>
                <a:gd name="T2" fmla="*/ 453 w 906"/>
                <a:gd name="T3" fmla="*/ 0 h 450"/>
                <a:gd name="T4" fmla="*/ 596 w 906"/>
                <a:gd name="T5" fmla="*/ 0 h 450"/>
                <a:gd name="T6" fmla="*/ 453 w 906"/>
                <a:gd name="T7" fmla="*/ 450 h 450"/>
                <a:gd name="T8" fmla="*/ 310 w 906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450">
                  <a:moveTo>
                    <a:pt x="310" y="0"/>
                  </a:moveTo>
                  <a:cubicBezTo>
                    <a:pt x="453" y="0"/>
                    <a:pt x="453" y="0"/>
                    <a:pt x="453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906" y="450"/>
                    <a:pt x="453" y="450"/>
                  </a:cubicBezTo>
                  <a:cubicBezTo>
                    <a:pt x="0" y="450"/>
                    <a:pt x="310" y="0"/>
                    <a:pt x="3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7" name="组合 356"/>
            <p:cNvGrpSpPr/>
            <p:nvPr/>
          </p:nvGrpSpPr>
          <p:grpSpPr>
            <a:xfrm>
              <a:off x="5375657" y="3802274"/>
              <a:ext cx="2244726" cy="2987675"/>
              <a:chOff x="5357813" y="3630613"/>
              <a:chExt cx="2244726" cy="2987675"/>
            </a:xfrm>
          </p:grpSpPr>
          <p:sp>
            <p:nvSpPr>
              <p:cNvPr id="358" name="Oval 149"/>
              <p:cNvSpPr>
                <a:spLocks noChangeArrowheads="1"/>
              </p:cNvSpPr>
              <p:nvPr/>
            </p:nvSpPr>
            <p:spPr bwMode="auto">
              <a:xfrm>
                <a:off x="5426076" y="6275388"/>
                <a:ext cx="2176463" cy="342900"/>
              </a:xfrm>
              <a:prstGeom prst="ellipse">
                <a:avLst/>
              </a:prstGeom>
              <a:solidFill>
                <a:srgbClr val="E29F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50"/>
              <p:cNvSpPr>
                <a:spLocks/>
              </p:cNvSpPr>
              <p:nvPr/>
            </p:nvSpPr>
            <p:spPr bwMode="auto">
              <a:xfrm>
                <a:off x="6780213" y="6203951"/>
                <a:ext cx="769938" cy="361950"/>
              </a:xfrm>
              <a:custGeom>
                <a:avLst/>
                <a:gdLst>
                  <a:gd name="T0" fmla="*/ 77 w 246"/>
                  <a:gd name="T1" fmla="*/ 0 h 116"/>
                  <a:gd name="T2" fmla="*/ 176 w 246"/>
                  <a:gd name="T3" fmla="*/ 97 h 116"/>
                  <a:gd name="T4" fmla="*/ 0 w 246"/>
                  <a:gd name="T5" fmla="*/ 28 h 116"/>
                  <a:gd name="T6" fmla="*/ 77 w 246"/>
                  <a:gd name="T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6" h="116">
                    <a:moveTo>
                      <a:pt x="77" y="0"/>
                    </a:moveTo>
                    <a:cubicBezTo>
                      <a:pt x="77" y="0"/>
                      <a:pt x="246" y="79"/>
                      <a:pt x="176" y="97"/>
                    </a:cubicBezTo>
                    <a:cubicBezTo>
                      <a:pt x="106" y="116"/>
                      <a:pt x="0" y="28"/>
                      <a:pt x="0" y="28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51"/>
              <p:cNvSpPr>
                <a:spLocks/>
              </p:cNvSpPr>
              <p:nvPr/>
            </p:nvSpPr>
            <p:spPr bwMode="auto">
              <a:xfrm>
                <a:off x="5480051" y="6203951"/>
                <a:ext cx="771525" cy="361950"/>
              </a:xfrm>
              <a:custGeom>
                <a:avLst/>
                <a:gdLst>
                  <a:gd name="T0" fmla="*/ 169 w 247"/>
                  <a:gd name="T1" fmla="*/ 0 h 116"/>
                  <a:gd name="T2" fmla="*/ 70 w 247"/>
                  <a:gd name="T3" fmla="*/ 97 h 116"/>
                  <a:gd name="T4" fmla="*/ 247 w 247"/>
                  <a:gd name="T5" fmla="*/ 28 h 116"/>
                  <a:gd name="T6" fmla="*/ 169 w 247"/>
                  <a:gd name="T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7" h="116">
                    <a:moveTo>
                      <a:pt x="169" y="0"/>
                    </a:moveTo>
                    <a:cubicBezTo>
                      <a:pt x="169" y="0"/>
                      <a:pt x="0" y="79"/>
                      <a:pt x="70" y="97"/>
                    </a:cubicBezTo>
                    <a:cubicBezTo>
                      <a:pt x="140" y="116"/>
                      <a:pt x="247" y="28"/>
                      <a:pt x="247" y="28"/>
                    </a:cubicBez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52"/>
              <p:cNvSpPr>
                <a:spLocks/>
              </p:cNvSpPr>
              <p:nvPr/>
            </p:nvSpPr>
            <p:spPr bwMode="auto">
              <a:xfrm>
                <a:off x="5357813" y="4667251"/>
                <a:ext cx="1038225" cy="1385888"/>
              </a:xfrm>
              <a:custGeom>
                <a:avLst/>
                <a:gdLst>
                  <a:gd name="T0" fmla="*/ 7 w 332"/>
                  <a:gd name="T1" fmla="*/ 13 h 444"/>
                  <a:gd name="T2" fmla="*/ 9 w 332"/>
                  <a:gd name="T3" fmla="*/ 13 h 444"/>
                  <a:gd name="T4" fmla="*/ 13 w 332"/>
                  <a:gd name="T5" fmla="*/ 13 h 444"/>
                  <a:gd name="T6" fmla="*/ 32 w 332"/>
                  <a:gd name="T7" fmla="*/ 15 h 444"/>
                  <a:gd name="T8" fmla="*/ 59 w 332"/>
                  <a:gd name="T9" fmla="*/ 23 h 444"/>
                  <a:gd name="T10" fmla="*/ 91 w 332"/>
                  <a:gd name="T11" fmla="*/ 41 h 444"/>
                  <a:gd name="T12" fmla="*/ 118 w 332"/>
                  <a:gd name="T13" fmla="*/ 75 h 444"/>
                  <a:gd name="T14" fmla="*/ 129 w 332"/>
                  <a:gd name="T15" fmla="*/ 122 h 444"/>
                  <a:gd name="T16" fmla="*/ 129 w 332"/>
                  <a:gd name="T17" fmla="*/ 134 h 444"/>
                  <a:gd name="T18" fmla="*/ 128 w 332"/>
                  <a:gd name="T19" fmla="*/ 147 h 444"/>
                  <a:gd name="T20" fmla="*/ 126 w 332"/>
                  <a:gd name="T21" fmla="*/ 161 h 444"/>
                  <a:gd name="T22" fmla="*/ 124 w 332"/>
                  <a:gd name="T23" fmla="*/ 174 h 444"/>
                  <a:gd name="T24" fmla="*/ 116 w 332"/>
                  <a:gd name="T25" fmla="*/ 200 h 444"/>
                  <a:gd name="T26" fmla="*/ 108 w 332"/>
                  <a:gd name="T27" fmla="*/ 227 h 444"/>
                  <a:gd name="T28" fmla="*/ 99 w 332"/>
                  <a:gd name="T29" fmla="*/ 287 h 444"/>
                  <a:gd name="T30" fmla="*/ 114 w 332"/>
                  <a:gd name="T31" fmla="*/ 347 h 444"/>
                  <a:gd name="T32" fmla="*/ 152 w 332"/>
                  <a:gd name="T33" fmla="*/ 392 h 444"/>
                  <a:gd name="T34" fmla="*/ 196 w 332"/>
                  <a:gd name="T35" fmla="*/ 419 h 444"/>
                  <a:gd name="T36" fmla="*/ 237 w 332"/>
                  <a:gd name="T37" fmla="*/ 433 h 444"/>
                  <a:gd name="T38" fmla="*/ 269 w 332"/>
                  <a:gd name="T39" fmla="*/ 440 h 444"/>
                  <a:gd name="T40" fmla="*/ 290 w 332"/>
                  <a:gd name="T41" fmla="*/ 444 h 444"/>
                  <a:gd name="T42" fmla="*/ 298 w 332"/>
                  <a:gd name="T43" fmla="*/ 444 h 444"/>
                  <a:gd name="T44" fmla="*/ 332 w 332"/>
                  <a:gd name="T45" fmla="*/ 409 h 444"/>
                  <a:gd name="T46" fmla="*/ 297 w 332"/>
                  <a:gd name="T47" fmla="*/ 376 h 444"/>
                  <a:gd name="T48" fmla="*/ 291 w 332"/>
                  <a:gd name="T49" fmla="*/ 377 h 444"/>
                  <a:gd name="T50" fmla="*/ 274 w 332"/>
                  <a:gd name="T51" fmla="*/ 378 h 444"/>
                  <a:gd name="T52" fmla="*/ 247 w 332"/>
                  <a:gd name="T53" fmla="*/ 377 h 444"/>
                  <a:gd name="T54" fmla="*/ 213 w 332"/>
                  <a:gd name="T55" fmla="*/ 371 h 444"/>
                  <a:gd name="T56" fmla="*/ 176 w 332"/>
                  <a:gd name="T57" fmla="*/ 357 h 444"/>
                  <a:gd name="T58" fmla="*/ 167 w 332"/>
                  <a:gd name="T59" fmla="*/ 351 h 444"/>
                  <a:gd name="T60" fmla="*/ 159 w 332"/>
                  <a:gd name="T61" fmla="*/ 345 h 444"/>
                  <a:gd name="T62" fmla="*/ 151 w 332"/>
                  <a:gd name="T63" fmla="*/ 337 h 444"/>
                  <a:gd name="T64" fmla="*/ 145 w 332"/>
                  <a:gd name="T65" fmla="*/ 329 h 444"/>
                  <a:gd name="T66" fmla="*/ 128 w 332"/>
                  <a:gd name="T67" fmla="*/ 285 h 444"/>
                  <a:gd name="T68" fmla="*/ 130 w 332"/>
                  <a:gd name="T69" fmla="*/ 233 h 444"/>
                  <a:gd name="T70" fmla="*/ 133 w 332"/>
                  <a:gd name="T71" fmla="*/ 219 h 444"/>
                  <a:gd name="T72" fmla="*/ 133 w 332"/>
                  <a:gd name="T73" fmla="*/ 216 h 444"/>
                  <a:gd name="T74" fmla="*/ 134 w 332"/>
                  <a:gd name="T75" fmla="*/ 215 h 444"/>
                  <a:gd name="T76" fmla="*/ 134 w 332"/>
                  <a:gd name="T77" fmla="*/ 215 h 444"/>
                  <a:gd name="T78" fmla="*/ 134 w 332"/>
                  <a:gd name="T79" fmla="*/ 215 h 444"/>
                  <a:gd name="T80" fmla="*/ 134 w 332"/>
                  <a:gd name="T81" fmla="*/ 214 h 444"/>
                  <a:gd name="T82" fmla="*/ 134 w 332"/>
                  <a:gd name="T83" fmla="*/ 212 h 444"/>
                  <a:gd name="T84" fmla="*/ 136 w 332"/>
                  <a:gd name="T85" fmla="*/ 205 h 444"/>
                  <a:gd name="T86" fmla="*/ 141 w 332"/>
                  <a:gd name="T87" fmla="*/ 177 h 444"/>
                  <a:gd name="T88" fmla="*/ 143 w 332"/>
                  <a:gd name="T89" fmla="*/ 163 h 444"/>
                  <a:gd name="T90" fmla="*/ 144 w 332"/>
                  <a:gd name="T91" fmla="*/ 149 h 444"/>
                  <a:gd name="T92" fmla="*/ 144 w 332"/>
                  <a:gd name="T93" fmla="*/ 134 h 444"/>
                  <a:gd name="T94" fmla="*/ 143 w 332"/>
                  <a:gd name="T95" fmla="*/ 121 h 444"/>
                  <a:gd name="T96" fmla="*/ 129 w 332"/>
                  <a:gd name="T97" fmla="*/ 69 h 444"/>
                  <a:gd name="T98" fmla="*/ 98 w 332"/>
                  <a:gd name="T99" fmla="*/ 33 h 444"/>
                  <a:gd name="T100" fmla="*/ 63 w 332"/>
                  <a:gd name="T101" fmla="*/ 13 h 444"/>
                  <a:gd name="T102" fmla="*/ 34 w 332"/>
                  <a:gd name="T103" fmla="*/ 4 h 444"/>
                  <a:gd name="T104" fmla="*/ 14 w 332"/>
                  <a:gd name="T105" fmla="*/ 1 h 444"/>
                  <a:gd name="T106" fmla="*/ 9 w 332"/>
                  <a:gd name="T107" fmla="*/ 0 h 444"/>
                  <a:gd name="T108" fmla="*/ 7 w 332"/>
                  <a:gd name="T109" fmla="*/ 0 h 444"/>
                  <a:gd name="T110" fmla="*/ 0 w 332"/>
                  <a:gd name="T111" fmla="*/ 6 h 444"/>
                  <a:gd name="T112" fmla="*/ 6 w 332"/>
                  <a:gd name="T113" fmla="*/ 13 h 444"/>
                  <a:gd name="T114" fmla="*/ 7 w 332"/>
                  <a:gd name="T115" fmla="*/ 1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2" h="444">
                    <a:moveTo>
                      <a:pt x="7" y="13"/>
                    </a:moveTo>
                    <a:cubicBezTo>
                      <a:pt x="7" y="13"/>
                      <a:pt x="7" y="13"/>
                      <a:pt x="9" y="13"/>
                    </a:cubicBezTo>
                    <a:cubicBezTo>
                      <a:pt x="10" y="13"/>
                      <a:pt x="11" y="13"/>
                      <a:pt x="13" y="13"/>
                    </a:cubicBezTo>
                    <a:cubicBezTo>
                      <a:pt x="18" y="13"/>
                      <a:pt x="24" y="13"/>
                      <a:pt x="32" y="15"/>
                    </a:cubicBezTo>
                    <a:cubicBezTo>
                      <a:pt x="40" y="16"/>
                      <a:pt x="49" y="18"/>
                      <a:pt x="59" y="23"/>
                    </a:cubicBezTo>
                    <a:cubicBezTo>
                      <a:pt x="70" y="27"/>
                      <a:pt x="81" y="32"/>
                      <a:pt x="91" y="41"/>
                    </a:cubicBezTo>
                    <a:cubicBezTo>
                      <a:pt x="102" y="49"/>
                      <a:pt x="111" y="61"/>
                      <a:pt x="118" y="75"/>
                    </a:cubicBezTo>
                    <a:cubicBezTo>
                      <a:pt x="125" y="88"/>
                      <a:pt x="128" y="105"/>
                      <a:pt x="129" y="122"/>
                    </a:cubicBezTo>
                    <a:cubicBezTo>
                      <a:pt x="129" y="126"/>
                      <a:pt x="129" y="130"/>
                      <a:pt x="129" y="134"/>
                    </a:cubicBezTo>
                    <a:cubicBezTo>
                      <a:pt x="129" y="139"/>
                      <a:pt x="129" y="143"/>
                      <a:pt x="128" y="147"/>
                    </a:cubicBezTo>
                    <a:cubicBezTo>
                      <a:pt x="127" y="152"/>
                      <a:pt x="127" y="156"/>
                      <a:pt x="126" y="161"/>
                    </a:cubicBezTo>
                    <a:cubicBezTo>
                      <a:pt x="125" y="165"/>
                      <a:pt x="124" y="169"/>
                      <a:pt x="124" y="174"/>
                    </a:cubicBezTo>
                    <a:cubicBezTo>
                      <a:pt x="121" y="183"/>
                      <a:pt x="119" y="191"/>
                      <a:pt x="116" y="200"/>
                    </a:cubicBezTo>
                    <a:cubicBezTo>
                      <a:pt x="113" y="209"/>
                      <a:pt x="110" y="218"/>
                      <a:pt x="108" y="227"/>
                    </a:cubicBezTo>
                    <a:cubicBezTo>
                      <a:pt x="102" y="247"/>
                      <a:pt x="99" y="266"/>
                      <a:pt x="99" y="287"/>
                    </a:cubicBezTo>
                    <a:cubicBezTo>
                      <a:pt x="100" y="307"/>
                      <a:pt x="104" y="328"/>
                      <a:pt x="114" y="347"/>
                    </a:cubicBezTo>
                    <a:cubicBezTo>
                      <a:pt x="123" y="365"/>
                      <a:pt x="137" y="380"/>
                      <a:pt x="152" y="392"/>
                    </a:cubicBezTo>
                    <a:cubicBezTo>
                      <a:pt x="167" y="404"/>
                      <a:pt x="182" y="412"/>
                      <a:pt x="196" y="419"/>
                    </a:cubicBezTo>
                    <a:cubicBezTo>
                      <a:pt x="211" y="425"/>
                      <a:pt x="225" y="429"/>
                      <a:pt x="237" y="433"/>
                    </a:cubicBezTo>
                    <a:cubicBezTo>
                      <a:pt x="249" y="436"/>
                      <a:pt x="260" y="439"/>
                      <a:pt x="269" y="440"/>
                    </a:cubicBezTo>
                    <a:cubicBezTo>
                      <a:pt x="278" y="442"/>
                      <a:pt x="285" y="443"/>
                      <a:pt x="290" y="444"/>
                    </a:cubicBezTo>
                    <a:cubicBezTo>
                      <a:pt x="295" y="444"/>
                      <a:pt x="298" y="444"/>
                      <a:pt x="298" y="444"/>
                    </a:cubicBezTo>
                    <a:cubicBezTo>
                      <a:pt x="317" y="444"/>
                      <a:pt x="332" y="428"/>
                      <a:pt x="332" y="409"/>
                    </a:cubicBezTo>
                    <a:cubicBezTo>
                      <a:pt x="331" y="390"/>
                      <a:pt x="315" y="375"/>
                      <a:pt x="297" y="376"/>
                    </a:cubicBezTo>
                    <a:cubicBezTo>
                      <a:pt x="297" y="376"/>
                      <a:pt x="295" y="376"/>
                      <a:pt x="291" y="377"/>
                    </a:cubicBezTo>
                    <a:cubicBezTo>
                      <a:pt x="288" y="377"/>
                      <a:pt x="282" y="378"/>
                      <a:pt x="274" y="378"/>
                    </a:cubicBezTo>
                    <a:cubicBezTo>
                      <a:pt x="267" y="378"/>
                      <a:pt x="258" y="378"/>
                      <a:pt x="247" y="377"/>
                    </a:cubicBezTo>
                    <a:cubicBezTo>
                      <a:pt x="237" y="376"/>
                      <a:pt x="225" y="375"/>
                      <a:pt x="213" y="371"/>
                    </a:cubicBezTo>
                    <a:cubicBezTo>
                      <a:pt x="201" y="368"/>
                      <a:pt x="188" y="364"/>
                      <a:pt x="176" y="357"/>
                    </a:cubicBezTo>
                    <a:cubicBezTo>
                      <a:pt x="173" y="355"/>
                      <a:pt x="170" y="353"/>
                      <a:pt x="167" y="351"/>
                    </a:cubicBezTo>
                    <a:cubicBezTo>
                      <a:pt x="164" y="349"/>
                      <a:pt x="162" y="347"/>
                      <a:pt x="159" y="345"/>
                    </a:cubicBezTo>
                    <a:cubicBezTo>
                      <a:pt x="156" y="343"/>
                      <a:pt x="154" y="340"/>
                      <a:pt x="151" y="337"/>
                    </a:cubicBezTo>
                    <a:cubicBezTo>
                      <a:pt x="149" y="335"/>
                      <a:pt x="147" y="332"/>
                      <a:pt x="145" y="329"/>
                    </a:cubicBezTo>
                    <a:cubicBezTo>
                      <a:pt x="136" y="317"/>
                      <a:pt x="130" y="301"/>
                      <a:pt x="128" y="285"/>
                    </a:cubicBezTo>
                    <a:cubicBezTo>
                      <a:pt x="126" y="268"/>
                      <a:pt x="127" y="250"/>
                      <a:pt x="130" y="233"/>
                    </a:cubicBezTo>
                    <a:cubicBezTo>
                      <a:pt x="133" y="219"/>
                      <a:pt x="133" y="219"/>
                      <a:pt x="133" y="219"/>
                    </a:cubicBezTo>
                    <a:cubicBezTo>
                      <a:pt x="133" y="216"/>
                      <a:pt x="133" y="216"/>
                      <a:pt x="133" y="216"/>
                    </a:cubicBezTo>
                    <a:cubicBezTo>
                      <a:pt x="134" y="215"/>
                      <a:pt x="134" y="215"/>
                      <a:pt x="134" y="215"/>
                    </a:cubicBezTo>
                    <a:cubicBezTo>
                      <a:pt x="134" y="215"/>
                      <a:pt x="134" y="215"/>
                      <a:pt x="134" y="215"/>
                    </a:cubicBezTo>
                    <a:cubicBezTo>
                      <a:pt x="134" y="215"/>
                      <a:pt x="134" y="214"/>
                      <a:pt x="134" y="215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2"/>
                      <a:pt x="134" y="212"/>
                      <a:pt x="134" y="212"/>
                    </a:cubicBezTo>
                    <a:cubicBezTo>
                      <a:pt x="136" y="205"/>
                      <a:pt x="136" y="205"/>
                      <a:pt x="136" y="205"/>
                    </a:cubicBezTo>
                    <a:cubicBezTo>
                      <a:pt x="138" y="196"/>
                      <a:pt x="140" y="186"/>
                      <a:pt x="141" y="177"/>
                    </a:cubicBezTo>
                    <a:cubicBezTo>
                      <a:pt x="142" y="172"/>
                      <a:pt x="142" y="167"/>
                      <a:pt x="143" y="163"/>
                    </a:cubicBezTo>
                    <a:cubicBezTo>
                      <a:pt x="143" y="158"/>
                      <a:pt x="143" y="153"/>
                      <a:pt x="144" y="149"/>
                    </a:cubicBezTo>
                    <a:cubicBezTo>
                      <a:pt x="144" y="144"/>
                      <a:pt x="144" y="139"/>
                      <a:pt x="144" y="134"/>
                    </a:cubicBezTo>
                    <a:cubicBezTo>
                      <a:pt x="144" y="130"/>
                      <a:pt x="143" y="125"/>
                      <a:pt x="143" y="121"/>
                    </a:cubicBezTo>
                    <a:cubicBezTo>
                      <a:pt x="141" y="102"/>
                      <a:pt x="137" y="85"/>
                      <a:pt x="129" y="69"/>
                    </a:cubicBezTo>
                    <a:cubicBezTo>
                      <a:pt x="121" y="54"/>
                      <a:pt x="110" y="42"/>
                      <a:pt x="98" y="33"/>
                    </a:cubicBezTo>
                    <a:cubicBezTo>
                      <a:pt x="86" y="24"/>
                      <a:pt x="74" y="17"/>
                      <a:pt x="63" y="13"/>
                    </a:cubicBezTo>
                    <a:cubicBezTo>
                      <a:pt x="52" y="8"/>
                      <a:pt x="42" y="6"/>
                      <a:pt x="34" y="4"/>
                    </a:cubicBezTo>
                    <a:cubicBezTo>
                      <a:pt x="25" y="2"/>
                      <a:pt x="19" y="1"/>
                      <a:pt x="14" y="1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1" y="3"/>
                      <a:pt x="0" y="6"/>
                    </a:cubicBezTo>
                    <a:cubicBezTo>
                      <a:pt x="0" y="9"/>
                      <a:pt x="3" y="12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Oval 154"/>
              <p:cNvSpPr>
                <a:spLocks noChangeArrowheads="1"/>
              </p:cNvSpPr>
              <p:nvPr/>
            </p:nvSpPr>
            <p:spPr bwMode="auto">
              <a:xfrm>
                <a:off x="6189663" y="5700713"/>
                <a:ext cx="650875" cy="627063"/>
              </a:xfrm>
              <a:prstGeom prst="ellipse">
                <a:avLst/>
              </a:pr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55"/>
              <p:cNvSpPr>
                <a:spLocks noEditPoints="1"/>
              </p:cNvSpPr>
              <p:nvPr/>
            </p:nvSpPr>
            <p:spPr bwMode="auto">
              <a:xfrm>
                <a:off x="6067426" y="4941888"/>
                <a:ext cx="893763" cy="0"/>
              </a:xfrm>
              <a:custGeom>
                <a:avLst/>
                <a:gdLst>
                  <a:gd name="T0" fmla="*/ 0 w 286"/>
                  <a:gd name="T1" fmla="*/ 0 w 286"/>
                  <a:gd name="T2" fmla="*/ 0 w 286"/>
                  <a:gd name="T3" fmla="*/ 286 w 286"/>
                  <a:gd name="T4" fmla="*/ 286 w 286"/>
                  <a:gd name="T5" fmla="*/ 286 w 286"/>
                  <a:gd name="T6" fmla="*/ 0 w 286"/>
                  <a:gd name="T7" fmla="*/ 0 w 286"/>
                  <a:gd name="T8" fmla="*/ 0 w 286"/>
                  <a:gd name="T9" fmla="*/ 0 w 286"/>
                  <a:gd name="T10" fmla="*/ 0 w 286"/>
                  <a:gd name="T11" fmla="*/ 0 w 286"/>
                  <a:gd name="T12" fmla="*/ 286 w 286"/>
                  <a:gd name="T13" fmla="*/ 286 w 286"/>
                  <a:gd name="T14" fmla="*/ 286 w 286"/>
                  <a:gd name="T15" fmla="*/ 0 w 286"/>
                  <a:gd name="T16" fmla="*/ 0 w 286"/>
                  <a:gd name="T17" fmla="*/ 0 w 286"/>
                  <a:gd name="T18" fmla="*/ 0 w 286"/>
                  <a:gd name="T19" fmla="*/ 0 w 286"/>
                  <a:gd name="T20" fmla="*/ 0 w 286"/>
                  <a:gd name="T21" fmla="*/ 286 w 286"/>
                  <a:gd name="T22" fmla="*/ 286 w 286"/>
                  <a:gd name="T23" fmla="*/ 286 w 286"/>
                  <a:gd name="T24" fmla="*/ 0 w 286"/>
                  <a:gd name="T25" fmla="*/ 0 w 286"/>
                  <a:gd name="T26" fmla="*/ 0 w 286"/>
                  <a:gd name="T27" fmla="*/ 286 w 286"/>
                  <a:gd name="T28" fmla="*/ 286 w 286"/>
                  <a:gd name="T29" fmla="*/ 286 w 286"/>
                  <a:gd name="T30" fmla="*/ 0 w 286"/>
                  <a:gd name="T31" fmla="*/ 0 w 286"/>
                  <a:gd name="T32" fmla="*/ 0 w 286"/>
                  <a:gd name="T33" fmla="*/ 286 w 286"/>
                  <a:gd name="T34" fmla="*/ 286 w 286"/>
                  <a:gd name="T35" fmla="*/ 286 w 28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</a:cxnLst>
                <a:rect l="0" t="0" r="r" b="b"/>
                <a:pathLst>
                  <a:path w="28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56"/>
              <p:cNvSpPr>
                <a:spLocks/>
              </p:cNvSpPr>
              <p:nvPr/>
            </p:nvSpPr>
            <p:spPr bwMode="auto">
              <a:xfrm>
                <a:off x="6021388" y="4941888"/>
                <a:ext cx="987425" cy="280988"/>
              </a:xfrm>
              <a:custGeom>
                <a:avLst/>
                <a:gdLst>
                  <a:gd name="T0" fmla="*/ 301 w 316"/>
                  <a:gd name="T1" fmla="*/ 0 h 90"/>
                  <a:gd name="T2" fmla="*/ 158 w 316"/>
                  <a:gd name="T3" fmla="*/ 0 h 90"/>
                  <a:gd name="T4" fmla="*/ 15 w 316"/>
                  <a:gd name="T5" fmla="*/ 0 h 90"/>
                  <a:gd name="T6" fmla="*/ 15 w 316"/>
                  <a:gd name="T7" fmla="*/ 0 h 90"/>
                  <a:gd name="T8" fmla="*/ 15 w 316"/>
                  <a:gd name="T9" fmla="*/ 0 h 90"/>
                  <a:gd name="T10" fmla="*/ 15 w 316"/>
                  <a:gd name="T11" fmla="*/ 0 h 90"/>
                  <a:gd name="T12" fmla="*/ 15 w 316"/>
                  <a:gd name="T13" fmla="*/ 0 h 90"/>
                  <a:gd name="T14" fmla="*/ 15 w 316"/>
                  <a:gd name="T15" fmla="*/ 0 h 90"/>
                  <a:gd name="T16" fmla="*/ 15 w 316"/>
                  <a:gd name="T17" fmla="*/ 0 h 90"/>
                  <a:gd name="T18" fmla="*/ 15 w 316"/>
                  <a:gd name="T19" fmla="*/ 0 h 90"/>
                  <a:gd name="T20" fmla="*/ 15 w 316"/>
                  <a:gd name="T21" fmla="*/ 0 h 90"/>
                  <a:gd name="T22" fmla="*/ 15 w 316"/>
                  <a:gd name="T23" fmla="*/ 0 h 90"/>
                  <a:gd name="T24" fmla="*/ 15 w 316"/>
                  <a:gd name="T25" fmla="*/ 0 h 90"/>
                  <a:gd name="T26" fmla="*/ 15 w 316"/>
                  <a:gd name="T27" fmla="*/ 0 h 90"/>
                  <a:gd name="T28" fmla="*/ 15 w 316"/>
                  <a:gd name="T29" fmla="*/ 0 h 90"/>
                  <a:gd name="T30" fmla="*/ 15 w 316"/>
                  <a:gd name="T31" fmla="*/ 0 h 90"/>
                  <a:gd name="T32" fmla="*/ 15 w 316"/>
                  <a:gd name="T33" fmla="*/ 0 h 90"/>
                  <a:gd name="T34" fmla="*/ 15 w 316"/>
                  <a:gd name="T35" fmla="*/ 0 h 90"/>
                  <a:gd name="T36" fmla="*/ 0 w 316"/>
                  <a:gd name="T37" fmla="*/ 24 h 90"/>
                  <a:gd name="T38" fmla="*/ 139 w 316"/>
                  <a:gd name="T39" fmla="*/ 90 h 90"/>
                  <a:gd name="T40" fmla="*/ 158 w 316"/>
                  <a:gd name="T41" fmla="*/ 87 h 90"/>
                  <a:gd name="T42" fmla="*/ 158 w 316"/>
                  <a:gd name="T43" fmla="*/ 87 h 90"/>
                  <a:gd name="T44" fmla="*/ 158 w 316"/>
                  <a:gd name="T45" fmla="*/ 87 h 90"/>
                  <a:gd name="T46" fmla="*/ 158 w 316"/>
                  <a:gd name="T47" fmla="*/ 87 h 90"/>
                  <a:gd name="T48" fmla="*/ 178 w 316"/>
                  <a:gd name="T49" fmla="*/ 90 h 90"/>
                  <a:gd name="T50" fmla="*/ 316 w 316"/>
                  <a:gd name="T51" fmla="*/ 24 h 90"/>
                  <a:gd name="T52" fmla="*/ 301 w 316"/>
                  <a:gd name="T53" fmla="*/ 0 h 90"/>
                  <a:gd name="T54" fmla="*/ 301 w 316"/>
                  <a:gd name="T55" fmla="*/ 0 h 90"/>
                  <a:gd name="T56" fmla="*/ 301 w 316"/>
                  <a:gd name="T57" fmla="*/ 0 h 90"/>
                  <a:gd name="T58" fmla="*/ 301 w 316"/>
                  <a:gd name="T59" fmla="*/ 0 h 90"/>
                  <a:gd name="T60" fmla="*/ 301 w 316"/>
                  <a:gd name="T61" fmla="*/ 0 h 90"/>
                  <a:gd name="T62" fmla="*/ 301 w 316"/>
                  <a:gd name="T63" fmla="*/ 0 h 90"/>
                  <a:gd name="T64" fmla="*/ 301 w 316"/>
                  <a:gd name="T65" fmla="*/ 0 h 90"/>
                  <a:gd name="T66" fmla="*/ 301 w 316"/>
                  <a:gd name="T67" fmla="*/ 0 h 90"/>
                  <a:gd name="T68" fmla="*/ 301 w 316"/>
                  <a:gd name="T69" fmla="*/ 0 h 90"/>
                  <a:gd name="T70" fmla="*/ 301 w 316"/>
                  <a:gd name="T71" fmla="*/ 0 h 90"/>
                  <a:gd name="T72" fmla="*/ 301 w 316"/>
                  <a:gd name="T73" fmla="*/ 0 h 90"/>
                  <a:gd name="T74" fmla="*/ 301 w 316"/>
                  <a:gd name="T7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6" h="90">
                    <a:moveTo>
                      <a:pt x="30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9" y="10"/>
                      <a:pt x="0" y="24"/>
                    </a:cubicBezTo>
                    <a:cubicBezTo>
                      <a:pt x="31" y="55"/>
                      <a:pt x="76" y="79"/>
                      <a:pt x="139" y="90"/>
                    </a:cubicBezTo>
                    <a:cubicBezTo>
                      <a:pt x="145" y="88"/>
                      <a:pt x="151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65" y="87"/>
                      <a:pt x="171" y="88"/>
                      <a:pt x="178" y="90"/>
                    </a:cubicBezTo>
                    <a:cubicBezTo>
                      <a:pt x="240" y="79"/>
                      <a:pt x="285" y="55"/>
                      <a:pt x="316" y="24"/>
                    </a:cubicBezTo>
                    <a:cubicBezTo>
                      <a:pt x="307" y="10"/>
                      <a:pt x="301" y="1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57"/>
              <p:cNvSpPr>
                <a:spLocks/>
              </p:cNvSpPr>
              <p:nvPr/>
            </p:nvSpPr>
            <p:spPr bwMode="auto">
              <a:xfrm>
                <a:off x="5554663" y="3630613"/>
                <a:ext cx="854075" cy="911225"/>
              </a:xfrm>
              <a:custGeom>
                <a:avLst/>
                <a:gdLst>
                  <a:gd name="T0" fmla="*/ 273 w 273"/>
                  <a:gd name="T1" fmla="*/ 170 h 292"/>
                  <a:gd name="T2" fmla="*/ 96 w 273"/>
                  <a:gd name="T3" fmla="*/ 72 h 292"/>
                  <a:gd name="T4" fmla="*/ 164 w 273"/>
                  <a:gd name="T5" fmla="*/ 292 h 292"/>
                  <a:gd name="T6" fmla="*/ 273 w 273"/>
                  <a:gd name="T7" fmla="*/ 17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292">
                    <a:moveTo>
                      <a:pt x="273" y="170"/>
                    </a:moveTo>
                    <a:cubicBezTo>
                      <a:pt x="273" y="170"/>
                      <a:pt x="222" y="0"/>
                      <a:pt x="96" y="72"/>
                    </a:cubicBezTo>
                    <a:cubicBezTo>
                      <a:pt x="0" y="125"/>
                      <a:pt x="61" y="259"/>
                      <a:pt x="164" y="292"/>
                    </a:cubicBezTo>
                    <a:cubicBezTo>
                      <a:pt x="273" y="170"/>
                      <a:pt x="273" y="170"/>
                      <a:pt x="273" y="17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58"/>
              <p:cNvSpPr>
                <a:spLocks/>
              </p:cNvSpPr>
              <p:nvPr/>
            </p:nvSpPr>
            <p:spPr bwMode="auto">
              <a:xfrm>
                <a:off x="5757863" y="3854451"/>
                <a:ext cx="609600" cy="654050"/>
              </a:xfrm>
              <a:custGeom>
                <a:avLst/>
                <a:gdLst>
                  <a:gd name="T0" fmla="*/ 195 w 195"/>
                  <a:gd name="T1" fmla="*/ 121 h 209"/>
                  <a:gd name="T2" fmla="*/ 68 w 195"/>
                  <a:gd name="T3" fmla="*/ 51 h 209"/>
                  <a:gd name="T4" fmla="*/ 117 w 195"/>
                  <a:gd name="T5" fmla="*/ 209 h 209"/>
                  <a:gd name="T6" fmla="*/ 195 w 195"/>
                  <a:gd name="T7" fmla="*/ 12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" h="209">
                    <a:moveTo>
                      <a:pt x="195" y="121"/>
                    </a:moveTo>
                    <a:cubicBezTo>
                      <a:pt x="195" y="121"/>
                      <a:pt x="159" y="0"/>
                      <a:pt x="68" y="51"/>
                    </a:cubicBezTo>
                    <a:cubicBezTo>
                      <a:pt x="0" y="89"/>
                      <a:pt x="43" y="185"/>
                      <a:pt x="117" y="209"/>
                    </a:cubicBezTo>
                    <a:cubicBezTo>
                      <a:pt x="195" y="121"/>
                      <a:pt x="195" y="121"/>
                      <a:pt x="195" y="121"/>
                    </a:cubicBezTo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59"/>
              <p:cNvSpPr>
                <a:spLocks/>
              </p:cNvSpPr>
              <p:nvPr/>
            </p:nvSpPr>
            <p:spPr bwMode="auto">
              <a:xfrm>
                <a:off x="6621463" y="3630613"/>
                <a:ext cx="852488" cy="911225"/>
              </a:xfrm>
              <a:custGeom>
                <a:avLst/>
                <a:gdLst>
                  <a:gd name="T0" fmla="*/ 0 w 273"/>
                  <a:gd name="T1" fmla="*/ 170 h 292"/>
                  <a:gd name="T2" fmla="*/ 177 w 273"/>
                  <a:gd name="T3" fmla="*/ 72 h 292"/>
                  <a:gd name="T4" fmla="*/ 109 w 273"/>
                  <a:gd name="T5" fmla="*/ 292 h 292"/>
                  <a:gd name="T6" fmla="*/ 0 w 273"/>
                  <a:gd name="T7" fmla="*/ 17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292">
                    <a:moveTo>
                      <a:pt x="0" y="170"/>
                    </a:moveTo>
                    <a:cubicBezTo>
                      <a:pt x="0" y="170"/>
                      <a:pt x="51" y="0"/>
                      <a:pt x="177" y="72"/>
                    </a:cubicBezTo>
                    <a:cubicBezTo>
                      <a:pt x="273" y="125"/>
                      <a:pt x="212" y="259"/>
                      <a:pt x="109" y="292"/>
                    </a:cubicBezTo>
                    <a:cubicBezTo>
                      <a:pt x="0" y="170"/>
                      <a:pt x="0" y="170"/>
                      <a:pt x="0" y="17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60"/>
              <p:cNvSpPr>
                <a:spLocks/>
              </p:cNvSpPr>
              <p:nvPr/>
            </p:nvSpPr>
            <p:spPr bwMode="auto">
              <a:xfrm>
                <a:off x="6661151" y="3854451"/>
                <a:ext cx="609600" cy="654050"/>
              </a:xfrm>
              <a:custGeom>
                <a:avLst/>
                <a:gdLst>
                  <a:gd name="T0" fmla="*/ 0 w 195"/>
                  <a:gd name="T1" fmla="*/ 121 h 209"/>
                  <a:gd name="T2" fmla="*/ 127 w 195"/>
                  <a:gd name="T3" fmla="*/ 51 h 209"/>
                  <a:gd name="T4" fmla="*/ 78 w 195"/>
                  <a:gd name="T5" fmla="*/ 209 h 209"/>
                  <a:gd name="T6" fmla="*/ 0 w 195"/>
                  <a:gd name="T7" fmla="*/ 12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" h="209">
                    <a:moveTo>
                      <a:pt x="0" y="121"/>
                    </a:moveTo>
                    <a:cubicBezTo>
                      <a:pt x="0" y="121"/>
                      <a:pt x="37" y="0"/>
                      <a:pt x="127" y="51"/>
                    </a:cubicBezTo>
                    <a:cubicBezTo>
                      <a:pt x="195" y="89"/>
                      <a:pt x="152" y="185"/>
                      <a:pt x="78" y="209"/>
                    </a:cubicBezTo>
                    <a:cubicBezTo>
                      <a:pt x="0" y="121"/>
                      <a:pt x="0" y="121"/>
                      <a:pt x="0" y="121"/>
                    </a:cubicBezTo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61"/>
              <p:cNvSpPr>
                <a:spLocks noEditPoints="1"/>
              </p:cNvSpPr>
              <p:nvPr/>
            </p:nvSpPr>
            <p:spPr bwMode="auto">
              <a:xfrm>
                <a:off x="6064251" y="4160838"/>
                <a:ext cx="344488" cy="381000"/>
              </a:xfrm>
              <a:custGeom>
                <a:avLst/>
                <a:gdLst>
                  <a:gd name="T0" fmla="*/ 1 w 110"/>
                  <a:gd name="T1" fmla="*/ 122 h 122"/>
                  <a:gd name="T2" fmla="*/ 1 w 110"/>
                  <a:gd name="T3" fmla="*/ 122 h 122"/>
                  <a:gd name="T4" fmla="*/ 1 w 110"/>
                  <a:gd name="T5" fmla="*/ 122 h 122"/>
                  <a:gd name="T6" fmla="*/ 0 w 110"/>
                  <a:gd name="T7" fmla="*/ 122 h 122"/>
                  <a:gd name="T8" fmla="*/ 1 w 110"/>
                  <a:gd name="T9" fmla="*/ 122 h 122"/>
                  <a:gd name="T10" fmla="*/ 0 w 110"/>
                  <a:gd name="T11" fmla="*/ 122 h 122"/>
                  <a:gd name="T12" fmla="*/ 0 w 110"/>
                  <a:gd name="T13" fmla="*/ 122 h 122"/>
                  <a:gd name="T14" fmla="*/ 0 w 110"/>
                  <a:gd name="T15" fmla="*/ 122 h 122"/>
                  <a:gd name="T16" fmla="*/ 0 w 110"/>
                  <a:gd name="T17" fmla="*/ 122 h 122"/>
                  <a:gd name="T18" fmla="*/ 0 w 110"/>
                  <a:gd name="T19" fmla="*/ 122 h 122"/>
                  <a:gd name="T20" fmla="*/ 0 w 110"/>
                  <a:gd name="T21" fmla="*/ 122 h 122"/>
                  <a:gd name="T22" fmla="*/ 0 w 110"/>
                  <a:gd name="T23" fmla="*/ 122 h 122"/>
                  <a:gd name="T24" fmla="*/ 110 w 110"/>
                  <a:gd name="T25" fmla="*/ 0 h 122"/>
                  <a:gd name="T26" fmla="*/ 95 w 110"/>
                  <a:gd name="T27" fmla="*/ 17 h 122"/>
                  <a:gd name="T28" fmla="*/ 95 w 110"/>
                  <a:gd name="T29" fmla="*/ 17 h 122"/>
                  <a:gd name="T30" fmla="*/ 110 w 110"/>
                  <a:gd name="T31" fmla="*/ 0 h 122"/>
                  <a:gd name="T32" fmla="*/ 110 w 110"/>
                  <a:gd name="T33" fmla="*/ 0 h 122"/>
                  <a:gd name="T34" fmla="*/ 110 w 110"/>
                  <a:gd name="T35" fmla="*/ 0 h 122"/>
                  <a:gd name="T36" fmla="*/ 110 w 110"/>
                  <a:gd name="T37" fmla="*/ 0 h 122"/>
                  <a:gd name="T38" fmla="*/ 110 w 110"/>
                  <a:gd name="T39" fmla="*/ 0 h 122"/>
                  <a:gd name="T40" fmla="*/ 110 w 110"/>
                  <a:gd name="T41" fmla="*/ 0 h 122"/>
                  <a:gd name="T42" fmla="*/ 110 w 110"/>
                  <a:gd name="T43" fmla="*/ 0 h 122"/>
                  <a:gd name="T44" fmla="*/ 110 w 110"/>
                  <a:gd name="T45" fmla="*/ 0 h 122"/>
                  <a:gd name="T46" fmla="*/ 110 w 110"/>
                  <a:gd name="T47" fmla="*/ 0 h 122"/>
                  <a:gd name="T48" fmla="*/ 110 w 110"/>
                  <a:gd name="T49" fmla="*/ 0 h 122"/>
                  <a:gd name="T50" fmla="*/ 110 w 110"/>
                  <a:gd name="T51" fmla="*/ 0 h 122"/>
                  <a:gd name="T52" fmla="*/ 110 w 110"/>
                  <a:gd name="T53" fmla="*/ 0 h 122"/>
                  <a:gd name="T54" fmla="*/ 110 w 110"/>
                  <a:gd name="T55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2">
                    <a:moveTo>
                      <a:pt x="1" y="122"/>
                    </a:moveTo>
                    <a:cubicBezTo>
                      <a:pt x="1" y="122"/>
                      <a:pt x="1" y="122"/>
                      <a:pt x="1" y="122"/>
                    </a:cubicBezTo>
                    <a:cubicBezTo>
                      <a:pt x="1" y="122"/>
                      <a:pt x="1" y="122"/>
                      <a:pt x="1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1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110" y="0"/>
                    </a:move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62"/>
              <p:cNvSpPr>
                <a:spLocks noEditPoints="1"/>
              </p:cNvSpPr>
              <p:nvPr/>
            </p:nvSpPr>
            <p:spPr bwMode="auto">
              <a:xfrm>
                <a:off x="5908676" y="4064001"/>
                <a:ext cx="500063" cy="477838"/>
              </a:xfrm>
              <a:custGeom>
                <a:avLst/>
                <a:gdLst>
                  <a:gd name="T0" fmla="*/ 11 w 160"/>
                  <a:gd name="T1" fmla="*/ 102 h 153"/>
                  <a:gd name="T2" fmla="*/ 0 w 160"/>
                  <a:gd name="T3" fmla="*/ 126 h 153"/>
                  <a:gd name="T4" fmla="*/ 50 w 160"/>
                  <a:gd name="T5" fmla="*/ 153 h 153"/>
                  <a:gd name="T6" fmla="*/ 50 w 160"/>
                  <a:gd name="T7" fmla="*/ 153 h 153"/>
                  <a:gd name="T8" fmla="*/ 50 w 160"/>
                  <a:gd name="T9" fmla="*/ 153 h 153"/>
                  <a:gd name="T10" fmla="*/ 50 w 160"/>
                  <a:gd name="T11" fmla="*/ 153 h 153"/>
                  <a:gd name="T12" fmla="*/ 50 w 160"/>
                  <a:gd name="T13" fmla="*/ 153 h 153"/>
                  <a:gd name="T14" fmla="*/ 51 w 160"/>
                  <a:gd name="T15" fmla="*/ 153 h 153"/>
                  <a:gd name="T16" fmla="*/ 51 w 160"/>
                  <a:gd name="T17" fmla="*/ 153 h 153"/>
                  <a:gd name="T18" fmla="*/ 51 w 160"/>
                  <a:gd name="T19" fmla="*/ 153 h 153"/>
                  <a:gd name="T20" fmla="*/ 51 w 160"/>
                  <a:gd name="T21" fmla="*/ 153 h 153"/>
                  <a:gd name="T22" fmla="*/ 63 w 160"/>
                  <a:gd name="T23" fmla="*/ 139 h 153"/>
                  <a:gd name="T24" fmla="*/ 11 w 160"/>
                  <a:gd name="T25" fmla="*/ 102 h 153"/>
                  <a:gd name="T26" fmla="*/ 148 w 160"/>
                  <a:gd name="T27" fmla="*/ 0 h 153"/>
                  <a:gd name="T28" fmla="*/ 123 w 160"/>
                  <a:gd name="T29" fmla="*/ 7 h 153"/>
                  <a:gd name="T30" fmla="*/ 145 w 160"/>
                  <a:gd name="T31" fmla="*/ 48 h 153"/>
                  <a:gd name="T32" fmla="*/ 160 w 160"/>
                  <a:gd name="T33" fmla="*/ 31 h 153"/>
                  <a:gd name="T34" fmla="*/ 160 w 160"/>
                  <a:gd name="T35" fmla="*/ 31 h 153"/>
                  <a:gd name="T36" fmla="*/ 160 w 160"/>
                  <a:gd name="T37" fmla="*/ 31 h 153"/>
                  <a:gd name="T38" fmla="*/ 160 w 160"/>
                  <a:gd name="T39" fmla="*/ 31 h 153"/>
                  <a:gd name="T40" fmla="*/ 160 w 160"/>
                  <a:gd name="T41" fmla="*/ 31 h 153"/>
                  <a:gd name="T42" fmla="*/ 160 w 160"/>
                  <a:gd name="T43" fmla="*/ 31 h 153"/>
                  <a:gd name="T44" fmla="*/ 160 w 160"/>
                  <a:gd name="T45" fmla="*/ 31 h 153"/>
                  <a:gd name="T46" fmla="*/ 160 w 160"/>
                  <a:gd name="T47" fmla="*/ 31 h 153"/>
                  <a:gd name="T48" fmla="*/ 160 w 160"/>
                  <a:gd name="T49" fmla="*/ 31 h 153"/>
                  <a:gd name="T50" fmla="*/ 160 w 160"/>
                  <a:gd name="T51" fmla="*/ 31 h 153"/>
                  <a:gd name="T52" fmla="*/ 148 w 160"/>
                  <a:gd name="T5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0" h="153">
                    <a:moveTo>
                      <a:pt x="11" y="102"/>
                    </a:moveTo>
                    <a:cubicBezTo>
                      <a:pt x="7" y="110"/>
                      <a:pt x="3" y="118"/>
                      <a:pt x="0" y="126"/>
                    </a:cubicBezTo>
                    <a:cubicBezTo>
                      <a:pt x="15" y="138"/>
                      <a:pt x="32" y="147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63" y="139"/>
                      <a:pt x="63" y="139"/>
                      <a:pt x="63" y="139"/>
                    </a:cubicBezTo>
                    <a:cubicBezTo>
                      <a:pt x="42" y="132"/>
                      <a:pt x="24" y="118"/>
                      <a:pt x="11" y="102"/>
                    </a:cubicBezTo>
                    <a:moveTo>
                      <a:pt x="148" y="0"/>
                    </a:moveTo>
                    <a:cubicBezTo>
                      <a:pt x="139" y="2"/>
                      <a:pt x="131" y="4"/>
                      <a:pt x="123" y="7"/>
                    </a:cubicBezTo>
                    <a:cubicBezTo>
                      <a:pt x="134" y="22"/>
                      <a:pt x="142" y="39"/>
                      <a:pt x="145" y="48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0"/>
                      <a:pt x="156" y="17"/>
                      <a:pt x="148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63"/>
              <p:cNvSpPr>
                <a:spLocks/>
              </p:cNvSpPr>
              <p:nvPr/>
            </p:nvSpPr>
            <p:spPr bwMode="auto">
              <a:xfrm>
                <a:off x="5942013" y="4086226"/>
                <a:ext cx="425450" cy="422275"/>
              </a:xfrm>
              <a:custGeom>
                <a:avLst/>
                <a:gdLst>
                  <a:gd name="T0" fmla="*/ 112 w 136"/>
                  <a:gd name="T1" fmla="*/ 0 h 135"/>
                  <a:gd name="T2" fmla="*/ 0 w 136"/>
                  <a:gd name="T3" fmla="*/ 95 h 135"/>
                  <a:gd name="T4" fmla="*/ 52 w 136"/>
                  <a:gd name="T5" fmla="*/ 132 h 135"/>
                  <a:gd name="T6" fmla="*/ 52 w 136"/>
                  <a:gd name="T7" fmla="*/ 132 h 135"/>
                  <a:gd name="T8" fmla="*/ 58 w 136"/>
                  <a:gd name="T9" fmla="*/ 135 h 135"/>
                  <a:gd name="T10" fmla="*/ 136 w 136"/>
                  <a:gd name="T11" fmla="*/ 47 h 135"/>
                  <a:gd name="T12" fmla="*/ 136 w 136"/>
                  <a:gd name="T13" fmla="*/ 47 h 135"/>
                  <a:gd name="T14" fmla="*/ 134 w 136"/>
                  <a:gd name="T15" fmla="*/ 41 h 135"/>
                  <a:gd name="T16" fmla="*/ 134 w 136"/>
                  <a:gd name="T17" fmla="*/ 41 h 135"/>
                  <a:gd name="T18" fmla="*/ 134 w 136"/>
                  <a:gd name="T19" fmla="*/ 41 h 135"/>
                  <a:gd name="T20" fmla="*/ 112 w 136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6" h="135">
                    <a:moveTo>
                      <a:pt x="112" y="0"/>
                    </a:moveTo>
                    <a:cubicBezTo>
                      <a:pt x="62" y="17"/>
                      <a:pt x="23" y="53"/>
                      <a:pt x="0" y="95"/>
                    </a:cubicBezTo>
                    <a:cubicBezTo>
                      <a:pt x="13" y="111"/>
                      <a:pt x="31" y="125"/>
                      <a:pt x="52" y="132"/>
                    </a:cubicBezTo>
                    <a:cubicBezTo>
                      <a:pt x="52" y="132"/>
                      <a:pt x="52" y="132"/>
                      <a:pt x="52" y="132"/>
                    </a:cubicBezTo>
                    <a:cubicBezTo>
                      <a:pt x="54" y="133"/>
                      <a:pt x="56" y="134"/>
                      <a:pt x="58" y="135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6" y="47"/>
                      <a:pt x="135" y="45"/>
                      <a:pt x="134" y="41"/>
                    </a:cubicBezTo>
                    <a:cubicBezTo>
                      <a:pt x="134" y="41"/>
                      <a:pt x="134" y="41"/>
                      <a:pt x="134" y="41"/>
                    </a:cubicBezTo>
                    <a:cubicBezTo>
                      <a:pt x="134" y="41"/>
                      <a:pt x="134" y="41"/>
                      <a:pt x="134" y="41"/>
                    </a:cubicBezTo>
                    <a:cubicBezTo>
                      <a:pt x="131" y="32"/>
                      <a:pt x="123" y="15"/>
                      <a:pt x="112" y="0"/>
                    </a:cubicBezTo>
                  </a:path>
                </a:pathLst>
              </a:custGeom>
              <a:solidFill>
                <a:srgbClr val="E5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64"/>
              <p:cNvSpPr>
                <a:spLocks noEditPoints="1"/>
              </p:cNvSpPr>
              <p:nvPr/>
            </p:nvSpPr>
            <p:spPr bwMode="auto">
              <a:xfrm>
                <a:off x="6621463" y="4160838"/>
                <a:ext cx="342900" cy="381000"/>
              </a:xfrm>
              <a:custGeom>
                <a:avLst/>
                <a:gdLst>
                  <a:gd name="T0" fmla="*/ 109 w 110"/>
                  <a:gd name="T1" fmla="*/ 122 h 122"/>
                  <a:gd name="T2" fmla="*/ 109 w 110"/>
                  <a:gd name="T3" fmla="*/ 122 h 122"/>
                  <a:gd name="T4" fmla="*/ 109 w 110"/>
                  <a:gd name="T5" fmla="*/ 122 h 122"/>
                  <a:gd name="T6" fmla="*/ 110 w 110"/>
                  <a:gd name="T7" fmla="*/ 122 h 122"/>
                  <a:gd name="T8" fmla="*/ 110 w 110"/>
                  <a:gd name="T9" fmla="*/ 122 h 122"/>
                  <a:gd name="T10" fmla="*/ 110 w 110"/>
                  <a:gd name="T11" fmla="*/ 122 h 122"/>
                  <a:gd name="T12" fmla="*/ 110 w 110"/>
                  <a:gd name="T13" fmla="*/ 122 h 122"/>
                  <a:gd name="T14" fmla="*/ 110 w 110"/>
                  <a:gd name="T15" fmla="*/ 122 h 122"/>
                  <a:gd name="T16" fmla="*/ 110 w 110"/>
                  <a:gd name="T17" fmla="*/ 122 h 122"/>
                  <a:gd name="T18" fmla="*/ 110 w 110"/>
                  <a:gd name="T19" fmla="*/ 122 h 122"/>
                  <a:gd name="T20" fmla="*/ 110 w 110"/>
                  <a:gd name="T21" fmla="*/ 122 h 122"/>
                  <a:gd name="T22" fmla="*/ 110 w 110"/>
                  <a:gd name="T23" fmla="*/ 122 h 122"/>
                  <a:gd name="T24" fmla="*/ 13 w 110"/>
                  <a:gd name="T25" fmla="*/ 23 h 122"/>
                  <a:gd name="T26" fmla="*/ 13 w 110"/>
                  <a:gd name="T27" fmla="*/ 23 h 122"/>
                  <a:gd name="T28" fmla="*/ 13 w 110"/>
                  <a:gd name="T29" fmla="*/ 23 h 122"/>
                  <a:gd name="T30" fmla="*/ 0 w 110"/>
                  <a:gd name="T31" fmla="*/ 0 h 122"/>
                  <a:gd name="T32" fmla="*/ 15 w 110"/>
                  <a:gd name="T33" fmla="*/ 17 h 122"/>
                  <a:gd name="T34" fmla="*/ 15 w 110"/>
                  <a:gd name="T35" fmla="*/ 17 h 122"/>
                  <a:gd name="T36" fmla="*/ 0 w 110"/>
                  <a:gd name="T37" fmla="*/ 0 h 122"/>
                  <a:gd name="T38" fmla="*/ 0 w 110"/>
                  <a:gd name="T39" fmla="*/ 0 h 122"/>
                  <a:gd name="T40" fmla="*/ 0 w 110"/>
                  <a:gd name="T41" fmla="*/ 0 h 122"/>
                  <a:gd name="T42" fmla="*/ 0 w 110"/>
                  <a:gd name="T43" fmla="*/ 0 h 122"/>
                  <a:gd name="T44" fmla="*/ 0 w 110"/>
                  <a:gd name="T45" fmla="*/ 0 h 122"/>
                  <a:gd name="T46" fmla="*/ 0 w 110"/>
                  <a:gd name="T47" fmla="*/ 0 h 122"/>
                  <a:gd name="T48" fmla="*/ 0 w 110"/>
                  <a:gd name="T4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22">
                    <a:moveTo>
                      <a:pt x="109" y="122"/>
                    </a:move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2"/>
                      <a:pt x="109" y="122"/>
                      <a:pt x="109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3" y="23"/>
                    </a:move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moveTo>
                      <a:pt x="0" y="0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65"/>
              <p:cNvSpPr>
                <a:spLocks noEditPoints="1"/>
              </p:cNvSpPr>
              <p:nvPr/>
            </p:nvSpPr>
            <p:spPr bwMode="auto">
              <a:xfrm>
                <a:off x="6621463" y="4064001"/>
                <a:ext cx="500063" cy="477838"/>
              </a:xfrm>
              <a:custGeom>
                <a:avLst/>
                <a:gdLst>
                  <a:gd name="T0" fmla="*/ 149 w 160"/>
                  <a:gd name="T1" fmla="*/ 102 h 153"/>
                  <a:gd name="T2" fmla="*/ 97 w 160"/>
                  <a:gd name="T3" fmla="*/ 139 h 153"/>
                  <a:gd name="T4" fmla="*/ 109 w 160"/>
                  <a:gd name="T5" fmla="*/ 153 h 153"/>
                  <a:gd name="T6" fmla="*/ 109 w 160"/>
                  <a:gd name="T7" fmla="*/ 153 h 153"/>
                  <a:gd name="T8" fmla="*/ 109 w 160"/>
                  <a:gd name="T9" fmla="*/ 153 h 153"/>
                  <a:gd name="T10" fmla="*/ 110 w 160"/>
                  <a:gd name="T11" fmla="*/ 153 h 153"/>
                  <a:gd name="T12" fmla="*/ 110 w 160"/>
                  <a:gd name="T13" fmla="*/ 153 h 153"/>
                  <a:gd name="T14" fmla="*/ 110 w 160"/>
                  <a:gd name="T15" fmla="*/ 153 h 153"/>
                  <a:gd name="T16" fmla="*/ 110 w 160"/>
                  <a:gd name="T17" fmla="*/ 153 h 153"/>
                  <a:gd name="T18" fmla="*/ 110 w 160"/>
                  <a:gd name="T19" fmla="*/ 153 h 153"/>
                  <a:gd name="T20" fmla="*/ 110 w 160"/>
                  <a:gd name="T21" fmla="*/ 153 h 153"/>
                  <a:gd name="T22" fmla="*/ 160 w 160"/>
                  <a:gd name="T23" fmla="*/ 126 h 153"/>
                  <a:gd name="T24" fmla="*/ 149 w 160"/>
                  <a:gd name="T25" fmla="*/ 102 h 153"/>
                  <a:gd name="T26" fmla="*/ 13 w 160"/>
                  <a:gd name="T27" fmla="*/ 0 h 153"/>
                  <a:gd name="T28" fmla="*/ 0 w 160"/>
                  <a:gd name="T29" fmla="*/ 31 h 153"/>
                  <a:gd name="T30" fmla="*/ 0 w 160"/>
                  <a:gd name="T31" fmla="*/ 31 h 153"/>
                  <a:gd name="T32" fmla="*/ 0 w 160"/>
                  <a:gd name="T33" fmla="*/ 31 h 153"/>
                  <a:gd name="T34" fmla="*/ 0 w 160"/>
                  <a:gd name="T35" fmla="*/ 31 h 153"/>
                  <a:gd name="T36" fmla="*/ 0 w 160"/>
                  <a:gd name="T37" fmla="*/ 31 h 153"/>
                  <a:gd name="T38" fmla="*/ 0 w 160"/>
                  <a:gd name="T39" fmla="*/ 31 h 153"/>
                  <a:gd name="T40" fmla="*/ 15 w 160"/>
                  <a:gd name="T41" fmla="*/ 48 h 153"/>
                  <a:gd name="T42" fmla="*/ 37 w 160"/>
                  <a:gd name="T43" fmla="*/ 7 h 153"/>
                  <a:gd name="T44" fmla="*/ 13 w 160"/>
                  <a:gd name="T45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0" h="153">
                    <a:moveTo>
                      <a:pt x="149" y="102"/>
                    </a:moveTo>
                    <a:cubicBezTo>
                      <a:pt x="136" y="118"/>
                      <a:pt x="118" y="132"/>
                      <a:pt x="97" y="139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28" y="147"/>
                      <a:pt x="145" y="138"/>
                      <a:pt x="160" y="126"/>
                    </a:cubicBezTo>
                    <a:cubicBezTo>
                      <a:pt x="157" y="118"/>
                      <a:pt x="153" y="110"/>
                      <a:pt x="149" y="102"/>
                    </a:cubicBezTo>
                    <a:moveTo>
                      <a:pt x="13" y="0"/>
                    </a:moveTo>
                    <a:cubicBezTo>
                      <a:pt x="4" y="17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9" y="39"/>
                      <a:pt x="26" y="22"/>
                      <a:pt x="37" y="7"/>
                    </a:cubicBezTo>
                    <a:cubicBezTo>
                      <a:pt x="29" y="4"/>
                      <a:pt x="21" y="2"/>
                      <a:pt x="13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66"/>
              <p:cNvSpPr>
                <a:spLocks/>
              </p:cNvSpPr>
              <p:nvPr/>
            </p:nvSpPr>
            <p:spPr bwMode="auto">
              <a:xfrm>
                <a:off x="6661151" y="4086226"/>
                <a:ext cx="425450" cy="422275"/>
              </a:xfrm>
              <a:custGeom>
                <a:avLst/>
                <a:gdLst>
                  <a:gd name="T0" fmla="*/ 24 w 136"/>
                  <a:gd name="T1" fmla="*/ 0 h 135"/>
                  <a:gd name="T2" fmla="*/ 2 w 136"/>
                  <a:gd name="T3" fmla="*/ 41 h 135"/>
                  <a:gd name="T4" fmla="*/ 2 w 136"/>
                  <a:gd name="T5" fmla="*/ 41 h 135"/>
                  <a:gd name="T6" fmla="*/ 2 w 136"/>
                  <a:gd name="T7" fmla="*/ 41 h 135"/>
                  <a:gd name="T8" fmla="*/ 0 w 136"/>
                  <a:gd name="T9" fmla="*/ 47 h 135"/>
                  <a:gd name="T10" fmla="*/ 0 w 136"/>
                  <a:gd name="T11" fmla="*/ 47 h 135"/>
                  <a:gd name="T12" fmla="*/ 78 w 136"/>
                  <a:gd name="T13" fmla="*/ 135 h 135"/>
                  <a:gd name="T14" fmla="*/ 84 w 136"/>
                  <a:gd name="T15" fmla="*/ 132 h 135"/>
                  <a:gd name="T16" fmla="*/ 84 w 136"/>
                  <a:gd name="T17" fmla="*/ 132 h 135"/>
                  <a:gd name="T18" fmla="*/ 136 w 136"/>
                  <a:gd name="T19" fmla="*/ 95 h 135"/>
                  <a:gd name="T20" fmla="*/ 24 w 136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6" h="135">
                    <a:moveTo>
                      <a:pt x="24" y="0"/>
                    </a:moveTo>
                    <a:cubicBezTo>
                      <a:pt x="13" y="15"/>
                      <a:pt x="6" y="32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" y="45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78" y="135"/>
                      <a:pt x="78" y="135"/>
                      <a:pt x="78" y="135"/>
                    </a:cubicBezTo>
                    <a:cubicBezTo>
                      <a:pt x="80" y="134"/>
                      <a:pt x="82" y="133"/>
                      <a:pt x="84" y="132"/>
                    </a:cubicBezTo>
                    <a:cubicBezTo>
                      <a:pt x="84" y="132"/>
                      <a:pt x="84" y="132"/>
                      <a:pt x="84" y="132"/>
                    </a:cubicBezTo>
                    <a:cubicBezTo>
                      <a:pt x="105" y="125"/>
                      <a:pt x="123" y="111"/>
                      <a:pt x="136" y="95"/>
                    </a:cubicBezTo>
                    <a:cubicBezTo>
                      <a:pt x="113" y="53"/>
                      <a:pt x="74" y="17"/>
                      <a:pt x="24" y="0"/>
                    </a:cubicBezTo>
                  </a:path>
                </a:pathLst>
              </a:custGeom>
              <a:solidFill>
                <a:srgbClr val="E5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67"/>
              <p:cNvSpPr>
                <a:spLocks/>
              </p:cNvSpPr>
              <p:nvPr/>
            </p:nvSpPr>
            <p:spPr bwMode="auto">
              <a:xfrm>
                <a:off x="5645151" y="4089401"/>
                <a:ext cx="1738313" cy="1085850"/>
              </a:xfrm>
              <a:custGeom>
                <a:avLst/>
                <a:gdLst>
                  <a:gd name="T0" fmla="*/ 278 w 556"/>
                  <a:gd name="T1" fmla="*/ 0 h 348"/>
                  <a:gd name="T2" fmla="*/ 282 w 556"/>
                  <a:gd name="T3" fmla="*/ 348 h 348"/>
                  <a:gd name="T4" fmla="*/ 274 w 556"/>
                  <a:gd name="T5" fmla="*/ 348 h 348"/>
                  <a:gd name="T6" fmla="*/ 278 w 556"/>
                  <a:gd name="T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6" h="348">
                    <a:moveTo>
                      <a:pt x="278" y="0"/>
                    </a:moveTo>
                    <a:cubicBezTo>
                      <a:pt x="486" y="0"/>
                      <a:pt x="556" y="311"/>
                      <a:pt x="282" y="348"/>
                    </a:cubicBezTo>
                    <a:cubicBezTo>
                      <a:pt x="279" y="348"/>
                      <a:pt x="277" y="348"/>
                      <a:pt x="274" y="348"/>
                    </a:cubicBezTo>
                    <a:cubicBezTo>
                      <a:pt x="0" y="311"/>
                      <a:pt x="70" y="0"/>
                      <a:pt x="2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Oval 168"/>
              <p:cNvSpPr>
                <a:spLocks noChangeArrowheads="1"/>
              </p:cNvSpPr>
              <p:nvPr/>
            </p:nvSpPr>
            <p:spPr bwMode="auto">
              <a:xfrm>
                <a:off x="6677026" y="4392613"/>
                <a:ext cx="141288" cy="139700"/>
              </a:xfrm>
              <a:prstGeom prst="ellipse">
                <a:avLst/>
              </a:pr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Oval 169"/>
              <p:cNvSpPr>
                <a:spLocks noChangeArrowheads="1"/>
              </p:cNvSpPr>
              <p:nvPr/>
            </p:nvSpPr>
            <p:spPr bwMode="auto">
              <a:xfrm>
                <a:off x="6699251" y="4402138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Oval 170"/>
              <p:cNvSpPr>
                <a:spLocks noChangeArrowheads="1"/>
              </p:cNvSpPr>
              <p:nvPr/>
            </p:nvSpPr>
            <p:spPr bwMode="auto">
              <a:xfrm>
                <a:off x="6211888" y="4392613"/>
                <a:ext cx="139700" cy="139700"/>
              </a:xfrm>
              <a:prstGeom prst="ellipse">
                <a:avLst/>
              </a:pr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Oval 171"/>
              <p:cNvSpPr>
                <a:spLocks noChangeArrowheads="1"/>
              </p:cNvSpPr>
              <p:nvPr/>
            </p:nvSpPr>
            <p:spPr bwMode="auto">
              <a:xfrm>
                <a:off x="6234113" y="4402138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72"/>
              <p:cNvSpPr>
                <a:spLocks/>
              </p:cNvSpPr>
              <p:nvPr/>
            </p:nvSpPr>
            <p:spPr bwMode="auto">
              <a:xfrm>
                <a:off x="6430963" y="4700588"/>
                <a:ext cx="168275" cy="122238"/>
              </a:xfrm>
              <a:custGeom>
                <a:avLst/>
                <a:gdLst>
                  <a:gd name="T0" fmla="*/ 0 w 54"/>
                  <a:gd name="T1" fmla="*/ 12 h 39"/>
                  <a:gd name="T2" fmla="*/ 27 w 54"/>
                  <a:gd name="T3" fmla="*/ 0 h 39"/>
                  <a:gd name="T4" fmla="*/ 54 w 54"/>
                  <a:gd name="T5" fmla="*/ 12 h 39"/>
                  <a:gd name="T6" fmla="*/ 27 w 54"/>
                  <a:gd name="T7" fmla="*/ 39 h 39"/>
                  <a:gd name="T8" fmla="*/ 0 w 54"/>
                  <a:gd name="T9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39">
                    <a:moveTo>
                      <a:pt x="0" y="12"/>
                    </a:moveTo>
                    <a:cubicBezTo>
                      <a:pt x="1" y="5"/>
                      <a:pt x="7" y="0"/>
                      <a:pt x="27" y="0"/>
                    </a:cubicBezTo>
                    <a:cubicBezTo>
                      <a:pt x="47" y="0"/>
                      <a:pt x="53" y="5"/>
                      <a:pt x="54" y="12"/>
                    </a:cubicBezTo>
                    <a:cubicBezTo>
                      <a:pt x="54" y="18"/>
                      <a:pt x="51" y="39"/>
                      <a:pt x="27" y="39"/>
                    </a:cubicBezTo>
                    <a:cubicBezTo>
                      <a:pt x="3" y="39"/>
                      <a:pt x="0" y="18"/>
                      <a:pt x="0" y="12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73"/>
              <p:cNvSpPr>
                <a:spLocks/>
              </p:cNvSpPr>
              <p:nvPr/>
            </p:nvSpPr>
            <p:spPr bwMode="auto">
              <a:xfrm>
                <a:off x="6361113" y="4806951"/>
                <a:ext cx="306388" cy="125413"/>
              </a:xfrm>
              <a:custGeom>
                <a:avLst/>
                <a:gdLst>
                  <a:gd name="T0" fmla="*/ 1 w 98"/>
                  <a:gd name="T1" fmla="*/ 24 h 40"/>
                  <a:gd name="T2" fmla="*/ 7 w 98"/>
                  <a:gd name="T3" fmla="*/ 23 h 40"/>
                  <a:gd name="T4" fmla="*/ 31 w 98"/>
                  <a:gd name="T5" fmla="*/ 32 h 40"/>
                  <a:gd name="T6" fmla="*/ 43 w 98"/>
                  <a:gd name="T7" fmla="*/ 22 h 40"/>
                  <a:gd name="T8" fmla="*/ 45 w 98"/>
                  <a:gd name="T9" fmla="*/ 16 h 40"/>
                  <a:gd name="T10" fmla="*/ 45 w 98"/>
                  <a:gd name="T11" fmla="*/ 4 h 40"/>
                  <a:gd name="T12" fmla="*/ 49 w 98"/>
                  <a:gd name="T13" fmla="*/ 0 h 40"/>
                  <a:gd name="T14" fmla="*/ 49 w 98"/>
                  <a:gd name="T15" fmla="*/ 0 h 40"/>
                  <a:gd name="T16" fmla="*/ 49 w 98"/>
                  <a:gd name="T17" fmla="*/ 0 h 40"/>
                  <a:gd name="T18" fmla="*/ 53 w 98"/>
                  <a:gd name="T19" fmla="*/ 4 h 40"/>
                  <a:gd name="T20" fmla="*/ 53 w 98"/>
                  <a:gd name="T21" fmla="*/ 16 h 40"/>
                  <a:gd name="T22" fmla="*/ 55 w 98"/>
                  <a:gd name="T23" fmla="*/ 22 h 40"/>
                  <a:gd name="T24" fmla="*/ 68 w 98"/>
                  <a:gd name="T25" fmla="*/ 32 h 40"/>
                  <a:gd name="T26" fmla="*/ 91 w 98"/>
                  <a:gd name="T27" fmla="*/ 23 h 40"/>
                  <a:gd name="T28" fmla="*/ 97 w 98"/>
                  <a:gd name="T29" fmla="*/ 24 h 40"/>
                  <a:gd name="T30" fmla="*/ 96 w 98"/>
                  <a:gd name="T31" fmla="*/ 29 h 40"/>
                  <a:gd name="T32" fmla="*/ 72 w 98"/>
                  <a:gd name="T33" fmla="*/ 40 h 40"/>
                  <a:gd name="T34" fmla="*/ 66 w 98"/>
                  <a:gd name="T35" fmla="*/ 39 h 40"/>
                  <a:gd name="T36" fmla="*/ 49 w 98"/>
                  <a:gd name="T37" fmla="*/ 27 h 40"/>
                  <a:gd name="T38" fmla="*/ 33 w 98"/>
                  <a:gd name="T39" fmla="*/ 39 h 40"/>
                  <a:gd name="T40" fmla="*/ 27 w 98"/>
                  <a:gd name="T41" fmla="*/ 40 h 40"/>
                  <a:gd name="T42" fmla="*/ 2 w 98"/>
                  <a:gd name="T43" fmla="*/ 29 h 40"/>
                  <a:gd name="T44" fmla="*/ 1 w 98"/>
                  <a:gd name="T45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40">
                    <a:moveTo>
                      <a:pt x="1" y="24"/>
                    </a:moveTo>
                    <a:cubicBezTo>
                      <a:pt x="3" y="22"/>
                      <a:pt x="5" y="22"/>
                      <a:pt x="7" y="23"/>
                    </a:cubicBezTo>
                    <a:cubicBezTo>
                      <a:pt x="16" y="30"/>
                      <a:pt x="24" y="33"/>
                      <a:pt x="31" y="32"/>
                    </a:cubicBezTo>
                    <a:cubicBezTo>
                      <a:pt x="37" y="30"/>
                      <a:pt x="41" y="25"/>
                      <a:pt x="43" y="22"/>
                    </a:cubicBezTo>
                    <a:cubicBezTo>
                      <a:pt x="44" y="20"/>
                      <a:pt x="45" y="18"/>
                      <a:pt x="45" y="16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2"/>
                      <a:pt x="47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1" y="0"/>
                      <a:pt x="53" y="2"/>
                      <a:pt x="53" y="4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8"/>
                      <a:pt x="54" y="20"/>
                      <a:pt x="55" y="22"/>
                    </a:cubicBezTo>
                    <a:cubicBezTo>
                      <a:pt x="57" y="25"/>
                      <a:pt x="62" y="30"/>
                      <a:pt x="68" y="32"/>
                    </a:cubicBezTo>
                    <a:cubicBezTo>
                      <a:pt x="74" y="33"/>
                      <a:pt x="82" y="30"/>
                      <a:pt x="91" y="23"/>
                    </a:cubicBezTo>
                    <a:cubicBezTo>
                      <a:pt x="93" y="22"/>
                      <a:pt x="95" y="22"/>
                      <a:pt x="97" y="24"/>
                    </a:cubicBezTo>
                    <a:cubicBezTo>
                      <a:pt x="98" y="25"/>
                      <a:pt x="98" y="28"/>
                      <a:pt x="96" y="29"/>
                    </a:cubicBezTo>
                    <a:cubicBezTo>
                      <a:pt x="88" y="36"/>
                      <a:pt x="79" y="40"/>
                      <a:pt x="72" y="40"/>
                    </a:cubicBezTo>
                    <a:cubicBezTo>
                      <a:pt x="70" y="40"/>
                      <a:pt x="68" y="40"/>
                      <a:pt x="66" y="39"/>
                    </a:cubicBezTo>
                    <a:cubicBezTo>
                      <a:pt x="58" y="37"/>
                      <a:pt x="52" y="32"/>
                      <a:pt x="49" y="27"/>
                    </a:cubicBezTo>
                    <a:cubicBezTo>
                      <a:pt x="46" y="32"/>
                      <a:pt x="40" y="37"/>
                      <a:pt x="33" y="39"/>
                    </a:cubicBezTo>
                    <a:cubicBezTo>
                      <a:pt x="31" y="40"/>
                      <a:pt x="29" y="40"/>
                      <a:pt x="27" y="40"/>
                    </a:cubicBezTo>
                    <a:cubicBezTo>
                      <a:pt x="19" y="40"/>
                      <a:pt x="10" y="36"/>
                      <a:pt x="2" y="29"/>
                    </a:cubicBezTo>
                    <a:cubicBezTo>
                      <a:pt x="0" y="28"/>
                      <a:pt x="0" y="25"/>
                      <a:pt x="1" y="24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74"/>
              <p:cNvSpPr>
                <a:spLocks/>
              </p:cNvSpPr>
              <p:nvPr/>
            </p:nvSpPr>
            <p:spPr bwMode="auto">
              <a:xfrm>
                <a:off x="6567488" y="4760913"/>
                <a:ext cx="276225" cy="28575"/>
              </a:xfrm>
              <a:custGeom>
                <a:avLst/>
                <a:gdLst>
                  <a:gd name="T0" fmla="*/ 1 w 88"/>
                  <a:gd name="T1" fmla="*/ 2 h 9"/>
                  <a:gd name="T2" fmla="*/ 87 w 88"/>
                  <a:gd name="T3" fmla="*/ 9 h 9"/>
                  <a:gd name="T4" fmla="*/ 88 w 88"/>
                  <a:gd name="T5" fmla="*/ 8 h 9"/>
                  <a:gd name="T6" fmla="*/ 87 w 88"/>
                  <a:gd name="T7" fmla="*/ 7 h 9"/>
                  <a:gd name="T8" fmla="*/ 29 w 88"/>
                  <a:gd name="T9" fmla="*/ 4 h 9"/>
                  <a:gd name="T10" fmla="*/ 9 w 88"/>
                  <a:gd name="T11" fmla="*/ 1 h 9"/>
                  <a:gd name="T12" fmla="*/ 1 w 88"/>
                  <a:gd name="T13" fmla="*/ 0 h 9"/>
                  <a:gd name="T14" fmla="*/ 0 w 88"/>
                  <a:gd name="T15" fmla="*/ 1 h 9"/>
                  <a:gd name="T16" fmla="*/ 1 w 88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9">
                    <a:moveTo>
                      <a:pt x="1" y="2"/>
                    </a:moveTo>
                    <a:cubicBezTo>
                      <a:pt x="1" y="2"/>
                      <a:pt x="48" y="9"/>
                      <a:pt x="87" y="9"/>
                    </a:cubicBezTo>
                    <a:cubicBezTo>
                      <a:pt x="87" y="9"/>
                      <a:pt x="88" y="9"/>
                      <a:pt x="88" y="8"/>
                    </a:cubicBezTo>
                    <a:cubicBezTo>
                      <a:pt x="88" y="8"/>
                      <a:pt x="87" y="7"/>
                      <a:pt x="87" y="7"/>
                    </a:cubicBezTo>
                    <a:cubicBezTo>
                      <a:pt x="68" y="7"/>
                      <a:pt x="46" y="5"/>
                      <a:pt x="29" y="4"/>
                    </a:cubicBezTo>
                    <a:cubicBezTo>
                      <a:pt x="21" y="3"/>
                      <a:pt x="14" y="2"/>
                      <a:pt x="9" y="1"/>
                    </a:cubicBezTo>
                    <a:cubicBezTo>
                      <a:pt x="4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75"/>
              <p:cNvSpPr>
                <a:spLocks/>
              </p:cNvSpPr>
              <p:nvPr/>
            </p:nvSpPr>
            <p:spPr bwMode="auto">
              <a:xfrm>
                <a:off x="6567488" y="4695826"/>
                <a:ext cx="273050" cy="46038"/>
              </a:xfrm>
              <a:custGeom>
                <a:avLst/>
                <a:gdLst>
                  <a:gd name="T0" fmla="*/ 1 w 87"/>
                  <a:gd name="T1" fmla="*/ 15 h 15"/>
                  <a:gd name="T2" fmla="*/ 87 w 87"/>
                  <a:gd name="T3" fmla="*/ 2 h 15"/>
                  <a:gd name="T4" fmla="*/ 87 w 87"/>
                  <a:gd name="T5" fmla="*/ 1 h 15"/>
                  <a:gd name="T6" fmla="*/ 86 w 87"/>
                  <a:gd name="T7" fmla="*/ 0 h 15"/>
                  <a:gd name="T8" fmla="*/ 30 w 87"/>
                  <a:gd name="T9" fmla="*/ 10 h 15"/>
                  <a:gd name="T10" fmla="*/ 9 w 87"/>
                  <a:gd name="T11" fmla="*/ 12 h 15"/>
                  <a:gd name="T12" fmla="*/ 1 w 87"/>
                  <a:gd name="T13" fmla="*/ 13 h 15"/>
                  <a:gd name="T14" fmla="*/ 0 w 87"/>
                  <a:gd name="T15" fmla="*/ 14 h 15"/>
                  <a:gd name="T16" fmla="*/ 1 w 8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5">
                    <a:moveTo>
                      <a:pt x="1" y="15"/>
                    </a:moveTo>
                    <a:cubicBezTo>
                      <a:pt x="1" y="15"/>
                      <a:pt x="49" y="11"/>
                      <a:pt x="87" y="2"/>
                    </a:cubicBezTo>
                    <a:cubicBezTo>
                      <a:pt x="87" y="2"/>
                      <a:pt x="87" y="1"/>
                      <a:pt x="87" y="1"/>
                    </a:cubicBezTo>
                    <a:cubicBezTo>
                      <a:pt x="87" y="0"/>
                      <a:pt x="87" y="0"/>
                      <a:pt x="86" y="0"/>
                    </a:cubicBezTo>
                    <a:cubicBezTo>
                      <a:pt x="67" y="4"/>
                      <a:pt x="46" y="8"/>
                      <a:pt x="30" y="10"/>
                    </a:cubicBezTo>
                    <a:cubicBezTo>
                      <a:pt x="21" y="11"/>
                      <a:pt x="14" y="12"/>
                      <a:pt x="9" y="12"/>
                    </a:cubicBezTo>
                    <a:cubicBezTo>
                      <a:pt x="4" y="13"/>
                      <a:pt x="1" y="13"/>
                      <a:pt x="1" y="13"/>
                    </a:cubicBezTo>
                    <a:cubicBezTo>
                      <a:pt x="1" y="13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5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76"/>
              <p:cNvSpPr>
                <a:spLocks/>
              </p:cNvSpPr>
              <p:nvPr/>
            </p:nvSpPr>
            <p:spPr bwMode="auto">
              <a:xfrm>
                <a:off x="6186488" y="4760913"/>
                <a:ext cx="274638" cy="28575"/>
              </a:xfrm>
              <a:custGeom>
                <a:avLst/>
                <a:gdLst>
                  <a:gd name="T0" fmla="*/ 87 w 88"/>
                  <a:gd name="T1" fmla="*/ 0 h 9"/>
                  <a:gd name="T2" fmla="*/ 79 w 88"/>
                  <a:gd name="T3" fmla="*/ 1 h 9"/>
                  <a:gd name="T4" fmla="*/ 1 w 88"/>
                  <a:gd name="T5" fmla="*/ 7 h 9"/>
                  <a:gd name="T6" fmla="*/ 0 w 88"/>
                  <a:gd name="T7" fmla="*/ 8 h 9"/>
                  <a:gd name="T8" fmla="*/ 1 w 88"/>
                  <a:gd name="T9" fmla="*/ 9 h 9"/>
                  <a:gd name="T10" fmla="*/ 87 w 88"/>
                  <a:gd name="T11" fmla="*/ 2 h 9"/>
                  <a:gd name="T12" fmla="*/ 88 w 88"/>
                  <a:gd name="T13" fmla="*/ 1 h 9"/>
                  <a:gd name="T14" fmla="*/ 87 w 88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9">
                    <a:moveTo>
                      <a:pt x="87" y="0"/>
                    </a:moveTo>
                    <a:cubicBezTo>
                      <a:pt x="87" y="0"/>
                      <a:pt x="84" y="0"/>
                      <a:pt x="79" y="1"/>
                    </a:cubicBezTo>
                    <a:cubicBezTo>
                      <a:pt x="64" y="3"/>
                      <a:pt x="30" y="7"/>
                      <a:pt x="1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40" y="9"/>
                      <a:pt x="87" y="2"/>
                      <a:pt x="87" y="2"/>
                    </a:cubicBezTo>
                    <a:cubicBezTo>
                      <a:pt x="88" y="2"/>
                      <a:pt x="88" y="1"/>
                      <a:pt x="88" y="1"/>
                    </a:cubicBezTo>
                    <a:cubicBezTo>
                      <a:pt x="88" y="0"/>
                      <a:pt x="88" y="0"/>
                      <a:pt x="87" y="0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77"/>
              <p:cNvSpPr>
                <a:spLocks/>
              </p:cNvSpPr>
              <p:nvPr/>
            </p:nvSpPr>
            <p:spPr bwMode="auto">
              <a:xfrm>
                <a:off x="6189663" y="4695826"/>
                <a:ext cx="271463" cy="46038"/>
              </a:xfrm>
              <a:custGeom>
                <a:avLst/>
                <a:gdLst>
                  <a:gd name="T0" fmla="*/ 86 w 87"/>
                  <a:gd name="T1" fmla="*/ 13 h 15"/>
                  <a:gd name="T2" fmla="*/ 78 w 87"/>
                  <a:gd name="T3" fmla="*/ 12 h 15"/>
                  <a:gd name="T4" fmla="*/ 1 w 87"/>
                  <a:gd name="T5" fmla="*/ 0 h 15"/>
                  <a:gd name="T6" fmla="*/ 0 w 87"/>
                  <a:gd name="T7" fmla="*/ 1 h 15"/>
                  <a:gd name="T8" fmla="*/ 1 w 87"/>
                  <a:gd name="T9" fmla="*/ 2 h 15"/>
                  <a:gd name="T10" fmla="*/ 86 w 87"/>
                  <a:gd name="T11" fmla="*/ 15 h 15"/>
                  <a:gd name="T12" fmla="*/ 87 w 87"/>
                  <a:gd name="T13" fmla="*/ 14 h 15"/>
                  <a:gd name="T14" fmla="*/ 86 w 8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15">
                    <a:moveTo>
                      <a:pt x="86" y="13"/>
                    </a:moveTo>
                    <a:cubicBezTo>
                      <a:pt x="86" y="13"/>
                      <a:pt x="83" y="13"/>
                      <a:pt x="78" y="12"/>
                    </a:cubicBezTo>
                    <a:cubicBezTo>
                      <a:pt x="63" y="11"/>
                      <a:pt x="29" y="7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38" y="11"/>
                      <a:pt x="86" y="15"/>
                      <a:pt x="86" y="15"/>
                    </a:cubicBezTo>
                    <a:cubicBezTo>
                      <a:pt x="86" y="15"/>
                      <a:pt x="87" y="15"/>
                      <a:pt x="87" y="14"/>
                    </a:cubicBezTo>
                    <a:cubicBezTo>
                      <a:pt x="87" y="14"/>
                      <a:pt x="87" y="13"/>
                      <a:pt x="86" y="13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78"/>
              <p:cNvSpPr>
                <a:spLocks/>
              </p:cNvSpPr>
              <p:nvPr/>
            </p:nvSpPr>
            <p:spPr bwMode="auto">
              <a:xfrm>
                <a:off x="6167438" y="4102101"/>
                <a:ext cx="693738" cy="100013"/>
              </a:xfrm>
              <a:custGeom>
                <a:avLst/>
                <a:gdLst>
                  <a:gd name="T0" fmla="*/ 6 w 222"/>
                  <a:gd name="T1" fmla="*/ 32 h 32"/>
                  <a:gd name="T2" fmla="*/ 216 w 222"/>
                  <a:gd name="T3" fmla="*/ 32 h 32"/>
                  <a:gd name="T4" fmla="*/ 222 w 222"/>
                  <a:gd name="T5" fmla="*/ 26 h 32"/>
                  <a:gd name="T6" fmla="*/ 222 w 222"/>
                  <a:gd name="T7" fmla="*/ 0 h 32"/>
                  <a:gd name="T8" fmla="*/ 0 w 222"/>
                  <a:gd name="T9" fmla="*/ 0 h 32"/>
                  <a:gd name="T10" fmla="*/ 0 w 222"/>
                  <a:gd name="T11" fmla="*/ 26 h 32"/>
                  <a:gd name="T12" fmla="*/ 6 w 222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32">
                    <a:moveTo>
                      <a:pt x="6" y="32"/>
                    </a:moveTo>
                    <a:cubicBezTo>
                      <a:pt x="216" y="32"/>
                      <a:pt x="216" y="32"/>
                      <a:pt x="216" y="32"/>
                    </a:cubicBezTo>
                    <a:cubicBezTo>
                      <a:pt x="219" y="32"/>
                      <a:pt x="222" y="30"/>
                      <a:pt x="222" y="26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0"/>
                      <a:pt x="3" y="32"/>
                      <a:pt x="6" y="32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79"/>
              <p:cNvSpPr>
                <a:spLocks/>
              </p:cNvSpPr>
              <p:nvPr/>
            </p:nvSpPr>
            <p:spPr bwMode="auto">
              <a:xfrm>
                <a:off x="6167438" y="3863976"/>
                <a:ext cx="693738" cy="238125"/>
              </a:xfrm>
              <a:custGeom>
                <a:avLst/>
                <a:gdLst>
                  <a:gd name="T0" fmla="*/ 111 w 222"/>
                  <a:gd name="T1" fmla="*/ 0 h 76"/>
                  <a:gd name="T2" fmla="*/ 222 w 222"/>
                  <a:gd name="T3" fmla="*/ 76 h 76"/>
                  <a:gd name="T4" fmla="*/ 111 w 222"/>
                  <a:gd name="T5" fmla="*/ 76 h 76"/>
                  <a:gd name="T6" fmla="*/ 0 w 222"/>
                  <a:gd name="T7" fmla="*/ 76 h 76"/>
                  <a:gd name="T8" fmla="*/ 111 w 222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76">
                    <a:moveTo>
                      <a:pt x="111" y="0"/>
                    </a:moveTo>
                    <a:cubicBezTo>
                      <a:pt x="185" y="0"/>
                      <a:pt x="222" y="34"/>
                      <a:pt x="222" y="76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34"/>
                      <a:pt x="37" y="0"/>
                      <a:pt x="111" y="0"/>
                    </a:cubicBezTo>
                    <a:close/>
                  </a:path>
                </a:pathLst>
              </a:custGeom>
              <a:solidFill>
                <a:srgbClr val="E32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Oval 180"/>
              <p:cNvSpPr>
                <a:spLocks noChangeArrowheads="1"/>
              </p:cNvSpPr>
              <p:nvPr/>
            </p:nvSpPr>
            <p:spPr bwMode="auto">
              <a:xfrm>
                <a:off x="6448426" y="4037013"/>
                <a:ext cx="131763" cy="130175"/>
              </a:xfrm>
              <a:prstGeom prst="ellipse">
                <a:avLst/>
              </a:prstGeom>
              <a:solidFill>
                <a:srgbClr val="F9C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81"/>
              <p:cNvSpPr>
                <a:spLocks noEditPoints="1"/>
              </p:cNvSpPr>
              <p:nvPr/>
            </p:nvSpPr>
            <p:spPr bwMode="auto">
              <a:xfrm>
                <a:off x="6280151" y="5213351"/>
                <a:ext cx="468313" cy="468313"/>
              </a:xfrm>
              <a:custGeom>
                <a:avLst/>
                <a:gdLst>
                  <a:gd name="T0" fmla="*/ 75 w 150"/>
                  <a:gd name="T1" fmla="*/ 0 h 150"/>
                  <a:gd name="T2" fmla="*/ 0 w 150"/>
                  <a:gd name="T3" fmla="*/ 75 h 150"/>
                  <a:gd name="T4" fmla="*/ 75 w 150"/>
                  <a:gd name="T5" fmla="*/ 150 h 150"/>
                  <a:gd name="T6" fmla="*/ 150 w 150"/>
                  <a:gd name="T7" fmla="*/ 75 h 150"/>
                  <a:gd name="T8" fmla="*/ 75 w 150"/>
                  <a:gd name="T9" fmla="*/ 0 h 150"/>
                  <a:gd name="T10" fmla="*/ 75 w 150"/>
                  <a:gd name="T11" fmla="*/ 140 h 150"/>
                  <a:gd name="T12" fmla="*/ 10 w 150"/>
                  <a:gd name="T13" fmla="*/ 75 h 150"/>
                  <a:gd name="T14" fmla="*/ 75 w 150"/>
                  <a:gd name="T15" fmla="*/ 10 h 150"/>
                  <a:gd name="T16" fmla="*/ 140 w 150"/>
                  <a:gd name="T17" fmla="*/ 75 h 150"/>
                  <a:gd name="T18" fmla="*/ 75 w 150"/>
                  <a:gd name="T19" fmla="*/ 14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50">
                    <a:moveTo>
                      <a:pt x="75" y="0"/>
                    </a:moveTo>
                    <a:cubicBezTo>
                      <a:pt x="34" y="0"/>
                      <a:pt x="0" y="34"/>
                      <a:pt x="0" y="75"/>
                    </a:cubicBezTo>
                    <a:cubicBezTo>
                      <a:pt x="0" y="116"/>
                      <a:pt x="34" y="150"/>
                      <a:pt x="75" y="150"/>
                    </a:cubicBezTo>
                    <a:cubicBezTo>
                      <a:pt x="116" y="150"/>
                      <a:pt x="150" y="116"/>
                      <a:pt x="150" y="75"/>
                    </a:cubicBezTo>
                    <a:cubicBezTo>
                      <a:pt x="150" y="34"/>
                      <a:pt x="116" y="0"/>
                      <a:pt x="75" y="0"/>
                    </a:cubicBezTo>
                    <a:moveTo>
                      <a:pt x="75" y="140"/>
                    </a:moveTo>
                    <a:cubicBezTo>
                      <a:pt x="39" y="140"/>
                      <a:pt x="10" y="111"/>
                      <a:pt x="10" y="75"/>
                    </a:cubicBezTo>
                    <a:cubicBezTo>
                      <a:pt x="10" y="39"/>
                      <a:pt x="39" y="10"/>
                      <a:pt x="75" y="10"/>
                    </a:cubicBezTo>
                    <a:cubicBezTo>
                      <a:pt x="111" y="10"/>
                      <a:pt x="140" y="39"/>
                      <a:pt x="140" y="75"/>
                    </a:cubicBezTo>
                    <a:cubicBezTo>
                      <a:pt x="140" y="111"/>
                      <a:pt x="111" y="140"/>
                      <a:pt x="75" y="140"/>
                    </a:cubicBezTo>
                  </a:path>
                </a:pathLst>
              </a:custGeom>
              <a:solidFill>
                <a:srgbClr val="FEA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82"/>
              <p:cNvSpPr>
                <a:spLocks noEditPoints="1"/>
              </p:cNvSpPr>
              <p:nvPr/>
            </p:nvSpPr>
            <p:spPr bwMode="auto">
              <a:xfrm>
                <a:off x="6311901" y="5245101"/>
                <a:ext cx="406400" cy="404813"/>
              </a:xfrm>
              <a:custGeom>
                <a:avLst/>
                <a:gdLst>
                  <a:gd name="T0" fmla="*/ 65 w 130"/>
                  <a:gd name="T1" fmla="*/ 0 h 130"/>
                  <a:gd name="T2" fmla="*/ 0 w 130"/>
                  <a:gd name="T3" fmla="*/ 65 h 130"/>
                  <a:gd name="T4" fmla="*/ 65 w 130"/>
                  <a:gd name="T5" fmla="*/ 130 h 130"/>
                  <a:gd name="T6" fmla="*/ 130 w 130"/>
                  <a:gd name="T7" fmla="*/ 65 h 130"/>
                  <a:gd name="T8" fmla="*/ 65 w 130"/>
                  <a:gd name="T9" fmla="*/ 0 h 130"/>
                  <a:gd name="T10" fmla="*/ 89 w 130"/>
                  <a:gd name="T11" fmla="*/ 89 h 130"/>
                  <a:gd name="T12" fmla="*/ 41 w 130"/>
                  <a:gd name="T13" fmla="*/ 89 h 130"/>
                  <a:gd name="T14" fmla="*/ 41 w 130"/>
                  <a:gd name="T15" fmla="*/ 41 h 130"/>
                  <a:gd name="T16" fmla="*/ 89 w 130"/>
                  <a:gd name="T17" fmla="*/ 41 h 130"/>
                  <a:gd name="T18" fmla="*/ 89 w 130"/>
                  <a:gd name="T19" fmla="*/ 8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  <a:cubicBezTo>
                      <a:pt x="101" y="130"/>
                      <a:pt x="130" y="101"/>
                      <a:pt x="130" y="65"/>
                    </a:cubicBezTo>
                    <a:cubicBezTo>
                      <a:pt x="130" y="29"/>
                      <a:pt x="101" y="0"/>
                      <a:pt x="65" y="0"/>
                    </a:cubicBezTo>
                    <a:moveTo>
                      <a:pt x="89" y="89"/>
                    </a:move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89"/>
                      <a:pt x="89" y="89"/>
                      <a:pt x="89" y="89"/>
                    </a:cubicBezTo>
                  </a:path>
                </a:pathLst>
              </a:custGeom>
              <a:solidFill>
                <a:srgbClr val="F9C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83"/>
              <p:cNvSpPr>
                <a:spLocks noEditPoints="1"/>
              </p:cNvSpPr>
              <p:nvPr/>
            </p:nvSpPr>
            <p:spPr bwMode="auto">
              <a:xfrm>
                <a:off x="6438901" y="5372101"/>
                <a:ext cx="150813" cy="150813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95 w 95"/>
                  <a:gd name="T5" fmla="*/ 0 h 95"/>
                  <a:gd name="T6" fmla="*/ 0 w 95"/>
                  <a:gd name="T7" fmla="*/ 0 h 95"/>
                  <a:gd name="T8" fmla="*/ 0 w 95"/>
                  <a:gd name="T9" fmla="*/ 95 h 95"/>
                  <a:gd name="T10" fmla="*/ 12 w 95"/>
                  <a:gd name="T11" fmla="*/ 12 h 95"/>
                  <a:gd name="T12" fmla="*/ 83 w 95"/>
                  <a:gd name="T13" fmla="*/ 12 h 95"/>
                  <a:gd name="T14" fmla="*/ 83 w 95"/>
                  <a:gd name="T15" fmla="*/ 83 h 95"/>
                  <a:gd name="T16" fmla="*/ 12 w 95"/>
                  <a:gd name="T17" fmla="*/ 83 h 95"/>
                  <a:gd name="T18" fmla="*/ 12 w 95"/>
                  <a:gd name="T19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lnTo>
                      <a:pt x="95" y="95"/>
                    </a:lnTo>
                    <a:lnTo>
                      <a:pt x="95" y="0"/>
                    </a:lnTo>
                    <a:lnTo>
                      <a:pt x="0" y="0"/>
                    </a:lnTo>
                    <a:lnTo>
                      <a:pt x="0" y="95"/>
                    </a:lnTo>
                    <a:close/>
                    <a:moveTo>
                      <a:pt x="12" y="12"/>
                    </a:moveTo>
                    <a:lnTo>
                      <a:pt x="83" y="12"/>
                    </a:lnTo>
                    <a:lnTo>
                      <a:pt x="83" y="83"/>
                    </a:lnTo>
                    <a:lnTo>
                      <a:pt x="12" y="83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FEA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84"/>
              <p:cNvSpPr>
                <a:spLocks noEditPoints="1"/>
              </p:cNvSpPr>
              <p:nvPr/>
            </p:nvSpPr>
            <p:spPr bwMode="auto">
              <a:xfrm>
                <a:off x="6515101" y="56816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85"/>
              <p:cNvSpPr>
                <a:spLocks noEditPoints="1"/>
              </p:cNvSpPr>
              <p:nvPr/>
            </p:nvSpPr>
            <p:spPr bwMode="auto">
              <a:xfrm>
                <a:off x="6454776" y="5213351"/>
                <a:ext cx="60325" cy="9525"/>
              </a:xfrm>
              <a:custGeom>
                <a:avLst/>
                <a:gdLst>
                  <a:gd name="T0" fmla="*/ 19 w 19"/>
                  <a:gd name="T1" fmla="*/ 0 h 3"/>
                  <a:gd name="T2" fmla="*/ 19 w 19"/>
                  <a:gd name="T3" fmla="*/ 0 h 3"/>
                  <a:gd name="T4" fmla="*/ 19 w 19"/>
                  <a:gd name="T5" fmla="*/ 0 h 3"/>
                  <a:gd name="T6" fmla="*/ 19 w 19"/>
                  <a:gd name="T7" fmla="*/ 0 h 3"/>
                  <a:gd name="T8" fmla="*/ 0 w 19"/>
                  <a:gd name="T9" fmla="*/ 3 h 3"/>
                  <a:gd name="T10" fmla="*/ 0 w 19"/>
                  <a:gd name="T11" fmla="*/ 3 h 3"/>
                  <a:gd name="T12" fmla="*/ 19 w 19"/>
                  <a:gd name="T13" fmla="*/ 0 h 3"/>
                  <a:gd name="T14" fmla="*/ 19 w 19"/>
                  <a:gd name="T15" fmla="*/ 0 h 3"/>
                  <a:gd name="T16" fmla="*/ 19 w 19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moveTo>
                      <a:pt x="19" y="0"/>
                    </a:moveTo>
                    <a:cubicBezTo>
                      <a:pt x="12" y="0"/>
                      <a:pt x="6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1"/>
                      <a:pt x="1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86"/>
              <p:cNvSpPr>
                <a:spLocks/>
              </p:cNvSpPr>
              <p:nvPr/>
            </p:nvSpPr>
            <p:spPr bwMode="auto">
              <a:xfrm>
                <a:off x="6280151" y="5213351"/>
                <a:ext cx="277813" cy="468313"/>
              </a:xfrm>
              <a:custGeom>
                <a:avLst/>
                <a:gdLst>
                  <a:gd name="T0" fmla="*/ 75 w 89"/>
                  <a:gd name="T1" fmla="*/ 0 h 150"/>
                  <a:gd name="T2" fmla="*/ 56 w 89"/>
                  <a:gd name="T3" fmla="*/ 3 h 150"/>
                  <a:gd name="T4" fmla="*/ 0 w 89"/>
                  <a:gd name="T5" fmla="*/ 75 h 150"/>
                  <a:gd name="T6" fmla="*/ 75 w 89"/>
                  <a:gd name="T7" fmla="*/ 150 h 150"/>
                  <a:gd name="T8" fmla="*/ 75 w 89"/>
                  <a:gd name="T9" fmla="*/ 150 h 150"/>
                  <a:gd name="T10" fmla="*/ 75 w 89"/>
                  <a:gd name="T11" fmla="*/ 150 h 150"/>
                  <a:gd name="T12" fmla="*/ 75 w 89"/>
                  <a:gd name="T13" fmla="*/ 150 h 150"/>
                  <a:gd name="T14" fmla="*/ 75 w 89"/>
                  <a:gd name="T15" fmla="*/ 150 h 150"/>
                  <a:gd name="T16" fmla="*/ 89 w 89"/>
                  <a:gd name="T17" fmla="*/ 148 h 150"/>
                  <a:gd name="T18" fmla="*/ 64 w 89"/>
                  <a:gd name="T19" fmla="*/ 139 h 150"/>
                  <a:gd name="T20" fmla="*/ 10 w 89"/>
                  <a:gd name="T21" fmla="*/ 75 h 150"/>
                  <a:gd name="T22" fmla="*/ 10 w 89"/>
                  <a:gd name="T23" fmla="*/ 75 h 150"/>
                  <a:gd name="T24" fmla="*/ 10 w 89"/>
                  <a:gd name="T25" fmla="*/ 75 h 150"/>
                  <a:gd name="T26" fmla="*/ 64 w 89"/>
                  <a:gd name="T27" fmla="*/ 11 h 150"/>
                  <a:gd name="T28" fmla="*/ 89 w 89"/>
                  <a:gd name="T29" fmla="*/ 2 h 150"/>
                  <a:gd name="T30" fmla="*/ 75 w 89"/>
                  <a:gd name="T31" fmla="*/ 0 h 150"/>
                  <a:gd name="T32" fmla="*/ 75 w 89"/>
                  <a:gd name="T33" fmla="*/ 0 h 150"/>
                  <a:gd name="T34" fmla="*/ 75 w 89"/>
                  <a:gd name="T35" fmla="*/ 0 h 150"/>
                  <a:gd name="T36" fmla="*/ 75 w 89"/>
                  <a:gd name="T3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9" h="150">
                    <a:moveTo>
                      <a:pt x="75" y="0"/>
                    </a:moveTo>
                    <a:cubicBezTo>
                      <a:pt x="68" y="0"/>
                      <a:pt x="62" y="1"/>
                      <a:pt x="56" y="3"/>
                    </a:cubicBezTo>
                    <a:cubicBezTo>
                      <a:pt x="24" y="11"/>
                      <a:pt x="0" y="40"/>
                      <a:pt x="0" y="75"/>
                    </a:cubicBezTo>
                    <a:cubicBezTo>
                      <a:pt x="0" y="116"/>
                      <a:pt x="34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80" y="150"/>
                      <a:pt x="84" y="149"/>
                      <a:pt x="89" y="148"/>
                    </a:cubicBezTo>
                    <a:cubicBezTo>
                      <a:pt x="80" y="147"/>
                      <a:pt x="72" y="144"/>
                      <a:pt x="64" y="139"/>
                    </a:cubicBezTo>
                    <a:cubicBezTo>
                      <a:pt x="33" y="134"/>
                      <a:pt x="10" y="107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43"/>
                      <a:pt x="33" y="16"/>
                      <a:pt x="64" y="11"/>
                    </a:cubicBezTo>
                    <a:cubicBezTo>
                      <a:pt x="72" y="6"/>
                      <a:pt x="80" y="3"/>
                      <a:pt x="89" y="2"/>
                    </a:cubicBezTo>
                    <a:cubicBezTo>
                      <a:pt x="84" y="1"/>
                      <a:pt x="80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FEB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87"/>
              <p:cNvSpPr>
                <a:spLocks/>
              </p:cNvSpPr>
              <p:nvPr/>
            </p:nvSpPr>
            <p:spPr bwMode="auto">
              <a:xfrm>
                <a:off x="6311901" y="5248276"/>
                <a:ext cx="168275" cy="398463"/>
              </a:xfrm>
              <a:custGeom>
                <a:avLst/>
                <a:gdLst>
                  <a:gd name="T0" fmla="*/ 54 w 54"/>
                  <a:gd name="T1" fmla="*/ 0 h 128"/>
                  <a:gd name="T2" fmla="*/ 0 w 54"/>
                  <a:gd name="T3" fmla="*/ 64 h 128"/>
                  <a:gd name="T4" fmla="*/ 0 w 54"/>
                  <a:gd name="T5" fmla="*/ 64 h 128"/>
                  <a:gd name="T6" fmla="*/ 54 w 54"/>
                  <a:gd name="T7" fmla="*/ 128 h 128"/>
                  <a:gd name="T8" fmla="*/ 17 w 54"/>
                  <a:gd name="T9" fmla="*/ 64 h 128"/>
                  <a:gd name="T10" fmla="*/ 54 w 54"/>
                  <a:gd name="T1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28">
                    <a:moveTo>
                      <a:pt x="54" y="0"/>
                    </a:moveTo>
                    <a:cubicBezTo>
                      <a:pt x="23" y="5"/>
                      <a:pt x="0" y="32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96"/>
                      <a:pt x="23" y="123"/>
                      <a:pt x="54" y="128"/>
                    </a:cubicBezTo>
                    <a:cubicBezTo>
                      <a:pt x="32" y="115"/>
                      <a:pt x="17" y="91"/>
                      <a:pt x="17" y="64"/>
                    </a:cubicBezTo>
                    <a:cubicBezTo>
                      <a:pt x="17" y="37"/>
                      <a:pt x="32" y="13"/>
                      <a:pt x="54" y="0"/>
                    </a:cubicBezTo>
                  </a:path>
                </a:pathLst>
              </a:custGeom>
              <a:solidFill>
                <a:srgbClr val="FACE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88"/>
              <p:cNvSpPr>
                <a:spLocks/>
              </p:cNvSpPr>
              <p:nvPr/>
            </p:nvSpPr>
            <p:spPr bwMode="auto">
              <a:xfrm>
                <a:off x="5827713" y="5167313"/>
                <a:ext cx="471488" cy="292100"/>
              </a:xfrm>
              <a:custGeom>
                <a:avLst/>
                <a:gdLst>
                  <a:gd name="T0" fmla="*/ 141 w 151"/>
                  <a:gd name="T1" fmla="*/ 71 h 94"/>
                  <a:gd name="T2" fmla="*/ 141 w 151"/>
                  <a:gd name="T3" fmla="*/ 71 h 94"/>
                  <a:gd name="T4" fmla="*/ 139 w 151"/>
                  <a:gd name="T5" fmla="*/ 70 h 94"/>
                  <a:gd name="T6" fmla="*/ 135 w 151"/>
                  <a:gd name="T7" fmla="*/ 69 h 94"/>
                  <a:gd name="T8" fmla="*/ 128 w 151"/>
                  <a:gd name="T9" fmla="*/ 66 h 94"/>
                  <a:gd name="T10" fmla="*/ 118 w 151"/>
                  <a:gd name="T11" fmla="*/ 62 h 94"/>
                  <a:gd name="T12" fmla="*/ 108 w 151"/>
                  <a:gd name="T13" fmla="*/ 57 h 94"/>
                  <a:gd name="T14" fmla="*/ 96 w 151"/>
                  <a:gd name="T15" fmla="*/ 50 h 94"/>
                  <a:gd name="T16" fmla="*/ 84 w 151"/>
                  <a:gd name="T17" fmla="*/ 42 h 94"/>
                  <a:gd name="T18" fmla="*/ 71 w 151"/>
                  <a:gd name="T19" fmla="*/ 33 h 94"/>
                  <a:gd name="T20" fmla="*/ 60 w 151"/>
                  <a:gd name="T21" fmla="*/ 24 h 94"/>
                  <a:gd name="T22" fmla="*/ 49 w 151"/>
                  <a:gd name="T23" fmla="*/ 14 h 94"/>
                  <a:gd name="T24" fmla="*/ 39 w 151"/>
                  <a:gd name="T25" fmla="*/ 5 h 94"/>
                  <a:gd name="T26" fmla="*/ 34 w 151"/>
                  <a:gd name="T27" fmla="*/ 0 h 94"/>
                  <a:gd name="T28" fmla="*/ 16 w 151"/>
                  <a:gd name="T29" fmla="*/ 38 h 94"/>
                  <a:gd name="T30" fmla="*/ 25 w 151"/>
                  <a:gd name="T31" fmla="*/ 45 h 94"/>
                  <a:gd name="T32" fmla="*/ 38 w 151"/>
                  <a:gd name="T33" fmla="*/ 53 h 94"/>
                  <a:gd name="T34" fmla="*/ 53 w 151"/>
                  <a:gd name="T35" fmla="*/ 62 h 94"/>
                  <a:gd name="T36" fmla="*/ 68 w 151"/>
                  <a:gd name="T37" fmla="*/ 70 h 94"/>
                  <a:gd name="T38" fmla="*/ 82 w 151"/>
                  <a:gd name="T39" fmla="*/ 77 h 94"/>
                  <a:gd name="T40" fmla="*/ 96 w 151"/>
                  <a:gd name="T41" fmla="*/ 82 h 94"/>
                  <a:gd name="T42" fmla="*/ 109 w 151"/>
                  <a:gd name="T43" fmla="*/ 86 h 94"/>
                  <a:gd name="T44" fmla="*/ 120 w 151"/>
                  <a:gd name="T45" fmla="*/ 90 h 94"/>
                  <a:gd name="T46" fmla="*/ 129 w 151"/>
                  <a:gd name="T47" fmla="*/ 92 h 94"/>
                  <a:gd name="T48" fmla="*/ 135 w 151"/>
                  <a:gd name="T49" fmla="*/ 93 h 94"/>
                  <a:gd name="T50" fmla="*/ 137 w 151"/>
                  <a:gd name="T51" fmla="*/ 93 h 94"/>
                  <a:gd name="T52" fmla="*/ 150 w 151"/>
                  <a:gd name="T53" fmla="*/ 83 h 94"/>
                  <a:gd name="T54" fmla="*/ 141 w 151"/>
                  <a:gd name="T55" fmla="*/ 7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1" h="94">
                    <a:moveTo>
                      <a:pt x="141" y="71"/>
                    </a:moveTo>
                    <a:cubicBezTo>
                      <a:pt x="141" y="71"/>
                      <a:pt x="141" y="71"/>
                      <a:pt x="141" y="71"/>
                    </a:cubicBezTo>
                    <a:cubicBezTo>
                      <a:pt x="141" y="71"/>
                      <a:pt x="140" y="71"/>
                      <a:pt x="139" y="70"/>
                    </a:cubicBezTo>
                    <a:cubicBezTo>
                      <a:pt x="138" y="70"/>
                      <a:pt x="137" y="70"/>
                      <a:pt x="135" y="69"/>
                    </a:cubicBezTo>
                    <a:cubicBezTo>
                      <a:pt x="133" y="68"/>
                      <a:pt x="131" y="67"/>
                      <a:pt x="128" y="66"/>
                    </a:cubicBezTo>
                    <a:cubicBezTo>
                      <a:pt x="125" y="65"/>
                      <a:pt x="122" y="64"/>
                      <a:pt x="118" y="62"/>
                    </a:cubicBezTo>
                    <a:cubicBezTo>
                      <a:pt x="115" y="60"/>
                      <a:pt x="111" y="59"/>
                      <a:pt x="108" y="57"/>
                    </a:cubicBezTo>
                    <a:cubicBezTo>
                      <a:pt x="104" y="55"/>
                      <a:pt x="100" y="52"/>
                      <a:pt x="96" y="50"/>
                    </a:cubicBezTo>
                    <a:cubicBezTo>
                      <a:pt x="92" y="48"/>
                      <a:pt x="88" y="45"/>
                      <a:pt x="84" y="42"/>
                    </a:cubicBezTo>
                    <a:cubicBezTo>
                      <a:pt x="80" y="39"/>
                      <a:pt x="75" y="36"/>
                      <a:pt x="71" y="33"/>
                    </a:cubicBezTo>
                    <a:cubicBezTo>
                      <a:pt x="68" y="30"/>
                      <a:pt x="64" y="27"/>
                      <a:pt x="60" y="24"/>
                    </a:cubicBezTo>
                    <a:cubicBezTo>
                      <a:pt x="56" y="21"/>
                      <a:pt x="52" y="17"/>
                      <a:pt x="49" y="14"/>
                    </a:cubicBezTo>
                    <a:cubicBezTo>
                      <a:pt x="45" y="11"/>
                      <a:pt x="42" y="8"/>
                      <a:pt x="39" y="5"/>
                    </a:cubicBezTo>
                    <a:cubicBezTo>
                      <a:pt x="37" y="3"/>
                      <a:pt x="36" y="2"/>
                      <a:pt x="34" y="0"/>
                    </a:cubicBezTo>
                    <a:cubicBezTo>
                      <a:pt x="34" y="0"/>
                      <a:pt x="0" y="1"/>
                      <a:pt x="16" y="38"/>
                    </a:cubicBezTo>
                    <a:cubicBezTo>
                      <a:pt x="19" y="40"/>
                      <a:pt x="22" y="42"/>
                      <a:pt x="25" y="45"/>
                    </a:cubicBezTo>
                    <a:cubicBezTo>
                      <a:pt x="29" y="48"/>
                      <a:pt x="34" y="50"/>
                      <a:pt x="38" y="53"/>
                    </a:cubicBezTo>
                    <a:cubicBezTo>
                      <a:pt x="43" y="56"/>
                      <a:pt x="48" y="59"/>
                      <a:pt x="53" y="62"/>
                    </a:cubicBezTo>
                    <a:cubicBezTo>
                      <a:pt x="58" y="65"/>
                      <a:pt x="63" y="67"/>
                      <a:pt x="68" y="70"/>
                    </a:cubicBezTo>
                    <a:cubicBezTo>
                      <a:pt x="73" y="72"/>
                      <a:pt x="77" y="75"/>
                      <a:pt x="82" y="77"/>
                    </a:cubicBezTo>
                    <a:cubicBezTo>
                      <a:pt x="87" y="79"/>
                      <a:pt x="92" y="81"/>
                      <a:pt x="96" y="82"/>
                    </a:cubicBezTo>
                    <a:cubicBezTo>
                      <a:pt x="101" y="84"/>
                      <a:pt x="105" y="85"/>
                      <a:pt x="109" y="86"/>
                    </a:cubicBezTo>
                    <a:cubicBezTo>
                      <a:pt x="113" y="88"/>
                      <a:pt x="117" y="89"/>
                      <a:pt x="120" y="90"/>
                    </a:cubicBezTo>
                    <a:cubicBezTo>
                      <a:pt x="124" y="90"/>
                      <a:pt x="127" y="91"/>
                      <a:pt x="129" y="92"/>
                    </a:cubicBezTo>
                    <a:cubicBezTo>
                      <a:pt x="132" y="92"/>
                      <a:pt x="133" y="92"/>
                      <a:pt x="135" y="93"/>
                    </a:cubicBezTo>
                    <a:cubicBezTo>
                      <a:pt x="136" y="93"/>
                      <a:pt x="137" y="93"/>
                      <a:pt x="137" y="93"/>
                    </a:cubicBezTo>
                    <a:cubicBezTo>
                      <a:pt x="143" y="94"/>
                      <a:pt x="149" y="89"/>
                      <a:pt x="150" y="83"/>
                    </a:cubicBezTo>
                    <a:cubicBezTo>
                      <a:pt x="151" y="77"/>
                      <a:pt x="147" y="72"/>
                      <a:pt x="141" y="71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89"/>
              <p:cNvSpPr>
                <a:spLocks/>
              </p:cNvSpPr>
              <p:nvPr/>
            </p:nvSpPr>
            <p:spPr bwMode="auto">
              <a:xfrm>
                <a:off x="6696076" y="5141913"/>
                <a:ext cx="496888" cy="317500"/>
              </a:xfrm>
              <a:custGeom>
                <a:avLst/>
                <a:gdLst>
                  <a:gd name="T0" fmla="*/ 123 w 159"/>
                  <a:gd name="T1" fmla="*/ 0 h 102"/>
                  <a:gd name="T2" fmla="*/ 120 w 159"/>
                  <a:gd name="T3" fmla="*/ 4 h 102"/>
                  <a:gd name="T4" fmla="*/ 111 w 159"/>
                  <a:gd name="T5" fmla="*/ 13 h 102"/>
                  <a:gd name="T6" fmla="*/ 101 w 159"/>
                  <a:gd name="T7" fmla="*/ 22 h 102"/>
                  <a:gd name="T8" fmla="*/ 90 w 159"/>
                  <a:gd name="T9" fmla="*/ 32 h 102"/>
                  <a:gd name="T10" fmla="*/ 79 w 159"/>
                  <a:gd name="T11" fmla="*/ 41 h 102"/>
                  <a:gd name="T12" fmla="*/ 67 w 159"/>
                  <a:gd name="T13" fmla="*/ 50 h 102"/>
                  <a:gd name="T14" fmla="*/ 54 w 159"/>
                  <a:gd name="T15" fmla="*/ 58 h 102"/>
                  <a:gd name="T16" fmla="*/ 43 w 159"/>
                  <a:gd name="T17" fmla="*/ 65 h 102"/>
                  <a:gd name="T18" fmla="*/ 32 w 159"/>
                  <a:gd name="T19" fmla="*/ 70 h 102"/>
                  <a:gd name="T20" fmla="*/ 22 w 159"/>
                  <a:gd name="T21" fmla="*/ 74 h 102"/>
                  <a:gd name="T22" fmla="*/ 15 w 159"/>
                  <a:gd name="T23" fmla="*/ 77 h 102"/>
                  <a:gd name="T24" fmla="*/ 11 w 159"/>
                  <a:gd name="T25" fmla="*/ 78 h 102"/>
                  <a:gd name="T26" fmla="*/ 9 w 159"/>
                  <a:gd name="T27" fmla="*/ 79 h 102"/>
                  <a:gd name="T28" fmla="*/ 9 w 159"/>
                  <a:gd name="T29" fmla="*/ 79 h 102"/>
                  <a:gd name="T30" fmla="*/ 0 w 159"/>
                  <a:gd name="T31" fmla="*/ 91 h 102"/>
                  <a:gd name="T32" fmla="*/ 13 w 159"/>
                  <a:gd name="T33" fmla="*/ 101 h 102"/>
                  <a:gd name="T34" fmla="*/ 15 w 159"/>
                  <a:gd name="T35" fmla="*/ 101 h 102"/>
                  <a:gd name="T36" fmla="*/ 21 w 159"/>
                  <a:gd name="T37" fmla="*/ 100 h 102"/>
                  <a:gd name="T38" fmla="*/ 30 w 159"/>
                  <a:gd name="T39" fmla="*/ 98 h 102"/>
                  <a:gd name="T40" fmla="*/ 41 w 159"/>
                  <a:gd name="T41" fmla="*/ 94 h 102"/>
                  <a:gd name="T42" fmla="*/ 54 w 159"/>
                  <a:gd name="T43" fmla="*/ 90 h 102"/>
                  <a:gd name="T44" fmla="*/ 68 w 159"/>
                  <a:gd name="T45" fmla="*/ 85 h 102"/>
                  <a:gd name="T46" fmla="*/ 83 w 159"/>
                  <a:gd name="T47" fmla="*/ 78 h 102"/>
                  <a:gd name="T48" fmla="*/ 97 w 159"/>
                  <a:gd name="T49" fmla="*/ 70 h 102"/>
                  <a:gd name="T50" fmla="*/ 112 w 159"/>
                  <a:gd name="T51" fmla="*/ 61 h 102"/>
                  <a:gd name="T52" fmla="*/ 125 w 159"/>
                  <a:gd name="T53" fmla="*/ 53 h 102"/>
                  <a:gd name="T54" fmla="*/ 138 w 159"/>
                  <a:gd name="T55" fmla="*/ 44 h 102"/>
                  <a:gd name="T56" fmla="*/ 143 w 159"/>
                  <a:gd name="T57" fmla="*/ 40 h 102"/>
                  <a:gd name="T58" fmla="*/ 123 w 159"/>
                  <a:gd name="T5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9" h="102">
                    <a:moveTo>
                      <a:pt x="123" y="0"/>
                    </a:moveTo>
                    <a:cubicBezTo>
                      <a:pt x="122" y="1"/>
                      <a:pt x="121" y="3"/>
                      <a:pt x="120" y="4"/>
                    </a:cubicBezTo>
                    <a:cubicBezTo>
                      <a:pt x="117" y="7"/>
                      <a:pt x="114" y="10"/>
                      <a:pt x="111" y="13"/>
                    </a:cubicBezTo>
                    <a:cubicBezTo>
                      <a:pt x="108" y="16"/>
                      <a:pt x="105" y="19"/>
                      <a:pt x="101" y="22"/>
                    </a:cubicBezTo>
                    <a:cubicBezTo>
                      <a:pt x="98" y="25"/>
                      <a:pt x="94" y="29"/>
                      <a:pt x="90" y="32"/>
                    </a:cubicBezTo>
                    <a:cubicBezTo>
                      <a:pt x="87" y="35"/>
                      <a:pt x="83" y="38"/>
                      <a:pt x="79" y="41"/>
                    </a:cubicBezTo>
                    <a:cubicBezTo>
                      <a:pt x="75" y="44"/>
                      <a:pt x="71" y="47"/>
                      <a:pt x="67" y="50"/>
                    </a:cubicBezTo>
                    <a:cubicBezTo>
                      <a:pt x="62" y="53"/>
                      <a:pt x="58" y="56"/>
                      <a:pt x="54" y="58"/>
                    </a:cubicBezTo>
                    <a:cubicBezTo>
                      <a:pt x="50" y="60"/>
                      <a:pt x="46" y="63"/>
                      <a:pt x="43" y="65"/>
                    </a:cubicBezTo>
                    <a:cubicBezTo>
                      <a:pt x="39" y="67"/>
                      <a:pt x="35" y="68"/>
                      <a:pt x="32" y="70"/>
                    </a:cubicBezTo>
                    <a:cubicBezTo>
                      <a:pt x="28" y="72"/>
                      <a:pt x="25" y="73"/>
                      <a:pt x="22" y="74"/>
                    </a:cubicBezTo>
                    <a:cubicBezTo>
                      <a:pt x="20" y="75"/>
                      <a:pt x="17" y="76"/>
                      <a:pt x="15" y="77"/>
                    </a:cubicBezTo>
                    <a:cubicBezTo>
                      <a:pt x="13" y="78"/>
                      <a:pt x="12" y="78"/>
                      <a:pt x="11" y="78"/>
                    </a:cubicBezTo>
                    <a:cubicBezTo>
                      <a:pt x="10" y="79"/>
                      <a:pt x="9" y="79"/>
                      <a:pt x="9" y="79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3" y="80"/>
                      <a:pt x="0" y="85"/>
                      <a:pt x="0" y="91"/>
                    </a:cubicBezTo>
                    <a:cubicBezTo>
                      <a:pt x="1" y="97"/>
                      <a:pt x="7" y="102"/>
                      <a:pt x="13" y="101"/>
                    </a:cubicBezTo>
                    <a:cubicBezTo>
                      <a:pt x="13" y="101"/>
                      <a:pt x="14" y="101"/>
                      <a:pt x="15" y="101"/>
                    </a:cubicBezTo>
                    <a:cubicBezTo>
                      <a:pt x="17" y="100"/>
                      <a:pt x="19" y="100"/>
                      <a:pt x="21" y="100"/>
                    </a:cubicBezTo>
                    <a:cubicBezTo>
                      <a:pt x="24" y="99"/>
                      <a:pt x="27" y="98"/>
                      <a:pt x="30" y="98"/>
                    </a:cubicBezTo>
                    <a:cubicBezTo>
                      <a:pt x="33" y="97"/>
                      <a:pt x="37" y="96"/>
                      <a:pt x="41" y="94"/>
                    </a:cubicBezTo>
                    <a:cubicBezTo>
                      <a:pt x="45" y="93"/>
                      <a:pt x="49" y="92"/>
                      <a:pt x="54" y="90"/>
                    </a:cubicBezTo>
                    <a:cubicBezTo>
                      <a:pt x="58" y="89"/>
                      <a:pt x="63" y="87"/>
                      <a:pt x="68" y="85"/>
                    </a:cubicBezTo>
                    <a:cubicBezTo>
                      <a:pt x="73" y="83"/>
                      <a:pt x="78" y="80"/>
                      <a:pt x="83" y="78"/>
                    </a:cubicBezTo>
                    <a:cubicBezTo>
                      <a:pt x="88" y="75"/>
                      <a:pt x="93" y="73"/>
                      <a:pt x="97" y="70"/>
                    </a:cubicBezTo>
                    <a:cubicBezTo>
                      <a:pt x="102" y="67"/>
                      <a:pt x="107" y="64"/>
                      <a:pt x="112" y="61"/>
                    </a:cubicBezTo>
                    <a:cubicBezTo>
                      <a:pt x="116" y="58"/>
                      <a:pt x="121" y="56"/>
                      <a:pt x="125" y="53"/>
                    </a:cubicBezTo>
                    <a:cubicBezTo>
                      <a:pt x="130" y="50"/>
                      <a:pt x="134" y="47"/>
                      <a:pt x="138" y="44"/>
                    </a:cubicBezTo>
                    <a:cubicBezTo>
                      <a:pt x="139" y="42"/>
                      <a:pt x="141" y="41"/>
                      <a:pt x="143" y="40"/>
                    </a:cubicBezTo>
                    <a:cubicBezTo>
                      <a:pt x="159" y="2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90"/>
              <p:cNvSpPr>
                <a:spLocks/>
              </p:cNvSpPr>
              <p:nvPr/>
            </p:nvSpPr>
            <p:spPr bwMode="auto">
              <a:xfrm>
                <a:off x="6161088" y="5351463"/>
                <a:ext cx="222250" cy="168275"/>
              </a:xfrm>
              <a:custGeom>
                <a:avLst/>
                <a:gdLst>
                  <a:gd name="T0" fmla="*/ 44 w 71"/>
                  <a:gd name="T1" fmla="*/ 8 h 54"/>
                  <a:gd name="T2" fmla="*/ 5 w 71"/>
                  <a:gd name="T3" fmla="*/ 13 h 54"/>
                  <a:gd name="T4" fmla="*/ 26 w 71"/>
                  <a:gd name="T5" fmla="*/ 46 h 54"/>
                  <a:gd name="T6" fmla="*/ 66 w 71"/>
                  <a:gd name="T7" fmla="*/ 42 h 54"/>
                  <a:gd name="T8" fmla="*/ 44 w 71"/>
                  <a:gd name="T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54">
                    <a:moveTo>
                      <a:pt x="44" y="8"/>
                    </a:moveTo>
                    <a:cubicBezTo>
                      <a:pt x="27" y="0"/>
                      <a:pt x="10" y="2"/>
                      <a:pt x="5" y="13"/>
                    </a:cubicBezTo>
                    <a:cubicBezTo>
                      <a:pt x="0" y="23"/>
                      <a:pt x="9" y="38"/>
                      <a:pt x="26" y="46"/>
                    </a:cubicBezTo>
                    <a:cubicBezTo>
                      <a:pt x="43" y="54"/>
                      <a:pt x="61" y="52"/>
                      <a:pt x="66" y="42"/>
                    </a:cubicBezTo>
                    <a:cubicBezTo>
                      <a:pt x="71" y="31"/>
                      <a:pt x="61" y="16"/>
                      <a:pt x="44" y="8"/>
                    </a:cubicBez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91"/>
              <p:cNvSpPr>
                <a:spLocks/>
              </p:cNvSpPr>
              <p:nvPr/>
            </p:nvSpPr>
            <p:spPr bwMode="auto">
              <a:xfrm>
                <a:off x="6608763" y="5351463"/>
                <a:ext cx="225425" cy="168275"/>
              </a:xfrm>
              <a:custGeom>
                <a:avLst/>
                <a:gdLst>
                  <a:gd name="T0" fmla="*/ 27 w 72"/>
                  <a:gd name="T1" fmla="*/ 8 h 54"/>
                  <a:gd name="T2" fmla="*/ 67 w 72"/>
                  <a:gd name="T3" fmla="*/ 13 h 54"/>
                  <a:gd name="T4" fmla="*/ 45 w 72"/>
                  <a:gd name="T5" fmla="*/ 46 h 54"/>
                  <a:gd name="T6" fmla="*/ 5 w 72"/>
                  <a:gd name="T7" fmla="*/ 42 h 54"/>
                  <a:gd name="T8" fmla="*/ 27 w 72"/>
                  <a:gd name="T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4">
                    <a:moveTo>
                      <a:pt x="27" y="8"/>
                    </a:moveTo>
                    <a:cubicBezTo>
                      <a:pt x="44" y="0"/>
                      <a:pt x="62" y="2"/>
                      <a:pt x="67" y="13"/>
                    </a:cubicBezTo>
                    <a:cubicBezTo>
                      <a:pt x="72" y="23"/>
                      <a:pt x="62" y="38"/>
                      <a:pt x="45" y="46"/>
                    </a:cubicBezTo>
                    <a:cubicBezTo>
                      <a:pt x="28" y="54"/>
                      <a:pt x="10" y="52"/>
                      <a:pt x="5" y="42"/>
                    </a:cubicBezTo>
                    <a:cubicBezTo>
                      <a:pt x="0" y="31"/>
                      <a:pt x="10" y="16"/>
                      <a:pt x="27" y="8"/>
                    </a:cubicBez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9535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EditPoints="1"/>
          </p:cNvSpPr>
          <p:nvPr/>
        </p:nvSpPr>
        <p:spPr bwMode="auto">
          <a:xfrm>
            <a:off x="25455" y="10160"/>
            <a:ext cx="12192000" cy="6858000"/>
          </a:xfrm>
          <a:prstGeom prst="rect">
            <a:avLst/>
          </a:prstGeom>
          <a:solidFill>
            <a:srgbClr val="CC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2612" y="265114"/>
            <a:ext cx="1147763" cy="3717926"/>
            <a:chOff x="1290638" y="809625"/>
            <a:chExt cx="1147763" cy="3717926"/>
          </a:xfrm>
        </p:grpSpPr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0495757" y="233997"/>
            <a:ext cx="1147763" cy="3717926"/>
            <a:chOff x="1290638" y="809625"/>
            <a:chExt cx="1147763" cy="3717926"/>
          </a:xfrm>
        </p:grpSpPr>
        <p:sp>
          <p:nvSpPr>
            <p:cNvPr id="63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191136" y="6164717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1216930" y="706438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6337" y="4614863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0" name="组合 64339"/>
          <p:cNvGrpSpPr/>
          <p:nvPr/>
        </p:nvGrpSpPr>
        <p:grpSpPr>
          <a:xfrm>
            <a:off x="1251855" y="4033839"/>
            <a:ext cx="406400" cy="434975"/>
            <a:chOff x="1585912" y="4879976"/>
            <a:chExt cx="406400" cy="434975"/>
          </a:xfrm>
        </p:grpSpPr>
        <p:sp>
          <p:nvSpPr>
            <p:cNvPr id="64305" name="Freeform 853"/>
            <p:cNvSpPr>
              <a:spLocks/>
            </p:cNvSpPr>
            <p:nvPr/>
          </p:nvSpPr>
          <p:spPr bwMode="auto">
            <a:xfrm>
              <a:off x="1657350" y="4879976"/>
              <a:ext cx="203200" cy="214313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3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3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6" name="Freeform 854"/>
            <p:cNvSpPr>
              <a:spLocks/>
            </p:cNvSpPr>
            <p:nvPr/>
          </p:nvSpPr>
          <p:spPr bwMode="auto">
            <a:xfrm>
              <a:off x="1798637" y="4889501"/>
              <a:ext cx="193675" cy="204788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2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7" name="Freeform 855"/>
            <p:cNvSpPr>
              <a:spLocks/>
            </p:cNvSpPr>
            <p:nvPr/>
          </p:nvSpPr>
          <p:spPr bwMode="auto">
            <a:xfrm>
              <a:off x="1798637" y="4986338"/>
              <a:ext cx="184150" cy="214313"/>
            </a:xfrm>
            <a:custGeom>
              <a:avLst/>
              <a:gdLst>
                <a:gd name="T0" fmla="*/ 0 w 21"/>
                <a:gd name="T1" fmla="*/ 12 h 24"/>
                <a:gd name="T2" fmla="*/ 20 w 21"/>
                <a:gd name="T3" fmla="*/ 12 h 24"/>
                <a:gd name="T4" fmla="*/ 0 w 21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2"/>
                  </a:moveTo>
                  <a:cubicBezTo>
                    <a:pt x="0" y="12"/>
                    <a:pt x="20" y="0"/>
                    <a:pt x="20" y="12"/>
                  </a:cubicBezTo>
                  <a:cubicBezTo>
                    <a:pt x="21" y="24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8" name="Freeform 856"/>
            <p:cNvSpPr>
              <a:spLocks/>
            </p:cNvSpPr>
            <p:nvPr/>
          </p:nvSpPr>
          <p:spPr bwMode="auto">
            <a:xfrm>
              <a:off x="1798637" y="5094288"/>
              <a:ext cx="184150" cy="220663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9" name="Freeform 857"/>
            <p:cNvSpPr>
              <a:spLocks/>
            </p:cNvSpPr>
            <p:nvPr/>
          </p:nvSpPr>
          <p:spPr bwMode="auto">
            <a:xfrm>
              <a:off x="1630362" y="5094288"/>
              <a:ext cx="203200" cy="203200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0" name="Freeform 858"/>
            <p:cNvSpPr>
              <a:spLocks/>
            </p:cNvSpPr>
            <p:nvPr/>
          </p:nvSpPr>
          <p:spPr bwMode="auto">
            <a:xfrm>
              <a:off x="1585912" y="5030788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1" name="Freeform 859"/>
            <p:cNvSpPr>
              <a:spLocks/>
            </p:cNvSpPr>
            <p:nvPr/>
          </p:nvSpPr>
          <p:spPr bwMode="auto">
            <a:xfrm>
              <a:off x="1603375" y="4906963"/>
              <a:ext cx="203200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9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2" name="Freeform 860"/>
            <p:cNvSpPr>
              <a:spLocks/>
            </p:cNvSpPr>
            <p:nvPr/>
          </p:nvSpPr>
          <p:spPr bwMode="auto">
            <a:xfrm>
              <a:off x="1754187" y="5067301"/>
              <a:ext cx="69850" cy="61913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4 h 7"/>
                <a:gd name="T6" fmla="*/ 3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3"/>
                    <a:pt x="7" y="5"/>
                    <a:pt x="5" y="6"/>
                  </a:cubicBezTo>
                  <a:cubicBezTo>
                    <a:pt x="3" y="7"/>
                    <a:pt x="1" y="6"/>
                    <a:pt x="1" y="4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0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3" name="Freeform 861"/>
            <p:cNvSpPr>
              <a:spLocks/>
            </p:cNvSpPr>
            <p:nvPr/>
          </p:nvSpPr>
          <p:spPr bwMode="auto">
            <a:xfrm>
              <a:off x="1781175" y="5057776"/>
              <a:ext cx="7938" cy="174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4" name="Freeform 862"/>
            <p:cNvSpPr>
              <a:spLocks/>
            </p:cNvSpPr>
            <p:nvPr/>
          </p:nvSpPr>
          <p:spPr bwMode="auto">
            <a:xfrm>
              <a:off x="1789112" y="5049838"/>
              <a:ext cx="9525" cy="25400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5" name="Freeform 863"/>
            <p:cNvSpPr>
              <a:spLocks/>
            </p:cNvSpPr>
            <p:nvPr/>
          </p:nvSpPr>
          <p:spPr bwMode="auto">
            <a:xfrm>
              <a:off x="1789112" y="5057776"/>
              <a:ext cx="17463" cy="1746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6" name="Freeform 864"/>
            <p:cNvSpPr>
              <a:spLocks/>
            </p:cNvSpPr>
            <p:nvPr/>
          </p:nvSpPr>
          <p:spPr bwMode="auto">
            <a:xfrm>
              <a:off x="1798637" y="5057776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7" name="Freeform 865"/>
            <p:cNvSpPr>
              <a:spLocks/>
            </p:cNvSpPr>
            <p:nvPr/>
          </p:nvSpPr>
          <p:spPr bwMode="auto">
            <a:xfrm>
              <a:off x="1798637" y="5067301"/>
              <a:ext cx="25400" cy="17463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8" name="Freeform 866"/>
            <p:cNvSpPr>
              <a:spLocks/>
            </p:cNvSpPr>
            <p:nvPr/>
          </p:nvSpPr>
          <p:spPr bwMode="auto">
            <a:xfrm>
              <a:off x="1806575" y="5067301"/>
              <a:ext cx="17463" cy="17463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9" name="Freeform 867"/>
            <p:cNvSpPr>
              <a:spLocks/>
            </p:cNvSpPr>
            <p:nvPr/>
          </p:nvSpPr>
          <p:spPr bwMode="auto">
            <a:xfrm>
              <a:off x="1806575" y="5075238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0" name="Freeform 868"/>
            <p:cNvSpPr>
              <a:spLocks/>
            </p:cNvSpPr>
            <p:nvPr/>
          </p:nvSpPr>
          <p:spPr bwMode="auto">
            <a:xfrm>
              <a:off x="1806575" y="5094288"/>
              <a:ext cx="26988" cy="0"/>
            </a:xfrm>
            <a:custGeom>
              <a:avLst/>
              <a:gdLst>
                <a:gd name="T0" fmla="*/ 2 w 3"/>
                <a:gd name="T1" fmla="*/ 3 w 3"/>
                <a:gd name="T2" fmla="*/ 2 w 3"/>
                <a:gd name="T3" fmla="*/ 2 w 3"/>
                <a:gd name="T4" fmla="*/ 0 w 3"/>
                <a:gd name="T5" fmla="*/ 2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1" name="Freeform 869"/>
            <p:cNvSpPr>
              <a:spLocks/>
            </p:cNvSpPr>
            <p:nvPr/>
          </p:nvSpPr>
          <p:spPr bwMode="auto">
            <a:xfrm>
              <a:off x="1806575" y="5094288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2" name="Freeform 870"/>
            <p:cNvSpPr>
              <a:spLocks/>
            </p:cNvSpPr>
            <p:nvPr/>
          </p:nvSpPr>
          <p:spPr bwMode="auto">
            <a:xfrm>
              <a:off x="1806575" y="5102226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3" name="Freeform 871"/>
            <p:cNvSpPr>
              <a:spLocks/>
            </p:cNvSpPr>
            <p:nvPr/>
          </p:nvSpPr>
          <p:spPr bwMode="auto">
            <a:xfrm>
              <a:off x="1806575" y="5102226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4" name="Freeform 872"/>
            <p:cNvSpPr>
              <a:spLocks/>
            </p:cNvSpPr>
            <p:nvPr/>
          </p:nvSpPr>
          <p:spPr bwMode="auto">
            <a:xfrm>
              <a:off x="1798637" y="5111751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5" name="Freeform 873"/>
            <p:cNvSpPr>
              <a:spLocks/>
            </p:cNvSpPr>
            <p:nvPr/>
          </p:nvSpPr>
          <p:spPr bwMode="auto">
            <a:xfrm>
              <a:off x="1798637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6" name="Freeform 874"/>
            <p:cNvSpPr>
              <a:spLocks/>
            </p:cNvSpPr>
            <p:nvPr/>
          </p:nvSpPr>
          <p:spPr bwMode="auto">
            <a:xfrm>
              <a:off x="1789112" y="5111751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7" name="Freeform 875"/>
            <p:cNvSpPr>
              <a:spLocks/>
            </p:cNvSpPr>
            <p:nvPr/>
          </p:nvSpPr>
          <p:spPr bwMode="auto">
            <a:xfrm>
              <a:off x="1781175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8" name="Freeform 876"/>
            <p:cNvSpPr>
              <a:spLocks/>
            </p:cNvSpPr>
            <p:nvPr/>
          </p:nvSpPr>
          <p:spPr bwMode="auto">
            <a:xfrm>
              <a:off x="1771650" y="5111751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9" name="Freeform 877"/>
            <p:cNvSpPr>
              <a:spLocks/>
            </p:cNvSpPr>
            <p:nvPr/>
          </p:nvSpPr>
          <p:spPr bwMode="auto">
            <a:xfrm>
              <a:off x="1762125" y="5111751"/>
              <a:ext cx="19050" cy="174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0" name="Freeform 878"/>
            <p:cNvSpPr>
              <a:spLocks/>
            </p:cNvSpPr>
            <p:nvPr/>
          </p:nvSpPr>
          <p:spPr bwMode="auto">
            <a:xfrm>
              <a:off x="1754187" y="5111751"/>
              <a:ext cx="26988" cy="7938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1" name="Freeform 879"/>
            <p:cNvSpPr>
              <a:spLocks/>
            </p:cNvSpPr>
            <p:nvPr/>
          </p:nvSpPr>
          <p:spPr bwMode="auto">
            <a:xfrm>
              <a:off x="1754187" y="5102226"/>
              <a:ext cx="26988" cy="952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2" name="Freeform 880"/>
            <p:cNvSpPr>
              <a:spLocks/>
            </p:cNvSpPr>
            <p:nvPr/>
          </p:nvSpPr>
          <p:spPr bwMode="auto">
            <a:xfrm>
              <a:off x="1744662" y="5094288"/>
              <a:ext cx="26988" cy="7938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3" name="Freeform 881"/>
            <p:cNvSpPr>
              <a:spLocks/>
            </p:cNvSpPr>
            <p:nvPr/>
          </p:nvSpPr>
          <p:spPr bwMode="auto">
            <a:xfrm>
              <a:off x="1744662" y="5084763"/>
              <a:ext cx="26988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4" name="Freeform 882"/>
            <p:cNvSpPr>
              <a:spLocks/>
            </p:cNvSpPr>
            <p:nvPr/>
          </p:nvSpPr>
          <p:spPr bwMode="auto">
            <a:xfrm>
              <a:off x="1754187" y="5075238"/>
              <a:ext cx="17463" cy="190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5" name="Freeform 883"/>
            <p:cNvSpPr>
              <a:spLocks/>
            </p:cNvSpPr>
            <p:nvPr/>
          </p:nvSpPr>
          <p:spPr bwMode="auto">
            <a:xfrm>
              <a:off x="1754187" y="5067301"/>
              <a:ext cx="17463" cy="17463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6" name="Freeform 884"/>
            <p:cNvSpPr>
              <a:spLocks/>
            </p:cNvSpPr>
            <p:nvPr/>
          </p:nvSpPr>
          <p:spPr bwMode="auto">
            <a:xfrm>
              <a:off x="1762125" y="5067301"/>
              <a:ext cx="19050" cy="174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5" name="Freeform 886"/>
            <p:cNvSpPr>
              <a:spLocks/>
            </p:cNvSpPr>
            <p:nvPr/>
          </p:nvSpPr>
          <p:spPr bwMode="auto">
            <a:xfrm>
              <a:off x="1771650" y="5057775"/>
              <a:ext cx="9525" cy="269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6" name="Freeform 887"/>
            <p:cNvSpPr>
              <a:spLocks/>
            </p:cNvSpPr>
            <p:nvPr/>
          </p:nvSpPr>
          <p:spPr bwMode="auto">
            <a:xfrm>
              <a:off x="1781175" y="4995863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7" name="Freeform 888"/>
            <p:cNvSpPr>
              <a:spLocks/>
            </p:cNvSpPr>
            <p:nvPr/>
          </p:nvSpPr>
          <p:spPr bwMode="auto">
            <a:xfrm>
              <a:off x="1806575" y="5013325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3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6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8" name="Freeform 889"/>
            <p:cNvSpPr>
              <a:spLocks/>
            </p:cNvSpPr>
            <p:nvPr/>
          </p:nvSpPr>
          <p:spPr bwMode="auto">
            <a:xfrm>
              <a:off x="1806575" y="5067300"/>
              <a:ext cx="79375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1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9" name="Freeform 890"/>
            <p:cNvSpPr>
              <a:spLocks/>
            </p:cNvSpPr>
            <p:nvPr/>
          </p:nvSpPr>
          <p:spPr bwMode="auto">
            <a:xfrm>
              <a:off x="1806575" y="5094288"/>
              <a:ext cx="79375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0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0" name="Freeform 891"/>
            <p:cNvSpPr>
              <a:spLocks/>
            </p:cNvSpPr>
            <p:nvPr/>
          </p:nvSpPr>
          <p:spPr bwMode="auto">
            <a:xfrm>
              <a:off x="1798638" y="5102225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4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1" name="Freeform 892"/>
            <p:cNvSpPr>
              <a:spLocks/>
            </p:cNvSpPr>
            <p:nvPr/>
          </p:nvSpPr>
          <p:spPr bwMode="auto">
            <a:xfrm>
              <a:off x="1762125" y="5102225"/>
              <a:ext cx="26988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1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1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2" name="Freeform 893"/>
            <p:cNvSpPr>
              <a:spLocks/>
            </p:cNvSpPr>
            <p:nvPr/>
          </p:nvSpPr>
          <p:spPr bwMode="auto">
            <a:xfrm>
              <a:off x="1709738" y="5094288"/>
              <a:ext cx="79375" cy="34925"/>
            </a:xfrm>
            <a:custGeom>
              <a:avLst/>
              <a:gdLst>
                <a:gd name="T0" fmla="*/ 9 w 9"/>
                <a:gd name="T1" fmla="*/ 0 h 4"/>
                <a:gd name="T2" fmla="*/ 5 w 9"/>
                <a:gd name="T3" fmla="*/ 3 h 4"/>
                <a:gd name="T4" fmla="*/ 0 w 9"/>
                <a:gd name="T5" fmla="*/ 4 h 4"/>
                <a:gd name="T6" fmla="*/ 4 w 9"/>
                <a:gd name="T7" fmla="*/ 2 h 4"/>
                <a:gd name="T8" fmla="*/ 9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8" y="1"/>
                    <a:pt x="6" y="2"/>
                    <a:pt x="5" y="3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3" name="Freeform 894"/>
            <p:cNvSpPr>
              <a:spLocks/>
            </p:cNvSpPr>
            <p:nvPr/>
          </p:nvSpPr>
          <p:spPr bwMode="auto">
            <a:xfrm>
              <a:off x="1709738" y="5057775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2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3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3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4" name="Freeform 895"/>
            <p:cNvSpPr>
              <a:spLocks/>
            </p:cNvSpPr>
            <p:nvPr/>
          </p:nvSpPr>
          <p:spPr bwMode="auto">
            <a:xfrm>
              <a:off x="1736725" y="5022850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3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235408" y="710246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1" name="TextBox 1"/>
          <p:cNvSpPr txBox="1"/>
          <p:nvPr/>
        </p:nvSpPr>
        <p:spPr>
          <a:xfrm>
            <a:off x="2258824" y="2961856"/>
            <a:ext cx="8471591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年终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总结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汇报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32" name="矩形 631"/>
          <p:cNvSpPr/>
          <p:nvPr/>
        </p:nvSpPr>
        <p:spPr>
          <a:xfrm>
            <a:off x="2289226" y="3970814"/>
            <a:ext cx="75426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spc="30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LOREM IPSUM DOLOR SIT AMET, CONSECTETUR ADIPISICING</a:t>
            </a:r>
            <a:endParaRPr lang="zh-CN" altLang="en-US" sz="1400" spc="3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633" name="组合 632"/>
          <p:cNvGrpSpPr/>
          <p:nvPr/>
        </p:nvGrpSpPr>
        <p:grpSpPr>
          <a:xfrm>
            <a:off x="4113083" y="4373366"/>
            <a:ext cx="3965848" cy="393904"/>
            <a:chOff x="3030884" y="2980708"/>
            <a:chExt cx="3965848" cy="393904"/>
          </a:xfrm>
        </p:grpSpPr>
        <p:sp>
          <p:nvSpPr>
            <p:cNvPr id="634" name="圆角矩形 2"/>
            <p:cNvSpPr/>
            <p:nvPr/>
          </p:nvSpPr>
          <p:spPr>
            <a:xfrm>
              <a:off x="3452088" y="2980708"/>
              <a:ext cx="1309679" cy="370768"/>
            </a:xfrm>
            <a:prstGeom prst="rect">
              <a:avLst/>
            </a:prstGeom>
            <a:solidFill>
              <a:srgbClr val="E7E7E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rgbClr val="B50000"/>
                  </a:solidFill>
                  <a:latin typeface="Arial" panose="020B0604020202020204"/>
                  <a:sym typeface="Arial" panose="020B0604020202020204" pitchFamily="34" charset="0"/>
                </a:rPr>
                <a:t>汇报人：</a:t>
              </a:r>
            </a:p>
          </p:txBody>
        </p:sp>
        <p:sp>
          <p:nvSpPr>
            <p:cNvPr id="635" name="圆角矩形 2"/>
            <p:cNvSpPr/>
            <p:nvPr/>
          </p:nvSpPr>
          <p:spPr>
            <a:xfrm>
              <a:off x="3030884" y="2980708"/>
              <a:ext cx="370821" cy="37076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6" name="student-graduation-cap-shape_52041"/>
            <p:cNvSpPr>
              <a:spLocks noChangeAspect="1"/>
            </p:cNvSpPr>
            <p:nvPr/>
          </p:nvSpPr>
          <p:spPr bwMode="auto">
            <a:xfrm>
              <a:off x="3135739" y="3067213"/>
              <a:ext cx="153299" cy="184628"/>
            </a:xfrm>
            <a:custGeom>
              <a:avLst/>
              <a:gdLst>
                <a:gd name="connsiteX0" fmla="*/ 56671 w 279400"/>
                <a:gd name="connsiteY0" fmla="*/ 192087 h 336550"/>
                <a:gd name="connsiteX1" fmla="*/ 224047 w 279400"/>
                <a:gd name="connsiteY1" fmla="*/ 192087 h 336550"/>
                <a:gd name="connsiteX2" fmla="*/ 279400 w 279400"/>
                <a:gd name="connsiteY2" fmla="*/ 247752 h 336550"/>
                <a:gd name="connsiteX3" fmla="*/ 279400 w 279400"/>
                <a:gd name="connsiteY3" fmla="*/ 336550 h 336550"/>
                <a:gd name="connsiteX4" fmla="*/ 176602 w 279400"/>
                <a:gd name="connsiteY4" fmla="*/ 336550 h 336550"/>
                <a:gd name="connsiteX5" fmla="*/ 158151 w 279400"/>
                <a:gd name="connsiteY5" fmla="*/ 245101 h 336550"/>
                <a:gd name="connsiteX6" fmla="*/ 151562 w 279400"/>
                <a:gd name="connsiteY6" fmla="*/ 239800 h 336550"/>
                <a:gd name="connsiteX7" fmla="*/ 167377 w 279400"/>
                <a:gd name="connsiteY7" fmla="*/ 213293 h 336550"/>
                <a:gd name="connsiteX8" fmla="*/ 167377 w 279400"/>
                <a:gd name="connsiteY8" fmla="*/ 209317 h 336550"/>
                <a:gd name="connsiteX9" fmla="*/ 163423 w 279400"/>
                <a:gd name="connsiteY9" fmla="*/ 207991 h 336550"/>
                <a:gd name="connsiteX10" fmla="*/ 121249 w 279400"/>
                <a:gd name="connsiteY10" fmla="*/ 207991 h 336550"/>
                <a:gd name="connsiteX11" fmla="*/ 118613 w 279400"/>
                <a:gd name="connsiteY11" fmla="*/ 209317 h 336550"/>
                <a:gd name="connsiteX12" fmla="*/ 118613 w 279400"/>
                <a:gd name="connsiteY12" fmla="*/ 213293 h 336550"/>
                <a:gd name="connsiteX13" fmla="*/ 134429 w 279400"/>
                <a:gd name="connsiteY13" fmla="*/ 239800 h 336550"/>
                <a:gd name="connsiteX14" fmla="*/ 126521 w 279400"/>
                <a:gd name="connsiteY14" fmla="*/ 245101 h 336550"/>
                <a:gd name="connsiteX15" fmla="*/ 110706 w 279400"/>
                <a:gd name="connsiteY15" fmla="*/ 336550 h 336550"/>
                <a:gd name="connsiteX16" fmla="*/ 0 w 279400"/>
                <a:gd name="connsiteY16" fmla="*/ 336550 h 336550"/>
                <a:gd name="connsiteX17" fmla="*/ 0 w 279400"/>
                <a:gd name="connsiteY17" fmla="*/ 247752 h 336550"/>
                <a:gd name="connsiteX18" fmla="*/ 56671 w 279400"/>
                <a:gd name="connsiteY18" fmla="*/ 192087 h 336550"/>
                <a:gd name="connsiteX19" fmla="*/ 138907 w 279400"/>
                <a:gd name="connsiteY19" fmla="*/ 0 h 336550"/>
                <a:gd name="connsiteX20" fmla="*/ 219076 w 279400"/>
                <a:gd name="connsiteY20" fmla="*/ 80169 h 336550"/>
                <a:gd name="connsiteX21" fmla="*/ 138907 w 279400"/>
                <a:gd name="connsiteY21" fmla="*/ 160338 h 336550"/>
                <a:gd name="connsiteX22" fmla="*/ 58738 w 279400"/>
                <a:gd name="connsiteY22" fmla="*/ 80169 h 336550"/>
                <a:gd name="connsiteX23" fmla="*/ 138907 w 279400"/>
                <a:gd name="connsiteY23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9400" h="336550">
                  <a:moveTo>
                    <a:pt x="56671" y="192087"/>
                  </a:moveTo>
                  <a:cubicBezTo>
                    <a:pt x="56671" y="192087"/>
                    <a:pt x="56671" y="192087"/>
                    <a:pt x="224047" y="192087"/>
                  </a:cubicBezTo>
                  <a:cubicBezTo>
                    <a:pt x="254360" y="192087"/>
                    <a:pt x="279400" y="217269"/>
                    <a:pt x="279400" y="247752"/>
                  </a:cubicBezTo>
                  <a:cubicBezTo>
                    <a:pt x="279400" y="247752"/>
                    <a:pt x="279400" y="247752"/>
                    <a:pt x="279400" y="336550"/>
                  </a:cubicBezTo>
                  <a:cubicBezTo>
                    <a:pt x="279400" y="336550"/>
                    <a:pt x="279400" y="336550"/>
                    <a:pt x="176602" y="336550"/>
                  </a:cubicBezTo>
                  <a:cubicBezTo>
                    <a:pt x="176602" y="336550"/>
                    <a:pt x="176602" y="336550"/>
                    <a:pt x="158151" y="245101"/>
                  </a:cubicBezTo>
                  <a:cubicBezTo>
                    <a:pt x="158151" y="242450"/>
                    <a:pt x="154197" y="239800"/>
                    <a:pt x="151562" y="239800"/>
                  </a:cubicBezTo>
                  <a:cubicBezTo>
                    <a:pt x="151562" y="239800"/>
                    <a:pt x="151562" y="239800"/>
                    <a:pt x="167377" y="213293"/>
                  </a:cubicBezTo>
                  <a:cubicBezTo>
                    <a:pt x="167377" y="211967"/>
                    <a:pt x="167377" y="210642"/>
                    <a:pt x="167377" y="209317"/>
                  </a:cubicBezTo>
                  <a:cubicBezTo>
                    <a:pt x="166059" y="207991"/>
                    <a:pt x="164741" y="207991"/>
                    <a:pt x="163423" y="207991"/>
                  </a:cubicBezTo>
                  <a:cubicBezTo>
                    <a:pt x="163423" y="207991"/>
                    <a:pt x="163423" y="207991"/>
                    <a:pt x="121249" y="207991"/>
                  </a:cubicBezTo>
                  <a:cubicBezTo>
                    <a:pt x="119931" y="207991"/>
                    <a:pt x="118613" y="207991"/>
                    <a:pt x="118613" y="209317"/>
                  </a:cubicBezTo>
                  <a:cubicBezTo>
                    <a:pt x="117296" y="210642"/>
                    <a:pt x="117296" y="211967"/>
                    <a:pt x="118613" y="213293"/>
                  </a:cubicBezTo>
                  <a:cubicBezTo>
                    <a:pt x="118613" y="213293"/>
                    <a:pt x="118613" y="213293"/>
                    <a:pt x="134429" y="239800"/>
                  </a:cubicBezTo>
                  <a:cubicBezTo>
                    <a:pt x="130475" y="239800"/>
                    <a:pt x="127839" y="242450"/>
                    <a:pt x="126521" y="245101"/>
                  </a:cubicBezTo>
                  <a:cubicBezTo>
                    <a:pt x="126521" y="245101"/>
                    <a:pt x="126521" y="245101"/>
                    <a:pt x="110706" y="336550"/>
                  </a:cubicBezTo>
                  <a:cubicBezTo>
                    <a:pt x="110706" y="336550"/>
                    <a:pt x="110706" y="336550"/>
                    <a:pt x="0" y="336550"/>
                  </a:cubicBezTo>
                  <a:cubicBezTo>
                    <a:pt x="0" y="336550"/>
                    <a:pt x="0" y="336550"/>
                    <a:pt x="0" y="247752"/>
                  </a:cubicBezTo>
                  <a:cubicBezTo>
                    <a:pt x="0" y="217269"/>
                    <a:pt x="25040" y="192087"/>
                    <a:pt x="56671" y="192087"/>
                  </a:cubicBezTo>
                  <a:close/>
                  <a:moveTo>
                    <a:pt x="138907" y="0"/>
                  </a:moveTo>
                  <a:cubicBezTo>
                    <a:pt x="183183" y="0"/>
                    <a:pt x="219076" y="35893"/>
                    <a:pt x="219076" y="80169"/>
                  </a:cubicBezTo>
                  <a:cubicBezTo>
                    <a:pt x="219076" y="124445"/>
                    <a:pt x="183183" y="160338"/>
                    <a:pt x="138907" y="160338"/>
                  </a:cubicBezTo>
                  <a:cubicBezTo>
                    <a:pt x="94631" y="160338"/>
                    <a:pt x="58738" y="124445"/>
                    <a:pt x="58738" y="80169"/>
                  </a:cubicBezTo>
                  <a:cubicBezTo>
                    <a:pt x="58738" y="35893"/>
                    <a:pt x="94631" y="0"/>
                    <a:pt x="1389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7" name="圆角矩形 2"/>
            <p:cNvSpPr/>
            <p:nvPr/>
          </p:nvSpPr>
          <p:spPr>
            <a:xfrm>
              <a:off x="5059035" y="2998460"/>
              <a:ext cx="370834" cy="3709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8" name="student-graduation-cap-shape_52041"/>
            <p:cNvSpPr>
              <a:spLocks noChangeAspect="1"/>
            </p:cNvSpPr>
            <p:nvPr/>
          </p:nvSpPr>
          <p:spPr bwMode="auto">
            <a:xfrm>
              <a:off x="5152643" y="3092001"/>
              <a:ext cx="178566" cy="184724"/>
            </a:xfrm>
            <a:custGeom>
              <a:avLst/>
              <a:gdLst>
                <a:gd name="connsiteX0" fmla="*/ 233363 w 325438"/>
                <a:gd name="connsiteY0" fmla="*/ 249238 h 336550"/>
                <a:gd name="connsiteX1" fmla="*/ 279401 w 325438"/>
                <a:gd name="connsiteY1" fmla="*/ 249238 h 336550"/>
                <a:gd name="connsiteX2" fmla="*/ 279401 w 325438"/>
                <a:gd name="connsiteY2" fmla="*/ 290513 h 336550"/>
                <a:gd name="connsiteX3" fmla="*/ 233363 w 325438"/>
                <a:gd name="connsiteY3" fmla="*/ 290513 h 336550"/>
                <a:gd name="connsiteX4" fmla="*/ 171450 w 325438"/>
                <a:gd name="connsiteY4" fmla="*/ 249238 h 336550"/>
                <a:gd name="connsiteX5" fmla="*/ 217488 w 325438"/>
                <a:gd name="connsiteY5" fmla="*/ 249238 h 336550"/>
                <a:gd name="connsiteX6" fmla="*/ 217488 w 325438"/>
                <a:gd name="connsiteY6" fmla="*/ 290513 h 336550"/>
                <a:gd name="connsiteX7" fmla="*/ 171450 w 325438"/>
                <a:gd name="connsiteY7" fmla="*/ 290513 h 336550"/>
                <a:gd name="connsiteX8" fmla="*/ 107950 w 325438"/>
                <a:gd name="connsiteY8" fmla="*/ 249238 h 336550"/>
                <a:gd name="connsiteX9" fmla="*/ 155575 w 325438"/>
                <a:gd name="connsiteY9" fmla="*/ 249238 h 336550"/>
                <a:gd name="connsiteX10" fmla="*/ 155575 w 325438"/>
                <a:gd name="connsiteY10" fmla="*/ 290513 h 336550"/>
                <a:gd name="connsiteX11" fmla="*/ 107950 w 325438"/>
                <a:gd name="connsiteY11" fmla="*/ 290513 h 336550"/>
                <a:gd name="connsiteX12" fmla="*/ 46038 w 325438"/>
                <a:gd name="connsiteY12" fmla="*/ 249238 h 336550"/>
                <a:gd name="connsiteX13" fmla="*/ 93663 w 325438"/>
                <a:gd name="connsiteY13" fmla="*/ 249238 h 336550"/>
                <a:gd name="connsiteX14" fmla="*/ 93663 w 325438"/>
                <a:gd name="connsiteY14" fmla="*/ 290513 h 336550"/>
                <a:gd name="connsiteX15" fmla="*/ 46038 w 325438"/>
                <a:gd name="connsiteY15" fmla="*/ 290513 h 336550"/>
                <a:gd name="connsiteX16" fmla="*/ 233363 w 325438"/>
                <a:gd name="connsiteY16" fmla="*/ 195263 h 336550"/>
                <a:gd name="connsiteX17" fmla="*/ 279401 w 325438"/>
                <a:gd name="connsiteY17" fmla="*/ 195263 h 336550"/>
                <a:gd name="connsiteX18" fmla="*/ 279401 w 325438"/>
                <a:gd name="connsiteY18" fmla="*/ 234951 h 336550"/>
                <a:gd name="connsiteX19" fmla="*/ 233363 w 325438"/>
                <a:gd name="connsiteY19" fmla="*/ 234951 h 336550"/>
                <a:gd name="connsiteX20" fmla="*/ 171450 w 325438"/>
                <a:gd name="connsiteY20" fmla="*/ 195263 h 336550"/>
                <a:gd name="connsiteX21" fmla="*/ 217488 w 325438"/>
                <a:gd name="connsiteY21" fmla="*/ 195263 h 336550"/>
                <a:gd name="connsiteX22" fmla="*/ 217488 w 325438"/>
                <a:gd name="connsiteY22" fmla="*/ 234951 h 336550"/>
                <a:gd name="connsiteX23" fmla="*/ 171450 w 325438"/>
                <a:gd name="connsiteY23" fmla="*/ 234951 h 336550"/>
                <a:gd name="connsiteX24" fmla="*/ 107950 w 325438"/>
                <a:gd name="connsiteY24" fmla="*/ 195263 h 336550"/>
                <a:gd name="connsiteX25" fmla="*/ 155575 w 325438"/>
                <a:gd name="connsiteY25" fmla="*/ 195263 h 336550"/>
                <a:gd name="connsiteX26" fmla="*/ 155575 w 325438"/>
                <a:gd name="connsiteY26" fmla="*/ 234951 h 336550"/>
                <a:gd name="connsiteX27" fmla="*/ 107950 w 325438"/>
                <a:gd name="connsiteY27" fmla="*/ 234951 h 336550"/>
                <a:gd name="connsiteX28" fmla="*/ 46038 w 325438"/>
                <a:gd name="connsiteY28" fmla="*/ 195263 h 336550"/>
                <a:gd name="connsiteX29" fmla="*/ 93663 w 325438"/>
                <a:gd name="connsiteY29" fmla="*/ 195263 h 336550"/>
                <a:gd name="connsiteX30" fmla="*/ 93663 w 325438"/>
                <a:gd name="connsiteY30" fmla="*/ 234951 h 336550"/>
                <a:gd name="connsiteX31" fmla="*/ 46038 w 325438"/>
                <a:gd name="connsiteY31" fmla="*/ 234951 h 336550"/>
                <a:gd name="connsiteX32" fmla="*/ 233363 w 325438"/>
                <a:gd name="connsiteY32" fmla="*/ 139700 h 336550"/>
                <a:gd name="connsiteX33" fmla="*/ 279401 w 325438"/>
                <a:gd name="connsiteY33" fmla="*/ 139700 h 336550"/>
                <a:gd name="connsiteX34" fmla="*/ 279401 w 325438"/>
                <a:gd name="connsiteY34" fmla="*/ 180975 h 336550"/>
                <a:gd name="connsiteX35" fmla="*/ 233363 w 325438"/>
                <a:gd name="connsiteY35" fmla="*/ 180975 h 336550"/>
                <a:gd name="connsiteX36" fmla="*/ 171450 w 325438"/>
                <a:gd name="connsiteY36" fmla="*/ 139700 h 336550"/>
                <a:gd name="connsiteX37" fmla="*/ 217488 w 325438"/>
                <a:gd name="connsiteY37" fmla="*/ 139700 h 336550"/>
                <a:gd name="connsiteX38" fmla="*/ 217488 w 325438"/>
                <a:gd name="connsiteY38" fmla="*/ 180975 h 336550"/>
                <a:gd name="connsiteX39" fmla="*/ 171450 w 325438"/>
                <a:gd name="connsiteY39" fmla="*/ 180975 h 336550"/>
                <a:gd name="connsiteX40" fmla="*/ 107950 w 325438"/>
                <a:gd name="connsiteY40" fmla="*/ 139700 h 336550"/>
                <a:gd name="connsiteX41" fmla="*/ 155575 w 325438"/>
                <a:gd name="connsiteY41" fmla="*/ 139700 h 336550"/>
                <a:gd name="connsiteX42" fmla="*/ 155575 w 325438"/>
                <a:gd name="connsiteY42" fmla="*/ 180975 h 336550"/>
                <a:gd name="connsiteX43" fmla="*/ 107950 w 325438"/>
                <a:gd name="connsiteY43" fmla="*/ 180975 h 336550"/>
                <a:gd name="connsiteX44" fmla="*/ 49167 w 325438"/>
                <a:gd name="connsiteY44" fmla="*/ 38100 h 336550"/>
                <a:gd name="connsiteX45" fmla="*/ 25400 w 325438"/>
                <a:gd name="connsiteY45" fmla="*/ 61753 h 336550"/>
                <a:gd name="connsiteX46" fmla="*/ 25400 w 325438"/>
                <a:gd name="connsiteY46" fmla="*/ 289085 h 336550"/>
                <a:gd name="connsiteX47" fmla="*/ 49167 w 325438"/>
                <a:gd name="connsiteY47" fmla="*/ 312738 h 336550"/>
                <a:gd name="connsiteX48" fmla="*/ 276271 w 325438"/>
                <a:gd name="connsiteY48" fmla="*/ 312738 h 336550"/>
                <a:gd name="connsiteX49" fmla="*/ 300038 w 325438"/>
                <a:gd name="connsiteY49" fmla="*/ 289085 h 336550"/>
                <a:gd name="connsiteX50" fmla="*/ 300038 w 325438"/>
                <a:gd name="connsiteY50" fmla="*/ 61753 h 336550"/>
                <a:gd name="connsiteX51" fmla="*/ 276271 w 325438"/>
                <a:gd name="connsiteY51" fmla="*/ 38100 h 336550"/>
                <a:gd name="connsiteX52" fmla="*/ 269669 w 325438"/>
                <a:gd name="connsiteY52" fmla="*/ 38100 h 336550"/>
                <a:gd name="connsiteX53" fmla="*/ 269669 w 325438"/>
                <a:gd name="connsiteY53" fmla="*/ 63067 h 336550"/>
                <a:gd name="connsiteX54" fmla="*/ 276271 w 325438"/>
                <a:gd name="connsiteY54" fmla="*/ 74894 h 336550"/>
                <a:gd name="connsiteX55" fmla="*/ 260427 w 325438"/>
                <a:gd name="connsiteY55" fmla="*/ 90662 h 336550"/>
                <a:gd name="connsiteX56" fmla="*/ 244582 w 325438"/>
                <a:gd name="connsiteY56" fmla="*/ 74894 h 336550"/>
                <a:gd name="connsiteX57" fmla="*/ 249864 w 325438"/>
                <a:gd name="connsiteY57" fmla="*/ 63067 h 336550"/>
                <a:gd name="connsiteX58" fmla="*/ 249864 w 325438"/>
                <a:gd name="connsiteY58" fmla="*/ 38100 h 336550"/>
                <a:gd name="connsiteX59" fmla="*/ 231379 w 325438"/>
                <a:gd name="connsiteY59" fmla="*/ 38100 h 336550"/>
                <a:gd name="connsiteX60" fmla="*/ 231379 w 325438"/>
                <a:gd name="connsiteY60" fmla="*/ 63067 h 336550"/>
                <a:gd name="connsiteX61" fmla="*/ 236660 w 325438"/>
                <a:gd name="connsiteY61" fmla="*/ 74894 h 336550"/>
                <a:gd name="connsiteX62" fmla="*/ 220816 w 325438"/>
                <a:gd name="connsiteY62" fmla="*/ 90662 h 336550"/>
                <a:gd name="connsiteX63" fmla="*/ 204971 w 325438"/>
                <a:gd name="connsiteY63" fmla="*/ 74894 h 336550"/>
                <a:gd name="connsiteX64" fmla="*/ 210253 w 325438"/>
                <a:gd name="connsiteY64" fmla="*/ 63067 h 336550"/>
                <a:gd name="connsiteX65" fmla="*/ 210253 w 325438"/>
                <a:gd name="connsiteY65" fmla="*/ 38100 h 336550"/>
                <a:gd name="connsiteX66" fmla="*/ 191767 w 325438"/>
                <a:gd name="connsiteY66" fmla="*/ 38100 h 336550"/>
                <a:gd name="connsiteX67" fmla="*/ 191767 w 325438"/>
                <a:gd name="connsiteY67" fmla="*/ 63067 h 336550"/>
                <a:gd name="connsiteX68" fmla="*/ 198369 w 325438"/>
                <a:gd name="connsiteY68" fmla="*/ 74894 h 336550"/>
                <a:gd name="connsiteX69" fmla="*/ 182525 w 325438"/>
                <a:gd name="connsiteY69" fmla="*/ 90662 h 336550"/>
                <a:gd name="connsiteX70" fmla="*/ 166680 w 325438"/>
                <a:gd name="connsiteY70" fmla="*/ 74894 h 336550"/>
                <a:gd name="connsiteX71" fmla="*/ 171962 w 325438"/>
                <a:gd name="connsiteY71" fmla="*/ 63067 h 336550"/>
                <a:gd name="connsiteX72" fmla="*/ 171962 w 325438"/>
                <a:gd name="connsiteY72" fmla="*/ 38100 h 336550"/>
                <a:gd name="connsiteX73" fmla="*/ 153476 w 325438"/>
                <a:gd name="connsiteY73" fmla="*/ 38100 h 336550"/>
                <a:gd name="connsiteX74" fmla="*/ 153476 w 325438"/>
                <a:gd name="connsiteY74" fmla="*/ 63067 h 336550"/>
                <a:gd name="connsiteX75" fmla="*/ 158758 w 325438"/>
                <a:gd name="connsiteY75" fmla="*/ 74894 h 336550"/>
                <a:gd name="connsiteX76" fmla="*/ 142913 w 325438"/>
                <a:gd name="connsiteY76" fmla="*/ 90662 h 336550"/>
                <a:gd name="connsiteX77" fmla="*/ 127069 w 325438"/>
                <a:gd name="connsiteY77" fmla="*/ 74894 h 336550"/>
                <a:gd name="connsiteX78" fmla="*/ 133671 w 325438"/>
                <a:gd name="connsiteY78" fmla="*/ 63067 h 336550"/>
                <a:gd name="connsiteX79" fmla="*/ 133671 w 325438"/>
                <a:gd name="connsiteY79" fmla="*/ 38100 h 336550"/>
                <a:gd name="connsiteX80" fmla="*/ 115186 w 325438"/>
                <a:gd name="connsiteY80" fmla="*/ 38100 h 336550"/>
                <a:gd name="connsiteX81" fmla="*/ 115186 w 325438"/>
                <a:gd name="connsiteY81" fmla="*/ 63067 h 336550"/>
                <a:gd name="connsiteX82" fmla="*/ 120467 w 325438"/>
                <a:gd name="connsiteY82" fmla="*/ 74894 h 336550"/>
                <a:gd name="connsiteX83" fmla="*/ 104623 w 325438"/>
                <a:gd name="connsiteY83" fmla="*/ 90662 h 336550"/>
                <a:gd name="connsiteX84" fmla="*/ 88778 w 325438"/>
                <a:gd name="connsiteY84" fmla="*/ 74894 h 336550"/>
                <a:gd name="connsiteX85" fmla="*/ 94060 w 325438"/>
                <a:gd name="connsiteY85" fmla="*/ 63067 h 336550"/>
                <a:gd name="connsiteX86" fmla="*/ 94060 w 325438"/>
                <a:gd name="connsiteY86" fmla="*/ 38100 h 336550"/>
                <a:gd name="connsiteX87" fmla="*/ 75574 w 325438"/>
                <a:gd name="connsiteY87" fmla="*/ 38100 h 336550"/>
                <a:gd name="connsiteX88" fmla="*/ 75574 w 325438"/>
                <a:gd name="connsiteY88" fmla="*/ 63067 h 336550"/>
                <a:gd name="connsiteX89" fmla="*/ 80856 w 325438"/>
                <a:gd name="connsiteY89" fmla="*/ 74894 h 336550"/>
                <a:gd name="connsiteX90" fmla="*/ 65011 w 325438"/>
                <a:gd name="connsiteY90" fmla="*/ 90662 h 336550"/>
                <a:gd name="connsiteX91" fmla="*/ 49167 w 325438"/>
                <a:gd name="connsiteY91" fmla="*/ 74894 h 336550"/>
                <a:gd name="connsiteX92" fmla="*/ 55769 w 325438"/>
                <a:gd name="connsiteY92" fmla="*/ 63067 h 336550"/>
                <a:gd name="connsiteX93" fmla="*/ 55769 w 325438"/>
                <a:gd name="connsiteY93" fmla="*/ 38100 h 336550"/>
                <a:gd name="connsiteX94" fmla="*/ 49167 w 325438"/>
                <a:gd name="connsiteY94" fmla="*/ 38100 h 336550"/>
                <a:gd name="connsiteX95" fmla="*/ 65315 w 325438"/>
                <a:gd name="connsiteY95" fmla="*/ 4763 h 336550"/>
                <a:gd name="connsiteX96" fmla="*/ 61913 w 325438"/>
                <a:gd name="connsiteY96" fmla="*/ 10110 h 336550"/>
                <a:gd name="connsiteX97" fmla="*/ 61913 w 325438"/>
                <a:gd name="connsiteY97" fmla="*/ 75616 h 336550"/>
                <a:gd name="connsiteX98" fmla="*/ 65315 w 325438"/>
                <a:gd name="connsiteY98" fmla="*/ 80963 h 336550"/>
                <a:gd name="connsiteX99" fmla="*/ 69851 w 325438"/>
                <a:gd name="connsiteY99" fmla="*/ 75616 h 336550"/>
                <a:gd name="connsiteX100" fmla="*/ 69851 w 325438"/>
                <a:gd name="connsiteY100" fmla="*/ 10110 h 336550"/>
                <a:gd name="connsiteX101" fmla="*/ 65315 w 325438"/>
                <a:gd name="connsiteY101" fmla="*/ 4763 h 336550"/>
                <a:gd name="connsiteX102" fmla="*/ 104776 w 325438"/>
                <a:gd name="connsiteY102" fmla="*/ 4763 h 336550"/>
                <a:gd name="connsiteX103" fmla="*/ 100013 w 325438"/>
                <a:gd name="connsiteY103" fmla="*/ 10110 h 336550"/>
                <a:gd name="connsiteX104" fmla="*/ 100013 w 325438"/>
                <a:gd name="connsiteY104" fmla="*/ 75616 h 336550"/>
                <a:gd name="connsiteX105" fmla="*/ 104776 w 325438"/>
                <a:gd name="connsiteY105" fmla="*/ 80963 h 336550"/>
                <a:gd name="connsiteX106" fmla="*/ 109538 w 325438"/>
                <a:gd name="connsiteY106" fmla="*/ 75616 h 336550"/>
                <a:gd name="connsiteX107" fmla="*/ 109538 w 325438"/>
                <a:gd name="connsiteY107" fmla="*/ 10110 h 336550"/>
                <a:gd name="connsiteX108" fmla="*/ 104776 w 325438"/>
                <a:gd name="connsiteY108" fmla="*/ 4763 h 336550"/>
                <a:gd name="connsiteX109" fmla="*/ 142876 w 325438"/>
                <a:gd name="connsiteY109" fmla="*/ 4763 h 336550"/>
                <a:gd name="connsiteX110" fmla="*/ 138113 w 325438"/>
                <a:gd name="connsiteY110" fmla="*/ 10110 h 336550"/>
                <a:gd name="connsiteX111" fmla="*/ 138113 w 325438"/>
                <a:gd name="connsiteY111" fmla="*/ 75616 h 336550"/>
                <a:gd name="connsiteX112" fmla="*/ 142876 w 325438"/>
                <a:gd name="connsiteY112" fmla="*/ 80963 h 336550"/>
                <a:gd name="connsiteX113" fmla="*/ 147638 w 325438"/>
                <a:gd name="connsiteY113" fmla="*/ 75616 h 336550"/>
                <a:gd name="connsiteX114" fmla="*/ 147638 w 325438"/>
                <a:gd name="connsiteY114" fmla="*/ 10110 h 336550"/>
                <a:gd name="connsiteX115" fmla="*/ 142876 w 325438"/>
                <a:gd name="connsiteY115" fmla="*/ 4763 h 336550"/>
                <a:gd name="connsiteX116" fmla="*/ 182563 w 325438"/>
                <a:gd name="connsiteY116" fmla="*/ 4763 h 336550"/>
                <a:gd name="connsiteX117" fmla="*/ 177800 w 325438"/>
                <a:gd name="connsiteY117" fmla="*/ 10110 h 336550"/>
                <a:gd name="connsiteX118" fmla="*/ 177800 w 325438"/>
                <a:gd name="connsiteY118" fmla="*/ 75616 h 336550"/>
                <a:gd name="connsiteX119" fmla="*/ 182563 w 325438"/>
                <a:gd name="connsiteY119" fmla="*/ 80963 h 336550"/>
                <a:gd name="connsiteX120" fmla="*/ 187325 w 325438"/>
                <a:gd name="connsiteY120" fmla="*/ 75616 h 336550"/>
                <a:gd name="connsiteX121" fmla="*/ 187325 w 325438"/>
                <a:gd name="connsiteY121" fmla="*/ 10110 h 336550"/>
                <a:gd name="connsiteX122" fmla="*/ 182563 w 325438"/>
                <a:gd name="connsiteY122" fmla="*/ 4763 h 336550"/>
                <a:gd name="connsiteX123" fmla="*/ 220663 w 325438"/>
                <a:gd name="connsiteY123" fmla="*/ 4763 h 336550"/>
                <a:gd name="connsiteX124" fmla="*/ 215900 w 325438"/>
                <a:gd name="connsiteY124" fmla="*/ 10110 h 336550"/>
                <a:gd name="connsiteX125" fmla="*/ 215900 w 325438"/>
                <a:gd name="connsiteY125" fmla="*/ 75616 h 336550"/>
                <a:gd name="connsiteX126" fmla="*/ 220663 w 325438"/>
                <a:gd name="connsiteY126" fmla="*/ 80963 h 336550"/>
                <a:gd name="connsiteX127" fmla="*/ 225425 w 325438"/>
                <a:gd name="connsiteY127" fmla="*/ 75616 h 336550"/>
                <a:gd name="connsiteX128" fmla="*/ 225425 w 325438"/>
                <a:gd name="connsiteY128" fmla="*/ 10110 h 336550"/>
                <a:gd name="connsiteX129" fmla="*/ 220663 w 325438"/>
                <a:gd name="connsiteY129" fmla="*/ 4763 h 336550"/>
                <a:gd name="connsiteX130" fmla="*/ 260124 w 325438"/>
                <a:gd name="connsiteY130" fmla="*/ 4763 h 336550"/>
                <a:gd name="connsiteX131" fmla="*/ 255588 w 325438"/>
                <a:gd name="connsiteY131" fmla="*/ 10110 h 336550"/>
                <a:gd name="connsiteX132" fmla="*/ 255588 w 325438"/>
                <a:gd name="connsiteY132" fmla="*/ 75616 h 336550"/>
                <a:gd name="connsiteX133" fmla="*/ 260124 w 325438"/>
                <a:gd name="connsiteY133" fmla="*/ 80963 h 336550"/>
                <a:gd name="connsiteX134" fmla="*/ 263526 w 325438"/>
                <a:gd name="connsiteY134" fmla="*/ 75616 h 336550"/>
                <a:gd name="connsiteX135" fmla="*/ 263526 w 325438"/>
                <a:gd name="connsiteY135" fmla="*/ 10110 h 336550"/>
                <a:gd name="connsiteX136" fmla="*/ 260124 w 325438"/>
                <a:gd name="connsiteY136" fmla="*/ 4763 h 336550"/>
                <a:gd name="connsiteX137" fmla="*/ 64823 w 325438"/>
                <a:gd name="connsiteY137" fmla="*/ 0 h 336550"/>
                <a:gd name="connsiteX138" fmla="*/ 75406 w 325438"/>
                <a:gd name="connsiteY138" fmla="*/ 10517 h 336550"/>
                <a:gd name="connsiteX139" fmla="*/ 75406 w 325438"/>
                <a:gd name="connsiteY139" fmla="*/ 14461 h 336550"/>
                <a:gd name="connsiteX140" fmla="*/ 93927 w 325438"/>
                <a:gd name="connsiteY140" fmla="*/ 14461 h 336550"/>
                <a:gd name="connsiteX141" fmla="*/ 93927 w 325438"/>
                <a:gd name="connsiteY141" fmla="*/ 10517 h 336550"/>
                <a:gd name="connsiteX142" fmla="*/ 104511 w 325438"/>
                <a:gd name="connsiteY142" fmla="*/ 0 h 336550"/>
                <a:gd name="connsiteX143" fmla="*/ 115094 w 325438"/>
                <a:gd name="connsiteY143" fmla="*/ 10517 h 336550"/>
                <a:gd name="connsiteX144" fmla="*/ 115094 w 325438"/>
                <a:gd name="connsiteY144" fmla="*/ 14461 h 336550"/>
                <a:gd name="connsiteX145" fmla="*/ 133615 w 325438"/>
                <a:gd name="connsiteY145" fmla="*/ 14461 h 336550"/>
                <a:gd name="connsiteX146" fmla="*/ 133615 w 325438"/>
                <a:gd name="connsiteY146" fmla="*/ 10517 h 336550"/>
                <a:gd name="connsiteX147" fmla="*/ 142875 w 325438"/>
                <a:gd name="connsiteY147" fmla="*/ 0 h 336550"/>
                <a:gd name="connsiteX148" fmla="*/ 153459 w 325438"/>
                <a:gd name="connsiteY148" fmla="*/ 10517 h 336550"/>
                <a:gd name="connsiteX149" fmla="*/ 153459 w 325438"/>
                <a:gd name="connsiteY149" fmla="*/ 14461 h 336550"/>
                <a:gd name="connsiteX150" fmla="*/ 171980 w 325438"/>
                <a:gd name="connsiteY150" fmla="*/ 14461 h 336550"/>
                <a:gd name="connsiteX151" fmla="*/ 171980 w 325438"/>
                <a:gd name="connsiteY151" fmla="*/ 10517 h 336550"/>
                <a:gd name="connsiteX152" fmla="*/ 182563 w 325438"/>
                <a:gd name="connsiteY152" fmla="*/ 0 h 336550"/>
                <a:gd name="connsiteX153" fmla="*/ 191823 w 325438"/>
                <a:gd name="connsiteY153" fmla="*/ 10517 h 336550"/>
                <a:gd name="connsiteX154" fmla="*/ 191823 w 325438"/>
                <a:gd name="connsiteY154" fmla="*/ 14461 h 336550"/>
                <a:gd name="connsiteX155" fmla="*/ 210344 w 325438"/>
                <a:gd name="connsiteY155" fmla="*/ 14461 h 336550"/>
                <a:gd name="connsiteX156" fmla="*/ 210344 w 325438"/>
                <a:gd name="connsiteY156" fmla="*/ 10517 h 336550"/>
                <a:gd name="connsiteX157" fmla="*/ 220927 w 325438"/>
                <a:gd name="connsiteY157" fmla="*/ 0 h 336550"/>
                <a:gd name="connsiteX158" fmla="*/ 231511 w 325438"/>
                <a:gd name="connsiteY158" fmla="*/ 10517 h 336550"/>
                <a:gd name="connsiteX159" fmla="*/ 231511 w 325438"/>
                <a:gd name="connsiteY159" fmla="*/ 14461 h 336550"/>
                <a:gd name="connsiteX160" fmla="*/ 250032 w 325438"/>
                <a:gd name="connsiteY160" fmla="*/ 14461 h 336550"/>
                <a:gd name="connsiteX161" fmla="*/ 250032 w 325438"/>
                <a:gd name="connsiteY161" fmla="*/ 10517 h 336550"/>
                <a:gd name="connsiteX162" fmla="*/ 260615 w 325438"/>
                <a:gd name="connsiteY162" fmla="*/ 0 h 336550"/>
                <a:gd name="connsiteX163" fmla="*/ 269875 w 325438"/>
                <a:gd name="connsiteY163" fmla="*/ 10517 h 336550"/>
                <a:gd name="connsiteX164" fmla="*/ 269875 w 325438"/>
                <a:gd name="connsiteY164" fmla="*/ 14461 h 336550"/>
                <a:gd name="connsiteX165" fmla="*/ 276490 w 325438"/>
                <a:gd name="connsiteY165" fmla="*/ 14461 h 336550"/>
                <a:gd name="connsiteX166" fmla="*/ 325438 w 325438"/>
                <a:gd name="connsiteY166" fmla="*/ 61789 h 336550"/>
                <a:gd name="connsiteX167" fmla="*/ 325438 w 325438"/>
                <a:gd name="connsiteY167" fmla="*/ 289223 h 336550"/>
                <a:gd name="connsiteX168" fmla="*/ 276490 w 325438"/>
                <a:gd name="connsiteY168" fmla="*/ 336550 h 336550"/>
                <a:gd name="connsiteX169" fmla="*/ 48948 w 325438"/>
                <a:gd name="connsiteY169" fmla="*/ 336550 h 336550"/>
                <a:gd name="connsiteX170" fmla="*/ 0 w 325438"/>
                <a:gd name="connsiteY170" fmla="*/ 289223 h 336550"/>
                <a:gd name="connsiteX171" fmla="*/ 0 w 325438"/>
                <a:gd name="connsiteY171" fmla="*/ 61789 h 336550"/>
                <a:gd name="connsiteX172" fmla="*/ 48948 w 325438"/>
                <a:gd name="connsiteY172" fmla="*/ 14461 h 336550"/>
                <a:gd name="connsiteX173" fmla="*/ 55563 w 325438"/>
                <a:gd name="connsiteY173" fmla="*/ 14461 h 336550"/>
                <a:gd name="connsiteX174" fmla="*/ 55563 w 325438"/>
                <a:gd name="connsiteY174" fmla="*/ 10517 h 336550"/>
                <a:gd name="connsiteX175" fmla="*/ 64823 w 325438"/>
                <a:gd name="connsiteY17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325438" h="336550">
                  <a:moveTo>
                    <a:pt x="233363" y="249238"/>
                  </a:moveTo>
                  <a:lnTo>
                    <a:pt x="279401" y="249238"/>
                  </a:lnTo>
                  <a:lnTo>
                    <a:pt x="279401" y="290513"/>
                  </a:lnTo>
                  <a:lnTo>
                    <a:pt x="233363" y="290513"/>
                  </a:lnTo>
                  <a:close/>
                  <a:moveTo>
                    <a:pt x="171450" y="249238"/>
                  </a:moveTo>
                  <a:lnTo>
                    <a:pt x="217488" y="249238"/>
                  </a:lnTo>
                  <a:lnTo>
                    <a:pt x="217488" y="290513"/>
                  </a:lnTo>
                  <a:lnTo>
                    <a:pt x="171450" y="290513"/>
                  </a:lnTo>
                  <a:close/>
                  <a:moveTo>
                    <a:pt x="107950" y="249238"/>
                  </a:moveTo>
                  <a:lnTo>
                    <a:pt x="155575" y="249238"/>
                  </a:lnTo>
                  <a:lnTo>
                    <a:pt x="155575" y="290513"/>
                  </a:lnTo>
                  <a:lnTo>
                    <a:pt x="107950" y="290513"/>
                  </a:lnTo>
                  <a:close/>
                  <a:moveTo>
                    <a:pt x="46038" y="249238"/>
                  </a:moveTo>
                  <a:lnTo>
                    <a:pt x="93663" y="249238"/>
                  </a:lnTo>
                  <a:lnTo>
                    <a:pt x="93663" y="290513"/>
                  </a:lnTo>
                  <a:lnTo>
                    <a:pt x="46038" y="290513"/>
                  </a:lnTo>
                  <a:close/>
                  <a:moveTo>
                    <a:pt x="233363" y="195263"/>
                  </a:moveTo>
                  <a:lnTo>
                    <a:pt x="279401" y="195263"/>
                  </a:lnTo>
                  <a:lnTo>
                    <a:pt x="279401" y="234951"/>
                  </a:lnTo>
                  <a:lnTo>
                    <a:pt x="233363" y="234951"/>
                  </a:lnTo>
                  <a:close/>
                  <a:moveTo>
                    <a:pt x="171450" y="195263"/>
                  </a:moveTo>
                  <a:lnTo>
                    <a:pt x="217488" y="195263"/>
                  </a:lnTo>
                  <a:lnTo>
                    <a:pt x="217488" y="234951"/>
                  </a:lnTo>
                  <a:lnTo>
                    <a:pt x="171450" y="234951"/>
                  </a:lnTo>
                  <a:close/>
                  <a:moveTo>
                    <a:pt x="107950" y="195263"/>
                  </a:moveTo>
                  <a:lnTo>
                    <a:pt x="155575" y="195263"/>
                  </a:lnTo>
                  <a:lnTo>
                    <a:pt x="155575" y="234951"/>
                  </a:lnTo>
                  <a:lnTo>
                    <a:pt x="107950" y="234951"/>
                  </a:lnTo>
                  <a:close/>
                  <a:moveTo>
                    <a:pt x="46038" y="195263"/>
                  </a:moveTo>
                  <a:lnTo>
                    <a:pt x="93663" y="195263"/>
                  </a:lnTo>
                  <a:lnTo>
                    <a:pt x="93663" y="234951"/>
                  </a:lnTo>
                  <a:lnTo>
                    <a:pt x="46038" y="234951"/>
                  </a:lnTo>
                  <a:close/>
                  <a:moveTo>
                    <a:pt x="233363" y="139700"/>
                  </a:moveTo>
                  <a:lnTo>
                    <a:pt x="279401" y="139700"/>
                  </a:lnTo>
                  <a:lnTo>
                    <a:pt x="279401" y="180975"/>
                  </a:lnTo>
                  <a:lnTo>
                    <a:pt x="233363" y="180975"/>
                  </a:lnTo>
                  <a:close/>
                  <a:moveTo>
                    <a:pt x="171450" y="139700"/>
                  </a:moveTo>
                  <a:lnTo>
                    <a:pt x="217488" y="139700"/>
                  </a:lnTo>
                  <a:lnTo>
                    <a:pt x="217488" y="180975"/>
                  </a:lnTo>
                  <a:lnTo>
                    <a:pt x="171450" y="180975"/>
                  </a:lnTo>
                  <a:close/>
                  <a:moveTo>
                    <a:pt x="107950" y="139700"/>
                  </a:moveTo>
                  <a:lnTo>
                    <a:pt x="155575" y="139700"/>
                  </a:lnTo>
                  <a:lnTo>
                    <a:pt x="155575" y="180975"/>
                  </a:lnTo>
                  <a:lnTo>
                    <a:pt x="107950" y="180975"/>
                  </a:lnTo>
                  <a:close/>
                  <a:moveTo>
                    <a:pt x="49167" y="38100"/>
                  </a:moveTo>
                  <a:cubicBezTo>
                    <a:pt x="35963" y="38100"/>
                    <a:pt x="25400" y="48613"/>
                    <a:pt x="25400" y="61753"/>
                  </a:cubicBezTo>
                  <a:cubicBezTo>
                    <a:pt x="25400" y="61753"/>
                    <a:pt x="25400" y="61753"/>
                    <a:pt x="25400" y="289085"/>
                  </a:cubicBezTo>
                  <a:cubicBezTo>
                    <a:pt x="25400" y="302226"/>
                    <a:pt x="35963" y="312738"/>
                    <a:pt x="49167" y="312738"/>
                  </a:cubicBezTo>
                  <a:cubicBezTo>
                    <a:pt x="49167" y="312738"/>
                    <a:pt x="49167" y="312738"/>
                    <a:pt x="276271" y="312738"/>
                  </a:cubicBezTo>
                  <a:cubicBezTo>
                    <a:pt x="289475" y="312738"/>
                    <a:pt x="300038" y="302226"/>
                    <a:pt x="300038" y="289085"/>
                  </a:cubicBezTo>
                  <a:cubicBezTo>
                    <a:pt x="300038" y="289085"/>
                    <a:pt x="300038" y="289085"/>
                    <a:pt x="300038" y="61753"/>
                  </a:cubicBezTo>
                  <a:cubicBezTo>
                    <a:pt x="300038" y="48613"/>
                    <a:pt x="289475" y="38100"/>
                    <a:pt x="276271" y="38100"/>
                  </a:cubicBezTo>
                  <a:cubicBezTo>
                    <a:pt x="276271" y="38100"/>
                    <a:pt x="276271" y="38100"/>
                    <a:pt x="269669" y="38100"/>
                  </a:cubicBezTo>
                  <a:cubicBezTo>
                    <a:pt x="269669" y="38100"/>
                    <a:pt x="269669" y="38100"/>
                    <a:pt x="269669" y="63067"/>
                  </a:cubicBezTo>
                  <a:cubicBezTo>
                    <a:pt x="273631" y="65695"/>
                    <a:pt x="276271" y="70951"/>
                    <a:pt x="276271" y="74894"/>
                  </a:cubicBezTo>
                  <a:cubicBezTo>
                    <a:pt x="276271" y="84092"/>
                    <a:pt x="268349" y="90662"/>
                    <a:pt x="260427" y="90662"/>
                  </a:cubicBezTo>
                  <a:cubicBezTo>
                    <a:pt x="251184" y="90662"/>
                    <a:pt x="244582" y="84092"/>
                    <a:pt x="244582" y="74894"/>
                  </a:cubicBezTo>
                  <a:cubicBezTo>
                    <a:pt x="244582" y="70951"/>
                    <a:pt x="245903" y="65695"/>
                    <a:pt x="249864" y="63067"/>
                  </a:cubicBezTo>
                  <a:cubicBezTo>
                    <a:pt x="249864" y="63067"/>
                    <a:pt x="249864" y="63067"/>
                    <a:pt x="249864" y="38100"/>
                  </a:cubicBezTo>
                  <a:cubicBezTo>
                    <a:pt x="249864" y="38100"/>
                    <a:pt x="249864" y="38100"/>
                    <a:pt x="231379" y="38100"/>
                  </a:cubicBezTo>
                  <a:cubicBezTo>
                    <a:pt x="231379" y="38100"/>
                    <a:pt x="231379" y="38100"/>
                    <a:pt x="231379" y="63067"/>
                  </a:cubicBezTo>
                  <a:cubicBezTo>
                    <a:pt x="234019" y="65695"/>
                    <a:pt x="236660" y="70951"/>
                    <a:pt x="236660" y="74894"/>
                  </a:cubicBezTo>
                  <a:cubicBezTo>
                    <a:pt x="236660" y="84092"/>
                    <a:pt x="230058" y="90662"/>
                    <a:pt x="220816" y="90662"/>
                  </a:cubicBezTo>
                  <a:cubicBezTo>
                    <a:pt x="212893" y="90662"/>
                    <a:pt x="204971" y="84092"/>
                    <a:pt x="204971" y="74894"/>
                  </a:cubicBezTo>
                  <a:cubicBezTo>
                    <a:pt x="204971" y="70951"/>
                    <a:pt x="207612" y="65695"/>
                    <a:pt x="210253" y="63067"/>
                  </a:cubicBezTo>
                  <a:cubicBezTo>
                    <a:pt x="210253" y="63067"/>
                    <a:pt x="210253" y="63067"/>
                    <a:pt x="210253" y="38100"/>
                  </a:cubicBezTo>
                  <a:cubicBezTo>
                    <a:pt x="210253" y="38100"/>
                    <a:pt x="210253" y="38100"/>
                    <a:pt x="191767" y="38100"/>
                  </a:cubicBezTo>
                  <a:cubicBezTo>
                    <a:pt x="191767" y="38100"/>
                    <a:pt x="191767" y="38100"/>
                    <a:pt x="191767" y="63067"/>
                  </a:cubicBezTo>
                  <a:cubicBezTo>
                    <a:pt x="195728" y="65695"/>
                    <a:pt x="198369" y="70951"/>
                    <a:pt x="198369" y="74894"/>
                  </a:cubicBezTo>
                  <a:cubicBezTo>
                    <a:pt x="198369" y="84092"/>
                    <a:pt x="190447" y="90662"/>
                    <a:pt x="182525" y="90662"/>
                  </a:cubicBezTo>
                  <a:cubicBezTo>
                    <a:pt x="173282" y="90662"/>
                    <a:pt x="166680" y="84092"/>
                    <a:pt x="166680" y="74894"/>
                  </a:cubicBezTo>
                  <a:cubicBezTo>
                    <a:pt x="166680" y="70951"/>
                    <a:pt x="168001" y="65695"/>
                    <a:pt x="171962" y="63067"/>
                  </a:cubicBezTo>
                  <a:cubicBezTo>
                    <a:pt x="171962" y="63067"/>
                    <a:pt x="171962" y="63067"/>
                    <a:pt x="171962" y="38100"/>
                  </a:cubicBezTo>
                  <a:cubicBezTo>
                    <a:pt x="171962" y="38100"/>
                    <a:pt x="171962" y="38100"/>
                    <a:pt x="153476" y="38100"/>
                  </a:cubicBezTo>
                  <a:cubicBezTo>
                    <a:pt x="153476" y="38100"/>
                    <a:pt x="153476" y="38100"/>
                    <a:pt x="153476" y="63067"/>
                  </a:cubicBezTo>
                  <a:cubicBezTo>
                    <a:pt x="157438" y="65695"/>
                    <a:pt x="158758" y="70951"/>
                    <a:pt x="158758" y="74894"/>
                  </a:cubicBezTo>
                  <a:cubicBezTo>
                    <a:pt x="158758" y="84092"/>
                    <a:pt x="152156" y="90662"/>
                    <a:pt x="142913" y="90662"/>
                  </a:cubicBezTo>
                  <a:cubicBezTo>
                    <a:pt x="134991" y="90662"/>
                    <a:pt x="127069" y="84092"/>
                    <a:pt x="127069" y="74894"/>
                  </a:cubicBezTo>
                  <a:cubicBezTo>
                    <a:pt x="127069" y="70951"/>
                    <a:pt x="129710" y="65695"/>
                    <a:pt x="133671" y="63067"/>
                  </a:cubicBezTo>
                  <a:cubicBezTo>
                    <a:pt x="133671" y="63067"/>
                    <a:pt x="133671" y="63067"/>
                    <a:pt x="133671" y="38100"/>
                  </a:cubicBezTo>
                  <a:cubicBezTo>
                    <a:pt x="133671" y="38100"/>
                    <a:pt x="133671" y="38100"/>
                    <a:pt x="115186" y="38100"/>
                  </a:cubicBezTo>
                  <a:cubicBezTo>
                    <a:pt x="115186" y="38100"/>
                    <a:pt x="115186" y="38100"/>
                    <a:pt x="115186" y="63067"/>
                  </a:cubicBezTo>
                  <a:cubicBezTo>
                    <a:pt x="117826" y="65695"/>
                    <a:pt x="120467" y="70951"/>
                    <a:pt x="120467" y="74894"/>
                  </a:cubicBezTo>
                  <a:cubicBezTo>
                    <a:pt x="120467" y="84092"/>
                    <a:pt x="112545" y="90662"/>
                    <a:pt x="104623" y="90662"/>
                  </a:cubicBezTo>
                  <a:cubicBezTo>
                    <a:pt x="95380" y="90662"/>
                    <a:pt x="88778" y="84092"/>
                    <a:pt x="88778" y="74894"/>
                  </a:cubicBezTo>
                  <a:cubicBezTo>
                    <a:pt x="88778" y="70951"/>
                    <a:pt x="91419" y="65695"/>
                    <a:pt x="94060" y="63067"/>
                  </a:cubicBezTo>
                  <a:cubicBezTo>
                    <a:pt x="94060" y="63067"/>
                    <a:pt x="94060" y="63067"/>
                    <a:pt x="94060" y="38100"/>
                  </a:cubicBezTo>
                  <a:cubicBezTo>
                    <a:pt x="94060" y="38100"/>
                    <a:pt x="94060" y="38100"/>
                    <a:pt x="75574" y="38100"/>
                  </a:cubicBezTo>
                  <a:cubicBezTo>
                    <a:pt x="75574" y="38100"/>
                    <a:pt x="75574" y="38100"/>
                    <a:pt x="75574" y="63067"/>
                  </a:cubicBezTo>
                  <a:cubicBezTo>
                    <a:pt x="79535" y="65695"/>
                    <a:pt x="80856" y="70951"/>
                    <a:pt x="80856" y="74894"/>
                  </a:cubicBezTo>
                  <a:cubicBezTo>
                    <a:pt x="80856" y="84092"/>
                    <a:pt x="74254" y="90662"/>
                    <a:pt x="65011" y="90662"/>
                  </a:cubicBezTo>
                  <a:cubicBezTo>
                    <a:pt x="57089" y="90662"/>
                    <a:pt x="49167" y="84092"/>
                    <a:pt x="49167" y="74894"/>
                  </a:cubicBezTo>
                  <a:cubicBezTo>
                    <a:pt x="49167" y="70951"/>
                    <a:pt x="51808" y="65695"/>
                    <a:pt x="55769" y="63067"/>
                  </a:cubicBezTo>
                  <a:cubicBezTo>
                    <a:pt x="55769" y="63067"/>
                    <a:pt x="55769" y="63067"/>
                    <a:pt x="55769" y="38100"/>
                  </a:cubicBezTo>
                  <a:cubicBezTo>
                    <a:pt x="55769" y="38100"/>
                    <a:pt x="55769" y="38100"/>
                    <a:pt x="49167" y="38100"/>
                  </a:cubicBezTo>
                  <a:close/>
                  <a:moveTo>
                    <a:pt x="65315" y="4763"/>
                  </a:moveTo>
                  <a:cubicBezTo>
                    <a:pt x="63047" y="4763"/>
                    <a:pt x="61913" y="7437"/>
                    <a:pt x="61913" y="10110"/>
                  </a:cubicBezTo>
                  <a:lnTo>
                    <a:pt x="61913" y="75616"/>
                  </a:lnTo>
                  <a:cubicBezTo>
                    <a:pt x="61913" y="79626"/>
                    <a:pt x="63047" y="80963"/>
                    <a:pt x="65315" y="80963"/>
                  </a:cubicBezTo>
                  <a:cubicBezTo>
                    <a:pt x="68717" y="80963"/>
                    <a:pt x="69851" y="79626"/>
                    <a:pt x="69851" y="75616"/>
                  </a:cubicBezTo>
                  <a:cubicBezTo>
                    <a:pt x="69851" y="75616"/>
                    <a:pt x="69851" y="75616"/>
                    <a:pt x="69851" y="10110"/>
                  </a:cubicBezTo>
                  <a:cubicBezTo>
                    <a:pt x="69851" y="7437"/>
                    <a:pt x="68717" y="4763"/>
                    <a:pt x="65315" y="4763"/>
                  </a:cubicBezTo>
                  <a:close/>
                  <a:moveTo>
                    <a:pt x="104776" y="4763"/>
                  </a:moveTo>
                  <a:cubicBezTo>
                    <a:pt x="102394" y="4763"/>
                    <a:pt x="100013" y="7437"/>
                    <a:pt x="100013" y="10110"/>
                  </a:cubicBezTo>
                  <a:lnTo>
                    <a:pt x="100013" y="75616"/>
                  </a:lnTo>
                  <a:cubicBezTo>
                    <a:pt x="100013" y="79626"/>
                    <a:pt x="102394" y="80963"/>
                    <a:pt x="104776" y="80963"/>
                  </a:cubicBezTo>
                  <a:cubicBezTo>
                    <a:pt x="107157" y="80963"/>
                    <a:pt x="109538" y="79626"/>
                    <a:pt x="109538" y="75616"/>
                  </a:cubicBezTo>
                  <a:cubicBezTo>
                    <a:pt x="109538" y="75616"/>
                    <a:pt x="109538" y="75616"/>
                    <a:pt x="109538" y="10110"/>
                  </a:cubicBezTo>
                  <a:cubicBezTo>
                    <a:pt x="109538" y="7437"/>
                    <a:pt x="107157" y="4763"/>
                    <a:pt x="104776" y="4763"/>
                  </a:cubicBezTo>
                  <a:close/>
                  <a:moveTo>
                    <a:pt x="142876" y="4763"/>
                  </a:moveTo>
                  <a:cubicBezTo>
                    <a:pt x="140494" y="4763"/>
                    <a:pt x="138113" y="7437"/>
                    <a:pt x="138113" y="10110"/>
                  </a:cubicBezTo>
                  <a:lnTo>
                    <a:pt x="138113" y="75616"/>
                  </a:lnTo>
                  <a:cubicBezTo>
                    <a:pt x="138113" y="79626"/>
                    <a:pt x="140494" y="80963"/>
                    <a:pt x="142876" y="80963"/>
                  </a:cubicBezTo>
                  <a:cubicBezTo>
                    <a:pt x="145257" y="80963"/>
                    <a:pt x="147638" y="79626"/>
                    <a:pt x="147638" y="75616"/>
                  </a:cubicBezTo>
                  <a:cubicBezTo>
                    <a:pt x="147638" y="75616"/>
                    <a:pt x="147638" y="75616"/>
                    <a:pt x="147638" y="10110"/>
                  </a:cubicBezTo>
                  <a:cubicBezTo>
                    <a:pt x="147638" y="7437"/>
                    <a:pt x="145257" y="4763"/>
                    <a:pt x="142876" y="4763"/>
                  </a:cubicBezTo>
                  <a:close/>
                  <a:moveTo>
                    <a:pt x="182563" y="4763"/>
                  </a:moveTo>
                  <a:cubicBezTo>
                    <a:pt x="180181" y="4763"/>
                    <a:pt x="177800" y="7437"/>
                    <a:pt x="177800" y="10110"/>
                  </a:cubicBezTo>
                  <a:lnTo>
                    <a:pt x="177800" y="75616"/>
                  </a:lnTo>
                  <a:cubicBezTo>
                    <a:pt x="177800" y="79626"/>
                    <a:pt x="180181" y="80963"/>
                    <a:pt x="182563" y="80963"/>
                  </a:cubicBezTo>
                  <a:cubicBezTo>
                    <a:pt x="184944" y="80963"/>
                    <a:pt x="187325" y="79626"/>
                    <a:pt x="187325" y="75616"/>
                  </a:cubicBezTo>
                  <a:cubicBezTo>
                    <a:pt x="187325" y="75616"/>
                    <a:pt x="187325" y="75616"/>
                    <a:pt x="187325" y="10110"/>
                  </a:cubicBezTo>
                  <a:cubicBezTo>
                    <a:pt x="187325" y="7437"/>
                    <a:pt x="184944" y="4763"/>
                    <a:pt x="182563" y="4763"/>
                  </a:cubicBezTo>
                  <a:close/>
                  <a:moveTo>
                    <a:pt x="220663" y="4763"/>
                  </a:moveTo>
                  <a:cubicBezTo>
                    <a:pt x="218281" y="4763"/>
                    <a:pt x="215900" y="7437"/>
                    <a:pt x="215900" y="10110"/>
                  </a:cubicBezTo>
                  <a:lnTo>
                    <a:pt x="215900" y="75616"/>
                  </a:lnTo>
                  <a:cubicBezTo>
                    <a:pt x="215900" y="79626"/>
                    <a:pt x="218281" y="80963"/>
                    <a:pt x="220663" y="80963"/>
                  </a:cubicBezTo>
                  <a:cubicBezTo>
                    <a:pt x="223044" y="80963"/>
                    <a:pt x="225425" y="79626"/>
                    <a:pt x="225425" y="75616"/>
                  </a:cubicBezTo>
                  <a:cubicBezTo>
                    <a:pt x="225425" y="75616"/>
                    <a:pt x="225425" y="75616"/>
                    <a:pt x="225425" y="10110"/>
                  </a:cubicBezTo>
                  <a:cubicBezTo>
                    <a:pt x="225425" y="7437"/>
                    <a:pt x="223044" y="4763"/>
                    <a:pt x="220663" y="4763"/>
                  </a:cubicBezTo>
                  <a:close/>
                  <a:moveTo>
                    <a:pt x="260124" y="4763"/>
                  </a:moveTo>
                  <a:cubicBezTo>
                    <a:pt x="256722" y="4763"/>
                    <a:pt x="255588" y="7437"/>
                    <a:pt x="255588" y="10110"/>
                  </a:cubicBezTo>
                  <a:lnTo>
                    <a:pt x="255588" y="75616"/>
                  </a:lnTo>
                  <a:cubicBezTo>
                    <a:pt x="255588" y="79626"/>
                    <a:pt x="256722" y="80963"/>
                    <a:pt x="260124" y="80963"/>
                  </a:cubicBezTo>
                  <a:cubicBezTo>
                    <a:pt x="262392" y="80963"/>
                    <a:pt x="263526" y="79626"/>
                    <a:pt x="263526" y="75616"/>
                  </a:cubicBezTo>
                  <a:cubicBezTo>
                    <a:pt x="263526" y="75616"/>
                    <a:pt x="263526" y="75616"/>
                    <a:pt x="263526" y="10110"/>
                  </a:cubicBezTo>
                  <a:cubicBezTo>
                    <a:pt x="263526" y="7437"/>
                    <a:pt x="262392" y="4763"/>
                    <a:pt x="260124" y="4763"/>
                  </a:cubicBezTo>
                  <a:close/>
                  <a:moveTo>
                    <a:pt x="64823" y="0"/>
                  </a:moveTo>
                  <a:cubicBezTo>
                    <a:pt x="71438" y="0"/>
                    <a:pt x="75406" y="3944"/>
                    <a:pt x="75406" y="10517"/>
                  </a:cubicBezTo>
                  <a:cubicBezTo>
                    <a:pt x="75406" y="10517"/>
                    <a:pt x="75406" y="10517"/>
                    <a:pt x="75406" y="14461"/>
                  </a:cubicBezTo>
                  <a:cubicBezTo>
                    <a:pt x="75406" y="14461"/>
                    <a:pt x="75406" y="14461"/>
                    <a:pt x="93927" y="14461"/>
                  </a:cubicBezTo>
                  <a:cubicBezTo>
                    <a:pt x="93927" y="14461"/>
                    <a:pt x="93927" y="14461"/>
                    <a:pt x="93927" y="10517"/>
                  </a:cubicBezTo>
                  <a:cubicBezTo>
                    <a:pt x="93927" y="3944"/>
                    <a:pt x="99219" y="0"/>
                    <a:pt x="104511" y="0"/>
                  </a:cubicBezTo>
                  <a:cubicBezTo>
                    <a:pt x="109802" y="0"/>
                    <a:pt x="115094" y="3944"/>
                    <a:pt x="115094" y="10517"/>
                  </a:cubicBezTo>
                  <a:cubicBezTo>
                    <a:pt x="115094" y="10517"/>
                    <a:pt x="115094" y="10517"/>
                    <a:pt x="115094" y="14461"/>
                  </a:cubicBezTo>
                  <a:cubicBezTo>
                    <a:pt x="115094" y="14461"/>
                    <a:pt x="115094" y="14461"/>
                    <a:pt x="133615" y="14461"/>
                  </a:cubicBezTo>
                  <a:cubicBezTo>
                    <a:pt x="133615" y="14461"/>
                    <a:pt x="133615" y="14461"/>
                    <a:pt x="133615" y="10517"/>
                  </a:cubicBezTo>
                  <a:cubicBezTo>
                    <a:pt x="133615" y="3944"/>
                    <a:pt x="137584" y="0"/>
                    <a:pt x="142875" y="0"/>
                  </a:cubicBezTo>
                  <a:cubicBezTo>
                    <a:pt x="149490" y="0"/>
                    <a:pt x="153459" y="3944"/>
                    <a:pt x="153459" y="10517"/>
                  </a:cubicBezTo>
                  <a:cubicBezTo>
                    <a:pt x="153459" y="10517"/>
                    <a:pt x="153459" y="10517"/>
                    <a:pt x="153459" y="14461"/>
                  </a:cubicBezTo>
                  <a:cubicBezTo>
                    <a:pt x="153459" y="14461"/>
                    <a:pt x="153459" y="14461"/>
                    <a:pt x="171980" y="14461"/>
                  </a:cubicBezTo>
                  <a:cubicBezTo>
                    <a:pt x="171980" y="14461"/>
                    <a:pt x="171980" y="14461"/>
                    <a:pt x="171980" y="10517"/>
                  </a:cubicBezTo>
                  <a:cubicBezTo>
                    <a:pt x="171980" y="3944"/>
                    <a:pt x="175948" y="0"/>
                    <a:pt x="182563" y="0"/>
                  </a:cubicBezTo>
                  <a:cubicBezTo>
                    <a:pt x="187855" y="0"/>
                    <a:pt x="191823" y="3944"/>
                    <a:pt x="191823" y="10517"/>
                  </a:cubicBezTo>
                  <a:cubicBezTo>
                    <a:pt x="191823" y="10517"/>
                    <a:pt x="191823" y="10517"/>
                    <a:pt x="191823" y="14461"/>
                  </a:cubicBezTo>
                  <a:cubicBezTo>
                    <a:pt x="191823" y="14461"/>
                    <a:pt x="191823" y="14461"/>
                    <a:pt x="210344" y="14461"/>
                  </a:cubicBezTo>
                  <a:cubicBezTo>
                    <a:pt x="210344" y="14461"/>
                    <a:pt x="210344" y="14461"/>
                    <a:pt x="210344" y="10517"/>
                  </a:cubicBezTo>
                  <a:cubicBezTo>
                    <a:pt x="210344" y="3944"/>
                    <a:pt x="215636" y="0"/>
                    <a:pt x="220927" y="0"/>
                  </a:cubicBezTo>
                  <a:cubicBezTo>
                    <a:pt x="226219" y="0"/>
                    <a:pt x="231511" y="3944"/>
                    <a:pt x="231511" y="10517"/>
                  </a:cubicBezTo>
                  <a:cubicBezTo>
                    <a:pt x="231511" y="10517"/>
                    <a:pt x="231511" y="10517"/>
                    <a:pt x="231511" y="14461"/>
                  </a:cubicBezTo>
                  <a:cubicBezTo>
                    <a:pt x="231511" y="14461"/>
                    <a:pt x="231511" y="14461"/>
                    <a:pt x="250032" y="14461"/>
                  </a:cubicBezTo>
                  <a:cubicBezTo>
                    <a:pt x="250032" y="14461"/>
                    <a:pt x="250032" y="14461"/>
                    <a:pt x="250032" y="10517"/>
                  </a:cubicBezTo>
                  <a:cubicBezTo>
                    <a:pt x="250032" y="3944"/>
                    <a:pt x="254000" y="0"/>
                    <a:pt x="260615" y="0"/>
                  </a:cubicBezTo>
                  <a:cubicBezTo>
                    <a:pt x="265907" y="0"/>
                    <a:pt x="269875" y="3944"/>
                    <a:pt x="269875" y="10517"/>
                  </a:cubicBezTo>
                  <a:cubicBezTo>
                    <a:pt x="269875" y="10517"/>
                    <a:pt x="269875" y="10517"/>
                    <a:pt x="269875" y="14461"/>
                  </a:cubicBezTo>
                  <a:cubicBezTo>
                    <a:pt x="269875" y="14461"/>
                    <a:pt x="269875" y="14461"/>
                    <a:pt x="276490" y="14461"/>
                  </a:cubicBezTo>
                  <a:cubicBezTo>
                    <a:pt x="302948" y="14461"/>
                    <a:pt x="325438" y="35496"/>
                    <a:pt x="325438" y="61789"/>
                  </a:cubicBezTo>
                  <a:cubicBezTo>
                    <a:pt x="325438" y="61789"/>
                    <a:pt x="325438" y="61789"/>
                    <a:pt x="325438" y="289223"/>
                  </a:cubicBezTo>
                  <a:cubicBezTo>
                    <a:pt x="325438" y="315516"/>
                    <a:pt x="302948" y="336550"/>
                    <a:pt x="276490" y="336550"/>
                  </a:cubicBezTo>
                  <a:cubicBezTo>
                    <a:pt x="276490" y="336550"/>
                    <a:pt x="276490" y="336550"/>
                    <a:pt x="48948" y="336550"/>
                  </a:cubicBezTo>
                  <a:cubicBezTo>
                    <a:pt x="22490" y="336550"/>
                    <a:pt x="0" y="315516"/>
                    <a:pt x="0" y="289223"/>
                  </a:cubicBezTo>
                  <a:cubicBezTo>
                    <a:pt x="0" y="289223"/>
                    <a:pt x="0" y="289223"/>
                    <a:pt x="0" y="61789"/>
                  </a:cubicBezTo>
                  <a:cubicBezTo>
                    <a:pt x="0" y="35496"/>
                    <a:pt x="22490" y="14461"/>
                    <a:pt x="48948" y="14461"/>
                  </a:cubicBezTo>
                  <a:cubicBezTo>
                    <a:pt x="48948" y="14461"/>
                    <a:pt x="48948" y="14461"/>
                    <a:pt x="55563" y="14461"/>
                  </a:cubicBezTo>
                  <a:cubicBezTo>
                    <a:pt x="55563" y="14461"/>
                    <a:pt x="55563" y="14461"/>
                    <a:pt x="55563" y="10517"/>
                  </a:cubicBezTo>
                  <a:cubicBezTo>
                    <a:pt x="55563" y="3944"/>
                    <a:pt x="59531" y="0"/>
                    <a:pt x="648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9" name="圆角矩形 2"/>
            <p:cNvSpPr/>
            <p:nvPr/>
          </p:nvSpPr>
          <p:spPr>
            <a:xfrm>
              <a:off x="5485377" y="3003844"/>
              <a:ext cx="1511355" cy="370768"/>
            </a:xfrm>
            <a:prstGeom prst="rect">
              <a:avLst/>
            </a:prstGeom>
            <a:solidFill>
              <a:srgbClr val="E7E7E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rgbClr val="B50000"/>
                  </a:solidFill>
                  <a:latin typeface="Arial" panose="020B0604020202020204"/>
                  <a:sym typeface="Arial" panose="020B0604020202020204" pitchFamily="34" charset="0"/>
                </a:rPr>
                <a:t>时间：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84796" y="1969135"/>
            <a:ext cx="3481648" cy="979013"/>
            <a:chOff x="3955051" y="1147673"/>
            <a:chExt cx="3481648" cy="979013"/>
          </a:xfrm>
        </p:grpSpPr>
        <p:grpSp>
          <p:nvGrpSpPr>
            <p:cNvPr id="64079" name="组合 64078"/>
            <p:cNvGrpSpPr/>
            <p:nvPr/>
          </p:nvGrpSpPr>
          <p:grpSpPr>
            <a:xfrm>
              <a:off x="4767602" y="1185298"/>
              <a:ext cx="936625" cy="941388"/>
              <a:chOff x="5834856" y="495301"/>
              <a:chExt cx="936625" cy="941388"/>
            </a:xfrm>
          </p:grpSpPr>
          <p:grpSp>
            <p:nvGrpSpPr>
              <p:cNvPr id="64077" name="组合 64076"/>
              <p:cNvGrpSpPr/>
              <p:nvPr/>
            </p:nvGrpSpPr>
            <p:grpSpPr>
              <a:xfrm>
                <a:off x="5965030" y="741045"/>
                <a:ext cx="635000" cy="506413"/>
                <a:chOff x="5113339" y="1538426"/>
                <a:chExt cx="635000" cy="506413"/>
              </a:xfrm>
            </p:grpSpPr>
            <p:sp>
              <p:nvSpPr>
                <p:cNvPr id="63795" name="Freeform 377"/>
                <p:cNvSpPr>
                  <a:spLocks/>
                </p:cNvSpPr>
                <p:nvPr/>
              </p:nvSpPr>
              <p:spPr bwMode="auto">
                <a:xfrm>
                  <a:off x="5113339" y="1538426"/>
                  <a:ext cx="635000" cy="506413"/>
                </a:xfrm>
                <a:custGeom>
                  <a:avLst/>
                  <a:gdLst>
                    <a:gd name="T0" fmla="*/ 168 w 169"/>
                    <a:gd name="T1" fmla="*/ 101 h 134"/>
                    <a:gd name="T2" fmla="*/ 166 w 169"/>
                    <a:gd name="T3" fmla="*/ 96 h 134"/>
                    <a:gd name="T4" fmla="*/ 150 w 169"/>
                    <a:gd name="T5" fmla="*/ 81 h 134"/>
                    <a:gd name="T6" fmla="*/ 147 w 169"/>
                    <a:gd name="T7" fmla="*/ 78 h 134"/>
                    <a:gd name="T8" fmla="*/ 145 w 169"/>
                    <a:gd name="T9" fmla="*/ 65 h 134"/>
                    <a:gd name="T10" fmla="*/ 60 w 169"/>
                    <a:gd name="T11" fmla="*/ 31 h 134"/>
                    <a:gd name="T12" fmla="*/ 39 w 169"/>
                    <a:gd name="T13" fmla="*/ 17 h 134"/>
                    <a:gd name="T14" fmla="*/ 1 w 169"/>
                    <a:gd name="T15" fmla="*/ 47 h 134"/>
                    <a:gd name="T16" fmla="*/ 22 w 169"/>
                    <a:gd name="T17" fmla="*/ 58 h 134"/>
                    <a:gd name="T18" fmla="*/ 41 w 169"/>
                    <a:gd name="T19" fmla="*/ 66 h 134"/>
                    <a:gd name="T20" fmla="*/ 22 w 169"/>
                    <a:gd name="T21" fmla="*/ 76 h 134"/>
                    <a:gd name="T22" fmla="*/ 24 w 169"/>
                    <a:gd name="T23" fmla="*/ 78 h 134"/>
                    <a:gd name="T24" fmla="*/ 38 w 169"/>
                    <a:gd name="T25" fmla="*/ 76 h 134"/>
                    <a:gd name="T26" fmla="*/ 51 w 169"/>
                    <a:gd name="T27" fmla="*/ 79 h 134"/>
                    <a:gd name="T28" fmla="*/ 30 w 169"/>
                    <a:gd name="T29" fmla="*/ 93 h 134"/>
                    <a:gd name="T30" fmla="*/ 33 w 169"/>
                    <a:gd name="T31" fmla="*/ 96 h 134"/>
                    <a:gd name="T32" fmla="*/ 46 w 169"/>
                    <a:gd name="T33" fmla="*/ 93 h 134"/>
                    <a:gd name="T34" fmla="*/ 87 w 169"/>
                    <a:gd name="T35" fmla="*/ 99 h 134"/>
                    <a:gd name="T36" fmla="*/ 79 w 169"/>
                    <a:gd name="T37" fmla="*/ 105 h 134"/>
                    <a:gd name="T38" fmla="*/ 137 w 169"/>
                    <a:gd name="T39" fmla="*/ 101 h 134"/>
                    <a:gd name="T40" fmla="*/ 152 w 169"/>
                    <a:gd name="T41" fmla="*/ 94 h 134"/>
                    <a:gd name="T42" fmla="*/ 159 w 169"/>
                    <a:gd name="T43" fmla="*/ 103 h 134"/>
                    <a:gd name="T44" fmla="*/ 159 w 169"/>
                    <a:gd name="T45" fmla="*/ 105 h 134"/>
                    <a:gd name="T46" fmla="*/ 155 w 169"/>
                    <a:gd name="T47" fmla="*/ 114 h 134"/>
                    <a:gd name="T48" fmla="*/ 138 w 169"/>
                    <a:gd name="T49" fmla="*/ 123 h 134"/>
                    <a:gd name="T50" fmla="*/ 98 w 169"/>
                    <a:gd name="T51" fmla="*/ 129 h 134"/>
                    <a:gd name="T52" fmla="*/ 67 w 169"/>
                    <a:gd name="T53" fmla="*/ 126 h 134"/>
                    <a:gd name="T54" fmla="*/ 57 w 169"/>
                    <a:gd name="T55" fmla="*/ 124 h 134"/>
                    <a:gd name="T56" fmla="*/ 56 w 169"/>
                    <a:gd name="T57" fmla="*/ 124 h 134"/>
                    <a:gd name="T58" fmla="*/ 62 w 169"/>
                    <a:gd name="T59" fmla="*/ 127 h 134"/>
                    <a:gd name="T60" fmla="*/ 77 w 169"/>
                    <a:gd name="T61" fmla="*/ 131 h 134"/>
                    <a:gd name="T62" fmla="*/ 119 w 169"/>
                    <a:gd name="T63" fmla="*/ 134 h 134"/>
                    <a:gd name="T64" fmla="*/ 151 w 169"/>
                    <a:gd name="T65" fmla="*/ 127 h 134"/>
                    <a:gd name="T66" fmla="*/ 166 w 169"/>
                    <a:gd name="T67" fmla="*/ 116 h 134"/>
                    <a:gd name="T68" fmla="*/ 169 w 169"/>
                    <a:gd name="T69" fmla="*/ 103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9" h="134">
                      <a:moveTo>
                        <a:pt x="169" y="103"/>
                      </a:moveTo>
                      <a:cubicBezTo>
                        <a:pt x="169" y="102"/>
                        <a:pt x="169" y="101"/>
                        <a:pt x="168" y="101"/>
                      </a:cubicBezTo>
                      <a:cubicBezTo>
                        <a:pt x="168" y="100"/>
                        <a:pt x="168" y="100"/>
                        <a:pt x="168" y="99"/>
                      </a:cubicBezTo>
                      <a:cubicBezTo>
                        <a:pt x="167" y="98"/>
                        <a:pt x="167" y="97"/>
                        <a:pt x="166" y="96"/>
                      </a:cubicBezTo>
                      <a:cubicBezTo>
                        <a:pt x="164" y="93"/>
                        <a:pt x="161" y="90"/>
                        <a:pt x="158" y="88"/>
                      </a:cubicBezTo>
                      <a:cubicBezTo>
                        <a:pt x="155" y="86"/>
                        <a:pt x="153" y="84"/>
                        <a:pt x="150" y="81"/>
                      </a:cubicBezTo>
                      <a:cubicBezTo>
                        <a:pt x="150" y="81"/>
                        <a:pt x="149" y="80"/>
                        <a:pt x="149" y="80"/>
                      </a:cubicBezTo>
                      <a:cubicBezTo>
                        <a:pt x="148" y="79"/>
                        <a:pt x="148" y="79"/>
                        <a:pt x="147" y="78"/>
                      </a:cubicBezTo>
                      <a:cubicBezTo>
                        <a:pt x="147" y="78"/>
                        <a:pt x="147" y="77"/>
                        <a:pt x="147" y="77"/>
                      </a:cubicBezTo>
                      <a:cubicBezTo>
                        <a:pt x="146" y="73"/>
                        <a:pt x="146" y="68"/>
                        <a:pt x="145" y="65"/>
                      </a:cubicBezTo>
                      <a:cubicBezTo>
                        <a:pt x="140" y="48"/>
                        <a:pt x="130" y="38"/>
                        <a:pt x="114" y="33"/>
                      </a:cubicBezTo>
                      <a:cubicBezTo>
                        <a:pt x="97" y="28"/>
                        <a:pt x="78" y="28"/>
                        <a:pt x="60" y="31"/>
                      </a:cubicBezTo>
                      <a:cubicBezTo>
                        <a:pt x="66" y="27"/>
                        <a:pt x="69" y="16"/>
                        <a:pt x="60" y="8"/>
                      </a:cubicBezTo>
                      <a:cubicBezTo>
                        <a:pt x="51" y="0"/>
                        <a:pt x="39" y="17"/>
                        <a:pt x="39" y="17"/>
                      </a:cubicBezTo>
                      <a:cubicBezTo>
                        <a:pt x="25" y="18"/>
                        <a:pt x="7" y="41"/>
                        <a:pt x="7" y="41"/>
                      </a:cubicBezTo>
                      <a:cubicBezTo>
                        <a:pt x="2" y="41"/>
                        <a:pt x="0" y="44"/>
                        <a:pt x="1" y="47"/>
                      </a:cubicBezTo>
                      <a:cubicBezTo>
                        <a:pt x="2" y="49"/>
                        <a:pt x="3" y="51"/>
                        <a:pt x="5" y="52"/>
                      </a:cubicBezTo>
                      <a:cubicBezTo>
                        <a:pt x="9" y="56"/>
                        <a:pt x="16" y="57"/>
                        <a:pt x="22" y="58"/>
                      </a:cubicBezTo>
                      <a:cubicBezTo>
                        <a:pt x="23" y="58"/>
                        <a:pt x="38" y="58"/>
                        <a:pt x="38" y="58"/>
                      </a:cubicBezTo>
                      <a:cubicBezTo>
                        <a:pt x="39" y="61"/>
                        <a:pt x="40" y="64"/>
                        <a:pt x="41" y="66"/>
                      </a:cubicBezTo>
                      <a:cubicBezTo>
                        <a:pt x="40" y="68"/>
                        <a:pt x="37" y="69"/>
                        <a:pt x="32" y="70"/>
                      </a:cubicBezTo>
                      <a:cubicBezTo>
                        <a:pt x="24" y="70"/>
                        <a:pt x="22" y="76"/>
                        <a:pt x="22" y="76"/>
                      </a:cubicBezTo>
                      <a:cubicBezTo>
                        <a:pt x="24" y="76"/>
                        <a:pt x="24" y="76"/>
                        <a:pt x="24" y="76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24" y="78"/>
                        <a:pt x="24" y="77"/>
                        <a:pt x="26" y="77"/>
                      </a:cubicBezTo>
                      <a:cubicBezTo>
                        <a:pt x="27" y="76"/>
                        <a:pt x="30" y="75"/>
                        <a:pt x="38" y="76"/>
                      </a:cubicBezTo>
                      <a:cubicBezTo>
                        <a:pt x="42" y="76"/>
                        <a:pt x="46" y="76"/>
                        <a:pt x="49" y="75"/>
                      </a:cubicBezTo>
                      <a:cubicBezTo>
                        <a:pt x="50" y="77"/>
                        <a:pt x="51" y="78"/>
                        <a:pt x="51" y="79"/>
                      </a:cubicBezTo>
                      <a:cubicBezTo>
                        <a:pt x="51" y="83"/>
                        <a:pt x="49" y="86"/>
                        <a:pt x="41" y="87"/>
                      </a:cubicBezTo>
                      <a:cubicBezTo>
                        <a:pt x="33" y="87"/>
                        <a:pt x="30" y="93"/>
                        <a:pt x="30" y="93"/>
                      </a:cubicBezTo>
                      <a:cubicBezTo>
                        <a:pt x="33" y="93"/>
                        <a:pt x="33" y="93"/>
                        <a:pt x="33" y="93"/>
                      </a:cubicBezTo>
                      <a:cubicBezTo>
                        <a:pt x="32" y="95"/>
                        <a:pt x="33" y="96"/>
                        <a:pt x="33" y="96"/>
                      </a:cubicBezTo>
                      <a:cubicBezTo>
                        <a:pt x="33" y="96"/>
                        <a:pt x="32" y="95"/>
                        <a:pt x="34" y="94"/>
                      </a:cubicBezTo>
                      <a:cubicBezTo>
                        <a:pt x="35" y="93"/>
                        <a:pt x="39" y="93"/>
                        <a:pt x="46" y="93"/>
                      </a:cubicBezTo>
                      <a:cubicBezTo>
                        <a:pt x="61" y="94"/>
                        <a:pt x="67" y="89"/>
                        <a:pt x="67" y="89"/>
                      </a:cubicBezTo>
                      <a:cubicBezTo>
                        <a:pt x="77" y="98"/>
                        <a:pt x="87" y="99"/>
                        <a:pt x="87" y="99"/>
                      </a:cubicBezTo>
                      <a:cubicBezTo>
                        <a:pt x="87" y="99"/>
                        <a:pt x="95" y="100"/>
                        <a:pt x="86" y="100"/>
                      </a:cubicBezTo>
                      <a:cubicBezTo>
                        <a:pt x="76" y="100"/>
                        <a:pt x="79" y="105"/>
                        <a:pt x="79" y="105"/>
                      </a:cubicBezTo>
                      <a:cubicBezTo>
                        <a:pt x="90" y="106"/>
                        <a:pt x="129" y="106"/>
                        <a:pt x="137" y="102"/>
                      </a:cubicBezTo>
                      <a:cubicBezTo>
                        <a:pt x="137" y="102"/>
                        <a:pt x="137" y="101"/>
                        <a:pt x="137" y="101"/>
                      </a:cubicBezTo>
                      <a:cubicBezTo>
                        <a:pt x="142" y="98"/>
                        <a:pt x="145" y="93"/>
                        <a:pt x="146" y="87"/>
                      </a:cubicBezTo>
                      <a:cubicBezTo>
                        <a:pt x="148" y="90"/>
                        <a:pt x="150" y="92"/>
                        <a:pt x="152" y="94"/>
                      </a:cubicBezTo>
                      <a:cubicBezTo>
                        <a:pt x="155" y="96"/>
                        <a:pt x="157" y="99"/>
                        <a:pt x="158" y="101"/>
                      </a:cubicBezTo>
                      <a:cubicBezTo>
                        <a:pt x="158" y="102"/>
                        <a:pt x="159" y="102"/>
                        <a:pt x="159" y="103"/>
                      </a:cubicBezTo>
                      <a:cubicBezTo>
                        <a:pt x="159" y="103"/>
                        <a:pt x="159" y="103"/>
                        <a:pt x="159" y="104"/>
                      </a:cubicBezTo>
                      <a:cubicBezTo>
                        <a:pt x="159" y="104"/>
                        <a:pt x="159" y="104"/>
                        <a:pt x="159" y="105"/>
                      </a:cubicBezTo>
                      <a:cubicBezTo>
                        <a:pt x="159" y="106"/>
                        <a:pt x="159" y="107"/>
                        <a:pt x="159" y="108"/>
                      </a:cubicBezTo>
                      <a:cubicBezTo>
                        <a:pt x="159" y="110"/>
                        <a:pt x="157" y="112"/>
                        <a:pt x="155" y="114"/>
                      </a:cubicBezTo>
                      <a:cubicBezTo>
                        <a:pt x="153" y="116"/>
                        <a:pt x="150" y="117"/>
                        <a:pt x="148" y="119"/>
                      </a:cubicBezTo>
                      <a:cubicBezTo>
                        <a:pt x="145" y="120"/>
                        <a:pt x="142" y="122"/>
                        <a:pt x="138" y="123"/>
                      </a:cubicBezTo>
                      <a:cubicBezTo>
                        <a:pt x="132" y="125"/>
                        <a:pt x="125" y="126"/>
                        <a:pt x="119" y="127"/>
                      </a:cubicBezTo>
                      <a:cubicBezTo>
                        <a:pt x="112" y="129"/>
                        <a:pt x="105" y="129"/>
                        <a:pt x="98" y="129"/>
                      </a:cubicBezTo>
                      <a:cubicBezTo>
                        <a:pt x="91" y="129"/>
                        <a:pt x="84" y="129"/>
                        <a:pt x="78" y="128"/>
                      </a:cubicBezTo>
                      <a:cubicBezTo>
                        <a:pt x="74" y="127"/>
                        <a:pt x="71" y="127"/>
                        <a:pt x="67" y="126"/>
                      </a:cubicBezTo>
                      <a:cubicBezTo>
                        <a:pt x="62" y="125"/>
                        <a:pt x="62" y="125"/>
                        <a:pt x="62" y="125"/>
                      </a:cubicBezTo>
                      <a:cubicBezTo>
                        <a:pt x="57" y="124"/>
                        <a:pt x="57" y="124"/>
                        <a:pt x="57" y="124"/>
                      </a:cubicBezTo>
                      <a:cubicBezTo>
                        <a:pt x="57" y="124"/>
                        <a:pt x="57" y="124"/>
                        <a:pt x="57" y="124"/>
                      </a:cubicBezTo>
                      <a:cubicBezTo>
                        <a:pt x="57" y="124"/>
                        <a:pt x="57" y="124"/>
                        <a:pt x="56" y="124"/>
                      </a:cubicBezTo>
                      <a:cubicBezTo>
                        <a:pt x="56" y="125"/>
                        <a:pt x="56" y="125"/>
                        <a:pt x="57" y="125"/>
                      </a:cubicBezTo>
                      <a:cubicBezTo>
                        <a:pt x="62" y="127"/>
                        <a:pt x="62" y="127"/>
                        <a:pt x="62" y="127"/>
                      </a:cubicBezTo>
                      <a:cubicBezTo>
                        <a:pt x="67" y="128"/>
                        <a:pt x="67" y="128"/>
                        <a:pt x="67" y="128"/>
                      </a:cubicBezTo>
                      <a:cubicBezTo>
                        <a:pt x="70" y="129"/>
                        <a:pt x="74" y="130"/>
                        <a:pt x="77" y="131"/>
                      </a:cubicBezTo>
                      <a:cubicBezTo>
                        <a:pt x="84" y="132"/>
                        <a:pt x="91" y="133"/>
                        <a:pt x="98" y="134"/>
                      </a:cubicBezTo>
                      <a:cubicBezTo>
                        <a:pt x="105" y="134"/>
                        <a:pt x="112" y="134"/>
                        <a:pt x="119" y="134"/>
                      </a:cubicBezTo>
                      <a:cubicBezTo>
                        <a:pt x="127" y="133"/>
                        <a:pt x="134" y="132"/>
                        <a:pt x="141" y="130"/>
                      </a:cubicBezTo>
                      <a:cubicBezTo>
                        <a:pt x="144" y="129"/>
                        <a:pt x="148" y="128"/>
                        <a:pt x="151" y="127"/>
                      </a:cubicBezTo>
                      <a:cubicBezTo>
                        <a:pt x="154" y="125"/>
                        <a:pt x="158" y="123"/>
                        <a:pt x="161" y="121"/>
                      </a:cubicBezTo>
                      <a:cubicBezTo>
                        <a:pt x="163" y="120"/>
                        <a:pt x="164" y="118"/>
                        <a:pt x="166" y="116"/>
                      </a:cubicBezTo>
                      <a:cubicBezTo>
                        <a:pt x="167" y="114"/>
                        <a:pt x="168" y="112"/>
                        <a:pt x="169" y="110"/>
                      </a:cubicBezTo>
                      <a:cubicBezTo>
                        <a:pt x="169" y="107"/>
                        <a:pt x="169" y="105"/>
                        <a:pt x="169" y="103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 w="3175" cap="rnd">
                  <a:solidFill>
                    <a:srgbClr val="911E2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6" name="Freeform 378"/>
                <p:cNvSpPr>
                  <a:spLocks/>
                </p:cNvSpPr>
                <p:nvPr/>
              </p:nvSpPr>
              <p:spPr bwMode="auto">
                <a:xfrm>
                  <a:off x="5273676" y="1579701"/>
                  <a:ext cx="65087" cy="57150"/>
                </a:xfrm>
                <a:custGeom>
                  <a:avLst/>
                  <a:gdLst>
                    <a:gd name="T0" fmla="*/ 17 w 17"/>
                    <a:gd name="T1" fmla="*/ 13 h 15"/>
                    <a:gd name="T2" fmla="*/ 16 w 17"/>
                    <a:gd name="T3" fmla="*/ 7 h 15"/>
                    <a:gd name="T4" fmla="*/ 11 w 17"/>
                    <a:gd name="T5" fmla="*/ 3 h 15"/>
                    <a:gd name="T6" fmla="*/ 8 w 17"/>
                    <a:gd name="T7" fmla="*/ 3 h 15"/>
                    <a:gd name="T8" fmla="*/ 6 w 17"/>
                    <a:gd name="T9" fmla="*/ 5 h 15"/>
                    <a:gd name="T10" fmla="*/ 3 w 17"/>
                    <a:gd name="T11" fmla="*/ 10 h 15"/>
                    <a:gd name="T12" fmla="*/ 1 w 17"/>
                    <a:gd name="T13" fmla="*/ 9 h 15"/>
                    <a:gd name="T14" fmla="*/ 4 w 17"/>
                    <a:gd name="T15" fmla="*/ 9 h 15"/>
                    <a:gd name="T16" fmla="*/ 6 w 17"/>
                    <a:gd name="T17" fmla="*/ 10 h 15"/>
                    <a:gd name="T18" fmla="*/ 8 w 17"/>
                    <a:gd name="T19" fmla="*/ 15 h 15"/>
                    <a:gd name="T20" fmla="*/ 8 w 17"/>
                    <a:gd name="T21" fmla="*/ 15 h 15"/>
                    <a:gd name="T22" fmla="*/ 8 w 17"/>
                    <a:gd name="T23" fmla="*/ 15 h 15"/>
                    <a:gd name="T24" fmla="*/ 7 w 17"/>
                    <a:gd name="T25" fmla="*/ 13 h 15"/>
                    <a:gd name="T26" fmla="*/ 5 w 17"/>
                    <a:gd name="T27" fmla="*/ 11 h 15"/>
                    <a:gd name="T28" fmla="*/ 4 w 17"/>
                    <a:gd name="T29" fmla="*/ 11 h 15"/>
                    <a:gd name="T30" fmla="*/ 2 w 17"/>
                    <a:gd name="T31" fmla="*/ 11 h 15"/>
                    <a:gd name="T32" fmla="*/ 0 w 17"/>
                    <a:gd name="T33" fmla="*/ 11 h 15"/>
                    <a:gd name="T34" fmla="*/ 1 w 17"/>
                    <a:gd name="T35" fmla="*/ 9 h 15"/>
                    <a:gd name="T36" fmla="*/ 5 w 17"/>
                    <a:gd name="T37" fmla="*/ 3 h 15"/>
                    <a:gd name="T38" fmla="*/ 12 w 17"/>
                    <a:gd name="T39" fmla="*/ 1 h 15"/>
                    <a:gd name="T40" fmla="*/ 17 w 17"/>
                    <a:gd name="T41" fmla="*/ 6 h 15"/>
                    <a:gd name="T42" fmla="*/ 17 w 17"/>
                    <a:gd name="T43" fmla="*/ 13 h 15"/>
                    <a:gd name="T44" fmla="*/ 17 w 17"/>
                    <a:gd name="T45" fmla="*/ 13 h 15"/>
                    <a:gd name="T46" fmla="*/ 17 w 17"/>
                    <a:gd name="T47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" h="15">
                      <a:moveTo>
                        <a:pt x="17" y="13"/>
                      </a:moveTo>
                      <a:cubicBezTo>
                        <a:pt x="17" y="11"/>
                        <a:pt x="17" y="9"/>
                        <a:pt x="16" y="7"/>
                      </a:cubicBezTo>
                      <a:cubicBezTo>
                        <a:pt x="15" y="5"/>
                        <a:pt x="13" y="3"/>
                        <a:pt x="11" y="3"/>
                      </a:cubicBezTo>
                      <a:cubicBezTo>
                        <a:pt x="10" y="2"/>
                        <a:pt x="9" y="3"/>
                        <a:pt x="8" y="3"/>
                      </a:cubicBezTo>
                      <a:cubicBezTo>
                        <a:pt x="7" y="3"/>
                        <a:pt x="7" y="4"/>
                        <a:pt x="6" y="5"/>
                      </a:cubicBezTo>
                      <a:cubicBezTo>
                        <a:pt x="5" y="6"/>
                        <a:pt x="3" y="8"/>
                        <a:pt x="3" y="10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9"/>
                        <a:pt x="3" y="9"/>
                        <a:pt x="4" y="9"/>
                      </a:cubicBezTo>
                      <a:cubicBezTo>
                        <a:pt x="5" y="9"/>
                        <a:pt x="6" y="10"/>
                        <a:pt x="6" y="10"/>
                      </a:cubicBezTo>
                      <a:cubicBezTo>
                        <a:pt x="8" y="12"/>
                        <a:pt x="8" y="14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7" y="14"/>
                        <a:pt x="7" y="14"/>
                        <a:pt x="7" y="13"/>
                      </a:cubicBezTo>
                      <a:cubicBezTo>
                        <a:pt x="7" y="12"/>
                        <a:pt x="6" y="12"/>
                        <a:pt x="5" y="11"/>
                      </a:cubicBezTo>
                      <a:cubicBezTo>
                        <a:pt x="5" y="11"/>
                        <a:pt x="4" y="11"/>
                        <a:pt x="4" y="11"/>
                      </a:cubicBezTo>
                      <a:cubicBezTo>
                        <a:pt x="3" y="11"/>
                        <a:pt x="2" y="11"/>
                        <a:pt x="2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7"/>
                        <a:pt x="3" y="5"/>
                        <a:pt x="5" y="3"/>
                      </a:cubicBezTo>
                      <a:cubicBezTo>
                        <a:pt x="6" y="2"/>
                        <a:pt x="9" y="0"/>
                        <a:pt x="12" y="1"/>
                      </a:cubicBezTo>
                      <a:cubicBezTo>
                        <a:pt x="14" y="2"/>
                        <a:pt x="16" y="4"/>
                        <a:pt x="17" y="6"/>
                      </a:cubicBezTo>
                      <a:cubicBezTo>
                        <a:pt x="17" y="9"/>
                        <a:pt x="17" y="11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7" name="Freeform 379"/>
                <p:cNvSpPr>
                  <a:spLocks/>
                </p:cNvSpPr>
                <p:nvPr/>
              </p:nvSpPr>
              <p:spPr bwMode="auto">
                <a:xfrm>
                  <a:off x="5143501" y="1692414"/>
                  <a:ext cx="58737" cy="15875"/>
                </a:xfrm>
                <a:custGeom>
                  <a:avLst/>
                  <a:gdLst>
                    <a:gd name="T0" fmla="*/ 0 w 16"/>
                    <a:gd name="T1" fmla="*/ 4 h 4"/>
                    <a:gd name="T2" fmla="*/ 2 w 16"/>
                    <a:gd name="T3" fmla="*/ 3 h 4"/>
                    <a:gd name="T4" fmla="*/ 8 w 16"/>
                    <a:gd name="T5" fmla="*/ 1 h 4"/>
                    <a:gd name="T6" fmla="*/ 16 w 16"/>
                    <a:gd name="T7" fmla="*/ 0 h 4"/>
                    <a:gd name="T8" fmla="*/ 13 w 16"/>
                    <a:gd name="T9" fmla="*/ 1 h 4"/>
                    <a:gd name="T10" fmla="*/ 8 w 16"/>
                    <a:gd name="T11" fmla="*/ 2 h 4"/>
                    <a:gd name="T12" fmla="*/ 3 w 16"/>
                    <a:gd name="T13" fmla="*/ 3 h 4"/>
                    <a:gd name="T14" fmla="*/ 0 w 16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4">
                      <a:moveTo>
                        <a:pt x="0" y="4"/>
                      </a:moveTo>
                      <a:cubicBezTo>
                        <a:pt x="0" y="4"/>
                        <a:pt x="1" y="3"/>
                        <a:pt x="2" y="3"/>
                      </a:cubicBezTo>
                      <a:cubicBezTo>
                        <a:pt x="4" y="2"/>
                        <a:pt x="6" y="1"/>
                        <a:pt x="8" y="1"/>
                      </a:cubicBezTo>
                      <a:cubicBezTo>
                        <a:pt x="12" y="0"/>
                        <a:pt x="16" y="0"/>
                        <a:pt x="16" y="0"/>
                      </a:cubicBezTo>
                      <a:cubicBezTo>
                        <a:pt x="16" y="0"/>
                        <a:pt x="15" y="0"/>
                        <a:pt x="13" y="1"/>
                      </a:cubicBezTo>
                      <a:cubicBezTo>
                        <a:pt x="12" y="1"/>
                        <a:pt x="10" y="1"/>
                        <a:pt x="8" y="2"/>
                      </a:cubicBezTo>
                      <a:cubicBezTo>
                        <a:pt x="6" y="2"/>
                        <a:pt x="4" y="3"/>
                        <a:pt x="3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8" name="Freeform 380"/>
                <p:cNvSpPr>
                  <a:spLocks/>
                </p:cNvSpPr>
                <p:nvPr/>
              </p:nvSpPr>
              <p:spPr bwMode="auto">
                <a:xfrm>
                  <a:off x="5143501" y="1708289"/>
                  <a:ext cx="71437" cy="3175"/>
                </a:xfrm>
                <a:custGeom>
                  <a:avLst/>
                  <a:gdLst>
                    <a:gd name="T0" fmla="*/ 0 w 19"/>
                    <a:gd name="T1" fmla="*/ 1 h 1"/>
                    <a:gd name="T2" fmla="*/ 3 w 19"/>
                    <a:gd name="T3" fmla="*/ 0 h 1"/>
                    <a:gd name="T4" fmla="*/ 9 w 19"/>
                    <a:gd name="T5" fmla="*/ 0 h 1"/>
                    <a:gd name="T6" fmla="*/ 16 w 19"/>
                    <a:gd name="T7" fmla="*/ 0 h 1"/>
                    <a:gd name="T8" fmla="*/ 19 w 19"/>
                    <a:gd name="T9" fmla="*/ 1 h 1"/>
                    <a:gd name="T10" fmla="*/ 16 w 19"/>
                    <a:gd name="T11" fmla="*/ 1 h 1"/>
                    <a:gd name="T12" fmla="*/ 9 w 19"/>
                    <a:gd name="T13" fmla="*/ 1 h 1"/>
                    <a:gd name="T14" fmla="*/ 3 w 19"/>
                    <a:gd name="T15" fmla="*/ 1 h 1"/>
                    <a:gd name="T16" fmla="*/ 0 w 19"/>
                    <a:gd name="T1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1">
                      <a:moveTo>
                        <a:pt x="0" y="1"/>
                      </a:moveTo>
                      <a:cubicBezTo>
                        <a:pt x="0" y="1"/>
                        <a:pt x="1" y="1"/>
                        <a:pt x="3" y="0"/>
                      </a:cubicBezTo>
                      <a:cubicBezTo>
                        <a:pt x="5" y="0"/>
                        <a:pt x="7" y="0"/>
                        <a:pt x="9" y="0"/>
                      </a:cubicBezTo>
                      <a:cubicBezTo>
                        <a:pt x="12" y="0"/>
                        <a:pt x="14" y="0"/>
                        <a:pt x="16" y="0"/>
                      </a:cubicBezTo>
                      <a:cubicBezTo>
                        <a:pt x="17" y="1"/>
                        <a:pt x="19" y="1"/>
                        <a:pt x="19" y="1"/>
                      </a:cubicBezTo>
                      <a:cubicBezTo>
                        <a:pt x="19" y="1"/>
                        <a:pt x="17" y="1"/>
                        <a:pt x="16" y="1"/>
                      </a:cubicBezTo>
                      <a:cubicBezTo>
                        <a:pt x="14" y="1"/>
                        <a:pt x="12" y="1"/>
                        <a:pt x="9" y="1"/>
                      </a:cubicBezTo>
                      <a:cubicBezTo>
                        <a:pt x="7" y="1"/>
                        <a:pt x="5" y="1"/>
                        <a:pt x="3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9" name="Freeform 381"/>
                <p:cNvSpPr>
                  <a:spLocks/>
                </p:cNvSpPr>
                <p:nvPr/>
              </p:nvSpPr>
              <p:spPr bwMode="auto">
                <a:xfrm>
                  <a:off x="5143501" y="1716226"/>
                  <a:ext cx="66675" cy="14288"/>
                </a:xfrm>
                <a:custGeom>
                  <a:avLst/>
                  <a:gdLst>
                    <a:gd name="T0" fmla="*/ 0 w 18"/>
                    <a:gd name="T1" fmla="*/ 0 h 4"/>
                    <a:gd name="T2" fmla="*/ 3 w 18"/>
                    <a:gd name="T3" fmla="*/ 0 h 4"/>
                    <a:gd name="T4" fmla="*/ 9 w 18"/>
                    <a:gd name="T5" fmla="*/ 1 h 4"/>
                    <a:gd name="T6" fmla="*/ 12 w 18"/>
                    <a:gd name="T7" fmla="*/ 2 h 4"/>
                    <a:gd name="T8" fmla="*/ 15 w 18"/>
                    <a:gd name="T9" fmla="*/ 2 h 4"/>
                    <a:gd name="T10" fmla="*/ 17 w 18"/>
                    <a:gd name="T11" fmla="*/ 3 h 4"/>
                    <a:gd name="T12" fmla="*/ 18 w 18"/>
                    <a:gd name="T13" fmla="*/ 4 h 4"/>
                    <a:gd name="T14" fmla="*/ 15 w 18"/>
                    <a:gd name="T15" fmla="*/ 3 h 4"/>
                    <a:gd name="T16" fmla="*/ 9 w 18"/>
                    <a:gd name="T17" fmla="*/ 2 h 4"/>
                    <a:gd name="T18" fmla="*/ 3 w 18"/>
                    <a:gd name="T19" fmla="*/ 1 h 4"/>
                    <a:gd name="T20" fmla="*/ 0 w 18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4">
                      <a:moveTo>
                        <a:pt x="0" y="0"/>
                      </a:moveTo>
                      <a:cubicBezTo>
                        <a:pt x="0" y="0"/>
                        <a:pt x="1" y="0"/>
                        <a:pt x="3" y="0"/>
                      </a:cubicBezTo>
                      <a:cubicBezTo>
                        <a:pt x="5" y="0"/>
                        <a:pt x="7" y="0"/>
                        <a:pt x="9" y="1"/>
                      </a:cubicBezTo>
                      <a:cubicBezTo>
                        <a:pt x="10" y="1"/>
                        <a:pt x="11" y="1"/>
                        <a:pt x="12" y="2"/>
                      </a:cubicBezTo>
                      <a:cubicBezTo>
                        <a:pt x="13" y="2"/>
                        <a:pt x="14" y="2"/>
                        <a:pt x="15" y="2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3"/>
                        <a:pt x="18" y="4"/>
                        <a:pt x="18" y="4"/>
                      </a:cubicBezTo>
                      <a:cubicBezTo>
                        <a:pt x="18" y="4"/>
                        <a:pt x="17" y="3"/>
                        <a:pt x="15" y="3"/>
                      </a:cubicBezTo>
                      <a:cubicBezTo>
                        <a:pt x="13" y="3"/>
                        <a:pt x="11" y="2"/>
                        <a:pt x="9" y="2"/>
                      </a:cubicBezTo>
                      <a:cubicBezTo>
                        <a:pt x="7" y="1"/>
                        <a:pt x="4" y="1"/>
                        <a:pt x="3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0" name="Freeform 382"/>
                <p:cNvSpPr>
                  <a:spLocks/>
                </p:cNvSpPr>
                <p:nvPr/>
              </p:nvSpPr>
              <p:spPr bwMode="auto">
                <a:xfrm>
                  <a:off x="5256214" y="1670189"/>
                  <a:ext cx="74612" cy="87313"/>
                </a:xfrm>
                <a:custGeom>
                  <a:avLst/>
                  <a:gdLst>
                    <a:gd name="T0" fmla="*/ 0 w 20"/>
                    <a:gd name="T1" fmla="*/ 23 h 23"/>
                    <a:gd name="T2" fmla="*/ 3 w 20"/>
                    <a:gd name="T3" fmla="*/ 22 h 23"/>
                    <a:gd name="T4" fmla="*/ 5 w 20"/>
                    <a:gd name="T5" fmla="*/ 21 h 23"/>
                    <a:gd name="T6" fmla="*/ 8 w 20"/>
                    <a:gd name="T7" fmla="*/ 19 h 23"/>
                    <a:gd name="T8" fmla="*/ 12 w 20"/>
                    <a:gd name="T9" fmla="*/ 17 h 23"/>
                    <a:gd name="T10" fmla="*/ 15 w 20"/>
                    <a:gd name="T11" fmla="*/ 14 h 23"/>
                    <a:gd name="T12" fmla="*/ 17 w 20"/>
                    <a:gd name="T13" fmla="*/ 9 h 23"/>
                    <a:gd name="T14" fmla="*/ 18 w 20"/>
                    <a:gd name="T15" fmla="*/ 5 h 23"/>
                    <a:gd name="T16" fmla="*/ 14 w 20"/>
                    <a:gd name="T17" fmla="*/ 2 h 23"/>
                    <a:gd name="T18" fmla="*/ 10 w 20"/>
                    <a:gd name="T19" fmla="*/ 3 h 23"/>
                    <a:gd name="T20" fmla="*/ 11 w 20"/>
                    <a:gd name="T21" fmla="*/ 10 h 23"/>
                    <a:gd name="T22" fmla="*/ 12 w 20"/>
                    <a:gd name="T23" fmla="*/ 10 h 23"/>
                    <a:gd name="T24" fmla="*/ 12 w 20"/>
                    <a:gd name="T25" fmla="*/ 10 h 23"/>
                    <a:gd name="T26" fmla="*/ 13 w 20"/>
                    <a:gd name="T27" fmla="*/ 9 h 23"/>
                    <a:gd name="T28" fmla="*/ 14 w 20"/>
                    <a:gd name="T29" fmla="*/ 9 h 23"/>
                    <a:gd name="T30" fmla="*/ 14 w 20"/>
                    <a:gd name="T31" fmla="*/ 6 h 23"/>
                    <a:gd name="T32" fmla="*/ 12 w 20"/>
                    <a:gd name="T33" fmla="*/ 5 h 23"/>
                    <a:gd name="T34" fmla="*/ 12 w 20"/>
                    <a:gd name="T35" fmla="*/ 5 h 23"/>
                    <a:gd name="T36" fmla="*/ 12 w 20"/>
                    <a:gd name="T37" fmla="*/ 5 h 23"/>
                    <a:gd name="T38" fmla="*/ 12 w 20"/>
                    <a:gd name="T39" fmla="*/ 5 h 23"/>
                    <a:gd name="T40" fmla="*/ 12 w 20"/>
                    <a:gd name="T41" fmla="*/ 5 h 23"/>
                    <a:gd name="T42" fmla="*/ 12 w 20"/>
                    <a:gd name="T43" fmla="*/ 5 h 23"/>
                    <a:gd name="T44" fmla="*/ 14 w 20"/>
                    <a:gd name="T45" fmla="*/ 6 h 23"/>
                    <a:gd name="T46" fmla="*/ 14 w 20"/>
                    <a:gd name="T47" fmla="*/ 9 h 23"/>
                    <a:gd name="T48" fmla="*/ 13 w 20"/>
                    <a:gd name="T49" fmla="*/ 10 h 23"/>
                    <a:gd name="T50" fmla="*/ 12 w 20"/>
                    <a:gd name="T51" fmla="*/ 10 h 23"/>
                    <a:gd name="T52" fmla="*/ 12 w 20"/>
                    <a:gd name="T53" fmla="*/ 10 h 23"/>
                    <a:gd name="T54" fmla="*/ 10 w 20"/>
                    <a:gd name="T55" fmla="*/ 10 h 23"/>
                    <a:gd name="T56" fmla="*/ 7 w 20"/>
                    <a:gd name="T57" fmla="*/ 7 h 23"/>
                    <a:gd name="T58" fmla="*/ 9 w 20"/>
                    <a:gd name="T59" fmla="*/ 2 h 23"/>
                    <a:gd name="T60" fmla="*/ 15 w 20"/>
                    <a:gd name="T61" fmla="*/ 1 h 23"/>
                    <a:gd name="T62" fmla="*/ 19 w 20"/>
                    <a:gd name="T63" fmla="*/ 4 h 23"/>
                    <a:gd name="T64" fmla="*/ 19 w 20"/>
                    <a:gd name="T65" fmla="*/ 10 h 23"/>
                    <a:gd name="T66" fmla="*/ 17 w 20"/>
                    <a:gd name="T67" fmla="*/ 15 h 23"/>
                    <a:gd name="T68" fmla="*/ 13 w 20"/>
                    <a:gd name="T69" fmla="*/ 19 h 23"/>
                    <a:gd name="T70" fmla="*/ 9 w 20"/>
                    <a:gd name="T71" fmla="*/ 21 h 23"/>
                    <a:gd name="T72" fmla="*/ 6 w 20"/>
                    <a:gd name="T73" fmla="*/ 22 h 23"/>
                    <a:gd name="T74" fmla="*/ 3 w 20"/>
                    <a:gd name="T75" fmla="*/ 23 h 23"/>
                    <a:gd name="T76" fmla="*/ 0 w 20"/>
                    <a:gd name="T77" fmla="*/ 23 h 23"/>
                    <a:gd name="T78" fmla="*/ 0 w 20"/>
                    <a:gd name="T79" fmla="*/ 23 h 23"/>
                    <a:gd name="T80" fmla="*/ 0 w 20"/>
                    <a:gd name="T81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0" h="23">
                      <a:moveTo>
                        <a:pt x="0" y="23"/>
                      </a:moveTo>
                      <a:cubicBezTo>
                        <a:pt x="0" y="23"/>
                        <a:pt x="1" y="22"/>
                        <a:pt x="3" y="22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6" y="20"/>
                        <a:pt x="7" y="20"/>
                        <a:pt x="8" y="19"/>
                      </a:cubicBezTo>
                      <a:cubicBezTo>
                        <a:pt x="9" y="19"/>
                        <a:pt x="11" y="18"/>
                        <a:pt x="12" y="17"/>
                      </a:cubicBezTo>
                      <a:cubicBezTo>
                        <a:pt x="13" y="16"/>
                        <a:pt x="14" y="15"/>
                        <a:pt x="15" y="14"/>
                      </a:cubicBezTo>
                      <a:cubicBezTo>
                        <a:pt x="16" y="12"/>
                        <a:pt x="17" y="11"/>
                        <a:pt x="17" y="9"/>
                      </a:cubicBezTo>
                      <a:cubicBezTo>
                        <a:pt x="18" y="8"/>
                        <a:pt x="18" y="6"/>
                        <a:pt x="18" y="5"/>
                      </a:cubicBezTo>
                      <a:cubicBezTo>
                        <a:pt x="17" y="4"/>
                        <a:pt x="16" y="2"/>
                        <a:pt x="14" y="2"/>
                      </a:cubicBezTo>
                      <a:cubicBezTo>
                        <a:pt x="13" y="2"/>
                        <a:pt x="11" y="2"/>
                        <a:pt x="10" y="3"/>
                      </a:cubicBezTo>
                      <a:cubicBezTo>
                        <a:pt x="7" y="5"/>
                        <a:pt x="8" y="9"/>
                        <a:pt x="11" y="10"/>
                      </a:cubicBezTo>
                      <a:cubicBezTo>
                        <a:pt x="11" y="10"/>
                        <a:pt x="11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8"/>
                        <a:pt x="14" y="7"/>
                        <a:pt x="14" y="6"/>
                      </a:cubicBezTo>
                      <a:cubicBezTo>
                        <a:pt x="13" y="6"/>
                        <a:pt x="13" y="6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3" y="6"/>
                        <a:pt x="14" y="6"/>
                      </a:cubicBezTo>
                      <a:cubicBezTo>
                        <a:pt x="14" y="7"/>
                        <a:pt x="15" y="8"/>
                        <a:pt x="14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3" y="10"/>
                        <a:pt x="13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1" y="10"/>
                        <a:pt x="10" y="10"/>
                      </a:cubicBezTo>
                      <a:cubicBezTo>
                        <a:pt x="9" y="10"/>
                        <a:pt x="8" y="8"/>
                        <a:pt x="7" y="7"/>
                      </a:cubicBezTo>
                      <a:cubicBezTo>
                        <a:pt x="7" y="5"/>
                        <a:pt x="8" y="3"/>
                        <a:pt x="9" y="2"/>
                      </a:cubicBezTo>
                      <a:cubicBezTo>
                        <a:pt x="11" y="1"/>
                        <a:pt x="13" y="0"/>
                        <a:pt x="15" y="1"/>
                      </a:cubicBezTo>
                      <a:cubicBezTo>
                        <a:pt x="17" y="1"/>
                        <a:pt x="18" y="2"/>
                        <a:pt x="19" y="4"/>
                      </a:cubicBezTo>
                      <a:cubicBezTo>
                        <a:pt x="20" y="6"/>
                        <a:pt x="20" y="8"/>
                        <a:pt x="19" y="10"/>
                      </a:cubicBezTo>
                      <a:cubicBezTo>
                        <a:pt x="19" y="12"/>
                        <a:pt x="18" y="14"/>
                        <a:pt x="17" y="15"/>
                      </a:cubicBezTo>
                      <a:cubicBezTo>
                        <a:pt x="16" y="17"/>
                        <a:pt x="14" y="18"/>
                        <a:pt x="13" y="19"/>
                      </a:cubicBezTo>
                      <a:cubicBezTo>
                        <a:pt x="12" y="20"/>
                        <a:pt x="10" y="20"/>
                        <a:pt x="9" y="21"/>
                      </a:cubicBezTo>
                      <a:cubicBezTo>
                        <a:pt x="8" y="22"/>
                        <a:pt x="7" y="22"/>
                        <a:pt x="6" y="22"/>
                      </a:cubicBezTo>
                      <a:cubicBezTo>
                        <a:pt x="4" y="22"/>
                        <a:pt x="3" y="23"/>
                        <a:pt x="3" y="23"/>
                      </a:cubicBezTo>
                      <a:cubicBezTo>
                        <a:pt x="1" y="23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2" name="Freeform 384"/>
                <p:cNvSpPr>
                  <a:spLocks/>
                </p:cNvSpPr>
                <p:nvPr/>
              </p:nvSpPr>
              <p:spPr bwMode="auto">
                <a:xfrm>
                  <a:off x="5207001" y="1647964"/>
                  <a:ext cx="33337" cy="25400"/>
                </a:xfrm>
                <a:custGeom>
                  <a:avLst/>
                  <a:gdLst>
                    <a:gd name="T0" fmla="*/ 5 w 9"/>
                    <a:gd name="T1" fmla="*/ 0 h 7"/>
                    <a:gd name="T2" fmla="*/ 6 w 9"/>
                    <a:gd name="T3" fmla="*/ 0 h 7"/>
                    <a:gd name="T4" fmla="*/ 7 w 9"/>
                    <a:gd name="T5" fmla="*/ 1 h 7"/>
                    <a:gd name="T6" fmla="*/ 9 w 9"/>
                    <a:gd name="T7" fmla="*/ 3 h 7"/>
                    <a:gd name="T8" fmla="*/ 9 w 9"/>
                    <a:gd name="T9" fmla="*/ 5 h 7"/>
                    <a:gd name="T10" fmla="*/ 8 w 9"/>
                    <a:gd name="T11" fmla="*/ 6 h 7"/>
                    <a:gd name="T12" fmla="*/ 5 w 9"/>
                    <a:gd name="T13" fmla="*/ 7 h 7"/>
                    <a:gd name="T14" fmla="*/ 2 w 9"/>
                    <a:gd name="T15" fmla="*/ 7 h 7"/>
                    <a:gd name="T16" fmla="*/ 0 w 9"/>
                    <a:gd name="T17" fmla="*/ 6 h 7"/>
                    <a:gd name="T18" fmla="*/ 2 w 9"/>
                    <a:gd name="T19" fmla="*/ 6 h 7"/>
                    <a:gd name="T20" fmla="*/ 5 w 9"/>
                    <a:gd name="T21" fmla="*/ 5 h 7"/>
                    <a:gd name="T22" fmla="*/ 6 w 9"/>
                    <a:gd name="T23" fmla="*/ 5 h 7"/>
                    <a:gd name="T24" fmla="*/ 7 w 9"/>
                    <a:gd name="T25" fmla="*/ 4 h 7"/>
                    <a:gd name="T26" fmla="*/ 7 w 9"/>
                    <a:gd name="T27" fmla="*/ 3 h 7"/>
                    <a:gd name="T28" fmla="*/ 7 w 9"/>
                    <a:gd name="T29" fmla="*/ 1 h 7"/>
                    <a:gd name="T30" fmla="*/ 5 w 9"/>
                    <a:gd name="T3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" h="7">
                      <a:moveTo>
                        <a:pt x="5" y="0"/>
                      </a:moveTo>
                      <a:cubicBezTo>
                        <a:pt x="5" y="0"/>
                        <a:pt x="5" y="0"/>
                        <a:pt x="6" y="0"/>
                      </a:cubicBezTo>
                      <a:cubicBezTo>
                        <a:pt x="6" y="0"/>
                        <a:pt x="7" y="0"/>
                        <a:pt x="7" y="1"/>
                      </a:cubicBezTo>
                      <a:cubicBezTo>
                        <a:pt x="8" y="1"/>
                        <a:pt x="9" y="2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9" y="5"/>
                        <a:pt x="8" y="6"/>
                        <a:pt x="8" y="6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4" y="7"/>
                        <a:pt x="3" y="7"/>
                        <a:pt x="2" y="7"/>
                      </a:cubicBezTo>
                      <a:cubicBezTo>
                        <a:pt x="1" y="7"/>
                        <a:pt x="0" y="6"/>
                        <a:pt x="0" y="6"/>
                      </a:cubicBezTo>
                      <a:cubicBezTo>
                        <a:pt x="0" y="6"/>
                        <a:pt x="1" y="6"/>
                        <a:pt x="2" y="6"/>
                      </a:cubicBezTo>
                      <a:cubicBezTo>
                        <a:pt x="3" y="6"/>
                        <a:pt x="4" y="6"/>
                        <a:pt x="5" y="5"/>
                      </a:cubicBezTo>
                      <a:cubicBezTo>
                        <a:pt x="5" y="5"/>
                        <a:pt x="6" y="5"/>
                        <a:pt x="6" y="5"/>
                      </a:cubicBezTo>
                      <a:cubicBezTo>
                        <a:pt x="7" y="4"/>
                        <a:pt x="7" y="5"/>
                        <a:pt x="7" y="4"/>
                      </a:cubicBezTo>
                      <a:cubicBezTo>
                        <a:pt x="7" y="4"/>
                        <a:pt x="7" y="3"/>
                        <a:pt x="7" y="3"/>
                      </a:cubicBezTo>
                      <a:cubicBezTo>
                        <a:pt x="7" y="2"/>
                        <a:pt x="7" y="2"/>
                        <a:pt x="7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3" name="Freeform 385"/>
                <p:cNvSpPr>
                  <a:spLocks/>
                </p:cNvSpPr>
                <p:nvPr/>
              </p:nvSpPr>
              <p:spPr bwMode="auto">
                <a:xfrm>
                  <a:off x="5214939" y="1651139"/>
                  <a:ext cx="17462" cy="19050"/>
                </a:xfrm>
                <a:custGeom>
                  <a:avLst/>
                  <a:gdLst>
                    <a:gd name="T0" fmla="*/ 0 w 5"/>
                    <a:gd name="T1" fmla="*/ 5 h 5"/>
                    <a:gd name="T2" fmla="*/ 5 w 5"/>
                    <a:gd name="T3" fmla="*/ 3 h 5"/>
                    <a:gd name="T4" fmla="*/ 0 w 5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0" y="5"/>
                      </a:moveTo>
                      <a:cubicBezTo>
                        <a:pt x="0" y="5"/>
                        <a:pt x="0" y="0"/>
                        <a:pt x="5" y="3"/>
                      </a:cubicBezTo>
                      <a:cubicBezTo>
                        <a:pt x="5" y="3"/>
                        <a:pt x="4" y="5"/>
                        <a:pt x="0" y="5"/>
                      </a:cubicBezTo>
                      <a:close/>
                    </a:path>
                  </a:pathLst>
                </a:custGeom>
                <a:noFill/>
                <a:ln w="3175" cap="flat">
                  <a:solidFill>
                    <a:srgbClr val="911E2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4" name="Freeform 386"/>
                <p:cNvSpPr>
                  <a:spLocks/>
                </p:cNvSpPr>
                <p:nvPr/>
              </p:nvSpPr>
              <p:spPr bwMode="auto">
                <a:xfrm>
                  <a:off x="5432426" y="1768614"/>
                  <a:ext cx="157162" cy="147638"/>
                </a:xfrm>
                <a:custGeom>
                  <a:avLst/>
                  <a:gdLst>
                    <a:gd name="T0" fmla="*/ 0 w 42"/>
                    <a:gd name="T1" fmla="*/ 38 h 39"/>
                    <a:gd name="T2" fmla="*/ 15 w 42"/>
                    <a:gd name="T3" fmla="*/ 38 h 39"/>
                    <a:gd name="T4" fmla="*/ 14 w 42"/>
                    <a:gd name="T5" fmla="*/ 39 h 39"/>
                    <a:gd name="T6" fmla="*/ 7 w 42"/>
                    <a:gd name="T7" fmla="*/ 33 h 39"/>
                    <a:gd name="T8" fmla="*/ 3 w 42"/>
                    <a:gd name="T9" fmla="*/ 25 h 39"/>
                    <a:gd name="T10" fmla="*/ 3 w 42"/>
                    <a:gd name="T11" fmla="*/ 16 h 39"/>
                    <a:gd name="T12" fmla="*/ 8 w 42"/>
                    <a:gd name="T13" fmla="*/ 8 h 39"/>
                    <a:gd name="T14" fmla="*/ 15 w 42"/>
                    <a:gd name="T15" fmla="*/ 3 h 39"/>
                    <a:gd name="T16" fmla="*/ 24 w 42"/>
                    <a:gd name="T17" fmla="*/ 0 h 39"/>
                    <a:gd name="T18" fmla="*/ 26 w 42"/>
                    <a:gd name="T19" fmla="*/ 1 h 39"/>
                    <a:gd name="T20" fmla="*/ 28 w 42"/>
                    <a:gd name="T21" fmla="*/ 1 h 39"/>
                    <a:gd name="T22" fmla="*/ 33 w 42"/>
                    <a:gd name="T23" fmla="*/ 3 h 39"/>
                    <a:gd name="T24" fmla="*/ 39 w 42"/>
                    <a:gd name="T25" fmla="*/ 9 h 39"/>
                    <a:gd name="T26" fmla="*/ 41 w 42"/>
                    <a:gd name="T27" fmla="*/ 17 h 39"/>
                    <a:gd name="T28" fmla="*/ 36 w 42"/>
                    <a:gd name="T29" fmla="*/ 25 h 39"/>
                    <a:gd name="T30" fmla="*/ 28 w 42"/>
                    <a:gd name="T31" fmla="*/ 28 h 39"/>
                    <a:gd name="T32" fmla="*/ 19 w 42"/>
                    <a:gd name="T33" fmla="*/ 26 h 39"/>
                    <a:gd name="T34" fmla="*/ 15 w 42"/>
                    <a:gd name="T35" fmla="*/ 18 h 39"/>
                    <a:gd name="T36" fmla="*/ 19 w 42"/>
                    <a:gd name="T37" fmla="*/ 11 h 39"/>
                    <a:gd name="T38" fmla="*/ 28 w 42"/>
                    <a:gd name="T39" fmla="*/ 11 h 39"/>
                    <a:gd name="T40" fmla="*/ 30 w 42"/>
                    <a:gd name="T41" fmla="*/ 19 h 39"/>
                    <a:gd name="T42" fmla="*/ 30 w 42"/>
                    <a:gd name="T43" fmla="*/ 19 h 39"/>
                    <a:gd name="T44" fmla="*/ 30 w 42"/>
                    <a:gd name="T45" fmla="*/ 19 h 39"/>
                    <a:gd name="T46" fmla="*/ 30 w 42"/>
                    <a:gd name="T47" fmla="*/ 19 h 39"/>
                    <a:gd name="T48" fmla="*/ 28 w 42"/>
                    <a:gd name="T49" fmla="*/ 11 h 39"/>
                    <a:gd name="T50" fmla="*/ 19 w 42"/>
                    <a:gd name="T51" fmla="*/ 11 h 39"/>
                    <a:gd name="T52" fmla="*/ 16 w 42"/>
                    <a:gd name="T53" fmla="*/ 18 h 39"/>
                    <a:gd name="T54" fmla="*/ 20 w 42"/>
                    <a:gd name="T55" fmla="*/ 26 h 39"/>
                    <a:gd name="T56" fmla="*/ 28 w 42"/>
                    <a:gd name="T57" fmla="*/ 27 h 39"/>
                    <a:gd name="T58" fmla="*/ 35 w 42"/>
                    <a:gd name="T59" fmla="*/ 24 h 39"/>
                    <a:gd name="T60" fmla="*/ 40 w 42"/>
                    <a:gd name="T61" fmla="*/ 17 h 39"/>
                    <a:gd name="T62" fmla="*/ 38 w 42"/>
                    <a:gd name="T63" fmla="*/ 9 h 39"/>
                    <a:gd name="T64" fmla="*/ 32 w 42"/>
                    <a:gd name="T65" fmla="*/ 4 h 39"/>
                    <a:gd name="T66" fmla="*/ 28 w 42"/>
                    <a:gd name="T67" fmla="*/ 3 h 39"/>
                    <a:gd name="T68" fmla="*/ 26 w 42"/>
                    <a:gd name="T69" fmla="*/ 2 h 39"/>
                    <a:gd name="T70" fmla="*/ 24 w 42"/>
                    <a:gd name="T71" fmla="*/ 2 h 39"/>
                    <a:gd name="T72" fmla="*/ 16 w 42"/>
                    <a:gd name="T73" fmla="*/ 4 h 39"/>
                    <a:gd name="T74" fmla="*/ 9 w 42"/>
                    <a:gd name="T75" fmla="*/ 9 h 39"/>
                    <a:gd name="T76" fmla="*/ 5 w 42"/>
                    <a:gd name="T77" fmla="*/ 17 h 39"/>
                    <a:gd name="T78" fmla="*/ 5 w 42"/>
                    <a:gd name="T79" fmla="*/ 25 h 39"/>
                    <a:gd name="T80" fmla="*/ 9 w 42"/>
                    <a:gd name="T81" fmla="*/ 32 h 39"/>
                    <a:gd name="T82" fmla="*/ 15 w 42"/>
                    <a:gd name="T83" fmla="*/ 38 h 39"/>
                    <a:gd name="T84" fmla="*/ 17 w 42"/>
                    <a:gd name="T85" fmla="*/ 39 h 39"/>
                    <a:gd name="T86" fmla="*/ 15 w 42"/>
                    <a:gd name="T87" fmla="*/ 39 h 39"/>
                    <a:gd name="T88" fmla="*/ 0 w 42"/>
                    <a:gd name="T89" fmla="*/ 39 h 39"/>
                    <a:gd name="T90" fmla="*/ 0 w 42"/>
                    <a:gd name="T91" fmla="*/ 38 h 39"/>
                    <a:gd name="T92" fmla="*/ 0 w 42"/>
                    <a:gd name="T93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2" h="39">
                      <a:moveTo>
                        <a:pt x="0" y="38"/>
                      </a:moveTo>
                      <a:cubicBezTo>
                        <a:pt x="5" y="38"/>
                        <a:pt x="10" y="38"/>
                        <a:pt x="15" y="38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2" y="37"/>
                        <a:pt x="9" y="35"/>
                        <a:pt x="7" y="33"/>
                      </a:cubicBezTo>
                      <a:cubicBezTo>
                        <a:pt x="6" y="31"/>
                        <a:pt x="4" y="28"/>
                        <a:pt x="3" y="25"/>
                      </a:cubicBezTo>
                      <a:cubicBezTo>
                        <a:pt x="2" y="22"/>
                        <a:pt x="2" y="19"/>
                        <a:pt x="3" y="16"/>
                      </a:cubicBezTo>
                      <a:cubicBezTo>
                        <a:pt x="4" y="13"/>
                        <a:pt x="6" y="10"/>
                        <a:pt x="8" y="8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8" y="1"/>
                        <a:pt x="21" y="1"/>
                        <a:pt x="24" y="0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7" y="1"/>
                        <a:pt x="28" y="1"/>
                        <a:pt x="28" y="1"/>
                      </a:cubicBezTo>
                      <a:cubicBezTo>
                        <a:pt x="30" y="1"/>
                        <a:pt x="31" y="2"/>
                        <a:pt x="33" y="3"/>
                      </a:cubicBezTo>
                      <a:cubicBezTo>
                        <a:pt x="35" y="4"/>
                        <a:pt x="38" y="6"/>
                        <a:pt x="39" y="9"/>
                      </a:cubicBezTo>
                      <a:cubicBezTo>
                        <a:pt x="41" y="11"/>
                        <a:pt x="42" y="14"/>
                        <a:pt x="41" y="17"/>
                      </a:cubicBezTo>
                      <a:cubicBezTo>
                        <a:pt x="40" y="20"/>
                        <a:pt x="38" y="23"/>
                        <a:pt x="36" y="25"/>
                      </a:cubicBezTo>
                      <a:cubicBezTo>
                        <a:pt x="34" y="27"/>
                        <a:pt x="31" y="28"/>
                        <a:pt x="28" y="28"/>
                      </a:cubicBezTo>
                      <a:cubicBezTo>
                        <a:pt x="25" y="29"/>
                        <a:pt x="21" y="28"/>
                        <a:pt x="19" y="26"/>
                      </a:cubicBezTo>
                      <a:cubicBezTo>
                        <a:pt x="17" y="25"/>
                        <a:pt x="15" y="21"/>
                        <a:pt x="15" y="18"/>
                      </a:cubicBezTo>
                      <a:cubicBezTo>
                        <a:pt x="15" y="16"/>
                        <a:pt x="16" y="12"/>
                        <a:pt x="19" y="11"/>
                      </a:cubicBezTo>
                      <a:cubicBezTo>
                        <a:pt x="22" y="9"/>
                        <a:pt x="25" y="9"/>
                        <a:pt x="28" y="11"/>
                      </a:cubicBezTo>
                      <a:cubicBezTo>
                        <a:pt x="30" y="13"/>
                        <a:pt x="32" y="16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1" y="16"/>
                        <a:pt x="30" y="13"/>
                        <a:pt x="28" y="11"/>
                      </a:cubicBezTo>
                      <a:cubicBezTo>
                        <a:pt x="25" y="10"/>
                        <a:pt x="22" y="10"/>
                        <a:pt x="19" y="11"/>
                      </a:cubicBezTo>
                      <a:cubicBezTo>
                        <a:pt x="17" y="13"/>
                        <a:pt x="16" y="16"/>
                        <a:pt x="16" y="18"/>
                      </a:cubicBezTo>
                      <a:cubicBezTo>
                        <a:pt x="16" y="21"/>
                        <a:pt x="17" y="24"/>
                        <a:pt x="20" y="26"/>
                      </a:cubicBezTo>
                      <a:cubicBezTo>
                        <a:pt x="22" y="27"/>
                        <a:pt x="25" y="28"/>
                        <a:pt x="28" y="27"/>
                      </a:cubicBezTo>
                      <a:cubicBezTo>
                        <a:pt x="30" y="27"/>
                        <a:pt x="33" y="26"/>
                        <a:pt x="35" y="24"/>
                      </a:cubicBezTo>
                      <a:cubicBezTo>
                        <a:pt x="37" y="22"/>
                        <a:pt x="39" y="20"/>
                        <a:pt x="40" y="17"/>
                      </a:cubicBezTo>
                      <a:cubicBezTo>
                        <a:pt x="40" y="14"/>
                        <a:pt x="40" y="12"/>
                        <a:pt x="38" y="9"/>
                      </a:cubicBezTo>
                      <a:cubicBezTo>
                        <a:pt x="37" y="7"/>
                        <a:pt x="34" y="5"/>
                        <a:pt x="32" y="4"/>
                      </a:cubicBezTo>
                      <a:cubicBezTo>
                        <a:pt x="31" y="3"/>
                        <a:pt x="29" y="3"/>
                        <a:pt x="28" y="3"/>
                      </a:cubicBezTo>
                      <a:cubicBezTo>
                        <a:pt x="27" y="3"/>
                        <a:pt x="27" y="2"/>
                        <a:pt x="26" y="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1" y="2"/>
                        <a:pt x="18" y="3"/>
                        <a:pt x="16" y="4"/>
                      </a:cubicBezTo>
                      <a:cubicBezTo>
                        <a:pt x="13" y="6"/>
                        <a:pt x="11" y="7"/>
                        <a:pt x="9" y="9"/>
                      </a:cubicBezTo>
                      <a:cubicBezTo>
                        <a:pt x="7" y="12"/>
                        <a:pt x="6" y="14"/>
                        <a:pt x="5" y="17"/>
                      </a:cubicBezTo>
                      <a:cubicBezTo>
                        <a:pt x="5" y="19"/>
                        <a:pt x="4" y="22"/>
                        <a:pt x="5" y="25"/>
                      </a:cubicBezTo>
                      <a:cubicBezTo>
                        <a:pt x="6" y="27"/>
                        <a:pt x="7" y="30"/>
                        <a:pt x="9" y="32"/>
                      </a:cubicBezTo>
                      <a:cubicBezTo>
                        <a:pt x="10" y="34"/>
                        <a:pt x="13" y="36"/>
                        <a:pt x="15" y="38"/>
                      </a:cubicBezTo>
                      <a:cubicBezTo>
                        <a:pt x="17" y="39"/>
                        <a:pt x="17" y="39"/>
                        <a:pt x="17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0" y="39"/>
                        <a:pt x="5" y="39"/>
                        <a:pt x="0" y="39"/>
                      </a:cubicBezTo>
                      <a:cubicBezTo>
                        <a:pt x="0" y="39"/>
                        <a:pt x="0" y="38"/>
                        <a:pt x="0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5" name="Freeform 387"/>
                <p:cNvSpPr>
                  <a:spLocks/>
                </p:cNvSpPr>
                <p:nvPr/>
              </p:nvSpPr>
              <p:spPr bwMode="auto">
                <a:xfrm>
                  <a:off x="5345114" y="1746389"/>
                  <a:ext cx="71437" cy="134938"/>
                </a:xfrm>
                <a:custGeom>
                  <a:avLst/>
                  <a:gdLst>
                    <a:gd name="T0" fmla="*/ 2 w 19"/>
                    <a:gd name="T1" fmla="*/ 36 h 36"/>
                    <a:gd name="T2" fmla="*/ 4 w 19"/>
                    <a:gd name="T3" fmla="*/ 34 h 36"/>
                    <a:gd name="T4" fmla="*/ 7 w 19"/>
                    <a:gd name="T5" fmla="*/ 32 h 36"/>
                    <a:gd name="T6" fmla="*/ 10 w 19"/>
                    <a:gd name="T7" fmla="*/ 29 h 36"/>
                    <a:gd name="T8" fmla="*/ 12 w 19"/>
                    <a:gd name="T9" fmla="*/ 25 h 36"/>
                    <a:gd name="T10" fmla="*/ 15 w 19"/>
                    <a:gd name="T11" fmla="*/ 19 h 36"/>
                    <a:gd name="T12" fmla="*/ 16 w 19"/>
                    <a:gd name="T13" fmla="*/ 17 h 36"/>
                    <a:gd name="T14" fmla="*/ 17 w 19"/>
                    <a:gd name="T15" fmla="*/ 14 h 36"/>
                    <a:gd name="T16" fmla="*/ 17 w 19"/>
                    <a:gd name="T17" fmla="*/ 8 h 36"/>
                    <a:gd name="T18" fmla="*/ 14 w 19"/>
                    <a:gd name="T19" fmla="*/ 3 h 36"/>
                    <a:gd name="T20" fmla="*/ 8 w 19"/>
                    <a:gd name="T21" fmla="*/ 1 h 36"/>
                    <a:gd name="T22" fmla="*/ 3 w 19"/>
                    <a:gd name="T23" fmla="*/ 3 h 36"/>
                    <a:gd name="T24" fmla="*/ 1 w 19"/>
                    <a:gd name="T25" fmla="*/ 7 h 36"/>
                    <a:gd name="T26" fmla="*/ 2 w 19"/>
                    <a:gd name="T27" fmla="*/ 11 h 36"/>
                    <a:gd name="T28" fmla="*/ 5 w 19"/>
                    <a:gd name="T29" fmla="*/ 13 h 36"/>
                    <a:gd name="T30" fmla="*/ 8 w 19"/>
                    <a:gd name="T31" fmla="*/ 13 h 36"/>
                    <a:gd name="T32" fmla="*/ 8 w 19"/>
                    <a:gd name="T33" fmla="*/ 14 h 36"/>
                    <a:gd name="T34" fmla="*/ 8 w 19"/>
                    <a:gd name="T35" fmla="*/ 14 h 36"/>
                    <a:gd name="T36" fmla="*/ 8 w 19"/>
                    <a:gd name="T37" fmla="*/ 14 h 36"/>
                    <a:gd name="T38" fmla="*/ 8 w 19"/>
                    <a:gd name="T39" fmla="*/ 14 h 36"/>
                    <a:gd name="T40" fmla="*/ 5 w 19"/>
                    <a:gd name="T41" fmla="*/ 14 h 36"/>
                    <a:gd name="T42" fmla="*/ 2 w 19"/>
                    <a:gd name="T43" fmla="*/ 12 h 36"/>
                    <a:gd name="T44" fmla="*/ 0 w 19"/>
                    <a:gd name="T45" fmla="*/ 7 h 36"/>
                    <a:gd name="T46" fmla="*/ 3 w 19"/>
                    <a:gd name="T47" fmla="*/ 3 h 36"/>
                    <a:gd name="T48" fmla="*/ 8 w 19"/>
                    <a:gd name="T49" fmla="*/ 0 h 36"/>
                    <a:gd name="T50" fmla="*/ 15 w 19"/>
                    <a:gd name="T51" fmla="*/ 2 h 36"/>
                    <a:gd name="T52" fmla="*/ 19 w 19"/>
                    <a:gd name="T53" fmla="*/ 7 h 36"/>
                    <a:gd name="T54" fmla="*/ 19 w 19"/>
                    <a:gd name="T55" fmla="*/ 14 h 36"/>
                    <a:gd name="T56" fmla="*/ 18 w 19"/>
                    <a:gd name="T57" fmla="*/ 17 h 36"/>
                    <a:gd name="T58" fmla="*/ 17 w 19"/>
                    <a:gd name="T59" fmla="*/ 20 h 36"/>
                    <a:gd name="T60" fmla="*/ 14 w 19"/>
                    <a:gd name="T61" fmla="*/ 26 h 36"/>
                    <a:gd name="T62" fmla="*/ 11 w 19"/>
                    <a:gd name="T63" fmla="*/ 30 h 36"/>
                    <a:gd name="T64" fmla="*/ 7 w 19"/>
                    <a:gd name="T65" fmla="*/ 33 h 36"/>
                    <a:gd name="T66" fmla="*/ 4 w 19"/>
                    <a:gd name="T67" fmla="*/ 35 h 36"/>
                    <a:gd name="T68" fmla="*/ 2 w 19"/>
                    <a:gd name="T69" fmla="*/ 36 h 36"/>
                    <a:gd name="T70" fmla="*/ 2 w 19"/>
                    <a:gd name="T71" fmla="*/ 36 h 36"/>
                    <a:gd name="T72" fmla="*/ 2 w 19"/>
                    <a:gd name="T73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" h="36">
                      <a:moveTo>
                        <a:pt x="2" y="36"/>
                      </a:moveTo>
                      <a:cubicBezTo>
                        <a:pt x="2" y="36"/>
                        <a:pt x="3" y="35"/>
                        <a:pt x="4" y="34"/>
                      </a:cubicBezTo>
                      <a:cubicBezTo>
                        <a:pt x="5" y="34"/>
                        <a:pt x="6" y="33"/>
                        <a:pt x="7" y="32"/>
                      </a:cubicBezTo>
                      <a:cubicBezTo>
                        <a:pt x="8" y="31"/>
                        <a:pt x="9" y="30"/>
                        <a:pt x="10" y="29"/>
                      </a:cubicBezTo>
                      <a:cubicBezTo>
                        <a:pt x="11" y="27"/>
                        <a:pt x="12" y="26"/>
                        <a:pt x="12" y="25"/>
                      </a:cubicBezTo>
                      <a:cubicBezTo>
                        <a:pt x="13" y="23"/>
                        <a:pt x="14" y="21"/>
                        <a:pt x="15" y="19"/>
                      </a:cubicBezTo>
                      <a:cubicBezTo>
                        <a:pt x="15" y="19"/>
                        <a:pt x="16" y="18"/>
                        <a:pt x="16" y="17"/>
                      </a:cubicBezTo>
                      <a:cubicBezTo>
                        <a:pt x="16" y="16"/>
                        <a:pt x="17" y="15"/>
                        <a:pt x="17" y="14"/>
                      </a:cubicBezTo>
                      <a:cubicBezTo>
                        <a:pt x="17" y="12"/>
                        <a:pt x="17" y="10"/>
                        <a:pt x="17" y="8"/>
                      </a:cubicBezTo>
                      <a:cubicBezTo>
                        <a:pt x="16" y="6"/>
                        <a:pt x="15" y="4"/>
                        <a:pt x="14" y="3"/>
                      </a:cubicBezTo>
                      <a:cubicBezTo>
                        <a:pt x="12" y="2"/>
                        <a:pt x="10" y="1"/>
                        <a:pt x="8" y="1"/>
                      </a:cubicBezTo>
                      <a:cubicBezTo>
                        <a:pt x="6" y="1"/>
                        <a:pt x="5" y="2"/>
                        <a:pt x="3" y="3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1" y="10"/>
                        <a:pt x="2" y="11"/>
                      </a:cubicBezTo>
                      <a:cubicBezTo>
                        <a:pt x="3" y="12"/>
                        <a:pt x="4" y="13"/>
                        <a:pt x="5" y="13"/>
                      </a:cubicBezTo>
                      <a:cubicBezTo>
                        <a:pt x="7" y="14"/>
                        <a:pt x="8" y="13"/>
                        <a:pt x="8" y="13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3"/>
                        <a:pt x="7" y="14"/>
                        <a:pt x="5" y="14"/>
                      </a:cubicBezTo>
                      <a:cubicBezTo>
                        <a:pt x="4" y="13"/>
                        <a:pt x="3" y="13"/>
                        <a:pt x="2" y="12"/>
                      </a:cubicBezTo>
                      <a:cubicBezTo>
                        <a:pt x="1" y="11"/>
                        <a:pt x="0" y="9"/>
                        <a:pt x="0" y="7"/>
                      </a:cubicBezTo>
                      <a:cubicBezTo>
                        <a:pt x="0" y="6"/>
                        <a:pt x="1" y="4"/>
                        <a:pt x="3" y="3"/>
                      </a:cubicBezTo>
                      <a:cubicBezTo>
                        <a:pt x="4" y="1"/>
                        <a:pt x="6" y="0"/>
                        <a:pt x="8" y="0"/>
                      </a:cubicBezTo>
                      <a:cubicBezTo>
                        <a:pt x="10" y="0"/>
                        <a:pt x="13" y="0"/>
                        <a:pt x="15" y="2"/>
                      </a:cubicBezTo>
                      <a:cubicBezTo>
                        <a:pt x="17" y="3"/>
                        <a:pt x="18" y="5"/>
                        <a:pt x="19" y="7"/>
                      </a:cubicBezTo>
                      <a:cubicBezTo>
                        <a:pt x="19" y="10"/>
                        <a:pt x="19" y="12"/>
                        <a:pt x="19" y="14"/>
                      </a:cubicBezTo>
                      <a:cubicBezTo>
                        <a:pt x="19" y="15"/>
                        <a:pt x="18" y="16"/>
                        <a:pt x="18" y="17"/>
                      </a:cubicBezTo>
                      <a:cubicBezTo>
                        <a:pt x="18" y="18"/>
                        <a:pt x="17" y="19"/>
                        <a:pt x="17" y="20"/>
                      </a:cubicBezTo>
                      <a:cubicBezTo>
                        <a:pt x="16" y="22"/>
                        <a:pt x="15" y="24"/>
                        <a:pt x="14" y="26"/>
                      </a:cubicBezTo>
                      <a:cubicBezTo>
                        <a:pt x="13" y="27"/>
                        <a:pt x="12" y="29"/>
                        <a:pt x="11" y="30"/>
                      </a:cubicBezTo>
                      <a:cubicBezTo>
                        <a:pt x="10" y="31"/>
                        <a:pt x="9" y="32"/>
                        <a:pt x="7" y="33"/>
                      </a:cubicBezTo>
                      <a:cubicBezTo>
                        <a:pt x="6" y="34"/>
                        <a:pt x="5" y="34"/>
                        <a:pt x="4" y="35"/>
                      </a:cubicBezTo>
                      <a:cubicBezTo>
                        <a:pt x="3" y="36"/>
                        <a:pt x="2" y="36"/>
                        <a:pt x="2" y="36"/>
                      </a:cubicBezTo>
                      <a:cubicBezTo>
                        <a:pt x="2" y="36"/>
                        <a:pt x="2" y="36"/>
                        <a:pt x="2" y="36"/>
                      </a:cubicBezTo>
                      <a:cubicBezTo>
                        <a:pt x="2" y="36"/>
                        <a:pt x="2" y="36"/>
                        <a:pt x="2" y="36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6" name="Freeform 388"/>
                <p:cNvSpPr>
                  <a:spLocks/>
                </p:cNvSpPr>
                <p:nvPr/>
              </p:nvSpPr>
              <p:spPr bwMode="auto">
                <a:xfrm>
                  <a:off x="5267326" y="1787664"/>
                  <a:ext cx="30162" cy="33338"/>
                </a:xfrm>
                <a:custGeom>
                  <a:avLst/>
                  <a:gdLst>
                    <a:gd name="T0" fmla="*/ 0 w 8"/>
                    <a:gd name="T1" fmla="*/ 0 h 9"/>
                    <a:gd name="T2" fmla="*/ 8 w 8"/>
                    <a:gd name="T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8" h="9">
                      <a:moveTo>
                        <a:pt x="0" y="0"/>
                      </a:moveTo>
                      <a:cubicBezTo>
                        <a:pt x="0" y="0"/>
                        <a:pt x="5" y="8"/>
                        <a:pt x="8" y="9"/>
                      </a:cubicBezTo>
                    </a:path>
                  </a:pathLst>
                </a:custGeom>
                <a:noFill/>
                <a:ln w="3175" cap="rnd">
                  <a:solidFill>
                    <a:srgbClr val="911E25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8" name="Freeform 462"/>
              <p:cNvSpPr>
                <a:spLocks noEditPoints="1"/>
              </p:cNvSpPr>
              <p:nvPr/>
            </p:nvSpPr>
            <p:spPr bwMode="auto">
              <a:xfrm>
                <a:off x="5834856" y="495301"/>
                <a:ext cx="936625" cy="941388"/>
              </a:xfrm>
              <a:custGeom>
                <a:avLst/>
                <a:gdLst>
                  <a:gd name="T0" fmla="*/ 124 w 249"/>
                  <a:gd name="T1" fmla="*/ 0 h 249"/>
                  <a:gd name="T2" fmla="*/ 0 w 249"/>
                  <a:gd name="T3" fmla="*/ 124 h 249"/>
                  <a:gd name="T4" fmla="*/ 124 w 249"/>
                  <a:gd name="T5" fmla="*/ 249 h 249"/>
                  <a:gd name="T6" fmla="*/ 249 w 249"/>
                  <a:gd name="T7" fmla="*/ 124 h 249"/>
                  <a:gd name="T8" fmla="*/ 124 w 249"/>
                  <a:gd name="T9" fmla="*/ 0 h 249"/>
                  <a:gd name="T10" fmla="*/ 124 w 249"/>
                  <a:gd name="T11" fmla="*/ 214 h 249"/>
                  <a:gd name="T12" fmla="*/ 34 w 249"/>
                  <a:gd name="T13" fmla="*/ 124 h 249"/>
                  <a:gd name="T14" fmla="*/ 124 w 249"/>
                  <a:gd name="T15" fmla="*/ 34 h 249"/>
                  <a:gd name="T16" fmla="*/ 214 w 249"/>
                  <a:gd name="T17" fmla="*/ 124 h 249"/>
                  <a:gd name="T18" fmla="*/ 124 w 249"/>
                  <a:gd name="T19" fmla="*/ 21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49">
                    <a:moveTo>
                      <a:pt x="124" y="0"/>
                    </a:moveTo>
                    <a:cubicBezTo>
                      <a:pt x="55" y="0"/>
                      <a:pt x="0" y="55"/>
                      <a:pt x="0" y="124"/>
                    </a:cubicBezTo>
                    <a:cubicBezTo>
                      <a:pt x="0" y="193"/>
                      <a:pt x="55" y="249"/>
                      <a:pt x="124" y="249"/>
                    </a:cubicBezTo>
                    <a:cubicBezTo>
                      <a:pt x="193" y="249"/>
                      <a:pt x="249" y="193"/>
                      <a:pt x="249" y="124"/>
                    </a:cubicBezTo>
                    <a:cubicBezTo>
                      <a:pt x="249" y="55"/>
                      <a:pt x="193" y="0"/>
                      <a:pt x="124" y="0"/>
                    </a:cubicBezTo>
                    <a:close/>
                    <a:moveTo>
                      <a:pt x="124" y="214"/>
                    </a:moveTo>
                    <a:cubicBezTo>
                      <a:pt x="74" y="214"/>
                      <a:pt x="34" y="174"/>
                      <a:pt x="34" y="124"/>
                    </a:cubicBezTo>
                    <a:cubicBezTo>
                      <a:pt x="34" y="74"/>
                      <a:pt x="74" y="34"/>
                      <a:pt x="124" y="34"/>
                    </a:cubicBezTo>
                    <a:cubicBezTo>
                      <a:pt x="174" y="34"/>
                      <a:pt x="214" y="74"/>
                      <a:pt x="214" y="124"/>
                    </a:cubicBezTo>
                    <a:cubicBezTo>
                      <a:pt x="214" y="174"/>
                      <a:pt x="174" y="214"/>
                      <a:pt x="124" y="214"/>
                    </a:cubicBezTo>
                    <a:close/>
                  </a:path>
                </a:pathLst>
              </a:custGeom>
              <a:noFill/>
              <a:ln w="30163" cap="rnd">
                <a:solidFill>
                  <a:srgbClr val="F7E49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4080" name="组合 64079"/>
            <p:cNvGrpSpPr/>
            <p:nvPr/>
          </p:nvGrpSpPr>
          <p:grpSpPr>
            <a:xfrm>
              <a:off x="6500074" y="1147673"/>
              <a:ext cx="936625" cy="941388"/>
              <a:chOff x="7623968" y="495301"/>
              <a:chExt cx="936625" cy="941388"/>
            </a:xfrm>
          </p:grpSpPr>
          <p:grpSp>
            <p:nvGrpSpPr>
              <p:cNvPr id="64078" name="组合 64077"/>
              <p:cNvGrpSpPr/>
              <p:nvPr/>
            </p:nvGrpSpPr>
            <p:grpSpPr>
              <a:xfrm>
                <a:off x="7730331" y="677933"/>
                <a:ext cx="725487" cy="538024"/>
                <a:chOff x="6999288" y="1733689"/>
                <a:chExt cx="725487" cy="538024"/>
              </a:xfrm>
            </p:grpSpPr>
            <p:grpSp>
              <p:nvGrpSpPr>
                <p:cNvPr id="92" name="Group 258"/>
                <p:cNvGrpSpPr>
                  <a:grpSpLocks/>
                </p:cNvGrpSpPr>
                <p:nvPr/>
              </p:nvGrpSpPr>
              <p:grpSpPr bwMode="auto">
                <a:xfrm>
                  <a:off x="6999288" y="1773238"/>
                  <a:ext cx="725487" cy="498475"/>
                  <a:chOff x="4409" y="1117"/>
                  <a:chExt cx="457" cy="314"/>
                </a:xfrm>
              </p:grpSpPr>
              <p:sp>
                <p:nvSpPr>
                  <p:cNvPr id="63877" name="Freeform 58"/>
                  <p:cNvSpPr>
                    <a:spLocks/>
                  </p:cNvSpPr>
                  <p:nvPr/>
                </p:nvSpPr>
                <p:spPr bwMode="auto">
                  <a:xfrm>
                    <a:off x="4494" y="1267"/>
                    <a:ext cx="372" cy="84"/>
                  </a:xfrm>
                  <a:custGeom>
                    <a:avLst/>
                    <a:gdLst>
                      <a:gd name="T0" fmla="*/ 156 w 157"/>
                      <a:gd name="T1" fmla="*/ 35 h 35"/>
                      <a:gd name="T2" fmla="*/ 154 w 157"/>
                      <a:gd name="T3" fmla="*/ 35 h 35"/>
                      <a:gd name="T4" fmla="*/ 148 w 157"/>
                      <a:gd name="T5" fmla="*/ 35 h 35"/>
                      <a:gd name="T6" fmla="*/ 139 w 157"/>
                      <a:gd name="T7" fmla="*/ 33 h 35"/>
                      <a:gd name="T8" fmla="*/ 128 w 157"/>
                      <a:gd name="T9" fmla="*/ 29 h 35"/>
                      <a:gd name="T10" fmla="*/ 115 w 157"/>
                      <a:gd name="T11" fmla="*/ 24 h 35"/>
                      <a:gd name="T12" fmla="*/ 101 w 157"/>
                      <a:gd name="T13" fmla="*/ 17 h 35"/>
                      <a:gd name="T14" fmla="*/ 87 w 157"/>
                      <a:gd name="T15" fmla="*/ 11 h 35"/>
                      <a:gd name="T16" fmla="*/ 71 w 157"/>
                      <a:gd name="T17" fmla="*/ 11 h 35"/>
                      <a:gd name="T18" fmla="*/ 68 w 157"/>
                      <a:gd name="T19" fmla="*/ 12 h 35"/>
                      <a:gd name="T20" fmla="*/ 64 w 157"/>
                      <a:gd name="T21" fmla="*/ 13 h 35"/>
                      <a:gd name="T22" fmla="*/ 56 w 157"/>
                      <a:gd name="T23" fmla="*/ 16 h 35"/>
                      <a:gd name="T24" fmla="*/ 41 w 157"/>
                      <a:gd name="T25" fmla="*/ 23 h 35"/>
                      <a:gd name="T26" fmla="*/ 26 w 157"/>
                      <a:gd name="T27" fmla="*/ 30 h 35"/>
                      <a:gd name="T28" fmla="*/ 18 w 157"/>
                      <a:gd name="T29" fmla="*/ 30 h 35"/>
                      <a:gd name="T30" fmla="*/ 15 w 157"/>
                      <a:gd name="T31" fmla="*/ 28 h 35"/>
                      <a:gd name="T32" fmla="*/ 12 w 157"/>
                      <a:gd name="T33" fmla="*/ 26 h 35"/>
                      <a:gd name="T34" fmla="*/ 9 w 157"/>
                      <a:gd name="T35" fmla="*/ 24 h 35"/>
                      <a:gd name="T36" fmla="*/ 8 w 157"/>
                      <a:gd name="T37" fmla="*/ 23 h 35"/>
                      <a:gd name="T38" fmla="*/ 7 w 157"/>
                      <a:gd name="T39" fmla="*/ 21 h 35"/>
                      <a:gd name="T40" fmla="*/ 4 w 157"/>
                      <a:gd name="T41" fmla="*/ 17 h 35"/>
                      <a:gd name="T42" fmla="*/ 2 w 157"/>
                      <a:gd name="T43" fmla="*/ 12 h 35"/>
                      <a:gd name="T44" fmla="*/ 0 w 157"/>
                      <a:gd name="T45" fmla="*/ 8 h 35"/>
                      <a:gd name="T46" fmla="*/ 0 w 157"/>
                      <a:gd name="T47" fmla="*/ 2 h 35"/>
                      <a:gd name="T48" fmla="*/ 1 w 157"/>
                      <a:gd name="T49" fmla="*/ 0 h 35"/>
                      <a:gd name="T50" fmla="*/ 2 w 157"/>
                      <a:gd name="T51" fmla="*/ 0 h 35"/>
                      <a:gd name="T52" fmla="*/ 2 w 157"/>
                      <a:gd name="T53" fmla="*/ 1 h 35"/>
                      <a:gd name="T54" fmla="*/ 1 w 157"/>
                      <a:gd name="T55" fmla="*/ 2 h 35"/>
                      <a:gd name="T56" fmla="*/ 2 w 157"/>
                      <a:gd name="T57" fmla="*/ 8 h 35"/>
                      <a:gd name="T58" fmla="*/ 4 w 157"/>
                      <a:gd name="T59" fmla="*/ 11 h 35"/>
                      <a:gd name="T60" fmla="*/ 6 w 157"/>
                      <a:gd name="T61" fmla="*/ 15 h 35"/>
                      <a:gd name="T62" fmla="*/ 10 w 157"/>
                      <a:gd name="T63" fmla="*/ 19 h 35"/>
                      <a:gd name="T64" fmla="*/ 11 w 157"/>
                      <a:gd name="T65" fmla="*/ 21 h 35"/>
                      <a:gd name="T66" fmla="*/ 12 w 157"/>
                      <a:gd name="T67" fmla="*/ 22 h 35"/>
                      <a:gd name="T68" fmla="*/ 14 w 157"/>
                      <a:gd name="T69" fmla="*/ 23 h 35"/>
                      <a:gd name="T70" fmla="*/ 16 w 157"/>
                      <a:gd name="T71" fmla="*/ 25 h 35"/>
                      <a:gd name="T72" fmla="*/ 19 w 157"/>
                      <a:gd name="T73" fmla="*/ 26 h 35"/>
                      <a:gd name="T74" fmla="*/ 25 w 157"/>
                      <a:gd name="T75" fmla="*/ 25 h 35"/>
                      <a:gd name="T76" fmla="*/ 38 w 157"/>
                      <a:gd name="T77" fmla="*/ 18 h 35"/>
                      <a:gd name="T78" fmla="*/ 53 w 157"/>
                      <a:gd name="T79" fmla="*/ 10 h 35"/>
                      <a:gd name="T80" fmla="*/ 61 w 157"/>
                      <a:gd name="T81" fmla="*/ 6 h 35"/>
                      <a:gd name="T82" fmla="*/ 65 w 157"/>
                      <a:gd name="T83" fmla="*/ 5 h 35"/>
                      <a:gd name="T84" fmla="*/ 70 w 157"/>
                      <a:gd name="T85" fmla="*/ 3 h 35"/>
                      <a:gd name="T86" fmla="*/ 88 w 157"/>
                      <a:gd name="T87" fmla="*/ 2 h 35"/>
                      <a:gd name="T88" fmla="*/ 105 w 157"/>
                      <a:gd name="T89" fmla="*/ 7 h 35"/>
                      <a:gd name="T90" fmla="*/ 119 w 157"/>
                      <a:gd name="T91" fmla="*/ 15 h 35"/>
                      <a:gd name="T92" fmla="*/ 131 w 157"/>
                      <a:gd name="T93" fmla="*/ 22 h 35"/>
                      <a:gd name="T94" fmla="*/ 141 w 157"/>
                      <a:gd name="T95" fmla="*/ 28 h 35"/>
                      <a:gd name="T96" fmla="*/ 145 w 157"/>
                      <a:gd name="T97" fmla="*/ 30 h 35"/>
                      <a:gd name="T98" fmla="*/ 149 w 157"/>
                      <a:gd name="T99" fmla="*/ 31 h 35"/>
                      <a:gd name="T100" fmla="*/ 155 w 157"/>
                      <a:gd name="T101" fmla="*/ 33 h 35"/>
                      <a:gd name="T102" fmla="*/ 157 w 157"/>
                      <a:gd name="T103" fmla="*/ 34 h 35"/>
                      <a:gd name="T104" fmla="*/ 157 w 157"/>
                      <a:gd name="T105" fmla="*/ 35 h 35"/>
                      <a:gd name="T106" fmla="*/ 156 w 157"/>
                      <a:gd name="T107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157" h="35">
                        <a:moveTo>
                          <a:pt x="156" y="35"/>
                        </a:moveTo>
                        <a:cubicBezTo>
                          <a:pt x="156" y="35"/>
                          <a:pt x="156" y="35"/>
                          <a:pt x="154" y="35"/>
                        </a:cubicBezTo>
                        <a:cubicBezTo>
                          <a:pt x="153" y="35"/>
                          <a:pt x="151" y="35"/>
                          <a:pt x="148" y="35"/>
                        </a:cubicBezTo>
                        <a:cubicBezTo>
                          <a:pt x="146" y="34"/>
                          <a:pt x="142" y="34"/>
                          <a:pt x="139" y="33"/>
                        </a:cubicBezTo>
                        <a:cubicBezTo>
                          <a:pt x="136" y="32"/>
                          <a:pt x="132" y="31"/>
                          <a:pt x="128" y="29"/>
                        </a:cubicBezTo>
                        <a:cubicBezTo>
                          <a:pt x="123" y="28"/>
                          <a:pt x="119" y="26"/>
                          <a:pt x="115" y="24"/>
                        </a:cubicBezTo>
                        <a:cubicBezTo>
                          <a:pt x="110" y="21"/>
                          <a:pt x="106" y="19"/>
                          <a:pt x="101" y="17"/>
                        </a:cubicBezTo>
                        <a:cubicBezTo>
                          <a:pt x="96" y="14"/>
                          <a:pt x="92" y="12"/>
                          <a:pt x="87" y="11"/>
                        </a:cubicBezTo>
                        <a:cubicBezTo>
                          <a:pt x="82" y="10"/>
                          <a:pt x="77" y="10"/>
                          <a:pt x="71" y="11"/>
                        </a:cubicBezTo>
                        <a:cubicBezTo>
                          <a:pt x="70" y="11"/>
                          <a:pt x="69" y="12"/>
                          <a:pt x="68" y="12"/>
                        </a:cubicBezTo>
                        <a:cubicBezTo>
                          <a:pt x="66" y="12"/>
                          <a:pt x="65" y="13"/>
                          <a:pt x="64" y="13"/>
                        </a:cubicBezTo>
                        <a:cubicBezTo>
                          <a:pt x="61" y="14"/>
                          <a:pt x="58" y="15"/>
                          <a:pt x="56" y="16"/>
                        </a:cubicBezTo>
                        <a:cubicBezTo>
                          <a:pt x="51" y="18"/>
                          <a:pt x="46" y="21"/>
                          <a:pt x="41" y="23"/>
                        </a:cubicBezTo>
                        <a:cubicBezTo>
                          <a:pt x="36" y="26"/>
                          <a:pt x="32" y="28"/>
                          <a:pt x="26" y="30"/>
                        </a:cubicBezTo>
                        <a:cubicBezTo>
                          <a:pt x="24" y="30"/>
                          <a:pt x="21" y="30"/>
                          <a:pt x="18" y="30"/>
                        </a:cubicBezTo>
                        <a:cubicBezTo>
                          <a:pt x="17" y="30"/>
                          <a:pt x="16" y="29"/>
                          <a:pt x="15" y="28"/>
                        </a:cubicBezTo>
                        <a:cubicBezTo>
                          <a:pt x="13" y="28"/>
                          <a:pt x="12" y="27"/>
                          <a:pt x="12" y="26"/>
                        </a:cubicBezTo>
                        <a:cubicBezTo>
                          <a:pt x="11" y="26"/>
                          <a:pt x="10" y="25"/>
                          <a:pt x="9" y="24"/>
                        </a:cubicBezTo>
                        <a:cubicBezTo>
                          <a:pt x="8" y="23"/>
                          <a:pt x="8" y="23"/>
                          <a:pt x="8" y="23"/>
                        </a:cubicBezTo>
                        <a:cubicBezTo>
                          <a:pt x="7" y="21"/>
                          <a:pt x="7" y="21"/>
                          <a:pt x="7" y="21"/>
                        </a:cubicBezTo>
                        <a:cubicBezTo>
                          <a:pt x="6" y="20"/>
                          <a:pt x="5" y="18"/>
                          <a:pt x="4" y="17"/>
                        </a:cubicBezTo>
                        <a:cubicBezTo>
                          <a:pt x="3" y="15"/>
                          <a:pt x="2" y="14"/>
                          <a:pt x="2" y="12"/>
                        </a:cubicBezTo>
                        <a:cubicBezTo>
                          <a:pt x="1" y="11"/>
                          <a:pt x="1" y="9"/>
                          <a:pt x="0" y="8"/>
                        </a:cubicBezTo>
                        <a:cubicBezTo>
                          <a:pt x="0" y="5"/>
                          <a:pt x="0" y="3"/>
                          <a:pt x="0" y="2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1"/>
                        </a:cubicBezTo>
                        <a:cubicBezTo>
                          <a:pt x="2" y="1"/>
                          <a:pt x="2" y="1"/>
                          <a:pt x="1" y="2"/>
                        </a:cubicBezTo>
                        <a:cubicBezTo>
                          <a:pt x="1" y="3"/>
                          <a:pt x="1" y="5"/>
                          <a:pt x="2" y="8"/>
                        </a:cubicBezTo>
                        <a:cubicBezTo>
                          <a:pt x="2" y="9"/>
                          <a:pt x="3" y="10"/>
                          <a:pt x="4" y="11"/>
                        </a:cubicBezTo>
                        <a:cubicBezTo>
                          <a:pt x="4" y="12"/>
                          <a:pt x="5" y="14"/>
                          <a:pt x="6" y="15"/>
                        </a:cubicBezTo>
                        <a:cubicBezTo>
                          <a:pt x="7" y="17"/>
                          <a:pt x="8" y="18"/>
                          <a:pt x="10" y="19"/>
                        </a:cubicBezTo>
                        <a:cubicBezTo>
                          <a:pt x="11" y="21"/>
                          <a:pt x="11" y="21"/>
                          <a:pt x="11" y="21"/>
                        </a:cubicBezTo>
                        <a:cubicBezTo>
                          <a:pt x="12" y="22"/>
                          <a:pt x="12" y="22"/>
                          <a:pt x="12" y="22"/>
                        </a:cubicBezTo>
                        <a:cubicBezTo>
                          <a:pt x="12" y="22"/>
                          <a:pt x="13" y="23"/>
                          <a:pt x="14" y="23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7" y="26"/>
                          <a:pt x="18" y="26"/>
                          <a:pt x="19" y="26"/>
                        </a:cubicBezTo>
                        <a:cubicBezTo>
                          <a:pt x="21" y="26"/>
                          <a:pt x="23" y="26"/>
                          <a:pt x="25" y="25"/>
                        </a:cubicBezTo>
                        <a:cubicBezTo>
                          <a:pt x="29" y="24"/>
                          <a:pt x="34" y="21"/>
                          <a:pt x="38" y="18"/>
                        </a:cubicBezTo>
                        <a:cubicBezTo>
                          <a:pt x="43" y="15"/>
                          <a:pt x="48" y="12"/>
                          <a:pt x="53" y="10"/>
                        </a:cubicBezTo>
                        <a:cubicBezTo>
                          <a:pt x="56" y="9"/>
                          <a:pt x="58" y="7"/>
                          <a:pt x="61" y="6"/>
                        </a:cubicBezTo>
                        <a:cubicBezTo>
                          <a:pt x="62" y="6"/>
                          <a:pt x="64" y="5"/>
                          <a:pt x="65" y="5"/>
                        </a:cubicBezTo>
                        <a:cubicBezTo>
                          <a:pt x="67" y="4"/>
                          <a:pt x="68" y="4"/>
                          <a:pt x="70" y="3"/>
                        </a:cubicBezTo>
                        <a:cubicBezTo>
                          <a:pt x="76" y="2"/>
                          <a:pt x="82" y="1"/>
                          <a:pt x="88" y="2"/>
                        </a:cubicBezTo>
                        <a:cubicBezTo>
                          <a:pt x="95" y="3"/>
                          <a:pt x="100" y="5"/>
                          <a:pt x="105" y="7"/>
                        </a:cubicBezTo>
                        <a:cubicBezTo>
                          <a:pt x="111" y="10"/>
                          <a:pt x="115" y="12"/>
                          <a:pt x="119" y="15"/>
                        </a:cubicBezTo>
                        <a:cubicBezTo>
                          <a:pt x="123" y="18"/>
                          <a:pt x="127" y="20"/>
                          <a:pt x="131" y="22"/>
                        </a:cubicBezTo>
                        <a:cubicBezTo>
                          <a:pt x="135" y="24"/>
                          <a:pt x="138" y="26"/>
                          <a:pt x="141" y="28"/>
                        </a:cubicBezTo>
                        <a:cubicBezTo>
                          <a:pt x="143" y="28"/>
                          <a:pt x="144" y="29"/>
                          <a:pt x="145" y="30"/>
                        </a:cubicBezTo>
                        <a:cubicBezTo>
                          <a:pt x="147" y="30"/>
                          <a:pt x="148" y="31"/>
                          <a:pt x="149" y="31"/>
                        </a:cubicBezTo>
                        <a:cubicBezTo>
                          <a:pt x="151" y="32"/>
                          <a:pt x="153" y="33"/>
                          <a:pt x="155" y="33"/>
                        </a:cubicBezTo>
                        <a:cubicBezTo>
                          <a:pt x="156" y="34"/>
                          <a:pt x="157" y="34"/>
                          <a:pt x="157" y="34"/>
                        </a:cubicBezTo>
                        <a:cubicBezTo>
                          <a:pt x="157" y="34"/>
                          <a:pt x="157" y="34"/>
                          <a:pt x="157" y="35"/>
                        </a:cubicBezTo>
                        <a:cubicBezTo>
                          <a:pt x="157" y="35"/>
                          <a:pt x="157" y="35"/>
                          <a:pt x="156" y="35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78" name="Freeform 59"/>
                  <p:cNvSpPr>
                    <a:spLocks/>
                  </p:cNvSpPr>
                  <p:nvPr/>
                </p:nvSpPr>
                <p:spPr bwMode="auto">
                  <a:xfrm>
                    <a:off x="4546" y="1300"/>
                    <a:ext cx="228" cy="91"/>
                  </a:xfrm>
                  <a:custGeom>
                    <a:avLst/>
                    <a:gdLst>
                      <a:gd name="T0" fmla="*/ 96 w 96"/>
                      <a:gd name="T1" fmla="*/ 6 h 38"/>
                      <a:gd name="T2" fmla="*/ 91 w 96"/>
                      <a:gd name="T3" fmla="*/ 7 h 38"/>
                      <a:gd name="T4" fmla="*/ 86 w 96"/>
                      <a:gd name="T5" fmla="*/ 7 h 38"/>
                      <a:gd name="T6" fmla="*/ 80 w 96"/>
                      <a:gd name="T7" fmla="*/ 8 h 38"/>
                      <a:gd name="T8" fmla="*/ 73 w 96"/>
                      <a:gd name="T9" fmla="*/ 10 h 38"/>
                      <a:gd name="T10" fmla="*/ 69 w 96"/>
                      <a:gd name="T11" fmla="*/ 11 h 38"/>
                      <a:gd name="T12" fmla="*/ 66 w 96"/>
                      <a:gd name="T13" fmla="*/ 13 h 38"/>
                      <a:gd name="T14" fmla="*/ 62 w 96"/>
                      <a:gd name="T15" fmla="*/ 15 h 38"/>
                      <a:gd name="T16" fmla="*/ 58 w 96"/>
                      <a:gd name="T17" fmla="*/ 17 h 38"/>
                      <a:gd name="T18" fmla="*/ 50 w 96"/>
                      <a:gd name="T19" fmla="*/ 22 h 38"/>
                      <a:gd name="T20" fmla="*/ 33 w 96"/>
                      <a:gd name="T21" fmla="*/ 32 h 38"/>
                      <a:gd name="T22" fmla="*/ 17 w 96"/>
                      <a:gd name="T23" fmla="*/ 38 h 38"/>
                      <a:gd name="T24" fmla="*/ 13 w 96"/>
                      <a:gd name="T25" fmla="*/ 38 h 38"/>
                      <a:gd name="T26" fmla="*/ 10 w 96"/>
                      <a:gd name="T27" fmla="*/ 38 h 38"/>
                      <a:gd name="T28" fmla="*/ 5 w 96"/>
                      <a:gd name="T29" fmla="*/ 37 h 38"/>
                      <a:gd name="T30" fmla="*/ 1 w 96"/>
                      <a:gd name="T31" fmla="*/ 35 h 38"/>
                      <a:gd name="T32" fmla="*/ 0 w 96"/>
                      <a:gd name="T33" fmla="*/ 35 h 38"/>
                      <a:gd name="T34" fmla="*/ 0 w 96"/>
                      <a:gd name="T35" fmla="*/ 34 h 38"/>
                      <a:gd name="T36" fmla="*/ 1 w 96"/>
                      <a:gd name="T37" fmla="*/ 34 h 38"/>
                      <a:gd name="T38" fmla="*/ 1 w 96"/>
                      <a:gd name="T39" fmla="*/ 34 h 38"/>
                      <a:gd name="T40" fmla="*/ 2 w 96"/>
                      <a:gd name="T41" fmla="*/ 34 h 38"/>
                      <a:gd name="T42" fmla="*/ 5 w 96"/>
                      <a:gd name="T43" fmla="*/ 35 h 38"/>
                      <a:gd name="T44" fmla="*/ 10 w 96"/>
                      <a:gd name="T45" fmla="*/ 35 h 38"/>
                      <a:gd name="T46" fmla="*/ 13 w 96"/>
                      <a:gd name="T47" fmla="*/ 35 h 38"/>
                      <a:gd name="T48" fmla="*/ 16 w 96"/>
                      <a:gd name="T49" fmla="*/ 34 h 38"/>
                      <a:gd name="T50" fmla="*/ 30 w 96"/>
                      <a:gd name="T51" fmla="*/ 27 h 38"/>
                      <a:gd name="T52" fmla="*/ 45 w 96"/>
                      <a:gd name="T53" fmla="*/ 16 h 38"/>
                      <a:gd name="T54" fmla="*/ 53 w 96"/>
                      <a:gd name="T55" fmla="*/ 9 h 38"/>
                      <a:gd name="T56" fmla="*/ 57 w 96"/>
                      <a:gd name="T57" fmla="*/ 6 h 38"/>
                      <a:gd name="T58" fmla="*/ 61 w 96"/>
                      <a:gd name="T59" fmla="*/ 3 h 38"/>
                      <a:gd name="T60" fmla="*/ 66 w 96"/>
                      <a:gd name="T61" fmla="*/ 2 h 38"/>
                      <a:gd name="T62" fmla="*/ 71 w 96"/>
                      <a:gd name="T63" fmla="*/ 1 h 38"/>
                      <a:gd name="T64" fmla="*/ 75 w 96"/>
                      <a:gd name="T65" fmla="*/ 0 h 38"/>
                      <a:gd name="T66" fmla="*/ 79 w 96"/>
                      <a:gd name="T67" fmla="*/ 0 h 38"/>
                      <a:gd name="T68" fmla="*/ 86 w 96"/>
                      <a:gd name="T69" fmla="*/ 2 h 38"/>
                      <a:gd name="T70" fmla="*/ 91 w 96"/>
                      <a:gd name="T71" fmla="*/ 3 h 38"/>
                      <a:gd name="T72" fmla="*/ 96 w 96"/>
                      <a:gd name="T73" fmla="*/ 5 h 38"/>
                      <a:gd name="T74" fmla="*/ 96 w 96"/>
                      <a:gd name="T75" fmla="*/ 6 h 38"/>
                      <a:gd name="T76" fmla="*/ 96 w 96"/>
                      <a:gd name="T77" fmla="*/ 6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6" h="38">
                        <a:moveTo>
                          <a:pt x="96" y="6"/>
                        </a:moveTo>
                        <a:cubicBezTo>
                          <a:pt x="96" y="6"/>
                          <a:pt x="94" y="6"/>
                          <a:pt x="91" y="7"/>
                        </a:cubicBezTo>
                        <a:cubicBezTo>
                          <a:pt x="90" y="7"/>
                          <a:pt x="88" y="7"/>
                          <a:pt x="86" y="7"/>
                        </a:cubicBezTo>
                        <a:cubicBezTo>
                          <a:pt x="84" y="8"/>
                          <a:pt x="82" y="8"/>
                          <a:pt x="80" y="8"/>
                        </a:cubicBezTo>
                        <a:cubicBezTo>
                          <a:pt x="77" y="9"/>
                          <a:pt x="75" y="9"/>
                          <a:pt x="73" y="10"/>
                        </a:cubicBezTo>
                        <a:cubicBezTo>
                          <a:pt x="71" y="10"/>
                          <a:pt x="70" y="11"/>
                          <a:pt x="69" y="11"/>
                        </a:cubicBezTo>
                        <a:cubicBezTo>
                          <a:pt x="68" y="12"/>
                          <a:pt x="67" y="12"/>
                          <a:pt x="66" y="13"/>
                        </a:cubicBezTo>
                        <a:cubicBezTo>
                          <a:pt x="64" y="13"/>
                          <a:pt x="63" y="14"/>
                          <a:pt x="62" y="15"/>
                        </a:cubicBezTo>
                        <a:cubicBezTo>
                          <a:pt x="61" y="15"/>
                          <a:pt x="60" y="16"/>
                          <a:pt x="58" y="17"/>
                        </a:cubicBezTo>
                        <a:cubicBezTo>
                          <a:pt x="56" y="19"/>
                          <a:pt x="53" y="20"/>
                          <a:pt x="50" y="22"/>
                        </a:cubicBezTo>
                        <a:cubicBezTo>
                          <a:pt x="45" y="26"/>
                          <a:pt x="39" y="29"/>
                          <a:pt x="33" y="32"/>
                        </a:cubicBezTo>
                        <a:cubicBezTo>
                          <a:pt x="28" y="35"/>
                          <a:pt x="22" y="37"/>
                          <a:pt x="17" y="38"/>
                        </a:cubicBezTo>
                        <a:cubicBezTo>
                          <a:pt x="16" y="38"/>
                          <a:pt x="14" y="38"/>
                          <a:pt x="13" y="38"/>
                        </a:cubicBezTo>
                        <a:cubicBezTo>
                          <a:pt x="12" y="38"/>
                          <a:pt x="11" y="38"/>
                          <a:pt x="10" y="38"/>
                        </a:cubicBezTo>
                        <a:cubicBezTo>
                          <a:pt x="8" y="38"/>
                          <a:pt x="6" y="37"/>
                          <a:pt x="5" y="37"/>
                        </a:cubicBezTo>
                        <a:cubicBezTo>
                          <a:pt x="3" y="36"/>
                          <a:pt x="2" y="36"/>
                          <a:pt x="1" y="35"/>
                        </a:cubicBezTo>
                        <a:cubicBezTo>
                          <a:pt x="1" y="35"/>
                          <a:pt x="0" y="35"/>
                          <a:pt x="0" y="35"/>
                        </a:cubicBezTo>
                        <a:cubicBezTo>
                          <a:pt x="0" y="35"/>
                          <a:pt x="0" y="35"/>
                          <a:pt x="0" y="34"/>
                        </a:cubicBezTo>
                        <a:cubicBezTo>
                          <a:pt x="0" y="34"/>
                          <a:pt x="0" y="34"/>
                          <a:pt x="1" y="34"/>
                        </a:cubicBezTo>
                        <a:cubicBezTo>
                          <a:pt x="1" y="34"/>
                          <a:pt x="1" y="34"/>
                          <a:pt x="1" y="34"/>
                        </a:cubicBezTo>
                        <a:cubicBezTo>
                          <a:pt x="1" y="34"/>
                          <a:pt x="1" y="34"/>
                          <a:pt x="2" y="34"/>
                        </a:cubicBezTo>
                        <a:cubicBezTo>
                          <a:pt x="3" y="34"/>
                          <a:pt x="4" y="35"/>
                          <a:pt x="5" y="35"/>
                        </a:cubicBezTo>
                        <a:cubicBezTo>
                          <a:pt x="6" y="35"/>
                          <a:pt x="8" y="35"/>
                          <a:pt x="10" y="35"/>
                        </a:cubicBezTo>
                        <a:cubicBezTo>
                          <a:pt x="11" y="35"/>
                          <a:pt x="12" y="35"/>
                          <a:pt x="13" y="35"/>
                        </a:cubicBezTo>
                        <a:cubicBezTo>
                          <a:pt x="14" y="35"/>
                          <a:pt x="15" y="35"/>
                          <a:pt x="16" y="34"/>
                        </a:cubicBezTo>
                        <a:cubicBezTo>
                          <a:pt x="21" y="33"/>
                          <a:pt x="25" y="30"/>
                          <a:pt x="30" y="27"/>
                        </a:cubicBezTo>
                        <a:cubicBezTo>
                          <a:pt x="35" y="24"/>
                          <a:pt x="40" y="20"/>
                          <a:pt x="45" y="16"/>
                        </a:cubicBezTo>
                        <a:cubicBezTo>
                          <a:pt x="48" y="14"/>
                          <a:pt x="50" y="12"/>
                          <a:pt x="53" y="9"/>
                        </a:cubicBezTo>
                        <a:cubicBezTo>
                          <a:pt x="54" y="8"/>
                          <a:pt x="55" y="7"/>
                          <a:pt x="57" y="6"/>
                        </a:cubicBezTo>
                        <a:cubicBezTo>
                          <a:pt x="58" y="5"/>
                          <a:pt x="60" y="4"/>
                          <a:pt x="61" y="3"/>
                        </a:cubicBezTo>
                        <a:cubicBezTo>
                          <a:pt x="63" y="3"/>
                          <a:pt x="64" y="2"/>
                          <a:pt x="66" y="2"/>
                        </a:cubicBezTo>
                        <a:cubicBezTo>
                          <a:pt x="68" y="1"/>
                          <a:pt x="69" y="1"/>
                          <a:pt x="71" y="1"/>
                        </a:cubicBezTo>
                        <a:cubicBezTo>
                          <a:pt x="72" y="1"/>
                          <a:pt x="74" y="0"/>
                          <a:pt x="75" y="0"/>
                        </a:cubicBezTo>
                        <a:cubicBezTo>
                          <a:pt x="77" y="0"/>
                          <a:pt x="78" y="0"/>
                          <a:pt x="79" y="0"/>
                        </a:cubicBezTo>
                        <a:cubicBezTo>
                          <a:pt x="82" y="1"/>
                          <a:pt x="84" y="1"/>
                          <a:pt x="86" y="2"/>
                        </a:cubicBezTo>
                        <a:cubicBezTo>
                          <a:pt x="88" y="2"/>
                          <a:pt x="90" y="3"/>
                          <a:pt x="91" y="3"/>
                        </a:cubicBezTo>
                        <a:cubicBezTo>
                          <a:pt x="94" y="4"/>
                          <a:pt x="96" y="5"/>
                          <a:pt x="96" y="5"/>
                        </a:cubicBezTo>
                        <a:cubicBezTo>
                          <a:pt x="96" y="5"/>
                          <a:pt x="96" y="6"/>
                          <a:pt x="96" y="6"/>
                        </a:cubicBezTo>
                        <a:cubicBezTo>
                          <a:pt x="96" y="6"/>
                          <a:pt x="96" y="6"/>
                          <a:pt x="96" y="6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79" name="Freeform 60"/>
                  <p:cNvSpPr>
                    <a:spLocks/>
                  </p:cNvSpPr>
                  <p:nvPr/>
                </p:nvSpPr>
                <p:spPr bwMode="auto">
                  <a:xfrm>
                    <a:off x="4442" y="1310"/>
                    <a:ext cx="154" cy="57"/>
                  </a:xfrm>
                  <a:custGeom>
                    <a:avLst/>
                    <a:gdLst>
                      <a:gd name="T0" fmla="*/ 65 w 65"/>
                      <a:gd name="T1" fmla="*/ 1 h 24"/>
                      <a:gd name="T2" fmla="*/ 58 w 65"/>
                      <a:gd name="T3" fmla="*/ 10 h 24"/>
                      <a:gd name="T4" fmla="*/ 48 w 65"/>
                      <a:gd name="T5" fmla="*/ 18 h 24"/>
                      <a:gd name="T6" fmla="*/ 35 w 65"/>
                      <a:gd name="T7" fmla="*/ 23 h 24"/>
                      <a:gd name="T8" fmla="*/ 31 w 65"/>
                      <a:gd name="T9" fmla="*/ 24 h 24"/>
                      <a:gd name="T10" fmla="*/ 27 w 65"/>
                      <a:gd name="T11" fmla="*/ 23 h 24"/>
                      <a:gd name="T12" fmla="*/ 21 w 65"/>
                      <a:gd name="T13" fmla="*/ 22 h 24"/>
                      <a:gd name="T14" fmla="*/ 15 w 65"/>
                      <a:gd name="T15" fmla="*/ 20 h 24"/>
                      <a:gd name="T16" fmla="*/ 10 w 65"/>
                      <a:gd name="T17" fmla="*/ 17 h 24"/>
                      <a:gd name="T18" fmla="*/ 3 w 65"/>
                      <a:gd name="T19" fmla="*/ 12 h 24"/>
                      <a:gd name="T20" fmla="*/ 0 w 65"/>
                      <a:gd name="T21" fmla="*/ 10 h 24"/>
                      <a:gd name="T22" fmla="*/ 0 w 65"/>
                      <a:gd name="T23" fmla="*/ 10 h 24"/>
                      <a:gd name="T24" fmla="*/ 1 w 65"/>
                      <a:gd name="T25" fmla="*/ 10 h 24"/>
                      <a:gd name="T26" fmla="*/ 3 w 65"/>
                      <a:gd name="T27" fmla="*/ 11 h 24"/>
                      <a:gd name="T28" fmla="*/ 11 w 65"/>
                      <a:gd name="T29" fmla="*/ 15 h 24"/>
                      <a:gd name="T30" fmla="*/ 16 w 65"/>
                      <a:gd name="T31" fmla="*/ 17 h 24"/>
                      <a:gd name="T32" fmla="*/ 21 w 65"/>
                      <a:gd name="T33" fmla="*/ 18 h 24"/>
                      <a:gd name="T34" fmla="*/ 28 w 65"/>
                      <a:gd name="T35" fmla="*/ 19 h 24"/>
                      <a:gd name="T36" fmla="*/ 31 w 65"/>
                      <a:gd name="T37" fmla="*/ 19 h 24"/>
                      <a:gd name="T38" fmla="*/ 34 w 65"/>
                      <a:gd name="T39" fmla="*/ 18 h 24"/>
                      <a:gd name="T40" fmla="*/ 45 w 65"/>
                      <a:gd name="T41" fmla="*/ 12 h 24"/>
                      <a:gd name="T42" fmla="*/ 55 w 65"/>
                      <a:gd name="T43" fmla="*/ 6 h 24"/>
                      <a:gd name="T44" fmla="*/ 65 w 65"/>
                      <a:gd name="T45" fmla="*/ 1 h 24"/>
                      <a:gd name="T46" fmla="*/ 65 w 65"/>
                      <a:gd name="T47" fmla="*/ 1 h 24"/>
                      <a:gd name="T48" fmla="*/ 65 w 65"/>
                      <a:gd name="T49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65" h="24">
                        <a:moveTo>
                          <a:pt x="65" y="1"/>
                        </a:moveTo>
                        <a:cubicBezTo>
                          <a:pt x="65" y="1"/>
                          <a:pt x="63" y="5"/>
                          <a:pt x="58" y="10"/>
                        </a:cubicBezTo>
                        <a:cubicBezTo>
                          <a:pt x="55" y="13"/>
                          <a:pt x="52" y="15"/>
                          <a:pt x="48" y="18"/>
                        </a:cubicBezTo>
                        <a:cubicBezTo>
                          <a:pt x="45" y="20"/>
                          <a:pt x="40" y="22"/>
                          <a:pt x="35" y="23"/>
                        </a:cubicBezTo>
                        <a:cubicBezTo>
                          <a:pt x="34" y="23"/>
                          <a:pt x="33" y="23"/>
                          <a:pt x="31" y="24"/>
                        </a:cubicBezTo>
                        <a:cubicBezTo>
                          <a:pt x="30" y="24"/>
                          <a:pt x="29" y="23"/>
                          <a:pt x="27" y="23"/>
                        </a:cubicBezTo>
                        <a:cubicBezTo>
                          <a:pt x="25" y="23"/>
                          <a:pt x="23" y="23"/>
                          <a:pt x="21" y="22"/>
                        </a:cubicBezTo>
                        <a:cubicBezTo>
                          <a:pt x="19" y="21"/>
                          <a:pt x="16" y="21"/>
                          <a:pt x="15" y="20"/>
                        </a:cubicBezTo>
                        <a:cubicBezTo>
                          <a:pt x="13" y="19"/>
                          <a:pt x="11" y="18"/>
                          <a:pt x="10" y="17"/>
                        </a:cubicBezTo>
                        <a:cubicBezTo>
                          <a:pt x="7" y="15"/>
                          <a:pt x="4" y="14"/>
                          <a:pt x="3" y="12"/>
                        </a:cubicBezTo>
                        <a:cubicBezTo>
                          <a:pt x="1" y="11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1" y="10"/>
                        </a:cubicBezTo>
                        <a:cubicBezTo>
                          <a:pt x="1" y="10"/>
                          <a:pt x="1" y="10"/>
                          <a:pt x="3" y="11"/>
                        </a:cubicBezTo>
                        <a:cubicBezTo>
                          <a:pt x="5" y="12"/>
                          <a:pt x="7" y="14"/>
                          <a:pt x="11" y="15"/>
                        </a:cubicBezTo>
                        <a:cubicBezTo>
                          <a:pt x="12" y="16"/>
                          <a:pt x="14" y="16"/>
                          <a:pt x="16" y="17"/>
                        </a:cubicBezTo>
                        <a:cubicBezTo>
                          <a:pt x="18" y="18"/>
                          <a:pt x="19" y="18"/>
                          <a:pt x="21" y="18"/>
                        </a:cubicBezTo>
                        <a:cubicBezTo>
                          <a:pt x="23" y="19"/>
                          <a:pt x="26" y="19"/>
                          <a:pt x="28" y="19"/>
                        </a:cubicBezTo>
                        <a:cubicBezTo>
                          <a:pt x="29" y="19"/>
                          <a:pt x="30" y="19"/>
                          <a:pt x="31" y="19"/>
                        </a:cubicBezTo>
                        <a:cubicBezTo>
                          <a:pt x="32" y="19"/>
                          <a:pt x="33" y="19"/>
                          <a:pt x="34" y="18"/>
                        </a:cubicBezTo>
                        <a:cubicBezTo>
                          <a:pt x="38" y="17"/>
                          <a:pt x="42" y="15"/>
                          <a:pt x="45" y="12"/>
                        </a:cubicBezTo>
                        <a:cubicBezTo>
                          <a:pt x="49" y="10"/>
                          <a:pt x="52" y="8"/>
                          <a:pt x="55" y="6"/>
                        </a:cubicBezTo>
                        <a:cubicBezTo>
                          <a:pt x="61" y="3"/>
                          <a:pt x="65" y="1"/>
                          <a:pt x="65" y="1"/>
                        </a:cubicBezTo>
                        <a:cubicBezTo>
                          <a:pt x="65" y="0"/>
                          <a:pt x="65" y="1"/>
                          <a:pt x="65" y="1"/>
                        </a:cubicBezTo>
                        <a:cubicBezTo>
                          <a:pt x="65" y="1"/>
                          <a:pt x="65" y="1"/>
                          <a:pt x="65" y="1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0" name="Freeform 61"/>
                  <p:cNvSpPr>
                    <a:spLocks/>
                  </p:cNvSpPr>
                  <p:nvPr/>
                </p:nvSpPr>
                <p:spPr bwMode="auto">
                  <a:xfrm>
                    <a:off x="4643" y="1181"/>
                    <a:ext cx="197" cy="165"/>
                  </a:xfrm>
                  <a:custGeom>
                    <a:avLst/>
                    <a:gdLst>
                      <a:gd name="T0" fmla="*/ 82 w 83"/>
                      <a:gd name="T1" fmla="*/ 69 h 69"/>
                      <a:gd name="T2" fmla="*/ 66 w 83"/>
                      <a:gd name="T3" fmla="*/ 59 h 69"/>
                      <a:gd name="T4" fmla="*/ 63 w 83"/>
                      <a:gd name="T5" fmla="*/ 56 h 69"/>
                      <a:gd name="T6" fmla="*/ 59 w 83"/>
                      <a:gd name="T7" fmla="*/ 53 h 69"/>
                      <a:gd name="T8" fmla="*/ 53 w 83"/>
                      <a:gd name="T9" fmla="*/ 45 h 69"/>
                      <a:gd name="T10" fmla="*/ 47 w 83"/>
                      <a:gd name="T11" fmla="*/ 35 h 69"/>
                      <a:gd name="T12" fmla="*/ 45 w 83"/>
                      <a:gd name="T13" fmla="*/ 29 h 69"/>
                      <a:gd name="T14" fmla="*/ 45 w 83"/>
                      <a:gd name="T15" fmla="*/ 25 h 69"/>
                      <a:gd name="T16" fmla="*/ 45 w 83"/>
                      <a:gd name="T17" fmla="*/ 23 h 69"/>
                      <a:gd name="T18" fmla="*/ 42 w 83"/>
                      <a:gd name="T19" fmla="*/ 14 h 69"/>
                      <a:gd name="T20" fmla="*/ 35 w 83"/>
                      <a:gd name="T21" fmla="*/ 8 h 69"/>
                      <a:gd name="T22" fmla="*/ 18 w 83"/>
                      <a:gd name="T23" fmla="*/ 4 h 69"/>
                      <a:gd name="T24" fmla="*/ 5 w 83"/>
                      <a:gd name="T25" fmla="*/ 3 h 69"/>
                      <a:gd name="T26" fmla="*/ 0 w 83"/>
                      <a:gd name="T27" fmla="*/ 3 h 69"/>
                      <a:gd name="T28" fmla="*/ 0 w 83"/>
                      <a:gd name="T29" fmla="*/ 3 h 69"/>
                      <a:gd name="T30" fmla="*/ 0 w 83"/>
                      <a:gd name="T31" fmla="*/ 2 h 69"/>
                      <a:gd name="T32" fmla="*/ 5 w 83"/>
                      <a:gd name="T33" fmla="*/ 1 h 69"/>
                      <a:gd name="T34" fmla="*/ 18 w 83"/>
                      <a:gd name="T35" fmla="*/ 0 h 69"/>
                      <a:gd name="T36" fmla="*/ 28 w 83"/>
                      <a:gd name="T37" fmla="*/ 1 h 69"/>
                      <a:gd name="T38" fmla="*/ 38 w 83"/>
                      <a:gd name="T39" fmla="*/ 3 h 69"/>
                      <a:gd name="T40" fmla="*/ 48 w 83"/>
                      <a:gd name="T41" fmla="*/ 10 h 69"/>
                      <a:gd name="T42" fmla="*/ 53 w 83"/>
                      <a:gd name="T43" fmla="*/ 22 h 69"/>
                      <a:gd name="T44" fmla="*/ 53 w 83"/>
                      <a:gd name="T45" fmla="*/ 25 h 69"/>
                      <a:gd name="T46" fmla="*/ 54 w 83"/>
                      <a:gd name="T47" fmla="*/ 27 h 69"/>
                      <a:gd name="T48" fmla="*/ 56 w 83"/>
                      <a:gd name="T49" fmla="*/ 31 h 69"/>
                      <a:gd name="T50" fmla="*/ 61 w 83"/>
                      <a:gd name="T51" fmla="*/ 39 h 69"/>
                      <a:gd name="T52" fmla="*/ 67 w 83"/>
                      <a:gd name="T53" fmla="*/ 46 h 69"/>
                      <a:gd name="T54" fmla="*/ 72 w 83"/>
                      <a:gd name="T55" fmla="*/ 53 h 69"/>
                      <a:gd name="T56" fmla="*/ 76 w 83"/>
                      <a:gd name="T57" fmla="*/ 59 h 69"/>
                      <a:gd name="T58" fmla="*/ 80 w 83"/>
                      <a:gd name="T59" fmla="*/ 64 h 69"/>
                      <a:gd name="T60" fmla="*/ 83 w 83"/>
                      <a:gd name="T61" fmla="*/ 68 h 69"/>
                      <a:gd name="T62" fmla="*/ 83 w 83"/>
                      <a:gd name="T63" fmla="*/ 69 h 69"/>
                      <a:gd name="T64" fmla="*/ 82 w 83"/>
                      <a:gd name="T65" fmla="*/ 69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83" h="69">
                        <a:moveTo>
                          <a:pt x="82" y="69"/>
                        </a:moveTo>
                        <a:cubicBezTo>
                          <a:pt x="82" y="69"/>
                          <a:pt x="75" y="66"/>
                          <a:pt x="66" y="59"/>
                        </a:cubicBezTo>
                        <a:cubicBezTo>
                          <a:pt x="65" y="58"/>
                          <a:pt x="64" y="57"/>
                          <a:pt x="63" y="56"/>
                        </a:cubicBezTo>
                        <a:cubicBezTo>
                          <a:pt x="62" y="55"/>
                          <a:pt x="61" y="54"/>
                          <a:pt x="59" y="53"/>
                        </a:cubicBezTo>
                        <a:cubicBezTo>
                          <a:pt x="57" y="50"/>
                          <a:pt x="55" y="48"/>
                          <a:pt x="53" y="45"/>
                        </a:cubicBezTo>
                        <a:cubicBezTo>
                          <a:pt x="50" y="42"/>
                          <a:pt x="48" y="39"/>
                          <a:pt x="47" y="35"/>
                        </a:cubicBezTo>
                        <a:cubicBezTo>
                          <a:pt x="46" y="33"/>
                          <a:pt x="46" y="31"/>
                          <a:pt x="45" y="29"/>
                        </a:cubicBezTo>
                        <a:cubicBezTo>
                          <a:pt x="45" y="25"/>
                          <a:pt x="45" y="25"/>
                          <a:pt x="45" y="25"/>
                        </a:cubicBezTo>
                        <a:cubicBezTo>
                          <a:pt x="45" y="25"/>
                          <a:pt x="45" y="24"/>
                          <a:pt x="45" y="23"/>
                        </a:cubicBezTo>
                        <a:cubicBezTo>
                          <a:pt x="44" y="20"/>
                          <a:pt x="44" y="17"/>
                          <a:pt x="42" y="14"/>
                        </a:cubicBezTo>
                        <a:cubicBezTo>
                          <a:pt x="40" y="12"/>
                          <a:pt x="38" y="10"/>
                          <a:pt x="35" y="8"/>
                        </a:cubicBezTo>
                        <a:cubicBezTo>
                          <a:pt x="30" y="6"/>
                          <a:pt x="24" y="4"/>
                          <a:pt x="18" y="4"/>
                        </a:cubicBezTo>
                        <a:cubicBezTo>
                          <a:pt x="13" y="3"/>
                          <a:pt x="8" y="3"/>
                          <a:pt x="5" y="3"/>
                        </a:cubicBezTo>
                        <a:cubicBezTo>
                          <a:pt x="2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2" y="2"/>
                          <a:pt x="5" y="1"/>
                        </a:cubicBezTo>
                        <a:cubicBezTo>
                          <a:pt x="8" y="1"/>
                          <a:pt x="13" y="0"/>
                          <a:pt x="18" y="0"/>
                        </a:cubicBezTo>
                        <a:cubicBezTo>
                          <a:pt x="21" y="0"/>
                          <a:pt x="24" y="0"/>
                          <a:pt x="28" y="1"/>
                        </a:cubicBezTo>
                        <a:cubicBezTo>
                          <a:pt x="31" y="1"/>
                          <a:pt x="34" y="2"/>
                          <a:pt x="38" y="3"/>
                        </a:cubicBezTo>
                        <a:cubicBezTo>
                          <a:pt x="41" y="5"/>
                          <a:pt x="45" y="7"/>
                          <a:pt x="48" y="10"/>
                        </a:cubicBezTo>
                        <a:cubicBezTo>
                          <a:pt x="50" y="13"/>
                          <a:pt x="52" y="18"/>
                          <a:pt x="53" y="22"/>
                        </a:cubicBezTo>
                        <a:cubicBezTo>
                          <a:pt x="53" y="23"/>
                          <a:pt x="53" y="24"/>
                          <a:pt x="53" y="25"/>
                        </a:cubicBezTo>
                        <a:cubicBezTo>
                          <a:pt x="54" y="27"/>
                          <a:pt x="54" y="27"/>
                          <a:pt x="54" y="27"/>
                        </a:cubicBezTo>
                        <a:cubicBezTo>
                          <a:pt x="54" y="28"/>
                          <a:pt x="55" y="29"/>
                          <a:pt x="56" y="31"/>
                        </a:cubicBezTo>
                        <a:cubicBezTo>
                          <a:pt x="57" y="34"/>
                          <a:pt x="59" y="36"/>
                          <a:pt x="61" y="39"/>
                        </a:cubicBezTo>
                        <a:cubicBezTo>
                          <a:pt x="63" y="41"/>
                          <a:pt x="65" y="44"/>
                          <a:pt x="67" y="46"/>
                        </a:cubicBezTo>
                        <a:cubicBezTo>
                          <a:pt x="68" y="49"/>
                          <a:pt x="70" y="51"/>
                          <a:pt x="72" y="53"/>
                        </a:cubicBezTo>
                        <a:cubicBezTo>
                          <a:pt x="74" y="55"/>
                          <a:pt x="75" y="57"/>
                          <a:pt x="76" y="59"/>
                        </a:cubicBezTo>
                        <a:cubicBezTo>
                          <a:pt x="78" y="61"/>
                          <a:pt x="79" y="62"/>
                          <a:pt x="80" y="64"/>
                        </a:cubicBezTo>
                        <a:cubicBezTo>
                          <a:pt x="82" y="66"/>
                          <a:pt x="83" y="68"/>
                          <a:pt x="83" y="68"/>
                        </a:cubicBezTo>
                        <a:cubicBezTo>
                          <a:pt x="83" y="68"/>
                          <a:pt x="83" y="68"/>
                          <a:pt x="83" y="69"/>
                        </a:cubicBezTo>
                        <a:cubicBezTo>
                          <a:pt x="83" y="69"/>
                          <a:pt x="82" y="69"/>
                          <a:pt x="82" y="6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1" name="Freeform 62"/>
                  <p:cNvSpPr>
                    <a:spLocks/>
                  </p:cNvSpPr>
                  <p:nvPr/>
                </p:nvSpPr>
                <p:spPr bwMode="auto">
                  <a:xfrm>
                    <a:off x="4568" y="1234"/>
                    <a:ext cx="90" cy="50"/>
                  </a:xfrm>
                  <a:custGeom>
                    <a:avLst/>
                    <a:gdLst>
                      <a:gd name="T0" fmla="*/ 38 w 38"/>
                      <a:gd name="T1" fmla="*/ 21 h 21"/>
                      <a:gd name="T2" fmla="*/ 32 w 38"/>
                      <a:gd name="T3" fmla="*/ 18 h 21"/>
                      <a:gd name="T4" fmla="*/ 26 w 38"/>
                      <a:gd name="T5" fmla="*/ 15 h 21"/>
                      <a:gd name="T6" fmla="*/ 22 w 38"/>
                      <a:gd name="T7" fmla="*/ 13 h 21"/>
                      <a:gd name="T8" fmla="*/ 19 w 38"/>
                      <a:gd name="T9" fmla="*/ 12 h 21"/>
                      <a:gd name="T10" fmla="*/ 15 w 38"/>
                      <a:gd name="T11" fmla="*/ 11 h 21"/>
                      <a:gd name="T12" fmla="*/ 11 w 38"/>
                      <a:gd name="T13" fmla="*/ 10 h 21"/>
                      <a:gd name="T14" fmla="*/ 5 w 38"/>
                      <a:gd name="T15" fmla="*/ 6 h 21"/>
                      <a:gd name="T16" fmla="*/ 0 w 38"/>
                      <a:gd name="T17" fmla="*/ 1 h 21"/>
                      <a:gd name="T18" fmla="*/ 0 w 38"/>
                      <a:gd name="T19" fmla="*/ 0 h 21"/>
                      <a:gd name="T20" fmla="*/ 1 w 38"/>
                      <a:gd name="T21" fmla="*/ 0 h 21"/>
                      <a:gd name="T22" fmla="*/ 6 w 38"/>
                      <a:gd name="T23" fmla="*/ 5 h 21"/>
                      <a:gd name="T24" fmla="*/ 11 w 38"/>
                      <a:gd name="T25" fmla="*/ 8 h 21"/>
                      <a:gd name="T26" fmla="*/ 15 w 38"/>
                      <a:gd name="T27" fmla="*/ 8 h 21"/>
                      <a:gd name="T28" fmla="*/ 19 w 38"/>
                      <a:gd name="T29" fmla="*/ 9 h 21"/>
                      <a:gd name="T30" fmla="*/ 24 w 38"/>
                      <a:gd name="T31" fmla="*/ 10 h 21"/>
                      <a:gd name="T32" fmla="*/ 27 w 38"/>
                      <a:gd name="T33" fmla="*/ 12 h 21"/>
                      <a:gd name="T34" fmla="*/ 33 w 38"/>
                      <a:gd name="T35" fmla="*/ 16 h 21"/>
                      <a:gd name="T36" fmla="*/ 38 w 38"/>
                      <a:gd name="T37" fmla="*/ 21 h 21"/>
                      <a:gd name="T38" fmla="*/ 38 w 38"/>
                      <a:gd name="T39" fmla="*/ 21 h 21"/>
                      <a:gd name="T40" fmla="*/ 38 w 38"/>
                      <a:gd name="T41" fmla="*/ 21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8" h="21">
                        <a:moveTo>
                          <a:pt x="38" y="21"/>
                        </a:moveTo>
                        <a:cubicBezTo>
                          <a:pt x="38" y="21"/>
                          <a:pt x="35" y="20"/>
                          <a:pt x="32" y="18"/>
                        </a:cubicBezTo>
                        <a:cubicBezTo>
                          <a:pt x="30" y="17"/>
                          <a:pt x="28" y="16"/>
                          <a:pt x="26" y="15"/>
                        </a:cubicBezTo>
                        <a:cubicBezTo>
                          <a:pt x="24" y="15"/>
                          <a:pt x="23" y="14"/>
                          <a:pt x="22" y="13"/>
                        </a:cubicBezTo>
                        <a:cubicBezTo>
                          <a:pt x="21" y="13"/>
                          <a:pt x="20" y="12"/>
                          <a:pt x="19" y="12"/>
                        </a:cubicBezTo>
                        <a:cubicBezTo>
                          <a:pt x="17" y="11"/>
                          <a:pt x="16" y="11"/>
                          <a:pt x="15" y="11"/>
                        </a:cubicBezTo>
                        <a:cubicBezTo>
                          <a:pt x="14" y="11"/>
                          <a:pt x="12" y="11"/>
                          <a:pt x="11" y="10"/>
                        </a:cubicBezTo>
                        <a:cubicBezTo>
                          <a:pt x="8" y="9"/>
                          <a:pt x="6" y="8"/>
                          <a:pt x="5" y="6"/>
                        </a:cubicBezTo>
                        <a:cubicBezTo>
                          <a:pt x="2" y="3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2" y="3"/>
                          <a:pt x="6" y="5"/>
                        </a:cubicBezTo>
                        <a:cubicBezTo>
                          <a:pt x="7" y="6"/>
                          <a:pt x="9" y="8"/>
                          <a:pt x="11" y="8"/>
                        </a:cubicBezTo>
                        <a:cubicBezTo>
                          <a:pt x="13" y="8"/>
                          <a:pt x="13" y="9"/>
                          <a:pt x="15" y="8"/>
                        </a:cubicBezTo>
                        <a:cubicBezTo>
                          <a:pt x="16" y="8"/>
                          <a:pt x="18" y="8"/>
                          <a:pt x="19" y="9"/>
                        </a:cubicBezTo>
                        <a:cubicBezTo>
                          <a:pt x="21" y="9"/>
                          <a:pt x="22" y="9"/>
                          <a:pt x="24" y="10"/>
                        </a:cubicBezTo>
                        <a:cubicBezTo>
                          <a:pt x="25" y="10"/>
                          <a:pt x="26" y="11"/>
                          <a:pt x="27" y="12"/>
                        </a:cubicBezTo>
                        <a:cubicBezTo>
                          <a:pt x="30" y="13"/>
                          <a:pt x="32" y="14"/>
                          <a:pt x="33" y="16"/>
                        </a:cubicBezTo>
                        <a:cubicBezTo>
                          <a:pt x="37" y="18"/>
                          <a:pt x="38" y="21"/>
                          <a:pt x="38" y="21"/>
                        </a:cubicBezTo>
                        <a:cubicBezTo>
                          <a:pt x="38" y="21"/>
                          <a:pt x="38" y="21"/>
                          <a:pt x="38" y="21"/>
                        </a:cubicBezTo>
                        <a:cubicBezTo>
                          <a:pt x="38" y="21"/>
                          <a:pt x="38" y="21"/>
                          <a:pt x="38" y="21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2" name="Freeform 63"/>
                  <p:cNvSpPr>
                    <a:spLocks/>
                  </p:cNvSpPr>
                  <p:nvPr/>
                </p:nvSpPr>
                <p:spPr bwMode="auto">
                  <a:xfrm>
                    <a:off x="4688" y="1141"/>
                    <a:ext cx="38" cy="52"/>
                  </a:xfrm>
                  <a:custGeom>
                    <a:avLst/>
                    <a:gdLst>
                      <a:gd name="T0" fmla="*/ 16 w 16"/>
                      <a:gd name="T1" fmla="*/ 22 h 22"/>
                      <a:gd name="T2" fmla="*/ 12 w 16"/>
                      <a:gd name="T3" fmla="*/ 20 h 22"/>
                      <a:gd name="T4" fmla="*/ 8 w 16"/>
                      <a:gd name="T5" fmla="*/ 17 h 22"/>
                      <a:gd name="T6" fmla="*/ 6 w 16"/>
                      <a:gd name="T7" fmla="*/ 13 h 22"/>
                      <a:gd name="T8" fmla="*/ 3 w 16"/>
                      <a:gd name="T9" fmla="*/ 9 h 22"/>
                      <a:gd name="T10" fmla="*/ 1 w 16"/>
                      <a:gd name="T11" fmla="*/ 5 h 22"/>
                      <a:gd name="T12" fmla="*/ 1 w 16"/>
                      <a:gd name="T13" fmla="*/ 1 h 22"/>
                      <a:gd name="T14" fmla="*/ 0 w 16"/>
                      <a:gd name="T15" fmla="*/ 0 h 22"/>
                      <a:gd name="T16" fmla="*/ 0 w 16"/>
                      <a:gd name="T17" fmla="*/ 0 h 22"/>
                      <a:gd name="T18" fmla="*/ 1 w 16"/>
                      <a:gd name="T19" fmla="*/ 0 h 22"/>
                      <a:gd name="T20" fmla="*/ 1 w 16"/>
                      <a:gd name="T21" fmla="*/ 0 h 22"/>
                      <a:gd name="T22" fmla="*/ 1 w 16"/>
                      <a:gd name="T23" fmla="*/ 1 h 22"/>
                      <a:gd name="T24" fmla="*/ 3 w 16"/>
                      <a:gd name="T25" fmla="*/ 4 h 22"/>
                      <a:gd name="T26" fmla="*/ 5 w 16"/>
                      <a:gd name="T27" fmla="*/ 7 h 22"/>
                      <a:gd name="T28" fmla="*/ 8 w 16"/>
                      <a:gd name="T29" fmla="*/ 11 h 22"/>
                      <a:gd name="T30" fmla="*/ 12 w 16"/>
                      <a:gd name="T31" fmla="*/ 14 h 22"/>
                      <a:gd name="T32" fmla="*/ 14 w 16"/>
                      <a:gd name="T33" fmla="*/ 18 h 22"/>
                      <a:gd name="T34" fmla="*/ 16 w 16"/>
                      <a:gd name="T35" fmla="*/ 22 h 22"/>
                      <a:gd name="T36" fmla="*/ 16 w 16"/>
                      <a:gd name="T37" fmla="*/ 22 h 22"/>
                      <a:gd name="T38" fmla="*/ 16 w 16"/>
                      <a:gd name="T3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6" h="22">
                        <a:moveTo>
                          <a:pt x="16" y="22"/>
                        </a:moveTo>
                        <a:cubicBezTo>
                          <a:pt x="16" y="22"/>
                          <a:pt x="14" y="22"/>
                          <a:pt x="12" y="20"/>
                        </a:cubicBezTo>
                        <a:cubicBezTo>
                          <a:pt x="11" y="19"/>
                          <a:pt x="9" y="18"/>
                          <a:pt x="8" y="17"/>
                        </a:cubicBezTo>
                        <a:cubicBezTo>
                          <a:pt x="7" y="16"/>
                          <a:pt x="7" y="14"/>
                          <a:pt x="6" y="13"/>
                        </a:cubicBezTo>
                        <a:cubicBezTo>
                          <a:pt x="5" y="11"/>
                          <a:pt x="4" y="10"/>
                          <a:pt x="3" y="9"/>
                        </a:cubicBezTo>
                        <a:cubicBezTo>
                          <a:pt x="2" y="7"/>
                          <a:pt x="2" y="6"/>
                          <a:pt x="1" y="5"/>
                        </a:cubicBezTo>
                        <a:cubicBezTo>
                          <a:pt x="1" y="3"/>
                          <a:pt x="1" y="2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2" y="2"/>
                          <a:pt x="2" y="3"/>
                          <a:pt x="3" y="4"/>
                        </a:cubicBezTo>
                        <a:cubicBezTo>
                          <a:pt x="3" y="5"/>
                          <a:pt x="4" y="6"/>
                          <a:pt x="5" y="7"/>
                        </a:cubicBezTo>
                        <a:cubicBezTo>
                          <a:pt x="6" y="8"/>
                          <a:pt x="7" y="10"/>
                          <a:pt x="8" y="11"/>
                        </a:cubicBezTo>
                        <a:cubicBezTo>
                          <a:pt x="9" y="12"/>
                          <a:pt x="11" y="13"/>
                          <a:pt x="12" y="14"/>
                        </a:cubicBezTo>
                        <a:cubicBezTo>
                          <a:pt x="13" y="16"/>
                          <a:pt x="13" y="17"/>
                          <a:pt x="14" y="18"/>
                        </a:cubicBezTo>
                        <a:cubicBezTo>
                          <a:pt x="15" y="20"/>
                          <a:pt x="16" y="22"/>
                          <a:pt x="16" y="22"/>
                        </a:cubicBezTo>
                        <a:cubicBezTo>
                          <a:pt x="16" y="22"/>
                          <a:pt x="16" y="22"/>
                          <a:pt x="16" y="22"/>
                        </a:cubicBezTo>
                        <a:cubicBezTo>
                          <a:pt x="16" y="22"/>
                          <a:pt x="16" y="22"/>
                          <a:pt x="16" y="22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3" name="Freeform 64"/>
                  <p:cNvSpPr>
                    <a:spLocks/>
                  </p:cNvSpPr>
                  <p:nvPr/>
                </p:nvSpPr>
                <p:spPr bwMode="auto">
                  <a:xfrm>
                    <a:off x="4741" y="1136"/>
                    <a:ext cx="40" cy="69"/>
                  </a:xfrm>
                  <a:custGeom>
                    <a:avLst/>
                    <a:gdLst>
                      <a:gd name="T0" fmla="*/ 6 w 17"/>
                      <a:gd name="T1" fmla="*/ 29 h 29"/>
                      <a:gd name="T2" fmla="*/ 1 w 17"/>
                      <a:gd name="T3" fmla="*/ 14 h 29"/>
                      <a:gd name="T4" fmla="*/ 0 w 17"/>
                      <a:gd name="T5" fmla="*/ 0 h 29"/>
                      <a:gd name="T6" fmla="*/ 6 w 17"/>
                      <a:gd name="T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29">
                        <a:moveTo>
                          <a:pt x="6" y="29"/>
                        </a:moveTo>
                        <a:cubicBezTo>
                          <a:pt x="6" y="29"/>
                          <a:pt x="0" y="26"/>
                          <a:pt x="1" y="14"/>
                        </a:cubicBezTo>
                        <a:cubicBezTo>
                          <a:pt x="2" y="1"/>
                          <a:pt x="0" y="0"/>
                          <a:pt x="0" y="0"/>
                        </a:cubicBezTo>
                        <a:cubicBezTo>
                          <a:pt x="0" y="0"/>
                          <a:pt x="17" y="12"/>
                          <a:pt x="6" y="2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4" name="Freeform 65"/>
                  <p:cNvSpPr>
                    <a:spLocks/>
                  </p:cNvSpPr>
                  <p:nvPr/>
                </p:nvSpPr>
                <p:spPr bwMode="auto">
                  <a:xfrm>
                    <a:off x="4750" y="1158"/>
                    <a:ext cx="7" cy="47"/>
                  </a:xfrm>
                  <a:custGeom>
                    <a:avLst/>
                    <a:gdLst>
                      <a:gd name="T0" fmla="*/ 2 w 3"/>
                      <a:gd name="T1" fmla="*/ 20 h 20"/>
                      <a:gd name="T2" fmla="*/ 2 w 3"/>
                      <a:gd name="T3" fmla="*/ 17 h 20"/>
                      <a:gd name="T4" fmla="*/ 1 w 3"/>
                      <a:gd name="T5" fmla="*/ 10 h 20"/>
                      <a:gd name="T6" fmla="*/ 1 w 3"/>
                      <a:gd name="T7" fmla="*/ 7 h 20"/>
                      <a:gd name="T8" fmla="*/ 1 w 3"/>
                      <a:gd name="T9" fmla="*/ 3 h 20"/>
                      <a:gd name="T10" fmla="*/ 0 w 3"/>
                      <a:gd name="T11" fmla="*/ 1 h 20"/>
                      <a:gd name="T12" fmla="*/ 0 w 3"/>
                      <a:gd name="T13" fmla="*/ 0 h 20"/>
                      <a:gd name="T14" fmla="*/ 1 w 3"/>
                      <a:gd name="T15" fmla="*/ 1 h 20"/>
                      <a:gd name="T16" fmla="*/ 2 w 3"/>
                      <a:gd name="T17" fmla="*/ 3 h 20"/>
                      <a:gd name="T18" fmla="*/ 3 w 3"/>
                      <a:gd name="T19" fmla="*/ 6 h 20"/>
                      <a:gd name="T20" fmla="*/ 3 w 3"/>
                      <a:gd name="T21" fmla="*/ 10 h 20"/>
                      <a:gd name="T22" fmla="*/ 3 w 3"/>
                      <a:gd name="T23" fmla="*/ 17 h 20"/>
                      <a:gd name="T24" fmla="*/ 2 w 3"/>
                      <a:gd name="T25" fmla="*/ 2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20">
                        <a:moveTo>
                          <a:pt x="2" y="20"/>
                        </a:moveTo>
                        <a:cubicBezTo>
                          <a:pt x="2" y="20"/>
                          <a:pt x="2" y="19"/>
                          <a:pt x="2" y="17"/>
                        </a:cubicBezTo>
                        <a:cubicBezTo>
                          <a:pt x="2" y="15"/>
                          <a:pt x="1" y="13"/>
                          <a:pt x="1" y="10"/>
                        </a:cubicBezTo>
                        <a:cubicBezTo>
                          <a:pt x="1" y="9"/>
                          <a:pt x="1" y="8"/>
                          <a:pt x="1" y="7"/>
                        </a:cubicBezTo>
                        <a:cubicBezTo>
                          <a:pt x="1" y="5"/>
                          <a:pt x="1" y="4"/>
                          <a:pt x="1" y="3"/>
                        </a:cubicBezTo>
                        <a:cubicBezTo>
                          <a:pt x="1" y="2"/>
                          <a:pt x="0" y="2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1" y="2"/>
                          <a:pt x="2" y="2"/>
                          <a:pt x="2" y="3"/>
                        </a:cubicBezTo>
                        <a:cubicBezTo>
                          <a:pt x="2" y="4"/>
                          <a:pt x="3" y="5"/>
                          <a:pt x="3" y="6"/>
                        </a:cubicBezTo>
                        <a:cubicBezTo>
                          <a:pt x="3" y="7"/>
                          <a:pt x="3" y="9"/>
                          <a:pt x="3" y="10"/>
                        </a:cubicBezTo>
                        <a:cubicBezTo>
                          <a:pt x="3" y="13"/>
                          <a:pt x="3" y="15"/>
                          <a:pt x="3" y="17"/>
                        </a:cubicBezTo>
                        <a:cubicBezTo>
                          <a:pt x="3" y="19"/>
                          <a:pt x="2" y="20"/>
                          <a:pt x="2" y="2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5" name="Freeform 66"/>
                  <p:cNvSpPr>
                    <a:spLocks/>
                  </p:cNvSpPr>
                  <p:nvPr/>
                </p:nvSpPr>
                <p:spPr bwMode="auto">
                  <a:xfrm>
                    <a:off x="4648" y="1117"/>
                    <a:ext cx="57" cy="55"/>
                  </a:xfrm>
                  <a:custGeom>
                    <a:avLst/>
                    <a:gdLst>
                      <a:gd name="T0" fmla="*/ 24 w 24"/>
                      <a:gd name="T1" fmla="*/ 20 h 23"/>
                      <a:gd name="T2" fmla="*/ 10 w 24"/>
                      <a:gd name="T3" fmla="*/ 12 h 23"/>
                      <a:gd name="T4" fmla="*/ 0 w 24"/>
                      <a:gd name="T5" fmla="*/ 3 h 23"/>
                      <a:gd name="T6" fmla="*/ 24 w 24"/>
                      <a:gd name="T7" fmla="*/ 2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4" h="23">
                        <a:moveTo>
                          <a:pt x="24" y="20"/>
                        </a:moveTo>
                        <a:cubicBezTo>
                          <a:pt x="24" y="20"/>
                          <a:pt x="17" y="23"/>
                          <a:pt x="10" y="12"/>
                        </a:cubicBezTo>
                        <a:cubicBezTo>
                          <a:pt x="3" y="2"/>
                          <a:pt x="0" y="3"/>
                          <a:pt x="0" y="3"/>
                        </a:cubicBezTo>
                        <a:cubicBezTo>
                          <a:pt x="0" y="3"/>
                          <a:pt x="21" y="0"/>
                          <a:pt x="24" y="2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6" name="Freeform 67"/>
                  <p:cNvSpPr>
                    <a:spLocks/>
                  </p:cNvSpPr>
                  <p:nvPr/>
                </p:nvSpPr>
                <p:spPr bwMode="auto">
                  <a:xfrm>
                    <a:off x="4672" y="1134"/>
                    <a:ext cx="33" cy="31"/>
                  </a:xfrm>
                  <a:custGeom>
                    <a:avLst/>
                    <a:gdLst>
                      <a:gd name="T0" fmla="*/ 14 w 14"/>
                      <a:gd name="T1" fmla="*/ 13 h 13"/>
                      <a:gd name="T2" fmla="*/ 12 w 14"/>
                      <a:gd name="T3" fmla="*/ 11 h 13"/>
                      <a:gd name="T4" fmla="*/ 7 w 14"/>
                      <a:gd name="T5" fmla="*/ 7 h 13"/>
                      <a:gd name="T6" fmla="*/ 4 w 14"/>
                      <a:gd name="T7" fmla="*/ 4 h 13"/>
                      <a:gd name="T8" fmla="*/ 2 w 14"/>
                      <a:gd name="T9" fmla="*/ 2 h 13"/>
                      <a:gd name="T10" fmla="*/ 0 w 14"/>
                      <a:gd name="T11" fmla="*/ 1 h 13"/>
                      <a:gd name="T12" fmla="*/ 0 w 14"/>
                      <a:gd name="T13" fmla="*/ 0 h 13"/>
                      <a:gd name="T14" fmla="*/ 0 w 14"/>
                      <a:gd name="T15" fmla="*/ 0 h 13"/>
                      <a:gd name="T16" fmla="*/ 3 w 14"/>
                      <a:gd name="T17" fmla="*/ 1 h 13"/>
                      <a:gd name="T18" fmla="*/ 5 w 14"/>
                      <a:gd name="T19" fmla="*/ 3 h 13"/>
                      <a:gd name="T20" fmla="*/ 8 w 14"/>
                      <a:gd name="T21" fmla="*/ 5 h 13"/>
                      <a:gd name="T22" fmla="*/ 13 w 14"/>
                      <a:gd name="T23" fmla="*/ 11 h 13"/>
                      <a:gd name="T24" fmla="*/ 14 w 14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4" h="13">
                        <a:moveTo>
                          <a:pt x="14" y="13"/>
                        </a:moveTo>
                        <a:cubicBezTo>
                          <a:pt x="14" y="13"/>
                          <a:pt x="13" y="13"/>
                          <a:pt x="12" y="11"/>
                        </a:cubicBezTo>
                        <a:cubicBezTo>
                          <a:pt x="10" y="10"/>
                          <a:pt x="9" y="8"/>
                          <a:pt x="7" y="7"/>
                        </a:cubicBezTo>
                        <a:cubicBezTo>
                          <a:pt x="6" y="6"/>
                          <a:pt x="5" y="5"/>
                          <a:pt x="4" y="4"/>
                        </a:cubicBezTo>
                        <a:cubicBezTo>
                          <a:pt x="3" y="3"/>
                          <a:pt x="3" y="3"/>
                          <a:pt x="2" y="2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2" y="0"/>
                          <a:pt x="3" y="1"/>
                        </a:cubicBezTo>
                        <a:cubicBezTo>
                          <a:pt x="3" y="1"/>
                          <a:pt x="5" y="2"/>
                          <a:pt x="5" y="3"/>
                        </a:cubicBezTo>
                        <a:cubicBezTo>
                          <a:pt x="6" y="3"/>
                          <a:pt x="7" y="4"/>
                          <a:pt x="8" y="5"/>
                        </a:cubicBezTo>
                        <a:cubicBezTo>
                          <a:pt x="10" y="7"/>
                          <a:pt x="12" y="9"/>
                          <a:pt x="13" y="11"/>
                        </a:cubicBezTo>
                        <a:cubicBezTo>
                          <a:pt x="14" y="12"/>
                          <a:pt x="14" y="13"/>
                          <a:pt x="14" y="1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7" name="Freeform 68"/>
                  <p:cNvSpPr>
                    <a:spLocks/>
                  </p:cNvSpPr>
                  <p:nvPr/>
                </p:nvSpPr>
                <p:spPr bwMode="auto">
                  <a:xfrm>
                    <a:off x="4409" y="1303"/>
                    <a:ext cx="57" cy="52"/>
                  </a:xfrm>
                  <a:custGeom>
                    <a:avLst/>
                    <a:gdLst>
                      <a:gd name="T0" fmla="*/ 24 w 24"/>
                      <a:gd name="T1" fmla="*/ 20 h 22"/>
                      <a:gd name="T2" fmla="*/ 10 w 24"/>
                      <a:gd name="T3" fmla="*/ 12 h 22"/>
                      <a:gd name="T4" fmla="*/ 0 w 24"/>
                      <a:gd name="T5" fmla="*/ 2 h 22"/>
                      <a:gd name="T6" fmla="*/ 24 w 24"/>
                      <a:gd name="T7" fmla="*/ 2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4" h="22">
                        <a:moveTo>
                          <a:pt x="24" y="20"/>
                        </a:moveTo>
                        <a:cubicBezTo>
                          <a:pt x="24" y="20"/>
                          <a:pt x="17" y="22"/>
                          <a:pt x="10" y="12"/>
                        </a:cubicBezTo>
                        <a:cubicBezTo>
                          <a:pt x="2" y="2"/>
                          <a:pt x="0" y="2"/>
                          <a:pt x="0" y="2"/>
                        </a:cubicBezTo>
                        <a:cubicBezTo>
                          <a:pt x="0" y="2"/>
                          <a:pt x="21" y="0"/>
                          <a:pt x="24" y="2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8" name="Freeform 69"/>
                  <p:cNvSpPr>
                    <a:spLocks/>
                  </p:cNvSpPr>
                  <p:nvPr/>
                </p:nvSpPr>
                <p:spPr bwMode="auto">
                  <a:xfrm>
                    <a:off x="4430" y="1320"/>
                    <a:ext cx="36" cy="31"/>
                  </a:xfrm>
                  <a:custGeom>
                    <a:avLst/>
                    <a:gdLst>
                      <a:gd name="T0" fmla="*/ 15 w 15"/>
                      <a:gd name="T1" fmla="*/ 13 h 13"/>
                      <a:gd name="T2" fmla="*/ 13 w 15"/>
                      <a:gd name="T3" fmla="*/ 11 h 13"/>
                      <a:gd name="T4" fmla="*/ 8 w 15"/>
                      <a:gd name="T5" fmla="*/ 6 h 13"/>
                      <a:gd name="T6" fmla="*/ 5 w 15"/>
                      <a:gd name="T7" fmla="*/ 4 h 13"/>
                      <a:gd name="T8" fmla="*/ 3 w 15"/>
                      <a:gd name="T9" fmla="*/ 2 h 13"/>
                      <a:gd name="T10" fmla="*/ 1 w 15"/>
                      <a:gd name="T11" fmla="*/ 0 h 13"/>
                      <a:gd name="T12" fmla="*/ 0 w 15"/>
                      <a:gd name="T13" fmla="*/ 0 h 13"/>
                      <a:gd name="T14" fmla="*/ 1 w 15"/>
                      <a:gd name="T15" fmla="*/ 0 h 13"/>
                      <a:gd name="T16" fmla="*/ 3 w 15"/>
                      <a:gd name="T17" fmla="*/ 1 h 13"/>
                      <a:gd name="T18" fmla="*/ 6 w 15"/>
                      <a:gd name="T19" fmla="*/ 2 h 13"/>
                      <a:gd name="T20" fmla="*/ 9 w 15"/>
                      <a:gd name="T21" fmla="*/ 5 h 13"/>
                      <a:gd name="T22" fmla="*/ 13 w 15"/>
                      <a:gd name="T23" fmla="*/ 10 h 13"/>
                      <a:gd name="T24" fmla="*/ 15 w 15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3">
                        <a:moveTo>
                          <a:pt x="15" y="13"/>
                        </a:moveTo>
                        <a:cubicBezTo>
                          <a:pt x="15" y="13"/>
                          <a:pt x="14" y="12"/>
                          <a:pt x="13" y="11"/>
                        </a:cubicBezTo>
                        <a:cubicBezTo>
                          <a:pt x="11" y="10"/>
                          <a:pt x="9" y="8"/>
                          <a:pt x="8" y="6"/>
                        </a:cubicBezTo>
                        <a:cubicBezTo>
                          <a:pt x="7" y="5"/>
                          <a:pt x="6" y="5"/>
                          <a:pt x="5" y="4"/>
                        </a:cubicBezTo>
                        <a:cubicBezTo>
                          <a:pt x="4" y="3"/>
                          <a:pt x="3" y="2"/>
                          <a:pt x="3" y="2"/>
                        </a:cubicBezTo>
                        <a:cubicBezTo>
                          <a:pt x="2" y="1"/>
                          <a:pt x="1" y="1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2" y="0"/>
                          <a:pt x="3" y="0"/>
                          <a:pt x="3" y="1"/>
                        </a:cubicBezTo>
                        <a:cubicBezTo>
                          <a:pt x="4" y="1"/>
                          <a:pt x="5" y="2"/>
                          <a:pt x="6" y="2"/>
                        </a:cubicBezTo>
                        <a:cubicBezTo>
                          <a:pt x="7" y="3"/>
                          <a:pt x="8" y="4"/>
                          <a:pt x="9" y="5"/>
                        </a:cubicBezTo>
                        <a:cubicBezTo>
                          <a:pt x="11" y="7"/>
                          <a:pt x="12" y="9"/>
                          <a:pt x="13" y="10"/>
                        </a:cubicBezTo>
                        <a:cubicBezTo>
                          <a:pt x="14" y="12"/>
                          <a:pt x="15" y="13"/>
                          <a:pt x="15" y="1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9" name="Freeform 70"/>
                  <p:cNvSpPr>
                    <a:spLocks/>
                  </p:cNvSpPr>
                  <p:nvPr/>
                </p:nvSpPr>
                <p:spPr bwMode="auto">
                  <a:xfrm>
                    <a:off x="4589" y="1370"/>
                    <a:ext cx="54" cy="61"/>
                  </a:xfrm>
                  <a:custGeom>
                    <a:avLst/>
                    <a:gdLst>
                      <a:gd name="T0" fmla="*/ 20 w 23"/>
                      <a:gd name="T1" fmla="*/ 0 h 26"/>
                      <a:gd name="T2" fmla="*/ 14 w 23"/>
                      <a:gd name="T3" fmla="*/ 15 h 26"/>
                      <a:gd name="T4" fmla="*/ 6 w 23"/>
                      <a:gd name="T5" fmla="*/ 26 h 26"/>
                      <a:gd name="T6" fmla="*/ 20 w 23"/>
                      <a:gd name="T7" fmla="*/ 0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6">
                        <a:moveTo>
                          <a:pt x="20" y="0"/>
                        </a:moveTo>
                        <a:cubicBezTo>
                          <a:pt x="20" y="0"/>
                          <a:pt x="23" y="6"/>
                          <a:pt x="14" y="15"/>
                        </a:cubicBezTo>
                        <a:cubicBezTo>
                          <a:pt x="5" y="24"/>
                          <a:pt x="6" y="26"/>
                          <a:pt x="6" y="26"/>
                        </a:cubicBezTo>
                        <a:cubicBezTo>
                          <a:pt x="6" y="26"/>
                          <a:pt x="0" y="6"/>
                          <a:pt x="2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0" name="Freeform 71"/>
                  <p:cNvSpPr>
                    <a:spLocks/>
                  </p:cNvSpPr>
                  <p:nvPr/>
                </p:nvSpPr>
                <p:spPr bwMode="auto">
                  <a:xfrm>
                    <a:off x="4610" y="1370"/>
                    <a:ext cx="26" cy="38"/>
                  </a:xfrm>
                  <a:custGeom>
                    <a:avLst/>
                    <a:gdLst>
                      <a:gd name="T0" fmla="*/ 11 w 11"/>
                      <a:gd name="T1" fmla="*/ 0 h 16"/>
                      <a:gd name="T2" fmla="*/ 9 w 11"/>
                      <a:gd name="T3" fmla="*/ 2 h 16"/>
                      <a:gd name="T4" fmla="*/ 5 w 11"/>
                      <a:gd name="T5" fmla="*/ 8 h 16"/>
                      <a:gd name="T6" fmla="*/ 3 w 11"/>
                      <a:gd name="T7" fmla="*/ 11 h 16"/>
                      <a:gd name="T8" fmla="*/ 1 w 11"/>
                      <a:gd name="T9" fmla="*/ 13 h 16"/>
                      <a:gd name="T10" fmla="*/ 0 w 11"/>
                      <a:gd name="T11" fmla="*/ 15 h 16"/>
                      <a:gd name="T12" fmla="*/ 0 w 11"/>
                      <a:gd name="T13" fmla="*/ 16 h 16"/>
                      <a:gd name="T14" fmla="*/ 0 w 11"/>
                      <a:gd name="T15" fmla="*/ 15 h 16"/>
                      <a:gd name="T16" fmla="*/ 0 w 11"/>
                      <a:gd name="T17" fmla="*/ 13 h 16"/>
                      <a:gd name="T18" fmla="*/ 2 w 11"/>
                      <a:gd name="T19" fmla="*/ 10 h 16"/>
                      <a:gd name="T20" fmla="*/ 4 w 11"/>
                      <a:gd name="T21" fmla="*/ 7 h 16"/>
                      <a:gd name="T22" fmla="*/ 8 w 11"/>
                      <a:gd name="T23" fmla="*/ 2 h 16"/>
                      <a:gd name="T24" fmla="*/ 11 w 11"/>
                      <a:gd name="T2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1" h="16">
                        <a:moveTo>
                          <a:pt x="11" y="0"/>
                        </a:moveTo>
                        <a:cubicBezTo>
                          <a:pt x="11" y="0"/>
                          <a:pt x="10" y="1"/>
                          <a:pt x="9" y="2"/>
                        </a:cubicBezTo>
                        <a:cubicBezTo>
                          <a:pt x="8" y="4"/>
                          <a:pt x="7" y="6"/>
                          <a:pt x="5" y="8"/>
                        </a:cubicBezTo>
                        <a:cubicBezTo>
                          <a:pt x="4" y="9"/>
                          <a:pt x="4" y="10"/>
                          <a:pt x="3" y="11"/>
                        </a:cubicBezTo>
                        <a:cubicBezTo>
                          <a:pt x="2" y="12"/>
                          <a:pt x="2" y="13"/>
                          <a:pt x="1" y="13"/>
                        </a:cubicBezTo>
                        <a:cubicBezTo>
                          <a:pt x="1" y="14"/>
                          <a:pt x="0" y="15"/>
                          <a:pt x="0" y="15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6"/>
                          <a:pt x="0" y="16"/>
                          <a:pt x="0" y="15"/>
                        </a:cubicBezTo>
                        <a:cubicBezTo>
                          <a:pt x="0" y="15"/>
                          <a:pt x="0" y="14"/>
                          <a:pt x="0" y="13"/>
                        </a:cubicBezTo>
                        <a:cubicBezTo>
                          <a:pt x="1" y="12"/>
                          <a:pt x="1" y="11"/>
                          <a:pt x="2" y="10"/>
                        </a:cubicBezTo>
                        <a:cubicBezTo>
                          <a:pt x="2" y="9"/>
                          <a:pt x="3" y="8"/>
                          <a:pt x="4" y="7"/>
                        </a:cubicBezTo>
                        <a:cubicBezTo>
                          <a:pt x="5" y="5"/>
                          <a:pt x="7" y="3"/>
                          <a:pt x="8" y="2"/>
                        </a:cubicBezTo>
                        <a:cubicBezTo>
                          <a:pt x="10" y="0"/>
                          <a:pt x="11" y="0"/>
                          <a:pt x="1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1" name="Freeform 72"/>
                  <p:cNvSpPr>
                    <a:spLocks/>
                  </p:cNvSpPr>
                  <p:nvPr/>
                </p:nvSpPr>
                <p:spPr bwMode="auto">
                  <a:xfrm>
                    <a:off x="4596" y="1215"/>
                    <a:ext cx="38" cy="45"/>
                  </a:xfrm>
                  <a:custGeom>
                    <a:avLst/>
                    <a:gdLst>
                      <a:gd name="T0" fmla="*/ 14 w 16"/>
                      <a:gd name="T1" fmla="*/ 19 h 19"/>
                      <a:gd name="T2" fmla="*/ 5 w 16"/>
                      <a:gd name="T3" fmla="*/ 10 h 19"/>
                      <a:gd name="T4" fmla="*/ 0 w 16"/>
                      <a:gd name="T5" fmla="*/ 0 h 19"/>
                      <a:gd name="T6" fmla="*/ 14 w 16"/>
                      <a:gd name="T7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9">
                        <a:moveTo>
                          <a:pt x="14" y="19"/>
                        </a:moveTo>
                        <a:cubicBezTo>
                          <a:pt x="14" y="19"/>
                          <a:pt x="9" y="19"/>
                          <a:pt x="5" y="10"/>
                        </a:cubicBezTo>
                        <a:cubicBezTo>
                          <a:pt x="2" y="1"/>
                          <a:pt x="0" y="0"/>
                          <a:pt x="0" y="0"/>
                        </a:cubicBezTo>
                        <a:cubicBezTo>
                          <a:pt x="0" y="0"/>
                          <a:pt x="16" y="4"/>
                          <a:pt x="14" y="1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2" name="Freeform 73"/>
                  <p:cNvSpPr>
                    <a:spLocks/>
                  </p:cNvSpPr>
                  <p:nvPr/>
                </p:nvSpPr>
                <p:spPr bwMode="auto">
                  <a:xfrm>
                    <a:off x="4610" y="1229"/>
                    <a:ext cx="19" cy="31"/>
                  </a:xfrm>
                  <a:custGeom>
                    <a:avLst/>
                    <a:gdLst>
                      <a:gd name="T0" fmla="*/ 8 w 8"/>
                      <a:gd name="T1" fmla="*/ 13 h 13"/>
                      <a:gd name="T2" fmla="*/ 7 w 8"/>
                      <a:gd name="T3" fmla="*/ 11 h 13"/>
                      <a:gd name="T4" fmla="*/ 6 w 8"/>
                      <a:gd name="T5" fmla="*/ 9 h 13"/>
                      <a:gd name="T6" fmla="*/ 4 w 8"/>
                      <a:gd name="T7" fmla="*/ 6 h 13"/>
                      <a:gd name="T8" fmla="*/ 2 w 8"/>
                      <a:gd name="T9" fmla="*/ 2 h 13"/>
                      <a:gd name="T10" fmla="*/ 1 w 8"/>
                      <a:gd name="T11" fmla="*/ 0 h 13"/>
                      <a:gd name="T12" fmla="*/ 0 w 8"/>
                      <a:gd name="T13" fmla="*/ 0 h 13"/>
                      <a:gd name="T14" fmla="*/ 1 w 8"/>
                      <a:gd name="T15" fmla="*/ 0 h 13"/>
                      <a:gd name="T16" fmla="*/ 2 w 8"/>
                      <a:gd name="T17" fmla="*/ 1 h 13"/>
                      <a:gd name="T18" fmla="*/ 4 w 8"/>
                      <a:gd name="T19" fmla="*/ 3 h 13"/>
                      <a:gd name="T20" fmla="*/ 6 w 8"/>
                      <a:gd name="T21" fmla="*/ 6 h 13"/>
                      <a:gd name="T22" fmla="*/ 8 w 8"/>
                      <a:gd name="T23" fmla="*/ 11 h 13"/>
                      <a:gd name="T24" fmla="*/ 8 w 8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13">
                        <a:moveTo>
                          <a:pt x="8" y="13"/>
                        </a:moveTo>
                        <a:cubicBezTo>
                          <a:pt x="8" y="13"/>
                          <a:pt x="7" y="12"/>
                          <a:pt x="7" y="11"/>
                        </a:cubicBezTo>
                        <a:cubicBezTo>
                          <a:pt x="6" y="10"/>
                          <a:pt x="6" y="10"/>
                          <a:pt x="6" y="9"/>
                        </a:cubicBezTo>
                        <a:cubicBezTo>
                          <a:pt x="5" y="8"/>
                          <a:pt x="5" y="7"/>
                          <a:pt x="4" y="6"/>
                        </a:cubicBezTo>
                        <a:cubicBezTo>
                          <a:pt x="3" y="5"/>
                          <a:pt x="2" y="3"/>
                          <a:pt x="2" y="2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2" y="1"/>
                          <a:pt x="2" y="1"/>
                        </a:cubicBezTo>
                        <a:cubicBezTo>
                          <a:pt x="3" y="2"/>
                          <a:pt x="4" y="2"/>
                          <a:pt x="4" y="3"/>
                        </a:cubicBezTo>
                        <a:cubicBezTo>
                          <a:pt x="5" y="4"/>
                          <a:pt x="5" y="5"/>
                          <a:pt x="6" y="6"/>
                        </a:cubicBezTo>
                        <a:cubicBezTo>
                          <a:pt x="6" y="7"/>
                          <a:pt x="7" y="9"/>
                          <a:pt x="8" y="11"/>
                        </a:cubicBezTo>
                        <a:cubicBezTo>
                          <a:pt x="8" y="12"/>
                          <a:pt x="8" y="13"/>
                          <a:pt x="8" y="1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3" name="Freeform 74"/>
                  <p:cNvSpPr>
                    <a:spLocks/>
                  </p:cNvSpPr>
                  <p:nvPr/>
                </p:nvSpPr>
                <p:spPr bwMode="auto">
                  <a:xfrm>
                    <a:off x="4598" y="1317"/>
                    <a:ext cx="55" cy="36"/>
                  </a:xfrm>
                  <a:custGeom>
                    <a:avLst/>
                    <a:gdLst>
                      <a:gd name="T0" fmla="*/ 23 w 23"/>
                      <a:gd name="T1" fmla="*/ 10 h 15"/>
                      <a:gd name="T2" fmla="*/ 11 w 23"/>
                      <a:gd name="T3" fmla="*/ 12 h 15"/>
                      <a:gd name="T4" fmla="*/ 0 w 23"/>
                      <a:gd name="T5" fmla="*/ 12 h 15"/>
                      <a:gd name="T6" fmla="*/ 23 w 23"/>
                      <a:gd name="T7" fmla="*/ 10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15">
                        <a:moveTo>
                          <a:pt x="23" y="10"/>
                        </a:moveTo>
                        <a:cubicBezTo>
                          <a:pt x="23" y="10"/>
                          <a:pt x="20" y="15"/>
                          <a:pt x="11" y="12"/>
                        </a:cubicBezTo>
                        <a:cubicBezTo>
                          <a:pt x="2" y="10"/>
                          <a:pt x="0" y="12"/>
                          <a:pt x="0" y="12"/>
                        </a:cubicBezTo>
                        <a:cubicBezTo>
                          <a:pt x="0" y="12"/>
                          <a:pt x="12" y="0"/>
                          <a:pt x="23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4" name="Freeform 75"/>
                  <p:cNvSpPr>
                    <a:spLocks/>
                  </p:cNvSpPr>
                  <p:nvPr/>
                </p:nvSpPr>
                <p:spPr bwMode="auto">
                  <a:xfrm>
                    <a:off x="4617" y="1336"/>
                    <a:ext cx="36" cy="5"/>
                  </a:xfrm>
                  <a:custGeom>
                    <a:avLst/>
                    <a:gdLst>
                      <a:gd name="T0" fmla="*/ 15 w 15"/>
                      <a:gd name="T1" fmla="*/ 2 h 2"/>
                      <a:gd name="T2" fmla="*/ 13 w 15"/>
                      <a:gd name="T3" fmla="*/ 2 h 2"/>
                      <a:gd name="T4" fmla="*/ 11 w 15"/>
                      <a:gd name="T5" fmla="*/ 2 h 2"/>
                      <a:gd name="T6" fmla="*/ 8 w 15"/>
                      <a:gd name="T7" fmla="*/ 2 h 2"/>
                      <a:gd name="T8" fmla="*/ 3 w 15"/>
                      <a:gd name="T9" fmla="*/ 1 h 2"/>
                      <a:gd name="T10" fmla="*/ 1 w 15"/>
                      <a:gd name="T11" fmla="*/ 1 h 2"/>
                      <a:gd name="T12" fmla="*/ 0 w 15"/>
                      <a:gd name="T13" fmla="*/ 1 h 2"/>
                      <a:gd name="T14" fmla="*/ 1 w 15"/>
                      <a:gd name="T15" fmla="*/ 1 h 2"/>
                      <a:gd name="T16" fmla="*/ 3 w 15"/>
                      <a:gd name="T17" fmla="*/ 0 h 2"/>
                      <a:gd name="T18" fmla="*/ 5 w 15"/>
                      <a:gd name="T19" fmla="*/ 0 h 2"/>
                      <a:gd name="T20" fmla="*/ 8 w 15"/>
                      <a:gd name="T21" fmla="*/ 0 h 2"/>
                      <a:gd name="T22" fmla="*/ 13 w 15"/>
                      <a:gd name="T23" fmla="*/ 1 h 2"/>
                      <a:gd name="T24" fmla="*/ 15 w 15"/>
                      <a:gd name="T2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2">
                        <a:moveTo>
                          <a:pt x="15" y="2"/>
                        </a:moveTo>
                        <a:cubicBezTo>
                          <a:pt x="15" y="2"/>
                          <a:pt x="14" y="2"/>
                          <a:pt x="13" y="2"/>
                        </a:cubicBezTo>
                        <a:cubicBezTo>
                          <a:pt x="12" y="2"/>
                          <a:pt x="11" y="2"/>
                          <a:pt x="11" y="2"/>
                        </a:cubicBezTo>
                        <a:cubicBezTo>
                          <a:pt x="10" y="2"/>
                          <a:pt x="9" y="2"/>
                          <a:pt x="8" y="2"/>
                        </a:cubicBezTo>
                        <a:cubicBezTo>
                          <a:pt x="6" y="1"/>
                          <a:pt x="4" y="1"/>
                          <a:pt x="3" y="1"/>
                        </a:cubicBezTo>
                        <a:cubicBezTo>
                          <a:pt x="2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3" y="0"/>
                          <a:pt x="4" y="0"/>
                          <a:pt x="5" y="0"/>
                        </a:cubicBezTo>
                        <a:cubicBezTo>
                          <a:pt x="6" y="0"/>
                          <a:pt x="7" y="0"/>
                          <a:pt x="8" y="0"/>
                        </a:cubicBezTo>
                        <a:cubicBezTo>
                          <a:pt x="10" y="0"/>
                          <a:pt x="12" y="1"/>
                          <a:pt x="13" y="1"/>
                        </a:cubicBezTo>
                        <a:cubicBezTo>
                          <a:pt x="14" y="1"/>
                          <a:pt x="15" y="2"/>
                          <a:pt x="15" y="2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5" name="Freeform 76"/>
                  <p:cNvSpPr>
                    <a:spLocks/>
                  </p:cNvSpPr>
                  <p:nvPr/>
                </p:nvSpPr>
                <p:spPr bwMode="auto">
                  <a:xfrm>
                    <a:off x="4546" y="1239"/>
                    <a:ext cx="45" cy="28"/>
                  </a:xfrm>
                  <a:custGeom>
                    <a:avLst/>
                    <a:gdLst>
                      <a:gd name="T0" fmla="*/ 19 w 19"/>
                      <a:gd name="T1" fmla="*/ 8 h 12"/>
                      <a:gd name="T2" fmla="*/ 9 w 19"/>
                      <a:gd name="T3" fmla="*/ 10 h 12"/>
                      <a:gd name="T4" fmla="*/ 0 w 19"/>
                      <a:gd name="T5" fmla="*/ 10 h 12"/>
                      <a:gd name="T6" fmla="*/ 19 w 19"/>
                      <a:gd name="T7" fmla="*/ 8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2">
                        <a:moveTo>
                          <a:pt x="19" y="8"/>
                        </a:moveTo>
                        <a:cubicBezTo>
                          <a:pt x="19" y="8"/>
                          <a:pt x="17" y="12"/>
                          <a:pt x="9" y="10"/>
                        </a:cubicBezTo>
                        <a:cubicBezTo>
                          <a:pt x="1" y="8"/>
                          <a:pt x="0" y="10"/>
                          <a:pt x="0" y="10"/>
                        </a:cubicBezTo>
                        <a:cubicBezTo>
                          <a:pt x="0" y="10"/>
                          <a:pt x="9" y="0"/>
                          <a:pt x="19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6" name="Freeform 77"/>
                  <p:cNvSpPr>
                    <a:spLocks/>
                  </p:cNvSpPr>
                  <p:nvPr/>
                </p:nvSpPr>
                <p:spPr bwMode="auto">
                  <a:xfrm>
                    <a:off x="4561" y="1253"/>
                    <a:ext cx="30" cy="5"/>
                  </a:xfrm>
                  <a:custGeom>
                    <a:avLst/>
                    <a:gdLst>
                      <a:gd name="T0" fmla="*/ 13 w 13"/>
                      <a:gd name="T1" fmla="*/ 2 h 2"/>
                      <a:gd name="T2" fmla="*/ 11 w 13"/>
                      <a:gd name="T3" fmla="*/ 2 h 2"/>
                      <a:gd name="T4" fmla="*/ 7 w 13"/>
                      <a:gd name="T5" fmla="*/ 2 h 2"/>
                      <a:gd name="T6" fmla="*/ 2 w 13"/>
                      <a:gd name="T7" fmla="*/ 2 h 2"/>
                      <a:gd name="T8" fmla="*/ 1 w 13"/>
                      <a:gd name="T9" fmla="*/ 2 h 2"/>
                      <a:gd name="T10" fmla="*/ 0 w 13"/>
                      <a:gd name="T11" fmla="*/ 2 h 2"/>
                      <a:gd name="T12" fmla="*/ 1 w 13"/>
                      <a:gd name="T13" fmla="*/ 1 h 2"/>
                      <a:gd name="T14" fmla="*/ 2 w 13"/>
                      <a:gd name="T15" fmla="*/ 1 h 2"/>
                      <a:gd name="T16" fmla="*/ 4 w 13"/>
                      <a:gd name="T17" fmla="*/ 1 h 2"/>
                      <a:gd name="T18" fmla="*/ 7 w 13"/>
                      <a:gd name="T19" fmla="*/ 0 h 2"/>
                      <a:gd name="T20" fmla="*/ 11 w 13"/>
                      <a:gd name="T21" fmla="*/ 1 h 2"/>
                      <a:gd name="T22" fmla="*/ 13 w 13"/>
                      <a:gd name="T2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" h="2">
                        <a:moveTo>
                          <a:pt x="13" y="2"/>
                        </a:moveTo>
                        <a:cubicBezTo>
                          <a:pt x="13" y="2"/>
                          <a:pt x="12" y="2"/>
                          <a:pt x="11" y="2"/>
                        </a:cubicBezTo>
                        <a:cubicBezTo>
                          <a:pt x="10" y="2"/>
                          <a:pt x="8" y="2"/>
                          <a:pt x="7" y="2"/>
                        </a:cubicBezTo>
                        <a:cubicBezTo>
                          <a:pt x="5" y="2"/>
                          <a:pt x="4" y="2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0" y="2"/>
                          <a:pt x="1" y="2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5" y="0"/>
                          <a:pt x="6" y="0"/>
                          <a:pt x="7" y="0"/>
                        </a:cubicBezTo>
                        <a:cubicBezTo>
                          <a:pt x="8" y="1"/>
                          <a:pt x="10" y="1"/>
                          <a:pt x="11" y="1"/>
                        </a:cubicBezTo>
                        <a:cubicBezTo>
                          <a:pt x="12" y="1"/>
                          <a:pt x="13" y="2"/>
                          <a:pt x="13" y="2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7" name="Freeform 78"/>
                  <p:cNvSpPr>
                    <a:spLocks/>
                  </p:cNvSpPr>
                  <p:nvPr/>
                </p:nvSpPr>
                <p:spPr bwMode="auto">
                  <a:xfrm>
                    <a:off x="4466" y="1296"/>
                    <a:ext cx="47" cy="28"/>
                  </a:xfrm>
                  <a:custGeom>
                    <a:avLst/>
                    <a:gdLst>
                      <a:gd name="T0" fmla="*/ 20 w 20"/>
                      <a:gd name="T1" fmla="*/ 8 h 12"/>
                      <a:gd name="T2" fmla="*/ 10 w 20"/>
                      <a:gd name="T3" fmla="*/ 11 h 12"/>
                      <a:gd name="T4" fmla="*/ 0 w 20"/>
                      <a:gd name="T5" fmla="*/ 10 h 12"/>
                      <a:gd name="T6" fmla="*/ 20 w 20"/>
                      <a:gd name="T7" fmla="*/ 8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12">
                        <a:moveTo>
                          <a:pt x="20" y="8"/>
                        </a:moveTo>
                        <a:cubicBezTo>
                          <a:pt x="20" y="8"/>
                          <a:pt x="17" y="12"/>
                          <a:pt x="10" y="11"/>
                        </a:cubicBezTo>
                        <a:cubicBezTo>
                          <a:pt x="2" y="9"/>
                          <a:pt x="0" y="10"/>
                          <a:pt x="0" y="10"/>
                        </a:cubicBezTo>
                        <a:cubicBezTo>
                          <a:pt x="0" y="10"/>
                          <a:pt x="10" y="0"/>
                          <a:pt x="20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8" name="Freeform 79"/>
                  <p:cNvSpPr>
                    <a:spLocks/>
                  </p:cNvSpPr>
                  <p:nvPr/>
                </p:nvSpPr>
                <p:spPr bwMode="auto">
                  <a:xfrm>
                    <a:off x="4482" y="1312"/>
                    <a:ext cx="31" cy="3"/>
                  </a:xfrm>
                  <a:custGeom>
                    <a:avLst/>
                    <a:gdLst>
                      <a:gd name="T0" fmla="*/ 13 w 13"/>
                      <a:gd name="T1" fmla="*/ 1 h 1"/>
                      <a:gd name="T2" fmla="*/ 11 w 13"/>
                      <a:gd name="T3" fmla="*/ 1 h 1"/>
                      <a:gd name="T4" fmla="*/ 6 w 13"/>
                      <a:gd name="T5" fmla="*/ 1 h 1"/>
                      <a:gd name="T6" fmla="*/ 2 w 13"/>
                      <a:gd name="T7" fmla="*/ 1 h 1"/>
                      <a:gd name="T8" fmla="*/ 1 w 13"/>
                      <a:gd name="T9" fmla="*/ 1 h 1"/>
                      <a:gd name="T10" fmla="*/ 0 w 13"/>
                      <a:gd name="T11" fmla="*/ 1 h 1"/>
                      <a:gd name="T12" fmla="*/ 1 w 13"/>
                      <a:gd name="T13" fmla="*/ 1 h 1"/>
                      <a:gd name="T14" fmla="*/ 2 w 13"/>
                      <a:gd name="T15" fmla="*/ 0 h 1"/>
                      <a:gd name="T16" fmla="*/ 4 w 13"/>
                      <a:gd name="T17" fmla="*/ 0 h 1"/>
                      <a:gd name="T18" fmla="*/ 6 w 13"/>
                      <a:gd name="T19" fmla="*/ 0 h 1"/>
                      <a:gd name="T20" fmla="*/ 11 w 13"/>
                      <a:gd name="T21" fmla="*/ 1 h 1"/>
                      <a:gd name="T22" fmla="*/ 13 w 13"/>
                      <a:gd name="T2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" h="1">
                        <a:moveTo>
                          <a:pt x="13" y="1"/>
                        </a:moveTo>
                        <a:cubicBezTo>
                          <a:pt x="13" y="1"/>
                          <a:pt x="12" y="1"/>
                          <a:pt x="11" y="1"/>
                        </a:cubicBezTo>
                        <a:cubicBezTo>
                          <a:pt x="10" y="1"/>
                          <a:pt x="8" y="1"/>
                          <a:pt x="6" y="1"/>
                        </a:cubicBezTo>
                        <a:cubicBezTo>
                          <a:pt x="5" y="1"/>
                          <a:pt x="3" y="1"/>
                          <a:pt x="2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0"/>
                          <a:pt x="2" y="0"/>
                        </a:cubicBezTo>
                        <a:cubicBezTo>
                          <a:pt x="3" y="0"/>
                          <a:pt x="3" y="0"/>
                          <a:pt x="4" y="0"/>
                        </a:cubicBezTo>
                        <a:cubicBezTo>
                          <a:pt x="5" y="0"/>
                          <a:pt x="6" y="0"/>
                          <a:pt x="6" y="0"/>
                        </a:cubicBezTo>
                        <a:cubicBezTo>
                          <a:pt x="8" y="0"/>
                          <a:pt x="10" y="0"/>
                          <a:pt x="11" y="1"/>
                        </a:cubicBezTo>
                        <a:cubicBezTo>
                          <a:pt x="12" y="1"/>
                          <a:pt x="13" y="1"/>
                          <a:pt x="13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9" name="Freeform 80"/>
                  <p:cNvSpPr>
                    <a:spLocks/>
                  </p:cNvSpPr>
                  <p:nvPr/>
                </p:nvSpPr>
                <p:spPr bwMode="auto">
                  <a:xfrm>
                    <a:off x="4677" y="1181"/>
                    <a:ext cx="54" cy="36"/>
                  </a:xfrm>
                  <a:custGeom>
                    <a:avLst/>
                    <a:gdLst>
                      <a:gd name="T0" fmla="*/ 23 w 23"/>
                      <a:gd name="T1" fmla="*/ 8 h 15"/>
                      <a:gd name="T2" fmla="*/ 11 w 23"/>
                      <a:gd name="T3" fmla="*/ 13 h 15"/>
                      <a:gd name="T4" fmla="*/ 0 w 23"/>
                      <a:gd name="T5" fmla="*/ 15 h 15"/>
                      <a:gd name="T6" fmla="*/ 23 w 23"/>
                      <a:gd name="T7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15">
                        <a:moveTo>
                          <a:pt x="23" y="8"/>
                        </a:moveTo>
                        <a:cubicBezTo>
                          <a:pt x="23" y="8"/>
                          <a:pt x="21" y="13"/>
                          <a:pt x="11" y="13"/>
                        </a:cubicBezTo>
                        <a:cubicBezTo>
                          <a:pt x="1" y="13"/>
                          <a:pt x="0" y="15"/>
                          <a:pt x="0" y="15"/>
                        </a:cubicBezTo>
                        <a:cubicBezTo>
                          <a:pt x="0" y="15"/>
                          <a:pt x="9" y="0"/>
                          <a:pt x="23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0" name="Freeform 81"/>
                  <p:cNvSpPr>
                    <a:spLocks/>
                  </p:cNvSpPr>
                  <p:nvPr/>
                </p:nvSpPr>
                <p:spPr bwMode="auto">
                  <a:xfrm>
                    <a:off x="4693" y="1198"/>
                    <a:ext cx="38" cy="10"/>
                  </a:xfrm>
                  <a:custGeom>
                    <a:avLst/>
                    <a:gdLst>
                      <a:gd name="T0" fmla="*/ 16 w 16"/>
                      <a:gd name="T1" fmla="*/ 1 h 4"/>
                      <a:gd name="T2" fmla="*/ 13 w 16"/>
                      <a:gd name="T3" fmla="*/ 1 h 4"/>
                      <a:gd name="T4" fmla="*/ 11 w 16"/>
                      <a:gd name="T5" fmla="*/ 2 h 4"/>
                      <a:gd name="T6" fmla="*/ 8 w 16"/>
                      <a:gd name="T7" fmla="*/ 2 h 4"/>
                      <a:gd name="T8" fmla="*/ 3 w 16"/>
                      <a:gd name="T9" fmla="*/ 3 h 4"/>
                      <a:gd name="T10" fmla="*/ 1 w 16"/>
                      <a:gd name="T11" fmla="*/ 3 h 4"/>
                      <a:gd name="T12" fmla="*/ 0 w 16"/>
                      <a:gd name="T13" fmla="*/ 4 h 4"/>
                      <a:gd name="T14" fmla="*/ 1 w 16"/>
                      <a:gd name="T15" fmla="*/ 3 h 4"/>
                      <a:gd name="T16" fmla="*/ 2 w 16"/>
                      <a:gd name="T17" fmla="*/ 2 h 4"/>
                      <a:gd name="T18" fmla="*/ 5 w 16"/>
                      <a:gd name="T19" fmla="*/ 1 h 4"/>
                      <a:gd name="T20" fmla="*/ 8 w 16"/>
                      <a:gd name="T21" fmla="*/ 1 h 4"/>
                      <a:gd name="T22" fmla="*/ 13 w 16"/>
                      <a:gd name="T23" fmla="*/ 0 h 4"/>
                      <a:gd name="T24" fmla="*/ 16 w 16"/>
                      <a:gd name="T2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6" h="4">
                        <a:moveTo>
                          <a:pt x="16" y="1"/>
                        </a:moveTo>
                        <a:cubicBezTo>
                          <a:pt x="16" y="1"/>
                          <a:pt x="15" y="1"/>
                          <a:pt x="13" y="1"/>
                        </a:cubicBezTo>
                        <a:cubicBezTo>
                          <a:pt x="13" y="1"/>
                          <a:pt x="12" y="2"/>
                          <a:pt x="11" y="2"/>
                        </a:cubicBezTo>
                        <a:cubicBezTo>
                          <a:pt x="10" y="2"/>
                          <a:pt x="9" y="2"/>
                          <a:pt x="8" y="2"/>
                        </a:cubicBezTo>
                        <a:cubicBezTo>
                          <a:pt x="6" y="2"/>
                          <a:pt x="4" y="3"/>
                          <a:pt x="3" y="3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3"/>
                          <a:pt x="1" y="3"/>
                        </a:cubicBezTo>
                        <a:cubicBezTo>
                          <a:pt x="1" y="3"/>
                          <a:pt x="2" y="2"/>
                          <a:pt x="2" y="2"/>
                        </a:cubicBezTo>
                        <a:cubicBezTo>
                          <a:pt x="3" y="2"/>
                          <a:pt x="4" y="1"/>
                          <a:pt x="5" y="1"/>
                        </a:cubicBezTo>
                        <a:cubicBezTo>
                          <a:pt x="6" y="1"/>
                          <a:pt x="7" y="1"/>
                          <a:pt x="8" y="1"/>
                        </a:cubicBezTo>
                        <a:cubicBezTo>
                          <a:pt x="10" y="0"/>
                          <a:pt x="12" y="0"/>
                          <a:pt x="13" y="0"/>
                        </a:cubicBezTo>
                        <a:cubicBezTo>
                          <a:pt x="15" y="0"/>
                          <a:pt x="16" y="1"/>
                          <a:pt x="16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1" name="Freeform 82"/>
                  <p:cNvSpPr>
                    <a:spLocks/>
                  </p:cNvSpPr>
                  <p:nvPr/>
                </p:nvSpPr>
                <p:spPr bwMode="auto">
                  <a:xfrm>
                    <a:off x="4624" y="1136"/>
                    <a:ext cx="24" cy="24"/>
                  </a:xfrm>
                  <a:custGeom>
                    <a:avLst/>
                    <a:gdLst>
                      <a:gd name="T0" fmla="*/ 7 w 10"/>
                      <a:gd name="T1" fmla="*/ 10 h 10"/>
                      <a:gd name="T2" fmla="*/ 5 w 10"/>
                      <a:gd name="T3" fmla="*/ 1 h 10"/>
                      <a:gd name="T4" fmla="*/ 7 w 10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7" y="10"/>
                        </a:moveTo>
                        <a:cubicBezTo>
                          <a:pt x="7" y="10"/>
                          <a:pt x="0" y="3"/>
                          <a:pt x="5" y="1"/>
                        </a:cubicBezTo>
                        <a:cubicBezTo>
                          <a:pt x="10" y="0"/>
                          <a:pt x="7" y="10"/>
                          <a:pt x="7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2" name="Freeform 83"/>
                  <p:cNvSpPr>
                    <a:spLocks/>
                  </p:cNvSpPr>
                  <p:nvPr/>
                </p:nvSpPr>
                <p:spPr bwMode="auto">
                  <a:xfrm>
                    <a:off x="4641" y="1136"/>
                    <a:ext cx="21" cy="24"/>
                  </a:xfrm>
                  <a:custGeom>
                    <a:avLst/>
                    <a:gdLst>
                      <a:gd name="T0" fmla="*/ 0 w 9"/>
                      <a:gd name="T1" fmla="*/ 10 h 10"/>
                      <a:gd name="T2" fmla="*/ 5 w 9"/>
                      <a:gd name="T3" fmla="*/ 3 h 10"/>
                      <a:gd name="T4" fmla="*/ 0 w 9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0" y="10"/>
                        </a:moveTo>
                        <a:cubicBezTo>
                          <a:pt x="0" y="10"/>
                          <a:pt x="0" y="0"/>
                          <a:pt x="5" y="3"/>
                        </a:cubicBezTo>
                        <a:cubicBezTo>
                          <a:pt x="9" y="5"/>
                          <a:pt x="0" y="10"/>
                          <a:pt x="0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3" name="Freeform 84"/>
                  <p:cNvSpPr>
                    <a:spLocks/>
                  </p:cNvSpPr>
                  <p:nvPr/>
                </p:nvSpPr>
                <p:spPr bwMode="auto">
                  <a:xfrm>
                    <a:off x="4641" y="1148"/>
                    <a:ext cx="19" cy="24"/>
                  </a:xfrm>
                  <a:custGeom>
                    <a:avLst/>
                    <a:gdLst>
                      <a:gd name="T0" fmla="*/ 0 w 8"/>
                      <a:gd name="T1" fmla="*/ 5 h 10"/>
                      <a:gd name="T2" fmla="*/ 8 w 8"/>
                      <a:gd name="T3" fmla="*/ 5 h 10"/>
                      <a:gd name="T4" fmla="*/ 0 w 8"/>
                      <a:gd name="T5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10">
                        <a:moveTo>
                          <a:pt x="0" y="5"/>
                        </a:moveTo>
                        <a:cubicBezTo>
                          <a:pt x="0" y="5"/>
                          <a:pt x="8" y="0"/>
                          <a:pt x="8" y="5"/>
                        </a:cubicBezTo>
                        <a:cubicBezTo>
                          <a:pt x="8" y="10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4" name="Freeform 85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19" cy="24"/>
                  </a:xfrm>
                  <a:custGeom>
                    <a:avLst/>
                    <a:gdLst>
                      <a:gd name="T0" fmla="*/ 0 w 8"/>
                      <a:gd name="T1" fmla="*/ 0 h 10"/>
                      <a:gd name="T2" fmla="*/ 4 w 8"/>
                      <a:gd name="T3" fmla="*/ 7 h 10"/>
                      <a:gd name="T4" fmla="*/ 0 w 8"/>
                      <a:gd name="T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10">
                        <a:moveTo>
                          <a:pt x="0" y="0"/>
                        </a:moveTo>
                        <a:cubicBezTo>
                          <a:pt x="0" y="0"/>
                          <a:pt x="8" y="4"/>
                          <a:pt x="4" y="7"/>
                        </a:cubicBezTo>
                        <a:cubicBezTo>
                          <a:pt x="0" y="1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5" name="Freeform 86"/>
                  <p:cNvSpPr>
                    <a:spLocks/>
                  </p:cNvSpPr>
                  <p:nvPr/>
                </p:nvSpPr>
                <p:spPr bwMode="auto">
                  <a:xfrm>
                    <a:off x="4620" y="1160"/>
                    <a:ext cx="23" cy="21"/>
                  </a:xfrm>
                  <a:custGeom>
                    <a:avLst/>
                    <a:gdLst>
                      <a:gd name="T0" fmla="*/ 9 w 10"/>
                      <a:gd name="T1" fmla="*/ 0 h 9"/>
                      <a:gd name="T2" fmla="*/ 5 w 10"/>
                      <a:gd name="T3" fmla="*/ 8 h 9"/>
                      <a:gd name="T4" fmla="*/ 9 w 10"/>
                      <a:gd name="T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9" y="0"/>
                        </a:moveTo>
                        <a:cubicBezTo>
                          <a:pt x="9" y="0"/>
                          <a:pt x="10" y="9"/>
                          <a:pt x="5" y="8"/>
                        </a:cubicBezTo>
                        <a:cubicBezTo>
                          <a:pt x="0" y="6"/>
                          <a:pt x="9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6" name="Freeform 87"/>
                  <p:cNvSpPr>
                    <a:spLocks/>
                  </p:cNvSpPr>
                  <p:nvPr/>
                </p:nvSpPr>
                <p:spPr bwMode="auto">
                  <a:xfrm>
                    <a:off x="4617" y="1153"/>
                    <a:ext cx="24" cy="24"/>
                  </a:xfrm>
                  <a:custGeom>
                    <a:avLst/>
                    <a:gdLst>
                      <a:gd name="T0" fmla="*/ 10 w 10"/>
                      <a:gd name="T1" fmla="*/ 3 h 10"/>
                      <a:gd name="T2" fmla="*/ 1 w 10"/>
                      <a:gd name="T3" fmla="*/ 5 h 10"/>
                      <a:gd name="T4" fmla="*/ 10 w 10"/>
                      <a:gd name="T5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10" y="3"/>
                        </a:moveTo>
                        <a:cubicBezTo>
                          <a:pt x="10" y="3"/>
                          <a:pt x="3" y="10"/>
                          <a:pt x="1" y="5"/>
                        </a:cubicBezTo>
                        <a:cubicBezTo>
                          <a:pt x="0" y="0"/>
                          <a:pt x="10" y="3"/>
                          <a:pt x="10" y="3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7" name="Freeform 88"/>
                  <p:cNvSpPr>
                    <a:spLocks/>
                  </p:cNvSpPr>
                  <p:nvPr/>
                </p:nvSpPr>
                <p:spPr bwMode="auto">
                  <a:xfrm>
                    <a:off x="4617" y="1139"/>
                    <a:ext cx="24" cy="21"/>
                  </a:xfrm>
                  <a:custGeom>
                    <a:avLst/>
                    <a:gdLst>
                      <a:gd name="T0" fmla="*/ 10 w 10"/>
                      <a:gd name="T1" fmla="*/ 9 h 9"/>
                      <a:gd name="T2" fmla="*/ 2 w 10"/>
                      <a:gd name="T3" fmla="*/ 5 h 9"/>
                      <a:gd name="T4" fmla="*/ 10 w 10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10" y="9"/>
                        </a:moveTo>
                        <a:cubicBezTo>
                          <a:pt x="10" y="9"/>
                          <a:pt x="0" y="9"/>
                          <a:pt x="2" y="5"/>
                        </a:cubicBezTo>
                        <a:cubicBezTo>
                          <a:pt x="4" y="0"/>
                          <a:pt x="10" y="9"/>
                          <a:pt x="10" y="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8" name="Freeform 89"/>
                  <p:cNvSpPr>
                    <a:spLocks/>
                  </p:cNvSpPr>
                  <p:nvPr/>
                </p:nvSpPr>
                <p:spPr bwMode="auto">
                  <a:xfrm>
                    <a:off x="4636" y="1155"/>
                    <a:ext cx="7" cy="7"/>
                  </a:xfrm>
                  <a:custGeom>
                    <a:avLst/>
                    <a:gdLst>
                      <a:gd name="T0" fmla="*/ 3 w 3"/>
                      <a:gd name="T1" fmla="*/ 1 h 3"/>
                      <a:gd name="T2" fmla="*/ 2 w 3"/>
                      <a:gd name="T3" fmla="*/ 3 h 3"/>
                      <a:gd name="T4" fmla="*/ 0 w 3"/>
                      <a:gd name="T5" fmla="*/ 3 h 3"/>
                      <a:gd name="T6" fmla="*/ 1 w 3"/>
                      <a:gd name="T7" fmla="*/ 1 h 3"/>
                      <a:gd name="T8" fmla="*/ 3 w 3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3" y="1"/>
                        </a:moveTo>
                        <a:cubicBezTo>
                          <a:pt x="3" y="2"/>
                          <a:pt x="2" y="3"/>
                          <a:pt x="2" y="3"/>
                        </a:cubicBezTo>
                        <a:cubicBezTo>
                          <a:pt x="1" y="3"/>
                          <a:pt x="0" y="3"/>
                          <a:pt x="0" y="3"/>
                        </a:cubicBezTo>
                        <a:cubicBezTo>
                          <a:pt x="0" y="2"/>
                          <a:pt x="0" y="1"/>
                          <a:pt x="1" y="1"/>
                        </a:cubicBezTo>
                        <a:cubicBezTo>
                          <a:pt x="2" y="0"/>
                          <a:pt x="2" y="1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9" name="Freeform 90"/>
                  <p:cNvSpPr>
                    <a:spLocks/>
                  </p:cNvSpPr>
                  <p:nvPr/>
                </p:nvSpPr>
                <p:spPr bwMode="auto">
                  <a:xfrm>
                    <a:off x="4639" y="1155"/>
                    <a:ext cx="0" cy="3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1 h 1"/>
                      <a:gd name="T5" fmla="*/ 0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0" name="Freeform 91"/>
                  <p:cNvSpPr>
                    <a:spLocks/>
                  </p:cNvSpPr>
                  <p:nvPr/>
                </p:nvSpPr>
                <p:spPr bwMode="auto">
                  <a:xfrm>
                    <a:off x="4639" y="1155"/>
                    <a:ext cx="0" cy="3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1 h 1"/>
                      <a:gd name="T5" fmla="*/ 0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1" name="Freeform 92"/>
                  <p:cNvSpPr>
                    <a:spLocks/>
                  </p:cNvSpPr>
                  <p:nvPr/>
                </p:nvSpPr>
                <p:spPr bwMode="auto">
                  <a:xfrm>
                    <a:off x="4639" y="1155"/>
                    <a:ext cx="2" cy="3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2" name="Freeform 93"/>
                  <p:cNvSpPr>
                    <a:spLocks/>
                  </p:cNvSpPr>
                  <p:nvPr/>
                </p:nvSpPr>
                <p:spPr bwMode="auto">
                  <a:xfrm>
                    <a:off x="4641" y="1155"/>
                    <a:ext cx="0" cy="3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1 h 1"/>
                      <a:gd name="T4" fmla="*/ 1 h 1"/>
                      <a:gd name="T5" fmla="*/ 1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3" name="Freeform 94"/>
                  <p:cNvSpPr>
                    <a:spLocks/>
                  </p:cNvSpPr>
                  <p:nvPr/>
                </p:nvSpPr>
                <p:spPr bwMode="auto">
                  <a:xfrm>
                    <a:off x="4641" y="1155"/>
                    <a:ext cx="2" cy="3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0 w 1"/>
                      <a:gd name="T5" fmla="*/ 1 h 1"/>
                      <a:gd name="T6" fmla="*/ 0 w 1"/>
                      <a:gd name="T7" fmla="*/ 1 h 1"/>
                      <a:gd name="T8" fmla="*/ 0 w 1"/>
                      <a:gd name="T9" fmla="*/ 1 h 1"/>
                      <a:gd name="T10" fmla="*/ 0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4" name="Freeform 95"/>
                  <p:cNvSpPr>
                    <a:spLocks/>
                  </p:cNvSpPr>
                  <p:nvPr/>
                </p:nvSpPr>
                <p:spPr bwMode="auto">
                  <a:xfrm>
                    <a:off x="4641" y="1158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5" name="Freeform 96"/>
                  <p:cNvSpPr>
                    <a:spLocks/>
                  </p:cNvSpPr>
                  <p:nvPr/>
                </p:nvSpPr>
                <p:spPr bwMode="auto">
                  <a:xfrm>
                    <a:off x="4641" y="1158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6" name="Freeform 97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7" name="Freeform 98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0 h 1"/>
                      <a:gd name="T10" fmla="*/ 1 w 1"/>
                      <a:gd name="T11" fmla="*/ 0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8" name="Freeform 99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0 w 1"/>
                      <a:gd name="T9" fmla="*/ 0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9" name="Freeform 100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0" name="Freeform 101"/>
                  <p:cNvSpPr>
                    <a:spLocks/>
                  </p:cNvSpPr>
                  <p:nvPr/>
                </p:nvSpPr>
                <p:spPr bwMode="auto">
                  <a:xfrm>
                    <a:off x="4641" y="1162"/>
                    <a:ext cx="0" cy="3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0 h 1"/>
                      <a:gd name="T3" fmla="*/ 0 h 1"/>
                      <a:gd name="T4" fmla="*/ 0 h 1"/>
                      <a:gd name="T5" fmla="*/ 0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1" name="Freeform 102"/>
                  <p:cNvSpPr>
                    <a:spLocks/>
                  </p:cNvSpPr>
                  <p:nvPr/>
                </p:nvSpPr>
                <p:spPr bwMode="auto">
                  <a:xfrm>
                    <a:off x="4641" y="1162"/>
                    <a:ext cx="0" cy="3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0 h 1"/>
                      <a:gd name="T4" fmla="*/ 0 h 1"/>
                      <a:gd name="T5" fmla="*/ 0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2" name="Freeform 103"/>
                  <p:cNvSpPr>
                    <a:spLocks/>
                  </p:cNvSpPr>
                  <p:nvPr/>
                </p:nvSpPr>
                <p:spPr bwMode="auto">
                  <a:xfrm>
                    <a:off x="4639" y="1162"/>
                    <a:ext cx="2" cy="3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3" name="Freeform 104"/>
                  <p:cNvSpPr>
                    <a:spLocks/>
                  </p:cNvSpPr>
                  <p:nvPr/>
                </p:nvSpPr>
                <p:spPr bwMode="auto">
                  <a:xfrm>
                    <a:off x="4639" y="1162"/>
                    <a:ext cx="0" cy="3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1 h 1"/>
                      <a:gd name="T4" fmla="*/ 0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4" name="Freeform 105"/>
                  <p:cNvSpPr>
                    <a:spLocks/>
                  </p:cNvSpPr>
                  <p:nvPr/>
                </p:nvSpPr>
                <p:spPr bwMode="auto">
                  <a:xfrm>
                    <a:off x="4636" y="1162"/>
                    <a:ext cx="3" cy="3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1 w 1"/>
                      <a:gd name="T7" fmla="*/ 0 h 1"/>
                      <a:gd name="T8" fmla="*/ 1 w 1"/>
                      <a:gd name="T9" fmla="*/ 0 h 1"/>
                      <a:gd name="T10" fmla="*/ 1 w 1"/>
                      <a:gd name="T11" fmla="*/ 0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5" name="Freeform 106"/>
                  <p:cNvSpPr>
                    <a:spLocks/>
                  </p:cNvSpPr>
                  <p:nvPr/>
                </p:nvSpPr>
                <p:spPr bwMode="auto">
                  <a:xfrm>
                    <a:off x="4636" y="1162"/>
                    <a:ext cx="3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0 w 1"/>
                      <a:gd name="T5" fmla="*/ 0 h 1"/>
                      <a:gd name="T6" fmla="*/ 0 w 1"/>
                      <a:gd name="T7" fmla="*/ 0 h 1"/>
                      <a:gd name="T8" fmla="*/ 1 w 1"/>
                      <a:gd name="T9" fmla="*/ 0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6" name="Freeform 107"/>
                  <p:cNvSpPr>
                    <a:spLocks/>
                  </p:cNvSpPr>
                  <p:nvPr/>
                </p:nvSpPr>
                <p:spPr bwMode="auto">
                  <a:xfrm>
                    <a:off x="4636" y="1162"/>
                    <a:ext cx="3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1 w 1"/>
                      <a:gd name="T5" fmla="*/ 0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7" name="Freeform 108"/>
                  <p:cNvSpPr>
                    <a:spLocks/>
                  </p:cNvSpPr>
                  <p:nvPr/>
                </p:nvSpPr>
                <p:spPr bwMode="auto">
                  <a:xfrm>
                    <a:off x="4634" y="1160"/>
                    <a:ext cx="5" cy="2"/>
                  </a:xfrm>
                  <a:custGeom>
                    <a:avLst/>
                    <a:gdLst>
                      <a:gd name="T0" fmla="*/ 1 w 2"/>
                      <a:gd name="T1" fmla="*/ 1 h 1"/>
                      <a:gd name="T2" fmla="*/ 0 w 2"/>
                      <a:gd name="T3" fmla="*/ 1 h 1"/>
                      <a:gd name="T4" fmla="*/ 1 w 2"/>
                      <a:gd name="T5" fmla="*/ 1 h 1"/>
                      <a:gd name="T6" fmla="*/ 1 w 2"/>
                      <a:gd name="T7" fmla="*/ 1 h 1"/>
                      <a:gd name="T8" fmla="*/ 2 w 2"/>
                      <a:gd name="T9" fmla="*/ 0 h 1"/>
                      <a:gd name="T10" fmla="*/ 1 w 2"/>
                      <a:gd name="T11" fmla="*/ 1 h 1"/>
                      <a:gd name="T12" fmla="*/ 1 w 2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1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8" name="Freeform 109"/>
                  <p:cNvSpPr>
                    <a:spLocks/>
                  </p:cNvSpPr>
                  <p:nvPr/>
                </p:nvSpPr>
                <p:spPr bwMode="auto">
                  <a:xfrm>
                    <a:off x="4634" y="1160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1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9" name="Freeform 110"/>
                  <p:cNvSpPr>
                    <a:spLocks/>
                  </p:cNvSpPr>
                  <p:nvPr/>
                </p:nvSpPr>
                <p:spPr bwMode="auto">
                  <a:xfrm>
                    <a:off x="4634" y="1160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1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0" name="Freeform 111"/>
                  <p:cNvSpPr>
                    <a:spLocks/>
                  </p:cNvSpPr>
                  <p:nvPr/>
                </p:nvSpPr>
                <p:spPr bwMode="auto">
                  <a:xfrm>
                    <a:off x="4634" y="1158"/>
                    <a:ext cx="2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1 w 1"/>
                      <a:gd name="T5" fmla="*/ 1 h 1"/>
                      <a:gd name="T6" fmla="*/ 1 w 1"/>
                      <a:gd name="T7" fmla="*/ 1 h 1"/>
                      <a:gd name="T8" fmla="*/ 1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1" name="Freeform 112"/>
                  <p:cNvSpPr>
                    <a:spLocks/>
                  </p:cNvSpPr>
                  <p:nvPr/>
                </p:nvSpPr>
                <p:spPr bwMode="auto">
                  <a:xfrm>
                    <a:off x="4636" y="1158"/>
                    <a:ext cx="3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1 w 1"/>
                      <a:gd name="T9" fmla="*/ 1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2" name="Freeform 113"/>
                  <p:cNvSpPr>
                    <a:spLocks/>
                  </p:cNvSpPr>
                  <p:nvPr/>
                </p:nvSpPr>
                <p:spPr bwMode="auto">
                  <a:xfrm>
                    <a:off x="4636" y="1155"/>
                    <a:ext cx="3" cy="3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1 h 1"/>
                      <a:gd name="T8" fmla="*/ 1 w 1"/>
                      <a:gd name="T9" fmla="*/ 1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3" name="Freeform 114"/>
                  <p:cNvSpPr>
                    <a:spLocks/>
                  </p:cNvSpPr>
                  <p:nvPr/>
                </p:nvSpPr>
                <p:spPr bwMode="auto">
                  <a:xfrm>
                    <a:off x="4636" y="1155"/>
                    <a:ext cx="3" cy="3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1 h 1"/>
                      <a:gd name="T8" fmla="*/ 1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4" name="Freeform 115"/>
                  <p:cNvSpPr>
                    <a:spLocks/>
                  </p:cNvSpPr>
                  <p:nvPr/>
                </p:nvSpPr>
                <p:spPr bwMode="auto">
                  <a:xfrm>
                    <a:off x="4639" y="1148"/>
                    <a:ext cx="2" cy="10"/>
                  </a:xfrm>
                  <a:custGeom>
                    <a:avLst/>
                    <a:gdLst>
                      <a:gd name="T0" fmla="*/ 1 w 1"/>
                      <a:gd name="T1" fmla="*/ 4 h 4"/>
                      <a:gd name="T2" fmla="*/ 0 w 1"/>
                      <a:gd name="T3" fmla="*/ 2 h 4"/>
                      <a:gd name="T4" fmla="*/ 0 w 1"/>
                      <a:gd name="T5" fmla="*/ 1 h 4"/>
                      <a:gd name="T6" fmla="*/ 0 w 1"/>
                      <a:gd name="T7" fmla="*/ 0 h 4"/>
                      <a:gd name="T8" fmla="*/ 0 w 1"/>
                      <a:gd name="T9" fmla="*/ 1 h 4"/>
                      <a:gd name="T10" fmla="*/ 0 w 1"/>
                      <a:gd name="T11" fmla="*/ 2 h 4"/>
                      <a:gd name="T12" fmla="*/ 1 w 1"/>
                      <a:gd name="T1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1" y="4"/>
                        </a:moveTo>
                        <a:cubicBezTo>
                          <a:pt x="1" y="4"/>
                          <a:pt x="0" y="3"/>
                          <a:pt x="0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5" name="Freeform 116"/>
                  <p:cNvSpPr>
                    <a:spLocks/>
                  </p:cNvSpPr>
                  <p:nvPr/>
                </p:nvSpPr>
                <p:spPr bwMode="auto">
                  <a:xfrm>
                    <a:off x="4641" y="1150"/>
                    <a:ext cx="5" cy="8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1 w 2"/>
                      <a:gd name="T3" fmla="*/ 2 h 3"/>
                      <a:gd name="T4" fmla="*/ 2 w 2"/>
                      <a:gd name="T5" fmla="*/ 0 h 3"/>
                      <a:gd name="T6" fmla="*/ 2 w 2"/>
                      <a:gd name="T7" fmla="*/ 0 h 3"/>
                      <a:gd name="T8" fmla="*/ 2 w 2"/>
                      <a:gd name="T9" fmla="*/ 0 h 3"/>
                      <a:gd name="T10" fmla="*/ 1 w 2"/>
                      <a:gd name="T11" fmla="*/ 2 h 3"/>
                      <a:gd name="T12" fmla="*/ 0 w 2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3"/>
                          <a:pt x="0" y="2"/>
                          <a:pt x="1" y="2"/>
                        </a:cubicBezTo>
                        <a:cubicBezTo>
                          <a:pt x="1" y="1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6" name="Freeform 117"/>
                  <p:cNvSpPr>
                    <a:spLocks/>
                  </p:cNvSpPr>
                  <p:nvPr/>
                </p:nvSpPr>
                <p:spPr bwMode="auto">
                  <a:xfrm>
                    <a:off x="4641" y="1158"/>
                    <a:ext cx="10" cy="2"/>
                  </a:xfrm>
                  <a:custGeom>
                    <a:avLst/>
                    <a:gdLst>
                      <a:gd name="T0" fmla="*/ 0 w 4"/>
                      <a:gd name="T1" fmla="*/ 1 h 1"/>
                      <a:gd name="T2" fmla="*/ 2 w 4"/>
                      <a:gd name="T3" fmla="*/ 0 h 1"/>
                      <a:gd name="T4" fmla="*/ 3 w 4"/>
                      <a:gd name="T5" fmla="*/ 0 h 1"/>
                      <a:gd name="T6" fmla="*/ 4 w 4"/>
                      <a:gd name="T7" fmla="*/ 0 h 1"/>
                      <a:gd name="T8" fmla="*/ 3 w 4"/>
                      <a:gd name="T9" fmla="*/ 0 h 1"/>
                      <a:gd name="T10" fmla="*/ 2 w 4"/>
                      <a:gd name="T11" fmla="*/ 0 h 1"/>
                      <a:gd name="T12" fmla="*/ 0 w 4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2" y="0"/>
                          <a:pt x="3" y="0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7" name="Freeform 118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10" cy="2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2 w 4"/>
                      <a:gd name="T3" fmla="*/ 0 h 1"/>
                      <a:gd name="T4" fmla="*/ 3 w 4"/>
                      <a:gd name="T5" fmla="*/ 1 h 1"/>
                      <a:gd name="T6" fmla="*/ 4 w 4"/>
                      <a:gd name="T7" fmla="*/ 1 h 1"/>
                      <a:gd name="T8" fmla="*/ 3 w 4"/>
                      <a:gd name="T9" fmla="*/ 1 h 1"/>
                      <a:gd name="T10" fmla="*/ 2 w 4"/>
                      <a:gd name="T11" fmla="*/ 0 h 1"/>
                      <a:gd name="T12" fmla="*/ 0 w 4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0"/>
                          <a:pt x="3" y="0"/>
                          <a:pt x="3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3" y="1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8" name="Freeform 119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2" cy="10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1 w 1"/>
                      <a:gd name="T3" fmla="*/ 2 h 4"/>
                      <a:gd name="T4" fmla="*/ 1 w 1"/>
                      <a:gd name="T5" fmla="*/ 3 h 4"/>
                      <a:gd name="T6" fmla="*/ 1 w 1"/>
                      <a:gd name="T7" fmla="*/ 4 h 4"/>
                      <a:gd name="T8" fmla="*/ 1 w 1"/>
                      <a:gd name="T9" fmla="*/ 3 h 4"/>
                      <a:gd name="T10" fmla="*/ 0 w 1"/>
                      <a:gd name="T11" fmla="*/ 2 h 4"/>
                      <a:gd name="T12" fmla="*/ 0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2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1" y="3"/>
                          <a:pt x="1" y="3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9" name="Freeform 120"/>
                  <p:cNvSpPr>
                    <a:spLocks/>
                  </p:cNvSpPr>
                  <p:nvPr/>
                </p:nvSpPr>
                <p:spPr bwMode="auto">
                  <a:xfrm>
                    <a:off x="4636" y="1160"/>
                    <a:ext cx="3" cy="10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1 w 1"/>
                      <a:gd name="T3" fmla="*/ 2 h 4"/>
                      <a:gd name="T4" fmla="*/ 0 w 1"/>
                      <a:gd name="T5" fmla="*/ 3 h 4"/>
                      <a:gd name="T6" fmla="*/ 0 w 1"/>
                      <a:gd name="T7" fmla="*/ 4 h 4"/>
                      <a:gd name="T8" fmla="*/ 0 w 1"/>
                      <a:gd name="T9" fmla="*/ 3 h 4"/>
                      <a:gd name="T10" fmla="*/ 1 w 1"/>
                      <a:gd name="T11" fmla="*/ 2 h 4"/>
                      <a:gd name="T12" fmla="*/ 1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1" y="2"/>
                        </a:cubicBezTo>
                        <a:cubicBezTo>
                          <a:pt x="1" y="3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ubicBezTo>
                          <a:pt x="0" y="3"/>
                          <a:pt x="0" y="3"/>
                          <a:pt x="1" y="2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0" name="Freeform 121"/>
                  <p:cNvSpPr>
                    <a:spLocks/>
                  </p:cNvSpPr>
                  <p:nvPr/>
                </p:nvSpPr>
                <p:spPr bwMode="auto">
                  <a:xfrm>
                    <a:off x="4629" y="1160"/>
                    <a:ext cx="10" cy="5"/>
                  </a:xfrm>
                  <a:custGeom>
                    <a:avLst/>
                    <a:gdLst>
                      <a:gd name="T0" fmla="*/ 4 w 4"/>
                      <a:gd name="T1" fmla="*/ 0 h 2"/>
                      <a:gd name="T2" fmla="*/ 2 w 4"/>
                      <a:gd name="T3" fmla="*/ 1 h 2"/>
                      <a:gd name="T4" fmla="*/ 1 w 4"/>
                      <a:gd name="T5" fmla="*/ 2 h 2"/>
                      <a:gd name="T6" fmla="*/ 0 w 4"/>
                      <a:gd name="T7" fmla="*/ 2 h 2"/>
                      <a:gd name="T8" fmla="*/ 1 w 4"/>
                      <a:gd name="T9" fmla="*/ 1 h 2"/>
                      <a:gd name="T10" fmla="*/ 2 w 4"/>
                      <a:gd name="T11" fmla="*/ 1 h 2"/>
                      <a:gd name="T12" fmla="*/ 4 w 4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0"/>
                        </a:moveTo>
                        <a:cubicBezTo>
                          <a:pt x="4" y="0"/>
                          <a:pt x="3" y="1"/>
                          <a:pt x="2" y="1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0" y="2"/>
                          <a:pt x="1" y="2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3" y="0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1" name="Freeform 122"/>
                  <p:cNvSpPr>
                    <a:spLocks/>
                  </p:cNvSpPr>
                  <p:nvPr/>
                </p:nvSpPr>
                <p:spPr bwMode="auto">
                  <a:xfrm>
                    <a:off x="4629" y="1155"/>
                    <a:ext cx="10" cy="5"/>
                  </a:xfrm>
                  <a:custGeom>
                    <a:avLst/>
                    <a:gdLst>
                      <a:gd name="T0" fmla="*/ 4 w 4"/>
                      <a:gd name="T1" fmla="*/ 2 h 2"/>
                      <a:gd name="T2" fmla="*/ 2 w 4"/>
                      <a:gd name="T3" fmla="*/ 1 h 2"/>
                      <a:gd name="T4" fmla="*/ 1 w 4"/>
                      <a:gd name="T5" fmla="*/ 1 h 2"/>
                      <a:gd name="T6" fmla="*/ 0 w 4"/>
                      <a:gd name="T7" fmla="*/ 0 h 2"/>
                      <a:gd name="T8" fmla="*/ 1 w 4"/>
                      <a:gd name="T9" fmla="*/ 1 h 2"/>
                      <a:gd name="T10" fmla="*/ 2 w 4"/>
                      <a:gd name="T11" fmla="*/ 1 h 2"/>
                      <a:gd name="T12" fmla="*/ 4 w 4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2"/>
                        </a:moveTo>
                        <a:cubicBezTo>
                          <a:pt x="4" y="2"/>
                          <a:pt x="3" y="2"/>
                          <a:pt x="2" y="1"/>
                        </a:cubicBezTo>
                        <a:cubicBezTo>
                          <a:pt x="2" y="1"/>
                          <a:pt x="1" y="1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3" y="1"/>
                          <a:pt x="4" y="2"/>
                          <a:pt x="4" y="2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2" name="Freeform 123"/>
                  <p:cNvSpPr>
                    <a:spLocks/>
                  </p:cNvSpPr>
                  <p:nvPr/>
                </p:nvSpPr>
                <p:spPr bwMode="auto">
                  <a:xfrm>
                    <a:off x="4634" y="1150"/>
                    <a:ext cx="5" cy="8"/>
                  </a:xfrm>
                  <a:custGeom>
                    <a:avLst/>
                    <a:gdLst>
                      <a:gd name="T0" fmla="*/ 2 w 2"/>
                      <a:gd name="T1" fmla="*/ 3 h 3"/>
                      <a:gd name="T2" fmla="*/ 1 w 2"/>
                      <a:gd name="T3" fmla="*/ 2 h 3"/>
                      <a:gd name="T4" fmla="*/ 0 w 2"/>
                      <a:gd name="T5" fmla="*/ 1 h 3"/>
                      <a:gd name="T6" fmla="*/ 0 w 2"/>
                      <a:gd name="T7" fmla="*/ 0 h 3"/>
                      <a:gd name="T8" fmla="*/ 0 w 2"/>
                      <a:gd name="T9" fmla="*/ 1 h 3"/>
                      <a:gd name="T10" fmla="*/ 1 w 2"/>
                      <a:gd name="T11" fmla="*/ 2 h 3"/>
                      <a:gd name="T12" fmla="*/ 2 w 2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3">
                        <a:moveTo>
                          <a:pt x="2" y="3"/>
                        </a:moveTo>
                        <a:cubicBezTo>
                          <a:pt x="2" y="3"/>
                          <a:pt x="2" y="3"/>
                          <a:pt x="1" y="2"/>
                        </a:cubicBezTo>
                        <a:cubicBezTo>
                          <a:pt x="1" y="2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1" y="2"/>
                          <a:pt x="1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3" name="Freeform 124"/>
                  <p:cNvSpPr>
                    <a:spLocks/>
                  </p:cNvSpPr>
                  <p:nvPr/>
                </p:nvSpPr>
                <p:spPr bwMode="auto">
                  <a:xfrm>
                    <a:off x="4539" y="1272"/>
                    <a:ext cx="22" cy="24"/>
                  </a:xfrm>
                  <a:custGeom>
                    <a:avLst/>
                    <a:gdLst>
                      <a:gd name="T0" fmla="*/ 6 w 9"/>
                      <a:gd name="T1" fmla="*/ 10 h 10"/>
                      <a:gd name="T2" fmla="*/ 5 w 9"/>
                      <a:gd name="T3" fmla="*/ 1 h 10"/>
                      <a:gd name="T4" fmla="*/ 6 w 9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6" y="10"/>
                        </a:moveTo>
                        <a:cubicBezTo>
                          <a:pt x="6" y="10"/>
                          <a:pt x="0" y="3"/>
                          <a:pt x="5" y="1"/>
                        </a:cubicBezTo>
                        <a:cubicBezTo>
                          <a:pt x="9" y="0"/>
                          <a:pt x="6" y="10"/>
                          <a:pt x="6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4" name="Freeform 125"/>
                  <p:cNvSpPr>
                    <a:spLocks/>
                  </p:cNvSpPr>
                  <p:nvPr/>
                </p:nvSpPr>
                <p:spPr bwMode="auto">
                  <a:xfrm>
                    <a:off x="4553" y="1272"/>
                    <a:ext cx="24" cy="24"/>
                  </a:xfrm>
                  <a:custGeom>
                    <a:avLst/>
                    <a:gdLst>
                      <a:gd name="T0" fmla="*/ 0 w 10"/>
                      <a:gd name="T1" fmla="*/ 10 h 10"/>
                      <a:gd name="T2" fmla="*/ 5 w 10"/>
                      <a:gd name="T3" fmla="*/ 3 h 10"/>
                      <a:gd name="T4" fmla="*/ 0 w 10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0" y="10"/>
                        </a:moveTo>
                        <a:cubicBezTo>
                          <a:pt x="0" y="10"/>
                          <a:pt x="1" y="0"/>
                          <a:pt x="5" y="3"/>
                        </a:cubicBezTo>
                        <a:cubicBezTo>
                          <a:pt x="10" y="5"/>
                          <a:pt x="0" y="10"/>
                          <a:pt x="0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5" name="Freeform 126"/>
                  <p:cNvSpPr>
                    <a:spLocks/>
                  </p:cNvSpPr>
                  <p:nvPr/>
                </p:nvSpPr>
                <p:spPr bwMode="auto">
                  <a:xfrm>
                    <a:off x="4553" y="1284"/>
                    <a:ext cx="22" cy="24"/>
                  </a:xfrm>
                  <a:custGeom>
                    <a:avLst/>
                    <a:gdLst>
                      <a:gd name="T0" fmla="*/ 0 w 9"/>
                      <a:gd name="T1" fmla="*/ 5 h 10"/>
                      <a:gd name="T2" fmla="*/ 9 w 9"/>
                      <a:gd name="T3" fmla="*/ 5 h 10"/>
                      <a:gd name="T4" fmla="*/ 0 w 9"/>
                      <a:gd name="T5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0" y="5"/>
                        </a:moveTo>
                        <a:cubicBezTo>
                          <a:pt x="0" y="5"/>
                          <a:pt x="9" y="0"/>
                          <a:pt x="9" y="5"/>
                        </a:cubicBezTo>
                        <a:cubicBezTo>
                          <a:pt x="9" y="10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6" name="Freeform 127"/>
                  <p:cNvSpPr>
                    <a:spLocks/>
                  </p:cNvSpPr>
                  <p:nvPr/>
                </p:nvSpPr>
                <p:spPr bwMode="auto">
                  <a:xfrm>
                    <a:off x="4553" y="1296"/>
                    <a:ext cx="22" cy="24"/>
                  </a:xfrm>
                  <a:custGeom>
                    <a:avLst/>
                    <a:gdLst>
                      <a:gd name="T0" fmla="*/ 0 w 9"/>
                      <a:gd name="T1" fmla="*/ 0 h 10"/>
                      <a:gd name="T2" fmla="*/ 5 w 9"/>
                      <a:gd name="T3" fmla="*/ 7 h 10"/>
                      <a:gd name="T4" fmla="*/ 0 w 9"/>
                      <a:gd name="T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0" y="0"/>
                        </a:moveTo>
                        <a:cubicBezTo>
                          <a:pt x="0" y="0"/>
                          <a:pt x="9" y="4"/>
                          <a:pt x="5" y="7"/>
                        </a:cubicBezTo>
                        <a:cubicBezTo>
                          <a:pt x="1" y="1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7" name="Freeform 128"/>
                  <p:cNvSpPr>
                    <a:spLocks/>
                  </p:cNvSpPr>
                  <p:nvPr/>
                </p:nvSpPr>
                <p:spPr bwMode="auto">
                  <a:xfrm>
                    <a:off x="4534" y="1296"/>
                    <a:ext cx="24" cy="21"/>
                  </a:xfrm>
                  <a:custGeom>
                    <a:avLst/>
                    <a:gdLst>
                      <a:gd name="T0" fmla="*/ 8 w 10"/>
                      <a:gd name="T1" fmla="*/ 0 h 9"/>
                      <a:gd name="T2" fmla="*/ 5 w 10"/>
                      <a:gd name="T3" fmla="*/ 8 h 9"/>
                      <a:gd name="T4" fmla="*/ 8 w 10"/>
                      <a:gd name="T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8" y="0"/>
                        </a:moveTo>
                        <a:cubicBezTo>
                          <a:pt x="8" y="0"/>
                          <a:pt x="10" y="9"/>
                          <a:pt x="5" y="8"/>
                        </a:cubicBezTo>
                        <a:cubicBezTo>
                          <a:pt x="0" y="6"/>
                          <a:pt x="8" y="0"/>
                          <a:pt x="8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8" name="Freeform 129"/>
                  <p:cNvSpPr>
                    <a:spLocks/>
                  </p:cNvSpPr>
                  <p:nvPr/>
                </p:nvSpPr>
                <p:spPr bwMode="auto">
                  <a:xfrm>
                    <a:off x="4530" y="1289"/>
                    <a:ext cx="23" cy="21"/>
                  </a:xfrm>
                  <a:custGeom>
                    <a:avLst/>
                    <a:gdLst>
                      <a:gd name="T0" fmla="*/ 10 w 10"/>
                      <a:gd name="T1" fmla="*/ 3 h 9"/>
                      <a:gd name="T2" fmla="*/ 2 w 10"/>
                      <a:gd name="T3" fmla="*/ 5 h 9"/>
                      <a:gd name="T4" fmla="*/ 10 w 10"/>
                      <a:gd name="T5" fmla="*/ 3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10" y="3"/>
                        </a:moveTo>
                        <a:cubicBezTo>
                          <a:pt x="10" y="3"/>
                          <a:pt x="3" y="9"/>
                          <a:pt x="2" y="5"/>
                        </a:cubicBezTo>
                        <a:cubicBezTo>
                          <a:pt x="0" y="0"/>
                          <a:pt x="10" y="3"/>
                          <a:pt x="10" y="3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9" name="Freeform 130"/>
                  <p:cNvSpPr>
                    <a:spLocks/>
                  </p:cNvSpPr>
                  <p:nvPr/>
                </p:nvSpPr>
                <p:spPr bwMode="auto">
                  <a:xfrm>
                    <a:off x="4532" y="1274"/>
                    <a:ext cx="24" cy="22"/>
                  </a:xfrm>
                  <a:custGeom>
                    <a:avLst/>
                    <a:gdLst>
                      <a:gd name="T0" fmla="*/ 10 w 10"/>
                      <a:gd name="T1" fmla="*/ 9 h 9"/>
                      <a:gd name="T2" fmla="*/ 2 w 10"/>
                      <a:gd name="T3" fmla="*/ 5 h 9"/>
                      <a:gd name="T4" fmla="*/ 10 w 10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10" y="9"/>
                        </a:moveTo>
                        <a:cubicBezTo>
                          <a:pt x="10" y="9"/>
                          <a:pt x="0" y="9"/>
                          <a:pt x="2" y="5"/>
                        </a:cubicBezTo>
                        <a:cubicBezTo>
                          <a:pt x="4" y="0"/>
                          <a:pt x="10" y="9"/>
                          <a:pt x="10" y="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0" name="Freeform 131"/>
                  <p:cNvSpPr>
                    <a:spLocks/>
                  </p:cNvSpPr>
                  <p:nvPr/>
                </p:nvSpPr>
                <p:spPr bwMode="auto">
                  <a:xfrm>
                    <a:off x="4549" y="1291"/>
                    <a:ext cx="9" cy="7"/>
                  </a:xfrm>
                  <a:custGeom>
                    <a:avLst/>
                    <a:gdLst>
                      <a:gd name="T0" fmla="*/ 4 w 4"/>
                      <a:gd name="T1" fmla="*/ 1 h 3"/>
                      <a:gd name="T2" fmla="*/ 2 w 4"/>
                      <a:gd name="T3" fmla="*/ 3 h 3"/>
                      <a:gd name="T4" fmla="*/ 1 w 4"/>
                      <a:gd name="T5" fmla="*/ 2 h 3"/>
                      <a:gd name="T6" fmla="*/ 2 w 4"/>
                      <a:gd name="T7" fmla="*/ 1 h 3"/>
                      <a:gd name="T8" fmla="*/ 4 w 4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4" y="1"/>
                        </a:moveTo>
                        <a:cubicBezTo>
                          <a:pt x="4" y="2"/>
                          <a:pt x="3" y="3"/>
                          <a:pt x="2" y="3"/>
                        </a:cubicBezTo>
                        <a:cubicBezTo>
                          <a:pt x="2" y="3"/>
                          <a:pt x="1" y="3"/>
                          <a:pt x="1" y="2"/>
                        </a:cubicBezTo>
                        <a:cubicBezTo>
                          <a:pt x="0" y="2"/>
                          <a:pt x="1" y="1"/>
                          <a:pt x="2" y="1"/>
                        </a:cubicBezTo>
                        <a:cubicBezTo>
                          <a:pt x="2" y="0"/>
                          <a:pt x="3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1" name="Freeform 132"/>
                  <p:cNvSpPr>
                    <a:spLocks/>
                  </p:cNvSpPr>
                  <p:nvPr/>
                </p:nvSpPr>
                <p:spPr bwMode="auto">
                  <a:xfrm>
                    <a:off x="4551" y="1291"/>
                    <a:ext cx="2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0 w 1"/>
                      <a:gd name="T5" fmla="*/ 0 h 1"/>
                      <a:gd name="T6" fmla="*/ 1 w 1"/>
                      <a:gd name="T7" fmla="*/ 0 h 1"/>
                      <a:gd name="T8" fmla="*/ 1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2" name="Freeform 133"/>
                  <p:cNvSpPr>
                    <a:spLocks/>
                  </p:cNvSpPr>
                  <p:nvPr/>
                </p:nvSpPr>
                <p:spPr bwMode="auto">
                  <a:xfrm>
                    <a:off x="4553" y="1291"/>
                    <a:ext cx="0" cy="2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1 h 1"/>
                      <a:gd name="T5" fmla="*/ 0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3" name="Freeform 134"/>
                  <p:cNvSpPr>
                    <a:spLocks/>
                  </p:cNvSpPr>
                  <p:nvPr/>
                </p:nvSpPr>
                <p:spPr bwMode="auto">
                  <a:xfrm>
                    <a:off x="4553" y="1291"/>
                    <a:ext cx="3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4" name="Freeform 135"/>
                  <p:cNvSpPr>
                    <a:spLocks/>
                  </p:cNvSpPr>
                  <p:nvPr/>
                </p:nvSpPr>
                <p:spPr bwMode="auto">
                  <a:xfrm>
                    <a:off x="4553" y="1291"/>
                    <a:ext cx="3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5" name="Freeform 136"/>
                  <p:cNvSpPr>
                    <a:spLocks/>
                  </p:cNvSpPr>
                  <p:nvPr/>
                </p:nvSpPr>
                <p:spPr bwMode="auto">
                  <a:xfrm>
                    <a:off x="4556" y="1291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1 h 1"/>
                      <a:gd name="T8" fmla="*/ 0 w 1"/>
                      <a:gd name="T9" fmla="*/ 1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6" name="Freeform 137"/>
                  <p:cNvSpPr>
                    <a:spLocks/>
                  </p:cNvSpPr>
                  <p:nvPr/>
                </p:nvSpPr>
                <p:spPr bwMode="auto">
                  <a:xfrm>
                    <a:off x="4556" y="1293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0 w 1"/>
                      <a:gd name="T3" fmla="*/ 0 w 1"/>
                      <a:gd name="T4" fmla="*/ 0 w 1"/>
                      <a:gd name="T5" fmla="*/ 0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7" name="Freeform 138"/>
                  <p:cNvSpPr>
                    <a:spLocks/>
                  </p:cNvSpPr>
                  <p:nvPr/>
                </p:nvSpPr>
                <p:spPr bwMode="auto">
                  <a:xfrm>
                    <a:off x="4556" y="1293"/>
                    <a:ext cx="2" cy="3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8" name="Freeform 139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9" name="Freeform 140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0" name="Freeform 141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1" name="Freeform 142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2" name="Freeform 143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0" cy="4"/>
                  </a:xfrm>
                  <a:custGeom>
                    <a:avLst/>
                    <a:gdLst>
                      <a:gd name="T0" fmla="*/ 1 h 2"/>
                      <a:gd name="T1" fmla="*/ 1 h 2"/>
                      <a:gd name="T2" fmla="*/ 1 h 2"/>
                      <a:gd name="T3" fmla="*/ 1 h 2"/>
                      <a:gd name="T4" fmla="*/ 0 h 2"/>
                      <a:gd name="T5" fmla="*/ 1 h 2"/>
                      <a:gd name="T6" fmla="*/ 1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2">
                        <a:moveTo>
                          <a:pt x="0" y="1"/>
                        </a:moveTo>
                        <a:cubicBezTo>
                          <a:pt x="0" y="1"/>
                          <a:pt x="0" y="2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3" name="Freeform 144"/>
                  <p:cNvSpPr>
                    <a:spLocks/>
                  </p:cNvSpPr>
                  <p:nvPr/>
                </p:nvSpPr>
                <p:spPr bwMode="auto">
                  <a:xfrm>
                    <a:off x="4553" y="1298"/>
                    <a:ext cx="3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0 h 1"/>
                      <a:gd name="T10" fmla="*/ 1 w 1"/>
                      <a:gd name="T11" fmla="*/ 0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4" name="Freeform 145"/>
                  <p:cNvSpPr>
                    <a:spLocks/>
                  </p:cNvSpPr>
                  <p:nvPr/>
                </p:nvSpPr>
                <p:spPr bwMode="auto">
                  <a:xfrm>
                    <a:off x="4553" y="1298"/>
                    <a:ext cx="0" cy="2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0 h 1"/>
                      <a:gd name="T4" fmla="*/ 0 h 1"/>
                      <a:gd name="T5" fmla="*/ 0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5" name="Freeform 146"/>
                  <p:cNvSpPr>
                    <a:spLocks/>
                  </p:cNvSpPr>
                  <p:nvPr/>
                </p:nvSpPr>
                <p:spPr bwMode="auto">
                  <a:xfrm>
                    <a:off x="4553" y="1298"/>
                    <a:ext cx="0" cy="2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0 h 1"/>
                      <a:gd name="T4" fmla="*/ 0 h 1"/>
                      <a:gd name="T5" fmla="*/ 0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6" name="Freeform 147"/>
                  <p:cNvSpPr>
                    <a:spLocks/>
                  </p:cNvSpPr>
                  <p:nvPr/>
                </p:nvSpPr>
                <p:spPr bwMode="auto">
                  <a:xfrm>
                    <a:off x="4551" y="1298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1 w 1"/>
                      <a:gd name="T5" fmla="*/ 1 h 1"/>
                      <a:gd name="T6" fmla="*/ 1 w 1"/>
                      <a:gd name="T7" fmla="*/ 0 h 1"/>
                      <a:gd name="T8" fmla="*/ 1 w 1"/>
                      <a:gd name="T9" fmla="*/ 0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7" name="Freeform 148"/>
                  <p:cNvSpPr>
                    <a:spLocks/>
                  </p:cNvSpPr>
                  <p:nvPr/>
                </p:nvSpPr>
                <p:spPr bwMode="auto">
                  <a:xfrm>
                    <a:off x="4551" y="1296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1 h 1"/>
                      <a:gd name="T8" fmla="*/ 1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8" name="Freeform 149"/>
                  <p:cNvSpPr>
                    <a:spLocks/>
                  </p:cNvSpPr>
                  <p:nvPr/>
                </p:nvSpPr>
                <p:spPr bwMode="auto">
                  <a:xfrm>
                    <a:off x="4549" y="1296"/>
                    <a:ext cx="4" cy="2"/>
                  </a:xfrm>
                  <a:custGeom>
                    <a:avLst/>
                    <a:gdLst>
                      <a:gd name="T0" fmla="*/ 1 w 2"/>
                      <a:gd name="T1" fmla="*/ 1 h 1"/>
                      <a:gd name="T2" fmla="*/ 1 w 2"/>
                      <a:gd name="T3" fmla="*/ 1 h 1"/>
                      <a:gd name="T4" fmla="*/ 1 w 2"/>
                      <a:gd name="T5" fmla="*/ 1 h 1"/>
                      <a:gd name="T6" fmla="*/ 1 w 2"/>
                      <a:gd name="T7" fmla="*/ 1 h 1"/>
                      <a:gd name="T8" fmla="*/ 2 w 2"/>
                      <a:gd name="T9" fmla="*/ 0 h 1"/>
                      <a:gd name="T10" fmla="*/ 1 w 2"/>
                      <a:gd name="T11" fmla="*/ 1 h 1"/>
                      <a:gd name="T12" fmla="*/ 1 w 2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1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9" name="Freeform 150"/>
                  <p:cNvSpPr>
                    <a:spLocks/>
                  </p:cNvSpPr>
                  <p:nvPr/>
                </p:nvSpPr>
                <p:spPr bwMode="auto">
                  <a:xfrm>
                    <a:off x="4549" y="1296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1 w 1"/>
                      <a:gd name="T9" fmla="*/ 0 h 1"/>
                      <a:gd name="T10" fmla="*/ 1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0" name="Freeform 151"/>
                  <p:cNvSpPr>
                    <a:spLocks/>
                  </p:cNvSpPr>
                  <p:nvPr/>
                </p:nvSpPr>
                <p:spPr bwMode="auto">
                  <a:xfrm>
                    <a:off x="4549" y="1296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1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1" name="Freeform 152"/>
                  <p:cNvSpPr>
                    <a:spLocks/>
                  </p:cNvSpPr>
                  <p:nvPr/>
                </p:nvSpPr>
                <p:spPr bwMode="auto">
                  <a:xfrm>
                    <a:off x="4549" y="1296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2" name="Freeform 153"/>
                  <p:cNvSpPr>
                    <a:spLocks/>
                  </p:cNvSpPr>
                  <p:nvPr/>
                </p:nvSpPr>
                <p:spPr bwMode="auto">
                  <a:xfrm>
                    <a:off x="4549" y="1293"/>
                    <a:ext cx="2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1 w 1"/>
                      <a:gd name="T7" fmla="*/ 0 h 1"/>
                      <a:gd name="T8" fmla="*/ 1 w 1"/>
                      <a:gd name="T9" fmla="*/ 1 h 1"/>
                      <a:gd name="T10" fmla="*/ 1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3" name="Freeform 154"/>
                  <p:cNvSpPr>
                    <a:spLocks/>
                  </p:cNvSpPr>
                  <p:nvPr/>
                </p:nvSpPr>
                <p:spPr bwMode="auto">
                  <a:xfrm>
                    <a:off x="4549" y="1293"/>
                    <a:ext cx="2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0 w 1"/>
                      <a:gd name="T3" fmla="*/ 1 w 1"/>
                      <a:gd name="T4" fmla="*/ 1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4" name="Freeform 155"/>
                  <p:cNvSpPr>
                    <a:spLocks/>
                  </p:cNvSpPr>
                  <p:nvPr/>
                </p:nvSpPr>
                <p:spPr bwMode="auto">
                  <a:xfrm>
                    <a:off x="4551" y="1291"/>
                    <a:ext cx="0" cy="2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1 h 1"/>
                      <a:gd name="T3" fmla="*/ 1 h 1"/>
                      <a:gd name="T4" fmla="*/ 1 h 1"/>
                      <a:gd name="T5" fmla="*/ 1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5" name="Freeform 156"/>
                  <p:cNvSpPr>
                    <a:spLocks/>
                  </p:cNvSpPr>
                  <p:nvPr/>
                </p:nvSpPr>
                <p:spPr bwMode="auto">
                  <a:xfrm>
                    <a:off x="4551" y="1291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1 w 1"/>
                      <a:gd name="T9" fmla="*/ 1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6" name="Freeform 157"/>
                  <p:cNvSpPr>
                    <a:spLocks/>
                  </p:cNvSpPr>
                  <p:nvPr/>
                </p:nvSpPr>
                <p:spPr bwMode="auto">
                  <a:xfrm>
                    <a:off x="4553" y="1284"/>
                    <a:ext cx="0" cy="9"/>
                  </a:xfrm>
                  <a:custGeom>
                    <a:avLst/>
                    <a:gdLst>
                      <a:gd name="T0" fmla="*/ 4 h 4"/>
                      <a:gd name="T1" fmla="*/ 2 h 4"/>
                      <a:gd name="T2" fmla="*/ 1 h 4"/>
                      <a:gd name="T3" fmla="*/ 0 h 4"/>
                      <a:gd name="T4" fmla="*/ 1 h 4"/>
                      <a:gd name="T5" fmla="*/ 2 h 4"/>
                      <a:gd name="T6" fmla="*/ 4 h 4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4">
                        <a:moveTo>
                          <a:pt x="0" y="4"/>
                        </a:moveTo>
                        <a:cubicBezTo>
                          <a:pt x="0" y="4"/>
                          <a:pt x="0" y="3"/>
                          <a:pt x="0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7" name="Freeform 158"/>
                  <p:cNvSpPr>
                    <a:spLocks/>
                  </p:cNvSpPr>
                  <p:nvPr/>
                </p:nvSpPr>
                <p:spPr bwMode="auto">
                  <a:xfrm>
                    <a:off x="4556" y="1286"/>
                    <a:ext cx="5" cy="7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1 w 2"/>
                      <a:gd name="T3" fmla="*/ 1 h 3"/>
                      <a:gd name="T4" fmla="*/ 1 w 2"/>
                      <a:gd name="T5" fmla="*/ 0 h 3"/>
                      <a:gd name="T6" fmla="*/ 2 w 2"/>
                      <a:gd name="T7" fmla="*/ 0 h 3"/>
                      <a:gd name="T8" fmla="*/ 1 w 2"/>
                      <a:gd name="T9" fmla="*/ 0 h 3"/>
                      <a:gd name="T10" fmla="*/ 1 w 2"/>
                      <a:gd name="T11" fmla="*/ 2 h 3"/>
                      <a:gd name="T12" fmla="*/ 0 w 2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3"/>
                          <a:pt x="0" y="2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8" name="Freeform 159"/>
                  <p:cNvSpPr>
                    <a:spLocks/>
                  </p:cNvSpPr>
                  <p:nvPr/>
                </p:nvSpPr>
                <p:spPr bwMode="auto">
                  <a:xfrm>
                    <a:off x="4556" y="1291"/>
                    <a:ext cx="9" cy="5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2 w 4"/>
                      <a:gd name="T3" fmla="*/ 1 h 2"/>
                      <a:gd name="T4" fmla="*/ 3 w 4"/>
                      <a:gd name="T5" fmla="*/ 0 h 2"/>
                      <a:gd name="T6" fmla="*/ 4 w 4"/>
                      <a:gd name="T7" fmla="*/ 0 h 2"/>
                      <a:gd name="T8" fmla="*/ 3 w 4"/>
                      <a:gd name="T9" fmla="*/ 1 h 2"/>
                      <a:gd name="T10" fmla="*/ 2 w 4"/>
                      <a:gd name="T11" fmla="*/ 1 h 2"/>
                      <a:gd name="T12" fmla="*/ 0 w 4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0" y="2"/>
                          <a:pt x="1" y="1"/>
                          <a:pt x="2" y="1"/>
                        </a:cubicBezTo>
                        <a:cubicBezTo>
                          <a:pt x="2" y="1"/>
                          <a:pt x="3" y="1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1"/>
                          <a:pt x="3" y="1"/>
                        </a:cubicBezTo>
                        <a:cubicBezTo>
                          <a:pt x="3" y="1"/>
                          <a:pt x="2" y="1"/>
                          <a:pt x="2" y="1"/>
                        </a:cubicBezTo>
                        <a:cubicBezTo>
                          <a:pt x="1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9" name="Freeform 160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9" cy="2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2 w 4"/>
                      <a:gd name="T3" fmla="*/ 0 h 1"/>
                      <a:gd name="T4" fmla="*/ 3 w 4"/>
                      <a:gd name="T5" fmla="*/ 0 h 1"/>
                      <a:gd name="T6" fmla="*/ 4 w 4"/>
                      <a:gd name="T7" fmla="*/ 1 h 1"/>
                      <a:gd name="T8" fmla="*/ 3 w 4"/>
                      <a:gd name="T9" fmla="*/ 1 h 1"/>
                      <a:gd name="T10" fmla="*/ 2 w 4"/>
                      <a:gd name="T11" fmla="*/ 0 h 1"/>
                      <a:gd name="T12" fmla="*/ 0 w 4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0"/>
                          <a:pt x="3" y="0"/>
                          <a:pt x="3" y="0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4" y="1"/>
                          <a:pt x="3" y="1"/>
                          <a:pt x="3" y="1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0" name="Freeform 161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2" cy="9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1 w 1"/>
                      <a:gd name="T3" fmla="*/ 2 h 4"/>
                      <a:gd name="T4" fmla="*/ 1 w 1"/>
                      <a:gd name="T5" fmla="*/ 3 h 4"/>
                      <a:gd name="T6" fmla="*/ 1 w 1"/>
                      <a:gd name="T7" fmla="*/ 4 h 4"/>
                      <a:gd name="T8" fmla="*/ 1 w 1"/>
                      <a:gd name="T9" fmla="*/ 3 h 4"/>
                      <a:gd name="T10" fmla="*/ 0 w 1"/>
                      <a:gd name="T11" fmla="*/ 2 h 4"/>
                      <a:gd name="T12" fmla="*/ 0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1" y="3"/>
                          <a:pt x="0" y="2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1" name="Freeform 162"/>
                  <p:cNvSpPr>
                    <a:spLocks/>
                  </p:cNvSpPr>
                  <p:nvPr/>
                </p:nvSpPr>
                <p:spPr bwMode="auto">
                  <a:xfrm>
                    <a:off x="4551" y="1296"/>
                    <a:ext cx="2" cy="9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1 w 1"/>
                      <a:gd name="T3" fmla="*/ 2 h 4"/>
                      <a:gd name="T4" fmla="*/ 0 w 1"/>
                      <a:gd name="T5" fmla="*/ 3 h 4"/>
                      <a:gd name="T6" fmla="*/ 0 w 1"/>
                      <a:gd name="T7" fmla="*/ 4 h 4"/>
                      <a:gd name="T8" fmla="*/ 0 w 1"/>
                      <a:gd name="T9" fmla="*/ 3 h 4"/>
                      <a:gd name="T10" fmla="*/ 0 w 1"/>
                      <a:gd name="T11" fmla="*/ 2 h 4"/>
                      <a:gd name="T12" fmla="*/ 1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1" y="2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ubicBezTo>
                          <a:pt x="0" y="3"/>
                          <a:pt x="0" y="2"/>
                          <a:pt x="0" y="2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2" name="Freeform 163"/>
                  <p:cNvSpPr>
                    <a:spLocks/>
                  </p:cNvSpPr>
                  <p:nvPr/>
                </p:nvSpPr>
                <p:spPr bwMode="auto">
                  <a:xfrm>
                    <a:off x="4544" y="1296"/>
                    <a:ext cx="9" cy="4"/>
                  </a:xfrm>
                  <a:custGeom>
                    <a:avLst/>
                    <a:gdLst>
                      <a:gd name="T0" fmla="*/ 4 w 4"/>
                      <a:gd name="T1" fmla="*/ 0 h 2"/>
                      <a:gd name="T2" fmla="*/ 2 w 4"/>
                      <a:gd name="T3" fmla="*/ 1 h 2"/>
                      <a:gd name="T4" fmla="*/ 1 w 4"/>
                      <a:gd name="T5" fmla="*/ 1 h 2"/>
                      <a:gd name="T6" fmla="*/ 0 w 4"/>
                      <a:gd name="T7" fmla="*/ 2 h 2"/>
                      <a:gd name="T8" fmla="*/ 1 w 4"/>
                      <a:gd name="T9" fmla="*/ 1 h 2"/>
                      <a:gd name="T10" fmla="*/ 2 w 4"/>
                      <a:gd name="T11" fmla="*/ 1 h 2"/>
                      <a:gd name="T12" fmla="*/ 4 w 4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0"/>
                        </a:moveTo>
                        <a:cubicBezTo>
                          <a:pt x="4" y="0"/>
                          <a:pt x="3" y="0"/>
                          <a:pt x="2" y="1"/>
                        </a:cubicBezTo>
                        <a:cubicBezTo>
                          <a:pt x="2" y="1"/>
                          <a:pt x="1" y="1"/>
                          <a:pt x="1" y="1"/>
                        </a:cubicBezTo>
                        <a:cubicBezTo>
                          <a:pt x="1" y="1"/>
                          <a:pt x="0" y="2"/>
                          <a:pt x="0" y="2"/>
                        </a:cubicBezTo>
                        <a:cubicBezTo>
                          <a:pt x="0" y="2"/>
                          <a:pt x="1" y="1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3" y="0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3" name="Freeform 164"/>
                  <p:cNvSpPr>
                    <a:spLocks/>
                  </p:cNvSpPr>
                  <p:nvPr/>
                </p:nvSpPr>
                <p:spPr bwMode="auto">
                  <a:xfrm>
                    <a:off x="4544" y="1291"/>
                    <a:ext cx="9" cy="2"/>
                  </a:xfrm>
                  <a:custGeom>
                    <a:avLst/>
                    <a:gdLst>
                      <a:gd name="T0" fmla="*/ 4 w 4"/>
                      <a:gd name="T1" fmla="*/ 1 h 1"/>
                      <a:gd name="T2" fmla="*/ 2 w 4"/>
                      <a:gd name="T3" fmla="*/ 1 h 1"/>
                      <a:gd name="T4" fmla="*/ 1 w 4"/>
                      <a:gd name="T5" fmla="*/ 1 h 1"/>
                      <a:gd name="T6" fmla="*/ 0 w 4"/>
                      <a:gd name="T7" fmla="*/ 0 h 1"/>
                      <a:gd name="T8" fmla="*/ 1 w 4"/>
                      <a:gd name="T9" fmla="*/ 0 h 1"/>
                      <a:gd name="T10" fmla="*/ 2 w 4"/>
                      <a:gd name="T11" fmla="*/ 1 h 1"/>
                      <a:gd name="T12" fmla="*/ 4 w 4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4" y="1"/>
                        </a:moveTo>
                        <a:cubicBezTo>
                          <a:pt x="4" y="1"/>
                          <a:pt x="3" y="1"/>
                          <a:pt x="2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2" y="1"/>
                          <a:pt x="2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4" name="Freeform 165"/>
                  <p:cNvSpPr>
                    <a:spLocks/>
                  </p:cNvSpPr>
                  <p:nvPr/>
                </p:nvSpPr>
                <p:spPr bwMode="auto">
                  <a:xfrm>
                    <a:off x="4549" y="1286"/>
                    <a:ext cx="4" cy="7"/>
                  </a:xfrm>
                  <a:custGeom>
                    <a:avLst/>
                    <a:gdLst>
                      <a:gd name="T0" fmla="*/ 2 w 2"/>
                      <a:gd name="T1" fmla="*/ 3 h 3"/>
                      <a:gd name="T2" fmla="*/ 1 w 2"/>
                      <a:gd name="T3" fmla="*/ 2 h 3"/>
                      <a:gd name="T4" fmla="*/ 0 w 2"/>
                      <a:gd name="T5" fmla="*/ 1 h 3"/>
                      <a:gd name="T6" fmla="*/ 0 w 2"/>
                      <a:gd name="T7" fmla="*/ 0 h 3"/>
                      <a:gd name="T8" fmla="*/ 0 w 2"/>
                      <a:gd name="T9" fmla="*/ 1 h 3"/>
                      <a:gd name="T10" fmla="*/ 1 w 2"/>
                      <a:gd name="T11" fmla="*/ 2 h 3"/>
                      <a:gd name="T12" fmla="*/ 2 w 2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3">
                        <a:moveTo>
                          <a:pt x="2" y="3"/>
                        </a:moveTo>
                        <a:cubicBezTo>
                          <a:pt x="2" y="3"/>
                          <a:pt x="1" y="3"/>
                          <a:pt x="1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1" y="1"/>
                          <a:pt x="1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5" name="Freeform 166"/>
                  <p:cNvSpPr>
                    <a:spLocks/>
                  </p:cNvSpPr>
                  <p:nvPr/>
                </p:nvSpPr>
                <p:spPr bwMode="auto">
                  <a:xfrm>
                    <a:off x="4473" y="1370"/>
                    <a:ext cx="24" cy="23"/>
                  </a:xfrm>
                  <a:custGeom>
                    <a:avLst/>
                    <a:gdLst>
                      <a:gd name="T0" fmla="*/ 7 w 10"/>
                      <a:gd name="T1" fmla="*/ 10 h 10"/>
                      <a:gd name="T2" fmla="*/ 5 w 10"/>
                      <a:gd name="T3" fmla="*/ 1 h 10"/>
                      <a:gd name="T4" fmla="*/ 7 w 10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7" y="10"/>
                        </a:moveTo>
                        <a:cubicBezTo>
                          <a:pt x="7" y="10"/>
                          <a:pt x="0" y="3"/>
                          <a:pt x="5" y="1"/>
                        </a:cubicBezTo>
                        <a:cubicBezTo>
                          <a:pt x="10" y="0"/>
                          <a:pt x="7" y="10"/>
                          <a:pt x="7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6" name="Freeform 167"/>
                  <p:cNvSpPr>
                    <a:spLocks/>
                  </p:cNvSpPr>
                  <p:nvPr/>
                </p:nvSpPr>
                <p:spPr bwMode="auto">
                  <a:xfrm>
                    <a:off x="4487" y="1370"/>
                    <a:ext cx="24" cy="23"/>
                  </a:xfrm>
                  <a:custGeom>
                    <a:avLst/>
                    <a:gdLst>
                      <a:gd name="T0" fmla="*/ 0 w 10"/>
                      <a:gd name="T1" fmla="*/ 10 h 10"/>
                      <a:gd name="T2" fmla="*/ 6 w 10"/>
                      <a:gd name="T3" fmla="*/ 3 h 10"/>
                      <a:gd name="T4" fmla="*/ 0 w 10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0" y="10"/>
                        </a:moveTo>
                        <a:cubicBezTo>
                          <a:pt x="0" y="10"/>
                          <a:pt x="1" y="0"/>
                          <a:pt x="6" y="3"/>
                        </a:cubicBezTo>
                        <a:cubicBezTo>
                          <a:pt x="10" y="6"/>
                          <a:pt x="0" y="10"/>
                          <a:pt x="0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7" name="Freeform 168"/>
                  <p:cNvSpPr>
                    <a:spLocks/>
                  </p:cNvSpPr>
                  <p:nvPr/>
                </p:nvSpPr>
                <p:spPr bwMode="auto">
                  <a:xfrm>
                    <a:off x="4487" y="1381"/>
                    <a:ext cx="21" cy="24"/>
                  </a:xfrm>
                  <a:custGeom>
                    <a:avLst/>
                    <a:gdLst>
                      <a:gd name="T0" fmla="*/ 0 w 9"/>
                      <a:gd name="T1" fmla="*/ 5 h 10"/>
                      <a:gd name="T2" fmla="*/ 9 w 9"/>
                      <a:gd name="T3" fmla="*/ 5 h 10"/>
                      <a:gd name="T4" fmla="*/ 0 w 9"/>
                      <a:gd name="T5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0" y="5"/>
                        </a:moveTo>
                        <a:cubicBezTo>
                          <a:pt x="0" y="5"/>
                          <a:pt x="9" y="0"/>
                          <a:pt x="9" y="5"/>
                        </a:cubicBezTo>
                        <a:cubicBezTo>
                          <a:pt x="9" y="10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8" name="Freeform 169"/>
                  <p:cNvSpPr>
                    <a:spLocks/>
                  </p:cNvSpPr>
                  <p:nvPr/>
                </p:nvSpPr>
                <p:spPr bwMode="auto">
                  <a:xfrm>
                    <a:off x="4487" y="1393"/>
                    <a:ext cx="21" cy="24"/>
                  </a:xfrm>
                  <a:custGeom>
                    <a:avLst/>
                    <a:gdLst>
                      <a:gd name="T0" fmla="*/ 0 w 9"/>
                      <a:gd name="T1" fmla="*/ 0 h 10"/>
                      <a:gd name="T2" fmla="*/ 5 w 9"/>
                      <a:gd name="T3" fmla="*/ 7 h 10"/>
                      <a:gd name="T4" fmla="*/ 0 w 9"/>
                      <a:gd name="T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0" y="0"/>
                        </a:moveTo>
                        <a:cubicBezTo>
                          <a:pt x="0" y="0"/>
                          <a:pt x="9" y="4"/>
                          <a:pt x="5" y="7"/>
                        </a:cubicBezTo>
                        <a:cubicBezTo>
                          <a:pt x="1" y="1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9" name="Freeform 170"/>
                  <p:cNvSpPr>
                    <a:spLocks/>
                  </p:cNvSpPr>
                  <p:nvPr/>
                </p:nvSpPr>
                <p:spPr bwMode="auto">
                  <a:xfrm>
                    <a:off x="4468" y="1393"/>
                    <a:ext cx="24" cy="24"/>
                  </a:xfrm>
                  <a:custGeom>
                    <a:avLst/>
                    <a:gdLst>
                      <a:gd name="T0" fmla="*/ 8 w 10"/>
                      <a:gd name="T1" fmla="*/ 0 h 10"/>
                      <a:gd name="T2" fmla="*/ 5 w 10"/>
                      <a:gd name="T3" fmla="*/ 8 h 10"/>
                      <a:gd name="T4" fmla="*/ 8 w 10"/>
                      <a:gd name="T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8" y="0"/>
                        </a:moveTo>
                        <a:cubicBezTo>
                          <a:pt x="8" y="0"/>
                          <a:pt x="10" y="10"/>
                          <a:pt x="5" y="8"/>
                        </a:cubicBezTo>
                        <a:cubicBezTo>
                          <a:pt x="0" y="6"/>
                          <a:pt x="8" y="0"/>
                          <a:pt x="8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0" name="Freeform 171"/>
                  <p:cNvSpPr>
                    <a:spLocks/>
                  </p:cNvSpPr>
                  <p:nvPr/>
                </p:nvSpPr>
                <p:spPr bwMode="auto">
                  <a:xfrm>
                    <a:off x="4466" y="1386"/>
                    <a:ext cx="21" cy="24"/>
                  </a:xfrm>
                  <a:custGeom>
                    <a:avLst/>
                    <a:gdLst>
                      <a:gd name="T0" fmla="*/ 9 w 9"/>
                      <a:gd name="T1" fmla="*/ 3 h 10"/>
                      <a:gd name="T2" fmla="*/ 1 w 9"/>
                      <a:gd name="T3" fmla="*/ 5 h 10"/>
                      <a:gd name="T4" fmla="*/ 9 w 9"/>
                      <a:gd name="T5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9" y="3"/>
                        </a:moveTo>
                        <a:cubicBezTo>
                          <a:pt x="9" y="3"/>
                          <a:pt x="2" y="10"/>
                          <a:pt x="1" y="5"/>
                        </a:cubicBezTo>
                        <a:cubicBezTo>
                          <a:pt x="0" y="0"/>
                          <a:pt x="9" y="3"/>
                          <a:pt x="9" y="3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1" name="Freeform 172"/>
                  <p:cNvSpPr>
                    <a:spLocks/>
                  </p:cNvSpPr>
                  <p:nvPr/>
                </p:nvSpPr>
                <p:spPr bwMode="auto">
                  <a:xfrm>
                    <a:off x="4466" y="1372"/>
                    <a:ext cx="23" cy="21"/>
                  </a:xfrm>
                  <a:custGeom>
                    <a:avLst/>
                    <a:gdLst>
                      <a:gd name="T0" fmla="*/ 10 w 10"/>
                      <a:gd name="T1" fmla="*/ 9 h 9"/>
                      <a:gd name="T2" fmla="*/ 2 w 10"/>
                      <a:gd name="T3" fmla="*/ 5 h 9"/>
                      <a:gd name="T4" fmla="*/ 10 w 10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10" y="9"/>
                        </a:moveTo>
                        <a:cubicBezTo>
                          <a:pt x="10" y="9"/>
                          <a:pt x="0" y="9"/>
                          <a:pt x="2" y="5"/>
                        </a:cubicBezTo>
                        <a:cubicBezTo>
                          <a:pt x="4" y="0"/>
                          <a:pt x="10" y="9"/>
                          <a:pt x="10" y="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2" name="Freeform 173"/>
                  <p:cNvSpPr>
                    <a:spLocks/>
                  </p:cNvSpPr>
                  <p:nvPr/>
                </p:nvSpPr>
                <p:spPr bwMode="auto">
                  <a:xfrm>
                    <a:off x="4482" y="1391"/>
                    <a:ext cx="10" cy="7"/>
                  </a:xfrm>
                  <a:custGeom>
                    <a:avLst/>
                    <a:gdLst>
                      <a:gd name="T0" fmla="*/ 4 w 4"/>
                      <a:gd name="T1" fmla="*/ 1 h 3"/>
                      <a:gd name="T2" fmla="*/ 3 w 4"/>
                      <a:gd name="T3" fmla="*/ 2 h 3"/>
                      <a:gd name="T4" fmla="*/ 1 w 4"/>
                      <a:gd name="T5" fmla="*/ 2 h 3"/>
                      <a:gd name="T6" fmla="*/ 2 w 4"/>
                      <a:gd name="T7" fmla="*/ 0 h 3"/>
                      <a:gd name="T8" fmla="*/ 4 w 4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4" y="1"/>
                        </a:moveTo>
                        <a:cubicBezTo>
                          <a:pt x="4" y="1"/>
                          <a:pt x="3" y="2"/>
                          <a:pt x="3" y="2"/>
                        </a:cubicBezTo>
                        <a:cubicBezTo>
                          <a:pt x="2" y="3"/>
                          <a:pt x="1" y="2"/>
                          <a:pt x="1" y="2"/>
                        </a:cubicBez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3" y="0"/>
                          <a:pt x="3" y="0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3" name="Freeform 174"/>
                  <p:cNvSpPr>
                    <a:spLocks/>
                  </p:cNvSpPr>
                  <p:nvPr/>
                </p:nvSpPr>
                <p:spPr bwMode="auto">
                  <a:xfrm>
                    <a:off x="4487" y="1389"/>
                    <a:ext cx="0" cy="2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1 h 1"/>
                      <a:gd name="T4" fmla="*/ 1 h 1"/>
                      <a:gd name="T5" fmla="*/ 1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4" name="Freeform 175"/>
                  <p:cNvSpPr>
                    <a:spLocks/>
                  </p:cNvSpPr>
                  <p:nvPr/>
                </p:nvSpPr>
                <p:spPr bwMode="auto">
                  <a:xfrm>
                    <a:off x="4487" y="1389"/>
                    <a:ext cx="0" cy="2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1 h 1"/>
                      <a:gd name="T4" fmla="*/ 1 h 1"/>
                      <a:gd name="T5" fmla="*/ 1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5" name="Freeform 176"/>
                  <p:cNvSpPr>
                    <a:spLocks/>
                  </p:cNvSpPr>
                  <p:nvPr/>
                </p:nvSpPr>
                <p:spPr bwMode="auto">
                  <a:xfrm>
                    <a:off x="4487" y="1389"/>
                    <a:ext cx="2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0 w 1"/>
                      <a:gd name="T5" fmla="*/ 0 h 1"/>
                      <a:gd name="T6" fmla="*/ 1 w 1"/>
                      <a:gd name="T7" fmla="*/ 1 h 1"/>
                      <a:gd name="T8" fmla="*/ 0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6" name="Freeform 177"/>
                  <p:cNvSpPr>
                    <a:spLocks/>
                  </p:cNvSpPr>
                  <p:nvPr/>
                </p:nvSpPr>
                <p:spPr bwMode="auto">
                  <a:xfrm>
                    <a:off x="4489" y="1389"/>
                    <a:ext cx="0" cy="2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0 h 1"/>
                      <a:gd name="T3" fmla="*/ 1 h 1"/>
                      <a:gd name="T4" fmla="*/ 1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7" name="Freeform 178"/>
                  <p:cNvSpPr>
                    <a:spLocks/>
                  </p:cNvSpPr>
                  <p:nvPr/>
                </p:nvSpPr>
                <p:spPr bwMode="auto">
                  <a:xfrm>
                    <a:off x="4489" y="1391"/>
                    <a:ext cx="3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0 w 1"/>
                      <a:gd name="T3" fmla="*/ 0 w 1"/>
                      <a:gd name="T4" fmla="*/ 0 w 1"/>
                      <a:gd name="T5" fmla="*/ 0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8" name="Freeform 179"/>
                  <p:cNvSpPr>
                    <a:spLocks/>
                  </p:cNvSpPr>
                  <p:nvPr/>
                </p:nvSpPr>
                <p:spPr bwMode="auto">
                  <a:xfrm>
                    <a:off x="4489" y="1391"/>
                    <a:ext cx="3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9" name="Freeform 180"/>
                  <p:cNvSpPr>
                    <a:spLocks/>
                  </p:cNvSpPr>
                  <p:nvPr/>
                </p:nvSpPr>
                <p:spPr bwMode="auto">
                  <a:xfrm>
                    <a:off x="4489" y="1391"/>
                    <a:ext cx="3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1 h 1"/>
                      <a:gd name="T8" fmla="*/ 0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0" name="Freeform 181"/>
                  <p:cNvSpPr>
                    <a:spLocks/>
                  </p:cNvSpPr>
                  <p:nvPr/>
                </p:nvSpPr>
                <p:spPr bwMode="auto">
                  <a:xfrm>
                    <a:off x="4489" y="1393"/>
                    <a:ext cx="3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1" name="Freeform 182"/>
                  <p:cNvSpPr>
                    <a:spLocks/>
                  </p:cNvSpPr>
                  <p:nvPr/>
                </p:nvSpPr>
                <p:spPr bwMode="auto">
                  <a:xfrm>
                    <a:off x="4489" y="1393"/>
                    <a:ext cx="3" cy="3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0 h 1"/>
                      <a:gd name="T10" fmla="*/ 1 w 1"/>
                      <a:gd name="T11" fmla="*/ 0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2" name="Freeform 183"/>
                  <p:cNvSpPr>
                    <a:spLocks/>
                  </p:cNvSpPr>
                  <p:nvPr/>
                </p:nvSpPr>
                <p:spPr bwMode="auto">
                  <a:xfrm>
                    <a:off x="4489" y="1393"/>
                    <a:ext cx="3" cy="3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0 w 1"/>
                      <a:gd name="T9" fmla="*/ 0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3" name="Freeform 184"/>
                  <p:cNvSpPr>
                    <a:spLocks/>
                  </p:cNvSpPr>
                  <p:nvPr/>
                </p:nvSpPr>
                <p:spPr bwMode="auto">
                  <a:xfrm>
                    <a:off x="4489" y="1396"/>
                    <a:ext cx="3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1 w 1"/>
                      <a:gd name="T3" fmla="*/ 0 w 1"/>
                      <a:gd name="T4" fmla="*/ 0 w 1"/>
                      <a:gd name="T5" fmla="*/ 0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4" name="Freeform 185"/>
                  <p:cNvSpPr>
                    <a:spLocks/>
                  </p:cNvSpPr>
                  <p:nvPr/>
                </p:nvSpPr>
                <p:spPr bwMode="auto">
                  <a:xfrm>
                    <a:off x="4489" y="1396"/>
                    <a:ext cx="0" cy="2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0 h 1"/>
                      <a:gd name="T3" fmla="*/ 0 h 1"/>
                      <a:gd name="T4" fmla="*/ 0 h 1"/>
                      <a:gd name="T5" fmla="*/ 0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5" name="Freeform 186"/>
                  <p:cNvSpPr>
                    <a:spLocks/>
                  </p:cNvSpPr>
                  <p:nvPr/>
                </p:nvSpPr>
                <p:spPr bwMode="auto">
                  <a:xfrm>
                    <a:off x="4489" y="1396"/>
                    <a:ext cx="0" cy="2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1 h 1"/>
                      <a:gd name="T4" fmla="*/ 0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6" name="Freeform 187"/>
                  <p:cNvSpPr>
                    <a:spLocks/>
                  </p:cNvSpPr>
                  <p:nvPr/>
                </p:nvSpPr>
                <p:spPr bwMode="auto">
                  <a:xfrm>
                    <a:off x="4487" y="1396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7" name="Freeform 188"/>
                  <p:cNvSpPr>
                    <a:spLocks/>
                  </p:cNvSpPr>
                  <p:nvPr/>
                </p:nvSpPr>
                <p:spPr bwMode="auto">
                  <a:xfrm>
                    <a:off x="4487" y="1396"/>
                    <a:ext cx="0" cy="2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1 h 1"/>
                      <a:gd name="T4" fmla="*/ 0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8" name="Freeform 189"/>
                  <p:cNvSpPr>
                    <a:spLocks/>
                  </p:cNvSpPr>
                  <p:nvPr/>
                </p:nvSpPr>
                <p:spPr bwMode="auto">
                  <a:xfrm>
                    <a:off x="4485" y="1396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1 w 1"/>
                      <a:gd name="T9" fmla="*/ 0 h 1"/>
                      <a:gd name="T10" fmla="*/ 1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9" name="Freeform 190"/>
                  <p:cNvSpPr>
                    <a:spLocks/>
                  </p:cNvSpPr>
                  <p:nvPr/>
                </p:nvSpPr>
                <p:spPr bwMode="auto">
                  <a:xfrm>
                    <a:off x="4485" y="1396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0 h 1"/>
                      <a:gd name="T8" fmla="*/ 1 w 1"/>
                      <a:gd name="T9" fmla="*/ 0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0" name="Freeform 191"/>
                  <p:cNvSpPr>
                    <a:spLocks/>
                  </p:cNvSpPr>
                  <p:nvPr/>
                </p:nvSpPr>
                <p:spPr bwMode="auto">
                  <a:xfrm>
                    <a:off x="4485" y="1396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1 w 1"/>
                      <a:gd name="T5" fmla="*/ 0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1" name="Freeform 192"/>
                  <p:cNvSpPr>
                    <a:spLocks/>
                  </p:cNvSpPr>
                  <p:nvPr/>
                </p:nvSpPr>
                <p:spPr bwMode="auto">
                  <a:xfrm>
                    <a:off x="4482" y="1393"/>
                    <a:ext cx="5" cy="3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0 w 2"/>
                      <a:gd name="T3" fmla="*/ 1 h 1"/>
                      <a:gd name="T4" fmla="*/ 1 w 2"/>
                      <a:gd name="T5" fmla="*/ 1 h 1"/>
                      <a:gd name="T6" fmla="*/ 1 w 2"/>
                      <a:gd name="T7" fmla="*/ 1 h 1"/>
                      <a:gd name="T8" fmla="*/ 2 w 2"/>
                      <a:gd name="T9" fmla="*/ 0 h 1"/>
                      <a:gd name="T10" fmla="*/ 1 w 2"/>
                      <a:gd name="T11" fmla="*/ 1 h 1"/>
                      <a:gd name="T12" fmla="*/ 0 w 2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2" name="Freeform 193"/>
                  <p:cNvSpPr>
                    <a:spLocks/>
                  </p:cNvSpPr>
                  <p:nvPr/>
                </p:nvSpPr>
                <p:spPr bwMode="auto">
                  <a:xfrm>
                    <a:off x="4482" y="1393"/>
                    <a:ext cx="3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1 w 1"/>
                      <a:gd name="T5" fmla="*/ 1 h 1"/>
                      <a:gd name="T6" fmla="*/ 1 w 1"/>
                      <a:gd name="T7" fmla="*/ 0 h 1"/>
                      <a:gd name="T8" fmla="*/ 1 w 1"/>
                      <a:gd name="T9" fmla="*/ 0 h 1"/>
                      <a:gd name="T10" fmla="*/ 1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3" name="Freeform 194"/>
                  <p:cNvSpPr>
                    <a:spLocks/>
                  </p:cNvSpPr>
                  <p:nvPr/>
                </p:nvSpPr>
                <p:spPr bwMode="auto">
                  <a:xfrm>
                    <a:off x="4482" y="1393"/>
                    <a:ext cx="3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1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4" name="Freeform 195"/>
                  <p:cNvSpPr>
                    <a:spLocks/>
                  </p:cNvSpPr>
                  <p:nvPr/>
                </p:nvSpPr>
                <p:spPr bwMode="auto">
                  <a:xfrm>
                    <a:off x="4482" y="1391"/>
                    <a:ext cx="3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0 w 1"/>
                      <a:gd name="T5" fmla="*/ 1 h 1"/>
                      <a:gd name="T6" fmla="*/ 1 w 1"/>
                      <a:gd name="T7" fmla="*/ 1 h 1"/>
                      <a:gd name="T8" fmla="*/ 1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5" name="Freeform 196"/>
                  <p:cNvSpPr>
                    <a:spLocks/>
                  </p:cNvSpPr>
                  <p:nvPr/>
                </p:nvSpPr>
                <p:spPr bwMode="auto">
                  <a:xfrm>
                    <a:off x="4482" y="1391"/>
                    <a:ext cx="5" cy="2"/>
                  </a:xfrm>
                  <a:custGeom>
                    <a:avLst/>
                    <a:gdLst>
                      <a:gd name="T0" fmla="*/ 1 w 2"/>
                      <a:gd name="T1" fmla="*/ 0 h 1"/>
                      <a:gd name="T2" fmla="*/ 1 w 2"/>
                      <a:gd name="T3" fmla="*/ 0 h 1"/>
                      <a:gd name="T4" fmla="*/ 1 w 2"/>
                      <a:gd name="T5" fmla="*/ 0 h 1"/>
                      <a:gd name="T6" fmla="*/ 1 w 2"/>
                      <a:gd name="T7" fmla="*/ 0 h 1"/>
                      <a:gd name="T8" fmla="*/ 2 w 2"/>
                      <a:gd name="T9" fmla="*/ 1 h 1"/>
                      <a:gd name="T10" fmla="*/ 1 w 2"/>
                      <a:gd name="T11" fmla="*/ 0 h 1"/>
                      <a:gd name="T12" fmla="*/ 1 w 2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6" name="Freeform 197"/>
                  <p:cNvSpPr>
                    <a:spLocks/>
                  </p:cNvSpPr>
                  <p:nvPr/>
                </p:nvSpPr>
                <p:spPr bwMode="auto">
                  <a:xfrm>
                    <a:off x="4485" y="1391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1 w 1"/>
                      <a:gd name="T9" fmla="*/ 1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7" name="Freeform 198"/>
                  <p:cNvSpPr>
                    <a:spLocks/>
                  </p:cNvSpPr>
                  <p:nvPr/>
                </p:nvSpPr>
                <p:spPr bwMode="auto">
                  <a:xfrm>
                    <a:off x="4485" y="1389"/>
                    <a:ext cx="2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0 w 1"/>
                      <a:gd name="T5" fmla="*/ 1 h 1"/>
                      <a:gd name="T6" fmla="*/ 0 w 1"/>
                      <a:gd name="T7" fmla="*/ 1 h 1"/>
                      <a:gd name="T8" fmla="*/ 1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8" name="Freeform 199"/>
                  <p:cNvSpPr>
                    <a:spLocks/>
                  </p:cNvSpPr>
                  <p:nvPr/>
                </p:nvSpPr>
                <p:spPr bwMode="auto">
                  <a:xfrm>
                    <a:off x="4487" y="1381"/>
                    <a:ext cx="2" cy="10"/>
                  </a:xfrm>
                  <a:custGeom>
                    <a:avLst/>
                    <a:gdLst>
                      <a:gd name="T0" fmla="*/ 0 w 1"/>
                      <a:gd name="T1" fmla="*/ 4 h 4"/>
                      <a:gd name="T2" fmla="*/ 0 w 1"/>
                      <a:gd name="T3" fmla="*/ 2 h 4"/>
                      <a:gd name="T4" fmla="*/ 0 w 1"/>
                      <a:gd name="T5" fmla="*/ 1 h 4"/>
                      <a:gd name="T6" fmla="*/ 0 w 1"/>
                      <a:gd name="T7" fmla="*/ 0 h 4"/>
                      <a:gd name="T8" fmla="*/ 0 w 1"/>
                      <a:gd name="T9" fmla="*/ 1 h 4"/>
                      <a:gd name="T10" fmla="*/ 0 w 1"/>
                      <a:gd name="T11" fmla="*/ 2 h 4"/>
                      <a:gd name="T12" fmla="*/ 0 w 1"/>
                      <a:gd name="T1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0" y="4"/>
                        </a:moveTo>
                        <a:cubicBezTo>
                          <a:pt x="0" y="4"/>
                          <a:pt x="0" y="3"/>
                          <a:pt x="0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3"/>
                          <a:pt x="1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9" name="Freeform 200"/>
                  <p:cNvSpPr>
                    <a:spLocks/>
                  </p:cNvSpPr>
                  <p:nvPr/>
                </p:nvSpPr>
                <p:spPr bwMode="auto">
                  <a:xfrm>
                    <a:off x="4489" y="1384"/>
                    <a:ext cx="5" cy="9"/>
                  </a:xfrm>
                  <a:custGeom>
                    <a:avLst/>
                    <a:gdLst>
                      <a:gd name="T0" fmla="*/ 0 w 2"/>
                      <a:gd name="T1" fmla="*/ 3 h 4"/>
                      <a:gd name="T2" fmla="*/ 1 w 2"/>
                      <a:gd name="T3" fmla="*/ 2 h 4"/>
                      <a:gd name="T4" fmla="*/ 1 w 2"/>
                      <a:gd name="T5" fmla="*/ 1 h 4"/>
                      <a:gd name="T6" fmla="*/ 2 w 2"/>
                      <a:gd name="T7" fmla="*/ 0 h 4"/>
                      <a:gd name="T8" fmla="*/ 2 w 2"/>
                      <a:gd name="T9" fmla="*/ 1 h 4"/>
                      <a:gd name="T10" fmla="*/ 1 w 2"/>
                      <a:gd name="T11" fmla="*/ 2 h 4"/>
                      <a:gd name="T12" fmla="*/ 0 w 2"/>
                      <a:gd name="T13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4">
                        <a:moveTo>
                          <a:pt x="0" y="3"/>
                        </a:moveTo>
                        <a:cubicBezTo>
                          <a:pt x="0" y="3"/>
                          <a:pt x="0" y="3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3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0" name="Freeform 201"/>
                  <p:cNvSpPr>
                    <a:spLocks/>
                  </p:cNvSpPr>
                  <p:nvPr/>
                </p:nvSpPr>
                <p:spPr bwMode="auto">
                  <a:xfrm>
                    <a:off x="4489" y="1391"/>
                    <a:ext cx="10" cy="2"/>
                  </a:xfrm>
                  <a:custGeom>
                    <a:avLst/>
                    <a:gdLst>
                      <a:gd name="T0" fmla="*/ 0 w 4"/>
                      <a:gd name="T1" fmla="*/ 1 h 1"/>
                      <a:gd name="T2" fmla="*/ 2 w 4"/>
                      <a:gd name="T3" fmla="*/ 0 h 1"/>
                      <a:gd name="T4" fmla="*/ 3 w 4"/>
                      <a:gd name="T5" fmla="*/ 0 h 1"/>
                      <a:gd name="T6" fmla="*/ 4 w 4"/>
                      <a:gd name="T7" fmla="*/ 0 h 1"/>
                      <a:gd name="T8" fmla="*/ 3 w 4"/>
                      <a:gd name="T9" fmla="*/ 0 h 1"/>
                      <a:gd name="T10" fmla="*/ 2 w 4"/>
                      <a:gd name="T11" fmla="*/ 0 h 1"/>
                      <a:gd name="T12" fmla="*/ 0 w 4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2" y="0"/>
                          <a:pt x="3" y="0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1" name="Freeform 202"/>
                  <p:cNvSpPr>
                    <a:spLocks/>
                  </p:cNvSpPr>
                  <p:nvPr/>
                </p:nvSpPr>
                <p:spPr bwMode="auto">
                  <a:xfrm>
                    <a:off x="4489" y="1393"/>
                    <a:ext cx="10" cy="3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2 w 4"/>
                      <a:gd name="T3" fmla="*/ 0 h 1"/>
                      <a:gd name="T4" fmla="*/ 3 w 4"/>
                      <a:gd name="T5" fmla="*/ 1 h 1"/>
                      <a:gd name="T6" fmla="*/ 4 w 4"/>
                      <a:gd name="T7" fmla="*/ 1 h 1"/>
                      <a:gd name="T8" fmla="*/ 3 w 4"/>
                      <a:gd name="T9" fmla="*/ 1 h 1"/>
                      <a:gd name="T10" fmla="*/ 2 w 4"/>
                      <a:gd name="T11" fmla="*/ 1 h 1"/>
                      <a:gd name="T12" fmla="*/ 0 w 4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0"/>
                          <a:pt x="3" y="1"/>
                          <a:pt x="3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3" y="1"/>
                          <a:pt x="2" y="1"/>
                          <a:pt x="2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2" name="Freeform 203"/>
                  <p:cNvSpPr>
                    <a:spLocks/>
                  </p:cNvSpPr>
                  <p:nvPr/>
                </p:nvSpPr>
                <p:spPr bwMode="auto">
                  <a:xfrm>
                    <a:off x="4489" y="1393"/>
                    <a:ext cx="3" cy="10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1 w 1"/>
                      <a:gd name="T3" fmla="*/ 2 h 4"/>
                      <a:gd name="T4" fmla="*/ 1 w 1"/>
                      <a:gd name="T5" fmla="*/ 4 h 4"/>
                      <a:gd name="T6" fmla="*/ 1 w 1"/>
                      <a:gd name="T7" fmla="*/ 4 h 4"/>
                      <a:gd name="T8" fmla="*/ 1 w 1"/>
                      <a:gd name="T9" fmla="*/ 4 h 4"/>
                      <a:gd name="T10" fmla="*/ 0 w 1"/>
                      <a:gd name="T11" fmla="*/ 2 h 4"/>
                      <a:gd name="T12" fmla="*/ 0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2"/>
                        </a:cubicBezTo>
                        <a:cubicBezTo>
                          <a:pt x="1" y="3"/>
                          <a:pt x="1" y="3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3"/>
                          <a:pt x="1" y="3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3" name="Freeform 204"/>
                  <p:cNvSpPr>
                    <a:spLocks/>
                  </p:cNvSpPr>
                  <p:nvPr/>
                </p:nvSpPr>
                <p:spPr bwMode="auto">
                  <a:xfrm>
                    <a:off x="4485" y="1393"/>
                    <a:ext cx="2" cy="10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1 w 1"/>
                      <a:gd name="T3" fmla="*/ 2 h 4"/>
                      <a:gd name="T4" fmla="*/ 0 w 1"/>
                      <a:gd name="T5" fmla="*/ 4 h 4"/>
                      <a:gd name="T6" fmla="*/ 0 w 1"/>
                      <a:gd name="T7" fmla="*/ 4 h 4"/>
                      <a:gd name="T8" fmla="*/ 0 w 1"/>
                      <a:gd name="T9" fmla="*/ 3 h 4"/>
                      <a:gd name="T10" fmla="*/ 1 w 1"/>
                      <a:gd name="T11" fmla="*/ 2 h 4"/>
                      <a:gd name="T12" fmla="*/ 1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1" y="2"/>
                        </a:cubicBezTo>
                        <a:cubicBezTo>
                          <a:pt x="1" y="3"/>
                          <a:pt x="0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ubicBezTo>
                          <a:pt x="0" y="3"/>
                          <a:pt x="0" y="3"/>
                          <a:pt x="1" y="2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4" name="Freeform 205"/>
                  <p:cNvSpPr>
                    <a:spLocks/>
                  </p:cNvSpPr>
                  <p:nvPr/>
                </p:nvSpPr>
                <p:spPr bwMode="auto">
                  <a:xfrm>
                    <a:off x="4478" y="1393"/>
                    <a:ext cx="9" cy="5"/>
                  </a:xfrm>
                  <a:custGeom>
                    <a:avLst/>
                    <a:gdLst>
                      <a:gd name="T0" fmla="*/ 4 w 4"/>
                      <a:gd name="T1" fmla="*/ 0 h 2"/>
                      <a:gd name="T2" fmla="*/ 2 w 4"/>
                      <a:gd name="T3" fmla="*/ 1 h 2"/>
                      <a:gd name="T4" fmla="*/ 1 w 4"/>
                      <a:gd name="T5" fmla="*/ 2 h 2"/>
                      <a:gd name="T6" fmla="*/ 0 w 4"/>
                      <a:gd name="T7" fmla="*/ 2 h 2"/>
                      <a:gd name="T8" fmla="*/ 1 w 4"/>
                      <a:gd name="T9" fmla="*/ 1 h 2"/>
                      <a:gd name="T10" fmla="*/ 2 w 4"/>
                      <a:gd name="T11" fmla="*/ 1 h 2"/>
                      <a:gd name="T12" fmla="*/ 4 w 4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0"/>
                        </a:moveTo>
                        <a:cubicBezTo>
                          <a:pt x="4" y="0"/>
                          <a:pt x="3" y="1"/>
                          <a:pt x="2" y="1"/>
                        </a:cubicBezTo>
                        <a:cubicBezTo>
                          <a:pt x="2" y="1"/>
                          <a:pt x="1" y="2"/>
                          <a:pt x="1" y="2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0" y="2"/>
                          <a:pt x="1" y="2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3" y="1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5" name="Freeform 206"/>
                  <p:cNvSpPr>
                    <a:spLocks/>
                  </p:cNvSpPr>
                  <p:nvPr/>
                </p:nvSpPr>
                <p:spPr bwMode="auto">
                  <a:xfrm>
                    <a:off x="4478" y="1391"/>
                    <a:ext cx="9" cy="2"/>
                  </a:xfrm>
                  <a:custGeom>
                    <a:avLst/>
                    <a:gdLst>
                      <a:gd name="T0" fmla="*/ 4 w 4"/>
                      <a:gd name="T1" fmla="*/ 1 h 1"/>
                      <a:gd name="T2" fmla="*/ 2 w 4"/>
                      <a:gd name="T3" fmla="*/ 0 h 1"/>
                      <a:gd name="T4" fmla="*/ 1 w 4"/>
                      <a:gd name="T5" fmla="*/ 0 h 1"/>
                      <a:gd name="T6" fmla="*/ 0 w 4"/>
                      <a:gd name="T7" fmla="*/ 0 h 1"/>
                      <a:gd name="T8" fmla="*/ 1 w 4"/>
                      <a:gd name="T9" fmla="*/ 0 h 1"/>
                      <a:gd name="T10" fmla="*/ 2 w 4"/>
                      <a:gd name="T11" fmla="*/ 0 h 1"/>
                      <a:gd name="T12" fmla="*/ 4 w 4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4" y="1"/>
                        </a:moveTo>
                        <a:cubicBezTo>
                          <a:pt x="4" y="1"/>
                          <a:pt x="3" y="1"/>
                          <a:pt x="2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3" y="0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6" name="Freeform 207"/>
                  <p:cNvSpPr>
                    <a:spLocks/>
                  </p:cNvSpPr>
                  <p:nvPr/>
                </p:nvSpPr>
                <p:spPr bwMode="auto">
                  <a:xfrm>
                    <a:off x="4482" y="1386"/>
                    <a:ext cx="5" cy="7"/>
                  </a:xfrm>
                  <a:custGeom>
                    <a:avLst/>
                    <a:gdLst>
                      <a:gd name="T0" fmla="*/ 2 w 2"/>
                      <a:gd name="T1" fmla="*/ 3 h 3"/>
                      <a:gd name="T2" fmla="*/ 1 w 2"/>
                      <a:gd name="T3" fmla="*/ 1 h 3"/>
                      <a:gd name="T4" fmla="*/ 0 w 2"/>
                      <a:gd name="T5" fmla="*/ 0 h 3"/>
                      <a:gd name="T6" fmla="*/ 0 w 2"/>
                      <a:gd name="T7" fmla="*/ 0 h 3"/>
                      <a:gd name="T8" fmla="*/ 0 w 2"/>
                      <a:gd name="T9" fmla="*/ 0 h 3"/>
                      <a:gd name="T10" fmla="*/ 1 w 2"/>
                      <a:gd name="T11" fmla="*/ 1 h 3"/>
                      <a:gd name="T12" fmla="*/ 2 w 2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3">
                        <a:moveTo>
                          <a:pt x="2" y="3"/>
                        </a:moveTo>
                        <a:cubicBezTo>
                          <a:pt x="2" y="3"/>
                          <a:pt x="1" y="2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7" name="Freeform 208"/>
                  <p:cNvSpPr>
                    <a:spLocks/>
                  </p:cNvSpPr>
                  <p:nvPr/>
                </p:nvSpPr>
                <p:spPr bwMode="auto">
                  <a:xfrm>
                    <a:off x="4639" y="1196"/>
                    <a:ext cx="19" cy="19"/>
                  </a:xfrm>
                  <a:custGeom>
                    <a:avLst/>
                    <a:gdLst>
                      <a:gd name="T0" fmla="*/ 6 w 8"/>
                      <a:gd name="T1" fmla="*/ 8 h 8"/>
                      <a:gd name="T2" fmla="*/ 4 w 8"/>
                      <a:gd name="T3" fmla="*/ 1 h 8"/>
                      <a:gd name="T4" fmla="*/ 6 w 8"/>
                      <a:gd name="T5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6" y="8"/>
                        </a:moveTo>
                        <a:cubicBezTo>
                          <a:pt x="6" y="8"/>
                          <a:pt x="0" y="2"/>
                          <a:pt x="4" y="1"/>
                        </a:cubicBezTo>
                        <a:cubicBezTo>
                          <a:pt x="8" y="0"/>
                          <a:pt x="6" y="8"/>
                          <a:pt x="6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8" name="Freeform 209"/>
                  <p:cNvSpPr>
                    <a:spLocks/>
                  </p:cNvSpPr>
                  <p:nvPr/>
                </p:nvSpPr>
                <p:spPr bwMode="auto">
                  <a:xfrm>
                    <a:off x="4653" y="1196"/>
                    <a:ext cx="16" cy="19"/>
                  </a:xfrm>
                  <a:custGeom>
                    <a:avLst/>
                    <a:gdLst>
                      <a:gd name="T0" fmla="*/ 0 w 7"/>
                      <a:gd name="T1" fmla="*/ 8 h 8"/>
                      <a:gd name="T2" fmla="*/ 4 w 7"/>
                      <a:gd name="T3" fmla="*/ 2 h 8"/>
                      <a:gd name="T4" fmla="*/ 0 w 7"/>
                      <a:gd name="T5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8">
                        <a:moveTo>
                          <a:pt x="0" y="8"/>
                        </a:moveTo>
                        <a:cubicBezTo>
                          <a:pt x="0" y="8"/>
                          <a:pt x="0" y="0"/>
                          <a:pt x="4" y="2"/>
                        </a:cubicBezTo>
                        <a:cubicBezTo>
                          <a:pt x="7" y="4"/>
                          <a:pt x="0" y="8"/>
                          <a:pt x="0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9" name="Freeform 210"/>
                  <p:cNvSpPr>
                    <a:spLocks/>
                  </p:cNvSpPr>
                  <p:nvPr/>
                </p:nvSpPr>
                <p:spPr bwMode="auto">
                  <a:xfrm>
                    <a:off x="4653" y="1205"/>
                    <a:ext cx="16" cy="19"/>
                  </a:xfrm>
                  <a:custGeom>
                    <a:avLst/>
                    <a:gdLst>
                      <a:gd name="T0" fmla="*/ 0 w 7"/>
                      <a:gd name="T1" fmla="*/ 4 h 8"/>
                      <a:gd name="T2" fmla="*/ 7 w 7"/>
                      <a:gd name="T3" fmla="*/ 4 h 8"/>
                      <a:gd name="T4" fmla="*/ 0 w 7"/>
                      <a:gd name="T5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8">
                        <a:moveTo>
                          <a:pt x="0" y="4"/>
                        </a:moveTo>
                        <a:cubicBezTo>
                          <a:pt x="0" y="4"/>
                          <a:pt x="6" y="0"/>
                          <a:pt x="7" y="4"/>
                        </a:cubicBezTo>
                        <a:cubicBezTo>
                          <a:pt x="7" y="8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0" name="Freeform 211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16" cy="19"/>
                  </a:xfrm>
                  <a:custGeom>
                    <a:avLst/>
                    <a:gdLst>
                      <a:gd name="T0" fmla="*/ 0 w 7"/>
                      <a:gd name="T1" fmla="*/ 0 h 8"/>
                      <a:gd name="T2" fmla="*/ 4 w 7"/>
                      <a:gd name="T3" fmla="*/ 6 h 8"/>
                      <a:gd name="T4" fmla="*/ 0 w 7"/>
                      <a:gd name="T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8">
                        <a:moveTo>
                          <a:pt x="0" y="0"/>
                        </a:moveTo>
                        <a:cubicBezTo>
                          <a:pt x="0" y="0"/>
                          <a:pt x="7" y="3"/>
                          <a:pt x="4" y="6"/>
                        </a:cubicBezTo>
                        <a:cubicBezTo>
                          <a:pt x="0" y="8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1" name="Freeform 212"/>
                  <p:cNvSpPr>
                    <a:spLocks/>
                  </p:cNvSpPr>
                  <p:nvPr/>
                </p:nvSpPr>
                <p:spPr bwMode="auto">
                  <a:xfrm>
                    <a:off x="4636" y="1215"/>
                    <a:ext cx="19" cy="19"/>
                  </a:xfrm>
                  <a:custGeom>
                    <a:avLst/>
                    <a:gdLst>
                      <a:gd name="T0" fmla="*/ 7 w 8"/>
                      <a:gd name="T1" fmla="*/ 0 h 8"/>
                      <a:gd name="T2" fmla="*/ 4 w 8"/>
                      <a:gd name="T3" fmla="*/ 6 h 8"/>
                      <a:gd name="T4" fmla="*/ 7 w 8"/>
                      <a:gd name="T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7" y="0"/>
                        </a:moveTo>
                        <a:cubicBezTo>
                          <a:pt x="7" y="0"/>
                          <a:pt x="8" y="8"/>
                          <a:pt x="4" y="6"/>
                        </a:cubicBezTo>
                        <a:cubicBezTo>
                          <a:pt x="0" y="5"/>
                          <a:pt x="7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2" name="Freeform 213"/>
                  <p:cNvSpPr>
                    <a:spLocks/>
                  </p:cNvSpPr>
                  <p:nvPr/>
                </p:nvSpPr>
                <p:spPr bwMode="auto">
                  <a:xfrm>
                    <a:off x="4634" y="1210"/>
                    <a:ext cx="19" cy="17"/>
                  </a:xfrm>
                  <a:custGeom>
                    <a:avLst/>
                    <a:gdLst>
                      <a:gd name="T0" fmla="*/ 8 w 8"/>
                      <a:gd name="T1" fmla="*/ 2 h 7"/>
                      <a:gd name="T2" fmla="*/ 1 w 8"/>
                      <a:gd name="T3" fmla="*/ 3 h 7"/>
                      <a:gd name="T4" fmla="*/ 8 w 8"/>
                      <a:gd name="T5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7">
                        <a:moveTo>
                          <a:pt x="8" y="2"/>
                        </a:moveTo>
                        <a:cubicBezTo>
                          <a:pt x="8" y="2"/>
                          <a:pt x="2" y="7"/>
                          <a:pt x="1" y="3"/>
                        </a:cubicBezTo>
                        <a:cubicBezTo>
                          <a:pt x="0" y="0"/>
                          <a:pt x="8" y="2"/>
                          <a:pt x="8" y="2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3" name="Freeform 214"/>
                  <p:cNvSpPr>
                    <a:spLocks/>
                  </p:cNvSpPr>
                  <p:nvPr/>
                </p:nvSpPr>
                <p:spPr bwMode="auto">
                  <a:xfrm>
                    <a:off x="4634" y="1198"/>
                    <a:ext cx="19" cy="17"/>
                  </a:xfrm>
                  <a:custGeom>
                    <a:avLst/>
                    <a:gdLst>
                      <a:gd name="T0" fmla="*/ 8 w 8"/>
                      <a:gd name="T1" fmla="*/ 7 h 7"/>
                      <a:gd name="T2" fmla="*/ 2 w 8"/>
                      <a:gd name="T3" fmla="*/ 4 h 7"/>
                      <a:gd name="T4" fmla="*/ 8 w 8"/>
                      <a:gd name="T5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7">
                        <a:moveTo>
                          <a:pt x="8" y="7"/>
                        </a:moveTo>
                        <a:cubicBezTo>
                          <a:pt x="8" y="7"/>
                          <a:pt x="0" y="7"/>
                          <a:pt x="2" y="4"/>
                        </a:cubicBezTo>
                        <a:cubicBezTo>
                          <a:pt x="4" y="0"/>
                          <a:pt x="8" y="7"/>
                          <a:pt x="8" y="7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4" name="Freeform 215"/>
                  <p:cNvSpPr>
                    <a:spLocks/>
                  </p:cNvSpPr>
                  <p:nvPr/>
                </p:nvSpPr>
                <p:spPr bwMode="auto">
                  <a:xfrm>
                    <a:off x="4648" y="1212"/>
                    <a:ext cx="7" cy="5"/>
                  </a:xfrm>
                  <a:custGeom>
                    <a:avLst/>
                    <a:gdLst>
                      <a:gd name="T0" fmla="*/ 3 w 3"/>
                      <a:gd name="T1" fmla="*/ 1 h 2"/>
                      <a:gd name="T2" fmla="*/ 2 w 3"/>
                      <a:gd name="T3" fmla="*/ 2 h 2"/>
                      <a:gd name="T4" fmla="*/ 0 w 3"/>
                      <a:gd name="T5" fmla="*/ 1 h 2"/>
                      <a:gd name="T6" fmla="*/ 1 w 3"/>
                      <a:gd name="T7" fmla="*/ 0 h 2"/>
                      <a:gd name="T8" fmla="*/ 3 w 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3" y="1"/>
                        </a:moveTo>
                        <a:cubicBezTo>
                          <a:pt x="3" y="1"/>
                          <a:pt x="3" y="2"/>
                          <a:pt x="2" y="2"/>
                        </a:cubicBezTo>
                        <a:cubicBezTo>
                          <a:pt x="1" y="2"/>
                          <a:pt x="1" y="2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2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5" name="Freeform 216"/>
                  <p:cNvSpPr>
                    <a:spLocks/>
                  </p:cNvSpPr>
                  <p:nvPr/>
                </p:nvSpPr>
                <p:spPr bwMode="auto">
                  <a:xfrm>
                    <a:off x="4651" y="1210"/>
                    <a:ext cx="0" cy="2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  <a:gd name="T3" fmla="*/ 1 h 1"/>
                      <a:gd name="T4" fmla="*/ 1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6" name="Freeform 217"/>
                  <p:cNvSpPr>
                    <a:spLocks/>
                  </p:cNvSpPr>
                  <p:nvPr/>
                </p:nvSpPr>
                <p:spPr bwMode="auto">
                  <a:xfrm>
                    <a:off x="4651" y="1210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  <a:gd name="T6" fmla="*/ 0 w 1"/>
                      <a:gd name="T7" fmla="*/ 1 h 1"/>
                      <a:gd name="T8" fmla="*/ 0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7" name="Freeform 218"/>
                  <p:cNvSpPr>
                    <a:spLocks/>
                  </p:cNvSpPr>
                  <p:nvPr/>
                </p:nvSpPr>
                <p:spPr bwMode="auto">
                  <a:xfrm>
                    <a:off x="4653" y="1210"/>
                    <a:ext cx="0" cy="2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  <a:gd name="T3" fmla="*/ 1 h 1"/>
                      <a:gd name="T4" fmla="*/ 1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8" name="Freeform 219"/>
                  <p:cNvSpPr>
                    <a:spLocks/>
                  </p:cNvSpPr>
                  <p:nvPr/>
                </p:nvSpPr>
                <p:spPr bwMode="auto">
                  <a:xfrm>
                    <a:off x="4653" y="121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9" name="Freeform 220"/>
                  <p:cNvSpPr>
                    <a:spLocks/>
                  </p:cNvSpPr>
                  <p:nvPr/>
                </p:nvSpPr>
                <p:spPr bwMode="auto">
                  <a:xfrm>
                    <a:off x="4653" y="1212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0 w 1"/>
                      <a:gd name="T3" fmla="*/ 0 w 1"/>
                      <a:gd name="T4" fmla="*/ 0 w 1"/>
                      <a:gd name="T5" fmla="*/ 0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0" name="Freeform 221"/>
                  <p:cNvSpPr>
                    <a:spLocks/>
                  </p:cNvSpPr>
                  <p:nvPr/>
                </p:nvSpPr>
                <p:spPr bwMode="auto">
                  <a:xfrm>
                    <a:off x="4653" y="1212"/>
                    <a:ext cx="2" cy="3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1" name="Freeform 222"/>
                  <p:cNvSpPr>
                    <a:spLocks/>
                  </p:cNvSpPr>
                  <p:nvPr/>
                </p:nvSpPr>
                <p:spPr bwMode="auto">
                  <a:xfrm>
                    <a:off x="4653" y="1212"/>
                    <a:ext cx="2" cy="3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1 h 1"/>
                      <a:gd name="T8" fmla="*/ 0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2" name="Freeform 223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3" name="Freeform 224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4" name="Freeform 225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0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5" name="Freeform 226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6" name="Freeform 227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7" name="Freeform 228"/>
                  <p:cNvSpPr>
                    <a:spLocks/>
                  </p:cNvSpPr>
                  <p:nvPr/>
                </p:nvSpPr>
                <p:spPr bwMode="auto">
                  <a:xfrm>
                    <a:off x="4653" y="1217"/>
                    <a:ext cx="0" cy="3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0 h 1"/>
                      <a:gd name="T5" fmla="*/ 0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8" name="Freeform 229"/>
                  <p:cNvSpPr>
                    <a:spLocks/>
                  </p:cNvSpPr>
                  <p:nvPr/>
                </p:nvSpPr>
                <p:spPr bwMode="auto">
                  <a:xfrm>
                    <a:off x="4653" y="1217"/>
                    <a:ext cx="0" cy="3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  <a:gd name="T3" fmla="*/ 0 h 1"/>
                      <a:gd name="T4" fmla="*/ 0 h 1"/>
                      <a:gd name="T5" fmla="*/ 0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9" name="Freeform 230"/>
                  <p:cNvSpPr>
                    <a:spLocks/>
                  </p:cNvSpPr>
                  <p:nvPr/>
                </p:nvSpPr>
                <p:spPr bwMode="auto">
                  <a:xfrm>
                    <a:off x="4651" y="1217"/>
                    <a:ext cx="2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0 w 1"/>
                      <a:gd name="T5" fmla="*/ 0 h 1"/>
                      <a:gd name="T6" fmla="*/ 0 w 1"/>
                      <a:gd name="T7" fmla="*/ 0 h 1"/>
                      <a:gd name="T8" fmla="*/ 0 w 1"/>
                      <a:gd name="T9" fmla="*/ 0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0" name="Freeform 231"/>
                  <p:cNvSpPr>
                    <a:spLocks/>
                  </p:cNvSpPr>
                  <p:nvPr/>
                </p:nvSpPr>
                <p:spPr bwMode="auto">
                  <a:xfrm>
                    <a:off x="4651" y="121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1" name="Freeform 232"/>
                  <p:cNvSpPr>
                    <a:spLocks/>
                  </p:cNvSpPr>
                  <p:nvPr/>
                </p:nvSpPr>
                <p:spPr bwMode="auto">
                  <a:xfrm>
                    <a:off x="4648" y="1217"/>
                    <a:ext cx="3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1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2" name="Freeform 233"/>
                  <p:cNvSpPr>
                    <a:spLocks/>
                  </p:cNvSpPr>
                  <p:nvPr/>
                </p:nvSpPr>
                <p:spPr bwMode="auto">
                  <a:xfrm>
                    <a:off x="4648" y="1215"/>
                    <a:ext cx="3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1 w 1"/>
                      <a:gd name="T9" fmla="*/ 0 h 1"/>
                      <a:gd name="T10" fmla="*/ 1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3" name="Freeform 234"/>
                  <p:cNvSpPr>
                    <a:spLocks/>
                  </p:cNvSpPr>
                  <p:nvPr/>
                </p:nvSpPr>
                <p:spPr bwMode="auto">
                  <a:xfrm>
                    <a:off x="4648" y="1215"/>
                    <a:ext cx="3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1 h 1"/>
                      <a:gd name="T8" fmla="*/ 1 w 1"/>
                      <a:gd name="T9" fmla="*/ 0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4" name="Freeform 235"/>
                  <p:cNvSpPr>
                    <a:spLocks/>
                  </p:cNvSpPr>
                  <p:nvPr/>
                </p:nvSpPr>
                <p:spPr bwMode="auto">
                  <a:xfrm>
                    <a:off x="4648" y="1215"/>
                    <a:ext cx="3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1 w 1"/>
                      <a:gd name="T5" fmla="*/ 0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5" name="Freeform 236"/>
                  <p:cNvSpPr>
                    <a:spLocks/>
                  </p:cNvSpPr>
                  <p:nvPr/>
                </p:nvSpPr>
                <p:spPr bwMode="auto">
                  <a:xfrm>
                    <a:off x="4648" y="1215"/>
                    <a:ext cx="3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1 w 1"/>
                      <a:gd name="T5" fmla="*/ 0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6" name="Freeform 237"/>
                  <p:cNvSpPr>
                    <a:spLocks/>
                  </p:cNvSpPr>
                  <p:nvPr/>
                </p:nvSpPr>
                <p:spPr bwMode="auto">
                  <a:xfrm>
                    <a:off x="4648" y="1212"/>
                    <a:ext cx="3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1 h 1"/>
                      <a:gd name="T6" fmla="*/ 0 w 1"/>
                      <a:gd name="T7" fmla="*/ 1 h 1"/>
                      <a:gd name="T8" fmla="*/ 1 w 1"/>
                      <a:gd name="T9" fmla="*/ 1 h 1"/>
                      <a:gd name="T10" fmla="*/ 0 w 1"/>
                      <a:gd name="T11" fmla="*/ 1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7" name="Freeform 238"/>
                  <p:cNvSpPr>
                    <a:spLocks/>
                  </p:cNvSpPr>
                  <p:nvPr/>
                </p:nvSpPr>
                <p:spPr bwMode="auto">
                  <a:xfrm>
                    <a:off x="4648" y="1212"/>
                    <a:ext cx="3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1 w 1"/>
                      <a:gd name="T9" fmla="*/ 1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8" name="Freeform 239"/>
                  <p:cNvSpPr>
                    <a:spLocks/>
                  </p:cNvSpPr>
                  <p:nvPr/>
                </p:nvSpPr>
                <p:spPr bwMode="auto">
                  <a:xfrm>
                    <a:off x="4648" y="1212"/>
                    <a:ext cx="3" cy="3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1 w 1"/>
                      <a:gd name="T7" fmla="*/ 0 h 1"/>
                      <a:gd name="T8" fmla="*/ 1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9" name="Freeform 240"/>
                  <p:cNvSpPr>
                    <a:spLocks/>
                  </p:cNvSpPr>
                  <p:nvPr/>
                </p:nvSpPr>
                <p:spPr bwMode="auto">
                  <a:xfrm>
                    <a:off x="4651" y="121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0" name="Freeform 241"/>
                  <p:cNvSpPr>
                    <a:spLocks/>
                  </p:cNvSpPr>
                  <p:nvPr/>
                </p:nvSpPr>
                <p:spPr bwMode="auto">
                  <a:xfrm>
                    <a:off x="4651" y="1205"/>
                    <a:ext cx="2" cy="7"/>
                  </a:xfrm>
                  <a:custGeom>
                    <a:avLst/>
                    <a:gdLst>
                      <a:gd name="T0" fmla="*/ 1 w 1"/>
                      <a:gd name="T1" fmla="*/ 3 h 3"/>
                      <a:gd name="T2" fmla="*/ 0 w 1"/>
                      <a:gd name="T3" fmla="*/ 2 h 3"/>
                      <a:gd name="T4" fmla="*/ 0 w 1"/>
                      <a:gd name="T5" fmla="*/ 0 h 3"/>
                      <a:gd name="T6" fmla="*/ 0 w 1"/>
                      <a:gd name="T7" fmla="*/ 2 h 3"/>
                      <a:gd name="T8" fmla="*/ 1 w 1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">
                        <a:moveTo>
                          <a:pt x="1" y="3"/>
                        </a:moveTo>
                        <a:cubicBezTo>
                          <a:pt x="1" y="3"/>
                          <a:pt x="0" y="3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1" name="Freeform 242"/>
                  <p:cNvSpPr>
                    <a:spLocks/>
                  </p:cNvSpPr>
                  <p:nvPr/>
                </p:nvSpPr>
                <p:spPr bwMode="auto">
                  <a:xfrm>
                    <a:off x="4653" y="1208"/>
                    <a:ext cx="5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1 h 2"/>
                      <a:gd name="T4" fmla="*/ 2 w 2"/>
                      <a:gd name="T5" fmla="*/ 0 h 2"/>
                      <a:gd name="T6" fmla="*/ 1 w 2"/>
                      <a:gd name="T7" fmla="*/ 1 h 2"/>
                      <a:gd name="T8" fmla="*/ 0 w 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1" y="1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2" name="Freeform 243"/>
                  <p:cNvSpPr>
                    <a:spLocks/>
                  </p:cNvSpPr>
                  <p:nvPr/>
                </p:nvSpPr>
                <p:spPr bwMode="auto">
                  <a:xfrm>
                    <a:off x="4653" y="1212"/>
                    <a:ext cx="7" cy="3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2 w 3"/>
                      <a:gd name="T3" fmla="*/ 0 h 1"/>
                      <a:gd name="T4" fmla="*/ 3 w 3"/>
                      <a:gd name="T5" fmla="*/ 0 h 1"/>
                      <a:gd name="T6" fmla="*/ 2 w 3"/>
                      <a:gd name="T7" fmla="*/ 0 h 1"/>
                      <a:gd name="T8" fmla="*/ 0 w 3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2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3" name="Freeform 244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7" cy="2"/>
                  </a:xfrm>
                  <a:custGeom>
                    <a:avLst/>
                    <a:gdLst>
                      <a:gd name="T0" fmla="*/ 0 w 3"/>
                      <a:gd name="T1" fmla="*/ 0 h 1"/>
                      <a:gd name="T2" fmla="*/ 2 w 3"/>
                      <a:gd name="T3" fmla="*/ 0 h 1"/>
                      <a:gd name="T4" fmla="*/ 3 w 3"/>
                      <a:gd name="T5" fmla="*/ 1 h 1"/>
                      <a:gd name="T6" fmla="*/ 2 w 3"/>
                      <a:gd name="T7" fmla="*/ 0 h 1"/>
                      <a:gd name="T8" fmla="*/ 0 w 3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0"/>
                          <a:pt x="3" y="1"/>
                          <a:pt x="3" y="1"/>
                        </a:cubicBezTo>
                        <a:cubicBezTo>
                          <a:pt x="3" y="1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4" name="Freeform 245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7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1 w 1"/>
                      <a:gd name="T3" fmla="*/ 2 h 3"/>
                      <a:gd name="T4" fmla="*/ 1 w 1"/>
                      <a:gd name="T5" fmla="*/ 3 h 3"/>
                      <a:gd name="T6" fmla="*/ 0 w 1"/>
                      <a:gd name="T7" fmla="*/ 2 h 3"/>
                      <a:gd name="T8" fmla="*/ 0 w 1"/>
                      <a:gd name="T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3"/>
                          <a:pt x="1" y="2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5" name="Freeform 246"/>
                  <p:cNvSpPr>
                    <a:spLocks/>
                  </p:cNvSpPr>
                  <p:nvPr/>
                </p:nvSpPr>
                <p:spPr bwMode="auto">
                  <a:xfrm>
                    <a:off x="4648" y="1215"/>
                    <a:ext cx="5" cy="7"/>
                  </a:xfrm>
                  <a:custGeom>
                    <a:avLst/>
                    <a:gdLst>
                      <a:gd name="T0" fmla="*/ 2 w 2"/>
                      <a:gd name="T1" fmla="*/ 0 h 3"/>
                      <a:gd name="T2" fmla="*/ 1 w 2"/>
                      <a:gd name="T3" fmla="*/ 2 h 3"/>
                      <a:gd name="T4" fmla="*/ 0 w 2"/>
                      <a:gd name="T5" fmla="*/ 3 h 3"/>
                      <a:gd name="T6" fmla="*/ 1 w 2"/>
                      <a:gd name="T7" fmla="*/ 2 h 3"/>
                      <a:gd name="T8" fmla="*/ 2 w 2"/>
                      <a:gd name="T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2" y="0"/>
                        </a:move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2"/>
                          <a:pt x="0" y="3"/>
                          <a:pt x="0" y="3"/>
                        </a:cubicBezTo>
                        <a:cubicBezTo>
                          <a:pt x="0" y="3"/>
                          <a:pt x="1" y="2"/>
                          <a:pt x="1" y="2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6" name="Freeform 247"/>
                  <p:cNvSpPr>
                    <a:spLocks/>
                  </p:cNvSpPr>
                  <p:nvPr/>
                </p:nvSpPr>
                <p:spPr bwMode="auto">
                  <a:xfrm>
                    <a:off x="4646" y="1215"/>
                    <a:ext cx="5" cy="2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1 w 2"/>
                      <a:gd name="T3" fmla="*/ 1 h 1"/>
                      <a:gd name="T4" fmla="*/ 0 w 2"/>
                      <a:gd name="T5" fmla="*/ 1 h 1"/>
                      <a:gd name="T6" fmla="*/ 1 w 2"/>
                      <a:gd name="T7" fmla="*/ 1 h 1"/>
                      <a:gd name="T8" fmla="*/ 2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7" name="Freeform 248"/>
                  <p:cNvSpPr>
                    <a:spLocks/>
                  </p:cNvSpPr>
                  <p:nvPr/>
                </p:nvSpPr>
                <p:spPr bwMode="auto">
                  <a:xfrm>
                    <a:off x="4643" y="1212"/>
                    <a:ext cx="8" cy="3"/>
                  </a:xfrm>
                  <a:custGeom>
                    <a:avLst/>
                    <a:gdLst>
                      <a:gd name="T0" fmla="*/ 3 w 3"/>
                      <a:gd name="T1" fmla="*/ 1 h 1"/>
                      <a:gd name="T2" fmla="*/ 2 w 3"/>
                      <a:gd name="T3" fmla="*/ 0 h 1"/>
                      <a:gd name="T4" fmla="*/ 0 w 3"/>
                      <a:gd name="T5" fmla="*/ 0 h 1"/>
                      <a:gd name="T6" fmla="*/ 2 w 3"/>
                      <a:gd name="T7" fmla="*/ 0 h 1"/>
                      <a:gd name="T8" fmla="*/ 3 w 3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1"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3" y="0"/>
                          <a:pt x="3" y="1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8" name="Freeform 249"/>
                  <p:cNvSpPr>
                    <a:spLocks/>
                  </p:cNvSpPr>
                  <p:nvPr/>
                </p:nvSpPr>
                <p:spPr bwMode="auto">
                  <a:xfrm>
                    <a:off x="4646" y="1208"/>
                    <a:ext cx="7" cy="7"/>
                  </a:xfrm>
                  <a:custGeom>
                    <a:avLst/>
                    <a:gdLst>
                      <a:gd name="T0" fmla="*/ 3 w 3"/>
                      <a:gd name="T1" fmla="*/ 3 h 3"/>
                      <a:gd name="T2" fmla="*/ 1 w 3"/>
                      <a:gd name="T3" fmla="*/ 1 h 3"/>
                      <a:gd name="T4" fmla="*/ 0 w 3"/>
                      <a:gd name="T5" fmla="*/ 0 h 3"/>
                      <a:gd name="T6" fmla="*/ 2 w 3"/>
                      <a:gd name="T7" fmla="*/ 1 h 3"/>
                      <a:gd name="T8" fmla="*/ 3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3" y="3"/>
                        </a:moveTo>
                        <a:cubicBezTo>
                          <a:pt x="3" y="3"/>
                          <a:pt x="2" y="2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2" y="1"/>
                        </a:cubicBezTo>
                        <a:cubicBezTo>
                          <a:pt x="2" y="2"/>
                          <a:pt x="3" y="3"/>
                          <a:pt x="3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9" name="Freeform 250"/>
                  <p:cNvSpPr>
                    <a:spLocks/>
                  </p:cNvSpPr>
                  <p:nvPr/>
                </p:nvSpPr>
                <p:spPr bwMode="auto">
                  <a:xfrm>
                    <a:off x="4501" y="1239"/>
                    <a:ext cx="19" cy="19"/>
                  </a:xfrm>
                  <a:custGeom>
                    <a:avLst/>
                    <a:gdLst>
                      <a:gd name="T0" fmla="*/ 5 w 8"/>
                      <a:gd name="T1" fmla="*/ 8 h 8"/>
                      <a:gd name="T2" fmla="*/ 4 w 8"/>
                      <a:gd name="T3" fmla="*/ 1 h 8"/>
                      <a:gd name="T4" fmla="*/ 5 w 8"/>
                      <a:gd name="T5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5" y="8"/>
                        </a:moveTo>
                        <a:cubicBezTo>
                          <a:pt x="5" y="8"/>
                          <a:pt x="0" y="3"/>
                          <a:pt x="4" y="1"/>
                        </a:cubicBezTo>
                        <a:cubicBezTo>
                          <a:pt x="8" y="0"/>
                          <a:pt x="5" y="8"/>
                          <a:pt x="5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0" name="Freeform 251"/>
                  <p:cNvSpPr>
                    <a:spLocks/>
                  </p:cNvSpPr>
                  <p:nvPr/>
                </p:nvSpPr>
                <p:spPr bwMode="auto">
                  <a:xfrm>
                    <a:off x="4513" y="1241"/>
                    <a:ext cx="19" cy="17"/>
                  </a:xfrm>
                  <a:custGeom>
                    <a:avLst/>
                    <a:gdLst>
                      <a:gd name="T0" fmla="*/ 0 w 8"/>
                      <a:gd name="T1" fmla="*/ 7 h 7"/>
                      <a:gd name="T2" fmla="*/ 4 w 8"/>
                      <a:gd name="T3" fmla="*/ 2 h 7"/>
                      <a:gd name="T4" fmla="*/ 0 w 8"/>
                      <a:gd name="T5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7">
                        <a:moveTo>
                          <a:pt x="0" y="7"/>
                        </a:moveTo>
                        <a:cubicBezTo>
                          <a:pt x="0" y="7"/>
                          <a:pt x="1" y="0"/>
                          <a:pt x="4" y="2"/>
                        </a:cubicBezTo>
                        <a:cubicBezTo>
                          <a:pt x="8" y="4"/>
                          <a:pt x="0" y="7"/>
                          <a:pt x="0" y="7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1" name="Freeform 252"/>
                  <p:cNvSpPr>
                    <a:spLocks/>
                  </p:cNvSpPr>
                  <p:nvPr/>
                </p:nvSpPr>
                <p:spPr bwMode="auto">
                  <a:xfrm>
                    <a:off x="4513" y="1248"/>
                    <a:ext cx="17" cy="19"/>
                  </a:xfrm>
                  <a:custGeom>
                    <a:avLst/>
                    <a:gdLst>
                      <a:gd name="T0" fmla="*/ 0 w 7"/>
                      <a:gd name="T1" fmla="*/ 4 h 8"/>
                      <a:gd name="T2" fmla="*/ 7 w 7"/>
                      <a:gd name="T3" fmla="*/ 4 h 8"/>
                      <a:gd name="T4" fmla="*/ 0 w 7"/>
                      <a:gd name="T5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8">
                        <a:moveTo>
                          <a:pt x="0" y="4"/>
                        </a:moveTo>
                        <a:cubicBezTo>
                          <a:pt x="0" y="4"/>
                          <a:pt x="7" y="0"/>
                          <a:pt x="7" y="4"/>
                        </a:cubicBezTo>
                        <a:cubicBezTo>
                          <a:pt x="7" y="8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2" name="Freeform 253"/>
                  <p:cNvSpPr>
                    <a:spLocks/>
                  </p:cNvSpPr>
                  <p:nvPr/>
                </p:nvSpPr>
                <p:spPr bwMode="auto">
                  <a:xfrm>
                    <a:off x="4513" y="1258"/>
                    <a:ext cx="17" cy="21"/>
                  </a:xfrm>
                  <a:custGeom>
                    <a:avLst/>
                    <a:gdLst>
                      <a:gd name="T0" fmla="*/ 0 w 7"/>
                      <a:gd name="T1" fmla="*/ 0 h 9"/>
                      <a:gd name="T2" fmla="*/ 4 w 7"/>
                      <a:gd name="T3" fmla="*/ 6 h 9"/>
                      <a:gd name="T4" fmla="*/ 0 w 7"/>
                      <a:gd name="T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9">
                        <a:moveTo>
                          <a:pt x="0" y="0"/>
                        </a:moveTo>
                        <a:cubicBezTo>
                          <a:pt x="0" y="0"/>
                          <a:pt x="7" y="4"/>
                          <a:pt x="4" y="6"/>
                        </a:cubicBezTo>
                        <a:cubicBezTo>
                          <a:pt x="1" y="9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3" name="Freeform 254"/>
                  <p:cNvSpPr>
                    <a:spLocks/>
                  </p:cNvSpPr>
                  <p:nvPr/>
                </p:nvSpPr>
                <p:spPr bwMode="auto">
                  <a:xfrm>
                    <a:off x="4499" y="1258"/>
                    <a:ext cx="19" cy="19"/>
                  </a:xfrm>
                  <a:custGeom>
                    <a:avLst/>
                    <a:gdLst>
                      <a:gd name="T0" fmla="*/ 6 w 8"/>
                      <a:gd name="T1" fmla="*/ 0 h 8"/>
                      <a:gd name="T2" fmla="*/ 4 w 8"/>
                      <a:gd name="T3" fmla="*/ 7 h 8"/>
                      <a:gd name="T4" fmla="*/ 6 w 8"/>
                      <a:gd name="T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6" y="0"/>
                        </a:moveTo>
                        <a:cubicBezTo>
                          <a:pt x="6" y="0"/>
                          <a:pt x="8" y="8"/>
                          <a:pt x="4" y="7"/>
                        </a:cubicBezTo>
                        <a:cubicBezTo>
                          <a:pt x="0" y="6"/>
                          <a:pt x="6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4" name="Freeform 255"/>
                  <p:cNvSpPr>
                    <a:spLocks/>
                  </p:cNvSpPr>
                  <p:nvPr/>
                </p:nvSpPr>
                <p:spPr bwMode="auto">
                  <a:xfrm>
                    <a:off x="4494" y="1253"/>
                    <a:ext cx="19" cy="19"/>
                  </a:xfrm>
                  <a:custGeom>
                    <a:avLst/>
                    <a:gdLst>
                      <a:gd name="T0" fmla="*/ 8 w 8"/>
                      <a:gd name="T1" fmla="*/ 2 h 8"/>
                      <a:gd name="T2" fmla="*/ 2 w 8"/>
                      <a:gd name="T3" fmla="*/ 4 h 8"/>
                      <a:gd name="T4" fmla="*/ 8 w 8"/>
                      <a:gd name="T5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8" y="2"/>
                        </a:moveTo>
                        <a:cubicBezTo>
                          <a:pt x="8" y="2"/>
                          <a:pt x="3" y="8"/>
                          <a:pt x="2" y="4"/>
                        </a:cubicBezTo>
                        <a:cubicBezTo>
                          <a:pt x="0" y="0"/>
                          <a:pt x="8" y="2"/>
                          <a:pt x="8" y="2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5" name="Freeform 256"/>
                  <p:cNvSpPr>
                    <a:spLocks/>
                  </p:cNvSpPr>
                  <p:nvPr/>
                </p:nvSpPr>
                <p:spPr bwMode="auto">
                  <a:xfrm>
                    <a:off x="4497" y="1241"/>
                    <a:ext cx="19" cy="19"/>
                  </a:xfrm>
                  <a:custGeom>
                    <a:avLst/>
                    <a:gdLst>
                      <a:gd name="T0" fmla="*/ 8 w 8"/>
                      <a:gd name="T1" fmla="*/ 7 h 8"/>
                      <a:gd name="T2" fmla="*/ 2 w 8"/>
                      <a:gd name="T3" fmla="*/ 4 h 8"/>
                      <a:gd name="T4" fmla="*/ 8 w 8"/>
                      <a:gd name="T5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8" y="7"/>
                        </a:moveTo>
                        <a:cubicBezTo>
                          <a:pt x="8" y="7"/>
                          <a:pt x="0" y="8"/>
                          <a:pt x="2" y="4"/>
                        </a:cubicBezTo>
                        <a:cubicBezTo>
                          <a:pt x="3" y="0"/>
                          <a:pt x="8" y="7"/>
                          <a:pt x="8" y="7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6" name="Freeform 257"/>
                  <p:cNvSpPr>
                    <a:spLocks/>
                  </p:cNvSpPr>
                  <p:nvPr/>
                </p:nvSpPr>
                <p:spPr bwMode="auto">
                  <a:xfrm>
                    <a:off x="4511" y="1255"/>
                    <a:ext cx="5" cy="7"/>
                  </a:xfrm>
                  <a:custGeom>
                    <a:avLst/>
                    <a:gdLst>
                      <a:gd name="T0" fmla="*/ 2 w 2"/>
                      <a:gd name="T1" fmla="*/ 1 h 3"/>
                      <a:gd name="T2" fmla="*/ 1 w 2"/>
                      <a:gd name="T3" fmla="*/ 2 h 3"/>
                      <a:gd name="T4" fmla="*/ 0 w 2"/>
                      <a:gd name="T5" fmla="*/ 2 h 3"/>
                      <a:gd name="T6" fmla="*/ 1 w 2"/>
                      <a:gd name="T7" fmla="*/ 0 h 3"/>
                      <a:gd name="T8" fmla="*/ 2 w 2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2" y="1"/>
                        </a:moveTo>
                        <a:cubicBezTo>
                          <a:pt x="2" y="1"/>
                          <a:pt x="2" y="2"/>
                          <a:pt x="1" y="2"/>
                        </a:cubicBezTo>
                        <a:cubicBezTo>
                          <a:pt x="1" y="3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3677" name="Freeform 259"/>
                <p:cNvSpPr>
                  <a:spLocks/>
                </p:cNvSpPr>
                <p:nvPr/>
              </p:nvSpPr>
              <p:spPr bwMode="auto">
                <a:xfrm>
                  <a:off x="7034214" y="1741626"/>
                  <a:ext cx="0" cy="4763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h 1"/>
                    <a:gd name="T4" fmla="*/ 1 h 1"/>
                    <a:gd name="T5" fmla="*/ 0 h 1"/>
                    <a:gd name="T6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78" name="Freeform 260"/>
                <p:cNvSpPr>
                  <a:spLocks/>
                </p:cNvSpPr>
                <p:nvPr/>
              </p:nvSpPr>
              <p:spPr bwMode="auto">
                <a:xfrm>
                  <a:off x="7034214" y="1741626"/>
                  <a:ext cx="0" cy="4763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h 1"/>
                    <a:gd name="T4" fmla="*/ 1 h 1"/>
                    <a:gd name="T5" fmla="*/ 0 h 1"/>
                    <a:gd name="T6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79" name="Freeform 261"/>
                <p:cNvSpPr>
                  <a:spLocks/>
                </p:cNvSpPr>
                <p:nvPr/>
              </p:nvSpPr>
              <p:spPr bwMode="auto">
                <a:xfrm>
                  <a:off x="7034214" y="1741626"/>
                  <a:ext cx="4762" cy="4763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  <a:gd name="T10" fmla="*/ 0 w 1"/>
                    <a:gd name="T11" fmla="*/ 0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0" name="Freeform 262"/>
                <p:cNvSpPr>
                  <a:spLocks/>
                </p:cNvSpPr>
                <p:nvPr/>
              </p:nvSpPr>
              <p:spPr bwMode="auto">
                <a:xfrm>
                  <a:off x="7034214" y="1741626"/>
                  <a:ext cx="4762" cy="4763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0 h 1"/>
                    <a:gd name="T4" fmla="*/ 1 w 1"/>
                    <a:gd name="T5" fmla="*/ 0 h 1"/>
                    <a:gd name="T6" fmla="*/ 1 w 1"/>
                    <a:gd name="T7" fmla="*/ 0 h 1"/>
                    <a:gd name="T8" fmla="*/ 0 w 1"/>
                    <a:gd name="T9" fmla="*/ 1 h 1"/>
                    <a:gd name="T10" fmla="*/ 1 w 1"/>
                    <a:gd name="T11" fmla="*/ 0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1" name="Freeform 263"/>
                <p:cNvSpPr>
                  <a:spLocks/>
                </p:cNvSpPr>
                <p:nvPr/>
              </p:nvSpPr>
              <p:spPr bwMode="auto">
                <a:xfrm>
                  <a:off x="7034214" y="1741626"/>
                  <a:ext cx="4762" cy="4763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0 h 1"/>
                    <a:gd name="T4" fmla="*/ 1 w 1"/>
                    <a:gd name="T5" fmla="*/ 0 h 1"/>
                    <a:gd name="T6" fmla="*/ 1 w 1"/>
                    <a:gd name="T7" fmla="*/ 0 h 1"/>
                    <a:gd name="T8" fmla="*/ 0 w 1"/>
                    <a:gd name="T9" fmla="*/ 1 h 1"/>
                    <a:gd name="T10" fmla="*/ 1 w 1"/>
                    <a:gd name="T11" fmla="*/ 1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2" name="Freeform 264"/>
                <p:cNvSpPr>
                  <a:spLocks/>
                </p:cNvSpPr>
                <p:nvPr/>
              </p:nvSpPr>
              <p:spPr bwMode="auto">
                <a:xfrm>
                  <a:off x="7038976" y="1741626"/>
                  <a:ext cx="0" cy="4763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  <a:gd name="T3" fmla="*/ 1 h 1"/>
                    <a:gd name="T4" fmla="*/ 1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3" name="Freeform 265"/>
                <p:cNvSpPr>
                  <a:spLocks/>
                </p:cNvSpPr>
                <p:nvPr/>
              </p:nvSpPr>
              <p:spPr bwMode="auto">
                <a:xfrm>
                  <a:off x="7038976" y="1746389"/>
                  <a:ext cx="3175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  <a:gd name="T4" fmla="*/ 0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4" name="Freeform 266"/>
                <p:cNvSpPr>
                  <a:spLocks/>
                </p:cNvSpPr>
                <p:nvPr/>
              </p:nvSpPr>
              <p:spPr bwMode="auto">
                <a:xfrm>
                  <a:off x="7038976" y="1746389"/>
                  <a:ext cx="3175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0 w 1"/>
                    <a:gd name="T5" fmla="*/ 0 w 1"/>
                    <a:gd name="T6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5" name="Freeform 267"/>
                <p:cNvSpPr>
                  <a:spLocks/>
                </p:cNvSpPr>
                <p:nvPr/>
              </p:nvSpPr>
              <p:spPr bwMode="auto">
                <a:xfrm>
                  <a:off x="7038976" y="1746389"/>
                  <a:ext cx="3175" cy="3175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  <a:gd name="T6" fmla="*/ 0 w 1"/>
                    <a:gd name="T7" fmla="*/ 1 h 1"/>
                    <a:gd name="T8" fmla="*/ 0 w 1"/>
                    <a:gd name="T9" fmla="*/ 0 h 1"/>
                    <a:gd name="T10" fmla="*/ 0 w 1"/>
                    <a:gd name="T11" fmla="*/ 1 h 1"/>
                    <a:gd name="T12" fmla="*/ 0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6" name="Freeform 268"/>
                <p:cNvSpPr>
                  <a:spLocks/>
                </p:cNvSpPr>
                <p:nvPr/>
              </p:nvSpPr>
              <p:spPr bwMode="auto">
                <a:xfrm>
                  <a:off x="7038976" y="1749564"/>
                  <a:ext cx="3175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  <a:gd name="T4" fmla="*/ 0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7" name="Freeform 269"/>
                <p:cNvSpPr>
                  <a:spLocks/>
                </p:cNvSpPr>
                <p:nvPr/>
              </p:nvSpPr>
              <p:spPr bwMode="auto">
                <a:xfrm>
                  <a:off x="7038976" y="174956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8" name="Freeform 270"/>
                <p:cNvSpPr>
                  <a:spLocks/>
                </p:cNvSpPr>
                <p:nvPr/>
              </p:nvSpPr>
              <p:spPr bwMode="auto">
                <a:xfrm>
                  <a:off x="7034214" y="1749564"/>
                  <a:ext cx="4762" cy="3175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1 w 1"/>
                    <a:gd name="T7" fmla="*/ 0 h 1"/>
                    <a:gd name="T8" fmla="*/ 0 w 1"/>
                    <a:gd name="T9" fmla="*/ 0 h 1"/>
                    <a:gd name="T10" fmla="*/ 1 w 1"/>
                    <a:gd name="T11" fmla="*/ 0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9" name="Freeform 271"/>
                <p:cNvSpPr>
                  <a:spLocks/>
                </p:cNvSpPr>
                <p:nvPr/>
              </p:nvSpPr>
              <p:spPr bwMode="auto">
                <a:xfrm>
                  <a:off x="7034214" y="1749564"/>
                  <a:ext cx="4762" cy="3175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0 w 1"/>
                    <a:gd name="T9" fmla="*/ 0 h 1"/>
                    <a:gd name="T10" fmla="*/ 0 w 1"/>
                    <a:gd name="T11" fmla="*/ 1 h 1"/>
                    <a:gd name="T12" fmla="*/ 0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0" name="Freeform 272"/>
                <p:cNvSpPr>
                  <a:spLocks/>
                </p:cNvSpPr>
                <p:nvPr/>
              </p:nvSpPr>
              <p:spPr bwMode="auto">
                <a:xfrm>
                  <a:off x="7034214" y="1749564"/>
                  <a:ext cx="0" cy="3175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  <a:gd name="T3" fmla="*/ 1 h 1"/>
                    <a:gd name="T4" fmla="*/ 0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1" name="Freeform 273"/>
                <p:cNvSpPr>
                  <a:spLocks/>
                </p:cNvSpPr>
                <p:nvPr/>
              </p:nvSpPr>
              <p:spPr bwMode="auto">
                <a:xfrm>
                  <a:off x="7034214" y="1749564"/>
                  <a:ext cx="0" cy="3175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  <a:gd name="T3" fmla="*/ 1 h 1"/>
                    <a:gd name="T4" fmla="*/ 0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2" name="Freeform 274"/>
                <p:cNvSpPr>
                  <a:spLocks/>
                </p:cNvSpPr>
                <p:nvPr/>
              </p:nvSpPr>
              <p:spPr bwMode="auto">
                <a:xfrm>
                  <a:off x="7031039" y="1749564"/>
                  <a:ext cx="3175" cy="3175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0 h 1"/>
                    <a:gd name="T10" fmla="*/ 1 w 1"/>
                    <a:gd name="T11" fmla="*/ 1 h 1"/>
                    <a:gd name="T12" fmla="*/ 0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3" name="Freeform 275"/>
                <p:cNvSpPr>
                  <a:spLocks/>
                </p:cNvSpPr>
                <p:nvPr/>
              </p:nvSpPr>
              <p:spPr bwMode="auto">
                <a:xfrm>
                  <a:off x="7031039" y="1749564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1 h 1"/>
                    <a:gd name="T6" fmla="*/ 0 w 1"/>
                    <a:gd name="T7" fmla="*/ 0 h 1"/>
                    <a:gd name="T8" fmla="*/ 1 w 1"/>
                    <a:gd name="T9" fmla="*/ 0 h 1"/>
                    <a:gd name="T10" fmla="*/ 0 w 1"/>
                    <a:gd name="T11" fmla="*/ 0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4" name="Freeform 276"/>
                <p:cNvSpPr>
                  <a:spLocks/>
                </p:cNvSpPr>
                <p:nvPr/>
              </p:nvSpPr>
              <p:spPr bwMode="auto">
                <a:xfrm>
                  <a:off x="7031039" y="1749564"/>
                  <a:ext cx="3175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w 1"/>
                    <a:gd name="T4" fmla="*/ 1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5" name="Freeform 277"/>
                <p:cNvSpPr>
                  <a:spLocks/>
                </p:cNvSpPr>
                <p:nvPr/>
              </p:nvSpPr>
              <p:spPr bwMode="auto">
                <a:xfrm>
                  <a:off x="7031039" y="1749564"/>
                  <a:ext cx="3175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w 1"/>
                    <a:gd name="T4" fmla="*/ 1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6" name="Freeform 278"/>
                <p:cNvSpPr>
                  <a:spLocks/>
                </p:cNvSpPr>
                <p:nvPr/>
              </p:nvSpPr>
              <p:spPr bwMode="auto">
                <a:xfrm>
                  <a:off x="7026276" y="1746389"/>
                  <a:ext cx="4762" cy="3175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1 h 1"/>
                    <a:gd name="T10" fmla="*/ 1 w 1"/>
                    <a:gd name="T11" fmla="*/ 1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7" name="Freeform 279"/>
                <p:cNvSpPr>
                  <a:spLocks/>
                </p:cNvSpPr>
                <p:nvPr/>
              </p:nvSpPr>
              <p:spPr bwMode="auto">
                <a:xfrm>
                  <a:off x="7026276" y="1746389"/>
                  <a:ext cx="4762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  <a:gd name="T3" fmla="*/ 1 w 1"/>
                    <a:gd name="T4" fmla="*/ 1 w 1"/>
                    <a:gd name="T5" fmla="*/ 1 w 1"/>
                    <a:gd name="T6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8" name="Freeform 280"/>
                <p:cNvSpPr>
                  <a:spLocks/>
                </p:cNvSpPr>
                <p:nvPr/>
              </p:nvSpPr>
              <p:spPr bwMode="auto">
                <a:xfrm>
                  <a:off x="7031039" y="174638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9" name="Freeform 281"/>
                <p:cNvSpPr>
                  <a:spLocks/>
                </p:cNvSpPr>
                <p:nvPr/>
              </p:nvSpPr>
              <p:spPr bwMode="auto">
                <a:xfrm>
                  <a:off x="7031039" y="1741626"/>
                  <a:ext cx="3175" cy="476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1 h 1"/>
                    <a:gd name="T6" fmla="*/ 0 w 1"/>
                    <a:gd name="T7" fmla="*/ 1 h 1"/>
                    <a:gd name="T8" fmla="*/ 1 w 1"/>
                    <a:gd name="T9" fmla="*/ 1 h 1"/>
                    <a:gd name="T10" fmla="*/ 0 w 1"/>
                    <a:gd name="T11" fmla="*/ 1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0" name="Freeform 282"/>
                <p:cNvSpPr>
                  <a:spLocks/>
                </p:cNvSpPr>
                <p:nvPr/>
              </p:nvSpPr>
              <p:spPr bwMode="auto">
                <a:xfrm>
                  <a:off x="7031039" y="1741626"/>
                  <a:ext cx="3175" cy="476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1 h 1"/>
                    <a:gd name="T8" fmla="*/ 1 w 1"/>
                    <a:gd name="T9" fmla="*/ 1 h 1"/>
                    <a:gd name="T10" fmla="*/ 0 w 1"/>
                    <a:gd name="T11" fmla="*/ 0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1" name="Freeform 283"/>
                <p:cNvSpPr>
                  <a:spLocks/>
                </p:cNvSpPr>
                <p:nvPr/>
              </p:nvSpPr>
              <p:spPr bwMode="auto">
                <a:xfrm>
                  <a:off x="7031039" y="1741626"/>
                  <a:ext cx="3175" cy="4763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0 h 1"/>
                    <a:gd name="T8" fmla="*/ 1 w 1"/>
                    <a:gd name="T9" fmla="*/ 1 h 1"/>
                    <a:gd name="T10" fmla="*/ 1 w 1"/>
                    <a:gd name="T11" fmla="*/ 0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2" name="Freeform 284"/>
                <p:cNvSpPr>
                  <a:spLocks/>
                </p:cNvSpPr>
                <p:nvPr/>
              </p:nvSpPr>
              <p:spPr bwMode="auto">
                <a:xfrm>
                  <a:off x="7034214" y="1733689"/>
                  <a:ext cx="0" cy="12700"/>
                </a:xfrm>
                <a:custGeom>
                  <a:avLst/>
                  <a:gdLst>
                    <a:gd name="T0" fmla="*/ 3 h 3"/>
                    <a:gd name="T1" fmla="*/ 1 h 3"/>
                    <a:gd name="T2" fmla="*/ 0 h 3"/>
                    <a:gd name="T3" fmla="*/ 1 h 3"/>
                    <a:gd name="T4" fmla="*/ 3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3" name="Freeform 285"/>
                <p:cNvSpPr>
                  <a:spLocks/>
                </p:cNvSpPr>
                <p:nvPr/>
              </p:nvSpPr>
              <p:spPr bwMode="auto">
                <a:xfrm>
                  <a:off x="7038976" y="1733689"/>
                  <a:ext cx="3175" cy="12700"/>
                </a:xfrm>
                <a:custGeom>
                  <a:avLst/>
                  <a:gdLst>
                    <a:gd name="T0" fmla="*/ 0 w 1"/>
                    <a:gd name="T1" fmla="*/ 3 h 3"/>
                    <a:gd name="T2" fmla="*/ 0 w 1"/>
                    <a:gd name="T3" fmla="*/ 1 h 3"/>
                    <a:gd name="T4" fmla="*/ 1 w 1"/>
                    <a:gd name="T5" fmla="*/ 0 h 3"/>
                    <a:gd name="T6" fmla="*/ 0 w 1"/>
                    <a:gd name="T7" fmla="*/ 2 h 3"/>
                    <a:gd name="T8" fmla="*/ 0 w 1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0" y="3"/>
                      </a:move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4" name="Freeform 286"/>
                <p:cNvSpPr>
                  <a:spLocks/>
                </p:cNvSpPr>
                <p:nvPr/>
              </p:nvSpPr>
              <p:spPr bwMode="auto">
                <a:xfrm>
                  <a:off x="7038976" y="1741626"/>
                  <a:ext cx="11112" cy="4763"/>
                </a:xfrm>
                <a:custGeom>
                  <a:avLst/>
                  <a:gdLst>
                    <a:gd name="T0" fmla="*/ 0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1 w 3"/>
                    <a:gd name="T7" fmla="*/ 1 h 1"/>
                    <a:gd name="T8" fmla="*/ 0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0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5" name="Freeform 287"/>
                <p:cNvSpPr>
                  <a:spLocks/>
                </p:cNvSpPr>
                <p:nvPr/>
              </p:nvSpPr>
              <p:spPr bwMode="auto">
                <a:xfrm>
                  <a:off x="7038976" y="1746389"/>
                  <a:ext cx="11112" cy="3175"/>
                </a:xfrm>
                <a:custGeom>
                  <a:avLst/>
                  <a:gdLst>
                    <a:gd name="T0" fmla="*/ 0 w 3"/>
                    <a:gd name="T1" fmla="*/ 0 h 1"/>
                    <a:gd name="T2" fmla="*/ 1 w 3"/>
                    <a:gd name="T3" fmla="*/ 0 h 1"/>
                    <a:gd name="T4" fmla="*/ 3 w 3"/>
                    <a:gd name="T5" fmla="*/ 1 h 1"/>
                    <a:gd name="T6" fmla="*/ 1 w 3"/>
                    <a:gd name="T7" fmla="*/ 1 h 1"/>
                    <a:gd name="T8" fmla="*/ 0 w 3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6" name="Freeform 288"/>
                <p:cNvSpPr>
                  <a:spLocks/>
                </p:cNvSpPr>
                <p:nvPr/>
              </p:nvSpPr>
              <p:spPr bwMode="auto">
                <a:xfrm>
                  <a:off x="7034214" y="1749564"/>
                  <a:ext cx="7937" cy="11113"/>
                </a:xfrm>
                <a:custGeom>
                  <a:avLst/>
                  <a:gdLst>
                    <a:gd name="T0" fmla="*/ 0 w 2"/>
                    <a:gd name="T1" fmla="*/ 0 h 3"/>
                    <a:gd name="T2" fmla="*/ 1 w 2"/>
                    <a:gd name="T3" fmla="*/ 1 h 3"/>
                    <a:gd name="T4" fmla="*/ 2 w 2"/>
                    <a:gd name="T5" fmla="*/ 3 h 3"/>
                    <a:gd name="T6" fmla="*/ 1 w 2"/>
                    <a:gd name="T7" fmla="*/ 1 h 3"/>
                    <a:gd name="T8" fmla="*/ 0 w 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" y="2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7" name="Freeform 289"/>
                <p:cNvSpPr>
                  <a:spLocks/>
                </p:cNvSpPr>
                <p:nvPr/>
              </p:nvSpPr>
              <p:spPr bwMode="auto">
                <a:xfrm>
                  <a:off x="7031039" y="1749564"/>
                  <a:ext cx="3175" cy="11113"/>
                </a:xfrm>
                <a:custGeom>
                  <a:avLst/>
                  <a:gdLst>
                    <a:gd name="T0" fmla="*/ 1 w 1"/>
                    <a:gd name="T1" fmla="*/ 0 h 3"/>
                    <a:gd name="T2" fmla="*/ 1 w 1"/>
                    <a:gd name="T3" fmla="*/ 1 h 3"/>
                    <a:gd name="T4" fmla="*/ 0 w 1"/>
                    <a:gd name="T5" fmla="*/ 3 h 3"/>
                    <a:gd name="T6" fmla="*/ 1 w 1"/>
                    <a:gd name="T7" fmla="*/ 1 h 3"/>
                    <a:gd name="T8" fmla="*/ 1 w 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8" name="Freeform 290"/>
                <p:cNvSpPr>
                  <a:spLocks/>
                </p:cNvSpPr>
                <p:nvPr/>
              </p:nvSpPr>
              <p:spPr bwMode="auto">
                <a:xfrm>
                  <a:off x="7023101" y="1746389"/>
                  <a:ext cx="11112" cy="6350"/>
                </a:xfrm>
                <a:custGeom>
                  <a:avLst/>
                  <a:gdLst>
                    <a:gd name="T0" fmla="*/ 3 w 3"/>
                    <a:gd name="T1" fmla="*/ 0 h 2"/>
                    <a:gd name="T2" fmla="*/ 2 w 3"/>
                    <a:gd name="T3" fmla="*/ 1 h 2"/>
                    <a:gd name="T4" fmla="*/ 0 w 3"/>
                    <a:gd name="T5" fmla="*/ 2 h 2"/>
                    <a:gd name="T6" fmla="*/ 1 w 3"/>
                    <a:gd name="T7" fmla="*/ 1 h 2"/>
                    <a:gd name="T8" fmla="*/ 3 w 3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1" y="1"/>
                      </a:cubicBezTo>
                      <a:cubicBezTo>
                        <a:pt x="2" y="1"/>
                        <a:pt x="3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9" name="Freeform 291"/>
                <p:cNvSpPr>
                  <a:spLocks/>
                </p:cNvSpPr>
                <p:nvPr/>
              </p:nvSpPr>
              <p:spPr bwMode="auto">
                <a:xfrm>
                  <a:off x="7023101" y="1741626"/>
                  <a:ext cx="11112" cy="4763"/>
                </a:xfrm>
                <a:custGeom>
                  <a:avLst/>
                  <a:gdLst>
                    <a:gd name="T0" fmla="*/ 3 w 3"/>
                    <a:gd name="T1" fmla="*/ 1 h 1"/>
                    <a:gd name="T2" fmla="*/ 1 w 3"/>
                    <a:gd name="T3" fmla="*/ 1 h 1"/>
                    <a:gd name="T4" fmla="*/ 0 w 3"/>
                    <a:gd name="T5" fmla="*/ 0 h 1"/>
                    <a:gd name="T6" fmla="*/ 1 w 3"/>
                    <a:gd name="T7" fmla="*/ 1 h 1"/>
                    <a:gd name="T8" fmla="*/ 3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10" name="Freeform 292"/>
                <p:cNvSpPr>
                  <a:spLocks/>
                </p:cNvSpPr>
                <p:nvPr/>
              </p:nvSpPr>
              <p:spPr bwMode="auto">
                <a:xfrm>
                  <a:off x="7026276" y="1738451"/>
                  <a:ext cx="7937" cy="7938"/>
                </a:xfrm>
                <a:custGeom>
                  <a:avLst/>
                  <a:gdLst>
                    <a:gd name="T0" fmla="*/ 2 w 2"/>
                    <a:gd name="T1" fmla="*/ 2 h 2"/>
                    <a:gd name="T2" fmla="*/ 1 w 2"/>
                    <a:gd name="T3" fmla="*/ 1 h 2"/>
                    <a:gd name="T4" fmla="*/ 0 w 2"/>
                    <a:gd name="T5" fmla="*/ 0 h 2"/>
                    <a:gd name="T6" fmla="*/ 1 w 2"/>
                    <a:gd name="T7" fmla="*/ 1 h 2"/>
                    <a:gd name="T8" fmla="*/ 2 w 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2" y="2"/>
                        <a:pt x="2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3" name="Freeform 335"/>
                <p:cNvSpPr>
                  <a:spLocks/>
                </p:cNvSpPr>
                <p:nvPr/>
              </p:nvSpPr>
              <p:spPr bwMode="auto">
                <a:xfrm>
                  <a:off x="7061201" y="1957526"/>
                  <a:ext cx="25400" cy="30163"/>
                </a:xfrm>
                <a:custGeom>
                  <a:avLst/>
                  <a:gdLst>
                    <a:gd name="T0" fmla="*/ 5 w 7"/>
                    <a:gd name="T1" fmla="*/ 8 h 8"/>
                    <a:gd name="T2" fmla="*/ 3 w 7"/>
                    <a:gd name="T3" fmla="*/ 1 h 8"/>
                    <a:gd name="T4" fmla="*/ 5 w 7"/>
                    <a:gd name="T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8">
                      <a:moveTo>
                        <a:pt x="5" y="8"/>
                      </a:moveTo>
                      <a:cubicBezTo>
                        <a:pt x="5" y="8"/>
                        <a:pt x="0" y="2"/>
                        <a:pt x="3" y="1"/>
                      </a:cubicBezTo>
                      <a:cubicBezTo>
                        <a:pt x="7" y="0"/>
                        <a:pt x="5" y="8"/>
                        <a:pt x="5" y="8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4" name="Freeform 336"/>
                <p:cNvSpPr>
                  <a:spLocks/>
                </p:cNvSpPr>
                <p:nvPr/>
              </p:nvSpPr>
              <p:spPr bwMode="auto">
                <a:xfrm>
                  <a:off x="7080251" y="1957526"/>
                  <a:ext cx="25400" cy="30163"/>
                </a:xfrm>
                <a:custGeom>
                  <a:avLst/>
                  <a:gdLst>
                    <a:gd name="T0" fmla="*/ 0 w 7"/>
                    <a:gd name="T1" fmla="*/ 8 h 8"/>
                    <a:gd name="T2" fmla="*/ 4 w 7"/>
                    <a:gd name="T3" fmla="*/ 2 h 8"/>
                    <a:gd name="T4" fmla="*/ 0 w 7"/>
                    <a:gd name="T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8">
                      <a:moveTo>
                        <a:pt x="0" y="8"/>
                      </a:moveTo>
                      <a:cubicBezTo>
                        <a:pt x="0" y="8"/>
                        <a:pt x="0" y="0"/>
                        <a:pt x="4" y="2"/>
                      </a:cubicBezTo>
                      <a:cubicBezTo>
                        <a:pt x="7" y="4"/>
                        <a:pt x="0" y="8"/>
                        <a:pt x="0" y="8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5" name="Freeform 337"/>
                <p:cNvSpPr>
                  <a:spLocks/>
                </p:cNvSpPr>
                <p:nvPr/>
              </p:nvSpPr>
              <p:spPr bwMode="auto">
                <a:xfrm>
                  <a:off x="7080251" y="1973401"/>
                  <a:ext cx="25400" cy="30163"/>
                </a:xfrm>
                <a:custGeom>
                  <a:avLst/>
                  <a:gdLst>
                    <a:gd name="T0" fmla="*/ 0 w 7"/>
                    <a:gd name="T1" fmla="*/ 4 h 8"/>
                    <a:gd name="T2" fmla="*/ 7 w 7"/>
                    <a:gd name="T3" fmla="*/ 4 h 8"/>
                    <a:gd name="T4" fmla="*/ 0 w 7"/>
                    <a:gd name="T5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8">
                      <a:moveTo>
                        <a:pt x="0" y="4"/>
                      </a:moveTo>
                      <a:cubicBezTo>
                        <a:pt x="0" y="4"/>
                        <a:pt x="6" y="0"/>
                        <a:pt x="7" y="4"/>
                      </a:cubicBezTo>
                      <a:cubicBezTo>
                        <a:pt x="7" y="8"/>
                        <a:pt x="0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6" name="Freeform 338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25400" cy="30163"/>
                </a:xfrm>
                <a:custGeom>
                  <a:avLst/>
                  <a:gdLst>
                    <a:gd name="T0" fmla="*/ 0 w 7"/>
                    <a:gd name="T1" fmla="*/ 0 h 8"/>
                    <a:gd name="T2" fmla="*/ 4 w 7"/>
                    <a:gd name="T3" fmla="*/ 6 h 8"/>
                    <a:gd name="T4" fmla="*/ 0 w 7"/>
                    <a:gd name="T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8">
                      <a:moveTo>
                        <a:pt x="0" y="0"/>
                      </a:moveTo>
                      <a:cubicBezTo>
                        <a:pt x="0" y="0"/>
                        <a:pt x="7" y="3"/>
                        <a:pt x="4" y="6"/>
                      </a:cubicBezTo>
                      <a:cubicBezTo>
                        <a:pt x="0" y="8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7" name="Freeform 339"/>
                <p:cNvSpPr>
                  <a:spLocks/>
                </p:cNvSpPr>
                <p:nvPr/>
              </p:nvSpPr>
              <p:spPr bwMode="auto">
                <a:xfrm>
                  <a:off x="7053264" y="1987689"/>
                  <a:ext cx="30162" cy="30163"/>
                </a:xfrm>
                <a:custGeom>
                  <a:avLst/>
                  <a:gdLst>
                    <a:gd name="T0" fmla="*/ 7 w 8"/>
                    <a:gd name="T1" fmla="*/ 0 h 8"/>
                    <a:gd name="T2" fmla="*/ 4 w 8"/>
                    <a:gd name="T3" fmla="*/ 6 h 8"/>
                    <a:gd name="T4" fmla="*/ 7 w 8"/>
                    <a:gd name="T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0"/>
                        <a:pt x="8" y="8"/>
                        <a:pt x="4" y="6"/>
                      </a:cubicBezTo>
                      <a:cubicBezTo>
                        <a:pt x="0" y="5"/>
                        <a:pt x="7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8" name="Freeform 340"/>
                <p:cNvSpPr>
                  <a:spLocks/>
                </p:cNvSpPr>
                <p:nvPr/>
              </p:nvSpPr>
              <p:spPr bwMode="auto">
                <a:xfrm>
                  <a:off x="7050089" y="1979751"/>
                  <a:ext cx="30162" cy="26988"/>
                </a:xfrm>
                <a:custGeom>
                  <a:avLst/>
                  <a:gdLst>
                    <a:gd name="T0" fmla="*/ 8 w 8"/>
                    <a:gd name="T1" fmla="*/ 2 h 7"/>
                    <a:gd name="T2" fmla="*/ 1 w 8"/>
                    <a:gd name="T3" fmla="*/ 3 h 7"/>
                    <a:gd name="T4" fmla="*/ 8 w 8"/>
                    <a:gd name="T5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7">
                      <a:moveTo>
                        <a:pt x="8" y="2"/>
                      </a:moveTo>
                      <a:cubicBezTo>
                        <a:pt x="8" y="2"/>
                        <a:pt x="2" y="7"/>
                        <a:pt x="1" y="3"/>
                      </a:cubicBezTo>
                      <a:cubicBezTo>
                        <a:pt x="0" y="0"/>
                        <a:pt x="8" y="2"/>
                        <a:pt x="8" y="2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9" name="Freeform 341"/>
                <p:cNvSpPr>
                  <a:spLocks/>
                </p:cNvSpPr>
                <p:nvPr/>
              </p:nvSpPr>
              <p:spPr bwMode="auto">
                <a:xfrm>
                  <a:off x="7050089" y="1960701"/>
                  <a:ext cx="30162" cy="26988"/>
                </a:xfrm>
                <a:custGeom>
                  <a:avLst/>
                  <a:gdLst>
                    <a:gd name="T0" fmla="*/ 8 w 8"/>
                    <a:gd name="T1" fmla="*/ 7 h 7"/>
                    <a:gd name="T2" fmla="*/ 2 w 8"/>
                    <a:gd name="T3" fmla="*/ 4 h 7"/>
                    <a:gd name="T4" fmla="*/ 8 w 8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7">
                      <a:moveTo>
                        <a:pt x="8" y="7"/>
                      </a:moveTo>
                      <a:cubicBezTo>
                        <a:pt x="8" y="7"/>
                        <a:pt x="0" y="7"/>
                        <a:pt x="2" y="4"/>
                      </a:cubicBezTo>
                      <a:cubicBezTo>
                        <a:pt x="4" y="0"/>
                        <a:pt x="8" y="7"/>
                        <a:pt x="8" y="7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0" name="Freeform 342"/>
                <p:cNvSpPr>
                  <a:spLocks/>
                </p:cNvSpPr>
                <p:nvPr/>
              </p:nvSpPr>
              <p:spPr bwMode="auto">
                <a:xfrm>
                  <a:off x="7072314" y="1984514"/>
                  <a:ext cx="11112" cy="6350"/>
                </a:xfrm>
                <a:custGeom>
                  <a:avLst/>
                  <a:gdLst>
                    <a:gd name="T0" fmla="*/ 3 w 3"/>
                    <a:gd name="T1" fmla="*/ 1 h 2"/>
                    <a:gd name="T2" fmla="*/ 2 w 3"/>
                    <a:gd name="T3" fmla="*/ 2 h 2"/>
                    <a:gd name="T4" fmla="*/ 0 w 3"/>
                    <a:gd name="T5" fmla="*/ 1 h 2"/>
                    <a:gd name="T6" fmla="*/ 1 w 3"/>
                    <a:gd name="T7" fmla="*/ 0 h 2"/>
                    <a:gd name="T8" fmla="*/ 3 w 3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3" y="1"/>
                        <a:pt x="3" y="2"/>
                        <a:pt x="2" y="2"/>
                      </a:cubicBezTo>
                      <a:cubicBezTo>
                        <a:pt x="1" y="2"/>
                        <a:pt x="1" y="2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2" y="0"/>
                        <a:pt x="3" y="0"/>
                        <a:pt x="3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1" name="Freeform 343"/>
                <p:cNvSpPr>
                  <a:spLocks/>
                </p:cNvSpPr>
                <p:nvPr/>
              </p:nvSpPr>
              <p:spPr bwMode="auto">
                <a:xfrm>
                  <a:off x="7075489" y="1979751"/>
                  <a:ext cx="0" cy="4763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  <a:gd name="T3" fmla="*/ 1 h 1"/>
                    <a:gd name="T4" fmla="*/ 1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2" name="Freeform 344"/>
                <p:cNvSpPr>
                  <a:spLocks/>
                </p:cNvSpPr>
                <p:nvPr/>
              </p:nvSpPr>
              <p:spPr bwMode="auto">
                <a:xfrm>
                  <a:off x="7075489" y="1979751"/>
                  <a:ext cx="4762" cy="4763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  <a:gd name="T6" fmla="*/ 0 w 1"/>
                    <a:gd name="T7" fmla="*/ 1 h 1"/>
                    <a:gd name="T8" fmla="*/ 0 w 1"/>
                    <a:gd name="T9" fmla="*/ 1 h 1"/>
                    <a:gd name="T10" fmla="*/ 1 w 1"/>
                    <a:gd name="T11" fmla="*/ 1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3" name="Freeform 345"/>
                <p:cNvSpPr>
                  <a:spLocks/>
                </p:cNvSpPr>
                <p:nvPr/>
              </p:nvSpPr>
              <p:spPr bwMode="auto">
                <a:xfrm>
                  <a:off x="7080251" y="1979751"/>
                  <a:ext cx="0" cy="4763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  <a:gd name="T3" fmla="*/ 1 h 1"/>
                    <a:gd name="T4" fmla="*/ 1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4" name="Freeform 346"/>
                <p:cNvSpPr>
                  <a:spLocks/>
                </p:cNvSpPr>
                <p:nvPr/>
              </p:nvSpPr>
              <p:spPr bwMode="auto">
                <a:xfrm>
                  <a:off x="7080251" y="198451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5" name="Freeform 347"/>
                <p:cNvSpPr>
                  <a:spLocks/>
                </p:cNvSpPr>
                <p:nvPr/>
              </p:nvSpPr>
              <p:spPr bwMode="auto">
                <a:xfrm>
                  <a:off x="7080251" y="1984514"/>
                  <a:ext cx="3175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0 w 1"/>
                    <a:gd name="T5" fmla="*/ 0 w 1"/>
                    <a:gd name="T6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6" name="Freeform 348"/>
                <p:cNvSpPr>
                  <a:spLocks/>
                </p:cNvSpPr>
                <p:nvPr/>
              </p:nvSpPr>
              <p:spPr bwMode="auto">
                <a:xfrm>
                  <a:off x="7080251" y="1984514"/>
                  <a:ext cx="3175" cy="3175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0 h 1"/>
                    <a:gd name="T4" fmla="*/ 1 w 1"/>
                    <a:gd name="T5" fmla="*/ 0 h 1"/>
                    <a:gd name="T6" fmla="*/ 1 w 1"/>
                    <a:gd name="T7" fmla="*/ 0 h 1"/>
                    <a:gd name="T8" fmla="*/ 0 w 1"/>
                    <a:gd name="T9" fmla="*/ 1 h 1"/>
                    <a:gd name="T10" fmla="*/ 1 w 1"/>
                    <a:gd name="T11" fmla="*/ 0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7" name="Freeform 349"/>
                <p:cNvSpPr>
                  <a:spLocks/>
                </p:cNvSpPr>
                <p:nvPr/>
              </p:nvSpPr>
              <p:spPr bwMode="auto">
                <a:xfrm>
                  <a:off x="7080251" y="1984514"/>
                  <a:ext cx="3175" cy="3175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1 w 1"/>
                    <a:gd name="T7" fmla="*/ 1 h 1"/>
                    <a:gd name="T8" fmla="*/ 0 w 1"/>
                    <a:gd name="T9" fmla="*/ 1 h 1"/>
                    <a:gd name="T10" fmla="*/ 1 w 1"/>
                    <a:gd name="T11" fmla="*/ 1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8" name="Freeform 350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  <a:gd name="T3" fmla="*/ 1 w 1"/>
                    <a:gd name="T4" fmla="*/ 0 w 1"/>
                    <a:gd name="T5" fmla="*/ 1 w 1"/>
                    <a:gd name="T6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9" name="Freeform 351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  <a:gd name="T3" fmla="*/ 1 w 1"/>
                    <a:gd name="T4" fmla="*/ 0 w 1"/>
                    <a:gd name="T5" fmla="*/ 1 w 1"/>
                    <a:gd name="T6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0" name="Freeform 352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3175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1 w 1"/>
                    <a:gd name="T7" fmla="*/ 0 h 1"/>
                    <a:gd name="T8" fmla="*/ 0 w 1"/>
                    <a:gd name="T9" fmla="*/ 0 h 1"/>
                    <a:gd name="T10" fmla="*/ 1 w 1"/>
                    <a:gd name="T11" fmla="*/ 1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1" name="Freeform 353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3175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0 w 1"/>
                    <a:gd name="T9" fmla="*/ 0 h 1"/>
                    <a:gd name="T10" fmla="*/ 0 w 1"/>
                    <a:gd name="T11" fmla="*/ 1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2" name="Freeform 354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3175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0 w 1"/>
                    <a:gd name="T5" fmla="*/ 1 h 1"/>
                    <a:gd name="T6" fmla="*/ 0 w 1"/>
                    <a:gd name="T7" fmla="*/ 1 h 1"/>
                    <a:gd name="T8" fmla="*/ 0 w 1"/>
                    <a:gd name="T9" fmla="*/ 0 h 1"/>
                    <a:gd name="T10" fmla="*/ 0 w 1"/>
                    <a:gd name="T11" fmla="*/ 1 h 1"/>
                    <a:gd name="T12" fmla="*/ 0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3" name="Freeform 355"/>
                <p:cNvSpPr>
                  <a:spLocks/>
                </p:cNvSpPr>
                <p:nvPr/>
              </p:nvSpPr>
              <p:spPr bwMode="auto">
                <a:xfrm>
                  <a:off x="7080251" y="199086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4" name="Freeform 356"/>
                <p:cNvSpPr>
                  <a:spLocks/>
                </p:cNvSpPr>
                <p:nvPr/>
              </p:nvSpPr>
              <p:spPr bwMode="auto">
                <a:xfrm>
                  <a:off x="7080251" y="1990864"/>
                  <a:ext cx="0" cy="4763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  <a:gd name="T3" fmla="*/ 0 h 1"/>
                    <a:gd name="T4" fmla="*/ 0 h 1"/>
                    <a:gd name="T5" fmla="*/ 0 h 1"/>
                    <a:gd name="T6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5" name="Freeform 357"/>
                <p:cNvSpPr>
                  <a:spLocks/>
                </p:cNvSpPr>
                <p:nvPr/>
              </p:nvSpPr>
              <p:spPr bwMode="auto">
                <a:xfrm>
                  <a:off x="7075489" y="1990864"/>
                  <a:ext cx="4762" cy="476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  <a:gd name="T6" fmla="*/ 0 w 1"/>
                    <a:gd name="T7" fmla="*/ 0 h 1"/>
                    <a:gd name="T8" fmla="*/ 1 w 1"/>
                    <a:gd name="T9" fmla="*/ 0 h 1"/>
                    <a:gd name="T10" fmla="*/ 0 w 1"/>
                    <a:gd name="T11" fmla="*/ 0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6" name="Freeform 358"/>
                <p:cNvSpPr>
                  <a:spLocks/>
                </p:cNvSpPr>
                <p:nvPr/>
              </p:nvSpPr>
              <p:spPr bwMode="auto">
                <a:xfrm>
                  <a:off x="7075489" y="199086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7" name="Freeform 359"/>
                <p:cNvSpPr>
                  <a:spLocks/>
                </p:cNvSpPr>
                <p:nvPr/>
              </p:nvSpPr>
              <p:spPr bwMode="auto">
                <a:xfrm>
                  <a:off x="7075489" y="1987689"/>
                  <a:ext cx="0" cy="3175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  <a:gd name="T3" fmla="*/ 1 h 1"/>
                    <a:gd name="T4" fmla="*/ 0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8" name="Freeform 360"/>
                <p:cNvSpPr>
                  <a:spLocks/>
                </p:cNvSpPr>
                <p:nvPr/>
              </p:nvSpPr>
              <p:spPr bwMode="auto">
                <a:xfrm>
                  <a:off x="7072314" y="1987689"/>
                  <a:ext cx="3175" cy="3175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0 h 1"/>
                    <a:gd name="T10" fmla="*/ 1 w 1"/>
                    <a:gd name="T11" fmla="*/ 1 h 1"/>
                    <a:gd name="T12" fmla="*/ 0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9" name="Freeform 361"/>
                <p:cNvSpPr>
                  <a:spLocks/>
                </p:cNvSpPr>
                <p:nvPr/>
              </p:nvSpPr>
              <p:spPr bwMode="auto">
                <a:xfrm>
                  <a:off x="7072314" y="1987689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1 h 1"/>
                    <a:gd name="T6" fmla="*/ 0 w 1"/>
                    <a:gd name="T7" fmla="*/ 1 h 1"/>
                    <a:gd name="T8" fmla="*/ 1 w 1"/>
                    <a:gd name="T9" fmla="*/ 0 h 1"/>
                    <a:gd name="T10" fmla="*/ 0 w 1"/>
                    <a:gd name="T11" fmla="*/ 0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0" name="Freeform 362"/>
                <p:cNvSpPr>
                  <a:spLocks/>
                </p:cNvSpPr>
                <p:nvPr/>
              </p:nvSpPr>
              <p:spPr bwMode="auto">
                <a:xfrm>
                  <a:off x="7072314" y="1987689"/>
                  <a:ext cx="3175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w 1"/>
                    <a:gd name="T4" fmla="*/ 1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1" name="Freeform 363"/>
                <p:cNvSpPr>
                  <a:spLocks/>
                </p:cNvSpPr>
                <p:nvPr/>
              </p:nvSpPr>
              <p:spPr bwMode="auto">
                <a:xfrm>
                  <a:off x="7072314" y="1987689"/>
                  <a:ext cx="3175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w 1"/>
                    <a:gd name="T4" fmla="*/ 1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2" name="Freeform 364"/>
                <p:cNvSpPr>
                  <a:spLocks/>
                </p:cNvSpPr>
                <p:nvPr/>
              </p:nvSpPr>
              <p:spPr bwMode="auto">
                <a:xfrm>
                  <a:off x="7072314" y="1984514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0 w 1"/>
                    <a:gd name="T7" fmla="*/ 1 h 1"/>
                    <a:gd name="T8" fmla="*/ 1 w 1"/>
                    <a:gd name="T9" fmla="*/ 1 h 1"/>
                    <a:gd name="T10" fmla="*/ 0 w 1"/>
                    <a:gd name="T11" fmla="*/ 1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3" name="Freeform 365"/>
                <p:cNvSpPr>
                  <a:spLocks/>
                </p:cNvSpPr>
                <p:nvPr/>
              </p:nvSpPr>
              <p:spPr bwMode="auto">
                <a:xfrm>
                  <a:off x="7072314" y="1984514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0 h 1"/>
                    <a:gd name="T8" fmla="*/ 1 w 1"/>
                    <a:gd name="T9" fmla="*/ 1 h 1"/>
                    <a:gd name="T10" fmla="*/ 1 w 1"/>
                    <a:gd name="T11" fmla="*/ 0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4" name="Freeform 366"/>
                <p:cNvSpPr>
                  <a:spLocks/>
                </p:cNvSpPr>
                <p:nvPr/>
              </p:nvSpPr>
              <p:spPr bwMode="auto">
                <a:xfrm>
                  <a:off x="7072314" y="1984514"/>
                  <a:ext cx="3175" cy="3175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1 w 1"/>
                    <a:gd name="T7" fmla="*/ 0 h 1"/>
                    <a:gd name="T8" fmla="*/ 1 w 1"/>
                    <a:gd name="T9" fmla="*/ 1 h 1"/>
                    <a:gd name="T10" fmla="*/ 1 w 1"/>
                    <a:gd name="T11" fmla="*/ 0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5" name="Freeform 367"/>
                <p:cNvSpPr>
                  <a:spLocks/>
                </p:cNvSpPr>
                <p:nvPr/>
              </p:nvSpPr>
              <p:spPr bwMode="auto">
                <a:xfrm>
                  <a:off x="7075489" y="198451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6" name="Freeform 368"/>
                <p:cNvSpPr>
                  <a:spLocks/>
                </p:cNvSpPr>
                <p:nvPr/>
              </p:nvSpPr>
              <p:spPr bwMode="auto">
                <a:xfrm>
                  <a:off x="7075489" y="1973401"/>
                  <a:ext cx="4762" cy="11113"/>
                </a:xfrm>
                <a:custGeom>
                  <a:avLst/>
                  <a:gdLst>
                    <a:gd name="T0" fmla="*/ 1 w 1"/>
                    <a:gd name="T1" fmla="*/ 3 h 3"/>
                    <a:gd name="T2" fmla="*/ 0 w 1"/>
                    <a:gd name="T3" fmla="*/ 2 h 3"/>
                    <a:gd name="T4" fmla="*/ 0 w 1"/>
                    <a:gd name="T5" fmla="*/ 0 h 3"/>
                    <a:gd name="T6" fmla="*/ 1 w 1"/>
                    <a:gd name="T7" fmla="*/ 2 h 3"/>
                    <a:gd name="T8" fmla="*/ 1 w 1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1" y="3"/>
                      </a:move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7" name="Freeform 369"/>
                <p:cNvSpPr>
                  <a:spLocks/>
                </p:cNvSpPr>
                <p:nvPr/>
              </p:nvSpPr>
              <p:spPr bwMode="auto">
                <a:xfrm>
                  <a:off x="7080251" y="1976576"/>
                  <a:ext cx="6350" cy="7938"/>
                </a:xfrm>
                <a:custGeom>
                  <a:avLst/>
                  <a:gdLst>
                    <a:gd name="T0" fmla="*/ 0 w 2"/>
                    <a:gd name="T1" fmla="*/ 2 h 2"/>
                    <a:gd name="T2" fmla="*/ 1 w 2"/>
                    <a:gd name="T3" fmla="*/ 1 h 2"/>
                    <a:gd name="T4" fmla="*/ 2 w 2"/>
                    <a:gd name="T5" fmla="*/ 0 h 2"/>
                    <a:gd name="T6" fmla="*/ 1 w 2"/>
                    <a:gd name="T7" fmla="*/ 1 h 2"/>
                    <a:gd name="T8" fmla="*/ 0 w 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0" y="2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8" name="Freeform 370"/>
                <p:cNvSpPr>
                  <a:spLocks/>
                </p:cNvSpPr>
                <p:nvPr/>
              </p:nvSpPr>
              <p:spPr bwMode="auto">
                <a:xfrm>
                  <a:off x="7080251" y="1984514"/>
                  <a:ext cx="11112" cy="3175"/>
                </a:xfrm>
                <a:custGeom>
                  <a:avLst/>
                  <a:gdLst>
                    <a:gd name="T0" fmla="*/ 0 w 3"/>
                    <a:gd name="T1" fmla="*/ 1 h 1"/>
                    <a:gd name="T2" fmla="*/ 2 w 3"/>
                    <a:gd name="T3" fmla="*/ 0 h 1"/>
                    <a:gd name="T4" fmla="*/ 3 w 3"/>
                    <a:gd name="T5" fmla="*/ 0 h 1"/>
                    <a:gd name="T6" fmla="*/ 2 w 3"/>
                    <a:gd name="T7" fmla="*/ 0 h 1"/>
                    <a:gd name="T8" fmla="*/ 0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9" name="Freeform 371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11112" cy="3175"/>
                </a:xfrm>
                <a:custGeom>
                  <a:avLst/>
                  <a:gdLst>
                    <a:gd name="T0" fmla="*/ 0 w 3"/>
                    <a:gd name="T1" fmla="*/ 0 h 1"/>
                    <a:gd name="T2" fmla="*/ 2 w 3"/>
                    <a:gd name="T3" fmla="*/ 0 h 1"/>
                    <a:gd name="T4" fmla="*/ 3 w 3"/>
                    <a:gd name="T5" fmla="*/ 1 h 1"/>
                    <a:gd name="T6" fmla="*/ 2 w 3"/>
                    <a:gd name="T7" fmla="*/ 0 h 1"/>
                    <a:gd name="T8" fmla="*/ 0 w 3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2" y="0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0" name="Freeform 372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11113"/>
                </a:xfrm>
                <a:custGeom>
                  <a:avLst/>
                  <a:gdLst>
                    <a:gd name="T0" fmla="*/ 0 w 1"/>
                    <a:gd name="T1" fmla="*/ 0 h 3"/>
                    <a:gd name="T2" fmla="*/ 1 w 1"/>
                    <a:gd name="T3" fmla="*/ 2 h 3"/>
                    <a:gd name="T4" fmla="*/ 1 w 1"/>
                    <a:gd name="T5" fmla="*/ 3 h 3"/>
                    <a:gd name="T6" fmla="*/ 0 w 1"/>
                    <a:gd name="T7" fmla="*/ 2 h 3"/>
                    <a:gd name="T8" fmla="*/ 0 w 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0" y="0"/>
                        <a:pt x="0" y="1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0" y="2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1" name="Freeform 373"/>
                <p:cNvSpPr>
                  <a:spLocks/>
                </p:cNvSpPr>
                <p:nvPr/>
              </p:nvSpPr>
              <p:spPr bwMode="auto">
                <a:xfrm>
                  <a:off x="7072314" y="1987689"/>
                  <a:ext cx="7937" cy="11113"/>
                </a:xfrm>
                <a:custGeom>
                  <a:avLst/>
                  <a:gdLst>
                    <a:gd name="T0" fmla="*/ 2 w 2"/>
                    <a:gd name="T1" fmla="*/ 0 h 3"/>
                    <a:gd name="T2" fmla="*/ 1 w 2"/>
                    <a:gd name="T3" fmla="*/ 2 h 3"/>
                    <a:gd name="T4" fmla="*/ 0 w 2"/>
                    <a:gd name="T5" fmla="*/ 3 h 3"/>
                    <a:gd name="T6" fmla="*/ 1 w 2"/>
                    <a:gd name="T7" fmla="*/ 2 h 3"/>
                    <a:gd name="T8" fmla="*/ 2 w 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2"/>
                        <a:pt x="0" y="3"/>
                        <a:pt x="0" y="3"/>
                      </a:cubicBez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2" name="Freeform 374"/>
                <p:cNvSpPr>
                  <a:spLocks/>
                </p:cNvSpPr>
                <p:nvPr/>
              </p:nvSpPr>
              <p:spPr bwMode="auto">
                <a:xfrm>
                  <a:off x="7067551" y="1987689"/>
                  <a:ext cx="7937" cy="3175"/>
                </a:xfrm>
                <a:custGeom>
                  <a:avLst/>
                  <a:gdLst>
                    <a:gd name="T0" fmla="*/ 2 w 2"/>
                    <a:gd name="T1" fmla="*/ 0 h 1"/>
                    <a:gd name="T2" fmla="*/ 1 w 2"/>
                    <a:gd name="T3" fmla="*/ 1 h 1"/>
                    <a:gd name="T4" fmla="*/ 0 w 2"/>
                    <a:gd name="T5" fmla="*/ 1 h 1"/>
                    <a:gd name="T6" fmla="*/ 1 w 2"/>
                    <a:gd name="T7" fmla="*/ 1 h 1"/>
                    <a:gd name="T8" fmla="*/ 2 w 2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3" name="Freeform 375"/>
                <p:cNvSpPr>
                  <a:spLocks/>
                </p:cNvSpPr>
                <p:nvPr/>
              </p:nvSpPr>
              <p:spPr bwMode="auto">
                <a:xfrm>
                  <a:off x="7064376" y="1984514"/>
                  <a:ext cx="11112" cy="3175"/>
                </a:xfrm>
                <a:custGeom>
                  <a:avLst/>
                  <a:gdLst>
                    <a:gd name="T0" fmla="*/ 3 w 3"/>
                    <a:gd name="T1" fmla="*/ 1 h 1"/>
                    <a:gd name="T2" fmla="*/ 2 w 3"/>
                    <a:gd name="T3" fmla="*/ 0 h 1"/>
                    <a:gd name="T4" fmla="*/ 0 w 3"/>
                    <a:gd name="T5" fmla="*/ 0 h 1"/>
                    <a:gd name="T6" fmla="*/ 2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3" y="1"/>
                        <a:pt x="3" y="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4" name="Freeform 376"/>
                <p:cNvSpPr>
                  <a:spLocks/>
                </p:cNvSpPr>
                <p:nvPr/>
              </p:nvSpPr>
              <p:spPr bwMode="auto">
                <a:xfrm>
                  <a:off x="7067551" y="1976576"/>
                  <a:ext cx="12700" cy="11113"/>
                </a:xfrm>
                <a:custGeom>
                  <a:avLst/>
                  <a:gdLst>
                    <a:gd name="T0" fmla="*/ 3 w 3"/>
                    <a:gd name="T1" fmla="*/ 3 h 3"/>
                    <a:gd name="T2" fmla="*/ 1 w 3"/>
                    <a:gd name="T3" fmla="*/ 1 h 3"/>
                    <a:gd name="T4" fmla="*/ 0 w 3"/>
                    <a:gd name="T5" fmla="*/ 0 h 3"/>
                    <a:gd name="T6" fmla="*/ 2 w 3"/>
                    <a:gd name="T7" fmla="*/ 1 h 3"/>
                    <a:gd name="T8" fmla="*/ 3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cubicBezTo>
                        <a:pt x="3" y="3"/>
                        <a:pt x="2" y="2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2" y="1"/>
                      </a:cubicBezTo>
                      <a:cubicBezTo>
                        <a:pt x="2" y="2"/>
                        <a:pt x="3" y="3"/>
                        <a:pt x="3" y="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3625" name="Freeform 608"/>
              <p:cNvSpPr>
                <a:spLocks noEditPoints="1"/>
              </p:cNvSpPr>
              <p:nvPr/>
            </p:nvSpPr>
            <p:spPr bwMode="auto">
              <a:xfrm>
                <a:off x="7623968" y="495301"/>
                <a:ext cx="936625" cy="941388"/>
              </a:xfrm>
              <a:custGeom>
                <a:avLst/>
                <a:gdLst>
                  <a:gd name="T0" fmla="*/ 124 w 249"/>
                  <a:gd name="T1" fmla="*/ 0 h 249"/>
                  <a:gd name="T2" fmla="*/ 0 w 249"/>
                  <a:gd name="T3" fmla="*/ 124 h 249"/>
                  <a:gd name="T4" fmla="*/ 124 w 249"/>
                  <a:gd name="T5" fmla="*/ 249 h 249"/>
                  <a:gd name="T6" fmla="*/ 249 w 249"/>
                  <a:gd name="T7" fmla="*/ 124 h 249"/>
                  <a:gd name="T8" fmla="*/ 124 w 249"/>
                  <a:gd name="T9" fmla="*/ 0 h 249"/>
                  <a:gd name="T10" fmla="*/ 124 w 249"/>
                  <a:gd name="T11" fmla="*/ 214 h 249"/>
                  <a:gd name="T12" fmla="*/ 34 w 249"/>
                  <a:gd name="T13" fmla="*/ 124 h 249"/>
                  <a:gd name="T14" fmla="*/ 124 w 249"/>
                  <a:gd name="T15" fmla="*/ 34 h 249"/>
                  <a:gd name="T16" fmla="*/ 214 w 249"/>
                  <a:gd name="T17" fmla="*/ 124 h 249"/>
                  <a:gd name="T18" fmla="*/ 124 w 249"/>
                  <a:gd name="T19" fmla="*/ 21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49">
                    <a:moveTo>
                      <a:pt x="124" y="0"/>
                    </a:moveTo>
                    <a:cubicBezTo>
                      <a:pt x="56" y="0"/>
                      <a:pt x="0" y="55"/>
                      <a:pt x="0" y="124"/>
                    </a:cubicBezTo>
                    <a:cubicBezTo>
                      <a:pt x="0" y="193"/>
                      <a:pt x="56" y="249"/>
                      <a:pt x="124" y="249"/>
                    </a:cubicBezTo>
                    <a:cubicBezTo>
                      <a:pt x="193" y="249"/>
                      <a:pt x="249" y="193"/>
                      <a:pt x="249" y="124"/>
                    </a:cubicBezTo>
                    <a:cubicBezTo>
                      <a:pt x="249" y="55"/>
                      <a:pt x="193" y="0"/>
                      <a:pt x="124" y="0"/>
                    </a:cubicBezTo>
                    <a:close/>
                    <a:moveTo>
                      <a:pt x="124" y="214"/>
                    </a:moveTo>
                    <a:cubicBezTo>
                      <a:pt x="75" y="214"/>
                      <a:pt x="34" y="174"/>
                      <a:pt x="34" y="124"/>
                    </a:cubicBezTo>
                    <a:cubicBezTo>
                      <a:pt x="34" y="74"/>
                      <a:pt x="75" y="34"/>
                      <a:pt x="124" y="34"/>
                    </a:cubicBezTo>
                    <a:cubicBezTo>
                      <a:pt x="174" y="34"/>
                      <a:pt x="214" y="74"/>
                      <a:pt x="214" y="124"/>
                    </a:cubicBezTo>
                    <a:cubicBezTo>
                      <a:pt x="214" y="174"/>
                      <a:pt x="174" y="214"/>
                      <a:pt x="124" y="214"/>
                    </a:cubicBezTo>
                    <a:close/>
                  </a:path>
                </a:pathLst>
              </a:custGeom>
              <a:noFill/>
              <a:ln w="30163" cap="rnd">
                <a:solidFill>
                  <a:srgbClr val="F7E49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2" name="任意多边形 641"/>
            <p:cNvSpPr/>
            <p:nvPr/>
          </p:nvSpPr>
          <p:spPr>
            <a:xfrm>
              <a:off x="3955051" y="1223100"/>
              <a:ext cx="562392" cy="865008"/>
            </a:xfrm>
            <a:custGeom>
              <a:avLst/>
              <a:gdLst/>
              <a:ahLst/>
              <a:cxnLst/>
              <a:rect l="l" t="t" r="r" b="b"/>
              <a:pathLst>
                <a:path w="419100" h="644612">
                  <a:moveTo>
                    <a:pt x="215689" y="0"/>
                  </a:moveTo>
                  <a:cubicBezTo>
                    <a:pt x="278172" y="0"/>
                    <a:pt x="327694" y="15894"/>
                    <a:pt x="364256" y="47681"/>
                  </a:cubicBezTo>
                  <a:cubicBezTo>
                    <a:pt x="400819" y="79468"/>
                    <a:pt x="419100" y="123466"/>
                    <a:pt x="419100" y="179673"/>
                  </a:cubicBezTo>
                  <a:cubicBezTo>
                    <a:pt x="419100" y="253889"/>
                    <a:pt x="374079" y="331651"/>
                    <a:pt x="284038" y="412961"/>
                  </a:cubicBezTo>
                  <a:lnTo>
                    <a:pt x="151841" y="532061"/>
                  </a:lnTo>
                  <a:lnTo>
                    <a:pt x="151841" y="534516"/>
                  </a:lnTo>
                  <a:lnTo>
                    <a:pt x="413370" y="534516"/>
                  </a:lnTo>
                  <a:lnTo>
                    <a:pt x="413370" y="644612"/>
                  </a:lnTo>
                  <a:lnTo>
                    <a:pt x="0" y="644612"/>
                  </a:lnTo>
                  <a:lnTo>
                    <a:pt x="0" y="540656"/>
                  </a:lnTo>
                  <a:lnTo>
                    <a:pt x="182128" y="365894"/>
                  </a:lnTo>
                  <a:cubicBezTo>
                    <a:pt x="220327" y="329332"/>
                    <a:pt x="247067" y="298636"/>
                    <a:pt x="262346" y="273807"/>
                  </a:cubicBezTo>
                  <a:cubicBezTo>
                    <a:pt x="277626" y="248977"/>
                    <a:pt x="285266" y="223193"/>
                    <a:pt x="285266" y="196453"/>
                  </a:cubicBezTo>
                  <a:cubicBezTo>
                    <a:pt x="285266" y="136153"/>
                    <a:pt x="252933" y="106003"/>
                    <a:pt x="188267" y="106003"/>
                  </a:cubicBezTo>
                  <a:cubicBezTo>
                    <a:pt x="133970" y="106003"/>
                    <a:pt x="81446" y="127831"/>
                    <a:pt x="30695" y="171487"/>
                  </a:cubicBezTo>
                  <a:lnTo>
                    <a:pt x="30695" y="54025"/>
                  </a:lnTo>
                  <a:cubicBezTo>
                    <a:pt x="84993" y="18008"/>
                    <a:pt x="146657" y="0"/>
                    <a:pt x="21568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solidFill>
                <a:srgbClr val="F7E4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3" name="任意多边形 642"/>
            <p:cNvSpPr/>
            <p:nvPr/>
          </p:nvSpPr>
          <p:spPr>
            <a:xfrm>
              <a:off x="5820793" y="1183482"/>
              <a:ext cx="562392" cy="865008"/>
            </a:xfrm>
            <a:custGeom>
              <a:avLst/>
              <a:gdLst/>
              <a:ahLst/>
              <a:cxnLst/>
              <a:rect l="l" t="t" r="r" b="b"/>
              <a:pathLst>
                <a:path w="419100" h="644612">
                  <a:moveTo>
                    <a:pt x="215689" y="0"/>
                  </a:moveTo>
                  <a:cubicBezTo>
                    <a:pt x="278172" y="0"/>
                    <a:pt x="327694" y="15894"/>
                    <a:pt x="364256" y="47681"/>
                  </a:cubicBezTo>
                  <a:cubicBezTo>
                    <a:pt x="400819" y="79468"/>
                    <a:pt x="419100" y="123466"/>
                    <a:pt x="419100" y="179673"/>
                  </a:cubicBezTo>
                  <a:cubicBezTo>
                    <a:pt x="419100" y="253889"/>
                    <a:pt x="374079" y="331651"/>
                    <a:pt x="284038" y="412961"/>
                  </a:cubicBezTo>
                  <a:lnTo>
                    <a:pt x="151841" y="532061"/>
                  </a:lnTo>
                  <a:lnTo>
                    <a:pt x="151841" y="534516"/>
                  </a:lnTo>
                  <a:lnTo>
                    <a:pt x="413370" y="534516"/>
                  </a:lnTo>
                  <a:lnTo>
                    <a:pt x="413370" y="644612"/>
                  </a:lnTo>
                  <a:lnTo>
                    <a:pt x="0" y="644612"/>
                  </a:lnTo>
                  <a:lnTo>
                    <a:pt x="0" y="540656"/>
                  </a:lnTo>
                  <a:lnTo>
                    <a:pt x="182128" y="365894"/>
                  </a:lnTo>
                  <a:cubicBezTo>
                    <a:pt x="220327" y="329332"/>
                    <a:pt x="247067" y="298636"/>
                    <a:pt x="262346" y="273807"/>
                  </a:cubicBezTo>
                  <a:cubicBezTo>
                    <a:pt x="277626" y="248977"/>
                    <a:pt x="285266" y="223193"/>
                    <a:pt x="285266" y="196453"/>
                  </a:cubicBezTo>
                  <a:cubicBezTo>
                    <a:pt x="285266" y="136153"/>
                    <a:pt x="252933" y="106003"/>
                    <a:pt x="188267" y="106003"/>
                  </a:cubicBezTo>
                  <a:cubicBezTo>
                    <a:pt x="133970" y="106003"/>
                    <a:pt x="81446" y="127831"/>
                    <a:pt x="30695" y="171487"/>
                  </a:cubicBezTo>
                  <a:lnTo>
                    <a:pt x="30695" y="54025"/>
                  </a:lnTo>
                  <a:cubicBezTo>
                    <a:pt x="84993" y="18008"/>
                    <a:pt x="146657" y="0"/>
                    <a:pt x="21568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solidFill>
                <a:srgbClr val="F7E4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613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0477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31"/>
            <a:ext cx="12207327" cy="6849402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7439157" y="3189487"/>
            <a:ext cx="4737390" cy="3587958"/>
            <a:chOff x="5202238" y="2906713"/>
            <a:chExt cx="5384800" cy="4078288"/>
          </a:xfrm>
        </p:grpSpPr>
        <p:sp>
          <p:nvSpPr>
            <p:cNvPr id="12" name="Freeform 65"/>
            <p:cNvSpPr>
              <a:spLocks noEditPoints="1"/>
            </p:cNvSpPr>
            <p:nvPr/>
          </p:nvSpPr>
          <p:spPr bwMode="auto">
            <a:xfrm>
              <a:off x="10160001" y="6557963"/>
              <a:ext cx="282575" cy="279400"/>
            </a:xfrm>
            <a:custGeom>
              <a:avLst/>
              <a:gdLst>
                <a:gd name="T0" fmla="*/ 178 w 178"/>
                <a:gd name="T1" fmla="*/ 176 h 176"/>
                <a:gd name="T2" fmla="*/ 0 w 178"/>
                <a:gd name="T3" fmla="*/ 176 h 176"/>
                <a:gd name="T4" fmla="*/ 0 w 178"/>
                <a:gd name="T5" fmla="*/ 0 h 176"/>
                <a:gd name="T6" fmla="*/ 178 w 178"/>
                <a:gd name="T7" fmla="*/ 0 h 176"/>
                <a:gd name="T8" fmla="*/ 178 w 178"/>
                <a:gd name="T9" fmla="*/ 176 h 176"/>
                <a:gd name="T10" fmla="*/ 13 w 178"/>
                <a:gd name="T11" fmla="*/ 164 h 176"/>
                <a:gd name="T12" fmla="*/ 164 w 178"/>
                <a:gd name="T13" fmla="*/ 164 h 176"/>
                <a:gd name="T14" fmla="*/ 164 w 178"/>
                <a:gd name="T15" fmla="*/ 13 h 176"/>
                <a:gd name="T16" fmla="*/ 13 w 178"/>
                <a:gd name="T17" fmla="*/ 13 h 176"/>
                <a:gd name="T18" fmla="*/ 13 w 178"/>
                <a:gd name="T19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178" y="176"/>
                  </a:moveTo>
                  <a:lnTo>
                    <a:pt x="0" y="176"/>
                  </a:lnTo>
                  <a:lnTo>
                    <a:pt x="0" y="0"/>
                  </a:lnTo>
                  <a:lnTo>
                    <a:pt x="178" y="0"/>
                  </a:lnTo>
                  <a:lnTo>
                    <a:pt x="178" y="176"/>
                  </a:lnTo>
                  <a:close/>
                  <a:moveTo>
                    <a:pt x="13" y="164"/>
                  </a:moveTo>
                  <a:lnTo>
                    <a:pt x="164" y="164"/>
                  </a:lnTo>
                  <a:lnTo>
                    <a:pt x="164" y="13"/>
                  </a:lnTo>
                  <a:lnTo>
                    <a:pt x="13" y="13"/>
                  </a:lnTo>
                  <a:lnTo>
                    <a:pt x="13" y="16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6"/>
            <p:cNvSpPr>
              <a:spLocks noEditPoints="1"/>
            </p:cNvSpPr>
            <p:nvPr/>
          </p:nvSpPr>
          <p:spPr bwMode="auto">
            <a:xfrm>
              <a:off x="10152063" y="6550025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4 h 185"/>
                <a:gd name="T22" fmla="*/ 14 w 187"/>
                <a:gd name="T23" fmla="*/ 174 h 185"/>
                <a:gd name="T24" fmla="*/ 14 w 187"/>
                <a:gd name="T25" fmla="*/ 14 h 185"/>
                <a:gd name="T26" fmla="*/ 174 w 187"/>
                <a:gd name="T27" fmla="*/ 14 h 185"/>
                <a:gd name="T28" fmla="*/ 174 w 187"/>
                <a:gd name="T29" fmla="*/ 174 h 185"/>
                <a:gd name="T30" fmla="*/ 23 w 187"/>
                <a:gd name="T31" fmla="*/ 165 h 185"/>
                <a:gd name="T32" fmla="*/ 165 w 187"/>
                <a:gd name="T33" fmla="*/ 165 h 185"/>
                <a:gd name="T34" fmla="*/ 165 w 187"/>
                <a:gd name="T35" fmla="*/ 23 h 185"/>
                <a:gd name="T36" fmla="*/ 23 w 187"/>
                <a:gd name="T37" fmla="*/ 23 h 185"/>
                <a:gd name="T38" fmla="*/ 23 w 187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4"/>
                  </a:lnTo>
                  <a:lnTo>
                    <a:pt x="174" y="14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3"/>
                  </a:lnTo>
                  <a:lnTo>
                    <a:pt x="23" y="23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7"/>
            <p:cNvSpPr>
              <a:spLocks noEditPoints="1"/>
            </p:cNvSpPr>
            <p:nvPr/>
          </p:nvSpPr>
          <p:spPr bwMode="auto">
            <a:xfrm>
              <a:off x="9898063" y="6296025"/>
              <a:ext cx="279400" cy="282575"/>
            </a:xfrm>
            <a:custGeom>
              <a:avLst/>
              <a:gdLst>
                <a:gd name="T0" fmla="*/ 176 w 176"/>
                <a:gd name="T1" fmla="*/ 178 h 178"/>
                <a:gd name="T2" fmla="*/ 0 w 176"/>
                <a:gd name="T3" fmla="*/ 178 h 178"/>
                <a:gd name="T4" fmla="*/ 0 w 176"/>
                <a:gd name="T5" fmla="*/ 0 h 178"/>
                <a:gd name="T6" fmla="*/ 176 w 176"/>
                <a:gd name="T7" fmla="*/ 0 h 178"/>
                <a:gd name="T8" fmla="*/ 176 w 176"/>
                <a:gd name="T9" fmla="*/ 178 h 178"/>
                <a:gd name="T10" fmla="*/ 12 w 176"/>
                <a:gd name="T11" fmla="*/ 165 h 178"/>
                <a:gd name="T12" fmla="*/ 162 w 176"/>
                <a:gd name="T13" fmla="*/ 165 h 178"/>
                <a:gd name="T14" fmla="*/ 162 w 176"/>
                <a:gd name="T15" fmla="*/ 14 h 178"/>
                <a:gd name="T16" fmla="*/ 12 w 176"/>
                <a:gd name="T17" fmla="*/ 14 h 178"/>
                <a:gd name="T18" fmla="*/ 12 w 176"/>
                <a:gd name="T1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8">
                  <a:moveTo>
                    <a:pt x="176" y="178"/>
                  </a:moveTo>
                  <a:lnTo>
                    <a:pt x="0" y="178"/>
                  </a:lnTo>
                  <a:lnTo>
                    <a:pt x="0" y="0"/>
                  </a:lnTo>
                  <a:lnTo>
                    <a:pt x="176" y="0"/>
                  </a:lnTo>
                  <a:lnTo>
                    <a:pt x="176" y="178"/>
                  </a:lnTo>
                  <a:close/>
                  <a:moveTo>
                    <a:pt x="12" y="165"/>
                  </a:moveTo>
                  <a:lnTo>
                    <a:pt x="162" y="165"/>
                  </a:lnTo>
                  <a:lnTo>
                    <a:pt x="162" y="14"/>
                  </a:lnTo>
                  <a:lnTo>
                    <a:pt x="12" y="14"/>
                  </a:lnTo>
                  <a:lnTo>
                    <a:pt x="12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8"/>
            <p:cNvSpPr>
              <a:spLocks noEditPoints="1"/>
            </p:cNvSpPr>
            <p:nvPr/>
          </p:nvSpPr>
          <p:spPr bwMode="auto">
            <a:xfrm>
              <a:off x="9891713" y="6288088"/>
              <a:ext cx="293688" cy="298450"/>
            </a:xfrm>
            <a:custGeom>
              <a:avLst/>
              <a:gdLst>
                <a:gd name="T0" fmla="*/ 185 w 185"/>
                <a:gd name="T1" fmla="*/ 188 h 188"/>
                <a:gd name="T2" fmla="*/ 0 w 185"/>
                <a:gd name="T3" fmla="*/ 188 h 188"/>
                <a:gd name="T4" fmla="*/ 0 w 185"/>
                <a:gd name="T5" fmla="*/ 0 h 188"/>
                <a:gd name="T6" fmla="*/ 185 w 185"/>
                <a:gd name="T7" fmla="*/ 0 h 188"/>
                <a:gd name="T8" fmla="*/ 185 w 185"/>
                <a:gd name="T9" fmla="*/ 188 h 188"/>
                <a:gd name="T10" fmla="*/ 6 w 185"/>
                <a:gd name="T11" fmla="*/ 179 h 188"/>
                <a:gd name="T12" fmla="*/ 175 w 185"/>
                <a:gd name="T13" fmla="*/ 179 h 188"/>
                <a:gd name="T14" fmla="*/ 175 w 185"/>
                <a:gd name="T15" fmla="*/ 10 h 188"/>
                <a:gd name="T16" fmla="*/ 6 w 185"/>
                <a:gd name="T17" fmla="*/ 10 h 188"/>
                <a:gd name="T18" fmla="*/ 6 w 185"/>
                <a:gd name="T19" fmla="*/ 179 h 188"/>
                <a:gd name="T20" fmla="*/ 171 w 185"/>
                <a:gd name="T21" fmla="*/ 174 h 188"/>
                <a:gd name="T22" fmla="*/ 11 w 185"/>
                <a:gd name="T23" fmla="*/ 174 h 188"/>
                <a:gd name="T24" fmla="*/ 11 w 185"/>
                <a:gd name="T25" fmla="*/ 14 h 188"/>
                <a:gd name="T26" fmla="*/ 171 w 185"/>
                <a:gd name="T27" fmla="*/ 14 h 188"/>
                <a:gd name="T28" fmla="*/ 171 w 185"/>
                <a:gd name="T29" fmla="*/ 174 h 188"/>
                <a:gd name="T30" fmla="*/ 20 w 185"/>
                <a:gd name="T31" fmla="*/ 165 h 188"/>
                <a:gd name="T32" fmla="*/ 162 w 185"/>
                <a:gd name="T33" fmla="*/ 165 h 188"/>
                <a:gd name="T34" fmla="*/ 162 w 185"/>
                <a:gd name="T35" fmla="*/ 23 h 188"/>
                <a:gd name="T36" fmla="*/ 20 w 185"/>
                <a:gd name="T37" fmla="*/ 23 h 188"/>
                <a:gd name="T38" fmla="*/ 20 w 185"/>
                <a:gd name="T39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188">
                  <a:moveTo>
                    <a:pt x="185" y="188"/>
                  </a:moveTo>
                  <a:lnTo>
                    <a:pt x="0" y="188"/>
                  </a:lnTo>
                  <a:lnTo>
                    <a:pt x="0" y="0"/>
                  </a:lnTo>
                  <a:lnTo>
                    <a:pt x="185" y="0"/>
                  </a:lnTo>
                  <a:lnTo>
                    <a:pt x="185" y="188"/>
                  </a:lnTo>
                  <a:close/>
                  <a:moveTo>
                    <a:pt x="6" y="179"/>
                  </a:moveTo>
                  <a:lnTo>
                    <a:pt x="175" y="179"/>
                  </a:lnTo>
                  <a:lnTo>
                    <a:pt x="175" y="10"/>
                  </a:lnTo>
                  <a:lnTo>
                    <a:pt x="6" y="10"/>
                  </a:lnTo>
                  <a:lnTo>
                    <a:pt x="6" y="179"/>
                  </a:lnTo>
                  <a:close/>
                  <a:moveTo>
                    <a:pt x="171" y="174"/>
                  </a:moveTo>
                  <a:lnTo>
                    <a:pt x="11" y="174"/>
                  </a:lnTo>
                  <a:lnTo>
                    <a:pt x="11" y="14"/>
                  </a:lnTo>
                  <a:lnTo>
                    <a:pt x="171" y="14"/>
                  </a:lnTo>
                  <a:lnTo>
                    <a:pt x="171" y="174"/>
                  </a:lnTo>
                  <a:close/>
                  <a:moveTo>
                    <a:pt x="20" y="165"/>
                  </a:moveTo>
                  <a:lnTo>
                    <a:pt x="162" y="165"/>
                  </a:lnTo>
                  <a:lnTo>
                    <a:pt x="162" y="23"/>
                  </a:lnTo>
                  <a:lnTo>
                    <a:pt x="20" y="23"/>
                  </a:lnTo>
                  <a:lnTo>
                    <a:pt x="20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9"/>
            <p:cNvSpPr>
              <a:spLocks noEditPoints="1"/>
            </p:cNvSpPr>
            <p:nvPr/>
          </p:nvSpPr>
          <p:spPr bwMode="auto">
            <a:xfrm>
              <a:off x="9779001" y="6561138"/>
              <a:ext cx="133350" cy="133350"/>
            </a:xfrm>
            <a:custGeom>
              <a:avLst/>
              <a:gdLst>
                <a:gd name="T0" fmla="*/ 84 w 84"/>
                <a:gd name="T1" fmla="*/ 84 h 84"/>
                <a:gd name="T2" fmla="*/ 0 w 84"/>
                <a:gd name="T3" fmla="*/ 84 h 84"/>
                <a:gd name="T4" fmla="*/ 0 w 84"/>
                <a:gd name="T5" fmla="*/ 0 h 84"/>
                <a:gd name="T6" fmla="*/ 84 w 84"/>
                <a:gd name="T7" fmla="*/ 0 h 84"/>
                <a:gd name="T8" fmla="*/ 84 w 84"/>
                <a:gd name="T9" fmla="*/ 84 h 84"/>
                <a:gd name="T10" fmla="*/ 11 w 84"/>
                <a:gd name="T11" fmla="*/ 73 h 84"/>
                <a:gd name="T12" fmla="*/ 73 w 84"/>
                <a:gd name="T13" fmla="*/ 73 h 84"/>
                <a:gd name="T14" fmla="*/ 73 w 84"/>
                <a:gd name="T15" fmla="*/ 11 h 84"/>
                <a:gd name="T16" fmla="*/ 11 w 84"/>
                <a:gd name="T17" fmla="*/ 11 h 84"/>
                <a:gd name="T18" fmla="*/ 11 w 84"/>
                <a:gd name="T19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84" y="84"/>
                  </a:moveTo>
                  <a:lnTo>
                    <a:pt x="0" y="84"/>
                  </a:lnTo>
                  <a:lnTo>
                    <a:pt x="0" y="0"/>
                  </a:lnTo>
                  <a:lnTo>
                    <a:pt x="84" y="0"/>
                  </a:lnTo>
                  <a:lnTo>
                    <a:pt x="84" y="84"/>
                  </a:lnTo>
                  <a:close/>
                  <a:moveTo>
                    <a:pt x="11" y="73"/>
                  </a:moveTo>
                  <a:lnTo>
                    <a:pt x="73" y="73"/>
                  </a:lnTo>
                  <a:lnTo>
                    <a:pt x="73" y="11"/>
                  </a:lnTo>
                  <a:lnTo>
                    <a:pt x="11" y="11"/>
                  </a:lnTo>
                  <a:lnTo>
                    <a:pt x="1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0"/>
            <p:cNvSpPr>
              <a:spLocks noEditPoints="1"/>
            </p:cNvSpPr>
            <p:nvPr/>
          </p:nvSpPr>
          <p:spPr bwMode="auto">
            <a:xfrm>
              <a:off x="9771063" y="6553200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9 w 94"/>
                <a:gd name="T11" fmla="*/ 85 h 94"/>
                <a:gd name="T12" fmla="*/ 85 w 94"/>
                <a:gd name="T13" fmla="*/ 85 h 94"/>
                <a:gd name="T14" fmla="*/ 85 w 94"/>
                <a:gd name="T15" fmla="*/ 9 h 94"/>
                <a:gd name="T16" fmla="*/ 9 w 94"/>
                <a:gd name="T17" fmla="*/ 9 h 94"/>
                <a:gd name="T18" fmla="*/ 9 w 94"/>
                <a:gd name="T19" fmla="*/ 85 h 94"/>
                <a:gd name="T20" fmla="*/ 82 w 94"/>
                <a:gd name="T21" fmla="*/ 83 h 94"/>
                <a:gd name="T22" fmla="*/ 12 w 94"/>
                <a:gd name="T23" fmla="*/ 83 h 94"/>
                <a:gd name="T24" fmla="*/ 12 w 94"/>
                <a:gd name="T25" fmla="*/ 12 h 94"/>
                <a:gd name="T26" fmla="*/ 82 w 94"/>
                <a:gd name="T27" fmla="*/ 12 h 94"/>
                <a:gd name="T28" fmla="*/ 82 w 94"/>
                <a:gd name="T29" fmla="*/ 83 h 94"/>
                <a:gd name="T30" fmla="*/ 21 w 94"/>
                <a:gd name="T31" fmla="*/ 73 h 94"/>
                <a:gd name="T32" fmla="*/ 73 w 94"/>
                <a:gd name="T33" fmla="*/ 73 h 94"/>
                <a:gd name="T34" fmla="*/ 73 w 94"/>
                <a:gd name="T35" fmla="*/ 21 h 94"/>
                <a:gd name="T36" fmla="*/ 21 w 94"/>
                <a:gd name="T37" fmla="*/ 21 h 94"/>
                <a:gd name="T38" fmla="*/ 21 w 94"/>
                <a:gd name="T39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9" y="85"/>
                  </a:moveTo>
                  <a:lnTo>
                    <a:pt x="85" y="85"/>
                  </a:lnTo>
                  <a:lnTo>
                    <a:pt x="85" y="9"/>
                  </a:lnTo>
                  <a:lnTo>
                    <a:pt x="9" y="9"/>
                  </a:lnTo>
                  <a:lnTo>
                    <a:pt x="9" y="85"/>
                  </a:lnTo>
                  <a:close/>
                  <a:moveTo>
                    <a:pt x="82" y="83"/>
                  </a:moveTo>
                  <a:lnTo>
                    <a:pt x="12" y="83"/>
                  </a:lnTo>
                  <a:lnTo>
                    <a:pt x="12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1" y="73"/>
                  </a:moveTo>
                  <a:lnTo>
                    <a:pt x="73" y="73"/>
                  </a:lnTo>
                  <a:lnTo>
                    <a:pt x="73" y="21"/>
                  </a:lnTo>
                  <a:lnTo>
                    <a:pt x="21" y="21"/>
                  </a:lnTo>
                  <a:lnTo>
                    <a:pt x="2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1"/>
            <p:cNvSpPr>
              <a:spLocks noEditPoints="1"/>
            </p:cNvSpPr>
            <p:nvPr/>
          </p:nvSpPr>
          <p:spPr bwMode="auto">
            <a:xfrm>
              <a:off x="10160001" y="6176963"/>
              <a:ext cx="136525" cy="136525"/>
            </a:xfrm>
            <a:custGeom>
              <a:avLst/>
              <a:gdLst>
                <a:gd name="T0" fmla="*/ 86 w 86"/>
                <a:gd name="T1" fmla="*/ 86 h 86"/>
                <a:gd name="T2" fmla="*/ 0 w 86"/>
                <a:gd name="T3" fmla="*/ 86 h 86"/>
                <a:gd name="T4" fmla="*/ 0 w 86"/>
                <a:gd name="T5" fmla="*/ 0 h 86"/>
                <a:gd name="T6" fmla="*/ 86 w 86"/>
                <a:gd name="T7" fmla="*/ 0 h 86"/>
                <a:gd name="T8" fmla="*/ 86 w 86"/>
                <a:gd name="T9" fmla="*/ 86 h 86"/>
                <a:gd name="T10" fmla="*/ 13 w 86"/>
                <a:gd name="T11" fmla="*/ 73 h 86"/>
                <a:gd name="T12" fmla="*/ 75 w 86"/>
                <a:gd name="T13" fmla="*/ 73 h 86"/>
                <a:gd name="T14" fmla="*/ 75 w 86"/>
                <a:gd name="T15" fmla="*/ 11 h 86"/>
                <a:gd name="T16" fmla="*/ 13 w 86"/>
                <a:gd name="T17" fmla="*/ 11 h 86"/>
                <a:gd name="T18" fmla="*/ 13 w 86"/>
                <a:gd name="T19" fmla="*/ 7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86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86" y="0"/>
                  </a:lnTo>
                  <a:lnTo>
                    <a:pt x="86" y="86"/>
                  </a:lnTo>
                  <a:close/>
                  <a:moveTo>
                    <a:pt x="13" y="73"/>
                  </a:moveTo>
                  <a:lnTo>
                    <a:pt x="75" y="73"/>
                  </a:lnTo>
                  <a:lnTo>
                    <a:pt x="75" y="11"/>
                  </a:lnTo>
                  <a:lnTo>
                    <a:pt x="13" y="11"/>
                  </a:lnTo>
                  <a:lnTo>
                    <a:pt x="1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2"/>
            <p:cNvSpPr>
              <a:spLocks noEditPoints="1"/>
            </p:cNvSpPr>
            <p:nvPr/>
          </p:nvSpPr>
          <p:spPr bwMode="auto">
            <a:xfrm>
              <a:off x="10152063" y="61690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5 w 96"/>
                <a:gd name="T21" fmla="*/ 82 h 96"/>
                <a:gd name="T22" fmla="*/ 14 w 96"/>
                <a:gd name="T23" fmla="*/ 82 h 96"/>
                <a:gd name="T24" fmla="*/ 14 w 96"/>
                <a:gd name="T25" fmla="*/ 14 h 96"/>
                <a:gd name="T26" fmla="*/ 85 w 96"/>
                <a:gd name="T27" fmla="*/ 14 h 96"/>
                <a:gd name="T28" fmla="*/ 85 w 96"/>
                <a:gd name="T29" fmla="*/ 82 h 96"/>
                <a:gd name="T30" fmla="*/ 23 w 96"/>
                <a:gd name="T31" fmla="*/ 73 h 96"/>
                <a:gd name="T32" fmla="*/ 75 w 96"/>
                <a:gd name="T33" fmla="*/ 73 h 96"/>
                <a:gd name="T34" fmla="*/ 75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5" y="82"/>
                  </a:moveTo>
                  <a:lnTo>
                    <a:pt x="14" y="82"/>
                  </a:lnTo>
                  <a:lnTo>
                    <a:pt x="14" y="14"/>
                  </a:lnTo>
                  <a:lnTo>
                    <a:pt x="85" y="14"/>
                  </a:lnTo>
                  <a:lnTo>
                    <a:pt x="85" y="82"/>
                  </a:lnTo>
                  <a:close/>
                  <a:moveTo>
                    <a:pt x="23" y="73"/>
                  </a:moveTo>
                  <a:lnTo>
                    <a:pt x="75" y="73"/>
                  </a:lnTo>
                  <a:lnTo>
                    <a:pt x="75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3"/>
            <p:cNvSpPr>
              <a:spLocks noEditPoints="1"/>
            </p:cNvSpPr>
            <p:nvPr/>
          </p:nvSpPr>
          <p:spPr bwMode="auto">
            <a:xfrm>
              <a:off x="10442576" y="6843713"/>
              <a:ext cx="138113" cy="134938"/>
            </a:xfrm>
            <a:custGeom>
              <a:avLst/>
              <a:gdLst>
                <a:gd name="T0" fmla="*/ 87 w 87"/>
                <a:gd name="T1" fmla="*/ 85 h 85"/>
                <a:gd name="T2" fmla="*/ 0 w 87"/>
                <a:gd name="T3" fmla="*/ 85 h 85"/>
                <a:gd name="T4" fmla="*/ 0 w 87"/>
                <a:gd name="T5" fmla="*/ 0 h 85"/>
                <a:gd name="T6" fmla="*/ 87 w 87"/>
                <a:gd name="T7" fmla="*/ 0 h 85"/>
                <a:gd name="T8" fmla="*/ 87 w 87"/>
                <a:gd name="T9" fmla="*/ 85 h 85"/>
                <a:gd name="T10" fmla="*/ 14 w 87"/>
                <a:gd name="T11" fmla="*/ 73 h 85"/>
                <a:gd name="T12" fmla="*/ 73 w 87"/>
                <a:gd name="T13" fmla="*/ 73 h 85"/>
                <a:gd name="T14" fmla="*/ 73 w 87"/>
                <a:gd name="T15" fmla="*/ 12 h 85"/>
                <a:gd name="T16" fmla="*/ 14 w 87"/>
                <a:gd name="T17" fmla="*/ 12 h 85"/>
                <a:gd name="T18" fmla="*/ 14 w 87"/>
                <a:gd name="T19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87" y="85"/>
                  </a:moveTo>
                  <a:lnTo>
                    <a:pt x="0" y="85"/>
                  </a:lnTo>
                  <a:lnTo>
                    <a:pt x="0" y="0"/>
                  </a:lnTo>
                  <a:lnTo>
                    <a:pt x="87" y="0"/>
                  </a:lnTo>
                  <a:lnTo>
                    <a:pt x="87" y="85"/>
                  </a:lnTo>
                  <a:close/>
                  <a:moveTo>
                    <a:pt x="14" y="73"/>
                  </a:moveTo>
                  <a:lnTo>
                    <a:pt x="73" y="73"/>
                  </a:lnTo>
                  <a:lnTo>
                    <a:pt x="73" y="12"/>
                  </a:lnTo>
                  <a:lnTo>
                    <a:pt x="14" y="12"/>
                  </a:lnTo>
                  <a:lnTo>
                    <a:pt x="14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4"/>
            <p:cNvSpPr>
              <a:spLocks noEditPoints="1"/>
            </p:cNvSpPr>
            <p:nvPr/>
          </p:nvSpPr>
          <p:spPr bwMode="auto">
            <a:xfrm>
              <a:off x="10434638" y="68373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7 w 96"/>
                <a:gd name="T13" fmla="*/ 84 h 93"/>
                <a:gd name="T14" fmla="*/ 87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4 w 96"/>
                <a:gd name="T23" fmla="*/ 82 h 93"/>
                <a:gd name="T24" fmla="*/ 14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3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3 w 96"/>
                <a:gd name="T37" fmla="*/ 20 h 93"/>
                <a:gd name="T38" fmla="*/ 23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7" y="84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4" y="82"/>
                  </a:lnTo>
                  <a:lnTo>
                    <a:pt x="14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3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3" y="20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5"/>
            <p:cNvSpPr>
              <a:spLocks noEditPoints="1"/>
            </p:cNvSpPr>
            <p:nvPr/>
          </p:nvSpPr>
          <p:spPr bwMode="auto">
            <a:xfrm>
              <a:off x="9234488" y="5635625"/>
              <a:ext cx="544513" cy="544513"/>
            </a:xfrm>
            <a:custGeom>
              <a:avLst/>
              <a:gdLst>
                <a:gd name="T0" fmla="*/ 343 w 343"/>
                <a:gd name="T1" fmla="*/ 343 h 343"/>
                <a:gd name="T2" fmla="*/ 0 w 343"/>
                <a:gd name="T3" fmla="*/ 343 h 343"/>
                <a:gd name="T4" fmla="*/ 0 w 343"/>
                <a:gd name="T5" fmla="*/ 0 h 343"/>
                <a:gd name="T6" fmla="*/ 343 w 343"/>
                <a:gd name="T7" fmla="*/ 0 h 343"/>
                <a:gd name="T8" fmla="*/ 343 w 343"/>
                <a:gd name="T9" fmla="*/ 343 h 343"/>
                <a:gd name="T10" fmla="*/ 11 w 343"/>
                <a:gd name="T11" fmla="*/ 329 h 343"/>
                <a:gd name="T12" fmla="*/ 329 w 343"/>
                <a:gd name="T13" fmla="*/ 329 h 343"/>
                <a:gd name="T14" fmla="*/ 329 w 343"/>
                <a:gd name="T15" fmla="*/ 11 h 343"/>
                <a:gd name="T16" fmla="*/ 11 w 343"/>
                <a:gd name="T17" fmla="*/ 11 h 343"/>
                <a:gd name="T18" fmla="*/ 11 w 343"/>
                <a:gd name="T19" fmla="*/ 3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343" y="343"/>
                  </a:moveTo>
                  <a:lnTo>
                    <a:pt x="0" y="343"/>
                  </a:lnTo>
                  <a:lnTo>
                    <a:pt x="0" y="0"/>
                  </a:lnTo>
                  <a:lnTo>
                    <a:pt x="343" y="0"/>
                  </a:lnTo>
                  <a:lnTo>
                    <a:pt x="343" y="343"/>
                  </a:lnTo>
                  <a:close/>
                  <a:moveTo>
                    <a:pt x="11" y="329"/>
                  </a:moveTo>
                  <a:lnTo>
                    <a:pt x="329" y="329"/>
                  </a:lnTo>
                  <a:lnTo>
                    <a:pt x="329" y="11"/>
                  </a:lnTo>
                  <a:lnTo>
                    <a:pt x="11" y="11"/>
                  </a:lnTo>
                  <a:lnTo>
                    <a:pt x="11" y="32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9226551" y="5627688"/>
              <a:ext cx="558800" cy="558800"/>
            </a:xfrm>
            <a:custGeom>
              <a:avLst/>
              <a:gdLst>
                <a:gd name="T0" fmla="*/ 352 w 352"/>
                <a:gd name="T1" fmla="*/ 352 h 352"/>
                <a:gd name="T2" fmla="*/ 0 w 352"/>
                <a:gd name="T3" fmla="*/ 352 h 352"/>
                <a:gd name="T4" fmla="*/ 0 w 352"/>
                <a:gd name="T5" fmla="*/ 0 h 352"/>
                <a:gd name="T6" fmla="*/ 352 w 352"/>
                <a:gd name="T7" fmla="*/ 0 h 352"/>
                <a:gd name="T8" fmla="*/ 352 w 352"/>
                <a:gd name="T9" fmla="*/ 352 h 352"/>
                <a:gd name="T10" fmla="*/ 7 w 352"/>
                <a:gd name="T11" fmla="*/ 346 h 352"/>
                <a:gd name="T12" fmla="*/ 345 w 352"/>
                <a:gd name="T13" fmla="*/ 346 h 352"/>
                <a:gd name="T14" fmla="*/ 345 w 352"/>
                <a:gd name="T15" fmla="*/ 7 h 352"/>
                <a:gd name="T16" fmla="*/ 7 w 352"/>
                <a:gd name="T17" fmla="*/ 7 h 352"/>
                <a:gd name="T18" fmla="*/ 7 w 352"/>
                <a:gd name="T19" fmla="*/ 346 h 352"/>
                <a:gd name="T20" fmla="*/ 339 w 352"/>
                <a:gd name="T21" fmla="*/ 339 h 352"/>
                <a:gd name="T22" fmla="*/ 14 w 352"/>
                <a:gd name="T23" fmla="*/ 339 h 352"/>
                <a:gd name="T24" fmla="*/ 14 w 352"/>
                <a:gd name="T25" fmla="*/ 14 h 352"/>
                <a:gd name="T26" fmla="*/ 339 w 352"/>
                <a:gd name="T27" fmla="*/ 14 h 352"/>
                <a:gd name="T28" fmla="*/ 339 w 352"/>
                <a:gd name="T29" fmla="*/ 339 h 352"/>
                <a:gd name="T30" fmla="*/ 21 w 352"/>
                <a:gd name="T31" fmla="*/ 332 h 352"/>
                <a:gd name="T32" fmla="*/ 332 w 352"/>
                <a:gd name="T33" fmla="*/ 332 h 352"/>
                <a:gd name="T34" fmla="*/ 332 w 352"/>
                <a:gd name="T35" fmla="*/ 21 h 352"/>
                <a:gd name="T36" fmla="*/ 21 w 352"/>
                <a:gd name="T37" fmla="*/ 21 h 352"/>
                <a:gd name="T38" fmla="*/ 21 w 352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352">
                  <a:moveTo>
                    <a:pt x="352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52" y="0"/>
                  </a:lnTo>
                  <a:lnTo>
                    <a:pt x="352" y="352"/>
                  </a:lnTo>
                  <a:close/>
                  <a:moveTo>
                    <a:pt x="7" y="346"/>
                  </a:moveTo>
                  <a:lnTo>
                    <a:pt x="345" y="346"/>
                  </a:lnTo>
                  <a:lnTo>
                    <a:pt x="345" y="7"/>
                  </a:lnTo>
                  <a:lnTo>
                    <a:pt x="7" y="7"/>
                  </a:lnTo>
                  <a:lnTo>
                    <a:pt x="7" y="346"/>
                  </a:lnTo>
                  <a:close/>
                  <a:moveTo>
                    <a:pt x="339" y="339"/>
                  </a:moveTo>
                  <a:lnTo>
                    <a:pt x="14" y="339"/>
                  </a:lnTo>
                  <a:lnTo>
                    <a:pt x="14" y="14"/>
                  </a:lnTo>
                  <a:lnTo>
                    <a:pt x="339" y="14"/>
                  </a:lnTo>
                  <a:lnTo>
                    <a:pt x="339" y="339"/>
                  </a:lnTo>
                  <a:close/>
                  <a:moveTo>
                    <a:pt x="21" y="332"/>
                  </a:moveTo>
                  <a:lnTo>
                    <a:pt x="332" y="332"/>
                  </a:lnTo>
                  <a:lnTo>
                    <a:pt x="332" y="21"/>
                  </a:lnTo>
                  <a:lnTo>
                    <a:pt x="21" y="21"/>
                  </a:lnTo>
                  <a:lnTo>
                    <a:pt x="21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7"/>
            <p:cNvSpPr>
              <a:spLocks noEditPoints="1"/>
            </p:cNvSpPr>
            <p:nvPr/>
          </p:nvSpPr>
          <p:spPr bwMode="auto">
            <a:xfrm>
              <a:off x="9353551" y="5754688"/>
              <a:ext cx="304800" cy="304800"/>
            </a:xfrm>
            <a:custGeom>
              <a:avLst/>
              <a:gdLst>
                <a:gd name="T0" fmla="*/ 192 w 192"/>
                <a:gd name="T1" fmla="*/ 192 h 192"/>
                <a:gd name="T2" fmla="*/ 0 w 192"/>
                <a:gd name="T3" fmla="*/ 192 h 192"/>
                <a:gd name="T4" fmla="*/ 0 w 192"/>
                <a:gd name="T5" fmla="*/ 0 h 192"/>
                <a:gd name="T6" fmla="*/ 192 w 192"/>
                <a:gd name="T7" fmla="*/ 0 h 192"/>
                <a:gd name="T8" fmla="*/ 192 w 192"/>
                <a:gd name="T9" fmla="*/ 192 h 192"/>
                <a:gd name="T10" fmla="*/ 14 w 192"/>
                <a:gd name="T11" fmla="*/ 179 h 192"/>
                <a:gd name="T12" fmla="*/ 179 w 192"/>
                <a:gd name="T13" fmla="*/ 179 h 192"/>
                <a:gd name="T14" fmla="*/ 179 w 192"/>
                <a:gd name="T15" fmla="*/ 14 h 192"/>
                <a:gd name="T16" fmla="*/ 14 w 192"/>
                <a:gd name="T17" fmla="*/ 14 h 192"/>
                <a:gd name="T18" fmla="*/ 14 w 192"/>
                <a:gd name="T19" fmla="*/ 17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192" y="192"/>
                  </a:moveTo>
                  <a:lnTo>
                    <a:pt x="0" y="192"/>
                  </a:lnTo>
                  <a:lnTo>
                    <a:pt x="0" y="0"/>
                  </a:lnTo>
                  <a:lnTo>
                    <a:pt x="192" y="0"/>
                  </a:lnTo>
                  <a:lnTo>
                    <a:pt x="192" y="192"/>
                  </a:lnTo>
                  <a:close/>
                  <a:moveTo>
                    <a:pt x="14" y="179"/>
                  </a:moveTo>
                  <a:lnTo>
                    <a:pt x="179" y="179"/>
                  </a:lnTo>
                  <a:lnTo>
                    <a:pt x="179" y="14"/>
                  </a:lnTo>
                  <a:lnTo>
                    <a:pt x="14" y="14"/>
                  </a:lnTo>
                  <a:lnTo>
                    <a:pt x="14" y="17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8"/>
            <p:cNvSpPr>
              <a:spLocks noEditPoints="1"/>
            </p:cNvSpPr>
            <p:nvPr/>
          </p:nvSpPr>
          <p:spPr bwMode="auto">
            <a:xfrm>
              <a:off x="9350376" y="5751513"/>
              <a:ext cx="312738" cy="312738"/>
            </a:xfrm>
            <a:custGeom>
              <a:avLst/>
              <a:gdLst>
                <a:gd name="T0" fmla="*/ 197 w 197"/>
                <a:gd name="T1" fmla="*/ 197 h 197"/>
                <a:gd name="T2" fmla="*/ 0 w 197"/>
                <a:gd name="T3" fmla="*/ 197 h 197"/>
                <a:gd name="T4" fmla="*/ 0 w 197"/>
                <a:gd name="T5" fmla="*/ 0 h 197"/>
                <a:gd name="T6" fmla="*/ 197 w 197"/>
                <a:gd name="T7" fmla="*/ 0 h 197"/>
                <a:gd name="T8" fmla="*/ 197 w 197"/>
                <a:gd name="T9" fmla="*/ 197 h 197"/>
                <a:gd name="T10" fmla="*/ 5 w 197"/>
                <a:gd name="T11" fmla="*/ 190 h 197"/>
                <a:gd name="T12" fmla="*/ 190 w 197"/>
                <a:gd name="T13" fmla="*/ 190 h 197"/>
                <a:gd name="T14" fmla="*/ 190 w 197"/>
                <a:gd name="T15" fmla="*/ 5 h 197"/>
                <a:gd name="T16" fmla="*/ 5 w 197"/>
                <a:gd name="T17" fmla="*/ 5 h 197"/>
                <a:gd name="T18" fmla="*/ 5 w 197"/>
                <a:gd name="T19" fmla="*/ 190 h 197"/>
                <a:gd name="T20" fmla="*/ 183 w 197"/>
                <a:gd name="T21" fmla="*/ 183 h 197"/>
                <a:gd name="T22" fmla="*/ 12 w 197"/>
                <a:gd name="T23" fmla="*/ 183 h 197"/>
                <a:gd name="T24" fmla="*/ 12 w 197"/>
                <a:gd name="T25" fmla="*/ 12 h 197"/>
                <a:gd name="T26" fmla="*/ 183 w 197"/>
                <a:gd name="T27" fmla="*/ 12 h 197"/>
                <a:gd name="T28" fmla="*/ 183 w 197"/>
                <a:gd name="T29" fmla="*/ 183 h 197"/>
                <a:gd name="T30" fmla="*/ 18 w 197"/>
                <a:gd name="T31" fmla="*/ 178 h 197"/>
                <a:gd name="T32" fmla="*/ 178 w 197"/>
                <a:gd name="T33" fmla="*/ 178 h 197"/>
                <a:gd name="T34" fmla="*/ 178 w 197"/>
                <a:gd name="T35" fmla="*/ 18 h 197"/>
                <a:gd name="T36" fmla="*/ 18 w 197"/>
                <a:gd name="T37" fmla="*/ 18 h 197"/>
                <a:gd name="T38" fmla="*/ 18 w 197"/>
                <a:gd name="T39" fmla="*/ 17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97">
                  <a:moveTo>
                    <a:pt x="197" y="197"/>
                  </a:moveTo>
                  <a:lnTo>
                    <a:pt x="0" y="197"/>
                  </a:lnTo>
                  <a:lnTo>
                    <a:pt x="0" y="0"/>
                  </a:lnTo>
                  <a:lnTo>
                    <a:pt x="197" y="0"/>
                  </a:lnTo>
                  <a:lnTo>
                    <a:pt x="197" y="197"/>
                  </a:lnTo>
                  <a:close/>
                  <a:moveTo>
                    <a:pt x="5" y="190"/>
                  </a:moveTo>
                  <a:lnTo>
                    <a:pt x="190" y="190"/>
                  </a:lnTo>
                  <a:lnTo>
                    <a:pt x="190" y="5"/>
                  </a:lnTo>
                  <a:lnTo>
                    <a:pt x="5" y="5"/>
                  </a:lnTo>
                  <a:lnTo>
                    <a:pt x="5" y="190"/>
                  </a:lnTo>
                  <a:close/>
                  <a:moveTo>
                    <a:pt x="183" y="183"/>
                  </a:moveTo>
                  <a:lnTo>
                    <a:pt x="12" y="183"/>
                  </a:lnTo>
                  <a:lnTo>
                    <a:pt x="12" y="12"/>
                  </a:lnTo>
                  <a:lnTo>
                    <a:pt x="183" y="12"/>
                  </a:lnTo>
                  <a:lnTo>
                    <a:pt x="183" y="183"/>
                  </a:lnTo>
                  <a:close/>
                  <a:moveTo>
                    <a:pt x="18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18" y="18"/>
                  </a:lnTo>
                  <a:lnTo>
                    <a:pt x="18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79"/>
            <p:cNvSpPr>
              <a:spLocks noChangeArrowheads="1"/>
            </p:cNvSpPr>
            <p:nvPr/>
          </p:nvSpPr>
          <p:spPr bwMode="auto">
            <a:xfrm>
              <a:off x="9488488" y="5765800"/>
              <a:ext cx="17463" cy="2794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0"/>
            <p:cNvSpPr>
              <a:spLocks noEditPoints="1"/>
            </p:cNvSpPr>
            <p:nvPr/>
          </p:nvSpPr>
          <p:spPr bwMode="auto">
            <a:xfrm>
              <a:off x="9480551" y="5762625"/>
              <a:ext cx="33338" cy="287338"/>
            </a:xfrm>
            <a:custGeom>
              <a:avLst/>
              <a:gdLst>
                <a:gd name="T0" fmla="*/ 21 w 21"/>
                <a:gd name="T1" fmla="*/ 181 h 181"/>
                <a:gd name="T2" fmla="*/ 0 w 21"/>
                <a:gd name="T3" fmla="*/ 181 h 181"/>
                <a:gd name="T4" fmla="*/ 0 w 21"/>
                <a:gd name="T5" fmla="*/ 0 h 181"/>
                <a:gd name="T6" fmla="*/ 21 w 21"/>
                <a:gd name="T7" fmla="*/ 0 h 181"/>
                <a:gd name="T8" fmla="*/ 21 w 21"/>
                <a:gd name="T9" fmla="*/ 181 h 181"/>
                <a:gd name="T10" fmla="*/ 7 w 21"/>
                <a:gd name="T11" fmla="*/ 174 h 181"/>
                <a:gd name="T12" fmla="*/ 14 w 21"/>
                <a:gd name="T13" fmla="*/ 174 h 181"/>
                <a:gd name="T14" fmla="*/ 14 w 21"/>
                <a:gd name="T15" fmla="*/ 7 h 181"/>
                <a:gd name="T16" fmla="*/ 7 w 21"/>
                <a:gd name="T17" fmla="*/ 7 h 181"/>
                <a:gd name="T18" fmla="*/ 7 w 21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81">
                  <a:moveTo>
                    <a:pt x="21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181"/>
                  </a:lnTo>
                  <a:close/>
                  <a:moveTo>
                    <a:pt x="7" y="174"/>
                  </a:moveTo>
                  <a:lnTo>
                    <a:pt x="14" y="174"/>
                  </a:lnTo>
                  <a:lnTo>
                    <a:pt x="14" y="7"/>
                  </a:lnTo>
                  <a:lnTo>
                    <a:pt x="7" y="7"/>
                  </a:lnTo>
                  <a:lnTo>
                    <a:pt x="7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9369426" y="5897563"/>
              <a:ext cx="277813" cy="1746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9364663" y="5889625"/>
              <a:ext cx="287338" cy="33338"/>
            </a:xfrm>
            <a:custGeom>
              <a:avLst/>
              <a:gdLst>
                <a:gd name="T0" fmla="*/ 181 w 181"/>
                <a:gd name="T1" fmla="*/ 21 h 21"/>
                <a:gd name="T2" fmla="*/ 0 w 181"/>
                <a:gd name="T3" fmla="*/ 21 h 21"/>
                <a:gd name="T4" fmla="*/ 0 w 181"/>
                <a:gd name="T5" fmla="*/ 0 h 21"/>
                <a:gd name="T6" fmla="*/ 181 w 181"/>
                <a:gd name="T7" fmla="*/ 0 h 21"/>
                <a:gd name="T8" fmla="*/ 181 w 181"/>
                <a:gd name="T9" fmla="*/ 21 h 21"/>
                <a:gd name="T10" fmla="*/ 7 w 181"/>
                <a:gd name="T11" fmla="*/ 14 h 21"/>
                <a:gd name="T12" fmla="*/ 174 w 181"/>
                <a:gd name="T13" fmla="*/ 14 h 21"/>
                <a:gd name="T14" fmla="*/ 174 w 181"/>
                <a:gd name="T15" fmla="*/ 7 h 21"/>
                <a:gd name="T16" fmla="*/ 7 w 181"/>
                <a:gd name="T17" fmla="*/ 7 h 21"/>
                <a:gd name="T18" fmla="*/ 7 w 181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1">
                  <a:moveTo>
                    <a:pt x="181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81" y="0"/>
                  </a:lnTo>
                  <a:lnTo>
                    <a:pt x="181" y="21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3"/>
            <p:cNvSpPr>
              <a:spLocks noEditPoints="1"/>
            </p:cNvSpPr>
            <p:nvPr/>
          </p:nvSpPr>
          <p:spPr bwMode="auto">
            <a:xfrm>
              <a:off x="9759951" y="6161088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2 w 94"/>
                <a:gd name="T11" fmla="*/ 80 h 94"/>
                <a:gd name="T12" fmla="*/ 80 w 94"/>
                <a:gd name="T13" fmla="*/ 80 h 94"/>
                <a:gd name="T14" fmla="*/ 80 w 94"/>
                <a:gd name="T15" fmla="*/ 12 h 94"/>
                <a:gd name="T16" fmla="*/ 12 w 94"/>
                <a:gd name="T17" fmla="*/ 12 h 94"/>
                <a:gd name="T18" fmla="*/ 12 w 94"/>
                <a:gd name="T19" fmla="*/ 8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2" y="80"/>
                  </a:moveTo>
                  <a:lnTo>
                    <a:pt x="80" y="80"/>
                  </a:lnTo>
                  <a:lnTo>
                    <a:pt x="80" y="12"/>
                  </a:lnTo>
                  <a:lnTo>
                    <a:pt x="12" y="12"/>
                  </a:lnTo>
                  <a:lnTo>
                    <a:pt x="12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4"/>
            <p:cNvSpPr>
              <a:spLocks noEditPoints="1"/>
            </p:cNvSpPr>
            <p:nvPr/>
          </p:nvSpPr>
          <p:spPr bwMode="auto">
            <a:xfrm>
              <a:off x="9753601" y="6154738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4 h 100"/>
                <a:gd name="T12" fmla="*/ 93 w 100"/>
                <a:gd name="T13" fmla="*/ 94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4 h 100"/>
                <a:gd name="T20" fmla="*/ 87 w 100"/>
                <a:gd name="T21" fmla="*/ 87 h 100"/>
                <a:gd name="T22" fmla="*/ 13 w 100"/>
                <a:gd name="T23" fmla="*/ 87 h 100"/>
                <a:gd name="T24" fmla="*/ 13 w 100"/>
                <a:gd name="T25" fmla="*/ 14 h 100"/>
                <a:gd name="T26" fmla="*/ 87 w 100"/>
                <a:gd name="T27" fmla="*/ 14 h 100"/>
                <a:gd name="T28" fmla="*/ 87 w 100"/>
                <a:gd name="T29" fmla="*/ 87 h 100"/>
                <a:gd name="T30" fmla="*/ 20 w 100"/>
                <a:gd name="T31" fmla="*/ 82 h 100"/>
                <a:gd name="T32" fmla="*/ 82 w 100"/>
                <a:gd name="T33" fmla="*/ 82 h 100"/>
                <a:gd name="T34" fmla="*/ 82 w 100"/>
                <a:gd name="T35" fmla="*/ 20 h 100"/>
                <a:gd name="T36" fmla="*/ 20 w 100"/>
                <a:gd name="T37" fmla="*/ 20 h 100"/>
                <a:gd name="T38" fmla="*/ 20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3" y="87"/>
                  </a:lnTo>
                  <a:lnTo>
                    <a:pt x="13" y="14"/>
                  </a:lnTo>
                  <a:lnTo>
                    <a:pt x="87" y="14"/>
                  </a:lnTo>
                  <a:lnTo>
                    <a:pt x="87" y="87"/>
                  </a:lnTo>
                  <a:close/>
                  <a:moveTo>
                    <a:pt x="20" y="82"/>
                  </a:moveTo>
                  <a:lnTo>
                    <a:pt x="82" y="82"/>
                  </a:lnTo>
                  <a:lnTo>
                    <a:pt x="82" y="20"/>
                  </a:lnTo>
                  <a:lnTo>
                    <a:pt x="20" y="20"/>
                  </a:lnTo>
                  <a:lnTo>
                    <a:pt x="20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5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6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7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8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9"/>
            <p:cNvSpPr>
              <a:spLocks/>
            </p:cNvSpPr>
            <p:nvPr/>
          </p:nvSpPr>
          <p:spPr bwMode="auto">
            <a:xfrm>
              <a:off x="5202238" y="2906713"/>
              <a:ext cx="5262563" cy="3951288"/>
            </a:xfrm>
            <a:custGeom>
              <a:avLst/>
              <a:gdLst>
                <a:gd name="T0" fmla="*/ 1445 w 1451"/>
                <a:gd name="T1" fmla="*/ 1089 h 1089"/>
                <a:gd name="T2" fmla="*/ 6 w 1451"/>
                <a:gd name="T3" fmla="*/ 1089 h 1089"/>
                <a:gd name="T4" fmla="*/ 0 w 1451"/>
                <a:gd name="T5" fmla="*/ 1083 h 1089"/>
                <a:gd name="T6" fmla="*/ 6 w 1451"/>
                <a:gd name="T7" fmla="*/ 1078 h 1089"/>
                <a:gd name="T8" fmla="*/ 1439 w 1451"/>
                <a:gd name="T9" fmla="*/ 1078 h 1089"/>
                <a:gd name="T10" fmla="*/ 1439 w 1451"/>
                <a:gd name="T11" fmla="*/ 6 h 1089"/>
                <a:gd name="T12" fmla="*/ 1445 w 1451"/>
                <a:gd name="T13" fmla="*/ 0 h 1089"/>
                <a:gd name="T14" fmla="*/ 1451 w 1451"/>
                <a:gd name="T15" fmla="*/ 6 h 1089"/>
                <a:gd name="T16" fmla="*/ 1451 w 1451"/>
                <a:gd name="T17" fmla="*/ 1083 h 1089"/>
                <a:gd name="T18" fmla="*/ 1445 w 1451"/>
                <a:gd name="T19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1" h="1089">
                  <a:moveTo>
                    <a:pt x="1445" y="1089"/>
                  </a:moveTo>
                  <a:cubicBezTo>
                    <a:pt x="6" y="1089"/>
                    <a:pt x="6" y="1089"/>
                    <a:pt x="6" y="1089"/>
                  </a:cubicBezTo>
                  <a:cubicBezTo>
                    <a:pt x="3" y="1089"/>
                    <a:pt x="0" y="1086"/>
                    <a:pt x="0" y="1083"/>
                  </a:cubicBezTo>
                  <a:cubicBezTo>
                    <a:pt x="0" y="1080"/>
                    <a:pt x="3" y="1078"/>
                    <a:pt x="6" y="1078"/>
                  </a:cubicBezTo>
                  <a:cubicBezTo>
                    <a:pt x="1439" y="1078"/>
                    <a:pt x="1439" y="1078"/>
                    <a:pt x="1439" y="1078"/>
                  </a:cubicBezTo>
                  <a:cubicBezTo>
                    <a:pt x="1439" y="6"/>
                    <a:pt x="1439" y="6"/>
                    <a:pt x="1439" y="6"/>
                  </a:cubicBezTo>
                  <a:cubicBezTo>
                    <a:pt x="1439" y="3"/>
                    <a:pt x="1442" y="0"/>
                    <a:pt x="1445" y="0"/>
                  </a:cubicBezTo>
                  <a:cubicBezTo>
                    <a:pt x="1448" y="0"/>
                    <a:pt x="1451" y="3"/>
                    <a:pt x="1451" y="6"/>
                  </a:cubicBezTo>
                  <a:cubicBezTo>
                    <a:pt x="1451" y="1083"/>
                    <a:pt x="1451" y="1083"/>
                    <a:pt x="1451" y="1083"/>
                  </a:cubicBezTo>
                  <a:cubicBezTo>
                    <a:pt x="1451" y="1086"/>
                    <a:pt x="1448" y="1089"/>
                    <a:pt x="1445" y="108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6220" y="48020"/>
            <a:ext cx="5023883" cy="4564541"/>
            <a:chOff x="87313" y="123825"/>
            <a:chExt cx="5799138" cy="5268913"/>
          </a:xfrm>
        </p:grpSpPr>
        <p:sp>
          <p:nvSpPr>
            <p:cNvPr id="37" name="Freeform 90"/>
            <p:cNvSpPr>
              <a:spLocks noEditPoints="1"/>
            </p:cNvSpPr>
            <p:nvPr/>
          </p:nvSpPr>
          <p:spPr bwMode="auto">
            <a:xfrm>
              <a:off x="233363" y="27305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1 h 176"/>
                <a:gd name="T12" fmla="*/ 13 w 178"/>
                <a:gd name="T13" fmla="*/ 11 h 176"/>
                <a:gd name="T14" fmla="*/ 13 w 178"/>
                <a:gd name="T15" fmla="*/ 164 h 176"/>
                <a:gd name="T16" fmla="*/ 164 w 178"/>
                <a:gd name="T17" fmla="*/ 164 h 176"/>
                <a:gd name="T18" fmla="*/ 164 w 178"/>
                <a:gd name="T19" fmla="*/ 1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1"/>
                  </a:moveTo>
                  <a:lnTo>
                    <a:pt x="13" y="11"/>
                  </a:lnTo>
                  <a:lnTo>
                    <a:pt x="13" y="164"/>
                  </a:lnTo>
                  <a:lnTo>
                    <a:pt x="164" y="164"/>
                  </a:lnTo>
                  <a:lnTo>
                    <a:pt x="164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1"/>
            <p:cNvSpPr>
              <a:spLocks noEditPoints="1"/>
            </p:cNvSpPr>
            <p:nvPr/>
          </p:nvSpPr>
          <p:spPr bwMode="auto">
            <a:xfrm>
              <a:off x="225426" y="265113"/>
              <a:ext cx="298450" cy="293688"/>
            </a:xfrm>
            <a:custGeom>
              <a:avLst/>
              <a:gdLst>
                <a:gd name="T0" fmla="*/ 188 w 188"/>
                <a:gd name="T1" fmla="*/ 185 h 185"/>
                <a:gd name="T2" fmla="*/ 0 w 188"/>
                <a:gd name="T3" fmla="*/ 185 h 185"/>
                <a:gd name="T4" fmla="*/ 0 w 188"/>
                <a:gd name="T5" fmla="*/ 0 h 185"/>
                <a:gd name="T6" fmla="*/ 188 w 188"/>
                <a:gd name="T7" fmla="*/ 0 h 185"/>
                <a:gd name="T8" fmla="*/ 188 w 188"/>
                <a:gd name="T9" fmla="*/ 185 h 185"/>
                <a:gd name="T10" fmla="*/ 9 w 188"/>
                <a:gd name="T11" fmla="*/ 176 h 185"/>
                <a:gd name="T12" fmla="*/ 178 w 188"/>
                <a:gd name="T13" fmla="*/ 176 h 185"/>
                <a:gd name="T14" fmla="*/ 178 w 188"/>
                <a:gd name="T15" fmla="*/ 9 h 185"/>
                <a:gd name="T16" fmla="*/ 9 w 188"/>
                <a:gd name="T17" fmla="*/ 9 h 185"/>
                <a:gd name="T18" fmla="*/ 9 w 188"/>
                <a:gd name="T19" fmla="*/ 176 h 185"/>
                <a:gd name="T20" fmla="*/ 174 w 188"/>
                <a:gd name="T21" fmla="*/ 174 h 185"/>
                <a:gd name="T22" fmla="*/ 14 w 188"/>
                <a:gd name="T23" fmla="*/ 174 h 185"/>
                <a:gd name="T24" fmla="*/ 14 w 188"/>
                <a:gd name="T25" fmla="*/ 12 h 185"/>
                <a:gd name="T26" fmla="*/ 174 w 188"/>
                <a:gd name="T27" fmla="*/ 12 h 185"/>
                <a:gd name="T28" fmla="*/ 174 w 188"/>
                <a:gd name="T29" fmla="*/ 174 h 185"/>
                <a:gd name="T30" fmla="*/ 23 w 188"/>
                <a:gd name="T31" fmla="*/ 165 h 185"/>
                <a:gd name="T32" fmla="*/ 165 w 188"/>
                <a:gd name="T33" fmla="*/ 165 h 185"/>
                <a:gd name="T34" fmla="*/ 165 w 188"/>
                <a:gd name="T35" fmla="*/ 21 h 185"/>
                <a:gd name="T36" fmla="*/ 23 w 188"/>
                <a:gd name="T37" fmla="*/ 21 h 185"/>
                <a:gd name="T38" fmla="*/ 23 w 188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8" h="185">
                  <a:moveTo>
                    <a:pt x="188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8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2"/>
                  </a:lnTo>
                  <a:lnTo>
                    <a:pt x="174" y="12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1"/>
                  </a:lnTo>
                  <a:lnTo>
                    <a:pt x="23" y="21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2"/>
            <p:cNvSpPr>
              <a:spLocks noEditPoints="1"/>
            </p:cNvSpPr>
            <p:nvPr/>
          </p:nvSpPr>
          <p:spPr bwMode="auto">
            <a:xfrm>
              <a:off x="498476" y="53340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2 h 176"/>
                <a:gd name="T12" fmla="*/ 13 w 178"/>
                <a:gd name="T13" fmla="*/ 12 h 176"/>
                <a:gd name="T14" fmla="*/ 13 w 178"/>
                <a:gd name="T15" fmla="*/ 163 h 176"/>
                <a:gd name="T16" fmla="*/ 164 w 178"/>
                <a:gd name="T17" fmla="*/ 163 h 176"/>
                <a:gd name="T18" fmla="*/ 164 w 178"/>
                <a:gd name="T19" fmla="*/ 1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2"/>
                  </a:moveTo>
                  <a:lnTo>
                    <a:pt x="13" y="12"/>
                  </a:lnTo>
                  <a:lnTo>
                    <a:pt x="13" y="163"/>
                  </a:lnTo>
                  <a:lnTo>
                    <a:pt x="164" y="163"/>
                  </a:lnTo>
                  <a:lnTo>
                    <a:pt x="164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3"/>
            <p:cNvSpPr>
              <a:spLocks noEditPoints="1"/>
            </p:cNvSpPr>
            <p:nvPr/>
          </p:nvSpPr>
          <p:spPr bwMode="auto">
            <a:xfrm>
              <a:off x="490538" y="527050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1 h 185"/>
                <a:gd name="T22" fmla="*/ 14 w 187"/>
                <a:gd name="T23" fmla="*/ 171 h 185"/>
                <a:gd name="T24" fmla="*/ 14 w 187"/>
                <a:gd name="T25" fmla="*/ 11 h 185"/>
                <a:gd name="T26" fmla="*/ 174 w 187"/>
                <a:gd name="T27" fmla="*/ 11 h 185"/>
                <a:gd name="T28" fmla="*/ 174 w 187"/>
                <a:gd name="T29" fmla="*/ 171 h 185"/>
                <a:gd name="T30" fmla="*/ 23 w 187"/>
                <a:gd name="T31" fmla="*/ 162 h 185"/>
                <a:gd name="T32" fmla="*/ 164 w 187"/>
                <a:gd name="T33" fmla="*/ 162 h 185"/>
                <a:gd name="T34" fmla="*/ 164 w 187"/>
                <a:gd name="T35" fmla="*/ 20 h 185"/>
                <a:gd name="T36" fmla="*/ 23 w 187"/>
                <a:gd name="T37" fmla="*/ 20 h 185"/>
                <a:gd name="T38" fmla="*/ 23 w 187"/>
                <a:gd name="T39" fmla="*/ 16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1"/>
                  </a:moveTo>
                  <a:lnTo>
                    <a:pt x="14" y="171"/>
                  </a:lnTo>
                  <a:lnTo>
                    <a:pt x="14" y="11"/>
                  </a:lnTo>
                  <a:lnTo>
                    <a:pt x="174" y="11"/>
                  </a:lnTo>
                  <a:lnTo>
                    <a:pt x="174" y="171"/>
                  </a:lnTo>
                  <a:close/>
                  <a:moveTo>
                    <a:pt x="23" y="162"/>
                  </a:moveTo>
                  <a:lnTo>
                    <a:pt x="164" y="162"/>
                  </a:lnTo>
                  <a:lnTo>
                    <a:pt x="164" y="20"/>
                  </a:lnTo>
                  <a:lnTo>
                    <a:pt x="23" y="20"/>
                  </a:lnTo>
                  <a:lnTo>
                    <a:pt x="23" y="16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4"/>
            <p:cNvSpPr>
              <a:spLocks noEditPoints="1"/>
            </p:cNvSpPr>
            <p:nvPr/>
          </p:nvSpPr>
          <p:spPr bwMode="auto">
            <a:xfrm>
              <a:off x="762001" y="414338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3 w 87"/>
                <a:gd name="T11" fmla="*/ 11 h 87"/>
                <a:gd name="T12" fmla="*/ 12 w 87"/>
                <a:gd name="T13" fmla="*/ 11 h 87"/>
                <a:gd name="T14" fmla="*/ 12 w 87"/>
                <a:gd name="T15" fmla="*/ 73 h 87"/>
                <a:gd name="T16" fmla="*/ 73 w 87"/>
                <a:gd name="T17" fmla="*/ 73 h 87"/>
                <a:gd name="T18" fmla="*/ 73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3" y="11"/>
                  </a:moveTo>
                  <a:lnTo>
                    <a:pt x="12" y="11"/>
                  </a:lnTo>
                  <a:lnTo>
                    <a:pt x="12" y="73"/>
                  </a:lnTo>
                  <a:lnTo>
                    <a:pt x="73" y="73"/>
                  </a:lnTo>
                  <a:lnTo>
                    <a:pt x="73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5"/>
            <p:cNvSpPr>
              <a:spLocks noEditPoints="1"/>
            </p:cNvSpPr>
            <p:nvPr/>
          </p:nvSpPr>
          <p:spPr bwMode="auto">
            <a:xfrm>
              <a:off x="755651" y="406400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10 h 96"/>
                <a:gd name="T16" fmla="*/ 9 w 96"/>
                <a:gd name="T17" fmla="*/ 10 h 96"/>
                <a:gd name="T18" fmla="*/ 9 w 96"/>
                <a:gd name="T19" fmla="*/ 87 h 96"/>
                <a:gd name="T20" fmla="*/ 82 w 96"/>
                <a:gd name="T21" fmla="*/ 83 h 96"/>
                <a:gd name="T22" fmla="*/ 11 w 96"/>
                <a:gd name="T23" fmla="*/ 83 h 96"/>
                <a:gd name="T24" fmla="*/ 11 w 96"/>
                <a:gd name="T25" fmla="*/ 12 h 96"/>
                <a:gd name="T26" fmla="*/ 82 w 96"/>
                <a:gd name="T27" fmla="*/ 12 h 96"/>
                <a:gd name="T28" fmla="*/ 82 w 96"/>
                <a:gd name="T29" fmla="*/ 83 h 96"/>
                <a:gd name="T30" fmla="*/ 20 w 96"/>
                <a:gd name="T31" fmla="*/ 74 h 96"/>
                <a:gd name="T32" fmla="*/ 73 w 96"/>
                <a:gd name="T33" fmla="*/ 74 h 96"/>
                <a:gd name="T34" fmla="*/ 73 w 96"/>
                <a:gd name="T35" fmla="*/ 21 h 96"/>
                <a:gd name="T36" fmla="*/ 20 w 96"/>
                <a:gd name="T37" fmla="*/ 21 h 96"/>
                <a:gd name="T38" fmla="*/ 20 w 96"/>
                <a:gd name="T39" fmla="*/ 7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10"/>
                  </a:lnTo>
                  <a:lnTo>
                    <a:pt x="9" y="10"/>
                  </a:lnTo>
                  <a:lnTo>
                    <a:pt x="9" y="87"/>
                  </a:lnTo>
                  <a:close/>
                  <a:moveTo>
                    <a:pt x="82" y="83"/>
                  </a:moveTo>
                  <a:lnTo>
                    <a:pt x="11" y="83"/>
                  </a:lnTo>
                  <a:lnTo>
                    <a:pt x="11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0" y="74"/>
                  </a:moveTo>
                  <a:lnTo>
                    <a:pt x="73" y="74"/>
                  </a:lnTo>
                  <a:lnTo>
                    <a:pt x="73" y="21"/>
                  </a:lnTo>
                  <a:lnTo>
                    <a:pt x="20" y="21"/>
                  </a:lnTo>
                  <a:lnTo>
                    <a:pt x="20" y="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6"/>
            <p:cNvSpPr>
              <a:spLocks noEditPoints="1"/>
            </p:cNvSpPr>
            <p:nvPr/>
          </p:nvSpPr>
          <p:spPr bwMode="auto">
            <a:xfrm>
              <a:off x="377826" y="798513"/>
              <a:ext cx="138113" cy="134938"/>
            </a:xfrm>
            <a:custGeom>
              <a:avLst/>
              <a:gdLst>
                <a:gd name="T0" fmla="*/ 0 w 87"/>
                <a:gd name="T1" fmla="*/ 0 h 85"/>
                <a:gd name="T2" fmla="*/ 87 w 87"/>
                <a:gd name="T3" fmla="*/ 0 h 85"/>
                <a:gd name="T4" fmla="*/ 87 w 87"/>
                <a:gd name="T5" fmla="*/ 85 h 85"/>
                <a:gd name="T6" fmla="*/ 0 w 87"/>
                <a:gd name="T7" fmla="*/ 85 h 85"/>
                <a:gd name="T8" fmla="*/ 0 w 87"/>
                <a:gd name="T9" fmla="*/ 0 h 85"/>
                <a:gd name="T10" fmla="*/ 73 w 87"/>
                <a:gd name="T11" fmla="*/ 12 h 85"/>
                <a:gd name="T12" fmla="*/ 14 w 87"/>
                <a:gd name="T13" fmla="*/ 12 h 85"/>
                <a:gd name="T14" fmla="*/ 14 w 87"/>
                <a:gd name="T15" fmla="*/ 73 h 85"/>
                <a:gd name="T16" fmla="*/ 73 w 87"/>
                <a:gd name="T17" fmla="*/ 73 h 85"/>
                <a:gd name="T18" fmla="*/ 73 w 87"/>
                <a:gd name="T19" fmla="*/ 1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0" y="0"/>
                  </a:moveTo>
                  <a:lnTo>
                    <a:pt x="87" y="0"/>
                  </a:lnTo>
                  <a:lnTo>
                    <a:pt x="87" y="85"/>
                  </a:lnTo>
                  <a:lnTo>
                    <a:pt x="0" y="85"/>
                  </a:lnTo>
                  <a:lnTo>
                    <a:pt x="0" y="0"/>
                  </a:lnTo>
                  <a:close/>
                  <a:moveTo>
                    <a:pt x="73" y="12"/>
                  </a:moveTo>
                  <a:lnTo>
                    <a:pt x="14" y="12"/>
                  </a:lnTo>
                  <a:lnTo>
                    <a:pt x="14" y="73"/>
                  </a:lnTo>
                  <a:lnTo>
                    <a:pt x="73" y="73"/>
                  </a:lnTo>
                  <a:lnTo>
                    <a:pt x="73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371476" y="7921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6 w 96"/>
                <a:gd name="T13" fmla="*/ 84 h 93"/>
                <a:gd name="T14" fmla="*/ 86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3 w 96"/>
                <a:gd name="T23" fmla="*/ 82 h 93"/>
                <a:gd name="T24" fmla="*/ 13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2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2 w 96"/>
                <a:gd name="T37" fmla="*/ 20 h 93"/>
                <a:gd name="T38" fmla="*/ 22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6" y="84"/>
                  </a:lnTo>
                  <a:lnTo>
                    <a:pt x="86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3" y="82"/>
                  </a:lnTo>
                  <a:lnTo>
                    <a:pt x="13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2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2" y="20"/>
                  </a:lnTo>
                  <a:lnTo>
                    <a:pt x="22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8"/>
            <p:cNvSpPr>
              <a:spLocks noEditPoints="1"/>
            </p:cNvSpPr>
            <p:nvPr/>
          </p:nvSpPr>
          <p:spPr bwMode="auto">
            <a:xfrm>
              <a:off x="95251" y="131763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5 w 87"/>
                <a:gd name="T11" fmla="*/ 11 h 87"/>
                <a:gd name="T12" fmla="*/ 14 w 87"/>
                <a:gd name="T13" fmla="*/ 11 h 87"/>
                <a:gd name="T14" fmla="*/ 14 w 87"/>
                <a:gd name="T15" fmla="*/ 73 h 87"/>
                <a:gd name="T16" fmla="*/ 75 w 87"/>
                <a:gd name="T17" fmla="*/ 73 h 87"/>
                <a:gd name="T18" fmla="*/ 75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5" y="11"/>
                  </a:moveTo>
                  <a:lnTo>
                    <a:pt x="14" y="11"/>
                  </a:lnTo>
                  <a:lnTo>
                    <a:pt x="14" y="73"/>
                  </a:lnTo>
                  <a:lnTo>
                    <a:pt x="75" y="73"/>
                  </a:lnTo>
                  <a:lnTo>
                    <a:pt x="75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9"/>
            <p:cNvSpPr>
              <a:spLocks noEditPoints="1"/>
            </p:cNvSpPr>
            <p:nvPr/>
          </p:nvSpPr>
          <p:spPr bwMode="auto">
            <a:xfrm>
              <a:off x="87313" y="1238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3 w 96"/>
                <a:gd name="T21" fmla="*/ 82 h 96"/>
                <a:gd name="T22" fmla="*/ 14 w 96"/>
                <a:gd name="T23" fmla="*/ 82 h 96"/>
                <a:gd name="T24" fmla="*/ 14 w 96"/>
                <a:gd name="T25" fmla="*/ 12 h 96"/>
                <a:gd name="T26" fmla="*/ 83 w 96"/>
                <a:gd name="T27" fmla="*/ 12 h 96"/>
                <a:gd name="T28" fmla="*/ 83 w 96"/>
                <a:gd name="T29" fmla="*/ 82 h 96"/>
                <a:gd name="T30" fmla="*/ 23 w 96"/>
                <a:gd name="T31" fmla="*/ 73 h 96"/>
                <a:gd name="T32" fmla="*/ 76 w 96"/>
                <a:gd name="T33" fmla="*/ 73 h 96"/>
                <a:gd name="T34" fmla="*/ 76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3" y="82"/>
                  </a:moveTo>
                  <a:lnTo>
                    <a:pt x="14" y="82"/>
                  </a:lnTo>
                  <a:lnTo>
                    <a:pt x="14" y="12"/>
                  </a:lnTo>
                  <a:lnTo>
                    <a:pt x="83" y="12"/>
                  </a:lnTo>
                  <a:lnTo>
                    <a:pt x="83" y="82"/>
                  </a:lnTo>
                  <a:close/>
                  <a:moveTo>
                    <a:pt x="23" y="73"/>
                  </a:moveTo>
                  <a:lnTo>
                    <a:pt x="76" y="73"/>
                  </a:lnTo>
                  <a:lnTo>
                    <a:pt x="76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0"/>
            <p:cNvSpPr>
              <a:spLocks noEditPoints="1"/>
            </p:cNvSpPr>
            <p:nvPr/>
          </p:nvSpPr>
          <p:spPr bwMode="auto">
            <a:xfrm>
              <a:off x="885826" y="919163"/>
              <a:ext cx="547688" cy="544513"/>
            </a:xfrm>
            <a:custGeom>
              <a:avLst/>
              <a:gdLst>
                <a:gd name="T0" fmla="*/ 0 w 345"/>
                <a:gd name="T1" fmla="*/ 0 h 343"/>
                <a:gd name="T2" fmla="*/ 345 w 345"/>
                <a:gd name="T3" fmla="*/ 0 h 343"/>
                <a:gd name="T4" fmla="*/ 345 w 345"/>
                <a:gd name="T5" fmla="*/ 343 h 343"/>
                <a:gd name="T6" fmla="*/ 0 w 345"/>
                <a:gd name="T7" fmla="*/ 343 h 343"/>
                <a:gd name="T8" fmla="*/ 0 w 345"/>
                <a:gd name="T9" fmla="*/ 0 h 343"/>
                <a:gd name="T10" fmla="*/ 331 w 345"/>
                <a:gd name="T11" fmla="*/ 11 h 343"/>
                <a:gd name="T12" fmla="*/ 14 w 345"/>
                <a:gd name="T13" fmla="*/ 11 h 343"/>
                <a:gd name="T14" fmla="*/ 14 w 345"/>
                <a:gd name="T15" fmla="*/ 329 h 343"/>
                <a:gd name="T16" fmla="*/ 331 w 345"/>
                <a:gd name="T17" fmla="*/ 329 h 343"/>
                <a:gd name="T18" fmla="*/ 331 w 345"/>
                <a:gd name="T19" fmla="*/ 1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343">
                  <a:moveTo>
                    <a:pt x="0" y="0"/>
                  </a:moveTo>
                  <a:lnTo>
                    <a:pt x="345" y="0"/>
                  </a:lnTo>
                  <a:lnTo>
                    <a:pt x="345" y="343"/>
                  </a:lnTo>
                  <a:lnTo>
                    <a:pt x="0" y="343"/>
                  </a:lnTo>
                  <a:lnTo>
                    <a:pt x="0" y="0"/>
                  </a:lnTo>
                  <a:close/>
                  <a:moveTo>
                    <a:pt x="331" y="11"/>
                  </a:moveTo>
                  <a:lnTo>
                    <a:pt x="14" y="11"/>
                  </a:lnTo>
                  <a:lnTo>
                    <a:pt x="14" y="329"/>
                  </a:lnTo>
                  <a:lnTo>
                    <a:pt x="331" y="329"/>
                  </a:lnTo>
                  <a:lnTo>
                    <a:pt x="331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1"/>
            <p:cNvSpPr>
              <a:spLocks noEditPoints="1"/>
            </p:cNvSpPr>
            <p:nvPr/>
          </p:nvSpPr>
          <p:spPr bwMode="auto">
            <a:xfrm>
              <a:off x="882651" y="911225"/>
              <a:ext cx="554038" cy="558800"/>
            </a:xfrm>
            <a:custGeom>
              <a:avLst/>
              <a:gdLst>
                <a:gd name="T0" fmla="*/ 349 w 349"/>
                <a:gd name="T1" fmla="*/ 352 h 352"/>
                <a:gd name="T2" fmla="*/ 0 w 349"/>
                <a:gd name="T3" fmla="*/ 352 h 352"/>
                <a:gd name="T4" fmla="*/ 0 w 349"/>
                <a:gd name="T5" fmla="*/ 0 h 352"/>
                <a:gd name="T6" fmla="*/ 349 w 349"/>
                <a:gd name="T7" fmla="*/ 0 h 352"/>
                <a:gd name="T8" fmla="*/ 349 w 349"/>
                <a:gd name="T9" fmla="*/ 352 h 352"/>
                <a:gd name="T10" fmla="*/ 7 w 349"/>
                <a:gd name="T11" fmla="*/ 345 h 352"/>
                <a:gd name="T12" fmla="*/ 342 w 349"/>
                <a:gd name="T13" fmla="*/ 345 h 352"/>
                <a:gd name="T14" fmla="*/ 342 w 349"/>
                <a:gd name="T15" fmla="*/ 7 h 352"/>
                <a:gd name="T16" fmla="*/ 7 w 349"/>
                <a:gd name="T17" fmla="*/ 7 h 352"/>
                <a:gd name="T18" fmla="*/ 7 w 349"/>
                <a:gd name="T19" fmla="*/ 345 h 352"/>
                <a:gd name="T20" fmla="*/ 336 w 349"/>
                <a:gd name="T21" fmla="*/ 338 h 352"/>
                <a:gd name="T22" fmla="*/ 11 w 349"/>
                <a:gd name="T23" fmla="*/ 338 h 352"/>
                <a:gd name="T24" fmla="*/ 11 w 349"/>
                <a:gd name="T25" fmla="*/ 14 h 352"/>
                <a:gd name="T26" fmla="*/ 336 w 349"/>
                <a:gd name="T27" fmla="*/ 14 h 352"/>
                <a:gd name="T28" fmla="*/ 336 w 349"/>
                <a:gd name="T29" fmla="*/ 338 h 352"/>
                <a:gd name="T30" fmla="*/ 18 w 349"/>
                <a:gd name="T31" fmla="*/ 332 h 352"/>
                <a:gd name="T32" fmla="*/ 331 w 349"/>
                <a:gd name="T33" fmla="*/ 332 h 352"/>
                <a:gd name="T34" fmla="*/ 331 w 349"/>
                <a:gd name="T35" fmla="*/ 21 h 352"/>
                <a:gd name="T36" fmla="*/ 18 w 349"/>
                <a:gd name="T37" fmla="*/ 21 h 352"/>
                <a:gd name="T38" fmla="*/ 18 w 349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9" h="352">
                  <a:moveTo>
                    <a:pt x="349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352"/>
                  </a:lnTo>
                  <a:close/>
                  <a:moveTo>
                    <a:pt x="7" y="345"/>
                  </a:moveTo>
                  <a:lnTo>
                    <a:pt x="342" y="345"/>
                  </a:lnTo>
                  <a:lnTo>
                    <a:pt x="342" y="7"/>
                  </a:lnTo>
                  <a:lnTo>
                    <a:pt x="7" y="7"/>
                  </a:lnTo>
                  <a:lnTo>
                    <a:pt x="7" y="345"/>
                  </a:lnTo>
                  <a:close/>
                  <a:moveTo>
                    <a:pt x="336" y="338"/>
                  </a:moveTo>
                  <a:lnTo>
                    <a:pt x="11" y="338"/>
                  </a:lnTo>
                  <a:lnTo>
                    <a:pt x="11" y="14"/>
                  </a:lnTo>
                  <a:lnTo>
                    <a:pt x="336" y="14"/>
                  </a:lnTo>
                  <a:lnTo>
                    <a:pt x="336" y="338"/>
                  </a:lnTo>
                  <a:close/>
                  <a:moveTo>
                    <a:pt x="18" y="332"/>
                  </a:moveTo>
                  <a:lnTo>
                    <a:pt x="331" y="332"/>
                  </a:lnTo>
                  <a:lnTo>
                    <a:pt x="331" y="21"/>
                  </a:lnTo>
                  <a:lnTo>
                    <a:pt x="18" y="21"/>
                  </a:lnTo>
                  <a:lnTo>
                    <a:pt x="18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/>
            <p:cNvSpPr>
              <a:spLocks noEditPoints="1"/>
            </p:cNvSpPr>
            <p:nvPr/>
          </p:nvSpPr>
          <p:spPr bwMode="auto">
            <a:xfrm>
              <a:off x="1009651" y="1038225"/>
              <a:ext cx="300038" cy="304800"/>
            </a:xfrm>
            <a:custGeom>
              <a:avLst/>
              <a:gdLst>
                <a:gd name="T0" fmla="*/ 0 w 189"/>
                <a:gd name="T1" fmla="*/ 0 h 192"/>
                <a:gd name="T2" fmla="*/ 189 w 189"/>
                <a:gd name="T3" fmla="*/ 0 h 192"/>
                <a:gd name="T4" fmla="*/ 189 w 189"/>
                <a:gd name="T5" fmla="*/ 192 h 192"/>
                <a:gd name="T6" fmla="*/ 0 w 189"/>
                <a:gd name="T7" fmla="*/ 192 h 192"/>
                <a:gd name="T8" fmla="*/ 0 w 189"/>
                <a:gd name="T9" fmla="*/ 0 h 192"/>
                <a:gd name="T10" fmla="*/ 178 w 189"/>
                <a:gd name="T11" fmla="*/ 14 h 192"/>
                <a:gd name="T12" fmla="*/ 11 w 189"/>
                <a:gd name="T13" fmla="*/ 14 h 192"/>
                <a:gd name="T14" fmla="*/ 11 w 189"/>
                <a:gd name="T15" fmla="*/ 178 h 192"/>
                <a:gd name="T16" fmla="*/ 178 w 189"/>
                <a:gd name="T17" fmla="*/ 178 h 192"/>
                <a:gd name="T18" fmla="*/ 178 w 189"/>
                <a:gd name="T1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92">
                  <a:moveTo>
                    <a:pt x="0" y="0"/>
                  </a:moveTo>
                  <a:lnTo>
                    <a:pt x="189" y="0"/>
                  </a:lnTo>
                  <a:lnTo>
                    <a:pt x="189" y="192"/>
                  </a:lnTo>
                  <a:lnTo>
                    <a:pt x="0" y="192"/>
                  </a:lnTo>
                  <a:lnTo>
                    <a:pt x="0" y="0"/>
                  </a:lnTo>
                  <a:close/>
                  <a:moveTo>
                    <a:pt x="178" y="14"/>
                  </a:moveTo>
                  <a:lnTo>
                    <a:pt x="11" y="14"/>
                  </a:lnTo>
                  <a:lnTo>
                    <a:pt x="11" y="178"/>
                  </a:lnTo>
                  <a:lnTo>
                    <a:pt x="178" y="178"/>
                  </a:lnTo>
                  <a:lnTo>
                    <a:pt x="178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/>
            <p:cNvSpPr>
              <a:spLocks noEditPoints="1"/>
            </p:cNvSpPr>
            <p:nvPr/>
          </p:nvSpPr>
          <p:spPr bwMode="auto">
            <a:xfrm>
              <a:off x="1001713" y="1035050"/>
              <a:ext cx="315913" cy="311150"/>
            </a:xfrm>
            <a:custGeom>
              <a:avLst/>
              <a:gdLst>
                <a:gd name="T0" fmla="*/ 199 w 199"/>
                <a:gd name="T1" fmla="*/ 196 h 196"/>
                <a:gd name="T2" fmla="*/ 0 w 199"/>
                <a:gd name="T3" fmla="*/ 196 h 196"/>
                <a:gd name="T4" fmla="*/ 0 w 199"/>
                <a:gd name="T5" fmla="*/ 0 h 196"/>
                <a:gd name="T6" fmla="*/ 199 w 199"/>
                <a:gd name="T7" fmla="*/ 0 h 196"/>
                <a:gd name="T8" fmla="*/ 199 w 199"/>
                <a:gd name="T9" fmla="*/ 196 h 196"/>
                <a:gd name="T10" fmla="*/ 7 w 199"/>
                <a:gd name="T11" fmla="*/ 190 h 196"/>
                <a:gd name="T12" fmla="*/ 192 w 199"/>
                <a:gd name="T13" fmla="*/ 190 h 196"/>
                <a:gd name="T14" fmla="*/ 192 w 199"/>
                <a:gd name="T15" fmla="*/ 4 h 196"/>
                <a:gd name="T16" fmla="*/ 7 w 199"/>
                <a:gd name="T17" fmla="*/ 4 h 196"/>
                <a:gd name="T18" fmla="*/ 7 w 199"/>
                <a:gd name="T19" fmla="*/ 190 h 196"/>
                <a:gd name="T20" fmla="*/ 185 w 199"/>
                <a:gd name="T21" fmla="*/ 183 h 196"/>
                <a:gd name="T22" fmla="*/ 14 w 199"/>
                <a:gd name="T23" fmla="*/ 183 h 196"/>
                <a:gd name="T24" fmla="*/ 14 w 199"/>
                <a:gd name="T25" fmla="*/ 11 h 196"/>
                <a:gd name="T26" fmla="*/ 185 w 199"/>
                <a:gd name="T27" fmla="*/ 11 h 196"/>
                <a:gd name="T28" fmla="*/ 185 w 199"/>
                <a:gd name="T29" fmla="*/ 183 h 196"/>
                <a:gd name="T30" fmla="*/ 21 w 199"/>
                <a:gd name="T31" fmla="*/ 178 h 196"/>
                <a:gd name="T32" fmla="*/ 178 w 199"/>
                <a:gd name="T33" fmla="*/ 178 h 196"/>
                <a:gd name="T34" fmla="*/ 178 w 199"/>
                <a:gd name="T35" fmla="*/ 18 h 196"/>
                <a:gd name="T36" fmla="*/ 21 w 199"/>
                <a:gd name="T37" fmla="*/ 18 h 196"/>
                <a:gd name="T38" fmla="*/ 21 w 199"/>
                <a:gd name="T39" fmla="*/ 17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9" h="196">
                  <a:moveTo>
                    <a:pt x="199" y="196"/>
                  </a:moveTo>
                  <a:lnTo>
                    <a:pt x="0" y="196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196"/>
                  </a:lnTo>
                  <a:close/>
                  <a:moveTo>
                    <a:pt x="7" y="190"/>
                  </a:moveTo>
                  <a:lnTo>
                    <a:pt x="192" y="190"/>
                  </a:lnTo>
                  <a:lnTo>
                    <a:pt x="192" y="4"/>
                  </a:lnTo>
                  <a:lnTo>
                    <a:pt x="7" y="4"/>
                  </a:lnTo>
                  <a:lnTo>
                    <a:pt x="7" y="190"/>
                  </a:lnTo>
                  <a:close/>
                  <a:moveTo>
                    <a:pt x="185" y="183"/>
                  </a:moveTo>
                  <a:lnTo>
                    <a:pt x="14" y="183"/>
                  </a:lnTo>
                  <a:lnTo>
                    <a:pt x="14" y="11"/>
                  </a:lnTo>
                  <a:lnTo>
                    <a:pt x="185" y="11"/>
                  </a:lnTo>
                  <a:lnTo>
                    <a:pt x="185" y="183"/>
                  </a:lnTo>
                  <a:close/>
                  <a:moveTo>
                    <a:pt x="21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21" y="18"/>
                  </a:lnTo>
                  <a:lnTo>
                    <a:pt x="21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104"/>
            <p:cNvSpPr>
              <a:spLocks noChangeArrowheads="1"/>
            </p:cNvSpPr>
            <p:nvPr/>
          </p:nvSpPr>
          <p:spPr bwMode="auto">
            <a:xfrm>
              <a:off x="1157288" y="1052513"/>
              <a:ext cx="22225" cy="276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5"/>
            <p:cNvSpPr>
              <a:spLocks noEditPoints="1"/>
            </p:cNvSpPr>
            <p:nvPr/>
          </p:nvSpPr>
          <p:spPr bwMode="auto">
            <a:xfrm>
              <a:off x="1154113" y="1049338"/>
              <a:ext cx="28575" cy="287338"/>
            </a:xfrm>
            <a:custGeom>
              <a:avLst/>
              <a:gdLst>
                <a:gd name="T0" fmla="*/ 18 w 18"/>
                <a:gd name="T1" fmla="*/ 181 h 181"/>
                <a:gd name="T2" fmla="*/ 0 w 18"/>
                <a:gd name="T3" fmla="*/ 181 h 181"/>
                <a:gd name="T4" fmla="*/ 0 w 18"/>
                <a:gd name="T5" fmla="*/ 0 h 181"/>
                <a:gd name="T6" fmla="*/ 18 w 18"/>
                <a:gd name="T7" fmla="*/ 0 h 181"/>
                <a:gd name="T8" fmla="*/ 18 w 18"/>
                <a:gd name="T9" fmla="*/ 181 h 181"/>
                <a:gd name="T10" fmla="*/ 5 w 18"/>
                <a:gd name="T11" fmla="*/ 174 h 181"/>
                <a:gd name="T12" fmla="*/ 11 w 18"/>
                <a:gd name="T13" fmla="*/ 174 h 181"/>
                <a:gd name="T14" fmla="*/ 11 w 18"/>
                <a:gd name="T15" fmla="*/ 5 h 181"/>
                <a:gd name="T16" fmla="*/ 5 w 18"/>
                <a:gd name="T17" fmla="*/ 5 h 181"/>
                <a:gd name="T18" fmla="*/ 5 w 18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1">
                  <a:moveTo>
                    <a:pt x="18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181"/>
                  </a:lnTo>
                  <a:close/>
                  <a:moveTo>
                    <a:pt x="5" y="174"/>
                  </a:moveTo>
                  <a:lnTo>
                    <a:pt x="11" y="174"/>
                  </a:lnTo>
                  <a:lnTo>
                    <a:pt x="11" y="5"/>
                  </a:lnTo>
                  <a:lnTo>
                    <a:pt x="5" y="5"/>
                  </a:lnTo>
                  <a:lnTo>
                    <a:pt x="5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106"/>
            <p:cNvSpPr>
              <a:spLocks noChangeArrowheads="1"/>
            </p:cNvSpPr>
            <p:nvPr/>
          </p:nvSpPr>
          <p:spPr bwMode="auto">
            <a:xfrm>
              <a:off x="1019176" y="1179513"/>
              <a:ext cx="276225" cy="22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7"/>
            <p:cNvSpPr>
              <a:spLocks noEditPoints="1"/>
            </p:cNvSpPr>
            <p:nvPr/>
          </p:nvSpPr>
          <p:spPr bwMode="auto">
            <a:xfrm>
              <a:off x="1012826" y="1176338"/>
              <a:ext cx="285750" cy="28575"/>
            </a:xfrm>
            <a:custGeom>
              <a:avLst/>
              <a:gdLst>
                <a:gd name="T0" fmla="*/ 180 w 180"/>
                <a:gd name="T1" fmla="*/ 18 h 18"/>
                <a:gd name="T2" fmla="*/ 0 w 180"/>
                <a:gd name="T3" fmla="*/ 18 h 18"/>
                <a:gd name="T4" fmla="*/ 0 w 180"/>
                <a:gd name="T5" fmla="*/ 0 h 18"/>
                <a:gd name="T6" fmla="*/ 180 w 180"/>
                <a:gd name="T7" fmla="*/ 0 h 18"/>
                <a:gd name="T8" fmla="*/ 180 w 180"/>
                <a:gd name="T9" fmla="*/ 18 h 18"/>
                <a:gd name="T10" fmla="*/ 7 w 180"/>
                <a:gd name="T11" fmla="*/ 14 h 18"/>
                <a:gd name="T12" fmla="*/ 174 w 180"/>
                <a:gd name="T13" fmla="*/ 14 h 18"/>
                <a:gd name="T14" fmla="*/ 174 w 180"/>
                <a:gd name="T15" fmla="*/ 7 h 18"/>
                <a:gd name="T16" fmla="*/ 7 w 180"/>
                <a:gd name="T17" fmla="*/ 7 h 18"/>
                <a:gd name="T18" fmla="*/ 7 w 180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8">
                  <a:moveTo>
                    <a:pt x="180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0" y="18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08"/>
            <p:cNvSpPr>
              <a:spLocks noEditPoints="1"/>
            </p:cNvSpPr>
            <p:nvPr/>
          </p:nvSpPr>
          <p:spPr bwMode="auto">
            <a:xfrm>
              <a:off x="758826" y="78740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94 w 94"/>
                <a:gd name="T3" fmla="*/ 0 h 94"/>
                <a:gd name="T4" fmla="*/ 94 w 94"/>
                <a:gd name="T5" fmla="*/ 94 h 94"/>
                <a:gd name="T6" fmla="*/ 0 w 94"/>
                <a:gd name="T7" fmla="*/ 94 h 94"/>
                <a:gd name="T8" fmla="*/ 0 w 94"/>
                <a:gd name="T9" fmla="*/ 0 h 94"/>
                <a:gd name="T10" fmla="*/ 80 w 94"/>
                <a:gd name="T11" fmla="*/ 14 h 94"/>
                <a:gd name="T12" fmla="*/ 11 w 94"/>
                <a:gd name="T13" fmla="*/ 14 h 94"/>
                <a:gd name="T14" fmla="*/ 11 w 94"/>
                <a:gd name="T15" fmla="*/ 80 h 94"/>
                <a:gd name="T16" fmla="*/ 80 w 94"/>
                <a:gd name="T17" fmla="*/ 80 h 94"/>
                <a:gd name="T18" fmla="*/ 80 w 94"/>
                <a:gd name="T19" fmla="*/ 1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94" y="0"/>
                  </a:lnTo>
                  <a:lnTo>
                    <a:pt x="94" y="94"/>
                  </a:lnTo>
                  <a:lnTo>
                    <a:pt x="0" y="94"/>
                  </a:lnTo>
                  <a:lnTo>
                    <a:pt x="0" y="0"/>
                  </a:lnTo>
                  <a:close/>
                  <a:moveTo>
                    <a:pt x="80" y="14"/>
                  </a:moveTo>
                  <a:lnTo>
                    <a:pt x="11" y="14"/>
                  </a:lnTo>
                  <a:lnTo>
                    <a:pt x="11" y="80"/>
                  </a:lnTo>
                  <a:lnTo>
                    <a:pt x="80" y="80"/>
                  </a:lnTo>
                  <a:lnTo>
                    <a:pt x="80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9"/>
            <p:cNvSpPr>
              <a:spLocks noEditPoints="1"/>
            </p:cNvSpPr>
            <p:nvPr/>
          </p:nvSpPr>
          <p:spPr bwMode="auto">
            <a:xfrm>
              <a:off x="750888" y="784225"/>
              <a:ext cx="160338" cy="160338"/>
            </a:xfrm>
            <a:custGeom>
              <a:avLst/>
              <a:gdLst>
                <a:gd name="T0" fmla="*/ 101 w 101"/>
                <a:gd name="T1" fmla="*/ 101 h 101"/>
                <a:gd name="T2" fmla="*/ 0 w 101"/>
                <a:gd name="T3" fmla="*/ 101 h 101"/>
                <a:gd name="T4" fmla="*/ 0 w 101"/>
                <a:gd name="T5" fmla="*/ 0 h 101"/>
                <a:gd name="T6" fmla="*/ 101 w 101"/>
                <a:gd name="T7" fmla="*/ 0 h 101"/>
                <a:gd name="T8" fmla="*/ 101 w 101"/>
                <a:gd name="T9" fmla="*/ 101 h 101"/>
                <a:gd name="T10" fmla="*/ 7 w 101"/>
                <a:gd name="T11" fmla="*/ 94 h 101"/>
                <a:gd name="T12" fmla="*/ 94 w 101"/>
                <a:gd name="T13" fmla="*/ 94 h 101"/>
                <a:gd name="T14" fmla="*/ 94 w 101"/>
                <a:gd name="T15" fmla="*/ 5 h 101"/>
                <a:gd name="T16" fmla="*/ 7 w 101"/>
                <a:gd name="T17" fmla="*/ 5 h 101"/>
                <a:gd name="T18" fmla="*/ 7 w 101"/>
                <a:gd name="T19" fmla="*/ 94 h 101"/>
                <a:gd name="T20" fmla="*/ 87 w 101"/>
                <a:gd name="T21" fmla="*/ 87 h 101"/>
                <a:gd name="T22" fmla="*/ 14 w 101"/>
                <a:gd name="T23" fmla="*/ 87 h 101"/>
                <a:gd name="T24" fmla="*/ 14 w 101"/>
                <a:gd name="T25" fmla="*/ 12 h 101"/>
                <a:gd name="T26" fmla="*/ 87 w 101"/>
                <a:gd name="T27" fmla="*/ 12 h 101"/>
                <a:gd name="T28" fmla="*/ 87 w 101"/>
                <a:gd name="T29" fmla="*/ 87 h 101"/>
                <a:gd name="T30" fmla="*/ 21 w 101"/>
                <a:gd name="T31" fmla="*/ 80 h 101"/>
                <a:gd name="T32" fmla="*/ 83 w 101"/>
                <a:gd name="T33" fmla="*/ 80 h 101"/>
                <a:gd name="T34" fmla="*/ 83 w 101"/>
                <a:gd name="T35" fmla="*/ 18 h 101"/>
                <a:gd name="T36" fmla="*/ 21 w 101"/>
                <a:gd name="T37" fmla="*/ 18 h 101"/>
                <a:gd name="T38" fmla="*/ 21 w 101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01">
                  <a:moveTo>
                    <a:pt x="101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101" y="0"/>
                  </a:lnTo>
                  <a:lnTo>
                    <a:pt x="101" y="101"/>
                  </a:lnTo>
                  <a:close/>
                  <a:moveTo>
                    <a:pt x="7" y="94"/>
                  </a:moveTo>
                  <a:lnTo>
                    <a:pt x="94" y="94"/>
                  </a:lnTo>
                  <a:lnTo>
                    <a:pt x="94" y="5"/>
                  </a:lnTo>
                  <a:lnTo>
                    <a:pt x="7" y="5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2"/>
                  </a:lnTo>
                  <a:lnTo>
                    <a:pt x="87" y="12"/>
                  </a:lnTo>
                  <a:lnTo>
                    <a:pt x="87" y="87"/>
                  </a:lnTo>
                  <a:close/>
                  <a:moveTo>
                    <a:pt x="21" y="80"/>
                  </a:moveTo>
                  <a:lnTo>
                    <a:pt x="83" y="80"/>
                  </a:lnTo>
                  <a:lnTo>
                    <a:pt x="83" y="18"/>
                  </a:lnTo>
                  <a:lnTo>
                    <a:pt x="21" y="18"/>
                  </a:lnTo>
                  <a:lnTo>
                    <a:pt x="21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0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1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2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3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4"/>
            <p:cNvSpPr>
              <a:spLocks/>
            </p:cNvSpPr>
            <p:nvPr/>
          </p:nvSpPr>
          <p:spPr bwMode="auto">
            <a:xfrm>
              <a:off x="214313" y="250825"/>
              <a:ext cx="5672138" cy="5141913"/>
            </a:xfrm>
            <a:custGeom>
              <a:avLst/>
              <a:gdLst>
                <a:gd name="T0" fmla="*/ 5 w 1564"/>
                <a:gd name="T1" fmla="*/ 1417 h 1417"/>
                <a:gd name="T2" fmla="*/ 0 w 1564"/>
                <a:gd name="T3" fmla="*/ 1411 h 1417"/>
                <a:gd name="T4" fmla="*/ 0 w 1564"/>
                <a:gd name="T5" fmla="*/ 6 h 1417"/>
                <a:gd name="T6" fmla="*/ 5 w 1564"/>
                <a:gd name="T7" fmla="*/ 0 h 1417"/>
                <a:gd name="T8" fmla="*/ 1559 w 1564"/>
                <a:gd name="T9" fmla="*/ 0 h 1417"/>
                <a:gd name="T10" fmla="*/ 1564 w 1564"/>
                <a:gd name="T11" fmla="*/ 6 h 1417"/>
                <a:gd name="T12" fmla="*/ 1559 w 1564"/>
                <a:gd name="T13" fmla="*/ 12 h 1417"/>
                <a:gd name="T14" fmla="*/ 11 w 1564"/>
                <a:gd name="T15" fmla="*/ 12 h 1417"/>
                <a:gd name="T16" fmla="*/ 11 w 1564"/>
                <a:gd name="T17" fmla="*/ 1411 h 1417"/>
                <a:gd name="T18" fmla="*/ 5 w 1564"/>
                <a:gd name="T19" fmla="*/ 1417 h 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4" h="1417">
                  <a:moveTo>
                    <a:pt x="5" y="1417"/>
                  </a:moveTo>
                  <a:cubicBezTo>
                    <a:pt x="2" y="1417"/>
                    <a:pt x="0" y="1414"/>
                    <a:pt x="0" y="14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559" y="0"/>
                    <a:pt x="1559" y="0"/>
                    <a:pt x="1559" y="0"/>
                  </a:cubicBezTo>
                  <a:cubicBezTo>
                    <a:pt x="1562" y="0"/>
                    <a:pt x="1564" y="3"/>
                    <a:pt x="1564" y="6"/>
                  </a:cubicBezTo>
                  <a:cubicBezTo>
                    <a:pt x="1564" y="9"/>
                    <a:pt x="1562" y="12"/>
                    <a:pt x="1559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11"/>
                    <a:pt x="11" y="1411"/>
                    <a:pt x="11" y="1411"/>
                  </a:cubicBezTo>
                  <a:cubicBezTo>
                    <a:pt x="11" y="1414"/>
                    <a:pt x="8" y="1417"/>
                    <a:pt x="5" y="14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2" name="组合 47241"/>
          <p:cNvGrpSpPr/>
          <p:nvPr/>
        </p:nvGrpSpPr>
        <p:grpSpPr>
          <a:xfrm>
            <a:off x="10948562" y="898813"/>
            <a:ext cx="731837" cy="3167063"/>
            <a:chOff x="8661400" y="3302000"/>
            <a:chExt cx="731837" cy="3167063"/>
          </a:xfrm>
        </p:grpSpPr>
        <p:sp>
          <p:nvSpPr>
            <p:cNvPr id="47177" name="Freeform 133"/>
            <p:cNvSpPr>
              <a:spLocks noEditPoints="1"/>
            </p:cNvSpPr>
            <p:nvPr/>
          </p:nvSpPr>
          <p:spPr bwMode="auto">
            <a:xfrm>
              <a:off x="8732838" y="3302000"/>
              <a:ext cx="630237" cy="649288"/>
            </a:xfrm>
            <a:custGeom>
              <a:avLst/>
              <a:gdLst>
                <a:gd name="T0" fmla="*/ 71 w 397"/>
                <a:gd name="T1" fmla="*/ 267 h 409"/>
                <a:gd name="T2" fmla="*/ 40 w 397"/>
                <a:gd name="T3" fmla="*/ 236 h 409"/>
                <a:gd name="T4" fmla="*/ 0 w 397"/>
                <a:gd name="T5" fmla="*/ 277 h 409"/>
                <a:gd name="T6" fmla="*/ 40 w 397"/>
                <a:gd name="T7" fmla="*/ 317 h 409"/>
                <a:gd name="T8" fmla="*/ 71 w 397"/>
                <a:gd name="T9" fmla="*/ 286 h 409"/>
                <a:gd name="T10" fmla="*/ 191 w 397"/>
                <a:gd name="T11" fmla="*/ 409 h 409"/>
                <a:gd name="T12" fmla="*/ 203 w 397"/>
                <a:gd name="T13" fmla="*/ 409 h 409"/>
                <a:gd name="T14" fmla="*/ 326 w 397"/>
                <a:gd name="T15" fmla="*/ 286 h 409"/>
                <a:gd name="T16" fmla="*/ 359 w 397"/>
                <a:gd name="T17" fmla="*/ 317 h 409"/>
                <a:gd name="T18" fmla="*/ 397 w 397"/>
                <a:gd name="T19" fmla="*/ 277 h 409"/>
                <a:gd name="T20" fmla="*/ 359 w 397"/>
                <a:gd name="T21" fmla="*/ 236 h 409"/>
                <a:gd name="T22" fmla="*/ 326 w 397"/>
                <a:gd name="T23" fmla="*/ 270 h 409"/>
                <a:gd name="T24" fmla="*/ 203 w 397"/>
                <a:gd name="T25" fmla="*/ 147 h 409"/>
                <a:gd name="T26" fmla="*/ 203 w 397"/>
                <a:gd name="T27" fmla="*/ 73 h 409"/>
                <a:gd name="T28" fmla="*/ 239 w 397"/>
                <a:gd name="T29" fmla="*/ 40 h 409"/>
                <a:gd name="T30" fmla="*/ 199 w 397"/>
                <a:gd name="T31" fmla="*/ 0 h 409"/>
                <a:gd name="T32" fmla="*/ 158 w 397"/>
                <a:gd name="T33" fmla="*/ 40 h 409"/>
                <a:gd name="T34" fmla="*/ 191 w 397"/>
                <a:gd name="T35" fmla="*/ 73 h 409"/>
                <a:gd name="T36" fmla="*/ 191 w 397"/>
                <a:gd name="T37" fmla="*/ 147 h 409"/>
                <a:gd name="T38" fmla="*/ 71 w 397"/>
                <a:gd name="T39" fmla="*/ 267 h 409"/>
                <a:gd name="T40" fmla="*/ 40 w 397"/>
                <a:gd name="T41" fmla="*/ 300 h 409"/>
                <a:gd name="T42" fmla="*/ 16 w 397"/>
                <a:gd name="T43" fmla="*/ 277 h 409"/>
                <a:gd name="T44" fmla="*/ 40 w 397"/>
                <a:gd name="T45" fmla="*/ 253 h 409"/>
                <a:gd name="T46" fmla="*/ 61 w 397"/>
                <a:gd name="T47" fmla="*/ 277 h 409"/>
                <a:gd name="T48" fmla="*/ 61 w 397"/>
                <a:gd name="T49" fmla="*/ 277 h 409"/>
                <a:gd name="T50" fmla="*/ 61 w 397"/>
                <a:gd name="T51" fmla="*/ 279 h 409"/>
                <a:gd name="T52" fmla="*/ 40 w 397"/>
                <a:gd name="T53" fmla="*/ 300 h 409"/>
                <a:gd name="T54" fmla="*/ 359 w 397"/>
                <a:gd name="T55" fmla="*/ 253 h 409"/>
                <a:gd name="T56" fmla="*/ 381 w 397"/>
                <a:gd name="T57" fmla="*/ 277 h 409"/>
                <a:gd name="T58" fmla="*/ 359 w 397"/>
                <a:gd name="T59" fmla="*/ 300 h 409"/>
                <a:gd name="T60" fmla="*/ 336 w 397"/>
                <a:gd name="T61" fmla="*/ 277 h 409"/>
                <a:gd name="T62" fmla="*/ 359 w 397"/>
                <a:gd name="T63" fmla="*/ 253 h 409"/>
                <a:gd name="T64" fmla="*/ 199 w 397"/>
                <a:gd name="T65" fmla="*/ 397 h 409"/>
                <a:gd name="T66" fmla="*/ 78 w 397"/>
                <a:gd name="T67" fmla="*/ 279 h 409"/>
                <a:gd name="T68" fmla="*/ 80 w 397"/>
                <a:gd name="T69" fmla="*/ 277 h 409"/>
                <a:gd name="T70" fmla="*/ 78 w 397"/>
                <a:gd name="T71" fmla="*/ 277 h 409"/>
                <a:gd name="T72" fmla="*/ 199 w 397"/>
                <a:gd name="T73" fmla="*/ 156 h 409"/>
                <a:gd name="T74" fmla="*/ 319 w 397"/>
                <a:gd name="T75" fmla="*/ 277 h 409"/>
                <a:gd name="T76" fmla="*/ 199 w 397"/>
                <a:gd name="T77" fmla="*/ 397 h 409"/>
                <a:gd name="T78" fmla="*/ 199 w 397"/>
                <a:gd name="T79" fmla="*/ 16 h 409"/>
                <a:gd name="T80" fmla="*/ 222 w 397"/>
                <a:gd name="T81" fmla="*/ 40 h 409"/>
                <a:gd name="T82" fmla="*/ 199 w 397"/>
                <a:gd name="T83" fmla="*/ 61 h 409"/>
                <a:gd name="T84" fmla="*/ 175 w 397"/>
                <a:gd name="T85" fmla="*/ 40 h 409"/>
                <a:gd name="T86" fmla="*/ 199 w 397"/>
                <a:gd name="T87" fmla="*/ 1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7" h="409">
                  <a:moveTo>
                    <a:pt x="71" y="267"/>
                  </a:moveTo>
                  <a:lnTo>
                    <a:pt x="40" y="236"/>
                  </a:lnTo>
                  <a:lnTo>
                    <a:pt x="0" y="277"/>
                  </a:lnTo>
                  <a:lnTo>
                    <a:pt x="40" y="317"/>
                  </a:lnTo>
                  <a:lnTo>
                    <a:pt x="71" y="286"/>
                  </a:lnTo>
                  <a:lnTo>
                    <a:pt x="191" y="409"/>
                  </a:lnTo>
                  <a:lnTo>
                    <a:pt x="203" y="409"/>
                  </a:lnTo>
                  <a:lnTo>
                    <a:pt x="326" y="286"/>
                  </a:lnTo>
                  <a:lnTo>
                    <a:pt x="359" y="317"/>
                  </a:lnTo>
                  <a:lnTo>
                    <a:pt x="397" y="277"/>
                  </a:lnTo>
                  <a:lnTo>
                    <a:pt x="359" y="236"/>
                  </a:lnTo>
                  <a:lnTo>
                    <a:pt x="326" y="270"/>
                  </a:lnTo>
                  <a:lnTo>
                    <a:pt x="203" y="147"/>
                  </a:lnTo>
                  <a:lnTo>
                    <a:pt x="203" y="73"/>
                  </a:lnTo>
                  <a:lnTo>
                    <a:pt x="239" y="40"/>
                  </a:lnTo>
                  <a:lnTo>
                    <a:pt x="199" y="0"/>
                  </a:lnTo>
                  <a:lnTo>
                    <a:pt x="158" y="40"/>
                  </a:lnTo>
                  <a:lnTo>
                    <a:pt x="191" y="73"/>
                  </a:lnTo>
                  <a:lnTo>
                    <a:pt x="191" y="147"/>
                  </a:lnTo>
                  <a:lnTo>
                    <a:pt x="71" y="267"/>
                  </a:lnTo>
                  <a:close/>
                  <a:moveTo>
                    <a:pt x="40" y="300"/>
                  </a:moveTo>
                  <a:lnTo>
                    <a:pt x="16" y="277"/>
                  </a:lnTo>
                  <a:lnTo>
                    <a:pt x="40" y="253"/>
                  </a:lnTo>
                  <a:lnTo>
                    <a:pt x="61" y="277"/>
                  </a:lnTo>
                  <a:lnTo>
                    <a:pt x="61" y="277"/>
                  </a:lnTo>
                  <a:lnTo>
                    <a:pt x="61" y="279"/>
                  </a:lnTo>
                  <a:lnTo>
                    <a:pt x="40" y="300"/>
                  </a:lnTo>
                  <a:close/>
                  <a:moveTo>
                    <a:pt x="359" y="253"/>
                  </a:moveTo>
                  <a:lnTo>
                    <a:pt x="381" y="277"/>
                  </a:lnTo>
                  <a:lnTo>
                    <a:pt x="359" y="300"/>
                  </a:lnTo>
                  <a:lnTo>
                    <a:pt x="336" y="277"/>
                  </a:lnTo>
                  <a:lnTo>
                    <a:pt x="359" y="253"/>
                  </a:lnTo>
                  <a:close/>
                  <a:moveTo>
                    <a:pt x="199" y="397"/>
                  </a:moveTo>
                  <a:lnTo>
                    <a:pt x="78" y="279"/>
                  </a:lnTo>
                  <a:lnTo>
                    <a:pt x="80" y="277"/>
                  </a:lnTo>
                  <a:lnTo>
                    <a:pt x="78" y="277"/>
                  </a:lnTo>
                  <a:lnTo>
                    <a:pt x="199" y="156"/>
                  </a:lnTo>
                  <a:lnTo>
                    <a:pt x="319" y="277"/>
                  </a:lnTo>
                  <a:lnTo>
                    <a:pt x="199" y="397"/>
                  </a:lnTo>
                  <a:close/>
                  <a:moveTo>
                    <a:pt x="199" y="16"/>
                  </a:moveTo>
                  <a:lnTo>
                    <a:pt x="222" y="40"/>
                  </a:lnTo>
                  <a:lnTo>
                    <a:pt x="199" y="61"/>
                  </a:lnTo>
                  <a:lnTo>
                    <a:pt x="175" y="40"/>
                  </a:lnTo>
                  <a:lnTo>
                    <a:pt x="199" y="1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8" name="Freeform 134"/>
            <p:cNvSpPr>
              <a:spLocks noEditPoints="1"/>
            </p:cNvSpPr>
            <p:nvPr/>
          </p:nvSpPr>
          <p:spPr bwMode="auto">
            <a:xfrm>
              <a:off x="8924925" y="3617913"/>
              <a:ext cx="247650" cy="247650"/>
            </a:xfrm>
            <a:custGeom>
              <a:avLst/>
              <a:gdLst>
                <a:gd name="T0" fmla="*/ 0 w 156"/>
                <a:gd name="T1" fmla="*/ 78 h 156"/>
                <a:gd name="T2" fmla="*/ 78 w 156"/>
                <a:gd name="T3" fmla="*/ 156 h 156"/>
                <a:gd name="T4" fmla="*/ 156 w 156"/>
                <a:gd name="T5" fmla="*/ 78 h 156"/>
                <a:gd name="T6" fmla="*/ 78 w 156"/>
                <a:gd name="T7" fmla="*/ 0 h 156"/>
                <a:gd name="T8" fmla="*/ 0 w 156"/>
                <a:gd name="T9" fmla="*/ 78 h 156"/>
                <a:gd name="T10" fmla="*/ 78 w 156"/>
                <a:gd name="T11" fmla="*/ 139 h 156"/>
                <a:gd name="T12" fmla="*/ 16 w 156"/>
                <a:gd name="T13" fmla="*/ 78 h 156"/>
                <a:gd name="T14" fmla="*/ 78 w 156"/>
                <a:gd name="T15" fmla="*/ 16 h 156"/>
                <a:gd name="T16" fmla="*/ 139 w 156"/>
                <a:gd name="T17" fmla="*/ 78 h 156"/>
                <a:gd name="T18" fmla="*/ 78 w 156"/>
                <a:gd name="T19" fmla="*/ 13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0" y="78"/>
                  </a:moveTo>
                  <a:lnTo>
                    <a:pt x="78" y="156"/>
                  </a:lnTo>
                  <a:lnTo>
                    <a:pt x="156" y="78"/>
                  </a:lnTo>
                  <a:lnTo>
                    <a:pt x="78" y="0"/>
                  </a:lnTo>
                  <a:lnTo>
                    <a:pt x="0" y="78"/>
                  </a:lnTo>
                  <a:close/>
                  <a:moveTo>
                    <a:pt x="78" y="139"/>
                  </a:moveTo>
                  <a:lnTo>
                    <a:pt x="16" y="78"/>
                  </a:lnTo>
                  <a:lnTo>
                    <a:pt x="78" y="16"/>
                  </a:lnTo>
                  <a:lnTo>
                    <a:pt x="139" y="78"/>
                  </a:lnTo>
                  <a:lnTo>
                    <a:pt x="78" y="13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9" name="Freeform 135"/>
            <p:cNvSpPr>
              <a:spLocks noEditPoints="1"/>
            </p:cNvSpPr>
            <p:nvPr/>
          </p:nvSpPr>
          <p:spPr bwMode="auto">
            <a:xfrm>
              <a:off x="8661400" y="4102100"/>
              <a:ext cx="731837" cy="1239838"/>
            </a:xfrm>
            <a:custGeom>
              <a:avLst/>
              <a:gdLst>
                <a:gd name="T0" fmla="*/ 110 w 195"/>
                <a:gd name="T1" fmla="*/ 330 h 330"/>
                <a:gd name="T2" fmla="*/ 85 w 195"/>
                <a:gd name="T3" fmla="*/ 330 h 330"/>
                <a:gd name="T4" fmla="*/ 0 w 195"/>
                <a:gd name="T5" fmla="*/ 244 h 330"/>
                <a:gd name="T6" fmla="*/ 0 w 195"/>
                <a:gd name="T7" fmla="*/ 85 h 330"/>
                <a:gd name="T8" fmla="*/ 85 w 195"/>
                <a:gd name="T9" fmla="*/ 0 h 330"/>
                <a:gd name="T10" fmla="*/ 110 w 195"/>
                <a:gd name="T11" fmla="*/ 0 h 330"/>
                <a:gd name="T12" fmla="*/ 195 w 195"/>
                <a:gd name="T13" fmla="*/ 85 h 330"/>
                <a:gd name="T14" fmla="*/ 195 w 195"/>
                <a:gd name="T15" fmla="*/ 244 h 330"/>
                <a:gd name="T16" fmla="*/ 110 w 195"/>
                <a:gd name="T17" fmla="*/ 330 h 330"/>
                <a:gd name="T18" fmla="*/ 85 w 195"/>
                <a:gd name="T19" fmla="*/ 7 h 330"/>
                <a:gd name="T20" fmla="*/ 7 w 195"/>
                <a:gd name="T21" fmla="*/ 85 h 330"/>
                <a:gd name="T22" fmla="*/ 7 w 195"/>
                <a:gd name="T23" fmla="*/ 244 h 330"/>
                <a:gd name="T24" fmla="*/ 85 w 195"/>
                <a:gd name="T25" fmla="*/ 323 h 330"/>
                <a:gd name="T26" fmla="*/ 110 w 195"/>
                <a:gd name="T27" fmla="*/ 323 h 330"/>
                <a:gd name="T28" fmla="*/ 189 w 195"/>
                <a:gd name="T29" fmla="*/ 244 h 330"/>
                <a:gd name="T30" fmla="*/ 189 w 195"/>
                <a:gd name="T31" fmla="*/ 85 h 330"/>
                <a:gd name="T32" fmla="*/ 110 w 195"/>
                <a:gd name="T33" fmla="*/ 7 h 330"/>
                <a:gd name="T34" fmla="*/ 85 w 195"/>
                <a:gd name="T35" fmla="*/ 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5" h="330">
                  <a:moveTo>
                    <a:pt x="110" y="330"/>
                  </a:moveTo>
                  <a:cubicBezTo>
                    <a:pt x="85" y="330"/>
                    <a:pt x="85" y="330"/>
                    <a:pt x="85" y="330"/>
                  </a:cubicBezTo>
                  <a:cubicBezTo>
                    <a:pt x="38" y="330"/>
                    <a:pt x="0" y="291"/>
                    <a:pt x="0" y="24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57" y="0"/>
                    <a:pt x="195" y="38"/>
                    <a:pt x="195" y="8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91"/>
                    <a:pt x="157" y="330"/>
                    <a:pt x="110" y="330"/>
                  </a:cubicBezTo>
                  <a:close/>
                  <a:moveTo>
                    <a:pt x="85" y="7"/>
                  </a:moveTo>
                  <a:cubicBezTo>
                    <a:pt x="42" y="7"/>
                    <a:pt x="7" y="42"/>
                    <a:pt x="7" y="85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87"/>
                    <a:pt x="42" y="323"/>
                    <a:pt x="85" y="323"/>
                  </a:cubicBezTo>
                  <a:cubicBezTo>
                    <a:pt x="110" y="323"/>
                    <a:pt x="110" y="323"/>
                    <a:pt x="110" y="323"/>
                  </a:cubicBezTo>
                  <a:cubicBezTo>
                    <a:pt x="153" y="323"/>
                    <a:pt x="189" y="287"/>
                    <a:pt x="189" y="244"/>
                  </a:cubicBezTo>
                  <a:cubicBezTo>
                    <a:pt x="189" y="85"/>
                    <a:pt x="189" y="85"/>
                    <a:pt x="189" y="85"/>
                  </a:cubicBezTo>
                  <a:cubicBezTo>
                    <a:pt x="189" y="42"/>
                    <a:pt x="153" y="7"/>
                    <a:pt x="110" y="7"/>
                  </a:cubicBezTo>
                  <a:lnTo>
                    <a:pt x="85" y="7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0" name="Freeform 136"/>
            <p:cNvSpPr>
              <a:spLocks noEditPoints="1"/>
            </p:cNvSpPr>
            <p:nvPr/>
          </p:nvSpPr>
          <p:spPr bwMode="auto">
            <a:xfrm>
              <a:off x="8774113" y="4102100"/>
              <a:ext cx="522287" cy="1243013"/>
            </a:xfrm>
            <a:custGeom>
              <a:avLst/>
              <a:gdLst>
                <a:gd name="T0" fmla="*/ 69 w 139"/>
                <a:gd name="T1" fmla="*/ 331 h 331"/>
                <a:gd name="T2" fmla="*/ 0 w 139"/>
                <a:gd name="T3" fmla="*/ 262 h 331"/>
                <a:gd name="T4" fmla="*/ 0 w 139"/>
                <a:gd name="T5" fmla="*/ 70 h 331"/>
                <a:gd name="T6" fmla="*/ 69 w 139"/>
                <a:gd name="T7" fmla="*/ 0 h 331"/>
                <a:gd name="T8" fmla="*/ 139 w 139"/>
                <a:gd name="T9" fmla="*/ 70 h 331"/>
                <a:gd name="T10" fmla="*/ 139 w 139"/>
                <a:gd name="T11" fmla="*/ 262 h 331"/>
                <a:gd name="T12" fmla="*/ 69 w 139"/>
                <a:gd name="T13" fmla="*/ 331 h 331"/>
                <a:gd name="T14" fmla="*/ 69 w 139"/>
                <a:gd name="T15" fmla="*/ 7 h 331"/>
                <a:gd name="T16" fmla="*/ 7 w 139"/>
                <a:gd name="T17" fmla="*/ 70 h 331"/>
                <a:gd name="T18" fmla="*/ 7 w 139"/>
                <a:gd name="T19" fmla="*/ 262 h 331"/>
                <a:gd name="T20" fmla="*/ 69 w 139"/>
                <a:gd name="T21" fmla="*/ 324 h 331"/>
                <a:gd name="T22" fmla="*/ 132 w 139"/>
                <a:gd name="T23" fmla="*/ 262 h 331"/>
                <a:gd name="T24" fmla="*/ 132 w 139"/>
                <a:gd name="T25" fmla="*/ 70 h 331"/>
                <a:gd name="T26" fmla="*/ 69 w 139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331">
                  <a:moveTo>
                    <a:pt x="69" y="331"/>
                  </a:moveTo>
                  <a:cubicBezTo>
                    <a:pt x="31" y="331"/>
                    <a:pt x="0" y="300"/>
                    <a:pt x="0" y="26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262"/>
                    <a:pt x="139" y="262"/>
                    <a:pt x="139" y="262"/>
                  </a:cubicBezTo>
                  <a:cubicBezTo>
                    <a:pt x="139" y="300"/>
                    <a:pt x="108" y="331"/>
                    <a:pt x="69" y="331"/>
                  </a:cubicBezTo>
                  <a:close/>
                  <a:moveTo>
                    <a:pt x="69" y="7"/>
                  </a:moveTo>
                  <a:cubicBezTo>
                    <a:pt x="35" y="7"/>
                    <a:pt x="7" y="35"/>
                    <a:pt x="7" y="70"/>
                  </a:cubicBezTo>
                  <a:cubicBezTo>
                    <a:pt x="7" y="262"/>
                    <a:pt x="7" y="262"/>
                    <a:pt x="7" y="262"/>
                  </a:cubicBezTo>
                  <a:cubicBezTo>
                    <a:pt x="7" y="296"/>
                    <a:pt x="35" y="324"/>
                    <a:pt x="69" y="324"/>
                  </a:cubicBezTo>
                  <a:cubicBezTo>
                    <a:pt x="104" y="324"/>
                    <a:pt x="132" y="296"/>
                    <a:pt x="132" y="262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2" y="35"/>
                    <a:pt x="104" y="7"/>
                    <a:pt x="69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1" name="Freeform 137"/>
            <p:cNvSpPr>
              <a:spLocks noEditPoints="1"/>
            </p:cNvSpPr>
            <p:nvPr/>
          </p:nvSpPr>
          <p:spPr bwMode="auto">
            <a:xfrm>
              <a:off x="8931275" y="4102100"/>
              <a:ext cx="206375" cy="1243013"/>
            </a:xfrm>
            <a:custGeom>
              <a:avLst/>
              <a:gdLst>
                <a:gd name="T0" fmla="*/ 27 w 55"/>
                <a:gd name="T1" fmla="*/ 331 h 331"/>
                <a:gd name="T2" fmla="*/ 0 w 55"/>
                <a:gd name="T3" fmla="*/ 303 h 331"/>
                <a:gd name="T4" fmla="*/ 0 w 55"/>
                <a:gd name="T5" fmla="*/ 28 h 331"/>
                <a:gd name="T6" fmla="*/ 27 w 55"/>
                <a:gd name="T7" fmla="*/ 0 h 331"/>
                <a:gd name="T8" fmla="*/ 55 w 55"/>
                <a:gd name="T9" fmla="*/ 28 h 331"/>
                <a:gd name="T10" fmla="*/ 55 w 55"/>
                <a:gd name="T11" fmla="*/ 303 h 331"/>
                <a:gd name="T12" fmla="*/ 27 w 55"/>
                <a:gd name="T13" fmla="*/ 331 h 331"/>
                <a:gd name="T14" fmla="*/ 27 w 55"/>
                <a:gd name="T15" fmla="*/ 7 h 331"/>
                <a:gd name="T16" fmla="*/ 6 w 55"/>
                <a:gd name="T17" fmla="*/ 28 h 331"/>
                <a:gd name="T18" fmla="*/ 6 w 55"/>
                <a:gd name="T19" fmla="*/ 303 h 331"/>
                <a:gd name="T20" fmla="*/ 27 w 55"/>
                <a:gd name="T21" fmla="*/ 324 h 331"/>
                <a:gd name="T22" fmla="*/ 48 w 55"/>
                <a:gd name="T23" fmla="*/ 303 h 331"/>
                <a:gd name="T24" fmla="*/ 48 w 55"/>
                <a:gd name="T25" fmla="*/ 28 h 331"/>
                <a:gd name="T26" fmla="*/ 27 w 55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1">
                  <a:moveTo>
                    <a:pt x="27" y="331"/>
                  </a:moveTo>
                  <a:cubicBezTo>
                    <a:pt x="12" y="331"/>
                    <a:pt x="0" y="319"/>
                    <a:pt x="0" y="30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8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5" y="319"/>
                    <a:pt x="43" y="331"/>
                    <a:pt x="27" y="331"/>
                  </a:cubicBezTo>
                  <a:close/>
                  <a:moveTo>
                    <a:pt x="27" y="7"/>
                  </a:moveTo>
                  <a:cubicBezTo>
                    <a:pt x="16" y="7"/>
                    <a:pt x="6" y="16"/>
                    <a:pt x="6" y="28"/>
                  </a:cubicBezTo>
                  <a:cubicBezTo>
                    <a:pt x="6" y="303"/>
                    <a:pt x="6" y="303"/>
                    <a:pt x="6" y="303"/>
                  </a:cubicBezTo>
                  <a:cubicBezTo>
                    <a:pt x="6" y="315"/>
                    <a:pt x="16" y="324"/>
                    <a:pt x="27" y="324"/>
                  </a:cubicBezTo>
                  <a:cubicBezTo>
                    <a:pt x="39" y="324"/>
                    <a:pt x="48" y="315"/>
                    <a:pt x="48" y="303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16"/>
                    <a:pt x="39" y="7"/>
                    <a:pt x="2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2" name="Freeform 138"/>
            <p:cNvSpPr>
              <a:spLocks/>
            </p:cNvSpPr>
            <p:nvPr/>
          </p:nvSpPr>
          <p:spPr bwMode="auto">
            <a:xfrm>
              <a:off x="8924925" y="4014788"/>
              <a:ext cx="261937" cy="131763"/>
            </a:xfrm>
            <a:custGeom>
              <a:avLst/>
              <a:gdLst>
                <a:gd name="T0" fmla="*/ 7 w 70"/>
                <a:gd name="T1" fmla="*/ 27 h 35"/>
                <a:gd name="T2" fmla="*/ 7 w 70"/>
                <a:gd name="T3" fmla="*/ 15 h 35"/>
                <a:gd name="T4" fmla="*/ 7 w 70"/>
                <a:gd name="T5" fmla="*/ 8 h 35"/>
                <a:gd name="T6" fmla="*/ 7 w 70"/>
                <a:gd name="T7" fmla="*/ 8 h 35"/>
                <a:gd name="T8" fmla="*/ 8 w 70"/>
                <a:gd name="T9" fmla="*/ 8 h 35"/>
                <a:gd name="T10" fmla="*/ 11 w 70"/>
                <a:gd name="T11" fmla="*/ 8 h 35"/>
                <a:gd name="T12" fmla="*/ 35 w 70"/>
                <a:gd name="T13" fmla="*/ 7 h 35"/>
                <a:gd name="T14" fmla="*/ 59 w 70"/>
                <a:gd name="T15" fmla="*/ 8 h 35"/>
                <a:gd name="T16" fmla="*/ 62 w 70"/>
                <a:gd name="T17" fmla="*/ 8 h 35"/>
                <a:gd name="T18" fmla="*/ 62 w 70"/>
                <a:gd name="T19" fmla="*/ 10 h 35"/>
                <a:gd name="T20" fmla="*/ 63 w 70"/>
                <a:gd name="T21" fmla="*/ 17 h 35"/>
                <a:gd name="T22" fmla="*/ 61 w 70"/>
                <a:gd name="T23" fmla="*/ 29 h 35"/>
                <a:gd name="T24" fmla="*/ 68 w 70"/>
                <a:gd name="T25" fmla="*/ 31 h 35"/>
                <a:gd name="T26" fmla="*/ 69 w 70"/>
                <a:gd name="T27" fmla="*/ 15 h 35"/>
                <a:gd name="T28" fmla="*/ 66 w 70"/>
                <a:gd name="T29" fmla="*/ 3 h 35"/>
                <a:gd name="T30" fmla="*/ 61 w 70"/>
                <a:gd name="T31" fmla="*/ 2 h 35"/>
                <a:gd name="T32" fmla="*/ 52 w 70"/>
                <a:gd name="T33" fmla="*/ 1 h 35"/>
                <a:gd name="T34" fmla="*/ 37 w 70"/>
                <a:gd name="T35" fmla="*/ 0 h 35"/>
                <a:gd name="T36" fmla="*/ 6 w 70"/>
                <a:gd name="T37" fmla="*/ 2 h 35"/>
                <a:gd name="T38" fmla="*/ 0 w 70"/>
                <a:gd name="T39" fmla="*/ 10 h 35"/>
                <a:gd name="T40" fmla="*/ 0 w 70"/>
                <a:gd name="T41" fmla="*/ 27 h 35"/>
                <a:gd name="T42" fmla="*/ 7 w 70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7" y="27"/>
                  </a:moveTo>
                  <a:cubicBezTo>
                    <a:pt x="7" y="23"/>
                    <a:pt x="7" y="19"/>
                    <a:pt x="7" y="15"/>
                  </a:cubicBezTo>
                  <a:cubicBezTo>
                    <a:pt x="7" y="13"/>
                    <a:pt x="7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8" y="8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9" y="7"/>
                    <a:pt x="27" y="7"/>
                    <a:pt x="35" y="7"/>
                  </a:cubicBezTo>
                  <a:cubicBezTo>
                    <a:pt x="43" y="7"/>
                    <a:pt x="51" y="8"/>
                    <a:pt x="59" y="8"/>
                  </a:cubicBezTo>
                  <a:cubicBezTo>
                    <a:pt x="59" y="8"/>
                    <a:pt x="63" y="9"/>
                    <a:pt x="62" y="8"/>
                  </a:cubicBezTo>
                  <a:cubicBezTo>
                    <a:pt x="62" y="8"/>
                    <a:pt x="62" y="10"/>
                    <a:pt x="62" y="10"/>
                  </a:cubicBezTo>
                  <a:cubicBezTo>
                    <a:pt x="63" y="12"/>
                    <a:pt x="63" y="14"/>
                    <a:pt x="63" y="17"/>
                  </a:cubicBezTo>
                  <a:cubicBezTo>
                    <a:pt x="63" y="21"/>
                    <a:pt x="62" y="25"/>
                    <a:pt x="61" y="29"/>
                  </a:cubicBezTo>
                  <a:cubicBezTo>
                    <a:pt x="60" y="33"/>
                    <a:pt x="66" y="35"/>
                    <a:pt x="68" y="31"/>
                  </a:cubicBezTo>
                  <a:cubicBezTo>
                    <a:pt x="69" y="26"/>
                    <a:pt x="70" y="21"/>
                    <a:pt x="69" y="15"/>
                  </a:cubicBezTo>
                  <a:cubicBezTo>
                    <a:pt x="69" y="12"/>
                    <a:pt x="70" y="5"/>
                    <a:pt x="66" y="3"/>
                  </a:cubicBezTo>
                  <a:cubicBezTo>
                    <a:pt x="65" y="2"/>
                    <a:pt x="62" y="2"/>
                    <a:pt x="61" y="2"/>
                  </a:cubicBezTo>
                  <a:cubicBezTo>
                    <a:pt x="58" y="1"/>
                    <a:pt x="55" y="1"/>
                    <a:pt x="52" y="1"/>
                  </a:cubicBezTo>
                  <a:cubicBezTo>
                    <a:pt x="47" y="0"/>
                    <a:pt x="42" y="0"/>
                    <a:pt x="37" y="0"/>
                  </a:cubicBezTo>
                  <a:cubicBezTo>
                    <a:pt x="26" y="0"/>
                    <a:pt x="16" y="0"/>
                    <a:pt x="6" y="2"/>
                  </a:cubicBezTo>
                  <a:cubicBezTo>
                    <a:pt x="1" y="3"/>
                    <a:pt x="0" y="6"/>
                    <a:pt x="0" y="10"/>
                  </a:cubicBezTo>
                  <a:cubicBezTo>
                    <a:pt x="0" y="16"/>
                    <a:pt x="0" y="22"/>
                    <a:pt x="0" y="27"/>
                  </a:cubicBezTo>
                  <a:cubicBezTo>
                    <a:pt x="0" y="32"/>
                    <a:pt x="7" y="32"/>
                    <a:pt x="7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3" name="Freeform 139"/>
            <p:cNvSpPr>
              <a:spLocks/>
            </p:cNvSpPr>
            <p:nvPr/>
          </p:nvSpPr>
          <p:spPr bwMode="auto">
            <a:xfrm>
              <a:off x="8999538" y="3943350"/>
              <a:ext cx="101600" cy="90488"/>
            </a:xfrm>
            <a:custGeom>
              <a:avLst/>
              <a:gdLst>
                <a:gd name="T0" fmla="*/ 7 w 27"/>
                <a:gd name="T1" fmla="*/ 19 h 24"/>
                <a:gd name="T2" fmla="*/ 7 w 27"/>
                <a:gd name="T3" fmla="*/ 18 h 24"/>
                <a:gd name="T4" fmla="*/ 7 w 27"/>
                <a:gd name="T5" fmla="*/ 18 h 24"/>
                <a:gd name="T6" fmla="*/ 7 w 27"/>
                <a:gd name="T7" fmla="*/ 18 h 24"/>
                <a:gd name="T8" fmla="*/ 7 w 27"/>
                <a:gd name="T9" fmla="*/ 16 h 24"/>
                <a:gd name="T10" fmla="*/ 7 w 27"/>
                <a:gd name="T11" fmla="*/ 14 h 24"/>
                <a:gd name="T12" fmla="*/ 7 w 27"/>
                <a:gd name="T13" fmla="*/ 14 h 24"/>
                <a:gd name="T14" fmla="*/ 8 w 27"/>
                <a:gd name="T15" fmla="*/ 13 h 24"/>
                <a:gd name="T16" fmla="*/ 8 w 27"/>
                <a:gd name="T17" fmla="*/ 12 h 24"/>
                <a:gd name="T18" fmla="*/ 8 w 27"/>
                <a:gd name="T19" fmla="*/ 11 h 24"/>
                <a:gd name="T20" fmla="*/ 8 w 27"/>
                <a:gd name="T21" fmla="*/ 11 h 24"/>
                <a:gd name="T22" fmla="*/ 9 w 27"/>
                <a:gd name="T23" fmla="*/ 10 h 24"/>
                <a:gd name="T24" fmla="*/ 9 w 27"/>
                <a:gd name="T25" fmla="*/ 9 h 24"/>
                <a:gd name="T26" fmla="*/ 10 w 27"/>
                <a:gd name="T27" fmla="*/ 9 h 24"/>
                <a:gd name="T28" fmla="*/ 10 w 27"/>
                <a:gd name="T29" fmla="*/ 8 h 24"/>
                <a:gd name="T30" fmla="*/ 10 w 27"/>
                <a:gd name="T31" fmla="*/ 8 h 24"/>
                <a:gd name="T32" fmla="*/ 11 w 27"/>
                <a:gd name="T33" fmla="*/ 8 h 24"/>
                <a:gd name="T34" fmla="*/ 11 w 27"/>
                <a:gd name="T35" fmla="*/ 8 h 24"/>
                <a:gd name="T36" fmla="*/ 12 w 27"/>
                <a:gd name="T37" fmla="*/ 8 h 24"/>
                <a:gd name="T38" fmla="*/ 13 w 27"/>
                <a:gd name="T39" fmla="*/ 7 h 24"/>
                <a:gd name="T40" fmla="*/ 13 w 27"/>
                <a:gd name="T41" fmla="*/ 7 h 24"/>
                <a:gd name="T42" fmla="*/ 13 w 27"/>
                <a:gd name="T43" fmla="*/ 7 h 24"/>
                <a:gd name="T44" fmla="*/ 14 w 27"/>
                <a:gd name="T45" fmla="*/ 7 h 24"/>
                <a:gd name="T46" fmla="*/ 15 w 27"/>
                <a:gd name="T47" fmla="*/ 7 h 24"/>
                <a:gd name="T48" fmla="*/ 15 w 27"/>
                <a:gd name="T49" fmla="*/ 7 h 24"/>
                <a:gd name="T50" fmla="*/ 15 w 27"/>
                <a:gd name="T51" fmla="*/ 7 h 24"/>
                <a:gd name="T52" fmla="*/ 16 w 27"/>
                <a:gd name="T53" fmla="*/ 7 h 24"/>
                <a:gd name="T54" fmla="*/ 16 w 27"/>
                <a:gd name="T55" fmla="*/ 7 h 24"/>
                <a:gd name="T56" fmla="*/ 17 w 27"/>
                <a:gd name="T57" fmla="*/ 8 h 24"/>
                <a:gd name="T58" fmla="*/ 17 w 27"/>
                <a:gd name="T59" fmla="*/ 8 h 24"/>
                <a:gd name="T60" fmla="*/ 17 w 27"/>
                <a:gd name="T61" fmla="*/ 8 h 24"/>
                <a:gd name="T62" fmla="*/ 17 w 27"/>
                <a:gd name="T63" fmla="*/ 8 h 24"/>
                <a:gd name="T64" fmla="*/ 18 w 27"/>
                <a:gd name="T65" fmla="*/ 8 h 24"/>
                <a:gd name="T66" fmla="*/ 18 w 27"/>
                <a:gd name="T67" fmla="*/ 8 h 24"/>
                <a:gd name="T68" fmla="*/ 18 w 27"/>
                <a:gd name="T69" fmla="*/ 9 h 24"/>
                <a:gd name="T70" fmla="*/ 18 w 27"/>
                <a:gd name="T71" fmla="*/ 10 h 24"/>
                <a:gd name="T72" fmla="*/ 18 w 27"/>
                <a:gd name="T73" fmla="*/ 10 h 24"/>
                <a:gd name="T74" fmla="*/ 20 w 27"/>
                <a:gd name="T75" fmla="*/ 21 h 24"/>
                <a:gd name="T76" fmla="*/ 23 w 27"/>
                <a:gd name="T77" fmla="*/ 24 h 24"/>
                <a:gd name="T78" fmla="*/ 27 w 27"/>
                <a:gd name="T79" fmla="*/ 21 h 24"/>
                <a:gd name="T80" fmla="*/ 25 w 27"/>
                <a:gd name="T81" fmla="*/ 9 h 24"/>
                <a:gd name="T82" fmla="*/ 18 w 27"/>
                <a:gd name="T83" fmla="*/ 1 h 24"/>
                <a:gd name="T84" fmla="*/ 8 w 27"/>
                <a:gd name="T85" fmla="*/ 2 h 24"/>
                <a:gd name="T86" fmla="*/ 1 w 27"/>
                <a:gd name="T87" fmla="*/ 9 h 24"/>
                <a:gd name="T88" fmla="*/ 1 w 27"/>
                <a:gd name="T89" fmla="*/ 21 h 24"/>
                <a:gd name="T90" fmla="*/ 5 w 27"/>
                <a:gd name="T91" fmla="*/ 24 h 24"/>
                <a:gd name="T92" fmla="*/ 7 w 27"/>
                <a:gd name="T93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4">
                  <a:moveTo>
                    <a:pt x="7" y="19"/>
                  </a:moveTo>
                  <a:cubicBezTo>
                    <a:pt x="7" y="19"/>
                    <a:pt x="7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9"/>
                    <a:pt x="9" y="10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1" y="8"/>
                    <a:pt x="12" y="8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5" y="7"/>
                    <a:pt x="16" y="7"/>
                  </a:cubicBezTo>
                  <a:cubicBezTo>
                    <a:pt x="16" y="7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9"/>
                    <a:pt x="17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20" y="14"/>
                    <a:pt x="20" y="17"/>
                    <a:pt x="20" y="21"/>
                  </a:cubicBezTo>
                  <a:cubicBezTo>
                    <a:pt x="20" y="23"/>
                    <a:pt x="22" y="24"/>
                    <a:pt x="23" y="24"/>
                  </a:cubicBezTo>
                  <a:cubicBezTo>
                    <a:pt x="25" y="24"/>
                    <a:pt x="27" y="23"/>
                    <a:pt x="27" y="21"/>
                  </a:cubicBezTo>
                  <a:cubicBezTo>
                    <a:pt x="27" y="17"/>
                    <a:pt x="26" y="13"/>
                    <a:pt x="25" y="9"/>
                  </a:cubicBezTo>
                  <a:cubicBezTo>
                    <a:pt x="24" y="5"/>
                    <a:pt x="22" y="2"/>
                    <a:pt x="18" y="1"/>
                  </a:cubicBezTo>
                  <a:cubicBezTo>
                    <a:pt x="15" y="0"/>
                    <a:pt x="11" y="0"/>
                    <a:pt x="8" y="2"/>
                  </a:cubicBezTo>
                  <a:cubicBezTo>
                    <a:pt x="5" y="3"/>
                    <a:pt x="3" y="6"/>
                    <a:pt x="1" y="9"/>
                  </a:cubicBezTo>
                  <a:cubicBezTo>
                    <a:pt x="0" y="13"/>
                    <a:pt x="0" y="17"/>
                    <a:pt x="1" y="21"/>
                  </a:cubicBezTo>
                  <a:cubicBezTo>
                    <a:pt x="1" y="23"/>
                    <a:pt x="3" y="24"/>
                    <a:pt x="5" y="24"/>
                  </a:cubicBezTo>
                  <a:cubicBezTo>
                    <a:pt x="7" y="23"/>
                    <a:pt x="8" y="21"/>
                    <a:pt x="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4" name="Freeform 140"/>
            <p:cNvSpPr>
              <a:spLocks/>
            </p:cNvSpPr>
            <p:nvPr/>
          </p:nvSpPr>
          <p:spPr bwMode="auto">
            <a:xfrm>
              <a:off x="8924925" y="5292725"/>
              <a:ext cx="261937" cy="131763"/>
            </a:xfrm>
            <a:custGeom>
              <a:avLst/>
              <a:gdLst>
                <a:gd name="T0" fmla="*/ 0 w 70"/>
                <a:gd name="T1" fmla="*/ 8 h 35"/>
                <a:gd name="T2" fmla="*/ 0 w 70"/>
                <a:gd name="T3" fmla="*/ 25 h 35"/>
                <a:gd name="T4" fmla="*/ 6 w 70"/>
                <a:gd name="T5" fmla="*/ 34 h 35"/>
                <a:gd name="T6" fmla="*/ 37 w 70"/>
                <a:gd name="T7" fmla="*/ 35 h 35"/>
                <a:gd name="T8" fmla="*/ 52 w 70"/>
                <a:gd name="T9" fmla="*/ 34 h 35"/>
                <a:gd name="T10" fmla="*/ 61 w 70"/>
                <a:gd name="T11" fmla="*/ 34 h 35"/>
                <a:gd name="T12" fmla="*/ 66 w 70"/>
                <a:gd name="T13" fmla="*/ 32 h 35"/>
                <a:gd name="T14" fmla="*/ 69 w 70"/>
                <a:gd name="T15" fmla="*/ 20 h 35"/>
                <a:gd name="T16" fmla="*/ 68 w 70"/>
                <a:gd name="T17" fmla="*/ 5 h 35"/>
                <a:gd name="T18" fmla="*/ 61 w 70"/>
                <a:gd name="T19" fmla="*/ 6 h 35"/>
                <a:gd name="T20" fmla="*/ 63 w 70"/>
                <a:gd name="T21" fmla="*/ 18 h 35"/>
                <a:gd name="T22" fmla="*/ 62 w 70"/>
                <a:gd name="T23" fmla="*/ 25 h 35"/>
                <a:gd name="T24" fmla="*/ 62 w 70"/>
                <a:gd name="T25" fmla="*/ 27 h 35"/>
                <a:gd name="T26" fmla="*/ 60 w 70"/>
                <a:gd name="T27" fmla="*/ 27 h 35"/>
                <a:gd name="T28" fmla="*/ 35 w 70"/>
                <a:gd name="T29" fmla="*/ 28 h 35"/>
                <a:gd name="T30" fmla="*/ 11 w 70"/>
                <a:gd name="T31" fmla="*/ 27 h 35"/>
                <a:gd name="T32" fmla="*/ 8 w 70"/>
                <a:gd name="T33" fmla="*/ 27 h 35"/>
                <a:gd name="T34" fmla="*/ 7 w 70"/>
                <a:gd name="T35" fmla="*/ 28 h 35"/>
                <a:gd name="T36" fmla="*/ 7 w 70"/>
                <a:gd name="T37" fmla="*/ 24 h 35"/>
                <a:gd name="T38" fmla="*/ 7 w 70"/>
                <a:gd name="T39" fmla="*/ 21 h 35"/>
                <a:gd name="T40" fmla="*/ 7 w 70"/>
                <a:gd name="T41" fmla="*/ 8 h 35"/>
                <a:gd name="T42" fmla="*/ 0 w 70"/>
                <a:gd name="T4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0" y="8"/>
                  </a:moveTo>
                  <a:cubicBezTo>
                    <a:pt x="0" y="14"/>
                    <a:pt x="0" y="19"/>
                    <a:pt x="0" y="25"/>
                  </a:cubicBezTo>
                  <a:cubicBezTo>
                    <a:pt x="0" y="29"/>
                    <a:pt x="0" y="33"/>
                    <a:pt x="6" y="34"/>
                  </a:cubicBezTo>
                  <a:cubicBezTo>
                    <a:pt x="16" y="35"/>
                    <a:pt x="26" y="35"/>
                    <a:pt x="37" y="35"/>
                  </a:cubicBezTo>
                  <a:cubicBezTo>
                    <a:pt x="42" y="35"/>
                    <a:pt x="47" y="35"/>
                    <a:pt x="52" y="34"/>
                  </a:cubicBezTo>
                  <a:cubicBezTo>
                    <a:pt x="55" y="34"/>
                    <a:pt x="58" y="34"/>
                    <a:pt x="61" y="34"/>
                  </a:cubicBezTo>
                  <a:cubicBezTo>
                    <a:pt x="62" y="33"/>
                    <a:pt x="65" y="33"/>
                    <a:pt x="66" y="32"/>
                  </a:cubicBezTo>
                  <a:cubicBezTo>
                    <a:pt x="70" y="30"/>
                    <a:pt x="69" y="24"/>
                    <a:pt x="69" y="20"/>
                  </a:cubicBezTo>
                  <a:cubicBezTo>
                    <a:pt x="70" y="15"/>
                    <a:pt x="69" y="10"/>
                    <a:pt x="68" y="5"/>
                  </a:cubicBezTo>
                  <a:cubicBezTo>
                    <a:pt x="66" y="0"/>
                    <a:pt x="60" y="2"/>
                    <a:pt x="61" y="6"/>
                  </a:cubicBezTo>
                  <a:cubicBezTo>
                    <a:pt x="62" y="10"/>
                    <a:pt x="63" y="14"/>
                    <a:pt x="63" y="18"/>
                  </a:cubicBezTo>
                  <a:cubicBezTo>
                    <a:pt x="63" y="20"/>
                    <a:pt x="63" y="23"/>
                    <a:pt x="62" y="25"/>
                  </a:cubicBezTo>
                  <a:cubicBezTo>
                    <a:pt x="62" y="25"/>
                    <a:pt x="62" y="27"/>
                    <a:pt x="62" y="27"/>
                  </a:cubicBezTo>
                  <a:cubicBezTo>
                    <a:pt x="63" y="27"/>
                    <a:pt x="60" y="27"/>
                    <a:pt x="60" y="27"/>
                  </a:cubicBezTo>
                  <a:cubicBezTo>
                    <a:pt x="52" y="28"/>
                    <a:pt x="44" y="28"/>
                    <a:pt x="35" y="28"/>
                  </a:cubicBezTo>
                  <a:cubicBezTo>
                    <a:pt x="27" y="28"/>
                    <a:pt x="19" y="28"/>
                    <a:pt x="11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6" y="27"/>
                    <a:pt x="7" y="28"/>
                  </a:cubicBezTo>
                  <a:cubicBezTo>
                    <a:pt x="7" y="27"/>
                    <a:pt x="7" y="24"/>
                    <a:pt x="7" y="24"/>
                  </a:cubicBezTo>
                  <a:cubicBezTo>
                    <a:pt x="7" y="23"/>
                    <a:pt x="7" y="22"/>
                    <a:pt x="7" y="21"/>
                  </a:cubicBezTo>
                  <a:cubicBezTo>
                    <a:pt x="7" y="17"/>
                    <a:pt x="7" y="12"/>
                    <a:pt x="7" y="8"/>
                  </a:cubicBezTo>
                  <a:cubicBezTo>
                    <a:pt x="7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5" name="Freeform 141"/>
            <p:cNvSpPr>
              <a:spLocks/>
            </p:cNvSpPr>
            <p:nvPr/>
          </p:nvSpPr>
          <p:spPr bwMode="auto">
            <a:xfrm>
              <a:off x="8994775" y="5405438"/>
              <a:ext cx="106362" cy="93663"/>
            </a:xfrm>
            <a:custGeom>
              <a:avLst/>
              <a:gdLst>
                <a:gd name="T0" fmla="*/ 2 w 28"/>
                <a:gd name="T1" fmla="*/ 3 h 25"/>
                <a:gd name="T2" fmla="*/ 8 w 28"/>
                <a:gd name="T3" fmla="*/ 22 h 25"/>
                <a:gd name="T4" fmla="*/ 18 w 28"/>
                <a:gd name="T5" fmla="*/ 24 h 25"/>
                <a:gd name="T6" fmla="*/ 26 w 28"/>
                <a:gd name="T7" fmla="*/ 17 h 25"/>
                <a:gd name="T8" fmla="*/ 28 w 28"/>
                <a:gd name="T9" fmla="*/ 4 h 25"/>
                <a:gd name="T10" fmla="*/ 24 w 28"/>
                <a:gd name="T11" fmla="*/ 0 h 25"/>
                <a:gd name="T12" fmla="*/ 21 w 28"/>
                <a:gd name="T13" fmla="*/ 4 h 25"/>
                <a:gd name="T14" fmla="*/ 21 w 28"/>
                <a:gd name="T15" fmla="*/ 8 h 25"/>
                <a:gd name="T16" fmla="*/ 21 w 28"/>
                <a:gd name="T17" fmla="*/ 9 h 25"/>
                <a:gd name="T18" fmla="*/ 21 w 28"/>
                <a:gd name="T19" fmla="*/ 9 h 25"/>
                <a:gd name="T20" fmla="*/ 20 w 28"/>
                <a:gd name="T21" fmla="*/ 10 h 25"/>
                <a:gd name="T22" fmla="*/ 20 w 28"/>
                <a:gd name="T23" fmla="*/ 13 h 25"/>
                <a:gd name="T24" fmla="*/ 19 w 28"/>
                <a:gd name="T25" fmla="*/ 15 h 25"/>
                <a:gd name="T26" fmla="*/ 19 w 28"/>
                <a:gd name="T27" fmla="*/ 15 h 25"/>
                <a:gd name="T28" fmla="*/ 19 w 28"/>
                <a:gd name="T29" fmla="*/ 16 h 25"/>
                <a:gd name="T30" fmla="*/ 18 w 28"/>
                <a:gd name="T31" fmla="*/ 16 h 25"/>
                <a:gd name="T32" fmla="*/ 18 w 28"/>
                <a:gd name="T33" fmla="*/ 17 h 25"/>
                <a:gd name="T34" fmla="*/ 18 w 28"/>
                <a:gd name="T35" fmla="*/ 16 h 25"/>
                <a:gd name="T36" fmla="*/ 17 w 28"/>
                <a:gd name="T37" fmla="*/ 17 h 25"/>
                <a:gd name="T38" fmla="*/ 17 w 28"/>
                <a:gd name="T39" fmla="*/ 17 h 25"/>
                <a:gd name="T40" fmla="*/ 17 w 28"/>
                <a:gd name="T41" fmla="*/ 17 h 25"/>
                <a:gd name="T42" fmla="*/ 16 w 28"/>
                <a:gd name="T43" fmla="*/ 17 h 25"/>
                <a:gd name="T44" fmla="*/ 16 w 28"/>
                <a:gd name="T45" fmla="*/ 17 h 25"/>
                <a:gd name="T46" fmla="*/ 16 w 28"/>
                <a:gd name="T47" fmla="*/ 17 h 25"/>
                <a:gd name="T48" fmla="*/ 15 w 28"/>
                <a:gd name="T49" fmla="*/ 17 h 25"/>
                <a:gd name="T50" fmla="*/ 14 w 28"/>
                <a:gd name="T51" fmla="*/ 17 h 25"/>
                <a:gd name="T52" fmla="*/ 14 w 28"/>
                <a:gd name="T53" fmla="*/ 17 h 25"/>
                <a:gd name="T54" fmla="*/ 14 w 28"/>
                <a:gd name="T55" fmla="*/ 17 h 25"/>
                <a:gd name="T56" fmla="*/ 13 w 28"/>
                <a:gd name="T57" fmla="*/ 17 h 25"/>
                <a:gd name="T58" fmla="*/ 12 w 28"/>
                <a:gd name="T59" fmla="*/ 17 h 25"/>
                <a:gd name="T60" fmla="*/ 12 w 28"/>
                <a:gd name="T61" fmla="*/ 17 h 25"/>
                <a:gd name="T62" fmla="*/ 11 w 28"/>
                <a:gd name="T63" fmla="*/ 16 h 25"/>
                <a:gd name="T64" fmla="*/ 11 w 28"/>
                <a:gd name="T65" fmla="*/ 16 h 25"/>
                <a:gd name="T66" fmla="*/ 11 w 28"/>
                <a:gd name="T67" fmla="*/ 16 h 25"/>
                <a:gd name="T68" fmla="*/ 10 w 28"/>
                <a:gd name="T69" fmla="*/ 15 h 25"/>
                <a:gd name="T70" fmla="*/ 10 w 28"/>
                <a:gd name="T71" fmla="*/ 15 h 25"/>
                <a:gd name="T72" fmla="*/ 10 w 28"/>
                <a:gd name="T73" fmla="*/ 15 h 25"/>
                <a:gd name="T74" fmla="*/ 10 w 28"/>
                <a:gd name="T75" fmla="*/ 14 h 25"/>
                <a:gd name="T76" fmla="*/ 9 w 28"/>
                <a:gd name="T77" fmla="*/ 13 h 25"/>
                <a:gd name="T78" fmla="*/ 9 w 28"/>
                <a:gd name="T79" fmla="*/ 13 h 25"/>
                <a:gd name="T80" fmla="*/ 9 w 28"/>
                <a:gd name="T81" fmla="*/ 13 h 25"/>
                <a:gd name="T82" fmla="*/ 8 w 28"/>
                <a:gd name="T83" fmla="*/ 11 h 25"/>
                <a:gd name="T84" fmla="*/ 8 w 28"/>
                <a:gd name="T85" fmla="*/ 10 h 25"/>
                <a:gd name="T86" fmla="*/ 8 w 28"/>
                <a:gd name="T87" fmla="*/ 10 h 25"/>
                <a:gd name="T88" fmla="*/ 8 w 28"/>
                <a:gd name="T89" fmla="*/ 9 h 25"/>
                <a:gd name="T90" fmla="*/ 8 w 28"/>
                <a:gd name="T91" fmla="*/ 7 h 25"/>
                <a:gd name="T92" fmla="*/ 8 w 28"/>
                <a:gd name="T93" fmla="*/ 6 h 25"/>
                <a:gd name="T94" fmla="*/ 8 w 28"/>
                <a:gd name="T95" fmla="*/ 6 h 25"/>
                <a:gd name="T96" fmla="*/ 8 w 28"/>
                <a:gd name="T97" fmla="*/ 6 h 25"/>
                <a:gd name="T98" fmla="*/ 8 w 28"/>
                <a:gd name="T99" fmla="*/ 5 h 25"/>
                <a:gd name="T100" fmla="*/ 6 w 28"/>
                <a:gd name="T101" fmla="*/ 1 h 25"/>
                <a:gd name="T102" fmla="*/ 2 w 28"/>
                <a:gd name="T103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" h="25">
                  <a:moveTo>
                    <a:pt x="2" y="3"/>
                  </a:moveTo>
                  <a:cubicBezTo>
                    <a:pt x="0" y="10"/>
                    <a:pt x="2" y="18"/>
                    <a:pt x="8" y="22"/>
                  </a:cubicBezTo>
                  <a:cubicBezTo>
                    <a:pt x="11" y="24"/>
                    <a:pt x="15" y="25"/>
                    <a:pt x="18" y="24"/>
                  </a:cubicBezTo>
                  <a:cubicBezTo>
                    <a:pt x="22" y="23"/>
                    <a:pt x="24" y="20"/>
                    <a:pt x="26" y="17"/>
                  </a:cubicBezTo>
                  <a:cubicBezTo>
                    <a:pt x="27" y="13"/>
                    <a:pt x="28" y="8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ubicBezTo>
                    <a:pt x="23" y="0"/>
                    <a:pt x="21" y="2"/>
                    <a:pt x="21" y="4"/>
                  </a:cubicBezTo>
                  <a:cubicBezTo>
                    <a:pt x="21" y="5"/>
                    <a:pt x="21" y="7"/>
                    <a:pt x="21" y="8"/>
                  </a:cubicBezTo>
                  <a:cubicBezTo>
                    <a:pt x="21" y="9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10"/>
                    <a:pt x="20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9" y="15"/>
                    <a:pt x="18" y="16"/>
                    <a:pt x="19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7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5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3" y="17"/>
                    <a:pt x="12" y="17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9"/>
                    <a:pt x="8" y="11"/>
                    <a:pt x="8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4" y="0"/>
                    <a:pt x="2" y="1"/>
                    <a:pt x="2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6" name="Freeform 142"/>
            <p:cNvSpPr>
              <a:spLocks/>
            </p:cNvSpPr>
            <p:nvPr/>
          </p:nvSpPr>
          <p:spPr bwMode="auto">
            <a:xfrm>
              <a:off x="9036050" y="5476875"/>
              <a:ext cx="30162" cy="668338"/>
            </a:xfrm>
            <a:custGeom>
              <a:avLst/>
              <a:gdLst>
                <a:gd name="T0" fmla="*/ 0 w 8"/>
                <a:gd name="T1" fmla="*/ 4 h 178"/>
                <a:gd name="T2" fmla="*/ 1 w 8"/>
                <a:gd name="T3" fmla="*/ 173 h 178"/>
                <a:gd name="T4" fmla="*/ 8 w 8"/>
                <a:gd name="T5" fmla="*/ 173 h 178"/>
                <a:gd name="T6" fmla="*/ 7 w 8"/>
                <a:gd name="T7" fmla="*/ 4 h 178"/>
                <a:gd name="T8" fmla="*/ 0 w 8"/>
                <a:gd name="T9" fmla="*/ 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8">
                  <a:moveTo>
                    <a:pt x="0" y="4"/>
                  </a:moveTo>
                  <a:cubicBezTo>
                    <a:pt x="0" y="61"/>
                    <a:pt x="0" y="117"/>
                    <a:pt x="1" y="173"/>
                  </a:cubicBezTo>
                  <a:cubicBezTo>
                    <a:pt x="1" y="178"/>
                    <a:pt x="8" y="178"/>
                    <a:pt x="8" y="173"/>
                  </a:cubicBezTo>
                  <a:cubicBezTo>
                    <a:pt x="7" y="117"/>
                    <a:pt x="7" y="61"/>
                    <a:pt x="7" y="4"/>
                  </a:cubicBezTo>
                  <a:cubicBezTo>
                    <a:pt x="7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7" name="Freeform 143"/>
            <p:cNvSpPr>
              <a:spLocks/>
            </p:cNvSpPr>
            <p:nvPr/>
          </p:nvSpPr>
          <p:spPr bwMode="auto">
            <a:xfrm>
              <a:off x="8999538" y="6111875"/>
              <a:ext cx="101600" cy="101600"/>
            </a:xfrm>
            <a:custGeom>
              <a:avLst/>
              <a:gdLst>
                <a:gd name="T0" fmla="*/ 7 w 27"/>
                <a:gd name="T1" fmla="*/ 22 h 27"/>
                <a:gd name="T2" fmla="*/ 7 w 27"/>
                <a:gd name="T3" fmla="*/ 17 h 27"/>
                <a:gd name="T4" fmla="*/ 7 w 27"/>
                <a:gd name="T5" fmla="*/ 16 h 27"/>
                <a:gd name="T6" fmla="*/ 7 w 27"/>
                <a:gd name="T7" fmla="*/ 15 h 27"/>
                <a:gd name="T8" fmla="*/ 8 w 27"/>
                <a:gd name="T9" fmla="*/ 13 h 27"/>
                <a:gd name="T10" fmla="*/ 8 w 27"/>
                <a:gd name="T11" fmla="*/ 12 h 27"/>
                <a:gd name="T12" fmla="*/ 8 w 27"/>
                <a:gd name="T13" fmla="*/ 11 h 27"/>
                <a:gd name="T14" fmla="*/ 8 w 27"/>
                <a:gd name="T15" fmla="*/ 11 h 27"/>
                <a:gd name="T16" fmla="*/ 9 w 27"/>
                <a:gd name="T17" fmla="*/ 10 h 27"/>
                <a:gd name="T18" fmla="*/ 9 w 27"/>
                <a:gd name="T19" fmla="*/ 10 h 27"/>
                <a:gd name="T20" fmla="*/ 9 w 27"/>
                <a:gd name="T21" fmla="*/ 10 h 27"/>
                <a:gd name="T22" fmla="*/ 11 w 27"/>
                <a:gd name="T23" fmla="*/ 8 h 27"/>
                <a:gd name="T24" fmla="*/ 10 w 27"/>
                <a:gd name="T25" fmla="*/ 8 h 27"/>
                <a:gd name="T26" fmla="*/ 11 w 27"/>
                <a:gd name="T27" fmla="*/ 8 h 27"/>
                <a:gd name="T28" fmla="*/ 12 w 27"/>
                <a:gd name="T29" fmla="*/ 7 h 27"/>
                <a:gd name="T30" fmla="*/ 12 w 27"/>
                <a:gd name="T31" fmla="*/ 7 h 27"/>
                <a:gd name="T32" fmla="*/ 12 w 27"/>
                <a:gd name="T33" fmla="*/ 7 h 27"/>
                <a:gd name="T34" fmla="*/ 13 w 27"/>
                <a:gd name="T35" fmla="*/ 7 h 27"/>
                <a:gd name="T36" fmla="*/ 13 w 27"/>
                <a:gd name="T37" fmla="*/ 7 h 27"/>
                <a:gd name="T38" fmla="*/ 13 w 27"/>
                <a:gd name="T39" fmla="*/ 7 h 27"/>
                <a:gd name="T40" fmla="*/ 14 w 27"/>
                <a:gd name="T41" fmla="*/ 7 h 27"/>
                <a:gd name="T42" fmla="*/ 14 w 27"/>
                <a:gd name="T43" fmla="*/ 7 h 27"/>
                <a:gd name="T44" fmla="*/ 15 w 27"/>
                <a:gd name="T45" fmla="*/ 7 h 27"/>
                <a:gd name="T46" fmla="*/ 15 w 27"/>
                <a:gd name="T47" fmla="*/ 7 h 27"/>
                <a:gd name="T48" fmla="*/ 17 w 27"/>
                <a:gd name="T49" fmla="*/ 8 h 27"/>
                <a:gd name="T50" fmla="*/ 18 w 27"/>
                <a:gd name="T51" fmla="*/ 9 h 27"/>
                <a:gd name="T52" fmla="*/ 18 w 27"/>
                <a:gd name="T53" fmla="*/ 9 h 27"/>
                <a:gd name="T54" fmla="*/ 19 w 27"/>
                <a:gd name="T55" fmla="*/ 10 h 27"/>
                <a:gd name="T56" fmla="*/ 19 w 27"/>
                <a:gd name="T57" fmla="*/ 10 h 27"/>
                <a:gd name="T58" fmla="*/ 19 w 27"/>
                <a:gd name="T59" fmla="*/ 10 h 27"/>
                <a:gd name="T60" fmla="*/ 20 w 27"/>
                <a:gd name="T61" fmla="*/ 11 h 27"/>
                <a:gd name="T62" fmla="*/ 20 w 27"/>
                <a:gd name="T63" fmla="*/ 12 h 27"/>
                <a:gd name="T64" fmla="*/ 20 w 27"/>
                <a:gd name="T65" fmla="*/ 14 h 27"/>
                <a:gd name="T66" fmla="*/ 20 w 27"/>
                <a:gd name="T67" fmla="*/ 14 h 27"/>
                <a:gd name="T68" fmla="*/ 20 w 27"/>
                <a:gd name="T69" fmla="*/ 14 h 27"/>
                <a:gd name="T70" fmla="*/ 20 w 27"/>
                <a:gd name="T71" fmla="*/ 16 h 27"/>
                <a:gd name="T72" fmla="*/ 20 w 27"/>
                <a:gd name="T73" fmla="*/ 18 h 27"/>
                <a:gd name="T74" fmla="*/ 20 w 27"/>
                <a:gd name="T75" fmla="*/ 23 h 27"/>
                <a:gd name="T76" fmla="*/ 24 w 27"/>
                <a:gd name="T77" fmla="*/ 27 h 27"/>
                <a:gd name="T78" fmla="*/ 27 w 27"/>
                <a:gd name="T79" fmla="*/ 23 h 27"/>
                <a:gd name="T80" fmla="*/ 27 w 27"/>
                <a:gd name="T81" fmla="*/ 12 h 27"/>
                <a:gd name="T82" fmla="*/ 21 w 27"/>
                <a:gd name="T83" fmla="*/ 3 h 27"/>
                <a:gd name="T84" fmla="*/ 10 w 27"/>
                <a:gd name="T85" fmla="*/ 1 h 27"/>
                <a:gd name="T86" fmla="*/ 2 w 27"/>
                <a:gd name="T87" fmla="*/ 8 h 27"/>
                <a:gd name="T88" fmla="*/ 0 w 27"/>
                <a:gd name="T89" fmla="*/ 22 h 27"/>
                <a:gd name="T90" fmla="*/ 4 w 27"/>
                <a:gd name="T91" fmla="*/ 26 h 27"/>
                <a:gd name="T92" fmla="*/ 7 w 27"/>
                <a:gd name="T9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7">
                  <a:moveTo>
                    <a:pt x="7" y="22"/>
                  </a:moveTo>
                  <a:cubicBezTo>
                    <a:pt x="7" y="21"/>
                    <a:pt x="7" y="19"/>
                    <a:pt x="7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4"/>
                    <a:pt x="7" y="14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10" y="9"/>
                    <a:pt x="10" y="9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6" y="8"/>
                    <a:pt x="15" y="7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8" y="9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19" y="11"/>
                    <a:pt x="20" y="11"/>
                    <a:pt x="20" y="12"/>
                  </a:cubicBezTo>
                  <a:cubicBezTo>
                    <a:pt x="20" y="12"/>
                    <a:pt x="20" y="13"/>
                    <a:pt x="20" y="14"/>
                  </a:cubicBezTo>
                  <a:cubicBezTo>
                    <a:pt x="20" y="14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7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0" y="25"/>
                    <a:pt x="22" y="27"/>
                    <a:pt x="24" y="27"/>
                  </a:cubicBezTo>
                  <a:cubicBezTo>
                    <a:pt x="26" y="27"/>
                    <a:pt x="27" y="25"/>
                    <a:pt x="27" y="23"/>
                  </a:cubicBezTo>
                  <a:cubicBezTo>
                    <a:pt x="27" y="20"/>
                    <a:pt x="27" y="16"/>
                    <a:pt x="27" y="12"/>
                  </a:cubicBezTo>
                  <a:cubicBezTo>
                    <a:pt x="26" y="8"/>
                    <a:pt x="24" y="5"/>
                    <a:pt x="21" y="3"/>
                  </a:cubicBezTo>
                  <a:cubicBezTo>
                    <a:pt x="18" y="1"/>
                    <a:pt x="14" y="0"/>
                    <a:pt x="10" y="1"/>
                  </a:cubicBezTo>
                  <a:cubicBezTo>
                    <a:pt x="7" y="2"/>
                    <a:pt x="4" y="5"/>
                    <a:pt x="2" y="8"/>
                  </a:cubicBezTo>
                  <a:cubicBezTo>
                    <a:pt x="0" y="13"/>
                    <a:pt x="0" y="17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5" y="26"/>
                    <a:pt x="7" y="24"/>
                    <a:pt x="7" y="2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8" name="Freeform 144"/>
            <p:cNvSpPr>
              <a:spLocks/>
            </p:cNvSpPr>
            <p:nvPr/>
          </p:nvSpPr>
          <p:spPr bwMode="auto">
            <a:xfrm>
              <a:off x="8966200" y="6175375"/>
              <a:ext cx="171450" cy="157163"/>
            </a:xfrm>
            <a:custGeom>
              <a:avLst/>
              <a:gdLst>
                <a:gd name="T0" fmla="*/ 7 w 46"/>
                <a:gd name="T1" fmla="*/ 38 h 42"/>
                <a:gd name="T2" fmla="*/ 22 w 46"/>
                <a:gd name="T3" fmla="*/ 8 h 42"/>
                <a:gd name="T4" fmla="*/ 30 w 46"/>
                <a:gd name="T5" fmla="*/ 10 h 42"/>
                <a:gd name="T6" fmla="*/ 34 w 46"/>
                <a:gd name="T7" fmla="*/ 16 h 42"/>
                <a:gd name="T8" fmla="*/ 39 w 46"/>
                <a:gd name="T9" fmla="*/ 36 h 42"/>
                <a:gd name="T10" fmla="*/ 46 w 46"/>
                <a:gd name="T11" fmla="*/ 36 h 42"/>
                <a:gd name="T12" fmla="*/ 42 w 46"/>
                <a:gd name="T13" fmla="*/ 17 h 42"/>
                <a:gd name="T14" fmla="*/ 32 w 46"/>
                <a:gd name="T15" fmla="*/ 3 h 42"/>
                <a:gd name="T16" fmla="*/ 15 w 46"/>
                <a:gd name="T17" fmla="*/ 3 h 42"/>
                <a:gd name="T18" fmla="*/ 3 w 46"/>
                <a:gd name="T19" fmla="*/ 16 h 42"/>
                <a:gd name="T20" fmla="*/ 0 w 46"/>
                <a:gd name="T21" fmla="*/ 38 h 42"/>
                <a:gd name="T22" fmla="*/ 4 w 46"/>
                <a:gd name="T23" fmla="*/ 42 h 42"/>
                <a:gd name="T24" fmla="*/ 7 w 46"/>
                <a:gd name="T2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42">
                  <a:moveTo>
                    <a:pt x="7" y="38"/>
                  </a:moveTo>
                  <a:cubicBezTo>
                    <a:pt x="6" y="27"/>
                    <a:pt x="8" y="10"/>
                    <a:pt x="22" y="8"/>
                  </a:cubicBezTo>
                  <a:cubicBezTo>
                    <a:pt x="25" y="8"/>
                    <a:pt x="28" y="8"/>
                    <a:pt x="30" y="10"/>
                  </a:cubicBezTo>
                  <a:cubicBezTo>
                    <a:pt x="32" y="11"/>
                    <a:pt x="33" y="13"/>
                    <a:pt x="34" y="16"/>
                  </a:cubicBezTo>
                  <a:cubicBezTo>
                    <a:pt x="37" y="22"/>
                    <a:pt x="39" y="29"/>
                    <a:pt x="39" y="36"/>
                  </a:cubicBezTo>
                  <a:cubicBezTo>
                    <a:pt x="39" y="41"/>
                    <a:pt x="46" y="41"/>
                    <a:pt x="46" y="36"/>
                  </a:cubicBezTo>
                  <a:cubicBezTo>
                    <a:pt x="46" y="30"/>
                    <a:pt x="44" y="23"/>
                    <a:pt x="42" y="17"/>
                  </a:cubicBezTo>
                  <a:cubicBezTo>
                    <a:pt x="40" y="11"/>
                    <a:pt x="37" y="6"/>
                    <a:pt x="32" y="3"/>
                  </a:cubicBezTo>
                  <a:cubicBezTo>
                    <a:pt x="26" y="0"/>
                    <a:pt x="20" y="1"/>
                    <a:pt x="15" y="3"/>
                  </a:cubicBezTo>
                  <a:cubicBezTo>
                    <a:pt x="9" y="6"/>
                    <a:pt x="5" y="11"/>
                    <a:pt x="3" y="16"/>
                  </a:cubicBezTo>
                  <a:cubicBezTo>
                    <a:pt x="0" y="23"/>
                    <a:pt x="0" y="31"/>
                    <a:pt x="0" y="38"/>
                  </a:cubicBezTo>
                  <a:cubicBezTo>
                    <a:pt x="1" y="40"/>
                    <a:pt x="2" y="42"/>
                    <a:pt x="4" y="42"/>
                  </a:cubicBezTo>
                  <a:cubicBezTo>
                    <a:pt x="6" y="42"/>
                    <a:pt x="7" y="40"/>
                    <a:pt x="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9" name="Freeform 145"/>
            <p:cNvSpPr>
              <a:spLocks/>
            </p:cNvSpPr>
            <p:nvPr/>
          </p:nvSpPr>
          <p:spPr bwMode="auto">
            <a:xfrm>
              <a:off x="8958263" y="6296025"/>
              <a:ext cx="195262" cy="36513"/>
            </a:xfrm>
            <a:custGeom>
              <a:avLst/>
              <a:gdLst>
                <a:gd name="T0" fmla="*/ 4 w 52"/>
                <a:gd name="T1" fmla="*/ 9 h 10"/>
                <a:gd name="T2" fmla="*/ 27 w 52"/>
                <a:gd name="T3" fmla="*/ 10 h 10"/>
                <a:gd name="T4" fmla="*/ 48 w 52"/>
                <a:gd name="T5" fmla="*/ 8 h 10"/>
                <a:gd name="T6" fmla="*/ 47 w 52"/>
                <a:gd name="T7" fmla="*/ 1 h 10"/>
                <a:gd name="T8" fmla="*/ 26 w 52"/>
                <a:gd name="T9" fmla="*/ 4 h 10"/>
                <a:gd name="T10" fmla="*/ 4 w 52"/>
                <a:gd name="T11" fmla="*/ 2 h 10"/>
                <a:gd name="T12" fmla="*/ 0 w 52"/>
                <a:gd name="T13" fmla="*/ 6 h 10"/>
                <a:gd name="T14" fmla="*/ 4 w 52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0">
                  <a:moveTo>
                    <a:pt x="4" y="9"/>
                  </a:moveTo>
                  <a:cubicBezTo>
                    <a:pt x="12" y="10"/>
                    <a:pt x="19" y="10"/>
                    <a:pt x="27" y="10"/>
                  </a:cubicBezTo>
                  <a:cubicBezTo>
                    <a:pt x="34" y="10"/>
                    <a:pt x="42" y="10"/>
                    <a:pt x="48" y="8"/>
                  </a:cubicBezTo>
                  <a:cubicBezTo>
                    <a:pt x="52" y="6"/>
                    <a:pt x="51" y="0"/>
                    <a:pt x="47" y="1"/>
                  </a:cubicBezTo>
                  <a:cubicBezTo>
                    <a:pt x="40" y="3"/>
                    <a:pt x="33" y="3"/>
                    <a:pt x="26" y="4"/>
                  </a:cubicBezTo>
                  <a:cubicBezTo>
                    <a:pt x="19" y="4"/>
                    <a:pt x="11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9"/>
                    <a:pt x="4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0" name="Freeform 146"/>
            <p:cNvSpPr>
              <a:spLocks/>
            </p:cNvSpPr>
            <p:nvPr/>
          </p:nvSpPr>
          <p:spPr bwMode="auto">
            <a:xfrm>
              <a:off x="8969375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1" name="Freeform 147"/>
            <p:cNvSpPr>
              <a:spLocks/>
            </p:cNvSpPr>
            <p:nvPr/>
          </p:nvSpPr>
          <p:spPr bwMode="auto">
            <a:xfrm>
              <a:off x="9013825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2" name="Freeform 148"/>
            <p:cNvSpPr>
              <a:spLocks/>
            </p:cNvSpPr>
            <p:nvPr/>
          </p:nvSpPr>
          <p:spPr bwMode="auto">
            <a:xfrm>
              <a:off x="9066213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3" name="Freeform 149"/>
            <p:cNvSpPr>
              <a:spLocks/>
            </p:cNvSpPr>
            <p:nvPr/>
          </p:nvSpPr>
          <p:spPr bwMode="auto">
            <a:xfrm>
              <a:off x="9112250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5" name="组合 47244"/>
          <p:cNvGrpSpPr/>
          <p:nvPr/>
        </p:nvGrpSpPr>
        <p:grpSpPr>
          <a:xfrm>
            <a:off x="1536683" y="195529"/>
            <a:ext cx="408681" cy="1618572"/>
            <a:chOff x="2184400" y="203200"/>
            <a:chExt cx="803275" cy="3181351"/>
          </a:xfrm>
        </p:grpSpPr>
        <p:sp>
          <p:nvSpPr>
            <p:cNvPr id="47194" name="Freeform 150"/>
            <p:cNvSpPr>
              <a:spLocks noEditPoints="1"/>
            </p:cNvSpPr>
            <p:nvPr/>
          </p:nvSpPr>
          <p:spPr bwMode="auto">
            <a:xfrm>
              <a:off x="2184400" y="792163"/>
              <a:ext cx="803275" cy="1355725"/>
            </a:xfrm>
            <a:custGeom>
              <a:avLst/>
              <a:gdLst>
                <a:gd name="T0" fmla="*/ 121 w 214"/>
                <a:gd name="T1" fmla="*/ 361 h 361"/>
                <a:gd name="T2" fmla="*/ 94 w 214"/>
                <a:gd name="T3" fmla="*/ 361 h 361"/>
                <a:gd name="T4" fmla="*/ 0 w 214"/>
                <a:gd name="T5" fmla="*/ 268 h 361"/>
                <a:gd name="T6" fmla="*/ 0 w 214"/>
                <a:gd name="T7" fmla="*/ 94 h 361"/>
                <a:gd name="T8" fmla="*/ 94 w 214"/>
                <a:gd name="T9" fmla="*/ 0 h 361"/>
                <a:gd name="T10" fmla="*/ 121 w 214"/>
                <a:gd name="T11" fmla="*/ 0 h 361"/>
                <a:gd name="T12" fmla="*/ 214 w 214"/>
                <a:gd name="T13" fmla="*/ 94 h 361"/>
                <a:gd name="T14" fmla="*/ 214 w 214"/>
                <a:gd name="T15" fmla="*/ 268 h 361"/>
                <a:gd name="T16" fmla="*/ 121 w 214"/>
                <a:gd name="T17" fmla="*/ 361 h 361"/>
                <a:gd name="T18" fmla="*/ 94 w 214"/>
                <a:gd name="T19" fmla="*/ 8 h 361"/>
                <a:gd name="T20" fmla="*/ 8 w 214"/>
                <a:gd name="T21" fmla="*/ 94 h 361"/>
                <a:gd name="T22" fmla="*/ 8 w 214"/>
                <a:gd name="T23" fmla="*/ 268 h 361"/>
                <a:gd name="T24" fmla="*/ 94 w 214"/>
                <a:gd name="T25" fmla="*/ 354 h 361"/>
                <a:gd name="T26" fmla="*/ 121 w 214"/>
                <a:gd name="T27" fmla="*/ 354 h 361"/>
                <a:gd name="T28" fmla="*/ 207 w 214"/>
                <a:gd name="T29" fmla="*/ 268 h 361"/>
                <a:gd name="T30" fmla="*/ 207 w 214"/>
                <a:gd name="T31" fmla="*/ 94 h 361"/>
                <a:gd name="T32" fmla="*/ 121 w 214"/>
                <a:gd name="T33" fmla="*/ 8 h 361"/>
                <a:gd name="T34" fmla="*/ 94 w 214"/>
                <a:gd name="T35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4" h="361">
                  <a:moveTo>
                    <a:pt x="121" y="361"/>
                  </a:moveTo>
                  <a:cubicBezTo>
                    <a:pt x="94" y="361"/>
                    <a:pt x="94" y="361"/>
                    <a:pt x="94" y="361"/>
                  </a:cubicBezTo>
                  <a:cubicBezTo>
                    <a:pt x="42" y="361"/>
                    <a:pt x="0" y="319"/>
                    <a:pt x="0" y="26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2" y="0"/>
                    <a:pt x="214" y="42"/>
                    <a:pt x="214" y="94"/>
                  </a:cubicBezTo>
                  <a:cubicBezTo>
                    <a:pt x="214" y="268"/>
                    <a:pt x="214" y="268"/>
                    <a:pt x="214" y="268"/>
                  </a:cubicBezTo>
                  <a:cubicBezTo>
                    <a:pt x="214" y="319"/>
                    <a:pt x="172" y="361"/>
                    <a:pt x="121" y="361"/>
                  </a:cubicBezTo>
                  <a:close/>
                  <a:moveTo>
                    <a:pt x="94" y="8"/>
                  </a:moveTo>
                  <a:cubicBezTo>
                    <a:pt x="47" y="8"/>
                    <a:pt x="8" y="46"/>
                    <a:pt x="8" y="94"/>
                  </a:cubicBezTo>
                  <a:cubicBezTo>
                    <a:pt x="8" y="268"/>
                    <a:pt x="8" y="268"/>
                    <a:pt x="8" y="268"/>
                  </a:cubicBezTo>
                  <a:cubicBezTo>
                    <a:pt x="8" y="315"/>
                    <a:pt x="47" y="354"/>
                    <a:pt x="94" y="354"/>
                  </a:cubicBezTo>
                  <a:cubicBezTo>
                    <a:pt x="121" y="354"/>
                    <a:pt x="121" y="354"/>
                    <a:pt x="121" y="354"/>
                  </a:cubicBezTo>
                  <a:cubicBezTo>
                    <a:pt x="168" y="354"/>
                    <a:pt x="207" y="315"/>
                    <a:pt x="207" y="268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46"/>
                    <a:pt x="168" y="8"/>
                    <a:pt x="121" y="8"/>
                  </a:cubicBezTo>
                  <a:lnTo>
                    <a:pt x="94" y="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5" name="Freeform 151"/>
            <p:cNvSpPr>
              <a:spLocks noEditPoints="1"/>
            </p:cNvSpPr>
            <p:nvPr/>
          </p:nvSpPr>
          <p:spPr bwMode="auto">
            <a:xfrm>
              <a:off x="2308225" y="792163"/>
              <a:ext cx="574675" cy="1363663"/>
            </a:xfrm>
            <a:custGeom>
              <a:avLst/>
              <a:gdLst>
                <a:gd name="T0" fmla="*/ 76 w 153"/>
                <a:gd name="T1" fmla="*/ 363 h 363"/>
                <a:gd name="T2" fmla="*/ 0 w 153"/>
                <a:gd name="T3" fmla="*/ 287 h 363"/>
                <a:gd name="T4" fmla="*/ 0 w 153"/>
                <a:gd name="T5" fmla="*/ 76 h 363"/>
                <a:gd name="T6" fmla="*/ 76 w 153"/>
                <a:gd name="T7" fmla="*/ 0 h 363"/>
                <a:gd name="T8" fmla="*/ 153 w 153"/>
                <a:gd name="T9" fmla="*/ 76 h 363"/>
                <a:gd name="T10" fmla="*/ 153 w 153"/>
                <a:gd name="T11" fmla="*/ 287 h 363"/>
                <a:gd name="T12" fmla="*/ 76 w 153"/>
                <a:gd name="T13" fmla="*/ 363 h 363"/>
                <a:gd name="T14" fmla="*/ 76 w 153"/>
                <a:gd name="T15" fmla="*/ 8 h 363"/>
                <a:gd name="T16" fmla="*/ 7 w 153"/>
                <a:gd name="T17" fmla="*/ 76 h 363"/>
                <a:gd name="T18" fmla="*/ 7 w 153"/>
                <a:gd name="T19" fmla="*/ 287 h 363"/>
                <a:gd name="T20" fmla="*/ 76 w 153"/>
                <a:gd name="T21" fmla="*/ 356 h 363"/>
                <a:gd name="T22" fmla="*/ 145 w 153"/>
                <a:gd name="T23" fmla="*/ 287 h 363"/>
                <a:gd name="T24" fmla="*/ 145 w 153"/>
                <a:gd name="T25" fmla="*/ 76 h 363"/>
                <a:gd name="T26" fmla="*/ 76 w 153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363">
                  <a:moveTo>
                    <a:pt x="76" y="363"/>
                  </a:moveTo>
                  <a:cubicBezTo>
                    <a:pt x="34" y="363"/>
                    <a:pt x="0" y="329"/>
                    <a:pt x="0" y="28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18" y="0"/>
                    <a:pt x="153" y="34"/>
                    <a:pt x="153" y="76"/>
                  </a:cubicBezTo>
                  <a:cubicBezTo>
                    <a:pt x="153" y="287"/>
                    <a:pt x="153" y="287"/>
                    <a:pt x="153" y="287"/>
                  </a:cubicBezTo>
                  <a:cubicBezTo>
                    <a:pt x="153" y="329"/>
                    <a:pt x="118" y="363"/>
                    <a:pt x="76" y="363"/>
                  </a:cubicBezTo>
                  <a:close/>
                  <a:moveTo>
                    <a:pt x="76" y="8"/>
                  </a:moveTo>
                  <a:cubicBezTo>
                    <a:pt x="38" y="8"/>
                    <a:pt x="7" y="38"/>
                    <a:pt x="7" y="76"/>
                  </a:cubicBezTo>
                  <a:cubicBezTo>
                    <a:pt x="7" y="287"/>
                    <a:pt x="7" y="287"/>
                    <a:pt x="7" y="287"/>
                  </a:cubicBezTo>
                  <a:cubicBezTo>
                    <a:pt x="7" y="325"/>
                    <a:pt x="38" y="356"/>
                    <a:pt x="76" y="356"/>
                  </a:cubicBezTo>
                  <a:cubicBezTo>
                    <a:pt x="114" y="356"/>
                    <a:pt x="145" y="325"/>
                    <a:pt x="145" y="287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45" y="38"/>
                    <a:pt x="114" y="8"/>
                    <a:pt x="76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6" name="Freeform 152"/>
            <p:cNvSpPr>
              <a:spLocks noEditPoints="1"/>
            </p:cNvSpPr>
            <p:nvPr/>
          </p:nvSpPr>
          <p:spPr bwMode="auto">
            <a:xfrm>
              <a:off x="2481263" y="792163"/>
              <a:ext cx="228600" cy="1363663"/>
            </a:xfrm>
            <a:custGeom>
              <a:avLst/>
              <a:gdLst>
                <a:gd name="T0" fmla="*/ 30 w 61"/>
                <a:gd name="T1" fmla="*/ 363 h 363"/>
                <a:gd name="T2" fmla="*/ 0 w 61"/>
                <a:gd name="T3" fmla="*/ 333 h 363"/>
                <a:gd name="T4" fmla="*/ 0 w 61"/>
                <a:gd name="T5" fmla="*/ 31 h 363"/>
                <a:gd name="T6" fmla="*/ 30 w 61"/>
                <a:gd name="T7" fmla="*/ 0 h 363"/>
                <a:gd name="T8" fmla="*/ 61 w 61"/>
                <a:gd name="T9" fmla="*/ 31 h 363"/>
                <a:gd name="T10" fmla="*/ 61 w 61"/>
                <a:gd name="T11" fmla="*/ 333 h 363"/>
                <a:gd name="T12" fmla="*/ 30 w 61"/>
                <a:gd name="T13" fmla="*/ 363 h 363"/>
                <a:gd name="T14" fmla="*/ 30 w 61"/>
                <a:gd name="T15" fmla="*/ 8 h 363"/>
                <a:gd name="T16" fmla="*/ 7 w 61"/>
                <a:gd name="T17" fmla="*/ 31 h 363"/>
                <a:gd name="T18" fmla="*/ 7 w 61"/>
                <a:gd name="T19" fmla="*/ 333 h 363"/>
                <a:gd name="T20" fmla="*/ 30 w 61"/>
                <a:gd name="T21" fmla="*/ 356 h 363"/>
                <a:gd name="T22" fmla="*/ 53 w 61"/>
                <a:gd name="T23" fmla="*/ 333 h 363"/>
                <a:gd name="T24" fmla="*/ 53 w 61"/>
                <a:gd name="T25" fmla="*/ 31 h 363"/>
                <a:gd name="T26" fmla="*/ 30 w 61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363">
                  <a:moveTo>
                    <a:pt x="30" y="363"/>
                  </a:moveTo>
                  <a:cubicBezTo>
                    <a:pt x="14" y="363"/>
                    <a:pt x="0" y="349"/>
                    <a:pt x="0" y="3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333"/>
                    <a:pt x="61" y="333"/>
                    <a:pt x="61" y="333"/>
                  </a:cubicBezTo>
                  <a:cubicBezTo>
                    <a:pt x="61" y="349"/>
                    <a:pt x="47" y="363"/>
                    <a:pt x="30" y="363"/>
                  </a:cubicBezTo>
                  <a:close/>
                  <a:moveTo>
                    <a:pt x="30" y="8"/>
                  </a:moveTo>
                  <a:cubicBezTo>
                    <a:pt x="18" y="8"/>
                    <a:pt x="7" y="18"/>
                    <a:pt x="7" y="31"/>
                  </a:cubicBezTo>
                  <a:cubicBezTo>
                    <a:pt x="7" y="333"/>
                    <a:pt x="7" y="333"/>
                    <a:pt x="7" y="333"/>
                  </a:cubicBezTo>
                  <a:cubicBezTo>
                    <a:pt x="7" y="345"/>
                    <a:pt x="18" y="356"/>
                    <a:pt x="30" y="356"/>
                  </a:cubicBezTo>
                  <a:cubicBezTo>
                    <a:pt x="43" y="356"/>
                    <a:pt x="53" y="345"/>
                    <a:pt x="53" y="333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7" name="Freeform 153"/>
            <p:cNvSpPr>
              <a:spLocks/>
            </p:cNvSpPr>
            <p:nvPr/>
          </p:nvSpPr>
          <p:spPr bwMode="auto">
            <a:xfrm>
              <a:off x="2473325" y="698500"/>
              <a:ext cx="285750" cy="142875"/>
            </a:xfrm>
            <a:custGeom>
              <a:avLst/>
              <a:gdLst>
                <a:gd name="T0" fmla="*/ 8 w 76"/>
                <a:gd name="T1" fmla="*/ 30 h 38"/>
                <a:gd name="T2" fmla="*/ 8 w 76"/>
                <a:gd name="T3" fmla="*/ 17 h 38"/>
                <a:gd name="T4" fmla="*/ 8 w 76"/>
                <a:gd name="T5" fmla="*/ 9 h 38"/>
                <a:gd name="T6" fmla="*/ 8 w 76"/>
                <a:gd name="T7" fmla="*/ 9 h 38"/>
                <a:gd name="T8" fmla="*/ 9 w 76"/>
                <a:gd name="T9" fmla="*/ 9 h 38"/>
                <a:gd name="T10" fmla="*/ 12 w 76"/>
                <a:gd name="T11" fmla="*/ 9 h 38"/>
                <a:gd name="T12" fmla="*/ 39 w 76"/>
                <a:gd name="T13" fmla="*/ 8 h 38"/>
                <a:gd name="T14" fmla="*/ 65 w 76"/>
                <a:gd name="T15" fmla="*/ 9 h 38"/>
                <a:gd name="T16" fmla="*/ 68 w 76"/>
                <a:gd name="T17" fmla="*/ 9 h 38"/>
                <a:gd name="T18" fmla="*/ 68 w 76"/>
                <a:gd name="T19" fmla="*/ 11 h 38"/>
                <a:gd name="T20" fmla="*/ 69 w 76"/>
                <a:gd name="T21" fmla="*/ 18 h 38"/>
                <a:gd name="T22" fmla="*/ 67 w 76"/>
                <a:gd name="T23" fmla="*/ 32 h 38"/>
                <a:gd name="T24" fmla="*/ 74 w 76"/>
                <a:gd name="T25" fmla="*/ 34 h 38"/>
                <a:gd name="T26" fmla="*/ 76 w 76"/>
                <a:gd name="T27" fmla="*/ 17 h 38"/>
                <a:gd name="T28" fmla="*/ 73 w 76"/>
                <a:gd name="T29" fmla="*/ 3 h 38"/>
                <a:gd name="T30" fmla="*/ 66 w 76"/>
                <a:gd name="T31" fmla="*/ 2 h 38"/>
                <a:gd name="T32" fmla="*/ 57 w 76"/>
                <a:gd name="T33" fmla="*/ 1 h 38"/>
                <a:gd name="T34" fmla="*/ 40 w 76"/>
                <a:gd name="T35" fmla="*/ 0 h 38"/>
                <a:gd name="T36" fmla="*/ 6 w 76"/>
                <a:gd name="T37" fmla="*/ 2 h 38"/>
                <a:gd name="T38" fmla="*/ 0 w 76"/>
                <a:gd name="T39" fmla="*/ 11 h 38"/>
                <a:gd name="T40" fmla="*/ 0 w 76"/>
                <a:gd name="T41" fmla="*/ 30 h 38"/>
                <a:gd name="T42" fmla="*/ 8 w 76"/>
                <a:gd name="T43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8" y="30"/>
                  </a:moveTo>
                  <a:cubicBezTo>
                    <a:pt x="8" y="25"/>
                    <a:pt x="8" y="21"/>
                    <a:pt x="8" y="17"/>
                  </a:cubicBezTo>
                  <a:cubicBezTo>
                    <a:pt x="8" y="14"/>
                    <a:pt x="8" y="11"/>
                    <a:pt x="8" y="9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21" y="8"/>
                    <a:pt x="30" y="8"/>
                    <a:pt x="39" y="8"/>
                  </a:cubicBezTo>
                  <a:cubicBezTo>
                    <a:pt x="48" y="8"/>
                    <a:pt x="56" y="8"/>
                    <a:pt x="65" y="9"/>
                  </a:cubicBezTo>
                  <a:cubicBezTo>
                    <a:pt x="65" y="9"/>
                    <a:pt x="69" y="10"/>
                    <a:pt x="68" y="9"/>
                  </a:cubicBezTo>
                  <a:cubicBezTo>
                    <a:pt x="68" y="9"/>
                    <a:pt x="68" y="11"/>
                    <a:pt x="68" y="11"/>
                  </a:cubicBezTo>
                  <a:cubicBezTo>
                    <a:pt x="69" y="13"/>
                    <a:pt x="69" y="16"/>
                    <a:pt x="69" y="18"/>
                  </a:cubicBezTo>
                  <a:cubicBezTo>
                    <a:pt x="69" y="23"/>
                    <a:pt x="68" y="27"/>
                    <a:pt x="67" y="32"/>
                  </a:cubicBezTo>
                  <a:cubicBezTo>
                    <a:pt x="66" y="36"/>
                    <a:pt x="73" y="38"/>
                    <a:pt x="74" y="34"/>
                  </a:cubicBezTo>
                  <a:cubicBezTo>
                    <a:pt x="76" y="28"/>
                    <a:pt x="76" y="23"/>
                    <a:pt x="76" y="17"/>
                  </a:cubicBezTo>
                  <a:cubicBezTo>
                    <a:pt x="76" y="13"/>
                    <a:pt x="76" y="6"/>
                    <a:pt x="73" y="3"/>
                  </a:cubicBezTo>
                  <a:cubicBezTo>
                    <a:pt x="71" y="2"/>
                    <a:pt x="68" y="2"/>
                    <a:pt x="66" y="2"/>
                  </a:cubicBezTo>
                  <a:cubicBezTo>
                    <a:pt x="63" y="2"/>
                    <a:pt x="60" y="1"/>
                    <a:pt x="57" y="1"/>
                  </a:cubicBezTo>
                  <a:cubicBezTo>
                    <a:pt x="52" y="1"/>
                    <a:pt x="46" y="0"/>
                    <a:pt x="40" y="0"/>
                  </a:cubicBezTo>
                  <a:cubicBezTo>
                    <a:pt x="29" y="0"/>
                    <a:pt x="17" y="1"/>
                    <a:pt x="6" y="2"/>
                  </a:cubicBezTo>
                  <a:cubicBezTo>
                    <a:pt x="1" y="3"/>
                    <a:pt x="0" y="6"/>
                    <a:pt x="0" y="11"/>
                  </a:cubicBezTo>
                  <a:cubicBezTo>
                    <a:pt x="0" y="17"/>
                    <a:pt x="0" y="24"/>
                    <a:pt x="0" y="30"/>
                  </a:cubicBezTo>
                  <a:cubicBezTo>
                    <a:pt x="0" y="35"/>
                    <a:pt x="8" y="35"/>
                    <a:pt x="8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8" name="Freeform 154"/>
            <p:cNvSpPr>
              <a:spLocks/>
            </p:cNvSpPr>
            <p:nvPr/>
          </p:nvSpPr>
          <p:spPr bwMode="auto">
            <a:xfrm>
              <a:off x="2555875" y="619125"/>
              <a:ext cx="109537" cy="101600"/>
            </a:xfrm>
            <a:custGeom>
              <a:avLst/>
              <a:gdLst>
                <a:gd name="T0" fmla="*/ 8 w 29"/>
                <a:gd name="T1" fmla="*/ 21 h 27"/>
                <a:gd name="T2" fmla="*/ 8 w 29"/>
                <a:gd name="T3" fmla="*/ 20 h 27"/>
                <a:gd name="T4" fmla="*/ 8 w 29"/>
                <a:gd name="T5" fmla="*/ 21 h 27"/>
                <a:gd name="T6" fmla="*/ 8 w 29"/>
                <a:gd name="T7" fmla="*/ 20 h 27"/>
                <a:gd name="T8" fmla="*/ 8 w 29"/>
                <a:gd name="T9" fmla="*/ 18 h 27"/>
                <a:gd name="T10" fmla="*/ 8 w 29"/>
                <a:gd name="T11" fmla="*/ 16 h 27"/>
                <a:gd name="T12" fmla="*/ 8 w 29"/>
                <a:gd name="T13" fmla="*/ 15 h 27"/>
                <a:gd name="T14" fmla="*/ 8 w 29"/>
                <a:gd name="T15" fmla="*/ 14 h 27"/>
                <a:gd name="T16" fmla="*/ 9 w 29"/>
                <a:gd name="T17" fmla="*/ 13 h 27"/>
                <a:gd name="T18" fmla="*/ 9 w 29"/>
                <a:gd name="T19" fmla="*/ 13 h 27"/>
                <a:gd name="T20" fmla="*/ 9 w 29"/>
                <a:gd name="T21" fmla="*/ 13 h 27"/>
                <a:gd name="T22" fmla="*/ 10 w 29"/>
                <a:gd name="T23" fmla="*/ 11 h 27"/>
                <a:gd name="T24" fmla="*/ 10 w 29"/>
                <a:gd name="T25" fmla="*/ 11 h 27"/>
                <a:gd name="T26" fmla="*/ 11 w 29"/>
                <a:gd name="T27" fmla="*/ 10 h 27"/>
                <a:gd name="T28" fmla="*/ 11 w 29"/>
                <a:gd name="T29" fmla="*/ 9 h 27"/>
                <a:gd name="T30" fmla="*/ 11 w 29"/>
                <a:gd name="T31" fmla="*/ 9 h 27"/>
                <a:gd name="T32" fmla="*/ 12 w 29"/>
                <a:gd name="T33" fmla="*/ 9 h 27"/>
                <a:gd name="T34" fmla="*/ 13 w 29"/>
                <a:gd name="T35" fmla="*/ 9 h 27"/>
                <a:gd name="T36" fmla="*/ 13 w 29"/>
                <a:gd name="T37" fmla="*/ 9 h 27"/>
                <a:gd name="T38" fmla="*/ 15 w 29"/>
                <a:gd name="T39" fmla="*/ 8 h 27"/>
                <a:gd name="T40" fmla="*/ 14 w 29"/>
                <a:gd name="T41" fmla="*/ 8 h 27"/>
                <a:gd name="T42" fmla="*/ 15 w 29"/>
                <a:gd name="T43" fmla="*/ 8 h 27"/>
                <a:gd name="T44" fmla="*/ 16 w 29"/>
                <a:gd name="T45" fmla="*/ 8 h 27"/>
                <a:gd name="T46" fmla="*/ 16 w 29"/>
                <a:gd name="T47" fmla="*/ 8 h 27"/>
                <a:gd name="T48" fmla="*/ 16 w 29"/>
                <a:gd name="T49" fmla="*/ 8 h 27"/>
                <a:gd name="T50" fmla="*/ 17 w 29"/>
                <a:gd name="T51" fmla="*/ 8 h 27"/>
                <a:gd name="T52" fmla="*/ 18 w 29"/>
                <a:gd name="T53" fmla="*/ 8 h 27"/>
                <a:gd name="T54" fmla="*/ 18 w 29"/>
                <a:gd name="T55" fmla="*/ 8 h 27"/>
                <a:gd name="T56" fmla="*/ 18 w 29"/>
                <a:gd name="T57" fmla="*/ 9 h 27"/>
                <a:gd name="T58" fmla="*/ 19 w 29"/>
                <a:gd name="T59" fmla="*/ 9 h 27"/>
                <a:gd name="T60" fmla="*/ 18 w 29"/>
                <a:gd name="T61" fmla="*/ 9 h 27"/>
                <a:gd name="T62" fmla="*/ 19 w 29"/>
                <a:gd name="T63" fmla="*/ 9 h 27"/>
                <a:gd name="T64" fmla="*/ 19 w 29"/>
                <a:gd name="T65" fmla="*/ 10 h 27"/>
                <a:gd name="T66" fmla="*/ 19 w 29"/>
                <a:gd name="T67" fmla="*/ 10 h 27"/>
                <a:gd name="T68" fmla="*/ 20 w 29"/>
                <a:gd name="T69" fmla="*/ 10 h 27"/>
                <a:gd name="T70" fmla="*/ 20 w 29"/>
                <a:gd name="T71" fmla="*/ 11 h 27"/>
                <a:gd name="T72" fmla="*/ 20 w 29"/>
                <a:gd name="T73" fmla="*/ 12 h 27"/>
                <a:gd name="T74" fmla="*/ 22 w 29"/>
                <a:gd name="T75" fmla="*/ 23 h 27"/>
                <a:gd name="T76" fmla="*/ 26 w 29"/>
                <a:gd name="T77" fmla="*/ 27 h 27"/>
                <a:gd name="T78" fmla="*/ 29 w 29"/>
                <a:gd name="T79" fmla="*/ 23 h 27"/>
                <a:gd name="T80" fmla="*/ 28 w 29"/>
                <a:gd name="T81" fmla="*/ 10 h 27"/>
                <a:gd name="T82" fmla="*/ 20 w 29"/>
                <a:gd name="T83" fmla="*/ 1 h 27"/>
                <a:gd name="T84" fmla="*/ 9 w 29"/>
                <a:gd name="T85" fmla="*/ 2 h 27"/>
                <a:gd name="T86" fmla="*/ 2 w 29"/>
                <a:gd name="T87" fmla="*/ 11 h 27"/>
                <a:gd name="T88" fmla="*/ 1 w 29"/>
                <a:gd name="T89" fmla="*/ 23 h 27"/>
                <a:gd name="T90" fmla="*/ 6 w 29"/>
                <a:gd name="T91" fmla="*/ 26 h 27"/>
                <a:gd name="T92" fmla="*/ 8 w 29"/>
                <a:gd name="T9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" h="27">
                  <a:moveTo>
                    <a:pt x="8" y="21"/>
                  </a:move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7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1"/>
                    <a:pt x="10" y="11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8"/>
                    <a:pt x="12" y="9"/>
                    <a:pt x="13" y="9"/>
                  </a:cubicBezTo>
                  <a:cubicBezTo>
                    <a:pt x="13" y="8"/>
                    <a:pt x="14" y="8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7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20" y="10"/>
                    <a:pt x="19" y="9"/>
                    <a:pt x="19" y="10"/>
                  </a:cubicBezTo>
                  <a:cubicBezTo>
                    <a:pt x="19" y="10"/>
                    <a:pt x="19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0"/>
                    <a:pt x="20" y="12"/>
                    <a:pt x="20" y="12"/>
                  </a:cubicBezTo>
                  <a:cubicBezTo>
                    <a:pt x="22" y="16"/>
                    <a:pt x="22" y="19"/>
                    <a:pt x="22" y="23"/>
                  </a:cubicBezTo>
                  <a:cubicBezTo>
                    <a:pt x="22" y="25"/>
                    <a:pt x="24" y="27"/>
                    <a:pt x="26" y="27"/>
                  </a:cubicBezTo>
                  <a:cubicBezTo>
                    <a:pt x="28" y="27"/>
                    <a:pt x="29" y="25"/>
                    <a:pt x="29" y="23"/>
                  </a:cubicBezTo>
                  <a:cubicBezTo>
                    <a:pt x="29" y="19"/>
                    <a:pt x="29" y="14"/>
                    <a:pt x="28" y="10"/>
                  </a:cubicBezTo>
                  <a:cubicBezTo>
                    <a:pt x="26" y="6"/>
                    <a:pt x="24" y="2"/>
                    <a:pt x="20" y="1"/>
                  </a:cubicBezTo>
                  <a:cubicBezTo>
                    <a:pt x="16" y="0"/>
                    <a:pt x="12" y="0"/>
                    <a:pt x="9" y="2"/>
                  </a:cubicBezTo>
                  <a:cubicBezTo>
                    <a:pt x="5" y="4"/>
                    <a:pt x="3" y="7"/>
                    <a:pt x="2" y="11"/>
                  </a:cubicBezTo>
                  <a:cubicBezTo>
                    <a:pt x="0" y="15"/>
                    <a:pt x="0" y="19"/>
                    <a:pt x="1" y="23"/>
                  </a:cubicBezTo>
                  <a:cubicBezTo>
                    <a:pt x="1" y="25"/>
                    <a:pt x="4" y="27"/>
                    <a:pt x="6" y="26"/>
                  </a:cubicBezTo>
                  <a:cubicBezTo>
                    <a:pt x="8" y="25"/>
                    <a:pt x="9" y="23"/>
                    <a:pt x="8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9" name="Freeform 155"/>
            <p:cNvSpPr>
              <a:spLocks/>
            </p:cNvSpPr>
            <p:nvPr/>
          </p:nvSpPr>
          <p:spPr bwMode="auto">
            <a:xfrm>
              <a:off x="2473325" y="2100263"/>
              <a:ext cx="285750" cy="142875"/>
            </a:xfrm>
            <a:custGeom>
              <a:avLst/>
              <a:gdLst>
                <a:gd name="T0" fmla="*/ 0 w 76"/>
                <a:gd name="T1" fmla="*/ 8 h 38"/>
                <a:gd name="T2" fmla="*/ 0 w 76"/>
                <a:gd name="T3" fmla="*/ 26 h 38"/>
                <a:gd name="T4" fmla="*/ 6 w 76"/>
                <a:gd name="T5" fmla="*/ 36 h 38"/>
                <a:gd name="T6" fmla="*/ 40 w 76"/>
                <a:gd name="T7" fmla="*/ 38 h 38"/>
                <a:gd name="T8" fmla="*/ 57 w 76"/>
                <a:gd name="T9" fmla="*/ 37 h 38"/>
                <a:gd name="T10" fmla="*/ 66 w 76"/>
                <a:gd name="T11" fmla="*/ 36 h 38"/>
                <a:gd name="T12" fmla="*/ 73 w 76"/>
                <a:gd name="T13" fmla="*/ 35 h 38"/>
                <a:gd name="T14" fmla="*/ 76 w 76"/>
                <a:gd name="T15" fmla="*/ 22 h 38"/>
                <a:gd name="T16" fmla="*/ 74 w 76"/>
                <a:gd name="T17" fmla="*/ 5 h 38"/>
                <a:gd name="T18" fmla="*/ 67 w 76"/>
                <a:gd name="T19" fmla="*/ 7 h 38"/>
                <a:gd name="T20" fmla="*/ 69 w 76"/>
                <a:gd name="T21" fmla="*/ 19 h 38"/>
                <a:gd name="T22" fmla="*/ 68 w 76"/>
                <a:gd name="T23" fmla="*/ 27 h 38"/>
                <a:gd name="T24" fmla="*/ 68 w 76"/>
                <a:gd name="T25" fmla="*/ 29 h 38"/>
                <a:gd name="T26" fmla="*/ 66 w 76"/>
                <a:gd name="T27" fmla="*/ 29 h 38"/>
                <a:gd name="T28" fmla="*/ 39 w 76"/>
                <a:gd name="T29" fmla="*/ 31 h 38"/>
                <a:gd name="T30" fmla="*/ 13 w 76"/>
                <a:gd name="T31" fmla="*/ 29 h 38"/>
                <a:gd name="T32" fmla="*/ 9 w 76"/>
                <a:gd name="T33" fmla="*/ 29 h 38"/>
                <a:gd name="T34" fmla="*/ 8 w 76"/>
                <a:gd name="T35" fmla="*/ 30 h 38"/>
                <a:gd name="T36" fmla="*/ 8 w 76"/>
                <a:gd name="T37" fmla="*/ 26 h 38"/>
                <a:gd name="T38" fmla="*/ 8 w 76"/>
                <a:gd name="T39" fmla="*/ 22 h 38"/>
                <a:gd name="T40" fmla="*/ 8 w 76"/>
                <a:gd name="T41" fmla="*/ 8 h 38"/>
                <a:gd name="T42" fmla="*/ 0 w 76"/>
                <a:gd name="T4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0" y="8"/>
                  </a:moveTo>
                  <a:cubicBezTo>
                    <a:pt x="0" y="14"/>
                    <a:pt x="0" y="20"/>
                    <a:pt x="0" y="26"/>
                  </a:cubicBezTo>
                  <a:cubicBezTo>
                    <a:pt x="0" y="31"/>
                    <a:pt x="0" y="35"/>
                    <a:pt x="6" y="36"/>
                  </a:cubicBezTo>
                  <a:cubicBezTo>
                    <a:pt x="17" y="38"/>
                    <a:pt x="29" y="38"/>
                    <a:pt x="40" y="38"/>
                  </a:cubicBezTo>
                  <a:cubicBezTo>
                    <a:pt x="46" y="38"/>
                    <a:pt x="52" y="38"/>
                    <a:pt x="57" y="37"/>
                  </a:cubicBezTo>
                  <a:cubicBezTo>
                    <a:pt x="60" y="37"/>
                    <a:pt x="63" y="37"/>
                    <a:pt x="66" y="36"/>
                  </a:cubicBezTo>
                  <a:cubicBezTo>
                    <a:pt x="68" y="36"/>
                    <a:pt x="71" y="36"/>
                    <a:pt x="73" y="35"/>
                  </a:cubicBezTo>
                  <a:cubicBezTo>
                    <a:pt x="76" y="32"/>
                    <a:pt x="76" y="26"/>
                    <a:pt x="76" y="22"/>
                  </a:cubicBezTo>
                  <a:cubicBezTo>
                    <a:pt x="76" y="16"/>
                    <a:pt x="76" y="10"/>
                    <a:pt x="74" y="5"/>
                  </a:cubicBezTo>
                  <a:cubicBezTo>
                    <a:pt x="73" y="0"/>
                    <a:pt x="66" y="2"/>
                    <a:pt x="67" y="7"/>
                  </a:cubicBezTo>
                  <a:cubicBezTo>
                    <a:pt x="68" y="11"/>
                    <a:pt x="69" y="15"/>
                    <a:pt x="69" y="19"/>
                  </a:cubicBezTo>
                  <a:cubicBezTo>
                    <a:pt x="69" y="22"/>
                    <a:pt x="69" y="24"/>
                    <a:pt x="68" y="27"/>
                  </a:cubicBezTo>
                  <a:cubicBezTo>
                    <a:pt x="68" y="27"/>
                    <a:pt x="68" y="29"/>
                    <a:pt x="68" y="29"/>
                  </a:cubicBezTo>
                  <a:cubicBezTo>
                    <a:pt x="69" y="29"/>
                    <a:pt x="66" y="29"/>
                    <a:pt x="66" y="29"/>
                  </a:cubicBezTo>
                  <a:cubicBezTo>
                    <a:pt x="57" y="30"/>
                    <a:pt x="48" y="31"/>
                    <a:pt x="39" y="31"/>
                  </a:cubicBezTo>
                  <a:cubicBezTo>
                    <a:pt x="30" y="31"/>
                    <a:pt x="21" y="30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29"/>
                    <a:pt x="8" y="30"/>
                  </a:cubicBezTo>
                  <a:cubicBezTo>
                    <a:pt x="7" y="29"/>
                    <a:pt x="8" y="26"/>
                    <a:pt x="8" y="26"/>
                  </a:cubicBezTo>
                  <a:cubicBezTo>
                    <a:pt x="8" y="25"/>
                    <a:pt x="8" y="24"/>
                    <a:pt x="8" y="22"/>
                  </a:cubicBezTo>
                  <a:cubicBezTo>
                    <a:pt x="8" y="18"/>
                    <a:pt x="8" y="13"/>
                    <a:pt x="8" y="8"/>
                  </a:cubicBezTo>
                  <a:cubicBezTo>
                    <a:pt x="8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0" name="Freeform 156"/>
            <p:cNvSpPr>
              <a:spLocks/>
            </p:cNvSpPr>
            <p:nvPr/>
          </p:nvSpPr>
          <p:spPr bwMode="auto">
            <a:xfrm>
              <a:off x="2552700" y="2219325"/>
              <a:ext cx="112712" cy="101600"/>
            </a:xfrm>
            <a:custGeom>
              <a:avLst/>
              <a:gdLst>
                <a:gd name="T0" fmla="*/ 2 w 30"/>
                <a:gd name="T1" fmla="*/ 4 h 27"/>
                <a:gd name="T2" fmla="*/ 9 w 30"/>
                <a:gd name="T3" fmla="*/ 25 h 27"/>
                <a:gd name="T4" fmla="*/ 20 w 30"/>
                <a:gd name="T5" fmla="*/ 27 h 27"/>
                <a:gd name="T6" fmla="*/ 28 w 30"/>
                <a:gd name="T7" fmla="*/ 19 h 27"/>
                <a:gd name="T8" fmla="*/ 30 w 30"/>
                <a:gd name="T9" fmla="*/ 4 h 27"/>
                <a:gd name="T10" fmla="*/ 27 w 30"/>
                <a:gd name="T11" fmla="*/ 1 h 27"/>
                <a:gd name="T12" fmla="*/ 23 w 30"/>
                <a:gd name="T13" fmla="*/ 4 h 27"/>
                <a:gd name="T14" fmla="*/ 23 w 30"/>
                <a:gd name="T15" fmla="*/ 10 h 27"/>
                <a:gd name="T16" fmla="*/ 23 w 30"/>
                <a:gd name="T17" fmla="*/ 10 h 27"/>
                <a:gd name="T18" fmla="*/ 22 w 30"/>
                <a:gd name="T19" fmla="*/ 10 h 27"/>
                <a:gd name="T20" fmla="*/ 22 w 30"/>
                <a:gd name="T21" fmla="*/ 12 h 27"/>
                <a:gd name="T22" fmla="*/ 22 w 30"/>
                <a:gd name="T23" fmla="*/ 14 h 27"/>
                <a:gd name="T24" fmla="*/ 21 w 30"/>
                <a:gd name="T25" fmla="*/ 17 h 27"/>
                <a:gd name="T26" fmla="*/ 21 w 30"/>
                <a:gd name="T27" fmla="*/ 17 h 27"/>
                <a:gd name="T28" fmla="*/ 20 w 30"/>
                <a:gd name="T29" fmla="*/ 18 h 27"/>
                <a:gd name="T30" fmla="*/ 20 w 30"/>
                <a:gd name="T31" fmla="*/ 18 h 27"/>
                <a:gd name="T32" fmla="*/ 19 w 30"/>
                <a:gd name="T33" fmla="*/ 19 h 27"/>
                <a:gd name="T34" fmla="*/ 20 w 30"/>
                <a:gd name="T35" fmla="*/ 18 h 27"/>
                <a:gd name="T36" fmla="*/ 19 w 30"/>
                <a:gd name="T37" fmla="*/ 19 h 27"/>
                <a:gd name="T38" fmla="*/ 18 w 30"/>
                <a:gd name="T39" fmla="*/ 19 h 27"/>
                <a:gd name="T40" fmla="*/ 19 w 30"/>
                <a:gd name="T41" fmla="*/ 19 h 27"/>
                <a:gd name="T42" fmla="*/ 18 w 30"/>
                <a:gd name="T43" fmla="*/ 19 h 27"/>
                <a:gd name="T44" fmla="*/ 17 w 30"/>
                <a:gd name="T45" fmla="*/ 19 h 27"/>
                <a:gd name="T46" fmla="*/ 18 w 30"/>
                <a:gd name="T47" fmla="*/ 19 h 27"/>
                <a:gd name="T48" fmla="*/ 16 w 30"/>
                <a:gd name="T49" fmla="*/ 19 h 27"/>
                <a:gd name="T50" fmla="*/ 15 w 30"/>
                <a:gd name="T51" fmla="*/ 19 h 27"/>
                <a:gd name="T52" fmla="*/ 16 w 30"/>
                <a:gd name="T53" fmla="*/ 19 h 27"/>
                <a:gd name="T54" fmla="*/ 15 w 30"/>
                <a:gd name="T55" fmla="*/ 19 h 27"/>
                <a:gd name="T56" fmla="*/ 14 w 30"/>
                <a:gd name="T57" fmla="*/ 19 h 27"/>
                <a:gd name="T58" fmla="*/ 14 w 30"/>
                <a:gd name="T59" fmla="*/ 19 h 27"/>
                <a:gd name="T60" fmla="*/ 14 w 30"/>
                <a:gd name="T61" fmla="*/ 19 h 27"/>
                <a:gd name="T62" fmla="*/ 12 w 30"/>
                <a:gd name="T63" fmla="*/ 18 h 27"/>
                <a:gd name="T64" fmla="*/ 12 w 30"/>
                <a:gd name="T65" fmla="*/ 18 h 27"/>
                <a:gd name="T66" fmla="*/ 12 w 30"/>
                <a:gd name="T67" fmla="*/ 18 h 27"/>
                <a:gd name="T68" fmla="*/ 11 w 30"/>
                <a:gd name="T69" fmla="*/ 17 h 27"/>
                <a:gd name="T70" fmla="*/ 11 w 30"/>
                <a:gd name="T71" fmla="*/ 17 h 27"/>
                <a:gd name="T72" fmla="*/ 11 w 30"/>
                <a:gd name="T73" fmla="*/ 17 h 27"/>
                <a:gd name="T74" fmla="*/ 10 w 30"/>
                <a:gd name="T75" fmla="*/ 16 h 27"/>
                <a:gd name="T76" fmla="*/ 10 w 30"/>
                <a:gd name="T77" fmla="*/ 15 h 27"/>
                <a:gd name="T78" fmla="*/ 10 w 30"/>
                <a:gd name="T79" fmla="*/ 14 h 27"/>
                <a:gd name="T80" fmla="*/ 10 w 30"/>
                <a:gd name="T81" fmla="*/ 14 h 27"/>
                <a:gd name="T82" fmla="*/ 9 w 30"/>
                <a:gd name="T83" fmla="*/ 12 h 27"/>
                <a:gd name="T84" fmla="*/ 9 w 30"/>
                <a:gd name="T85" fmla="*/ 12 h 27"/>
                <a:gd name="T86" fmla="*/ 9 w 30"/>
                <a:gd name="T87" fmla="*/ 12 h 27"/>
                <a:gd name="T88" fmla="*/ 9 w 30"/>
                <a:gd name="T89" fmla="*/ 10 h 27"/>
                <a:gd name="T90" fmla="*/ 9 w 30"/>
                <a:gd name="T91" fmla="*/ 8 h 27"/>
                <a:gd name="T92" fmla="*/ 9 w 30"/>
                <a:gd name="T93" fmla="*/ 7 h 27"/>
                <a:gd name="T94" fmla="*/ 9 w 30"/>
                <a:gd name="T95" fmla="*/ 7 h 27"/>
                <a:gd name="T96" fmla="*/ 9 w 30"/>
                <a:gd name="T97" fmla="*/ 7 h 27"/>
                <a:gd name="T98" fmla="*/ 9 w 30"/>
                <a:gd name="T99" fmla="*/ 6 h 27"/>
                <a:gd name="T100" fmla="*/ 7 w 30"/>
                <a:gd name="T101" fmla="*/ 1 h 27"/>
                <a:gd name="T102" fmla="*/ 2 w 30"/>
                <a:gd name="T10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" h="27">
                  <a:moveTo>
                    <a:pt x="2" y="4"/>
                  </a:moveTo>
                  <a:cubicBezTo>
                    <a:pt x="0" y="11"/>
                    <a:pt x="2" y="21"/>
                    <a:pt x="9" y="25"/>
                  </a:cubicBezTo>
                  <a:cubicBezTo>
                    <a:pt x="12" y="27"/>
                    <a:pt x="16" y="27"/>
                    <a:pt x="20" y="27"/>
                  </a:cubicBezTo>
                  <a:cubicBezTo>
                    <a:pt x="24" y="26"/>
                    <a:pt x="27" y="23"/>
                    <a:pt x="28" y="19"/>
                  </a:cubicBezTo>
                  <a:cubicBezTo>
                    <a:pt x="30" y="14"/>
                    <a:pt x="30" y="9"/>
                    <a:pt x="30" y="4"/>
                  </a:cubicBezTo>
                  <a:cubicBezTo>
                    <a:pt x="30" y="2"/>
                    <a:pt x="29" y="0"/>
                    <a:pt x="27" y="1"/>
                  </a:cubicBezTo>
                  <a:cubicBezTo>
                    <a:pt x="25" y="1"/>
                    <a:pt x="23" y="2"/>
                    <a:pt x="23" y="4"/>
                  </a:cubicBezTo>
                  <a:cubicBezTo>
                    <a:pt x="23" y="6"/>
                    <a:pt x="23" y="8"/>
                    <a:pt x="23" y="10"/>
                  </a:cubicBezTo>
                  <a:cubicBezTo>
                    <a:pt x="23" y="10"/>
                    <a:pt x="23" y="9"/>
                    <a:pt x="23" y="10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2" y="11"/>
                    <a:pt x="22" y="11"/>
                    <a:pt x="22" y="12"/>
                  </a:cubicBezTo>
                  <a:cubicBezTo>
                    <a:pt x="22" y="13"/>
                    <a:pt x="22" y="13"/>
                    <a:pt x="22" y="14"/>
                  </a:cubicBezTo>
                  <a:cubicBezTo>
                    <a:pt x="21" y="15"/>
                    <a:pt x="21" y="16"/>
                    <a:pt x="21" y="17"/>
                  </a:cubicBezTo>
                  <a:cubicBezTo>
                    <a:pt x="21" y="16"/>
                    <a:pt x="21" y="17"/>
                    <a:pt x="21" y="17"/>
                  </a:cubicBezTo>
                  <a:cubicBezTo>
                    <a:pt x="21" y="17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9"/>
                    <a:pt x="19" y="19"/>
                  </a:cubicBezTo>
                  <a:cubicBezTo>
                    <a:pt x="19" y="19"/>
                    <a:pt x="20" y="18"/>
                    <a:pt x="20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8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7" y="20"/>
                    <a:pt x="18" y="19"/>
                    <a:pt x="18" y="19"/>
                  </a:cubicBezTo>
                  <a:cubicBezTo>
                    <a:pt x="17" y="20"/>
                    <a:pt x="16" y="19"/>
                    <a:pt x="16" y="19"/>
                  </a:cubicBezTo>
                  <a:cubicBezTo>
                    <a:pt x="16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5" y="1"/>
                    <a:pt x="2" y="2"/>
                    <a:pt x="2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1" name="Freeform 157"/>
            <p:cNvSpPr>
              <a:spLocks/>
            </p:cNvSpPr>
            <p:nvPr/>
          </p:nvSpPr>
          <p:spPr bwMode="auto">
            <a:xfrm>
              <a:off x="2597150" y="2298700"/>
              <a:ext cx="30162" cy="731838"/>
            </a:xfrm>
            <a:custGeom>
              <a:avLst/>
              <a:gdLst>
                <a:gd name="T0" fmla="*/ 0 w 8"/>
                <a:gd name="T1" fmla="*/ 5 h 195"/>
                <a:gd name="T2" fmla="*/ 1 w 8"/>
                <a:gd name="T3" fmla="*/ 190 h 195"/>
                <a:gd name="T4" fmla="*/ 8 w 8"/>
                <a:gd name="T5" fmla="*/ 190 h 195"/>
                <a:gd name="T6" fmla="*/ 7 w 8"/>
                <a:gd name="T7" fmla="*/ 5 h 195"/>
                <a:gd name="T8" fmla="*/ 0 w 8"/>
                <a:gd name="T9" fmla="*/ 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5">
                  <a:moveTo>
                    <a:pt x="0" y="5"/>
                  </a:moveTo>
                  <a:cubicBezTo>
                    <a:pt x="0" y="67"/>
                    <a:pt x="0" y="128"/>
                    <a:pt x="1" y="190"/>
                  </a:cubicBezTo>
                  <a:cubicBezTo>
                    <a:pt x="1" y="195"/>
                    <a:pt x="8" y="195"/>
                    <a:pt x="8" y="190"/>
                  </a:cubicBezTo>
                  <a:cubicBezTo>
                    <a:pt x="8" y="128"/>
                    <a:pt x="8" y="67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2" name="Freeform 158"/>
            <p:cNvSpPr>
              <a:spLocks/>
            </p:cNvSpPr>
            <p:nvPr/>
          </p:nvSpPr>
          <p:spPr bwMode="auto">
            <a:xfrm>
              <a:off x="2555875" y="2994025"/>
              <a:ext cx="112712" cy="112713"/>
            </a:xfrm>
            <a:custGeom>
              <a:avLst/>
              <a:gdLst>
                <a:gd name="T0" fmla="*/ 8 w 30"/>
                <a:gd name="T1" fmla="*/ 25 h 30"/>
                <a:gd name="T2" fmla="*/ 8 w 30"/>
                <a:gd name="T3" fmla="*/ 19 h 30"/>
                <a:gd name="T4" fmla="*/ 8 w 30"/>
                <a:gd name="T5" fmla="*/ 18 h 30"/>
                <a:gd name="T6" fmla="*/ 8 w 30"/>
                <a:gd name="T7" fmla="*/ 17 h 30"/>
                <a:gd name="T8" fmla="*/ 8 w 30"/>
                <a:gd name="T9" fmla="*/ 14 h 30"/>
                <a:gd name="T10" fmla="*/ 9 w 30"/>
                <a:gd name="T11" fmla="*/ 13 h 30"/>
                <a:gd name="T12" fmla="*/ 9 w 30"/>
                <a:gd name="T13" fmla="*/ 13 h 30"/>
                <a:gd name="T14" fmla="*/ 9 w 30"/>
                <a:gd name="T15" fmla="*/ 12 h 30"/>
                <a:gd name="T16" fmla="*/ 10 w 30"/>
                <a:gd name="T17" fmla="*/ 12 h 30"/>
                <a:gd name="T18" fmla="*/ 10 w 30"/>
                <a:gd name="T19" fmla="*/ 11 h 30"/>
                <a:gd name="T20" fmla="*/ 10 w 30"/>
                <a:gd name="T21" fmla="*/ 11 h 30"/>
                <a:gd name="T22" fmla="*/ 12 w 30"/>
                <a:gd name="T23" fmla="*/ 9 h 30"/>
                <a:gd name="T24" fmla="*/ 11 w 30"/>
                <a:gd name="T25" fmla="*/ 9 h 30"/>
                <a:gd name="T26" fmla="*/ 12 w 30"/>
                <a:gd name="T27" fmla="*/ 9 h 30"/>
                <a:gd name="T28" fmla="*/ 13 w 30"/>
                <a:gd name="T29" fmla="*/ 8 h 30"/>
                <a:gd name="T30" fmla="*/ 13 w 30"/>
                <a:gd name="T31" fmla="*/ 8 h 30"/>
                <a:gd name="T32" fmla="*/ 13 w 30"/>
                <a:gd name="T33" fmla="*/ 8 h 30"/>
                <a:gd name="T34" fmla="*/ 14 w 30"/>
                <a:gd name="T35" fmla="*/ 8 h 30"/>
                <a:gd name="T36" fmla="*/ 14 w 30"/>
                <a:gd name="T37" fmla="*/ 8 h 30"/>
                <a:gd name="T38" fmla="*/ 15 w 30"/>
                <a:gd name="T39" fmla="*/ 8 h 30"/>
                <a:gd name="T40" fmla="*/ 15 w 30"/>
                <a:gd name="T41" fmla="*/ 8 h 30"/>
                <a:gd name="T42" fmla="*/ 15 w 30"/>
                <a:gd name="T43" fmla="*/ 8 h 30"/>
                <a:gd name="T44" fmla="*/ 16 w 30"/>
                <a:gd name="T45" fmla="*/ 8 h 30"/>
                <a:gd name="T46" fmla="*/ 17 w 30"/>
                <a:gd name="T47" fmla="*/ 8 h 30"/>
                <a:gd name="T48" fmla="*/ 19 w 30"/>
                <a:gd name="T49" fmla="*/ 9 h 30"/>
                <a:gd name="T50" fmla="*/ 19 w 30"/>
                <a:gd name="T51" fmla="*/ 10 h 30"/>
                <a:gd name="T52" fmla="*/ 20 w 30"/>
                <a:gd name="T53" fmla="*/ 10 h 30"/>
                <a:gd name="T54" fmla="*/ 21 w 30"/>
                <a:gd name="T55" fmla="*/ 11 h 30"/>
                <a:gd name="T56" fmla="*/ 21 w 30"/>
                <a:gd name="T57" fmla="*/ 11 h 30"/>
                <a:gd name="T58" fmla="*/ 21 w 30"/>
                <a:gd name="T59" fmla="*/ 12 h 30"/>
                <a:gd name="T60" fmla="*/ 21 w 30"/>
                <a:gd name="T61" fmla="*/ 13 h 30"/>
                <a:gd name="T62" fmla="*/ 22 w 30"/>
                <a:gd name="T63" fmla="*/ 13 h 30"/>
                <a:gd name="T64" fmla="*/ 22 w 30"/>
                <a:gd name="T65" fmla="*/ 15 h 30"/>
                <a:gd name="T66" fmla="*/ 22 w 30"/>
                <a:gd name="T67" fmla="*/ 15 h 30"/>
                <a:gd name="T68" fmla="*/ 22 w 30"/>
                <a:gd name="T69" fmla="*/ 16 h 30"/>
                <a:gd name="T70" fmla="*/ 22 w 30"/>
                <a:gd name="T71" fmla="*/ 17 h 30"/>
                <a:gd name="T72" fmla="*/ 22 w 30"/>
                <a:gd name="T73" fmla="*/ 20 h 30"/>
                <a:gd name="T74" fmla="*/ 22 w 30"/>
                <a:gd name="T75" fmla="*/ 26 h 30"/>
                <a:gd name="T76" fmla="*/ 26 w 30"/>
                <a:gd name="T77" fmla="*/ 30 h 30"/>
                <a:gd name="T78" fmla="*/ 30 w 30"/>
                <a:gd name="T79" fmla="*/ 26 h 30"/>
                <a:gd name="T80" fmla="*/ 29 w 30"/>
                <a:gd name="T81" fmla="*/ 14 h 30"/>
                <a:gd name="T82" fmla="*/ 23 w 30"/>
                <a:gd name="T83" fmla="*/ 4 h 30"/>
                <a:gd name="T84" fmla="*/ 12 w 30"/>
                <a:gd name="T85" fmla="*/ 1 h 30"/>
                <a:gd name="T86" fmla="*/ 2 w 30"/>
                <a:gd name="T87" fmla="*/ 9 h 30"/>
                <a:gd name="T88" fmla="*/ 0 w 30"/>
                <a:gd name="T89" fmla="*/ 25 h 30"/>
                <a:gd name="T90" fmla="*/ 4 w 30"/>
                <a:gd name="T91" fmla="*/ 28 h 30"/>
                <a:gd name="T92" fmla="*/ 8 w 30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">
                  <a:moveTo>
                    <a:pt x="8" y="25"/>
                  </a:moveTo>
                  <a:cubicBezTo>
                    <a:pt x="8" y="23"/>
                    <a:pt x="8" y="21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3"/>
                    <a:pt x="9" y="12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1" y="10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9"/>
                    <a:pt x="13" y="8"/>
                  </a:cubicBezTo>
                  <a:cubicBezTo>
                    <a:pt x="13" y="8"/>
                    <a:pt x="14" y="8"/>
                    <a:pt x="13" y="8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9"/>
                    <a:pt x="17" y="8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10"/>
                    <a:pt x="20" y="10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2"/>
                    <a:pt x="22" y="13"/>
                    <a:pt x="22" y="13"/>
                  </a:cubicBezTo>
                  <a:cubicBezTo>
                    <a:pt x="22" y="14"/>
                    <a:pt x="22" y="15"/>
                    <a:pt x="22" y="15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7"/>
                    <a:pt x="22" y="17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2" y="22"/>
                    <a:pt x="22" y="24"/>
                    <a:pt x="22" y="26"/>
                  </a:cubicBezTo>
                  <a:cubicBezTo>
                    <a:pt x="22" y="28"/>
                    <a:pt x="24" y="30"/>
                    <a:pt x="26" y="30"/>
                  </a:cubicBezTo>
                  <a:cubicBezTo>
                    <a:pt x="28" y="30"/>
                    <a:pt x="30" y="28"/>
                    <a:pt x="30" y="26"/>
                  </a:cubicBezTo>
                  <a:cubicBezTo>
                    <a:pt x="30" y="22"/>
                    <a:pt x="30" y="18"/>
                    <a:pt x="29" y="14"/>
                  </a:cubicBezTo>
                  <a:cubicBezTo>
                    <a:pt x="29" y="10"/>
                    <a:pt x="27" y="6"/>
                    <a:pt x="23" y="4"/>
                  </a:cubicBezTo>
                  <a:cubicBezTo>
                    <a:pt x="20" y="1"/>
                    <a:pt x="16" y="0"/>
                    <a:pt x="12" y="1"/>
                  </a:cubicBezTo>
                  <a:cubicBezTo>
                    <a:pt x="8" y="2"/>
                    <a:pt x="4" y="5"/>
                    <a:pt x="2" y="9"/>
                  </a:cubicBezTo>
                  <a:cubicBezTo>
                    <a:pt x="0" y="14"/>
                    <a:pt x="0" y="19"/>
                    <a:pt x="0" y="25"/>
                  </a:cubicBezTo>
                  <a:cubicBezTo>
                    <a:pt x="0" y="27"/>
                    <a:pt x="2" y="28"/>
                    <a:pt x="4" y="28"/>
                  </a:cubicBezTo>
                  <a:cubicBezTo>
                    <a:pt x="6" y="28"/>
                    <a:pt x="8" y="27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3" name="Freeform 159"/>
            <p:cNvSpPr>
              <a:spLocks/>
            </p:cNvSpPr>
            <p:nvPr/>
          </p:nvSpPr>
          <p:spPr bwMode="auto">
            <a:xfrm>
              <a:off x="2519363" y="3065463"/>
              <a:ext cx="187325" cy="173038"/>
            </a:xfrm>
            <a:custGeom>
              <a:avLst/>
              <a:gdLst>
                <a:gd name="T0" fmla="*/ 8 w 50"/>
                <a:gd name="T1" fmla="*/ 42 h 46"/>
                <a:gd name="T2" fmla="*/ 25 w 50"/>
                <a:gd name="T3" fmla="*/ 9 h 46"/>
                <a:gd name="T4" fmla="*/ 33 w 50"/>
                <a:gd name="T5" fmla="*/ 11 h 46"/>
                <a:gd name="T6" fmla="*/ 38 w 50"/>
                <a:gd name="T7" fmla="*/ 17 h 46"/>
                <a:gd name="T8" fmla="*/ 43 w 50"/>
                <a:gd name="T9" fmla="*/ 40 h 46"/>
                <a:gd name="T10" fmla="*/ 50 w 50"/>
                <a:gd name="T11" fmla="*/ 40 h 46"/>
                <a:gd name="T12" fmla="*/ 46 w 50"/>
                <a:gd name="T13" fmla="*/ 18 h 46"/>
                <a:gd name="T14" fmla="*/ 35 w 50"/>
                <a:gd name="T15" fmla="*/ 3 h 46"/>
                <a:gd name="T16" fmla="*/ 16 w 50"/>
                <a:gd name="T17" fmla="*/ 4 h 46"/>
                <a:gd name="T18" fmla="*/ 4 w 50"/>
                <a:gd name="T19" fmla="*/ 18 h 46"/>
                <a:gd name="T20" fmla="*/ 1 w 50"/>
                <a:gd name="T21" fmla="*/ 42 h 46"/>
                <a:gd name="T22" fmla="*/ 4 w 50"/>
                <a:gd name="T23" fmla="*/ 46 h 46"/>
                <a:gd name="T24" fmla="*/ 8 w 50"/>
                <a:gd name="T2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6">
                  <a:moveTo>
                    <a:pt x="8" y="42"/>
                  </a:moveTo>
                  <a:cubicBezTo>
                    <a:pt x="7" y="30"/>
                    <a:pt x="9" y="11"/>
                    <a:pt x="25" y="9"/>
                  </a:cubicBezTo>
                  <a:cubicBezTo>
                    <a:pt x="27" y="8"/>
                    <a:pt x="30" y="9"/>
                    <a:pt x="33" y="11"/>
                  </a:cubicBezTo>
                  <a:cubicBezTo>
                    <a:pt x="35" y="12"/>
                    <a:pt x="36" y="15"/>
                    <a:pt x="38" y="17"/>
                  </a:cubicBezTo>
                  <a:cubicBezTo>
                    <a:pt x="41" y="24"/>
                    <a:pt x="43" y="32"/>
                    <a:pt x="43" y="40"/>
                  </a:cubicBezTo>
                  <a:cubicBezTo>
                    <a:pt x="43" y="45"/>
                    <a:pt x="50" y="45"/>
                    <a:pt x="50" y="40"/>
                  </a:cubicBezTo>
                  <a:cubicBezTo>
                    <a:pt x="50" y="33"/>
                    <a:pt x="49" y="25"/>
                    <a:pt x="46" y="18"/>
                  </a:cubicBezTo>
                  <a:cubicBezTo>
                    <a:pt x="44" y="12"/>
                    <a:pt x="41" y="6"/>
                    <a:pt x="35" y="3"/>
                  </a:cubicBezTo>
                  <a:cubicBezTo>
                    <a:pt x="29" y="0"/>
                    <a:pt x="22" y="1"/>
                    <a:pt x="16" y="4"/>
                  </a:cubicBezTo>
                  <a:cubicBezTo>
                    <a:pt x="10" y="6"/>
                    <a:pt x="6" y="12"/>
                    <a:pt x="4" y="18"/>
                  </a:cubicBezTo>
                  <a:cubicBezTo>
                    <a:pt x="1" y="25"/>
                    <a:pt x="0" y="34"/>
                    <a:pt x="1" y="42"/>
                  </a:cubicBezTo>
                  <a:cubicBezTo>
                    <a:pt x="1" y="44"/>
                    <a:pt x="2" y="46"/>
                    <a:pt x="4" y="46"/>
                  </a:cubicBezTo>
                  <a:cubicBezTo>
                    <a:pt x="6" y="46"/>
                    <a:pt x="8" y="44"/>
                    <a:pt x="8" y="4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4" name="Freeform 160"/>
            <p:cNvSpPr>
              <a:spLocks/>
            </p:cNvSpPr>
            <p:nvPr/>
          </p:nvSpPr>
          <p:spPr bwMode="auto">
            <a:xfrm>
              <a:off x="2511425" y="3197225"/>
              <a:ext cx="214312" cy="41275"/>
            </a:xfrm>
            <a:custGeom>
              <a:avLst/>
              <a:gdLst>
                <a:gd name="T0" fmla="*/ 4 w 57"/>
                <a:gd name="T1" fmla="*/ 10 h 11"/>
                <a:gd name="T2" fmla="*/ 30 w 57"/>
                <a:gd name="T3" fmla="*/ 11 h 11"/>
                <a:gd name="T4" fmla="*/ 53 w 57"/>
                <a:gd name="T5" fmla="*/ 8 h 11"/>
                <a:gd name="T6" fmla="*/ 51 w 57"/>
                <a:gd name="T7" fmla="*/ 1 h 11"/>
                <a:gd name="T8" fmla="*/ 29 w 57"/>
                <a:gd name="T9" fmla="*/ 4 h 11"/>
                <a:gd name="T10" fmla="*/ 4 w 57"/>
                <a:gd name="T11" fmla="*/ 2 h 11"/>
                <a:gd name="T12" fmla="*/ 0 w 57"/>
                <a:gd name="T13" fmla="*/ 6 h 11"/>
                <a:gd name="T14" fmla="*/ 4 w 57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1">
                  <a:moveTo>
                    <a:pt x="4" y="10"/>
                  </a:moveTo>
                  <a:cubicBezTo>
                    <a:pt x="13" y="11"/>
                    <a:pt x="21" y="11"/>
                    <a:pt x="30" y="11"/>
                  </a:cubicBezTo>
                  <a:cubicBezTo>
                    <a:pt x="37" y="11"/>
                    <a:pt x="46" y="11"/>
                    <a:pt x="53" y="8"/>
                  </a:cubicBezTo>
                  <a:cubicBezTo>
                    <a:pt x="57" y="7"/>
                    <a:pt x="55" y="0"/>
                    <a:pt x="51" y="1"/>
                  </a:cubicBezTo>
                  <a:cubicBezTo>
                    <a:pt x="44" y="4"/>
                    <a:pt x="36" y="4"/>
                    <a:pt x="29" y="4"/>
                  </a:cubicBezTo>
                  <a:cubicBezTo>
                    <a:pt x="21" y="4"/>
                    <a:pt x="12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10"/>
                    <a:pt x="4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5" name="Freeform 161"/>
            <p:cNvSpPr>
              <a:spLocks/>
            </p:cNvSpPr>
            <p:nvPr/>
          </p:nvSpPr>
          <p:spPr bwMode="auto">
            <a:xfrm>
              <a:off x="2522538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6" name="Freeform 162"/>
            <p:cNvSpPr>
              <a:spLocks/>
            </p:cNvSpPr>
            <p:nvPr/>
          </p:nvSpPr>
          <p:spPr bwMode="auto">
            <a:xfrm>
              <a:off x="2571750" y="3208338"/>
              <a:ext cx="30162" cy="176213"/>
            </a:xfrm>
            <a:custGeom>
              <a:avLst/>
              <a:gdLst>
                <a:gd name="T0" fmla="*/ 0 w 8"/>
                <a:gd name="T1" fmla="*/ 5 h 47"/>
                <a:gd name="T2" fmla="*/ 0 w 8"/>
                <a:gd name="T3" fmla="*/ 42 h 47"/>
                <a:gd name="T4" fmla="*/ 8 w 8"/>
                <a:gd name="T5" fmla="*/ 42 h 47"/>
                <a:gd name="T6" fmla="*/ 8 w 8"/>
                <a:gd name="T7" fmla="*/ 5 h 47"/>
                <a:gd name="T8" fmla="*/ 0 w 8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8" y="47"/>
                    <a:pt x="8" y="42"/>
                  </a:cubicBezTo>
                  <a:cubicBezTo>
                    <a:pt x="8" y="30"/>
                    <a:pt x="8" y="18"/>
                    <a:pt x="8" y="5"/>
                  </a:cubicBezTo>
                  <a:cubicBezTo>
                    <a:pt x="8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7" name="Freeform 163"/>
            <p:cNvSpPr>
              <a:spLocks/>
            </p:cNvSpPr>
            <p:nvPr/>
          </p:nvSpPr>
          <p:spPr bwMode="auto">
            <a:xfrm>
              <a:off x="2632075" y="3208338"/>
              <a:ext cx="25400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8" name="Freeform 164"/>
            <p:cNvSpPr>
              <a:spLocks/>
            </p:cNvSpPr>
            <p:nvPr/>
          </p:nvSpPr>
          <p:spPr bwMode="auto">
            <a:xfrm>
              <a:off x="2679700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9" name="Rectangle 165"/>
            <p:cNvSpPr>
              <a:spLocks noChangeArrowheads="1"/>
            </p:cNvSpPr>
            <p:nvPr/>
          </p:nvSpPr>
          <p:spPr bwMode="auto">
            <a:xfrm>
              <a:off x="2605088" y="203200"/>
              <a:ext cx="26987" cy="4318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4" name="组合 47243"/>
          <p:cNvGrpSpPr/>
          <p:nvPr/>
        </p:nvGrpSpPr>
        <p:grpSpPr>
          <a:xfrm>
            <a:off x="306456" y="745690"/>
            <a:ext cx="630204" cy="2606961"/>
            <a:chOff x="1023938" y="1443038"/>
            <a:chExt cx="661987" cy="2738438"/>
          </a:xfrm>
        </p:grpSpPr>
        <p:sp>
          <p:nvSpPr>
            <p:cNvPr id="47210" name="Freeform 166"/>
            <p:cNvSpPr>
              <a:spLocks noEditPoints="1"/>
            </p:cNvSpPr>
            <p:nvPr/>
          </p:nvSpPr>
          <p:spPr bwMode="auto">
            <a:xfrm>
              <a:off x="1023938" y="2046288"/>
              <a:ext cx="661987" cy="1116013"/>
            </a:xfrm>
            <a:custGeom>
              <a:avLst/>
              <a:gdLst>
                <a:gd name="T0" fmla="*/ 99 w 176"/>
                <a:gd name="T1" fmla="*/ 297 h 297"/>
                <a:gd name="T2" fmla="*/ 77 w 176"/>
                <a:gd name="T3" fmla="*/ 297 h 297"/>
                <a:gd name="T4" fmla="*/ 0 w 176"/>
                <a:gd name="T5" fmla="*/ 220 h 297"/>
                <a:gd name="T6" fmla="*/ 0 w 176"/>
                <a:gd name="T7" fmla="*/ 77 h 297"/>
                <a:gd name="T8" fmla="*/ 77 w 176"/>
                <a:gd name="T9" fmla="*/ 0 h 297"/>
                <a:gd name="T10" fmla="*/ 99 w 176"/>
                <a:gd name="T11" fmla="*/ 0 h 297"/>
                <a:gd name="T12" fmla="*/ 176 w 176"/>
                <a:gd name="T13" fmla="*/ 77 h 297"/>
                <a:gd name="T14" fmla="*/ 176 w 176"/>
                <a:gd name="T15" fmla="*/ 220 h 297"/>
                <a:gd name="T16" fmla="*/ 99 w 176"/>
                <a:gd name="T17" fmla="*/ 297 h 297"/>
                <a:gd name="T18" fmla="*/ 77 w 176"/>
                <a:gd name="T19" fmla="*/ 6 h 297"/>
                <a:gd name="T20" fmla="*/ 7 w 176"/>
                <a:gd name="T21" fmla="*/ 77 h 297"/>
                <a:gd name="T22" fmla="*/ 7 w 176"/>
                <a:gd name="T23" fmla="*/ 220 h 297"/>
                <a:gd name="T24" fmla="*/ 77 w 176"/>
                <a:gd name="T25" fmla="*/ 291 h 297"/>
                <a:gd name="T26" fmla="*/ 99 w 176"/>
                <a:gd name="T27" fmla="*/ 291 h 297"/>
                <a:gd name="T28" fmla="*/ 170 w 176"/>
                <a:gd name="T29" fmla="*/ 220 h 297"/>
                <a:gd name="T30" fmla="*/ 170 w 176"/>
                <a:gd name="T31" fmla="*/ 77 h 297"/>
                <a:gd name="T32" fmla="*/ 99 w 176"/>
                <a:gd name="T33" fmla="*/ 6 h 297"/>
                <a:gd name="T34" fmla="*/ 77 w 176"/>
                <a:gd name="T35" fmla="*/ 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297">
                  <a:moveTo>
                    <a:pt x="99" y="297"/>
                  </a:moveTo>
                  <a:cubicBezTo>
                    <a:pt x="77" y="297"/>
                    <a:pt x="77" y="297"/>
                    <a:pt x="77" y="297"/>
                  </a:cubicBezTo>
                  <a:cubicBezTo>
                    <a:pt x="35" y="297"/>
                    <a:pt x="0" y="262"/>
                    <a:pt x="0" y="22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5" y="0"/>
                    <a:pt x="7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42" y="0"/>
                    <a:pt x="176" y="34"/>
                    <a:pt x="176" y="77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62"/>
                    <a:pt x="142" y="297"/>
                    <a:pt x="99" y="297"/>
                  </a:cubicBezTo>
                  <a:close/>
                  <a:moveTo>
                    <a:pt x="77" y="6"/>
                  </a:moveTo>
                  <a:cubicBezTo>
                    <a:pt x="38" y="6"/>
                    <a:pt x="7" y="38"/>
                    <a:pt x="7" y="77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59"/>
                    <a:pt x="38" y="291"/>
                    <a:pt x="77" y="291"/>
                  </a:cubicBezTo>
                  <a:cubicBezTo>
                    <a:pt x="99" y="291"/>
                    <a:pt x="99" y="291"/>
                    <a:pt x="99" y="291"/>
                  </a:cubicBezTo>
                  <a:cubicBezTo>
                    <a:pt x="139" y="291"/>
                    <a:pt x="170" y="259"/>
                    <a:pt x="170" y="220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70" y="38"/>
                    <a:pt x="139" y="6"/>
                    <a:pt x="99" y="6"/>
                  </a:cubicBezTo>
                  <a:lnTo>
                    <a:pt x="77" y="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1" name="Freeform 167"/>
            <p:cNvSpPr>
              <a:spLocks noEditPoints="1"/>
            </p:cNvSpPr>
            <p:nvPr/>
          </p:nvSpPr>
          <p:spPr bwMode="auto">
            <a:xfrm>
              <a:off x="1125538" y="2046288"/>
              <a:ext cx="473075" cy="1123950"/>
            </a:xfrm>
            <a:custGeom>
              <a:avLst/>
              <a:gdLst>
                <a:gd name="T0" fmla="*/ 63 w 126"/>
                <a:gd name="T1" fmla="*/ 299 h 299"/>
                <a:gd name="T2" fmla="*/ 0 w 126"/>
                <a:gd name="T3" fmla="*/ 236 h 299"/>
                <a:gd name="T4" fmla="*/ 0 w 126"/>
                <a:gd name="T5" fmla="*/ 63 h 299"/>
                <a:gd name="T6" fmla="*/ 63 w 126"/>
                <a:gd name="T7" fmla="*/ 0 h 299"/>
                <a:gd name="T8" fmla="*/ 126 w 126"/>
                <a:gd name="T9" fmla="*/ 63 h 299"/>
                <a:gd name="T10" fmla="*/ 126 w 126"/>
                <a:gd name="T11" fmla="*/ 236 h 299"/>
                <a:gd name="T12" fmla="*/ 63 w 126"/>
                <a:gd name="T13" fmla="*/ 299 h 299"/>
                <a:gd name="T14" fmla="*/ 63 w 126"/>
                <a:gd name="T15" fmla="*/ 6 h 299"/>
                <a:gd name="T16" fmla="*/ 6 w 126"/>
                <a:gd name="T17" fmla="*/ 63 h 299"/>
                <a:gd name="T18" fmla="*/ 6 w 126"/>
                <a:gd name="T19" fmla="*/ 236 h 299"/>
                <a:gd name="T20" fmla="*/ 63 w 126"/>
                <a:gd name="T21" fmla="*/ 292 h 299"/>
                <a:gd name="T22" fmla="*/ 120 w 126"/>
                <a:gd name="T23" fmla="*/ 236 h 299"/>
                <a:gd name="T24" fmla="*/ 120 w 126"/>
                <a:gd name="T25" fmla="*/ 63 h 299"/>
                <a:gd name="T26" fmla="*/ 63 w 126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99">
                  <a:moveTo>
                    <a:pt x="63" y="299"/>
                  </a:moveTo>
                  <a:cubicBezTo>
                    <a:pt x="28" y="299"/>
                    <a:pt x="0" y="270"/>
                    <a:pt x="0" y="2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8" y="0"/>
                    <a:pt x="126" y="28"/>
                    <a:pt x="126" y="63"/>
                  </a:cubicBezTo>
                  <a:cubicBezTo>
                    <a:pt x="126" y="236"/>
                    <a:pt x="126" y="236"/>
                    <a:pt x="126" y="236"/>
                  </a:cubicBezTo>
                  <a:cubicBezTo>
                    <a:pt x="126" y="270"/>
                    <a:pt x="98" y="299"/>
                    <a:pt x="63" y="299"/>
                  </a:cubicBezTo>
                  <a:close/>
                  <a:moveTo>
                    <a:pt x="63" y="6"/>
                  </a:moveTo>
                  <a:cubicBezTo>
                    <a:pt x="32" y="6"/>
                    <a:pt x="6" y="31"/>
                    <a:pt x="6" y="63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6" y="267"/>
                    <a:pt x="32" y="292"/>
                    <a:pt x="63" y="292"/>
                  </a:cubicBezTo>
                  <a:cubicBezTo>
                    <a:pt x="94" y="292"/>
                    <a:pt x="120" y="267"/>
                    <a:pt x="120" y="236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31"/>
                    <a:pt x="94" y="6"/>
                    <a:pt x="63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2" name="Freeform 168"/>
            <p:cNvSpPr>
              <a:spLocks noEditPoints="1"/>
            </p:cNvSpPr>
            <p:nvPr/>
          </p:nvSpPr>
          <p:spPr bwMode="auto">
            <a:xfrm>
              <a:off x="1268413" y="2046288"/>
              <a:ext cx="187325" cy="1123950"/>
            </a:xfrm>
            <a:custGeom>
              <a:avLst/>
              <a:gdLst>
                <a:gd name="T0" fmla="*/ 25 w 50"/>
                <a:gd name="T1" fmla="*/ 299 h 299"/>
                <a:gd name="T2" fmla="*/ 0 w 50"/>
                <a:gd name="T3" fmla="*/ 274 h 299"/>
                <a:gd name="T4" fmla="*/ 0 w 50"/>
                <a:gd name="T5" fmla="*/ 25 h 299"/>
                <a:gd name="T6" fmla="*/ 25 w 50"/>
                <a:gd name="T7" fmla="*/ 0 h 299"/>
                <a:gd name="T8" fmla="*/ 50 w 50"/>
                <a:gd name="T9" fmla="*/ 25 h 299"/>
                <a:gd name="T10" fmla="*/ 50 w 50"/>
                <a:gd name="T11" fmla="*/ 274 h 299"/>
                <a:gd name="T12" fmla="*/ 25 w 50"/>
                <a:gd name="T13" fmla="*/ 299 h 299"/>
                <a:gd name="T14" fmla="*/ 25 w 50"/>
                <a:gd name="T15" fmla="*/ 6 h 299"/>
                <a:gd name="T16" fmla="*/ 6 w 50"/>
                <a:gd name="T17" fmla="*/ 25 h 299"/>
                <a:gd name="T18" fmla="*/ 6 w 50"/>
                <a:gd name="T19" fmla="*/ 274 h 299"/>
                <a:gd name="T20" fmla="*/ 25 w 50"/>
                <a:gd name="T21" fmla="*/ 292 h 299"/>
                <a:gd name="T22" fmla="*/ 44 w 50"/>
                <a:gd name="T23" fmla="*/ 274 h 299"/>
                <a:gd name="T24" fmla="*/ 44 w 50"/>
                <a:gd name="T25" fmla="*/ 25 h 299"/>
                <a:gd name="T26" fmla="*/ 25 w 50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99">
                  <a:moveTo>
                    <a:pt x="25" y="299"/>
                  </a:moveTo>
                  <a:cubicBezTo>
                    <a:pt x="11" y="299"/>
                    <a:pt x="0" y="287"/>
                    <a:pt x="0" y="27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50" y="287"/>
                    <a:pt x="39" y="299"/>
                    <a:pt x="25" y="299"/>
                  </a:cubicBezTo>
                  <a:close/>
                  <a:moveTo>
                    <a:pt x="25" y="6"/>
                  </a:moveTo>
                  <a:cubicBezTo>
                    <a:pt x="15" y="6"/>
                    <a:pt x="6" y="14"/>
                    <a:pt x="6" y="25"/>
                  </a:cubicBezTo>
                  <a:cubicBezTo>
                    <a:pt x="6" y="274"/>
                    <a:pt x="6" y="274"/>
                    <a:pt x="6" y="274"/>
                  </a:cubicBezTo>
                  <a:cubicBezTo>
                    <a:pt x="6" y="284"/>
                    <a:pt x="15" y="292"/>
                    <a:pt x="25" y="292"/>
                  </a:cubicBezTo>
                  <a:cubicBezTo>
                    <a:pt x="35" y="292"/>
                    <a:pt x="44" y="284"/>
                    <a:pt x="44" y="27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14"/>
                    <a:pt x="35" y="6"/>
                    <a:pt x="25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3" name="Freeform 169"/>
            <p:cNvSpPr>
              <a:spLocks/>
            </p:cNvSpPr>
            <p:nvPr/>
          </p:nvSpPr>
          <p:spPr bwMode="auto">
            <a:xfrm>
              <a:off x="1265238" y="1968500"/>
              <a:ext cx="231775" cy="120650"/>
            </a:xfrm>
            <a:custGeom>
              <a:avLst/>
              <a:gdLst>
                <a:gd name="T0" fmla="*/ 6 w 62"/>
                <a:gd name="T1" fmla="*/ 25 h 32"/>
                <a:gd name="T2" fmla="*/ 6 w 62"/>
                <a:gd name="T3" fmla="*/ 14 h 32"/>
                <a:gd name="T4" fmla="*/ 6 w 62"/>
                <a:gd name="T5" fmla="*/ 8 h 32"/>
                <a:gd name="T6" fmla="*/ 6 w 62"/>
                <a:gd name="T7" fmla="*/ 8 h 32"/>
                <a:gd name="T8" fmla="*/ 7 w 62"/>
                <a:gd name="T9" fmla="*/ 8 h 32"/>
                <a:gd name="T10" fmla="*/ 9 w 62"/>
                <a:gd name="T11" fmla="*/ 8 h 32"/>
                <a:gd name="T12" fmla="*/ 31 w 62"/>
                <a:gd name="T13" fmla="*/ 7 h 32"/>
                <a:gd name="T14" fmla="*/ 53 w 62"/>
                <a:gd name="T15" fmla="*/ 8 h 32"/>
                <a:gd name="T16" fmla="*/ 55 w 62"/>
                <a:gd name="T17" fmla="*/ 8 h 32"/>
                <a:gd name="T18" fmla="*/ 56 w 62"/>
                <a:gd name="T19" fmla="*/ 9 h 32"/>
                <a:gd name="T20" fmla="*/ 56 w 62"/>
                <a:gd name="T21" fmla="*/ 15 h 32"/>
                <a:gd name="T22" fmla="*/ 54 w 62"/>
                <a:gd name="T23" fmla="*/ 26 h 32"/>
                <a:gd name="T24" fmla="*/ 60 w 62"/>
                <a:gd name="T25" fmla="*/ 28 h 32"/>
                <a:gd name="T26" fmla="*/ 62 w 62"/>
                <a:gd name="T27" fmla="*/ 14 h 32"/>
                <a:gd name="T28" fmla="*/ 59 w 62"/>
                <a:gd name="T29" fmla="*/ 3 h 32"/>
                <a:gd name="T30" fmla="*/ 54 w 62"/>
                <a:gd name="T31" fmla="*/ 2 h 32"/>
                <a:gd name="T32" fmla="*/ 46 w 62"/>
                <a:gd name="T33" fmla="*/ 1 h 32"/>
                <a:gd name="T34" fmla="*/ 32 w 62"/>
                <a:gd name="T35" fmla="*/ 0 h 32"/>
                <a:gd name="T36" fmla="*/ 4 w 62"/>
                <a:gd name="T37" fmla="*/ 2 h 32"/>
                <a:gd name="T38" fmla="*/ 0 w 62"/>
                <a:gd name="T39" fmla="*/ 9 h 32"/>
                <a:gd name="T40" fmla="*/ 0 w 62"/>
                <a:gd name="T41" fmla="*/ 25 h 32"/>
                <a:gd name="T42" fmla="*/ 6 w 62"/>
                <a:gd name="T4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6" y="25"/>
                  </a:moveTo>
                  <a:cubicBezTo>
                    <a:pt x="6" y="21"/>
                    <a:pt x="6" y="17"/>
                    <a:pt x="6" y="14"/>
                  </a:cubicBezTo>
                  <a:cubicBezTo>
                    <a:pt x="6" y="12"/>
                    <a:pt x="6" y="9"/>
                    <a:pt x="6" y="8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17" y="7"/>
                    <a:pt x="24" y="6"/>
                    <a:pt x="31" y="7"/>
                  </a:cubicBezTo>
                  <a:cubicBezTo>
                    <a:pt x="39" y="7"/>
                    <a:pt x="46" y="7"/>
                    <a:pt x="53" y="8"/>
                  </a:cubicBezTo>
                  <a:cubicBezTo>
                    <a:pt x="53" y="8"/>
                    <a:pt x="56" y="8"/>
                    <a:pt x="55" y="8"/>
                  </a:cubicBezTo>
                  <a:cubicBezTo>
                    <a:pt x="55" y="8"/>
                    <a:pt x="56" y="9"/>
                    <a:pt x="56" y="9"/>
                  </a:cubicBezTo>
                  <a:cubicBezTo>
                    <a:pt x="56" y="11"/>
                    <a:pt x="56" y="13"/>
                    <a:pt x="56" y="15"/>
                  </a:cubicBezTo>
                  <a:cubicBezTo>
                    <a:pt x="56" y="19"/>
                    <a:pt x="55" y="23"/>
                    <a:pt x="54" y="26"/>
                  </a:cubicBezTo>
                  <a:cubicBezTo>
                    <a:pt x="53" y="30"/>
                    <a:pt x="59" y="32"/>
                    <a:pt x="60" y="28"/>
                  </a:cubicBezTo>
                  <a:cubicBezTo>
                    <a:pt x="62" y="23"/>
                    <a:pt x="62" y="19"/>
                    <a:pt x="62" y="14"/>
                  </a:cubicBezTo>
                  <a:cubicBezTo>
                    <a:pt x="62" y="11"/>
                    <a:pt x="62" y="5"/>
                    <a:pt x="59" y="3"/>
                  </a:cubicBezTo>
                  <a:cubicBezTo>
                    <a:pt x="58" y="2"/>
                    <a:pt x="56" y="2"/>
                    <a:pt x="54" y="2"/>
                  </a:cubicBezTo>
                  <a:cubicBezTo>
                    <a:pt x="52" y="1"/>
                    <a:pt x="49" y="1"/>
                    <a:pt x="46" y="1"/>
                  </a:cubicBezTo>
                  <a:cubicBezTo>
                    <a:pt x="42" y="1"/>
                    <a:pt x="37" y="0"/>
                    <a:pt x="32" y="0"/>
                  </a:cubicBezTo>
                  <a:cubicBezTo>
                    <a:pt x="23" y="0"/>
                    <a:pt x="14" y="1"/>
                    <a:pt x="4" y="2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4"/>
                    <a:pt x="0" y="20"/>
                    <a:pt x="0" y="25"/>
                  </a:cubicBezTo>
                  <a:cubicBezTo>
                    <a:pt x="0" y="29"/>
                    <a:pt x="6" y="29"/>
                    <a:pt x="6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4" name="Freeform 170"/>
            <p:cNvSpPr>
              <a:spLocks/>
            </p:cNvSpPr>
            <p:nvPr/>
          </p:nvSpPr>
          <p:spPr bwMode="auto">
            <a:xfrm>
              <a:off x="1331913" y="1905000"/>
              <a:ext cx="90487" cy="82550"/>
            </a:xfrm>
            <a:custGeom>
              <a:avLst/>
              <a:gdLst>
                <a:gd name="T0" fmla="*/ 6 w 24"/>
                <a:gd name="T1" fmla="*/ 17 h 22"/>
                <a:gd name="T2" fmla="*/ 6 w 24"/>
                <a:gd name="T3" fmla="*/ 17 h 22"/>
                <a:gd name="T4" fmla="*/ 6 w 24"/>
                <a:gd name="T5" fmla="*/ 17 h 22"/>
                <a:gd name="T6" fmla="*/ 6 w 24"/>
                <a:gd name="T7" fmla="*/ 16 h 22"/>
                <a:gd name="T8" fmla="*/ 6 w 24"/>
                <a:gd name="T9" fmla="*/ 14 h 22"/>
                <a:gd name="T10" fmla="*/ 6 w 24"/>
                <a:gd name="T11" fmla="*/ 13 h 22"/>
                <a:gd name="T12" fmla="*/ 6 w 24"/>
                <a:gd name="T13" fmla="*/ 12 h 22"/>
                <a:gd name="T14" fmla="*/ 6 w 24"/>
                <a:gd name="T15" fmla="*/ 11 h 22"/>
                <a:gd name="T16" fmla="*/ 7 w 24"/>
                <a:gd name="T17" fmla="*/ 11 h 22"/>
                <a:gd name="T18" fmla="*/ 7 w 24"/>
                <a:gd name="T19" fmla="*/ 10 h 22"/>
                <a:gd name="T20" fmla="*/ 7 w 24"/>
                <a:gd name="T21" fmla="*/ 10 h 22"/>
                <a:gd name="T22" fmla="*/ 8 w 24"/>
                <a:gd name="T23" fmla="*/ 9 h 22"/>
                <a:gd name="T24" fmla="*/ 8 w 24"/>
                <a:gd name="T25" fmla="*/ 9 h 22"/>
                <a:gd name="T26" fmla="*/ 8 w 24"/>
                <a:gd name="T27" fmla="*/ 8 h 22"/>
                <a:gd name="T28" fmla="*/ 9 w 24"/>
                <a:gd name="T29" fmla="*/ 8 h 22"/>
                <a:gd name="T30" fmla="*/ 9 w 24"/>
                <a:gd name="T31" fmla="*/ 8 h 22"/>
                <a:gd name="T32" fmla="*/ 9 w 24"/>
                <a:gd name="T33" fmla="*/ 7 h 22"/>
                <a:gd name="T34" fmla="*/ 10 w 24"/>
                <a:gd name="T35" fmla="*/ 7 h 22"/>
                <a:gd name="T36" fmla="*/ 10 w 24"/>
                <a:gd name="T37" fmla="*/ 7 h 22"/>
                <a:gd name="T38" fmla="*/ 11 w 24"/>
                <a:gd name="T39" fmla="*/ 6 h 22"/>
                <a:gd name="T40" fmla="*/ 11 w 24"/>
                <a:gd name="T41" fmla="*/ 6 h 22"/>
                <a:gd name="T42" fmla="*/ 12 w 24"/>
                <a:gd name="T43" fmla="*/ 6 h 22"/>
                <a:gd name="T44" fmla="*/ 12 w 24"/>
                <a:gd name="T45" fmla="*/ 6 h 22"/>
                <a:gd name="T46" fmla="*/ 13 w 24"/>
                <a:gd name="T47" fmla="*/ 6 h 22"/>
                <a:gd name="T48" fmla="*/ 13 w 24"/>
                <a:gd name="T49" fmla="*/ 6 h 22"/>
                <a:gd name="T50" fmla="*/ 13 w 24"/>
                <a:gd name="T51" fmla="*/ 6 h 22"/>
                <a:gd name="T52" fmla="*/ 14 w 24"/>
                <a:gd name="T53" fmla="*/ 7 h 22"/>
                <a:gd name="T54" fmla="*/ 14 w 24"/>
                <a:gd name="T55" fmla="*/ 7 h 22"/>
                <a:gd name="T56" fmla="*/ 15 w 24"/>
                <a:gd name="T57" fmla="*/ 7 h 22"/>
                <a:gd name="T58" fmla="*/ 15 w 24"/>
                <a:gd name="T59" fmla="*/ 7 h 22"/>
                <a:gd name="T60" fmla="*/ 15 w 24"/>
                <a:gd name="T61" fmla="*/ 7 h 22"/>
                <a:gd name="T62" fmla="*/ 15 w 24"/>
                <a:gd name="T63" fmla="*/ 7 h 22"/>
                <a:gd name="T64" fmla="*/ 15 w 24"/>
                <a:gd name="T65" fmla="*/ 8 h 22"/>
                <a:gd name="T66" fmla="*/ 15 w 24"/>
                <a:gd name="T67" fmla="*/ 8 h 22"/>
                <a:gd name="T68" fmla="*/ 16 w 24"/>
                <a:gd name="T69" fmla="*/ 8 h 22"/>
                <a:gd name="T70" fmla="*/ 16 w 24"/>
                <a:gd name="T71" fmla="*/ 9 h 22"/>
                <a:gd name="T72" fmla="*/ 16 w 24"/>
                <a:gd name="T73" fmla="*/ 9 h 22"/>
                <a:gd name="T74" fmla="*/ 17 w 24"/>
                <a:gd name="T75" fmla="*/ 19 h 22"/>
                <a:gd name="T76" fmla="*/ 21 w 24"/>
                <a:gd name="T77" fmla="*/ 22 h 22"/>
                <a:gd name="T78" fmla="*/ 24 w 24"/>
                <a:gd name="T79" fmla="*/ 19 h 22"/>
                <a:gd name="T80" fmla="*/ 22 w 24"/>
                <a:gd name="T81" fmla="*/ 8 h 22"/>
                <a:gd name="T82" fmla="*/ 16 w 24"/>
                <a:gd name="T83" fmla="*/ 1 h 22"/>
                <a:gd name="T84" fmla="*/ 7 w 24"/>
                <a:gd name="T85" fmla="*/ 1 h 22"/>
                <a:gd name="T86" fmla="*/ 1 w 24"/>
                <a:gd name="T87" fmla="*/ 9 h 22"/>
                <a:gd name="T88" fmla="*/ 0 w 24"/>
                <a:gd name="T89" fmla="*/ 19 h 22"/>
                <a:gd name="T90" fmla="*/ 4 w 24"/>
                <a:gd name="T91" fmla="*/ 21 h 22"/>
                <a:gd name="T92" fmla="*/ 6 w 24"/>
                <a:gd name="T9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22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6" y="16"/>
                    <a:pt x="6" y="15"/>
                    <a:pt x="6" y="14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9"/>
                    <a:pt x="8" y="9"/>
                  </a:cubicBezTo>
                  <a:cubicBezTo>
                    <a:pt x="8" y="8"/>
                    <a:pt x="7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7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0" y="7"/>
                    <a:pt x="9" y="7"/>
                    <a:pt x="10" y="7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3" y="6"/>
                    <a:pt x="13" y="6"/>
                  </a:cubicBezTo>
                  <a:cubicBezTo>
                    <a:pt x="13" y="6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3" y="6"/>
                    <a:pt x="14" y="7"/>
                  </a:cubicBezTo>
                  <a:cubicBezTo>
                    <a:pt x="14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6" y="8"/>
                    <a:pt x="15" y="7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7" y="13"/>
                    <a:pt x="18" y="15"/>
                    <a:pt x="17" y="19"/>
                  </a:cubicBezTo>
                  <a:cubicBezTo>
                    <a:pt x="17" y="20"/>
                    <a:pt x="19" y="22"/>
                    <a:pt x="21" y="22"/>
                  </a:cubicBezTo>
                  <a:cubicBezTo>
                    <a:pt x="22" y="22"/>
                    <a:pt x="24" y="21"/>
                    <a:pt x="24" y="19"/>
                  </a:cubicBezTo>
                  <a:cubicBezTo>
                    <a:pt x="24" y="15"/>
                    <a:pt x="23" y="11"/>
                    <a:pt x="22" y="8"/>
                  </a:cubicBezTo>
                  <a:cubicBezTo>
                    <a:pt x="21" y="5"/>
                    <a:pt x="19" y="2"/>
                    <a:pt x="16" y="1"/>
                  </a:cubicBezTo>
                  <a:cubicBezTo>
                    <a:pt x="13" y="0"/>
                    <a:pt x="10" y="0"/>
                    <a:pt x="7" y="1"/>
                  </a:cubicBezTo>
                  <a:cubicBezTo>
                    <a:pt x="4" y="3"/>
                    <a:pt x="2" y="6"/>
                    <a:pt x="1" y="9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1" y="21"/>
                    <a:pt x="3" y="22"/>
                    <a:pt x="4" y="21"/>
                  </a:cubicBezTo>
                  <a:cubicBezTo>
                    <a:pt x="6" y="21"/>
                    <a:pt x="7" y="19"/>
                    <a:pt x="6" y="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5" name="Freeform 171"/>
            <p:cNvSpPr>
              <a:spLocks/>
            </p:cNvSpPr>
            <p:nvPr/>
          </p:nvSpPr>
          <p:spPr bwMode="auto">
            <a:xfrm>
              <a:off x="1265238" y="3121025"/>
              <a:ext cx="231775" cy="120650"/>
            </a:xfrm>
            <a:custGeom>
              <a:avLst/>
              <a:gdLst>
                <a:gd name="T0" fmla="*/ 0 w 62"/>
                <a:gd name="T1" fmla="*/ 7 h 32"/>
                <a:gd name="T2" fmla="*/ 0 w 62"/>
                <a:gd name="T3" fmla="*/ 22 h 32"/>
                <a:gd name="T4" fmla="*/ 4 w 62"/>
                <a:gd name="T5" fmla="*/ 30 h 32"/>
                <a:gd name="T6" fmla="*/ 32 w 62"/>
                <a:gd name="T7" fmla="*/ 31 h 32"/>
                <a:gd name="T8" fmla="*/ 46 w 62"/>
                <a:gd name="T9" fmla="*/ 31 h 32"/>
                <a:gd name="T10" fmla="*/ 54 w 62"/>
                <a:gd name="T11" fmla="*/ 30 h 32"/>
                <a:gd name="T12" fmla="*/ 59 w 62"/>
                <a:gd name="T13" fmla="*/ 29 h 32"/>
                <a:gd name="T14" fmla="*/ 62 w 62"/>
                <a:gd name="T15" fmla="*/ 18 h 32"/>
                <a:gd name="T16" fmla="*/ 60 w 62"/>
                <a:gd name="T17" fmla="*/ 4 h 32"/>
                <a:gd name="T18" fmla="*/ 54 w 62"/>
                <a:gd name="T19" fmla="*/ 6 h 32"/>
                <a:gd name="T20" fmla="*/ 56 w 62"/>
                <a:gd name="T21" fmla="*/ 16 h 32"/>
                <a:gd name="T22" fmla="*/ 56 w 62"/>
                <a:gd name="T23" fmla="*/ 22 h 32"/>
                <a:gd name="T24" fmla="*/ 55 w 62"/>
                <a:gd name="T25" fmla="*/ 24 h 32"/>
                <a:gd name="T26" fmla="*/ 53 w 62"/>
                <a:gd name="T27" fmla="*/ 24 h 32"/>
                <a:gd name="T28" fmla="*/ 31 w 62"/>
                <a:gd name="T29" fmla="*/ 25 h 32"/>
                <a:gd name="T30" fmla="*/ 10 w 62"/>
                <a:gd name="T31" fmla="*/ 24 h 32"/>
                <a:gd name="T32" fmla="*/ 7 w 62"/>
                <a:gd name="T33" fmla="*/ 24 h 32"/>
                <a:gd name="T34" fmla="*/ 6 w 62"/>
                <a:gd name="T35" fmla="*/ 25 h 32"/>
                <a:gd name="T36" fmla="*/ 6 w 62"/>
                <a:gd name="T37" fmla="*/ 21 h 32"/>
                <a:gd name="T38" fmla="*/ 6 w 62"/>
                <a:gd name="T39" fmla="*/ 19 h 32"/>
                <a:gd name="T40" fmla="*/ 6 w 62"/>
                <a:gd name="T41" fmla="*/ 7 h 32"/>
                <a:gd name="T42" fmla="*/ 0 w 62"/>
                <a:gd name="T4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0" y="7"/>
                  </a:moveTo>
                  <a:cubicBezTo>
                    <a:pt x="0" y="12"/>
                    <a:pt x="0" y="17"/>
                    <a:pt x="0" y="22"/>
                  </a:cubicBezTo>
                  <a:cubicBezTo>
                    <a:pt x="0" y="26"/>
                    <a:pt x="0" y="29"/>
                    <a:pt x="4" y="30"/>
                  </a:cubicBezTo>
                  <a:cubicBezTo>
                    <a:pt x="14" y="31"/>
                    <a:pt x="23" y="32"/>
                    <a:pt x="32" y="31"/>
                  </a:cubicBezTo>
                  <a:cubicBezTo>
                    <a:pt x="37" y="31"/>
                    <a:pt x="42" y="31"/>
                    <a:pt x="46" y="31"/>
                  </a:cubicBezTo>
                  <a:cubicBezTo>
                    <a:pt x="49" y="31"/>
                    <a:pt x="52" y="30"/>
                    <a:pt x="54" y="30"/>
                  </a:cubicBezTo>
                  <a:cubicBezTo>
                    <a:pt x="56" y="30"/>
                    <a:pt x="58" y="30"/>
                    <a:pt x="59" y="29"/>
                  </a:cubicBezTo>
                  <a:cubicBezTo>
                    <a:pt x="62" y="27"/>
                    <a:pt x="62" y="21"/>
                    <a:pt x="62" y="18"/>
                  </a:cubicBezTo>
                  <a:cubicBezTo>
                    <a:pt x="62" y="13"/>
                    <a:pt x="62" y="9"/>
                    <a:pt x="60" y="4"/>
                  </a:cubicBezTo>
                  <a:cubicBezTo>
                    <a:pt x="59" y="0"/>
                    <a:pt x="53" y="2"/>
                    <a:pt x="54" y="6"/>
                  </a:cubicBezTo>
                  <a:cubicBezTo>
                    <a:pt x="55" y="9"/>
                    <a:pt x="56" y="13"/>
                    <a:pt x="56" y="16"/>
                  </a:cubicBezTo>
                  <a:cubicBezTo>
                    <a:pt x="56" y="18"/>
                    <a:pt x="56" y="20"/>
                    <a:pt x="56" y="22"/>
                  </a:cubicBezTo>
                  <a:cubicBezTo>
                    <a:pt x="56" y="22"/>
                    <a:pt x="56" y="24"/>
                    <a:pt x="55" y="24"/>
                  </a:cubicBezTo>
                  <a:cubicBezTo>
                    <a:pt x="56" y="24"/>
                    <a:pt x="54" y="24"/>
                    <a:pt x="53" y="24"/>
                  </a:cubicBezTo>
                  <a:cubicBezTo>
                    <a:pt x="46" y="25"/>
                    <a:pt x="39" y="25"/>
                    <a:pt x="31" y="25"/>
                  </a:cubicBezTo>
                  <a:cubicBezTo>
                    <a:pt x="24" y="25"/>
                    <a:pt x="17" y="25"/>
                    <a:pt x="10" y="24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6" y="24"/>
                    <a:pt x="5" y="24"/>
                    <a:pt x="6" y="25"/>
                  </a:cubicBezTo>
                  <a:cubicBezTo>
                    <a:pt x="5" y="24"/>
                    <a:pt x="6" y="22"/>
                    <a:pt x="6" y="21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5"/>
                    <a:pt x="6" y="11"/>
                    <a:pt x="6" y="7"/>
                  </a:cubicBezTo>
                  <a:cubicBezTo>
                    <a:pt x="6" y="3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6" name="Freeform 172"/>
            <p:cNvSpPr>
              <a:spLocks/>
            </p:cNvSpPr>
            <p:nvPr/>
          </p:nvSpPr>
          <p:spPr bwMode="auto">
            <a:xfrm>
              <a:off x="1328738" y="3222625"/>
              <a:ext cx="93662" cy="82550"/>
            </a:xfrm>
            <a:custGeom>
              <a:avLst/>
              <a:gdLst>
                <a:gd name="T0" fmla="*/ 1 w 25"/>
                <a:gd name="T1" fmla="*/ 3 h 22"/>
                <a:gd name="T2" fmla="*/ 7 w 25"/>
                <a:gd name="T3" fmla="*/ 20 h 22"/>
                <a:gd name="T4" fmla="*/ 16 w 25"/>
                <a:gd name="T5" fmla="*/ 21 h 22"/>
                <a:gd name="T6" fmla="*/ 23 w 25"/>
                <a:gd name="T7" fmla="*/ 15 h 22"/>
                <a:gd name="T8" fmla="*/ 25 w 25"/>
                <a:gd name="T9" fmla="*/ 3 h 22"/>
                <a:gd name="T10" fmla="*/ 22 w 25"/>
                <a:gd name="T11" fmla="*/ 0 h 22"/>
                <a:gd name="T12" fmla="*/ 18 w 25"/>
                <a:gd name="T13" fmla="*/ 3 h 22"/>
                <a:gd name="T14" fmla="*/ 18 w 25"/>
                <a:gd name="T15" fmla="*/ 7 h 22"/>
                <a:gd name="T16" fmla="*/ 18 w 25"/>
                <a:gd name="T17" fmla="*/ 8 h 22"/>
                <a:gd name="T18" fmla="*/ 18 w 25"/>
                <a:gd name="T19" fmla="*/ 8 h 22"/>
                <a:gd name="T20" fmla="*/ 18 w 25"/>
                <a:gd name="T21" fmla="*/ 9 h 22"/>
                <a:gd name="T22" fmla="*/ 17 w 25"/>
                <a:gd name="T23" fmla="*/ 11 h 22"/>
                <a:gd name="T24" fmla="*/ 17 w 25"/>
                <a:gd name="T25" fmla="*/ 13 h 22"/>
                <a:gd name="T26" fmla="*/ 17 w 25"/>
                <a:gd name="T27" fmla="*/ 13 h 22"/>
                <a:gd name="T28" fmla="*/ 16 w 25"/>
                <a:gd name="T29" fmla="*/ 14 h 22"/>
                <a:gd name="T30" fmla="*/ 16 w 25"/>
                <a:gd name="T31" fmla="*/ 15 h 22"/>
                <a:gd name="T32" fmla="*/ 16 w 25"/>
                <a:gd name="T33" fmla="*/ 15 h 22"/>
                <a:gd name="T34" fmla="*/ 16 w 25"/>
                <a:gd name="T35" fmla="*/ 15 h 22"/>
                <a:gd name="T36" fmla="*/ 15 w 25"/>
                <a:gd name="T37" fmla="*/ 15 h 22"/>
                <a:gd name="T38" fmla="*/ 15 w 25"/>
                <a:gd name="T39" fmla="*/ 15 h 22"/>
                <a:gd name="T40" fmla="*/ 15 w 25"/>
                <a:gd name="T41" fmla="*/ 15 h 22"/>
                <a:gd name="T42" fmla="*/ 14 w 25"/>
                <a:gd name="T43" fmla="*/ 15 h 22"/>
                <a:gd name="T44" fmla="*/ 14 w 25"/>
                <a:gd name="T45" fmla="*/ 15 h 22"/>
                <a:gd name="T46" fmla="*/ 14 w 25"/>
                <a:gd name="T47" fmla="*/ 15 h 22"/>
                <a:gd name="T48" fmla="*/ 13 w 25"/>
                <a:gd name="T49" fmla="*/ 15 h 22"/>
                <a:gd name="T50" fmla="*/ 12 w 25"/>
                <a:gd name="T51" fmla="*/ 15 h 22"/>
                <a:gd name="T52" fmla="*/ 13 w 25"/>
                <a:gd name="T53" fmla="*/ 15 h 22"/>
                <a:gd name="T54" fmla="*/ 12 w 25"/>
                <a:gd name="T55" fmla="*/ 15 h 22"/>
                <a:gd name="T56" fmla="*/ 11 w 25"/>
                <a:gd name="T57" fmla="*/ 15 h 22"/>
                <a:gd name="T58" fmla="*/ 11 w 25"/>
                <a:gd name="T59" fmla="*/ 15 h 22"/>
                <a:gd name="T60" fmla="*/ 11 w 25"/>
                <a:gd name="T61" fmla="*/ 15 h 22"/>
                <a:gd name="T62" fmla="*/ 10 w 25"/>
                <a:gd name="T63" fmla="*/ 14 h 22"/>
                <a:gd name="T64" fmla="*/ 10 w 25"/>
                <a:gd name="T65" fmla="*/ 14 h 22"/>
                <a:gd name="T66" fmla="*/ 10 w 25"/>
                <a:gd name="T67" fmla="*/ 14 h 22"/>
                <a:gd name="T68" fmla="*/ 9 w 25"/>
                <a:gd name="T69" fmla="*/ 13 h 22"/>
                <a:gd name="T70" fmla="*/ 9 w 25"/>
                <a:gd name="T71" fmla="*/ 13 h 22"/>
                <a:gd name="T72" fmla="*/ 9 w 25"/>
                <a:gd name="T73" fmla="*/ 13 h 22"/>
                <a:gd name="T74" fmla="*/ 8 w 25"/>
                <a:gd name="T75" fmla="*/ 12 h 22"/>
                <a:gd name="T76" fmla="*/ 8 w 25"/>
                <a:gd name="T77" fmla="*/ 12 h 22"/>
                <a:gd name="T78" fmla="*/ 8 w 25"/>
                <a:gd name="T79" fmla="*/ 11 h 22"/>
                <a:gd name="T80" fmla="*/ 8 w 25"/>
                <a:gd name="T81" fmla="*/ 11 h 22"/>
                <a:gd name="T82" fmla="*/ 7 w 25"/>
                <a:gd name="T83" fmla="*/ 9 h 22"/>
                <a:gd name="T84" fmla="*/ 7 w 25"/>
                <a:gd name="T85" fmla="*/ 9 h 22"/>
                <a:gd name="T86" fmla="*/ 7 w 25"/>
                <a:gd name="T87" fmla="*/ 9 h 22"/>
                <a:gd name="T88" fmla="*/ 7 w 25"/>
                <a:gd name="T89" fmla="*/ 8 h 22"/>
                <a:gd name="T90" fmla="*/ 7 w 25"/>
                <a:gd name="T91" fmla="*/ 6 h 22"/>
                <a:gd name="T92" fmla="*/ 7 w 25"/>
                <a:gd name="T93" fmla="*/ 5 h 22"/>
                <a:gd name="T94" fmla="*/ 7 w 25"/>
                <a:gd name="T95" fmla="*/ 5 h 22"/>
                <a:gd name="T96" fmla="*/ 7 w 25"/>
                <a:gd name="T97" fmla="*/ 5 h 22"/>
                <a:gd name="T98" fmla="*/ 7 w 25"/>
                <a:gd name="T99" fmla="*/ 4 h 22"/>
                <a:gd name="T100" fmla="*/ 5 w 25"/>
                <a:gd name="T101" fmla="*/ 1 h 22"/>
                <a:gd name="T102" fmla="*/ 1 w 25"/>
                <a:gd name="T10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" h="22">
                  <a:moveTo>
                    <a:pt x="1" y="3"/>
                  </a:moveTo>
                  <a:cubicBezTo>
                    <a:pt x="0" y="9"/>
                    <a:pt x="1" y="16"/>
                    <a:pt x="7" y="20"/>
                  </a:cubicBezTo>
                  <a:cubicBezTo>
                    <a:pt x="10" y="21"/>
                    <a:pt x="13" y="22"/>
                    <a:pt x="16" y="21"/>
                  </a:cubicBezTo>
                  <a:cubicBezTo>
                    <a:pt x="19" y="21"/>
                    <a:pt x="21" y="18"/>
                    <a:pt x="23" y="15"/>
                  </a:cubicBezTo>
                  <a:cubicBezTo>
                    <a:pt x="24" y="11"/>
                    <a:pt x="25" y="7"/>
                    <a:pt x="25" y="3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0" y="0"/>
                    <a:pt x="18" y="1"/>
                    <a:pt x="18" y="3"/>
                  </a:cubicBezTo>
                  <a:cubicBezTo>
                    <a:pt x="19" y="4"/>
                    <a:pt x="18" y="6"/>
                    <a:pt x="18" y="7"/>
                  </a:cubicBezTo>
                  <a:cubicBezTo>
                    <a:pt x="18" y="8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4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5"/>
                    <a:pt x="14" y="15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0"/>
                    <a:pt x="2" y="1"/>
                    <a:pt x="1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7" name="Freeform 173"/>
            <p:cNvSpPr>
              <a:spLocks/>
            </p:cNvSpPr>
            <p:nvPr/>
          </p:nvSpPr>
          <p:spPr bwMode="auto">
            <a:xfrm>
              <a:off x="1362075" y="3286125"/>
              <a:ext cx="26987" cy="601663"/>
            </a:xfrm>
            <a:custGeom>
              <a:avLst/>
              <a:gdLst>
                <a:gd name="T0" fmla="*/ 0 w 7"/>
                <a:gd name="T1" fmla="*/ 4 h 160"/>
                <a:gd name="T2" fmla="*/ 1 w 7"/>
                <a:gd name="T3" fmla="*/ 156 h 160"/>
                <a:gd name="T4" fmla="*/ 7 w 7"/>
                <a:gd name="T5" fmla="*/ 156 h 160"/>
                <a:gd name="T6" fmla="*/ 6 w 7"/>
                <a:gd name="T7" fmla="*/ 4 h 160"/>
                <a:gd name="T8" fmla="*/ 0 w 7"/>
                <a:gd name="T9" fmla="*/ 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60">
                  <a:moveTo>
                    <a:pt x="0" y="4"/>
                  </a:moveTo>
                  <a:cubicBezTo>
                    <a:pt x="1" y="55"/>
                    <a:pt x="1" y="105"/>
                    <a:pt x="1" y="156"/>
                  </a:cubicBezTo>
                  <a:cubicBezTo>
                    <a:pt x="1" y="160"/>
                    <a:pt x="7" y="160"/>
                    <a:pt x="7" y="156"/>
                  </a:cubicBezTo>
                  <a:cubicBezTo>
                    <a:pt x="7" y="105"/>
                    <a:pt x="7" y="55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8" name="Freeform 174"/>
            <p:cNvSpPr>
              <a:spLocks/>
            </p:cNvSpPr>
            <p:nvPr/>
          </p:nvSpPr>
          <p:spPr bwMode="auto">
            <a:xfrm>
              <a:off x="1328738" y="3857625"/>
              <a:ext cx="93662" cy="93663"/>
            </a:xfrm>
            <a:custGeom>
              <a:avLst/>
              <a:gdLst>
                <a:gd name="T0" fmla="*/ 7 w 25"/>
                <a:gd name="T1" fmla="*/ 20 h 25"/>
                <a:gd name="T2" fmla="*/ 7 w 25"/>
                <a:gd name="T3" fmla="*/ 16 h 25"/>
                <a:gd name="T4" fmla="*/ 7 w 25"/>
                <a:gd name="T5" fmla="*/ 15 h 25"/>
                <a:gd name="T6" fmla="*/ 7 w 25"/>
                <a:gd name="T7" fmla="*/ 14 h 25"/>
                <a:gd name="T8" fmla="*/ 7 w 25"/>
                <a:gd name="T9" fmla="*/ 12 h 25"/>
                <a:gd name="T10" fmla="*/ 8 w 25"/>
                <a:gd name="T11" fmla="*/ 11 h 25"/>
                <a:gd name="T12" fmla="*/ 8 w 25"/>
                <a:gd name="T13" fmla="*/ 11 h 25"/>
                <a:gd name="T14" fmla="*/ 8 w 25"/>
                <a:gd name="T15" fmla="*/ 10 h 25"/>
                <a:gd name="T16" fmla="*/ 8 w 25"/>
                <a:gd name="T17" fmla="*/ 9 h 25"/>
                <a:gd name="T18" fmla="*/ 9 w 25"/>
                <a:gd name="T19" fmla="*/ 9 h 25"/>
                <a:gd name="T20" fmla="*/ 9 w 25"/>
                <a:gd name="T21" fmla="*/ 9 h 25"/>
                <a:gd name="T22" fmla="*/ 10 w 25"/>
                <a:gd name="T23" fmla="*/ 8 h 25"/>
                <a:gd name="T24" fmla="*/ 10 w 25"/>
                <a:gd name="T25" fmla="*/ 8 h 25"/>
                <a:gd name="T26" fmla="*/ 10 w 25"/>
                <a:gd name="T27" fmla="*/ 8 h 25"/>
                <a:gd name="T28" fmla="*/ 11 w 25"/>
                <a:gd name="T29" fmla="*/ 7 h 25"/>
                <a:gd name="T30" fmla="*/ 11 w 25"/>
                <a:gd name="T31" fmla="*/ 7 h 25"/>
                <a:gd name="T32" fmla="*/ 12 w 25"/>
                <a:gd name="T33" fmla="*/ 7 h 25"/>
                <a:gd name="T34" fmla="*/ 12 w 25"/>
                <a:gd name="T35" fmla="*/ 7 h 25"/>
                <a:gd name="T36" fmla="*/ 12 w 25"/>
                <a:gd name="T37" fmla="*/ 7 h 25"/>
                <a:gd name="T38" fmla="*/ 13 w 25"/>
                <a:gd name="T39" fmla="*/ 7 h 25"/>
                <a:gd name="T40" fmla="*/ 13 w 25"/>
                <a:gd name="T41" fmla="*/ 7 h 25"/>
                <a:gd name="T42" fmla="*/ 13 w 25"/>
                <a:gd name="T43" fmla="*/ 7 h 25"/>
                <a:gd name="T44" fmla="*/ 14 w 25"/>
                <a:gd name="T45" fmla="*/ 7 h 25"/>
                <a:gd name="T46" fmla="*/ 14 w 25"/>
                <a:gd name="T47" fmla="*/ 7 h 25"/>
                <a:gd name="T48" fmla="*/ 16 w 25"/>
                <a:gd name="T49" fmla="*/ 8 h 25"/>
                <a:gd name="T50" fmla="*/ 16 w 25"/>
                <a:gd name="T51" fmla="*/ 8 h 25"/>
                <a:gd name="T52" fmla="*/ 17 w 25"/>
                <a:gd name="T53" fmla="*/ 9 h 25"/>
                <a:gd name="T54" fmla="*/ 17 w 25"/>
                <a:gd name="T55" fmla="*/ 9 h 25"/>
                <a:gd name="T56" fmla="*/ 17 w 25"/>
                <a:gd name="T57" fmla="*/ 9 h 25"/>
                <a:gd name="T58" fmla="*/ 18 w 25"/>
                <a:gd name="T59" fmla="*/ 10 h 25"/>
                <a:gd name="T60" fmla="*/ 18 w 25"/>
                <a:gd name="T61" fmla="*/ 10 h 25"/>
                <a:gd name="T62" fmla="*/ 18 w 25"/>
                <a:gd name="T63" fmla="*/ 11 h 25"/>
                <a:gd name="T64" fmla="*/ 19 w 25"/>
                <a:gd name="T65" fmla="*/ 13 h 25"/>
                <a:gd name="T66" fmla="*/ 19 w 25"/>
                <a:gd name="T67" fmla="*/ 13 h 25"/>
                <a:gd name="T68" fmla="*/ 19 w 25"/>
                <a:gd name="T69" fmla="*/ 13 h 25"/>
                <a:gd name="T70" fmla="*/ 19 w 25"/>
                <a:gd name="T71" fmla="*/ 14 h 25"/>
                <a:gd name="T72" fmla="*/ 19 w 25"/>
                <a:gd name="T73" fmla="*/ 17 h 25"/>
                <a:gd name="T74" fmla="*/ 19 w 25"/>
                <a:gd name="T75" fmla="*/ 21 h 25"/>
                <a:gd name="T76" fmla="*/ 22 w 25"/>
                <a:gd name="T77" fmla="*/ 24 h 25"/>
                <a:gd name="T78" fmla="*/ 25 w 25"/>
                <a:gd name="T79" fmla="*/ 21 h 25"/>
                <a:gd name="T80" fmla="*/ 25 w 25"/>
                <a:gd name="T81" fmla="*/ 11 h 25"/>
                <a:gd name="T82" fmla="*/ 20 w 25"/>
                <a:gd name="T83" fmla="*/ 3 h 25"/>
                <a:gd name="T84" fmla="*/ 10 w 25"/>
                <a:gd name="T85" fmla="*/ 1 h 25"/>
                <a:gd name="T86" fmla="*/ 2 w 25"/>
                <a:gd name="T87" fmla="*/ 8 h 25"/>
                <a:gd name="T88" fmla="*/ 1 w 25"/>
                <a:gd name="T89" fmla="*/ 20 h 25"/>
                <a:gd name="T90" fmla="*/ 4 w 25"/>
                <a:gd name="T91" fmla="*/ 23 h 25"/>
                <a:gd name="T92" fmla="*/ 7 w 25"/>
                <a:gd name="T93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5">
                  <a:moveTo>
                    <a:pt x="7" y="20"/>
                  </a:moveTo>
                  <a:cubicBezTo>
                    <a:pt x="7" y="19"/>
                    <a:pt x="7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1"/>
                    <a:pt x="8" y="10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8" y="9"/>
                    <a:pt x="9" y="9"/>
                  </a:cubicBezTo>
                  <a:cubicBezTo>
                    <a:pt x="9" y="9"/>
                    <a:pt x="10" y="8"/>
                    <a:pt x="10" y="8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7"/>
                    <a:pt x="15" y="7"/>
                    <a:pt x="14" y="7"/>
                  </a:cubicBezTo>
                  <a:cubicBezTo>
                    <a:pt x="15" y="7"/>
                    <a:pt x="15" y="8"/>
                    <a:pt x="16" y="8"/>
                  </a:cubicBezTo>
                  <a:cubicBezTo>
                    <a:pt x="16" y="8"/>
                    <a:pt x="17" y="8"/>
                    <a:pt x="16" y="8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2"/>
                    <a:pt x="19" y="13"/>
                  </a:cubicBezTo>
                  <a:cubicBezTo>
                    <a:pt x="19" y="13"/>
                    <a:pt x="19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6"/>
                    <a:pt x="19" y="17"/>
                  </a:cubicBezTo>
                  <a:cubicBezTo>
                    <a:pt x="19" y="18"/>
                    <a:pt x="19" y="20"/>
                    <a:pt x="19" y="21"/>
                  </a:cubicBezTo>
                  <a:cubicBezTo>
                    <a:pt x="19" y="23"/>
                    <a:pt x="20" y="25"/>
                    <a:pt x="22" y="24"/>
                  </a:cubicBezTo>
                  <a:cubicBezTo>
                    <a:pt x="24" y="24"/>
                    <a:pt x="25" y="23"/>
                    <a:pt x="25" y="21"/>
                  </a:cubicBezTo>
                  <a:cubicBezTo>
                    <a:pt x="25" y="18"/>
                    <a:pt x="25" y="15"/>
                    <a:pt x="25" y="11"/>
                  </a:cubicBezTo>
                  <a:cubicBezTo>
                    <a:pt x="24" y="8"/>
                    <a:pt x="23" y="5"/>
                    <a:pt x="20" y="3"/>
                  </a:cubicBezTo>
                  <a:cubicBezTo>
                    <a:pt x="17" y="1"/>
                    <a:pt x="13" y="0"/>
                    <a:pt x="10" y="1"/>
                  </a:cubicBezTo>
                  <a:cubicBezTo>
                    <a:pt x="7" y="2"/>
                    <a:pt x="4" y="4"/>
                    <a:pt x="2" y="8"/>
                  </a:cubicBezTo>
                  <a:cubicBezTo>
                    <a:pt x="1" y="12"/>
                    <a:pt x="0" y="16"/>
                    <a:pt x="1" y="20"/>
                  </a:cubicBezTo>
                  <a:cubicBezTo>
                    <a:pt x="1" y="22"/>
                    <a:pt x="2" y="23"/>
                    <a:pt x="4" y="23"/>
                  </a:cubicBezTo>
                  <a:cubicBezTo>
                    <a:pt x="5" y="23"/>
                    <a:pt x="7" y="22"/>
                    <a:pt x="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9" name="Freeform 175"/>
            <p:cNvSpPr>
              <a:spLocks/>
            </p:cNvSpPr>
            <p:nvPr/>
          </p:nvSpPr>
          <p:spPr bwMode="auto">
            <a:xfrm>
              <a:off x="1298575" y="3917950"/>
              <a:ext cx="153987" cy="138113"/>
            </a:xfrm>
            <a:custGeom>
              <a:avLst/>
              <a:gdLst>
                <a:gd name="T0" fmla="*/ 7 w 41"/>
                <a:gd name="T1" fmla="*/ 34 h 37"/>
                <a:gd name="T2" fmla="*/ 20 w 41"/>
                <a:gd name="T3" fmla="*/ 7 h 37"/>
                <a:gd name="T4" fmla="*/ 27 w 41"/>
                <a:gd name="T5" fmla="*/ 8 h 37"/>
                <a:gd name="T6" fmla="*/ 31 w 41"/>
                <a:gd name="T7" fmla="*/ 14 h 37"/>
                <a:gd name="T8" fmla="*/ 35 w 41"/>
                <a:gd name="T9" fmla="*/ 33 h 37"/>
                <a:gd name="T10" fmla="*/ 41 w 41"/>
                <a:gd name="T11" fmla="*/ 33 h 37"/>
                <a:gd name="T12" fmla="*/ 38 w 41"/>
                <a:gd name="T13" fmla="*/ 15 h 37"/>
                <a:gd name="T14" fmla="*/ 29 w 41"/>
                <a:gd name="T15" fmla="*/ 2 h 37"/>
                <a:gd name="T16" fmla="*/ 14 w 41"/>
                <a:gd name="T17" fmla="*/ 3 h 37"/>
                <a:gd name="T18" fmla="*/ 3 w 41"/>
                <a:gd name="T19" fmla="*/ 14 h 37"/>
                <a:gd name="T20" fmla="*/ 1 w 41"/>
                <a:gd name="T21" fmla="*/ 34 h 37"/>
                <a:gd name="T22" fmla="*/ 4 w 41"/>
                <a:gd name="T23" fmla="*/ 37 h 37"/>
                <a:gd name="T24" fmla="*/ 7 w 41"/>
                <a:gd name="T25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7">
                  <a:moveTo>
                    <a:pt x="7" y="34"/>
                  </a:moveTo>
                  <a:cubicBezTo>
                    <a:pt x="6" y="24"/>
                    <a:pt x="8" y="8"/>
                    <a:pt x="20" y="7"/>
                  </a:cubicBezTo>
                  <a:cubicBezTo>
                    <a:pt x="23" y="7"/>
                    <a:pt x="25" y="7"/>
                    <a:pt x="27" y="8"/>
                  </a:cubicBezTo>
                  <a:cubicBezTo>
                    <a:pt x="29" y="10"/>
                    <a:pt x="30" y="12"/>
                    <a:pt x="31" y="14"/>
                  </a:cubicBezTo>
                  <a:cubicBezTo>
                    <a:pt x="34" y="20"/>
                    <a:pt x="35" y="26"/>
                    <a:pt x="35" y="33"/>
                  </a:cubicBezTo>
                  <a:cubicBezTo>
                    <a:pt x="35" y="36"/>
                    <a:pt x="41" y="36"/>
                    <a:pt x="41" y="33"/>
                  </a:cubicBezTo>
                  <a:cubicBezTo>
                    <a:pt x="41" y="26"/>
                    <a:pt x="40" y="20"/>
                    <a:pt x="38" y="15"/>
                  </a:cubicBezTo>
                  <a:cubicBezTo>
                    <a:pt x="36" y="10"/>
                    <a:pt x="34" y="5"/>
                    <a:pt x="29" y="2"/>
                  </a:cubicBezTo>
                  <a:cubicBezTo>
                    <a:pt x="24" y="0"/>
                    <a:pt x="18" y="0"/>
                    <a:pt x="14" y="3"/>
                  </a:cubicBezTo>
                  <a:cubicBezTo>
                    <a:pt x="9" y="5"/>
                    <a:pt x="5" y="9"/>
                    <a:pt x="3" y="14"/>
                  </a:cubicBezTo>
                  <a:cubicBezTo>
                    <a:pt x="1" y="20"/>
                    <a:pt x="0" y="27"/>
                    <a:pt x="1" y="34"/>
                  </a:cubicBezTo>
                  <a:cubicBezTo>
                    <a:pt x="1" y="36"/>
                    <a:pt x="2" y="37"/>
                    <a:pt x="4" y="37"/>
                  </a:cubicBezTo>
                  <a:cubicBezTo>
                    <a:pt x="5" y="37"/>
                    <a:pt x="7" y="36"/>
                    <a:pt x="7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0" name="Freeform 176"/>
            <p:cNvSpPr>
              <a:spLocks/>
            </p:cNvSpPr>
            <p:nvPr/>
          </p:nvSpPr>
          <p:spPr bwMode="auto">
            <a:xfrm>
              <a:off x="1295400" y="4022725"/>
              <a:ext cx="176212" cy="38100"/>
            </a:xfrm>
            <a:custGeom>
              <a:avLst/>
              <a:gdLst>
                <a:gd name="T0" fmla="*/ 3 w 47"/>
                <a:gd name="T1" fmla="*/ 9 h 10"/>
                <a:gd name="T2" fmla="*/ 24 w 47"/>
                <a:gd name="T3" fmla="*/ 10 h 10"/>
                <a:gd name="T4" fmla="*/ 43 w 47"/>
                <a:gd name="T5" fmla="*/ 7 h 10"/>
                <a:gd name="T6" fmla="*/ 42 w 47"/>
                <a:gd name="T7" fmla="*/ 1 h 10"/>
                <a:gd name="T8" fmla="*/ 23 w 47"/>
                <a:gd name="T9" fmla="*/ 4 h 10"/>
                <a:gd name="T10" fmla="*/ 3 w 47"/>
                <a:gd name="T11" fmla="*/ 2 h 10"/>
                <a:gd name="T12" fmla="*/ 0 w 47"/>
                <a:gd name="T13" fmla="*/ 6 h 10"/>
                <a:gd name="T14" fmla="*/ 3 w 47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0">
                  <a:moveTo>
                    <a:pt x="3" y="9"/>
                  </a:moveTo>
                  <a:cubicBezTo>
                    <a:pt x="10" y="10"/>
                    <a:pt x="17" y="10"/>
                    <a:pt x="24" y="10"/>
                  </a:cubicBezTo>
                  <a:cubicBezTo>
                    <a:pt x="30" y="10"/>
                    <a:pt x="37" y="9"/>
                    <a:pt x="43" y="7"/>
                  </a:cubicBezTo>
                  <a:cubicBezTo>
                    <a:pt x="47" y="6"/>
                    <a:pt x="45" y="0"/>
                    <a:pt x="42" y="1"/>
                  </a:cubicBezTo>
                  <a:cubicBezTo>
                    <a:pt x="36" y="3"/>
                    <a:pt x="29" y="4"/>
                    <a:pt x="23" y="4"/>
                  </a:cubicBezTo>
                  <a:cubicBezTo>
                    <a:pt x="17" y="4"/>
                    <a:pt x="10" y="3"/>
                    <a:pt x="3" y="2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7"/>
                    <a:pt x="1" y="8"/>
                    <a:pt x="3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1" name="Freeform 177"/>
            <p:cNvSpPr>
              <a:spLocks/>
            </p:cNvSpPr>
            <p:nvPr/>
          </p:nvSpPr>
          <p:spPr bwMode="auto">
            <a:xfrm>
              <a:off x="1301750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2" name="Freeform 178"/>
            <p:cNvSpPr>
              <a:spLocks/>
            </p:cNvSpPr>
            <p:nvPr/>
          </p:nvSpPr>
          <p:spPr bwMode="auto">
            <a:xfrm>
              <a:off x="1343025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3" name="Freeform 179"/>
            <p:cNvSpPr>
              <a:spLocks/>
            </p:cNvSpPr>
            <p:nvPr/>
          </p:nvSpPr>
          <p:spPr bwMode="auto">
            <a:xfrm>
              <a:off x="1392238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4" name="Freeform 180"/>
            <p:cNvSpPr>
              <a:spLocks/>
            </p:cNvSpPr>
            <p:nvPr/>
          </p:nvSpPr>
          <p:spPr bwMode="auto">
            <a:xfrm>
              <a:off x="1433513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5" name="Rectangle 181"/>
            <p:cNvSpPr>
              <a:spLocks noChangeArrowheads="1"/>
            </p:cNvSpPr>
            <p:nvPr/>
          </p:nvSpPr>
          <p:spPr bwMode="auto">
            <a:xfrm>
              <a:off x="1362075" y="1443038"/>
              <a:ext cx="26987" cy="4683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6" name="组合 47245"/>
          <p:cNvGrpSpPr/>
          <p:nvPr/>
        </p:nvGrpSpPr>
        <p:grpSpPr>
          <a:xfrm>
            <a:off x="10102082" y="439191"/>
            <a:ext cx="417512" cy="1751013"/>
            <a:chOff x="3408363" y="209550"/>
            <a:chExt cx="417512" cy="1751013"/>
          </a:xfrm>
        </p:grpSpPr>
        <p:sp>
          <p:nvSpPr>
            <p:cNvPr id="47226" name="Freeform 182"/>
            <p:cNvSpPr>
              <a:spLocks noEditPoints="1"/>
            </p:cNvSpPr>
            <p:nvPr/>
          </p:nvSpPr>
          <p:spPr bwMode="auto">
            <a:xfrm>
              <a:off x="3408363" y="615950"/>
              <a:ext cx="417512" cy="701675"/>
            </a:xfrm>
            <a:custGeom>
              <a:avLst/>
              <a:gdLst>
                <a:gd name="T0" fmla="*/ 63 w 111"/>
                <a:gd name="T1" fmla="*/ 187 h 187"/>
                <a:gd name="T2" fmla="*/ 49 w 111"/>
                <a:gd name="T3" fmla="*/ 187 h 187"/>
                <a:gd name="T4" fmla="*/ 0 w 111"/>
                <a:gd name="T5" fmla="*/ 139 h 187"/>
                <a:gd name="T6" fmla="*/ 0 w 111"/>
                <a:gd name="T7" fmla="*/ 48 h 187"/>
                <a:gd name="T8" fmla="*/ 49 w 111"/>
                <a:gd name="T9" fmla="*/ 0 h 187"/>
                <a:gd name="T10" fmla="*/ 63 w 111"/>
                <a:gd name="T11" fmla="*/ 0 h 187"/>
                <a:gd name="T12" fmla="*/ 111 w 111"/>
                <a:gd name="T13" fmla="*/ 48 h 187"/>
                <a:gd name="T14" fmla="*/ 111 w 111"/>
                <a:gd name="T15" fmla="*/ 139 h 187"/>
                <a:gd name="T16" fmla="*/ 63 w 111"/>
                <a:gd name="T17" fmla="*/ 187 h 187"/>
                <a:gd name="T18" fmla="*/ 49 w 111"/>
                <a:gd name="T19" fmla="*/ 4 h 187"/>
                <a:gd name="T20" fmla="*/ 4 w 111"/>
                <a:gd name="T21" fmla="*/ 48 h 187"/>
                <a:gd name="T22" fmla="*/ 4 w 111"/>
                <a:gd name="T23" fmla="*/ 139 h 187"/>
                <a:gd name="T24" fmla="*/ 49 w 111"/>
                <a:gd name="T25" fmla="*/ 183 h 187"/>
                <a:gd name="T26" fmla="*/ 63 w 111"/>
                <a:gd name="T27" fmla="*/ 183 h 187"/>
                <a:gd name="T28" fmla="*/ 107 w 111"/>
                <a:gd name="T29" fmla="*/ 139 h 187"/>
                <a:gd name="T30" fmla="*/ 107 w 111"/>
                <a:gd name="T31" fmla="*/ 48 h 187"/>
                <a:gd name="T32" fmla="*/ 63 w 111"/>
                <a:gd name="T33" fmla="*/ 4 h 187"/>
                <a:gd name="T34" fmla="*/ 49 w 111"/>
                <a:gd name="T35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87">
                  <a:moveTo>
                    <a:pt x="63" y="187"/>
                  </a:moveTo>
                  <a:cubicBezTo>
                    <a:pt x="49" y="187"/>
                    <a:pt x="49" y="187"/>
                    <a:pt x="49" y="187"/>
                  </a:cubicBezTo>
                  <a:cubicBezTo>
                    <a:pt x="22" y="187"/>
                    <a:pt x="0" y="165"/>
                    <a:pt x="0" y="13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0" y="0"/>
                    <a:pt x="111" y="22"/>
                    <a:pt x="111" y="48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1" y="165"/>
                    <a:pt x="90" y="187"/>
                    <a:pt x="63" y="187"/>
                  </a:cubicBezTo>
                  <a:close/>
                  <a:moveTo>
                    <a:pt x="49" y="4"/>
                  </a:moveTo>
                  <a:cubicBezTo>
                    <a:pt x="24" y="4"/>
                    <a:pt x="4" y="24"/>
                    <a:pt x="4" y="4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4" y="163"/>
                    <a:pt x="24" y="183"/>
                    <a:pt x="49" y="183"/>
                  </a:cubicBezTo>
                  <a:cubicBezTo>
                    <a:pt x="63" y="183"/>
                    <a:pt x="63" y="183"/>
                    <a:pt x="63" y="183"/>
                  </a:cubicBezTo>
                  <a:cubicBezTo>
                    <a:pt x="87" y="183"/>
                    <a:pt x="107" y="163"/>
                    <a:pt x="107" y="139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7" y="24"/>
                    <a:pt x="87" y="4"/>
                    <a:pt x="63" y="4"/>
                  </a:cubicBezTo>
                  <a:lnTo>
                    <a:pt x="49" y="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7" name="Freeform 183"/>
            <p:cNvSpPr>
              <a:spLocks noEditPoints="1"/>
            </p:cNvSpPr>
            <p:nvPr/>
          </p:nvSpPr>
          <p:spPr bwMode="auto">
            <a:xfrm>
              <a:off x="3471863" y="615950"/>
              <a:ext cx="296862" cy="706438"/>
            </a:xfrm>
            <a:custGeom>
              <a:avLst/>
              <a:gdLst>
                <a:gd name="T0" fmla="*/ 40 w 79"/>
                <a:gd name="T1" fmla="*/ 188 h 188"/>
                <a:gd name="T2" fmla="*/ 0 w 79"/>
                <a:gd name="T3" fmla="*/ 148 h 188"/>
                <a:gd name="T4" fmla="*/ 0 w 79"/>
                <a:gd name="T5" fmla="*/ 39 h 188"/>
                <a:gd name="T6" fmla="*/ 40 w 79"/>
                <a:gd name="T7" fmla="*/ 0 h 188"/>
                <a:gd name="T8" fmla="*/ 79 w 79"/>
                <a:gd name="T9" fmla="*/ 39 h 188"/>
                <a:gd name="T10" fmla="*/ 79 w 79"/>
                <a:gd name="T11" fmla="*/ 148 h 188"/>
                <a:gd name="T12" fmla="*/ 40 w 79"/>
                <a:gd name="T13" fmla="*/ 188 h 188"/>
                <a:gd name="T14" fmla="*/ 40 w 79"/>
                <a:gd name="T15" fmla="*/ 4 h 188"/>
                <a:gd name="T16" fmla="*/ 4 w 79"/>
                <a:gd name="T17" fmla="*/ 39 h 188"/>
                <a:gd name="T18" fmla="*/ 4 w 79"/>
                <a:gd name="T19" fmla="*/ 148 h 188"/>
                <a:gd name="T20" fmla="*/ 40 w 79"/>
                <a:gd name="T21" fmla="*/ 184 h 188"/>
                <a:gd name="T22" fmla="*/ 76 w 79"/>
                <a:gd name="T23" fmla="*/ 148 h 188"/>
                <a:gd name="T24" fmla="*/ 76 w 79"/>
                <a:gd name="T25" fmla="*/ 39 h 188"/>
                <a:gd name="T26" fmla="*/ 40 w 79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88">
                  <a:moveTo>
                    <a:pt x="40" y="188"/>
                  </a:moveTo>
                  <a:cubicBezTo>
                    <a:pt x="18" y="188"/>
                    <a:pt x="0" y="170"/>
                    <a:pt x="0" y="14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79" y="18"/>
                    <a:pt x="79" y="39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70"/>
                    <a:pt x="62" y="188"/>
                    <a:pt x="40" y="188"/>
                  </a:cubicBezTo>
                  <a:close/>
                  <a:moveTo>
                    <a:pt x="40" y="4"/>
                  </a:moveTo>
                  <a:cubicBezTo>
                    <a:pt x="20" y="4"/>
                    <a:pt x="4" y="20"/>
                    <a:pt x="4" y="39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68"/>
                    <a:pt x="20" y="184"/>
                    <a:pt x="40" y="184"/>
                  </a:cubicBezTo>
                  <a:cubicBezTo>
                    <a:pt x="60" y="184"/>
                    <a:pt x="76" y="168"/>
                    <a:pt x="76" y="148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20"/>
                    <a:pt x="60" y="4"/>
                    <a:pt x="4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8" name="Freeform 184"/>
            <p:cNvSpPr>
              <a:spLocks noEditPoints="1"/>
            </p:cNvSpPr>
            <p:nvPr/>
          </p:nvSpPr>
          <p:spPr bwMode="auto">
            <a:xfrm>
              <a:off x="3562350" y="615950"/>
              <a:ext cx="120650" cy="706438"/>
            </a:xfrm>
            <a:custGeom>
              <a:avLst/>
              <a:gdLst>
                <a:gd name="T0" fmla="*/ 16 w 32"/>
                <a:gd name="T1" fmla="*/ 188 h 188"/>
                <a:gd name="T2" fmla="*/ 0 w 32"/>
                <a:gd name="T3" fmla="*/ 172 h 188"/>
                <a:gd name="T4" fmla="*/ 0 w 32"/>
                <a:gd name="T5" fmla="*/ 16 h 188"/>
                <a:gd name="T6" fmla="*/ 16 w 32"/>
                <a:gd name="T7" fmla="*/ 0 h 188"/>
                <a:gd name="T8" fmla="*/ 32 w 32"/>
                <a:gd name="T9" fmla="*/ 16 h 188"/>
                <a:gd name="T10" fmla="*/ 32 w 32"/>
                <a:gd name="T11" fmla="*/ 172 h 188"/>
                <a:gd name="T12" fmla="*/ 16 w 32"/>
                <a:gd name="T13" fmla="*/ 188 h 188"/>
                <a:gd name="T14" fmla="*/ 16 w 32"/>
                <a:gd name="T15" fmla="*/ 4 h 188"/>
                <a:gd name="T16" fmla="*/ 4 w 32"/>
                <a:gd name="T17" fmla="*/ 16 h 188"/>
                <a:gd name="T18" fmla="*/ 4 w 32"/>
                <a:gd name="T19" fmla="*/ 172 h 188"/>
                <a:gd name="T20" fmla="*/ 16 w 32"/>
                <a:gd name="T21" fmla="*/ 184 h 188"/>
                <a:gd name="T22" fmla="*/ 28 w 32"/>
                <a:gd name="T23" fmla="*/ 172 h 188"/>
                <a:gd name="T24" fmla="*/ 28 w 32"/>
                <a:gd name="T25" fmla="*/ 16 h 188"/>
                <a:gd name="T26" fmla="*/ 16 w 32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88">
                  <a:moveTo>
                    <a:pt x="16" y="188"/>
                  </a:moveTo>
                  <a:cubicBezTo>
                    <a:pt x="7" y="188"/>
                    <a:pt x="0" y="181"/>
                    <a:pt x="0" y="17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2" y="181"/>
                    <a:pt x="25" y="188"/>
                    <a:pt x="16" y="188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172"/>
                    <a:pt x="4" y="172"/>
                    <a:pt x="4" y="172"/>
                  </a:cubicBezTo>
                  <a:cubicBezTo>
                    <a:pt x="4" y="179"/>
                    <a:pt x="9" y="184"/>
                    <a:pt x="16" y="184"/>
                  </a:cubicBezTo>
                  <a:cubicBezTo>
                    <a:pt x="22" y="184"/>
                    <a:pt x="28" y="179"/>
                    <a:pt x="28" y="17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9" name="Freeform 185"/>
            <p:cNvSpPr>
              <a:spLocks/>
            </p:cNvSpPr>
            <p:nvPr/>
          </p:nvSpPr>
          <p:spPr bwMode="auto">
            <a:xfrm>
              <a:off x="3559175" y="566738"/>
              <a:ext cx="149225" cy="74613"/>
            </a:xfrm>
            <a:custGeom>
              <a:avLst/>
              <a:gdLst>
                <a:gd name="T0" fmla="*/ 4 w 40"/>
                <a:gd name="T1" fmla="*/ 15 h 20"/>
                <a:gd name="T2" fmla="*/ 4 w 40"/>
                <a:gd name="T3" fmla="*/ 8 h 20"/>
                <a:gd name="T4" fmla="*/ 4 w 40"/>
                <a:gd name="T5" fmla="*/ 5 h 20"/>
                <a:gd name="T6" fmla="*/ 4 w 40"/>
                <a:gd name="T7" fmla="*/ 4 h 20"/>
                <a:gd name="T8" fmla="*/ 5 w 40"/>
                <a:gd name="T9" fmla="*/ 5 h 20"/>
                <a:gd name="T10" fmla="*/ 6 w 40"/>
                <a:gd name="T11" fmla="*/ 4 h 20"/>
                <a:gd name="T12" fmla="*/ 20 w 40"/>
                <a:gd name="T13" fmla="*/ 4 h 20"/>
                <a:gd name="T14" fmla="*/ 34 w 40"/>
                <a:gd name="T15" fmla="*/ 5 h 20"/>
                <a:gd name="T16" fmla="*/ 35 w 40"/>
                <a:gd name="T17" fmla="*/ 4 h 20"/>
                <a:gd name="T18" fmla="*/ 35 w 40"/>
                <a:gd name="T19" fmla="*/ 5 h 20"/>
                <a:gd name="T20" fmla="*/ 36 w 40"/>
                <a:gd name="T21" fmla="*/ 9 h 20"/>
                <a:gd name="T22" fmla="*/ 35 w 40"/>
                <a:gd name="T23" fmla="*/ 16 h 20"/>
                <a:gd name="T24" fmla="*/ 38 w 40"/>
                <a:gd name="T25" fmla="*/ 17 h 20"/>
                <a:gd name="T26" fmla="*/ 40 w 40"/>
                <a:gd name="T27" fmla="*/ 9 h 20"/>
                <a:gd name="T28" fmla="*/ 38 w 40"/>
                <a:gd name="T29" fmla="*/ 2 h 20"/>
                <a:gd name="T30" fmla="*/ 34 w 40"/>
                <a:gd name="T31" fmla="*/ 1 h 20"/>
                <a:gd name="T32" fmla="*/ 30 w 40"/>
                <a:gd name="T33" fmla="*/ 0 h 20"/>
                <a:gd name="T34" fmla="*/ 21 w 40"/>
                <a:gd name="T35" fmla="*/ 0 h 20"/>
                <a:gd name="T36" fmla="*/ 3 w 40"/>
                <a:gd name="T37" fmla="*/ 1 h 20"/>
                <a:gd name="T38" fmla="*/ 0 w 40"/>
                <a:gd name="T39" fmla="*/ 6 h 20"/>
                <a:gd name="T40" fmla="*/ 0 w 40"/>
                <a:gd name="T41" fmla="*/ 15 h 20"/>
                <a:gd name="T42" fmla="*/ 4 w 40"/>
                <a:gd name="T4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4" y="15"/>
                  </a:moveTo>
                  <a:cubicBezTo>
                    <a:pt x="4" y="13"/>
                    <a:pt x="4" y="11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11" y="4"/>
                    <a:pt x="16" y="4"/>
                    <a:pt x="20" y="4"/>
                  </a:cubicBezTo>
                  <a:cubicBezTo>
                    <a:pt x="25" y="4"/>
                    <a:pt x="29" y="4"/>
                    <a:pt x="34" y="5"/>
                  </a:cubicBezTo>
                  <a:cubicBezTo>
                    <a:pt x="34" y="5"/>
                    <a:pt x="36" y="5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6" y="7"/>
                    <a:pt x="36" y="8"/>
                    <a:pt x="36" y="9"/>
                  </a:cubicBezTo>
                  <a:cubicBezTo>
                    <a:pt x="36" y="12"/>
                    <a:pt x="35" y="14"/>
                    <a:pt x="35" y="16"/>
                  </a:cubicBezTo>
                  <a:cubicBezTo>
                    <a:pt x="34" y="19"/>
                    <a:pt x="38" y="20"/>
                    <a:pt x="38" y="17"/>
                  </a:cubicBezTo>
                  <a:cubicBezTo>
                    <a:pt x="39" y="14"/>
                    <a:pt x="40" y="12"/>
                    <a:pt x="40" y="9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1"/>
                    <a:pt x="36" y="1"/>
                    <a:pt x="34" y="1"/>
                  </a:cubicBezTo>
                  <a:cubicBezTo>
                    <a:pt x="33" y="1"/>
                    <a:pt x="31" y="0"/>
                    <a:pt x="30" y="0"/>
                  </a:cubicBezTo>
                  <a:cubicBezTo>
                    <a:pt x="27" y="0"/>
                    <a:pt x="24" y="0"/>
                    <a:pt x="21" y="0"/>
                  </a:cubicBezTo>
                  <a:cubicBezTo>
                    <a:pt x="15" y="0"/>
                    <a:pt x="9" y="0"/>
                    <a:pt x="3" y="1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9"/>
                    <a:pt x="0" y="12"/>
                    <a:pt x="0" y="15"/>
                  </a:cubicBezTo>
                  <a:cubicBezTo>
                    <a:pt x="0" y="18"/>
                    <a:pt x="4" y="18"/>
                    <a:pt x="4" y="1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0" name="Freeform 186"/>
            <p:cNvSpPr>
              <a:spLocks/>
            </p:cNvSpPr>
            <p:nvPr/>
          </p:nvSpPr>
          <p:spPr bwMode="auto">
            <a:xfrm>
              <a:off x="3600450" y="525463"/>
              <a:ext cx="60325" cy="52388"/>
            </a:xfrm>
            <a:custGeom>
              <a:avLst/>
              <a:gdLst>
                <a:gd name="T0" fmla="*/ 5 w 16"/>
                <a:gd name="T1" fmla="*/ 11 h 14"/>
                <a:gd name="T2" fmla="*/ 5 w 16"/>
                <a:gd name="T3" fmla="*/ 10 h 14"/>
                <a:gd name="T4" fmla="*/ 5 w 16"/>
                <a:gd name="T5" fmla="*/ 10 h 14"/>
                <a:gd name="T6" fmla="*/ 5 w 16"/>
                <a:gd name="T7" fmla="*/ 10 h 14"/>
                <a:gd name="T8" fmla="*/ 5 w 16"/>
                <a:gd name="T9" fmla="*/ 9 h 14"/>
                <a:gd name="T10" fmla="*/ 5 w 16"/>
                <a:gd name="T11" fmla="*/ 8 h 14"/>
                <a:gd name="T12" fmla="*/ 5 w 16"/>
                <a:gd name="T13" fmla="*/ 8 h 14"/>
                <a:gd name="T14" fmla="*/ 5 w 16"/>
                <a:gd name="T15" fmla="*/ 7 h 14"/>
                <a:gd name="T16" fmla="*/ 5 w 16"/>
                <a:gd name="T17" fmla="*/ 7 h 14"/>
                <a:gd name="T18" fmla="*/ 5 w 16"/>
                <a:gd name="T19" fmla="*/ 6 h 14"/>
                <a:gd name="T20" fmla="*/ 5 w 16"/>
                <a:gd name="T21" fmla="*/ 6 h 14"/>
                <a:gd name="T22" fmla="*/ 6 w 16"/>
                <a:gd name="T23" fmla="*/ 5 h 14"/>
                <a:gd name="T24" fmla="*/ 6 w 16"/>
                <a:gd name="T25" fmla="*/ 5 h 14"/>
                <a:gd name="T26" fmla="*/ 6 w 16"/>
                <a:gd name="T27" fmla="*/ 5 h 14"/>
                <a:gd name="T28" fmla="*/ 6 w 16"/>
                <a:gd name="T29" fmla="*/ 5 h 14"/>
                <a:gd name="T30" fmla="*/ 6 w 16"/>
                <a:gd name="T31" fmla="*/ 5 h 14"/>
                <a:gd name="T32" fmla="*/ 7 w 16"/>
                <a:gd name="T33" fmla="*/ 5 h 14"/>
                <a:gd name="T34" fmla="*/ 7 w 16"/>
                <a:gd name="T35" fmla="*/ 4 h 14"/>
                <a:gd name="T36" fmla="*/ 7 w 16"/>
                <a:gd name="T37" fmla="*/ 4 h 14"/>
                <a:gd name="T38" fmla="*/ 8 w 16"/>
                <a:gd name="T39" fmla="*/ 4 h 14"/>
                <a:gd name="T40" fmla="*/ 8 w 16"/>
                <a:gd name="T41" fmla="*/ 4 h 14"/>
                <a:gd name="T42" fmla="*/ 8 w 16"/>
                <a:gd name="T43" fmla="*/ 4 h 14"/>
                <a:gd name="T44" fmla="*/ 9 w 16"/>
                <a:gd name="T45" fmla="*/ 4 h 14"/>
                <a:gd name="T46" fmla="*/ 9 w 16"/>
                <a:gd name="T47" fmla="*/ 4 h 14"/>
                <a:gd name="T48" fmla="*/ 9 w 16"/>
                <a:gd name="T49" fmla="*/ 4 h 14"/>
                <a:gd name="T50" fmla="*/ 9 w 16"/>
                <a:gd name="T51" fmla="*/ 4 h 14"/>
                <a:gd name="T52" fmla="*/ 10 w 16"/>
                <a:gd name="T53" fmla="*/ 4 h 14"/>
                <a:gd name="T54" fmla="*/ 10 w 16"/>
                <a:gd name="T55" fmla="*/ 4 h 14"/>
                <a:gd name="T56" fmla="*/ 10 w 16"/>
                <a:gd name="T57" fmla="*/ 4 h 14"/>
                <a:gd name="T58" fmla="*/ 10 w 16"/>
                <a:gd name="T59" fmla="*/ 4 h 14"/>
                <a:gd name="T60" fmla="*/ 10 w 16"/>
                <a:gd name="T61" fmla="*/ 4 h 14"/>
                <a:gd name="T62" fmla="*/ 10 w 16"/>
                <a:gd name="T63" fmla="*/ 4 h 14"/>
                <a:gd name="T64" fmla="*/ 10 w 16"/>
                <a:gd name="T65" fmla="*/ 5 h 14"/>
                <a:gd name="T66" fmla="*/ 10 w 16"/>
                <a:gd name="T67" fmla="*/ 5 h 14"/>
                <a:gd name="T68" fmla="*/ 11 w 16"/>
                <a:gd name="T69" fmla="*/ 5 h 14"/>
                <a:gd name="T70" fmla="*/ 11 w 16"/>
                <a:gd name="T71" fmla="*/ 6 h 14"/>
                <a:gd name="T72" fmla="*/ 11 w 16"/>
                <a:gd name="T73" fmla="*/ 6 h 14"/>
                <a:gd name="T74" fmla="*/ 12 w 16"/>
                <a:gd name="T75" fmla="*/ 12 h 14"/>
                <a:gd name="T76" fmla="*/ 14 w 16"/>
                <a:gd name="T77" fmla="*/ 14 h 14"/>
                <a:gd name="T78" fmla="*/ 16 w 16"/>
                <a:gd name="T79" fmla="*/ 12 h 14"/>
                <a:gd name="T80" fmla="*/ 15 w 16"/>
                <a:gd name="T81" fmla="*/ 5 h 14"/>
                <a:gd name="T82" fmla="*/ 11 w 16"/>
                <a:gd name="T83" fmla="*/ 0 h 14"/>
                <a:gd name="T84" fmla="*/ 5 w 16"/>
                <a:gd name="T85" fmla="*/ 1 h 14"/>
                <a:gd name="T86" fmla="*/ 1 w 16"/>
                <a:gd name="T87" fmla="*/ 5 h 14"/>
                <a:gd name="T88" fmla="*/ 1 w 16"/>
                <a:gd name="T89" fmla="*/ 12 h 14"/>
                <a:gd name="T90" fmla="*/ 3 w 16"/>
                <a:gd name="T91" fmla="*/ 13 h 14"/>
                <a:gd name="T92" fmla="*/ 5 w 16"/>
                <a:gd name="T9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4">
                  <a:moveTo>
                    <a:pt x="5" y="11"/>
                  </a:moveTo>
                  <a:cubicBezTo>
                    <a:pt x="5" y="11"/>
                    <a:pt x="5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2" y="8"/>
                    <a:pt x="12" y="10"/>
                    <a:pt x="12" y="12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5" y="14"/>
                    <a:pt x="16" y="13"/>
                    <a:pt x="16" y="12"/>
                  </a:cubicBezTo>
                  <a:cubicBezTo>
                    <a:pt x="16" y="10"/>
                    <a:pt x="15" y="7"/>
                    <a:pt x="15" y="5"/>
                  </a:cubicBezTo>
                  <a:cubicBezTo>
                    <a:pt x="14" y="3"/>
                    <a:pt x="13" y="1"/>
                    <a:pt x="11" y="0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3" y="2"/>
                    <a:pt x="2" y="3"/>
                    <a:pt x="1" y="5"/>
                  </a:cubicBezTo>
                  <a:cubicBezTo>
                    <a:pt x="0" y="7"/>
                    <a:pt x="1" y="10"/>
                    <a:pt x="1" y="12"/>
                  </a:cubicBezTo>
                  <a:cubicBezTo>
                    <a:pt x="1" y="13"/>
                    <a:pt x="2" y="14"/>
                    <a:pt x="3" y="13"/>
                  </a:cubicBezTo>
                  <a:cubicBezTo>
                    <a:pt x="4" y="13"/>
                    <a:pt x="5" y="12"/>
                    <a:pt x="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1" name="Freeform 187"/>
            <p:cNvSpPr>
              <a:spLocks/>
            </p:cNvSpPr>
            <p:nvPr/>
          </p:nvSpPr>
          <p:spPr bwMode="auto">
            <a:xfrm>
              <a:off x="3559175" y="1292225"/>
              <a:ext cx="149225" cy="74613"/>
            </a:xfrm>
            <a:custGeom>
              <a:avLst/>
              <a:gdLst>
                <a:gd name="T0" fmla="*/ 0 w 40"/>
                <a:gd name="T1" fmla="*/ 5 h 20"/>
                <a:gd name="T2" fmla="*/ 0 w 40"/>
                <a:gd name="T3" fmla="*/ 14 h 20"/>
                <a:gd name="T4" fmla="*/ 3 w 40"/>
                <a:gd name="T5" fmla="*/ 19 h 20"/>
                <a:gd name="T6" fmla="*/ 21 w 40"/>
                <a:gd name="T7" fmla="*/ 20 h 20"/>
                <a:gd name="T8" fmla="*/ 30 w 40"/>
                <a:gd name="T9" fmla="*/ 20 h 20"/>
                <a:gd name="T10" fmla="*/ 34 w 40"/>
                <a:gd name="T11" fmla="*/ 19 h 20"/>
                <a:gd name="T12" fmla="*/ 38 w 40"/>
                <a:gd name="T13" fmla="*/ 18 h 20"/>
                <a:gd name="T14" fmla="*/ 40 w 40"/>
                <a:gd name="T15" fmla="*/ 12 h 20"/>
                <a:gd name="T16" fmla="*/ 38 w 40"/>
                <a:gd name="T17" fmla="*/ 3 h 20"/>
                <a:gd name="T18" fmla="*/ 35 w 40"/>
                <a:gd name="T19" fmla="*/ 4 h 20"/>
                <a:gd name="T20" fmla="*/ 36 w 40"/>
                <a:gd name="T21" fmla="*/ 10 h 20"/>
                <a:gd name="T22" fmla="*/ 35 w 40"/>
                <a:gd name="T23" fmla="*/ 14 h 20"/>
                <a:gd name="T24" fmla="*/ 35 w 40"/>
                <a:gd name="T25" fmla="*/ 15 h 20"/>
                <a:gd name="T26" fmla="*/ 34 w 40"/>
                <a:gd name="T27" fmla="*/ 15 h 20"/>
                <a:gd name="T28" fmla="*/ 20 w 40"/>
                <a:gd name="T29" fmla="*/ 16 h 20"/>
                <a:gd name="T30" fmla="*/ 7 w 40"/>
                <a:gd name="T31" fmla="*/ 15 h 20"/>
                <a:gd name="T32" fmla="*/ 5 w 40"/>
                <a:gd name="T33" fmla="*/ 15 h 20"/>
                <a:gd name="T34" fmla="*/ 4 w 40"/>
                <a:gd name="T35" fmla="*/ 16 h 20"/>
                <a:gd name="T36" fmla="*/ 4 w 40"/>
                <a:gd name="T37" fmla="*/ 14 h 20"/>
                <a:gd name="T38" fmla="*/ 4 w 40"/>
                <a:gd name="T39" fmla="*/ 12 h 20"/>
                <a:gd name="T40" fmla="*/ 4 w 40"/>
                <a:gd name="T41" fmla="*/ 5 h 20"/>
                <a:gd name="T42" fmla="*/ 0 w 40"/>
                <a:gd name="T43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0" y="5"/>
                  </a:moveTo>
                  <a:cubicBezTo>
                    <a:pt x="0" y="8"/>
                    <a:pt x="0" y="11"/>
                    <a:pt x="0" y="14"/>
                  </a:cubicBezTo>
                  <a:cubicBezTo>
                    <a:pt x="0" y="16"/>
                    <a:pt x="0" y="19"/>
                    <a:pt x="3" y="19"/>
                  </a:cubicBezTo>
                  <a:cubicBezTo>
                    <a:pt x="9" y="20"/>
                    <a:pt x="15" y="20"/>
                    <a:pt x="21" y="20"/>
                  </a:cubicBezTo>
                  <a:cubicBezTo>
                    <a:pt x="24" y="20"/>
                    <a:pt x="27" y="20"/>
                    <a:pt x="30" y="20"/>
                  </a:cubicBezTo>
                  <a:cubicBezTo>
                    <a:pt x="31" y="19"/>
                    <a:pt x="33" y="19"/>
                    <a:pt x="34" y="19"/>
                  </a:cubicBezTo>
                  <a:cubicBezTo>
                    <a:pt x="36" y="19"/>
                    <a:pt x="37" y="19"/>
                    <a:pt x="38" y="18"/>
                  </a:cubicBezTo>
                  <a:cubicBezTo>
                    <a:pt x="40" y="17"/>
                    <a:pt x="39" y="14"/>
                    <a:pt x="40" y="12"/>
                  </a:cubicBezTo>
                  <a:cubicBezTo>
                    <a:pt x="40" y="9"/>
                    <a:pt x="39" y="5"/>
                    <a:pt x="38" y="3"/>
                  </a:cubicBezTo>
                  <a:cubicBezTo>
                    <a:pt x="38" y="0"/>
                    <a:pt x="34" y="1"/>
                    <a:pt x="35" y="4"/>
                  </a:cubicBezTo>
                  <a:cubicBezTo>
                    <a:pt x="35" y="6"/>
                    <a:pt x="36" y="8"/>
                    <a:pt x="36" y="10"/>
                  </a:cubicBezTo>
                  <a:cubicBezTo>
                    <a:pt x="36" y="11"/>
                    <a:pt x="36" y="13"/>
                    <a:pt x="35" y="14"/>
                  </a:cubicBezTo>
                  <a:cubicBezTo>
                    <a:pt x="35" y="14"/>
                    <a:pt x="35" y="15"/>
                    <a:pt x="35" y="15"/>
                  </a:cubicBezTo>
                  <a:cubicBezTo>
                    <a:pt x="36" y="15"/>
                    <a:pt x="34" y="15"/>
                    <a:pt x="34" y="15"/>
                  </a:cubicBezTo>
                  <a:cubicBezTo>
                    <a:pt x="30" y="16"/>
                    <a:pt x="25" y="16"/>
                    <a:pt x="20" y="16"/>
                  </a:cubicBezTo>
                  <a:cubicBezTo>
                    <a:pt x="16" y="16"/>
                    <a:pt x="11" y="16"/>
                    <a:pt x="7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9"/>
                    <a:pt x="4" y="7"/>
                    <a:pt x="4" y="5"/>
                  </a:cubicBezTo>
                  <a:cubicBezTo>
                    <a:pt x="4" y="2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2" name="Freeform 188"/>
            <p:cNvSpPr>
              <a:spLocks/>
            </p:cNvSpPr>
            <p:nvPr/>
          </p:nvSpPr>
          <p:spPr bwMode="auto">
            <a:xfrm>
              <a:off x="3600450" y="1355725"/>
              <a:ext cx="60325" cy="52388"/>
            </a:xfrm>
            <a:custGeom>
              <a:avLst/>
              <a:gdLst>
                <a:gd name="T0" fmla="*/ 1 w 16"/>
                <a:gd name="T1" fmla="*/ 2 h 14"/>
                <a:gd name="T2" fmla="*/ 5 w 16"/>
                <a:gd name="T3" fmla="*/ 13 h 14"/>
                <a:gd name="T4" fmla="*/ 10 w 16"/>
                <a:gd name="T5" fmla="*/ 14 h 14"/>
                <a:gd name="T6" fmla="*/ 14 w 16"/>
                <a:gd name="T7" fmla="*/ 10 h 14"/>
                <a:gd name="T8" fmla="*/ 16 w 16"/>
                <a:gd name="T9" fmla="*/ 2 h 14"/>
                <a:gd name="T10" fmla="*/ 14 w 16"/>
                <a:gd name="T11" fmla="*/ 0 h 14"/>
                <a:gd name="T12" fmla="*/ 12 w 16"/>
                <a:gd name="T13" fmla="*/ 2 h 14"/>
                <a:gd name="T14" fmla="*/ 12 w 16"/>
                <a:gd name="T15" fmla="*/ 5 h 14"/>
                <a:gd name="T16" fmla="*/ 12 w 16"/>
                <a:gd name="T17" fmla="*/ 5 h 14"/>
                <a:gd name="T18" fmla="*/ 12 w 16"/>
                <a:gd name="T19" fmla="*/ 5 h 14"/>
                <a:gd name="T20" fmla="*/ 11 w 16"/>
                <a:gd name="T21" fmla="*/ 6 h 14"/>
                <a:gd name="T22" fmla="*/ 11 w 16"/>
                <a:gd name="T23" fmla="*/ 7 h 14"/>
                <a:gd name="T24" fmla="*/ 11 w 16"/>
                <a:gd name="T25" fmla="*/ 8 h 14"/>
                <a:gd name="T26" fmla="*/ 11 w 16"/>
                <a:gd name="T27" fmla="*/ 9 h 14"/>
                <a:gd name="T28" fmla="*/ 10 w 16"/>
                <a:gd name="T29" fmla="*/ 9 h 14"/>
                <a:gd name="T30" fmla="*/ 10 w 16"/>
                <a:gd name="T31" fmla="*/ 9 h 14"/>
                <a:gd name="T32" fmla="*/ 10 w 16"/>
                <a:gd name="T33" fmla="*/ 9 h 14"/>
                <a:gd name="T34" fmla="*/ 10 w 16"/>
                <a:gd name="T35" fmla="*/ 9 h 14"/>
                <a:gd name="T36" fmla="*/ 10 w 16"/>
                <a:gd name="T37" fmla="*/ 10 h 14"/>
                <a:gd name="T38" fmla="*/ 10 w 16"/>
                <a:gd name="T39" fmla="*/ 10 h 14"/>
                <a:gd name="T40" fmla="*/ 10 w 16"/>
                <a:gd name="T41" fmla="*/ 10 h 14"/>
                <a:gd name="T42" fmla="*/ 9 w 16"/>
                <a:gd name="T43" fmla="*/ 10 h 14"/>
                <a:gd name="T44" fmla="*/ 9 w 16"/>
                <a:gd name="T45" fmla="*/ 10 h 14"/>
                <a:gd name="T46" fmla="*/ 9 w 16"/>
                <a:gd name="T47" fmla="*/ 10 h 14"/>
                <a:gd name="T48" fmla="*/ 8 w 16"/>
                <a:gd name="T49" fmla="*/ 10 h 14"/>
                <a:gd name="T50" fmla="*/ 8 w 16"/>
                <a:gd name="T51" fmla="*/ 10 h 14"/>
                <a:gd name="T52" fmla="*/ 8 w 16"/>
                <a:gd name="T53" fmla="*/ 10 h 14"/>
                <a:gd name="T54" fmla="*/ 8 w 16"/>
                <a:gd name="T55" fmla="*/ 10 h 14"/>
                <a:gd name="T56" fmla="*/ 7 w 16"/>
                <a:gd name="T57" fmla="*/ 10 h 14"/>
                <a:gd name="T58" fmla="*/ 7 w 16"/>
                <a:gd name="T59" fmla="*/ 9 h 14"/>
                <a:gd name="T60" fmla="*/ 7 w 16"/>
                <a:gd name="T61" fmla="*/ 9 h 14"/>
                <a:gd name="T62" fmla="*/ 6 w 16"/>
                <a:gd name="T63" fmla="*/ 9 h 14"/>
                <a:gd name="T64" fmla="*/ 6 w 16"/>
                <a:gd name="T65" fmla="*/ 9 h 14"/>
                <a:gd name="T66" fmla="*/ 6 w 16"/>
                <a:gd name="T67" fmla="*/ 9 h 14"/>
                <a:gd name="T68" fmla="*/ 6 w 16"/>
                <a:gd name="T69" fmla="*/ 9 h 14"/>
                <a:gd name="T70" fmla="*/ 6 w 16"/>
                <a:gd name="T71" fmla="*/ 8 h 14"/>
                <a:gd name="T72" fmla="*/ 6 w 16"/>
                <a:gd name="T73" fmla="*/ 8 h 14"/>
                <a:gd name="T74" fmla="*/ 5 w 16"/>
                <a:gd name="T75" fmla="*/ 8 h 14"/>
                <a:gd name="T76" fmla="*/ 5 w 16"/>
                <a:gd name="T77" fmla="*/ 8 h 14"/>
                <a:gd name="T78" fmla="*/ 5 w 16"/>
                <a:gd name="T79" fmla="*/ 7 h 14"/>
                <a:gd name="T80" fmla="*/ 5 w 16"/>
                <a:gd name="T81" fmla="*/ 7 h 14"/>
                <a:gd name="T82" fmla="*/ 5 w 16"/>
                <a:gd name="T83" fmla="*/ 6 h 14"/>
                <a:gd name="T84" fmla="*/ 5 w 16"/>
                <a:gd name="T85" fmla="*/ 6 h 14"/>
                <a:gd name="T86" fmla="*/ 5 w 16"/>
                <a:gd name="T87" fmla="*/ 6 h 14"/>
                <a:gd name="T88" fmla="*/ 5 w 16"/>
                <a:gd name="T89" fmla="*/ 5 h 14"/>
                <a:gd name="T90" fmla="*/ 5 w 16"/>
                <a:gd name="T91" fmla="*/ 4 h 14"/>
                <a:gd name="T92" fmla="*/ 5 w 16"/>
                <a:gd name="T93" fmla="*/ 4 h 14"/>
                <a:gd name="T94" fmla="*/ 5 w 16"/>
                <a:gd name="T95" fmla="*/ 3 h 14"/>
                <a:gd name="T96" fmla="*/ 5 w 16"/>
                <a:gd name="T97" fmla="*/ 3 h 14"/>
                <a:gd name="T98" fmla="*/ 5 w 16"/>
                <a:gd name="T99" fmla="*/ 3 h 14"/>
                <a:gd name="T100" fmla="*/ 3 w 16"/>
                <a:gd name="T101" fmla="*/ 0 h 14"/>
                <a:gd name="T102" fmla="*/ 1 w 16"/>
                <a:gd name="T10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" h="14">
                  <a:moveTo>
                    <a:pt x="1" y="2"/>
                  </a:moveTo>
                  <a:cubicBezTo>
                    <a:pt x="0" y="6"/>
                    <a:pt x="1" y="10"/>
                    <a:pt x="5" y="13"/>
                  </a:cubicBezTo>
                  <a:cubicBezTo>
                    <a:pt x="6" y="14"/>
                    <a:pt x="8" y="14"/>
                    <a:pt x="10" y="14"/>
                  </a:cubicBezTo>
                  <a:cubicBezTo>
                    <a:pt x="12" y="13"/>
                    <a:pt x="14" y="11"/>
                    <a:pt x="14" y="10"/>
                  </a:cubicBezTo>
                  <a:cubicBezTo>
                    <a:pt x="15" y="7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10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9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3" name="Freeform 189"/>
            <p:cNvSpPr>
              <a:spLocks/>
            </p:cNvSpPr>
            <p:nvPr/>
          </p:nvSpPr>
          <p:spPr bwMode="auto">
            <a:xfrm>
              <a:off x="3622675" y="1397000"/>
              <a:ext cx="14287" cy="379413"/>
            </a:xfrm>
            <a:custGeom>
              <a:avLst/>
              <a:gdLst>
                <a:gd name="T0" fmla="*/ 0 w 4"/>
                <a:gd name="T1" fmla="*/ 2 h 101"/>
                <a:gd name="T2" fmla="*/ 1 w 4"/>
                <a:gd name="T3" fmla="*/ 98 h 101"/>
                <a:gd name="T4" fmla="*/ 4 w 4"/>
                <a:gd name="T5" fmla="*/ 98 h 101"/>
                <a:gd name="T6" fmla="*/ 4 w 4"/>
                <a:gd name="T7" fmla="*/ 2 h 101"/>
                <a:gd name="T8" fmla="*/ 0 w 4"/>
                <a:gd name="T9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1">
                  <a:moveTo>
                    <a:pt x="0" y="2"/>
                  </a:moveTo>
                  <a:cubicBezTo>
                    <a:pt x="0" y="34"/>
                    <a:pt x="0" y="66"/>
                    <a:pt x="1" y="98"/>
                  </a:cubicBezTo>
                  <a:cubicBezTo>
                    <a:pt x="1" y="101"/>
                    <a:pt x="4" y="101"/>
                    <a:pt x="4" y="98"/>
                  </a:cubicBezTo>
                  <a:cubicBezTo>
                    <a:pt x="4" y="66"/>
                    <a:pt x="4" y="34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4" name="Freeform 190"/>
            <p:cNvSpPr>
              <a:spLocks/>
            </p:cNvSpPr>
            <p:nvPr/>
          </p:nvSpPr>
          <p:spPr bwMode="auto">
            <a:xfrm>
              <a:off x="3600450" y="1757363"/>
              <a:ext cx="60325" cy="57150"/>
            </a:xfrm>
            <a:custGeom>
              <a:avLst/>
              <a:gdLst>
                <a:gd name="T0" fmla="*/ 4 w 16"/>
                <a:gd name="T1" fmla="*/ 12 h 15"/>
                <a:gd name="T2" fmla="*/ 4 w 16"/>
                <a:gd name="T3" fmla="*/ 10 h 15"/>
                <a:gd name="T4" fmla="*/ 4 w 16"/>
                <a:gd name="T5" fmla="*/ 9 h 15"/>
                <a:gd name="T6" fmla="*/ 4 w 16"/>
                <a:gd name="T7" fmla="*/ 8 h 15"/>
                <a:gd name="T8" fmla="*/ 5 w 16"/>
                <a:gd name="T9" fmla="*/ 7 h 15"/>
                <a:gd name="T10" fmla="*/ 5 w 16"/>
                <a:gd name="T11" fmla="*/ 6 h 15"/>
                <a:gd name="T12" fmla="*/ 5 w 16"/>
                <a:gd name="T13" fmla="*/ 6 h 15"/>
                <a:gd name="T14" fmla="*/ 5 w 16"/>
                <a:gd name="T15" fmla="*/ 6 h 15"/>
                <a:gd name="T16" fmla="*/ 5 w 16"/>
                <a:gd name="T17" fmla="*/ 6 h 15"/>
                <a:gd name="T18" fmla="*/ 6 w 16"/>
                <a:gd name="T19" fmla="*/ 5 h 15"/>
                <a:gd name="T20" fmla="*/ 6 w 16"/>
                <a:gd name="T21" fmla="*/ 5 h 15"/>
                <a:gd name="T22" fmla="*/ 6 w 16"/>
                <a:gd name="T23" fmla="*/ 4 h 15"/>
                <a:gd name="T24" fmla="*/ 6 w 16"/>
                <a:gd name="T25" fmla="*/ 5 h 15"/>
                <a:gd name="T26" fmla="*/ 7 w 16"/>
                <a:gd name="T27" fmla="*/ 4 h 15"/>
                <a:gd name="T28" fmla="*/ 7 w 16"/>
                <a:gd name="T29" fmla="*/ 4 h 15"/>
                <a:gd name="T30" fmla="*/ 7 w 16"/>
                <a:gd name="T31" fmla="*/ 4 h 15"/>
                <a:gd name="T32" fmla="*/ 7 w 16"/>
                <a:gd name="T33" fmla="*/ 4 h 15"/>
                <a:gd name="T34" fmla="*/ 8 w 16"/>
                <a:gd name="T35" fmla="*/ 4 h 15"/>
                <a:gd name="T36" fmla="*/ 8 w 16"/>
                <a:gd name="T37" fmla="*/ 4 h 15"/>
                <a:gd name="T38" fmla="*/ 8 w 16"/>
                <a:gd name="T39" fmla="*/ 4 h 15"/>
                <a:gd name="T40" fmla="*/ 8 w 16"/>
                <a:gd name="T41" fmla="*/ 4 h 15"/>
                <a:gd name="T42" fmla="*/ 8 w 16"/>
                <a:gd name="T43" fmla="*/ 4 h 15"/>
                <a:gd name="T44" fmla="*/ 9 w 16"/>
                <a:gd name="T45" fmla="*/ 4 h 15"/>
                <a:gd name="T46" fmla="*/ 9 w 16"/>
                <a:gd name="T47" fmla="*/ 4 h 15"/>
                <a:gd name="T48" fmla="*/ 10 w 16"/>
                <a:gd name="T49" fmla="*/ 5 h 15"/>
                <a:gd name="T50" fmla="*/ 11 w 16"/>
                <a:gd name="T51" fmla="*/ 5 h 15"/>
                <a:gd name="T52" fmla="*/ 11 w 16"/>
                <a:gd name="T53" fmla="*/ 5 h 15"/>
                <a:gd name="T54" fmla="*/ 11 w 16"/>
                <a:gd name="T55" fmla="*/ 5 h 15"/>
                <a:gd name="T56" fmla="*/ 11 w 16"/>
                <a:gd name="T57" fmla="*/ 5 h 15"/>
                <a:gd name="T58" fmla="*/ 11 w 16"/>
                <a:gd name="T59" fmla="*/ 6 h 15"/>
                <a:gd name="T60" fmla="*/ 12 w 16"/>
                <a:gd name="T61" fmla="*/ 6 h 15"/>
                <a:gd name="T62" fmla="*/ 12 w 16"/>
                <a:gd name="T63" fmla="*/ 6 h 15"/>
                <a:gd name="T64" fmla="*/ 12 w 16"/>
                <a:gd name="T65" fmla="*/ 8 h 15"/>
                <a:gd name="T66" fmla="*/ 12 w 16"/>
                <a:gd name="T67" fmla="*/ 8 h 15"/>
                <a:gd name="T68" fmla="*/ 12 w 16"/>
                <a:gd name="T69" fmla="*/ 8 h 15"/>
                <a:gd name="T70" fmla="*/ 12 w 16"/>
                <a:gd name="T71" fmla="*/ 9 h 15"/>
                <a:gd name="T72" fmla="*/ 12 w 16"/>
                <a:gd name="T73" fmla="*/ 10 h 15"/>
                <a:gd name="T74" fmla="*/ 12 w 16"/>
                <a:gd name="T75" fmla="*/ 13 h 15"/>
                <a:gd name="T76" fmla="*/ 14 w 16"/>
                <a:gd name="T77" fmla="*/ 15 h 15"/>
                <a:gd name="T78" fmla="*/ 16 w 16"/>
                <a:gd name="T79" fmla="*/ 13 h 15"/>
                <a:gd name="T80" fmla="*/ 16 w 16"/>
                <a:gd name="T81" fmla="*/ 7 h 15"/>
                <a:gd name="T82" fmla="*/ 13 w 16"/>
                <a:gd name="T83" fmla="*/ 1 h 15"/>
                <a:gd name="T84" fmla="*/ 6 w 16"/>
                <a:gd name="T85" fmla="*/ 0 h 15"/>
                <a:gd name="T86" fmla="*/ 2 w 16"/>
                <a:gd name="T87" fmla="*/ 4 h 15"/>
                <a:gd name="T88" fmla="*/ 1 w 16"/>
                <a:gd name="T89" fmla="*/ 12 h 15"/>
                <a:gd name="T90" fmla="*/ 2 w 16"/>
                <a:gd name="T91" fmla="*/ 14 h 15"/>
                <a:gd name="T92" fmla="*/ 4 w 16"/>
                <a:gd name="T9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5">
                  <a:moveTo>
                    <a:pt x="4" y="12"/>
                  </a:moveTo>
                  <a:cubicBezTo>
                    <a:pt x="4" y="11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8"/>
                    <a:pt x="4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5" y="5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1"/>
                    <a:pt x="12" y="12"/>
                    <a:pt x="12" y="13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5" y="15"/>
                    <a:pt x="16" y="14"/>
                    <a:pt x="16" y="13"/>
                  </a:cubicBezTo>
                  <a:cubicBezTo>
                    <a:pt x="16" y="11"/>
                    <a:pt x="16" y="9"/>
                    <a:pt x="16" y="7"/>
                  </a:cubicBezTo>
                  <a:cubicBezTo>
                    <a:pt x="15" y="5"/>
                    <a:pt x="14" y="3"/>
                    <a:pt x="13" y="1"/>
                  </a:cubicBezTo>
                  <a:cubicBezTo>
                    <a:pt x="11" y="0"/>
                    <a:pt x="9" y="0"/>
                    <a:pt x="6" y="0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1" y="7"/>
                    <a:pt x="0" y="10"/>
                    <a:pt x="1" y="12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5" name="Freeform 191"/>
            <p:cNvSpPr>
              <a:spLocks/>
            </p:cNvSpPr>
            <p:nvPr/>
          </p:nvSpPr>
          <p:spPr bwMode="auto">
            <a:xfrm>
              <a:off x="3581400" y="1795463"/>
              <a:ext cx="96837" cy="85725"/>
            </a:xfrm>
            <a:custGeom>
              <a:avLst/>
              <a:gdLst>
                <a:gd name="T0" fmla="*/ 4 w 26"/>
                <a:gd name="T1" fmla="*/ 21 h 23"/>
                <a:gd name="T2" fmla="*/ 13 w 26"/>
                <a:gd name="T3" fmla="*/ 4 h 23"/>
                <a:gd name="T4" fmla="*/ 17 w 26"/>
                <a:gd name="T5" fmla="*/ 5 h 23"/>
                <a:gd name="T6" fmla="*/ 20 w 26"/>
                <a:gd name="T7" fmla="*/ 8 h 23"/>
                <a:gd name="T8" fmla="*/ 22 w 26"/>
                <a:gd name="T9" fmla="*/ 20 h 23"/>
                <a:gd name="T10" fmla="*/ 26 w 26"/>
                <a:gd name="T11" fmla="*/ 20 h 23"/>
                <a:gd name="T12" fmla="*/ 24 w 26"/>
                <a:gd name="T13" fmla="*/ 9 h 23"/>
                <a:gd name="T14" fmla="*/ 18 w 26"/>
                <a:gd name="T15" fmla="*/ 1 h 23"/>
                <a:gd name="T16" fmla="*/ 9 w 26"/>
                <a:gd name="T17" fmla="*/ 1 h 23"/>
                <a:gd name="T18" fmla="*/ 2 w 26"/>
                <a:gd name="T19" fmla="*/ 9 h 23"/>
                <a:gd name="T20" fmla="*/ 1 w 26"/>
                <a:gd name="T21" fmla="*/ 21 h 23"/>
                <a:gd name="T22" fmla="*/ 3 w 26"/>
                <a:gd name="T23" fmla="*/ 23 h 23"/>
                <a:gd name="T24" fmla="*/ 4 w 26"/>
                <a:gd name="T2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3">
                  <a:moveTo>
                    <a:pt x="4" y="21"/>
                  </a:moveTo>
                  <a:cubicBezTo>
                    <a:pt x="4" y="15"/>
                    <a:pt x="5" y="5"/>
                    <a:pt x="13" y="4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8" y="6"/>
                    <a:pt x="19" y="7"/>
                    <a:pt x="20" y="8"/>
                  </a:cubicBezTo>
                  <a:cubicBezTo>
                    <a:pt x="22" y="12"/>
                    <a:pt x="22" y="16"/>
                    <a:pt x="22" y="20"/>
                  </a:cubicBezTo>
                  <a:cubicBezTo>
                    <a:pt x="22" y="23"/>
                    <a:pt x="26" y="23"/>
                    <a:pt x="26" y="20"/>
                  </a:cubicBezTo>
                  <a:cubicBezTo>
                    <a:pt x="26" y="16"/>
                    <a:pt x="26" y="12"/>
                    <a:pt x="24" y="9"/>
                  </a:cubicBezTo>
                  <a:cubicBezTo>
                    <a:pt x="23" y="6"/>
                    <a:pt x="21" y="3"/>
                    <a:pt x="18" y="1"/>
                  </a:cubicBezTo>
                  <a:cubicBezTo>
                    <a:pt x="15" y="0"/>
                    <a:pt x="12" y="0"/>
                    <a:pt x="9" y="1"/>
                  </a:cubicBezTo>
                  <a:cubicBezTo>
                    <a:pt x="6" y="3"/>
                    <a:pt x="3" y="5"/>
                    <a:pt x="2" y="9"/>
                  </a:cubicBezTo>
                  <a:cubicBezTo>
                    <a:pt x="1" y="12"/>
                    <a:pt x="0" y="17"/>
                    <a:pt x="1" y="21"/>
                  </a:cubicBezTo>
                  <a:cubicBezTo>
                    <a:pt x="1" y="22"/>
                    <a:pt x="1" y="23"/>
                    <a:pt x="3" y="23"/>
                  </a:cubicBezTo>
                  <a:cubicBezTo>
                    <a:pt x="4" y="23"/>
                    <a:pt x="5" y="22"/>
                    <a:pt x="4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6" name="Freeform 192"/>
            <p:cNvSpPr>
              <a:spLocks/>
            </p:cNvSpPr>
            <p:nvPr/>
          </p:nvSpPr>
          <p:spPr bwMode="auto">
            <a:xfrm>
              <a:off x="3578225" y="1858963"/>
              <a:ext cx="112712" cy="26988"/>
            </a:xfrm>
            <a:custGeom>
              <a:avLst/>
              <a:gdLst>
                <a:gd name="T0" fmla="*/ 2 w 30"/>
                <a:gd name="T1" fmla="*/ 6 h 7"/>
                <a:gd name="T2" fmla="*/ 16 w 30"/>
                <a:gd name="T3" fmla="*/ 6 h 7"/>
                <a:gd name="T4" fmla="*/ 28 w 30"/>
                <a:gd name="T5" fmla="*/ 5 h 7"/>
                <a:gd name="T6" fmla="*/ 27 w 30"/>
                <a:gd name="T7" fmla="*/ 1 h 7"/>
                <a:gd name="T8" fmla="*/ 15 w 30"/>
                <a:gd name="T9" fmla="*/ 3 h 7"/>
                <a:gd name="T10" fmla="*/ 2 w 30"/>
                <a:gd name="T11" fmla="*/ 2 h 7"/>
                <a:gd name="T12" fmla="*/ 0 w 30"/>
                <a:gd name="T13" fmla="*/ 4 h 7"/>
                <a:gd name="T14" fmla="*/ 2 w 30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">
                  <a:moveTo>
                    <a:pt x="2" y="6"/>
                  </a:moveTo>
                  <a:cubicBezTo>
                    <a:pt x="7" y="6"/>
                    <a:pt x="11" y="7"/>
                    <a:pt x="16" y="6"/>
                  </a:cubicBezTo>
                  <a:cubicBezTo>
                    <a:pt x="20" y="6"/>
                    <a:pt x="24" y="6"/>
                    <a:pt x="28" y="5"/>
                  </a:cubicBezTo>
                  <a:cubicBezTo>
                    <a:pt x="30" y="4"/>
                    <a:pt x="29" y="0"/>
                    <a:pt x="27" y="1"/>
                  </a:cubicBezTo>
                  <a:cubicBezTo>
                    <a:pt x="23" y="2"/>
                    <a:pt x="19" y="3"/>
                    <a:pt x="15" y="3"/>
                  </a:cubicBezTo>
                  <a:cubicBezTo>
                    <a:pt x="11" y="3"/>
                    <a:pt x="7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7" name="Freeform 193"/>
            <p:cNvSpPr>
              <a:spLocks/>
            </p:cNvSpPr>
            <p:nvPr/>
          </p:nvSpPr>
          <p:spPr bwMode="auto">
            <a:xfrm>
              <a:off x="3584575" y="1866900"/>
              <a:ext cx="15875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8" name="Freeform 194"/>
            <p:cNvSpPr>
              <a:spLocks/>
            </p:cNvSpPr>
            <p:nvPr/>
          </p:nvSpPr>
          <p:spPr bwMode="auto">
            <a:xfrm>
              <a:off x="3611563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9" name="Freeform 195"/>
            <p:cNvSpPr>
              <a:spLocks/>
            </p:cNvSpPr>
            <p:nvPr/>
          </p:nvSpPr>
          <p:spPr bwMode="auto">
            <a:xfrm>
              <a:off x="3641725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0" name="Freeform 196"/>
            <p:cNvSpPr>
              <a:spLocks/>
            </p:cNvSpPr>
            <p:nvPr/>
          </p:nvSpPr>
          <p:spPr bwMode="auto">
            <a:xfrm>
              <a:off x="3667125" y="1866900"/>
              <a:ext cx="11112" cy="93663"/>
            </a:xfrm>
            <a:custGeom>
              <a:avLst/>
              <a:gdLst>
                <a:gd name="T0" fmla="*/ 0 w 3"/>
                <a:gd name="T1" fmla="*/ 3 h 25"/>
                <a:gd name="T2" fmla="*/ 0 w 3"/>
                <a:gd name="T3" fmla="*/ 22 h 25"/>
                <a:gd name="T4" fmla="*/ 3 w 3"/>
                <a:gd name="T5" fmla="*/ 22 h 25"/>
                <a:gd name="T6" fmla="*/ 3 w 3"/>
                <a:gd name="T7" fmla="*/ 3 h 25"/>
                <a:gd name="T8" fmla="*/ 0 w 3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3" y="25"/>
                    <a:pt x="3" y="22"/>
                  </a:cubicBezTo>
                  <a:cubicBezTo>
                    <a:pt x="3" y="16"/>
                    <a:pt x="3" y="9"/>
                    <a:pt x="3" y="3"/>
                  </a:cubicBezTo>
                  <a:cubicBezTo>
                    <a:pt x="3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1" name="Rectangle 197"/>
            <p:cNvSpPr>
              <a:spLocks noChangeArrowheads="1"/>
            </p:cNvSpPr>
            <p:nvPr/>
          </p:nvSpPr>
          <p:spPr bwMode="auto">
            <a:xfrm>
              <a:off x="3614738" y="209550"/>
              <a:ext cx="26987" cy="3159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90" name="组合 47289"/>
          <p:cNvGrpSpPr/>
          <p:nvPr/>
        </p:nvGrpSpPr>
        <p:grpSpPr>
          <a:xfrm>
            <a:off x="-13275" y="4910653"/>
            <a:ext cx="6784976" cy="1949268"/>
            <a:chOff x="-28575" y="4108451"/>
            <a:chExt cx="7907338" cy="2271713"/>
          </a:xfrm>
        </p:grpSpPr>
        <p:sp>
          <p:nvSpPr>
            <p:cNvPr id="47253" name="Freeform 241"/>
            <p:cNvSpPr>
              <a:spLocks/>
            </p:cNvSpPr>
            <p:nvPr/>
          </p:nvSpPr>
          <p:spPr bwMode="auto">
            <a:xfrm>
              <a:off x="-28575" y="4492626"/>
              <a:ext cx="4595813" cy="1887538"/>
            </a:xfrm>
            <a:custGeom>
              <a:avLst/>
              <a:gdLst>
                <a:gd name="T0" fmla="*/ 477 w 1224"/>
                <a:gd name="T1" fmla="*/ 399 h 501"/>
                <a:gd name="T2" fmla="*/ 424 w 1224"/>
                <a:gd name="T3" fmla="*/ 386 h 501"/>
                <a:gd name="T4" fmla="*/ 255 w 1224"/>
                <a:gd name="T5" fmla="*/ 324 h 501"/>
                <a:gd name="T6" fmla="*/ 252 w 1224"/>
                <a:gd name="T7" fmla="*/ 324 h 501"/>
                <a:gd name="T8" fmla="*/ 285 w 1224"/>
                <a:gd name="T9" fmla="*/ 308 h 501"/>
                <a:gd name="T10" fmla="*/ 626 w 1224"/>
                <a:gd name="T11" fmla="*/ 283 h 501"/>
                <a:gd name="T12" fmla="*/ 942 w 1224"/>
                <a:gd name="T13" fmla="*/ 306 h 501"/>
                <a:gd name="T14" fmla="*/ 957 w 1224"/>
                <a:gd name="T15" fmla="*/ 315 h 501"/>
                <a:gd name="T16" fmla="*/ 1037 w 1224"/>
                <a:gd name="T17" fmla="*/ 364 h 501"/>
                <a:gd name="T18" fmla="*/ 1099 w 1224"/>
                <a:gd name="T19" fmla="*/ 385 h 501"/>
                <a:gd name="T20" fmla="*/ 1104 w 1224"/>
                <a:gd name="T21" fmla="*/ 382 h 501"/>
                <a:gd name="T22" fmla="*/ 1042 w 1224"/>
                <a:gd name="T23" fmla="*/ 355 h 501"/>
                <a:gd name="T24" fmla="*/ 976 w 1224"/>
                <a:gd name="T25" fmla="*/ 305 h 501"/>
                <a:gd name="T26" fmla="*/ 1204 w 1224"/>
                <a:gd name="T27" fmla="*/ 245 h 501"/>
                <a:gd name="T28" fmla="*/ 1200 w 1224"/>
                <a:gd name="T29" fmla="*/ 239 h 501"/>
                <a:gd name="T30" fmla="*/ 973 w 1224"/>
                <a:gd name="T31" fmla="*/ 285 h 501"/>
                <a:gd name="T32" fmla="*/ 834 w 1224"/>
                <a:gd name="T33" fmla="*/ 281 h 501"/>
                <a:gd name="T34" fmla="*/ 939 w 1224"/>
                <a:gd name="T35" fmla="*/ 205 h 501"/>
                <a:gd name="T36" fmla="*/ 988 w 1224"/>
                <a:gd name="T37" fmla="*/ 178 h 501"/>
                <a:gd name="T38" fmla="*/ 983 w 1224"/>
                <a:gd name="T39" fmla="*/ 172 h 501"/>
                <a:gd name="T40" fmla="*/ 931 w 1224"/>
                <a:gd name="T41" fmla="*/ 193 h 501"/>
                <a:gd name="T42" fmla="*/ 818 w 1224"/>
                <a:gd name="T43" fmla="*/ 261 h 501"/>
                <a:gd name="T44" fmla="*/ 784 w 1224"/>
                <a:gd name="T45" fmla="*/ 276 h 501"/>
                <a:gd name="T46" fmla="*/ 601 w 1224"/>
                <a:gd name="T47" fmla="*/ 254 h 501"/>
                <a:gd name="T48" fmla="*/ 478 w 1224"/>
                <a:gd name="T49" fmla="*/ 245 h 501"/>
                <a:gd name="T50" fmla="*/ 620 w 1224"/>
                <a:gd name="T51" fmla="*/ 129 h 501"/>
                <a:gd name="T52" fmla="*/ 786 w 1224"/>
                <a:gd name="T53" fmla="*/ 48 h 501"/>
                <a:gd name="T54" fmla="*/ 780 w 1224"/>
                <a:gd name="T55" fmla="*/ 48 h 501"/>
                <a:gd name="T56" fmla="*/ 637 w 1224"/>
                <a:gd name="T57" fmla="*/ 100 h 501"/>
                <a:gd name="T58" fmla="*/ 644 w 1224"/>
                <a:gd name="T59" fmla="*/ 43 h 501"/>
                <a:gd name="T60" fmla="*/ 669 w 1224"/>
                <a:gd name="T61" fmla="*/ 1 h 501"/>
                <a:gd name="T62" fmla="*/ 665 w 1224"/>
                <a:gd name="T63" fmla="*/ 1 h 501"/>
                <a:gd name="T64" fmla="*/ 634 w 1224"/>
                <a:gd name="T65" fmla="*/ 39 h 501"/>
                <a:gd name="T66" fmla="*/ 619 w 1224"/>
                <a:gd name="T67" fmla="*/ 98 h 501"/>
                <a:gd name="T68" fmla="*/ 612 w 1224"/>
                <a:gd name="T69" fmla="*/ 113 h 501"/>
                <a:gd name="T70" fmla="*/ 614 w 1224"/>
                <a:gd name="T71" fmla="*/ 114 h 501"/>
                <a:gd name="T72" fmla="*/ 609 w 1224"/>
                <a:gd name="T73" fmla="*/ 117 h 501"/>
                <a:gd name="T74" fmla="*/ 457 w 1224"/>
                <a:gd name="T75" fmla="*/ 224 h 501"/>
                <a:gd name="T76" fmla="*/ 425 w 1224"/>
                <a:gd name="T77" fmla="*/ 245 h 501"/>
                <a:gd name="T78" fmla="*/ 313 w 1224"/>
                <a:gd name="T79" fmla="*/ 256 h 501"/>
                <a:gd name="T80" fmla="*/ 322 w 1224"/>
                <a:gd name="T81" fmla="*/ 150 h 501"/>
                <a:gd name="T82" fmla="*/ 335 w 1224"/>
                <a:gd name="T83" fmla="*/ 113 h 501"/>
                <a:gd name="T84" fmla="*/ 323 w 1224"/>
                <a:gd name="T85" fmla="*/ 110 h 501"/>
                <a:gd name="T86" fmla="*/ 308 w 1224"/>
                <a:gd name="T87" fmla="*/ 142 h 501"/>
                <a:gd name="T88" fmla="*/ 281 w 1224"/>
                <a:gd name="T89" fmla="*/ 248 h 501"/>
                <a:gd name="T90" fmla="*/ 276 w 1224"/>
                <a:gd name="T91" fmla="*/ 265 h 501"/>
                <a:gd name="T92" fmla="*/ 237 w 1224"/>
                <a:gd name="T93" fmla="*/ 277 h 501"/>
                <a:gd name="T94" fmla="*/ 87 w 1224"/>
                <a:gd name="T95" fmla="*/ 362 h 501"/>
                <a:gd name="T96" fmla="*/ 0 w 1224"/>
                <a:gd name="T97" fmla="*/ 423 h 501"/>
                <a:gd name="T98" fmla="*/ 0 w 1224"/>
                <a:gd name="T99" fmla="*/ 501 h 501"/>
                <a:gd name="T100" fmla="*/ 145 w 1224"/>
                <a:gd name="T101" fmla="*/ 394 h 501"/>
                <a:gd name="T102" fmla="*/ 208 w 1224"/>
                <a:gd name="T103" fmla="*/ 349 h 501"/>
                <a:gd name="T104" fmla="*/ 245 w 1224"/>
                <a:gd name="T105" fmla="*/ 356 h 501"/>
                <a:gd name="T106" fmla="*/ 421 w 1224"/>
                <a:gd name="T107" fmla="*/ 401 h 501"/>
                <a:gd name="T108" fmla="*/ 469 w 1224"/>
                <a:gd name="T109" fmla="*/ 408 h 501"/>
                <a:gd name="T110" fmla="*/ 491 w 1224"/>
                <a:gd name="T111" fmla="*/ 405 h 501"/>
                <a:gd name="T112" fmla="*/ 477 w 1224"/>
                <a:gd name="T113" fmla="*/ 399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24" h="501">
                  <a:moveTo>
                    <a:pt x="477" y="399"/>
                  </a:moveTo>
                  <a:cubicBezTo>
                    <a:pt x="466" y="398"/>
                    <a:pt x="455" y="394"/>
                    <a:pt x="424" y="386"/>
                  </a:cubicBezTo>
                  <a:cubicBezTo>
                    <a:pt x="366" y="370"/>
                    <a:pt x="310" y="348"/>
                    <a:pt x="255" y="324"/>
                  </a:cubicBezTo>
                  <a:cubicBezTo>
                    <a:pt x="254" y="324"/>
                    <a:pt x="253" y="324"/>
                    <a:pt x="252" y="324"/>
                  </a:cubicBezTo>
                  <a:cubicBezTo>
                    <a:pt x="263" y="318"/>
                    <a:pt x="273" y="313"/>
                    <a:pt x="285" y="308"/>
                  </a:cubicBezTo>
                  <a:cubicBezTo>
                    <a:pt x="387" y="267"/>
                    <a:pt x="510" y="270"/>
                    <a:pt x="626" y="283"/>
                  </a:cubicBezTo>
                  <a:cubicBezTo>
                    <a:pt x="731" y="295"/>
                    <a:pt x="836" y="309"/>
                    <a:pt x="942" y="306"/>
                  </a:cubicBezTo>
                  <a:cubicBezTo>
                    <a:pt x="947" y="309"/>
                    <a:pt x="952" y="312"/>
                    <a:pt x="957" y="315"/>
                  </a:cubicBezTo>
                  <a:cubicBezTo>
                    <a:pt x="984" y="331"/>
                    <a:pt x="1009" y="350"/>
                    <a:pt x="1037" y="364"/>
                  </a:cubicBezTo>
                  <a:cubicBezTo>
                    <a:pt x="1056" y="374"/>
                    <a:pt x="1077" y="382"/>
                    <a:pt x="1099" y="385"/>
                  </a:cubicBezTo>
                  <a:cubicBezTo>
                    <a:pt x="1108" y="386"/>
                    <a:pt x="1112" y="384"/>
                    <a:pt x="1104" y="382"/>
                  </a:cubicBezTo>
                  <a:cubicBezTo>
                    <a:pt x="1082" y="377"/>
                    <a:pt x="1061" y="367"/>
                    <a:pt x="1042" y="355"/>
                  </a:cubicBezTo>
                  <a:cubicBezTo>
                    <a:pt x="1019" y="340"/>
                    <a:pt x="998" y="322"/>
                    <a:pt x="976" y="305"/>
                  </a:cubicBezTo>
                  <a:cubicBezTo>
                    <a:pt x="1051" y="300"/>
                    <a:pt x="1134" y="276"/>
                    <a:pt x="1204" y="245"/>
                  </a:cubicBezTo>
                  <a:cubicBezTo>
                    <a:pt x="1224" y="237"/>
                    <a:pt x="1221" y="231"/>
                    <a:pt x="1200" y="239"/>
                  </a:cubicBezTo>
                  <a:cubicBezTo>
                    <a:pt x="1130" y="265"/>
                    <a:pt x="1053" y="281"/>
                    <a:pt x="973" y="285"/>
                  </a:cubicBezTo>
                  <a:cubicBezTo>
                    <a:pt x="927" y="287"/>
                    <a:pt x="881" y="285"/>
                    <a:pt x="834" y="281"/>
                  </a:cubicBezTo>
                  <a:cubicBezTo>
                    <a:pt x="869" y="256"/>
                    <a:pt x="903" y="228"/>
                    <a:pt x="939" y="205"/>
                  </a:cubicBezTo>
                  <a:cubicBezTo>
                    <a:pt x="959" y="193"/>
                    <a:pt x="967" y="187"/>
                    <a:pt x="988" y="178"/>
                  </a:cubicBezTo>
                  <a:cubicBezTo>
                    <a:pt x="998" y="173"/>
                    <a:pt x="993" y="169"/>
                    <a:pt x="983" y="172"/>
                  </a:cubicBezTo>
                  <a:cubicBezTo>
                    <a:pt x="964" y="177"/>
                    <a:pt x="956" y="181"/>
                    <a:pt x="931" y="193"/>
                  </a:cubicBezTo>
                  <a:cubicBezTo>
                    <a:pt x="892" y="213"/>
                    <a:pt x="856" y="239"/>
                    <a:pt x="818" y="261"/>
                  </a:cubicBezTo>
                  <a:cubicBezTo>
                    <a:pt x="807" y="268"/>
                    <a:pt x="796" y="274"/>
                    <a:pt x="784" y="276"/>
                  </a:cubicBezTo>
                  <a:cubicBezTo>
                    <a:pt x="723" y="270"/>
                    <a:pt x="662" y="261"/>
                    <a:pt x="601" y="254"/>
                  </a:cubicBezTo>
                  <a:cubicBezTo>
                    <a:pt x="560" y="249"/>
                    <a:pt x="519" y="246"/>
                    <a:pt x="478" y="245"/>
                  </a:cubicBezTo>
                  <a:cubicBezTo>
                    <a:pt x="525" y="206"/>
                    <a:pt x="570" y="165"/>
                    <a:pt x="620" y="129"/>
                  </a:cubicBezTo>
                  <a:cubicBezTo>
                    <a:pt x="670" y="92"/>
                    <a:pt x="726" y="61"/>
                    <a:pt x="786" y="48"/>
                  </a:cubicBezTo>
                  <a:cubicBezTo>
                    <a:pt x="780" y="48"/>
                    <a:pt x="780" y="48"/>
                    <a:pt x="780" y="48"/>
                  </a:cubicBezTo>
                  <a:cubicBezTo>
                    <a:pt x="730" y="55"/>
                    <a:pt x="682" y="75"/>
                    <a:pt x="637" y="100"/>
                  </a:cubicBezTo>
                  <a:cubicBezTo>
                    <a:pt x="639" y="81"/>
                    <a:pt x="640" y="61"/>
                    <a:pt x="644" y="43"/>
                  </a:cubicBezTo>
                  <a:cubicBezTo>
                    <a:pt x="648" y="23"/>
                    <a:pt x="661" y="7"/>
                    <a:pt x="669" y="1"/>
                  </a:cubicBezTo>
                  <a:cubicBezTo>
                    <a:pt x="669" y="1"/>
                    <a:pt x="665" y="0"/>
                    <a:pt x="665" y="1"/>
                  </a:cubicBezTo>
                  <a:cubicBezTo>
                    <a:pt x="658" y="4"/>
                    <a:pt x="641" y="20"/>
                    <a:pt x="634" y="39"/>
                  </a:cubicBezTo>
                  <a:cubicBezTo>
                    <a:pt x="627" y="57"/>
                    <a:pt x="624" y="78"/>
                    <a:pt x="619" y="98"/>
                  </a:cubicBezTo>
                  <a:cubicBezTo>
                    <a:pt x="618" y="104"/>
                    <a:pt x="616" y="109"/>
                    <a:pt x="612" y="113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2" y="115"/>
                    <a:pt x="611" y="116"/>
                    <a:pt x="609" y="117"/>
                  </a:cubicBezTo>
                  <a:cubicBezTo>
                    <a:pt x="556" y="150"/>
                    <a:pt x="508" y="189"/>
                    <a:pt x="457" y="224"/>
                  </a:cubicBezTo>
                  <a:cubicBezTo>
                    <a:pt x="447" y="232"/>
                    <a:pt x="436" y="239"/>
                    <a:pt x="425" y="245"/>
                  </a:cubicBezTo>
                  <a:cubicBezTo>
                    <a:pt x="387" y="246"/>
                    <a:pt x="349" y="249"/>
                    <a:pt x="313" y="256"/>
                  </a:cubicBezTo>
                  <a:cubicBezTo>
                    <a:pt x="317" y="220"/>
                    <a:pt x="314" y="184"/>
                    <a:pt x="322" y="150"/>
                  </a:cubicBezTo>
                  <a:cubicBezTo>
                    <a:pt x="325" y="138"/>
                    <a:pt x="330" y="125"/>
                    <a:pt x="335" y="113"/>
                  </a:cubicBezTo>
                  <a:cubicBezTo>
                    <a:pt x="345" y="92"/>
                    <a:pt x="336" y="90"/>
                    <a:pt x="323" y="110"/>
                  </a:cubicBezTo>
                  <a:cubicBezTo>
                    <a:pt x="317" y="120"/>
                    <a:pt x="312" y="131"/>
                    <a:pt x="308" y="142"/>
                  </a:cubicBezTo>
                  <a:cubicBezTo>
                    <a:pt x="295" y="175"/>
                    <a:pt x="290" y="213"/>
                    <a:pt x="281" y="248"/>
                  </a:cubicBezTo>
                  <a:cubicBezTo>
                    <a:pt x="280" y="254"/>
                    <a:pt x="278" y="260"/>
                    <a:pt x="276" y="265"/>
                  </a:cubicBezTo>
                  <a:cubicBezTo>
                    <a:pt x="262" y="268"/>
                    <a:pt x="249" y="272"/>
                    <a:pt x="237" y="277"/>
                  </a:cubicBezTo>
                  <a:cubicBezTo>
                    <a:pt x="180" y="298"/>
                    <a:pt x="133" y="330"/>
                    <a:pt x="87" y="362"/>
                  </a:cubicBezTo>
                  <a:cubicBezTo>
                    <a:pt x="37" y="396"/>
                    <a:pt x="50" y="389"/>
                    <a:pt x="0" y="423"/>
                  </a:cubicBezTo>
                  <a:cubicBezTo>
                    <a:pt x="0" y="501"/>
                    <a:pt x="0" y="501"/>
                    <a:pt x="0" y="501"/>
                  </a:cubicBezTo>
                  <a:cubicBezTo>
                    <a:pt x="47" y="466"/>
                    <a:pt x="97" y="429"/>
                    <a:pt x="145" y="394"/>
                  </a:cubicBezTo>
                  <a:cubicBezTo>
                    <a:pt x="165" y="379"/>
                    <a:pt x="186" y="363"/>
                    <a:pt x="208" y="349"/>
                  </a:cubicBezTo>
                  <a:cubicBezTo>
                    <a:pt x="220" y="350"/>
                    <a:pt x="233" y="353"/>
                    <a:pt x="245" y="356"/>
                  </a:cubicBezTo>
                  <a:cubicBezTo>
                    <a:pt x="304" y="371"/>
                    <a:pt x="362" y="389"/>
                    <a:pt x="421" y="401"/>
                  </a:cubicBezTo>
                  <a:cubicBezTo>
                    <a:pt x="453" y="407"/>
                    <a:pt x="460" y="407"/>
                    <a:pt x="469" y="408"/>
                  </a:cubicBezTo>
                  <a:cubicBezTo>
                    <a:pt x="469" y="408"/>
                    <a:pt x="487" y="408"/>
                    <a:pt x="491" y="405"/>
                  </a:cubicBezTo>
                  <a:cubicBezTo>
                    <a:pt x="495" y="400"/>
                    <a:pt x="477" y="399"/>
                    <a:pt x="477" y="39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4" name="Freeform 242"/>
            <p:cNvSpPr>
              <a:spLocks noEditPoints="1"/>
            </p:cNvSpPr>
            <p:nvPr/>
          </p:nvSpPr>
          <p:spPr bwMode="auto">
            <a:xfrm>
              <a:off x="2403475" y="4179888"/>
              <a:ext cx="384175" cy="392113"/>
            </a:xfrm>
            <a:custGeom>
              <a:avLst/>
              <a:gdLst>
                <a:gd name="T0" fmla="*/ 88 w 102"/>
                <a:gd name="T1" fmla="*/ 51 h 104"/>
                <a:gd name="T2" fmla="*/ 99 w 102"/>
                <a:gd name="T3" fmla="*/ 36 h 104"/>
                <a:gd name="T4" fmla="*/ 77 w 102"/>
                <a:gd name="T5" fmla="*/ 25 h 104"/>
                <a:gd name="T6" fmla="*/ 76 w 102"/>
                <a:gd name="T7" fmla="*/ 5 h 104"/>
                <a:gd name="T8" fmla="*/ 51 w 102"/>
                <a:gd name="T9" fmla="*/ 14 h 104"/>
                <a:gd name="T10" fmla="*/ 39 w 102"/>
                <a:gd name="T11" fmla="*/ 2 h 104"/>
                <a:gd name="T12" fmla="*/ 26 w 102"/>
                <a:gd name="T13" fmla="*/ 26 h 104"/>
                <a:gd name="T14" fmla="*/ 7 w 102"/>
                <a:gd name="T15" fmla="*/ 25 h 104"/>
                <a:gd name="T16" fmla="*/ 14 w 102"/>
                <a:gd name="T17" fmla="*/ 51 h 104"/>
                <a:gd name="T18" fmla="*/ 1 w 102"/>
                <a:gd name="T19" fmla="*/ 64 h 104"/>
                <a:gd name="T20" fmla="*/ 28 w 102"/>
                <a:gd name="T21" fmla="*/ 75 h 104"/>
                <a:gd name="T22" fmla="*/ 25 w 102"/>
                <a:gd name="T23" fmla="*/ 87 h 104"/>
                <a:gd name="T24" fmla="*/ 45 w 102"/>
                <a:gd name="T25" fmla="*/ 101 h 104"/>
                <a:gd name="T26" fmla="*/ 57 w 102"/>
                <a:gd name="T27" fmla="*/ 95 h 104"/>
                <a:gd name="T28" fmla="*/ 81 w 102"/>
                <a:gd name="T29" fmla="*/ 90 h 104"/>
                <a:gd name="T30" fmla="*/ 84 w 102"/>
                <a:gd name="T31" fmla="*/ 79 h 104"/>
                <a:gd name="T32" fmla="*/ 99 w 102"/>
                <a:gd name="T33" fmla="*/ 58 h 104"/>
                <a:gd name="T34" fmla="*/ 47 w 102"/>
                <a:gd name="T35" fmla="*/ 62 h 104"/>
                <a:gd name="T36" fmla="*/ 41 w 102"/>
                <a:gd name="T37" fmla="*/ 54 h 104"/>
                <a:gd name="T38" fmla="*/ 53 w 102"/>
                <a:gd name="T39" fmla="*/ 44 h 104"/>
                <a:gd name="T40" fmla="*/ 84 w 102"/>
                <a:gd name="T41" fmla="*/ 34 h 104"/>
                <a:gd name="T42" fmla="*/ 82 w 102"/>
                <a:gd name="T43" fmla="*/ 43 h 104"/>
                <a:gd name="T44" fmla="*/ 64 w 102"/>
                <a:gd name="T45" fmla="*/ 50 h 104"/>
                <a:gd name="T46" fmla="*/ 71 w 102"/>
                <a:gd name="T47" fmla="*/ 39 h 104"/>
                <a:gd name="T48" fmla="*/ 63 w 102"/>
                <a:gd name="T49" fmla="*/ 14 h 104"/>
                <a:gd name="T50" fmla="*/ 68 w 102"/>
                <a:gd name="T51" fmla="*/ 22 h 104"/>
                <a:gd name="T52" fmla="*/ 60 w 102"/>
                <a:gd name="T53" fmla="*/ 40 h 104"/>
                <a:gd name="T54" fmla="*/ 55 w 102"/>
                <a:gd name="T55" fmla="*/ 39 h 104"/>
                <a:gd name="T56" fmla="*/ 56 w 102"/>
                <a:gd name="T57" fmla="*/ 41 h 104"/>
                <a:gd name="T58" fmla="*/ 52 w 102"/>
                <a:gd name="T59" fmla="*/ 40 h 104"/>
                <a:gd name="T60" fmla="*/ 55 w 102"/>
                <a:gd name="T61" fmla="*/ 39 h 104"/>
                <a:gd name="T62" fmla="*/ 63 w 102"/>
                <a:gd name="T63" fmla="*/ 14 h 104"/>
                <a:gd name="T64" fmla="*/ 44 w 102"/>
                <a:gd name="T65" fmla="*/ 20 h 104"/>
                <a:gd name="T66" fmla="*/ 49 w 102"/>
                <a:gd name="T67" fmla="*/ 40 h 104"/>
                <a:gd name="T68" fmla="*/ 43 w 102"/>
                <a:gd name="T69" fmla="*/ 41 h 104"/>
                <a:gd name="T70" fmla="*/ 42 w 102"/>
                <a:gd name="T71" fmla="*/ 39 h 104"/>
                <a:gd name="T72" fmla="*/ 35 w 102"/>
                <a:gd name="T73" fmla="*/ 18 h 104"/>
                <a:gd name="T74" fmla="*/ 14 w 102"/>
                <a:gd name="T75" fmla="*/ 33 h 104"/>
                <a:gd name="T76" fmla="*/ 32 w 102"/>
                <a:gd name="T77" fmla="*/ 39 h 104"/>
                <a:gd name="T78" fmla="*/ 37 w 102"/>
                <a:gd name="T79" fmla="*/ 49 h 104"/>
                <a:gd name="T80" fmla="*/ 34 w 102"/>
                <a:gd name="T81" fmla="*/ 48 h 104"/>
                <a:gd name="T82" fmla="*/ 15 w 102"/>
                <a:gd name="T83" fmla="*/ 39 h 104"/>
                <a:gd name="T84" fmla="*/ 29 w 102"/>
                <a:gd name="T85" fmla="*/ 65 h 104"/>
                <a:gd name="T86" fmla="*/ 11 w 102"/>
                <a:gd name="T87" fmla="*/ 64 h 104"/>
                <a:gd name="T88" fmla="*/ 29 w 102"/>
                <a:gd name="T89" fmla="*/ 56 h 104"/>
                <a:gd name="T90" fmla="*/ 38 w 102"/>
                <a:gd name="T91" fmla="*/ 60 h 104"/>
                <a:gd name="T92" fmla="*/ 41 w 102"/>
                <a:gd name="T93" fmla="*/ 90 h 104"/>
                <a:gd name="T94" fmla="*/ 35 w 102"/>
                <a:gd name="T95" fmla="*/ 83 h 104"/>
                <a:gd name="T96" fmla="*/ 43 w 102"/>
                <a:gd name="T97" fmla="*/ 65 h 104"/>
                <a:gd name="T98" fmla="*/ 48 w 102"/>
                <a:gd name="T99" fmla="*/ 67 h 104"/>
                <a:gd name="T100" fmla="*/ 41 w 102"/>
                <a:gd name="T101" fmla="*/ 90 h 104"/>
                <a:gd name="T102" fmla="*/ 62 w 102"/>
                <a:gd name="T103" fmla="*/ 84 h 104"/>
                <a:gd name="T104" fmla="*/ 55 w 102"/>
                <a:gd name="T105" fmla="*/ 66 h 104"/>
                <a:gd name="T106" fmla="*/ 60 w 102"/>
                <a:gd name="T107" fmla="*/ 64 h 104"/>
                <a:gd name="T108" fmla="*/ 61 w 102"/>
                <a:gd name="T109" fmla="*/ 66 h 104"/>
                <a:gd name="T110" fmla="*/ 71 w 102"/>
                <a:gd name="T111" fmla="*/ 86 h 104"/>
                <a:gd name="T112" fmla="*/ 90 w 102"/>
                <a:gd name="T113" fmla="*/ 69 h 104"/>
                <a:gd name="T114" fmla="*/ 71 w 102"/>
                <a:gd name="T115" fmla="*/ 64 h 104"/>
                <a:gd name="T116" fmla="*/ 63 w 102"/>
                <a:gd name="T117" fmla="*/ 58 h 104"/>
                <a:gd name="T118" fmla="*/ 65 w 102"/>
                <a:gd name="T119" fmla="*/ 55 h 104"/>
                <a:gd name="T120" fmla="*/ 68 w 102"/>
                <a:gd name="T121" fmla="*/ 56 h 104"/>
                <a:gd name="T122" fmla="*/ 88 w 102"/>
                <a:gd name="T123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2" h="104">
                  <a:moveTo>
                    <a:pt x="99" y="58"/>
                  </a:moveTo>
                  <a:cubicBezTo>
                    <a:pt x="96" y="55"/>
                    <a:pt x="92" y="52"/>
                    <a:pt x="88" y="51"/>
                  </a:cubicBezTo>
                  <a:cubicBezTo>
                    <a:pt x="89" y="50"/>
                    <a:pt x="91" y="49"/>
                    <a:pt x="92" y="48"/>
                  </a:cubicBezTo>
                  <a:cubicBezTo>
                    <a:pt x="96" y="45"/>
                    <a:pt x="99" y="41"/>
                    <a:pt x="99" y="36"/>
                  </a:cubicBezTo>
                  <a:cubicBezTo>
                    <a:pt x="100" y="30"/>
                    <a:pt x="94" y="25"/>
                    <a:pt x="88" y="24"/>
                  </a:cubicBezTo>
                  <a:cubicBezTo>
                    <a:pt x="84" y="23"/>
                    <a:pt x="80" y="24"/>
                    <a:pt x="77" y="25"/>
                  </a:cubicBezTo>
                  <a:cubicBezTo>
                    <a:pt x="78" y="23"/>
                    <a:pt x="78" y="20"/>
                    <a:pt x="79" y="18"/>
                  </a:cubicBezTo>
                  <a:cubicBezTo>
                    <a:pt x="80" y="13"/>
                    <a:pt x="79" y="8"/>
                    <a:pt x="76" y="5"/>
                  </a:cubicBezTo>
                  <a:cubicBezTo>
                    <a:pt x="71" y="0"/>
                    <a:pt x="64" y="0"/>
                    <a:pt x="59" y="4"/>
                  </a:cubicBezTo>
                  <a:cubicBezTo>
                    <a:pt x="55" y="6"/>
                    <a:pt x="53" y="10"/>
                    <a:pt x="51" y="14"/>
                  </a:cubicBezTo>
                  <a:cubicBezTo>
                    <a:pt x="51" y="13"/>
                    <a:pt x="50" y="12"/>
                    <a:pt x="50" y="11"/>
                  </a:cubicBezTo>
                  <a:cubicBezTo>
                    <a:pt x="48" y="6"/>
                    <a:pt x="44" y="3"/>
                    <a:pt x="39" y="2"/>
                  </a:cubicBezTo>
                  <a:cubicBezTo>
                    <a:pt x="33" y="2"/>
                    <a:pt x="27" y="6"/>
                    <a:pt x="25" y="12"/>
                  </a:cubicBezTo>
                  <a:cubicBezTo>
                    <a:pt x="24" y="17"/>
                    <a:pt x="24" y="21"/>
                    <a:pt x="26" y="26"/>
                  </a:cubicBezTo>
                  <a:cubicBezTo>
                    <a:pt x="24" y="25"/>
                    <a:pt x="22" y="24"/>
                    <a:pt x="20" y="23"/>
                  </a:cubicBezTo>
                  <a:cubicBezTo>
                    <a:pt x="16" y="22"/>
                    <a:pt x="11" y="22"/>
                    <a:pt x="7" y="25"/>
                  </a:cubicBezTo>
                  <a:cubicBezTo>
                    <a:pt x="2" y="29"/>
                    <a:pt x="1" y="37"/>
                    <a:pt x="4" y="42"/>
                  </a:cubicBezTo>
                  <a:cubicBezTo>
                    <a:pt x="6" y="46"/>
                    <a:pt x="10" y="49"/>
                    <a:pt x="14" y="51"/>
                  </a:cubicBezTo>
                  <a:cubicBezTo>
                    <a:pt x="12" y="52"/>
                    <a:pt x="11" y="52"/>
                    <a:pt x="9" y="53"/>
                  </a:cubicBezTo>
                  <a:cubicBezTo>
                    <a:pt x="5" y="55"/>
                    <a:pt x="2" y="59"/>
                    <a:pt x="1" y="64"/>
                  </a:cubicBezTo>
                  <a:cubicBezTo>
                    <a:pt x="0" y="70"/>
                    <a:pt x="5" y="76"/>
                    <a:pt x="11" y="78"/>
                  </a:cubicBezTo>
                  <a:cubicBezTo>
                    <a:pt x="17" y="80"/>
                    <a:pt x="23" y="78"/>
                    <a:pt x="28" y="75"/>
                  </a:cubicBezTo>
                  <a:cubicBezTo>
                    <a:pt x="29" y="75"/>
                    <a:pt x="29" y="75"/>
                    <a:pt x="29" y="74"/>
                  </a:cubicBezTo>
                  <a:cubicBezTo>
                    <a:pt x="27" y="78"/>
                    <a:pt x="26" y="82"/>
                    <a:pt x="25" y="87"/>
                  </a:cubicBezTo>
                  <a:cubicBezTo>
                    <a:pt x="24" y="91"/>
                    <a:pt x="25" y="96"/>
                    <a:pt x="28" y="100"/>
                  </a:cubicBezTo>
                  <a:cubicBezTo>
                    <a:pt x="32" y="104"/>
                    <a:pt x="40" y="104"/>
                    <a:pt x="45" y="101"/>
                  </a:cubicBezTo>
                  <a:cubicBezTo>
                    <a:pt x="49" y="98"/>
                    <a:pt x="52" y="93"/>
                    <a:pt x="53" y="88"/>
                  </a:cubicBezTo>
                  <a:cubicBezTo>
                    <a:pt x="54" y="90"/>
                    <a:pt x="55" y="93"/>
                    <a:pt x="57" y="95"/>
                  </a:cubicBezTo>
                  <a:cubicBezTo>
                    <a:pt x="59" y="99"/>
                    <a:pt x="63" y="102"/>
                    <a:pt x="68" y="102"/>
                  </a:cubicBezTo>
                  <a:cubicBezTo>
                    <a:pt x="74" y="102"/>
                    <a:pt x="80" y="96"/>
                    <a:pt x="81" y="90"/>
                  </a:cubicBezTo>
                  <a:cubicBezTo>
                    <a:pt x="82" y="86"/>
                    <a:pt x="81" y="81"/>
                    <a:pt x="79" y="77"/>
                  </a:cubicBezTo>
                  <a:cubicBezTo>
                    <a:pt x="81" y="78"/>
                    <a:pt x="83" y="78"/>
                    <a:pt x="84" y="79"/>
                  </a:cubicBezTo>
                  <a:cubicBezTo>
                    <a:pt x="89" y="80"/>
                    <a:pt x="94" y="79"/>
                    <a:pt x="98" y="76"/>
                  </a:cubicBezTo>
                  <a:cubicBezTo>
                    <a:pt x="102" y="71"/>
                    <a:pt x="102" y="64"/>
                    <a:pt x="99" y="58"/>
                  </a:cubicBezTo>
                  <a:close/>
                  <a:moveTo>
                    <a:pt x="59" y="56"/>
                  </a:moveTo>
                  <a:cubicBezTo>
                    <a:pt x="57" y="61"/>
                    <a:pt x="52" y="64"/>
                    <a:pt x="47" y="62"/>
                  </a:cubicBezTo>
                  <a:cubicBezTo>
                    <a:pt x="44" y="61"/>
                    <a:pt x="41" y="58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41" y="51"/>
                    <a:pt x="41" y="50"/>
                  </a:cubicBezTo>
                  <a:cubicBezTo>
                    <a:pt x="43" y="45"/>
                    <a:pt x="48" y="43"/>
                    <a:pt x="53" y="44"/>
                  </a:cubicBezTo>
                  <a:cubicBezTo>
                    <a:pt x="58" y="46"/>
                    <a:pt x="61" y="51"/>
                    <a:pt x="59" y="56"/>
                  </a:cubicBezTo>
                  <a:close/>
                  <a:moveTo>
                    <a:pt x="84" y="34"/>
                  </a:moveTo>
                  <a:cubicBezTo>
                    <a:pt x="88" y="33"/>
                    <a:pt x="90" y="34"/>
                    <a:pt x="89" y="37"/>
                  </a:cubicBezTo>
                  <a:cubicBezTo>
                    <a:pt x="88" y="39"/>
                    <a:pt x="85" y="41"/>
                    <a:pt x="82" y="43"/>
                  </a:cubicBezTo>
                  <a:cubicBezTo>
                    <a:pt x="79" y="45"/>
                    <a:pt x="76" y="46"/>
                    <a:pt x="73" y="47"/>
                  </a:cubicBezTo>
                  <a:cubicBezTo>
                    <a:pt x="70" y="48"/>
                    <a:pt x="67" y="49"/>
                    <a:pt x="64" y="50"/>
                  </a:cubicBezTo>
                  <a:cubicBezTo>
                    <a:pt x="63" y="49"/>
                    <a:pt x="63" y="47"/>
                    <a:pt x="62" y="46"/>
                  </a:cubicBezTo>
                  <a:cubicBezTo>
                    <a:pt x="65" y="43"/>
                    <a:pt x="68" y="41"/>
                    <a:pt x="71" y="39"/>
                  </a:cubicBezTo>
                  <a:cubicBezTo>
                    <a:pt x="75" y="36"/>
                    <a:pt x="80" y="34"/>
                    <a:pt x="84" y="34"/>
                  </a:cubicBezTo>
                  <a:close/>
                  <a:moveTo>
                    <a:pt x="63" y="14"/>
                  </a:moveTo>
                  <a:cubicBezTo>
                    <a:pt x="65" y="11"/>
                    <a:pt x="68" y="10"/>
                    <a:pt x="69" y="12"/>
                  </a:cubicBezTo>
                  <a:cubicBezTo>
                    <a:pt x="70" y="14"/>
                    <a:pt x="69" y="18"/>
                    <a:pt x="68" y="22"/>
                  </a:cubicBezTo>
                  <a:cubicBezTo>
                    <a:pt x="67" y="25"/>
                    <a:pt x="66" y="28"/>
                    <a:pt x="64" y="31"/>
                  </a:cubicBezTo>
                  <a:cubicBezTo>
                    <a:pt x="63" y="34"/>
                    <a:pt x="61" y="37"/>
                    <a:pt x="60" y="40"/>
                  </a:cubicBezTo>
                  <a:cubicBezTo>
                    <a:pt x="60" y="40"/>
                    <a:pt x="59" y="41"/>
                    <a:pt x="59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5" y="40"/>
                    <a:pt x="55" y="40"/>
                  </a:cubicBezTo>
                  <a:cubicBezTo>
                    <a:pt x="54" y="40"/>
                    <a:pt x="53" y="40"/>
                    <a:pt x="52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5"/>
                    <a:pt x="56" y="31"/>
                    <a:pt x="57" y="27"/>
                  </a:cubicBezTo>
                  <a:cubicBezTo>
                    <a:pt x="58" y="22"/>
                    <a:pt x="60" y="17"/>
                    <a:pt x="63" y="14"/>
                  </a:cubicBezTo>
                  <a:close/>
                  <a:moveTo>
                    <a:pt x="39" y="13"/>
                  </a:moveTo>
                  <a:cubicBezTo>
                    <a:pt x="40" y="14"/>
                    <a:pt x="42" y="17"/>
                    <a:pt x="44" y="20"/>
                  </a:cubicBezTo>
                  <a:cubicBezTo>
                    <a:pt x="45" y="24"/>
                    <a:pt x="46" y="27"/>
                    <a:pt x="47" y="30"/>
                  </a:cubicBezTo>
                  <a:cubicBezTo>
                    <a:pt x="48" y="34"/>
                    <a:pt x="48" y="37"/>
                    <a:pt x="49" y="40"/>
                  </a:cubicBezTo>
                  <a:cubicBezTo>
                    <a:pt x="47" y="40"/>
                    <a:pt x="45" y="40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1" y="36"/>
                    <a:pt x="39" y="34"/>
                    <a:pt x="38" y="31"/>
                  </a:cubicBezTo>
                  <a:cubicBezTo>
                    <a:pt x="36" y="27"/>
                    <a:pt x="35" y="22"/>
                    <a:pt x="35" y="18"/>
                  </a:cubicBezTo>
                  <a:cubicBezTo>
                    <a:pt x="35" y="14"/>
                    <a:pt x="36" y="11"/>
                    <a:pt x="39" y="13"/>
                  </a:cubicBezTo>
                  <a:close/>
                  <a:moveTo>
                    <a:pt x="14" y="33"/>
                  </a:moveTo>
                  <a:cubicBezTo>
                    <a:pt x="16" y="32"/>
                    <a:pt x="20" y="33"/>
                    <a:pt x="23" y="34"/>
                  </a:cubicBezTo>
                  <a:cubicBezTo>
                    <a:pt x="26" y="36"/>
                    <a:pt x="29" y="38"/>
                    <a:pt x="32" y="39"/>
                  </a:cubicBezTo>
                  <a:cubicBezTo>
                    <a:pt x="35" y="41"/>
                    <a:pt x="37" y="43"/>
                    <a:pt x="40" y="44"/>
                  </a:cubicBezTo>
                  <a:cubicBezTo>
                    <a:pt x="39" y="46"/>
                    <a:pt x="38" y="47"/>
                    <a:pt x="37" y="49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8"/>
                    <a:pt x="29" y="47"/>
                    <a:pt x="27" y="46"/>
                  </a:cubicBezTo>
                  <a:cubicBezTo>
                    <a:pt x="22" y="44"/>
                    <a:pt x="18" y="42"/>
                    <a:pt x="15" y="39"/>
                  </a:cubicBezTo>
                  <a:cubicBezTo>
                    <a:pt x="12" y="37"/>
                    <a:pt x="11" y="34"/>
                    <a:pt x="14" y="33"/>
                  </a:cubicBezTo>
                  <a:close/>
                  <a:moveTo>
                    <a:pt x="29" y="65"/>
                  </a:moveTo>
                  <a:cubicBezTo>
                    <a:pt x="25" y="67"/>
                    <a:pt x="20" y="68"/>
                    <a:pt x="16" y="68"/>
                  </a:cubicBezTo>
                  <a:cubicBezTo>
                    <a:pt x="13" y="68"/>
                    <a:pt x="10" y="67"/>
                    <a:pt x="11" y="64"/>
                  </a:cubicBezTo>
                  <a:cubicBezTo>
                    <a:pt x="12" y="63"/>
                    <a:pt x="16" y="61"/>
                    <a:pt x="19" y="59"/>
                  </a:cubicBezTo>
                  <a:cubicBezTo>
                    <a:pt x="22" y="58"/>
                    <a:pt x="26" y="57"/>
                    <a:pt x="29" y="56"/>
                  </a:cubicBezTo>
                  <a:cubicBezTo>
                    <a:pt x="31" y="55"/>
                    <a:pt x="34" y="55"/>
                    <a:pt x="36" y="54"/>
                  </a:cubicBezTo>
                  <a:cubicBezTo>
                    <a:pt x="37" y="56"/>
                    <a:pt x="37" y="58"/>
                    <a:pt x="38" y="60"/>
                  </a:cubicBezTo>
                  <a:cubicBezTo>
                    <a:pt x="35" y="62"/>
                    <a:pt x="33" y="63"/>
                    <a:pt x="29" y="65"/>
                  </a:cubicBezTo>
                  <a:close/>
                  <a:moveTo>
                    <a:pt x="41" y="90"/>
                  </a:moveTo>
                  <a:cubicBezTo>
                    <a:pt x="39" y="93"/>
                    <a:pt x="36" y="94"/>
                    <a:pt x="35" y="92"/>
                  </a:cubicBezTo>
                  <a:cubicBezTo>
                    <a:pt x="34" y="90"/>
                    <a:pt x="34" y="86"/>
                    <a:pt x="35" y="83"/>
                  </a:cubicBezTo>
                  <a:cubicBezTo>
                    <a:pt x="36" y="79"/>
                    <a:pt x="38" y="76"/>
                    <a:pt x="39" y="73"/>
                  </a:cubicBezTo>
                  <a:cubicBezTo>
                    <a:pt x="41" y="70"/>
                    <a:pt x="42" y="68"/>
                    <a:pt x="43" y="65"/>
                  </a:cubicBezTo>
                  <a:cubicBezTo>
                    <a:pt x="44" y="66"/>
                    <a:pt x="45" y="66"/>
                    <a:pt x="46" y="67"/>
                  </a:cubicBezTo>
                  <a:cubicBezTo>
                    <a:pt x="47" y="67"/>
                    <a:pt x="47" y="67"/>
                    <a:pt x="48" y="67"/>
                  </a:cubicBezTo>
                  <a:cubicBezTo>
                    <a:pt x="48" y="70"/>
                    <a:pt x="47" y="74"/>
                    <a:pt x="46" y="78"/>
                  </a:cubicBezTo>
                  <a:cubicBezTo>
                    <a:pt x="45" y="82"/>
                    <a:pt x="43" y="87"/>
                    <a:pt x="41" y="90"/>
                  </a:cubicBezTo>
                  <a:close/>
                  <a:moveTo>
                    <a:pt x="68" y="91"/>
                  </a:moveTo>
                  <a:cubicBezTo>
                    <a:pt x="66" y="90"/>
                    <a:pt x="63" y="88"/>
                    <a:pt x="62" y="84"/>
                  </a:cubicBezTo>
                  <a:cubicBezTo>
                    <a:pt x="60" y="81"/>
                    <a:pt x="59" y="78"/>
                    <a:pt x="57" y="75"/>
                  </a:cubicBezTo>
                  <a:cubicBezTo>
                    <a:pt x="56" y="72"/>
                    <a:pt x="56" y="69"/>
                    <a:pt x="55" y="66"/>
                  </a:cubicBezTo>
                  <a:cubicBezTo>
                    <a:pt x="56" y="66"/>
                    <a:pt x="58" y="65"/>
                    <a:pt x="59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1" y="66"/>
                    <a:pt x="61" y="66"/>
                  </a:cubicBezTo>
                  <a:cubicBezTo>
                    <a:pt x="63" y="68"/>
                    <a:pt x="64" y="71"/>
                    <a:pt x="66" y="73"/>
                  </a:cubicBezTo>
                  <a:cubicBezTo>
                    <a:pt x="68" y="77"/>
                    <a:pt x="70" y="82"/>
                    <a:pt x="71" y="86"/>
                  </a:cubicBezTo>
                  <a:cubicBezTo>
                    <a:pt x="71" y="90"/>
                    <a:pt x="70" y="92"/>
                    <a:pt x="68" y="91"/>
                  </a:cubicBezTo>
                  <a:close/>
                  <a:moveTo>
                    <a:pt x="90" y="69"/>
                  </a:moveTo>
                  <a:cubicBezTo>
                    <a:pt x="88" y="69"/>
                    <a:pt x="84" y="69"/>
                    <a:pt x="81" y="68"/>
                  </a:cubicBezTo>
                  <a:cubicBezTo>
                    <a:pt x="77" y="67"/>
                    <a:pt x="74" y="66"/>
                    <a:pt x="71" y="64"/>
                  </a:cubicBezTo>
                  <a:cubicBezTo>
                    <a:pt x="68" y="63"/>
                    <a:pt x="65" y="61"/>
                    <a:pt x="62" y="60"/>
                  </a:cubicBezTo>
                  <a:cubicBezTo>
                    <a:pt x="63" y="59"/>
                    <a:pt x="63" y="59"/>
                    <a:pt x="63" y="58"/>
                  </a:cubicBezTo>
                  <a:cubicBezTo>
                    <a:pt x="64" y="57"/>
                    <a:pt x="64" y="56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6" y="56"/>
                    <a:pt x="67" y="56"/>
                    <a:pt x="68" y="56"/>
                  </a:cubicBezTo>
                  <a:cubicBezTo>
                    <a:pt x="71" y="56"/>
                    <a:pt x="73" y="56"/>
                    <a:pt x="76" y="57"/>
                  </a:cubicBezTo>
                  <a:cubicBezTo>
                    <a:pt x="80" y="58"/>
                    <a:pt x="85" y="60"/>
                    <a:pt x="88" y="62"/>
                  </a:cubicBezTo>
                  <a:cubicBezTo>
                    <a:pt x="91" y="65"/>
                    <a:pt x="92" y="68"/>
                    <a:pt x="90" y="6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5" name="Freeform 243"/>
            <p:cNvSpPr>
              <a:spLocks/>
            </p:cNvSpPr>
            <p:nvPr/>
          </p:nvSpPr>
          <p:spPr bwMode="auto">
            <a:xfrm>
              <a:off x="1266825" y="4149726"/>
              <a:ext cx="55563" cy="98425"/>
            </a:xfrm>
            <a:custGeom>
              <a:avLst/>
              <a:gdLst>
                <a:gd name="T0" fmla="*/ 8 w 15"/>
                <a:gd name="T1" fmla="*/ 1 h 26"/>
                <a:gd name="T2" fmla="*/ 1 w 15"/>
                <a:gd name="T3" fmla="*/ 7 h 26"/>
                <a:gd name="T4" fmla="*/ 3 w 15"/>
                <a:gd name="T5" fmla="*/ 16 h 26"/>
                <a:gd name="T6" fmla="*/ 13 w 15"/>
                <a:gd name="T7" fmla="*/ 26 h 26"/>
                <a:gd name="T8" fmla="*/ 14 w 15"/>
                <a:gd name="T9" fmla="*/ 11 h 26"/>
                <a:gd name="T10" fmla="*/ 8 w 15"/>
                <a:gd name="T11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1"/>
                  </a:moveTo>
                  <a:cubicBezTo>
                    <a:pt x="4" y="0"/>
                    <a:pt x="1" y="4"/>
                    <a:pt x="1" y="7"/>
                  </a:cubicBezTo>
                  <a:cubicBezTo>
                    <a:pt x="0" y="10"/>
                    <a:pt x="1" y="13"/>
                    <a:pt x="3" y="16"/>
                  </a:cubicBezTo>
                  <a:cubicBezTo>
                    <a:pt x="6" y="20"/>
                    <a:pt x="10" y="23"/>
                    <a:pt x="13" y="26"/>
                  </a:cubicBezTo>
                  <a:cubicBezTo>
                    <a:pt x="13" y="26"/>
                    <a:pt x="15" y="16"/>
                    <a:pt x="14" y="11"/>
                  </a:cubicBezTo>
                  <a:cubicBezTo>
                    <a:pt x="13" y="6"/>
                    <a:pt x="12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6" name="Freeform 244"/>
            <p:cNvSpPr>
              <a:spLocks noEditPoints="1"/>
            </p:cNvSpPr>
            <p:nvPr/>
          </p:nvSpPr>
          <p:spPr bwMode="auto">
            <a:xfrm>
              <a:off x="1022350" y="4108451"/>
              <a:ext cx="776288" cy="776288"/>
            </a:xfrm>
            <a:custGeom>
              <a:avLst/>
              <a:gdLst>
                <a:gd name="T0" fmla="*/ 122 w 207"/>
                <a:gd name="T1" fmla="*/ 3 h 206"/>
                <a:gd name="T2" fmla="*/ 94 w 207"/>
                <a:gd name="T3" fmla="*/ 17 h 206"/>
                <a:gd name="T4" fmla="*/ 91 w 207"/>
                <a:gd name="T5" fmla="*/ 78 h 206"/>
                <a:gd name="T6" fmla="*/ 43 w 207"/>
                <a:gd name="T7" fmla="*/ 31 h 206"/>
                <a:gd name="T8" fmla="*/ 15 w 207"/>
                <a:gd name="T9" fmla="*/ 71 h 206"/>
                <a:gd name="T10" fmla="*/ 3 w 207"/>
                <a:gd name="T11" fmla="*/ 100 h 206"/>
                <a:gd name="T12" fmla="*/ 76 w 207"/>
                <a:gd name="T13" fmla="*/ 112 h 206"/>
                <a:gd name="T14" fmla="*/ 53 w 207"/>
                <a:gd name="T15" fmla="*/ 127 h 206"/>
                <a:gd name="T16" fmla="*/ 38 w 207"/>
                <a:gd name="T17" fmla="*/ 183 h 206"/>
                <a:gd name="T18" fmla="*/ 82 w 207"/>
                <a:gd name="T19" fmla="*/ 203 h 206"/>
                <a:gd name="T20" fmla="*/ 110 w 207"/>
                <a:gd name="T21" fmla="*/ 191 h 206"/>
                <a:gd name="T22" fmla="*/ 116 w 207"/>
                <a:gd name="T23" fmla="*/ 129 h 206"/>
                <a:gd name="T24" fmla="*/ 167 w 207"/>
                <a:gd name="T25" fmla="*/ 176 h 206"/>
                <a:gd name="T26" fmla="*/ 193 w 207"/>
                <a:gd name="T27" fmla="*/ 135 h 206"/>
                <a:gd name="T28" fmla="*/ 203 w 207"/>
                <a:gd name="T29" fmla="*/ 105 h 206"/>
                <a:gd name="T30" fmla="*/ 131 w 207"/>
                <a:gd name="T31" fmla="*/ 96 h 206"/>
                <a:gd name="T32" fmla="*/ 154 w 207"/>
                <a:gd name="T33" fmla="*/ 77 h 206"/>
                <a:gd name="T34" fmla="*/ 167 w 207"/>
                <a:gd name="T35" fmla="*/ 21 h 206"/>
                <a:gd name="T36" fmla="*/ 114 w 207"/>
                <a:gd name="T37" fmla="*/ 108 h 206"/>
                <a:gd name="T38" fmla="*/ 93 w 207"/>
                <a:gd name="T39" fmla="*/ 99 h 206"/>
                <a:gd name="T40" fmla="*/ 114 w 207"/>
                <a:gd name="T41" fmla="*/ 108 h 206"/>
                <a:gd name="T42" fmla="*/ 36 w 207"/>
                <a:gd name="T43" fmla="*/ 93 h 206"/>
                <a:gd name="T44" fmla="*/ 41 w 207"/>
                <a:gd name="T45" fmla="*/ 79 h 206"/>
                <a:gd name="T46" fmla="*/ 55 w 207"/>
                <a:gd name="T47" fmla="*/ 59 h 206"/>
                <a:gd name="T48" fmla="*/ 80 w 207"/>
                <a:gd name="T49" fmla="*/ 88 h 206"/>
                <a:gd name="T50" fmla="*/ 75 w 207"/>
                <a:gd name="T51" fmla="*/ 97 h 206"/>
                <a:gd name="T52" fmla="*/ 96 w 207"/>
                <a:gd name="T53" fmla="*/ 131 h 206"/>
                <a:gd name="T54" fmla="*/ 92 w 207"/>
                <a:gd name="T55" fmla="*/ 171 h 206"/>
                <a:gd name="T56" fmla="*/ 78 w 207"/>
                <a:gd name="T57" fmla="*/ 165 h 206"/>
                <a:gd name="T58" fmla="*/ 58 w 207"/>
                <a:gd name="T59" fmla="*/ 152 h 206"/>
                <a:gd name="T60" fmla="*/ 87 w 207"/>
                <a:gd name="T61" fmla="*/ 127 h 206"/>
                <a:gd name="T62" fmla="*/ 96 w 207"/>
                <a:gd name="T63" fmla="*/ 131 h 206"/>
                <a:gd name="T64" fmla="*/ 165 w 207"/>
                <a:gd name="T65" fmla="*/ 108 h 206"/>
                <a:gd name="T66" fmla="*/ 172 w 207"/>
                <a:gd name="T67" fmla="*/ 121 h 206"/>
                <a:gd name="T68" fmla="*/ 163 w 207"/>
                <a:gd name="T69" fmla="*/ 143 h 206"/>
                <a:gd name="T70" fmla="*/ 136 w 207"/>
                <a:gd name="T71" fmla="*/ 137 h 206"/>
                <a:gd name="T72" fmla="*/ 130 w 207"/>
                <a:gd name="T73" fmla="*/ 115 h 206"/>
                <a:gd name="T74" fmla="*/ 143 w 207"/>
                <a:gd name="T75" fmla="*/ 44 h 206"/>
                <a:gd name="T76" fmla="*/ 137 w 207"/>
                <a:gd name="T77" fmla="*/ 72 h 206"/>
                <a:gd name="T78" fmla="*/ 115 w 207"/>
                <a:gd name="T79" fmla="*/ 77 h 206"/>
                <a:gd name="T80" fmla="*/ 108 w 207"/>
                <a:gd name="T81" fmla="*/ 42 h 206"/>
                <a:gd name="T82" fmla="*/ 121 w 207"/>
                <a:gd name="T83" fmla="*/ 35 h 206"/>
                <a:gd name="T84" fmla="*/ 143 w 207"/>
                <a:gd name="T85" fmla="*/ 4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206">
                  <a:moveTo>
                    <a:pt x="135" y="14"/>
                  </a:moveTo>
                  <a:cubicBezTo>
                    <a:pt x="130" y="11"/>
                    <a:pt x="127" y="6"/>
                    <a:pt x="122" y="3"/>
                  </a:cubicBezTo>
                  <a:cubicBezTo>
                    <a:pt x="116" y="0"/>
                    <a:pt x="110" y="1"/>
                    <a:pt x="105" y="4"/>
                  </a:cubicBezTo>
                  <a:cubicBezTo>
                    <a:pt x="100" y="7"/>
                    <a:pt x="96" y="12"/>
                    <a:pt x="94" y="17"/>
                  </a:cubicBezTo>
                  <a:cubicBezTo>
                    <a:pt x="85" y="35"/>
                    <a:pt x="88" y="56"/>
                    <a:pt x="96" y="76"/>
                  </a:cubicBezTo>
                  <a:cubicBezTo>
                    <a:pt x="94" y="76"/>
                    <a:pt x="92" y="77"/>
                    <a:pt x="91" y="78"/>
                  </a:cubicBezTo>
                  <a:cubicBezTo>
                    <a:pt x="88" y="69"/>
                    <a:pt x="84" y="61"/>
                    <a:pt x="79" y="54"/>
                  </a:cubicBezTo>
                  <a:cubicBezTo>
                    <a:pt x="70" y="42"/>
                    <a:pt x="57" y="33"/>
                    <a:pt x="43" y="31"/>
                  </a:cubicBezTo>
                  <a:cubicBezTo>
                    <a:pt x="35" y="29"/>
                    <a:pt x="28" y="32"/>
                    <a:pt x="23" y="39"/>
                  </a:cubicBezTo>
                  <a:cubicBezTo>
                    <a:pt x="17" y="49"/>
                    <a:pt x="21" y="61"/>
                    <a:pt x="15" y="71"/>
                  </a:cubicBezTo>
                  <a:cubicBezTo>
                    <a:pt x="12" y="75"/>
                    <a:pt x="6" y="78"/>
                    <a:pt x="3" y="83"/>
                  </a:cubicBezTo>
                  <a:cubicBezTo>
                    <a:pt x="0" y="88"/>
                    <a:pt x="1" y="95"/>
                    <a:pt x="3" y="100"/>
                  </a:cubicBezTo>
                  <a:cubicBezTo>
                    <a:pt x="6" y="105"/>
                    <a:pt x="11" y="109"/>
                    <a:pt x="16" y="112"/>
                  </a:cubicBezTo>
                  <a:cubicBezTo>
                    <a:pt x="34" y="122"/>
                    <a:pt x="56" y="119"/>
                    <a:pt x="76" y="112"/>
                  </a:cubicBezTo>
                  <a:cubicBezTo>
                    <a:pt x="77" y="113"/>
                    <a:pt x="77" y="114"/>
                    <a:pt x="78" y="116"/>
                  </a:cubicBezTo>
                  <a:cubicBezTo>
                    <a:pt x="69" y="118"/>
                    <a:pt x="60" y="122"/>
                    <a:pt x="53" y="127"/>
                  </a:cubicBezTo>
                  <a:cubicBezTo>
                    <a:pt x="41" y="136"/>
                    <a:pt x="32" y="149"/>
                    <a:pt x="29" y="163"/>
                  </a:cubicBezTo>
                  <a:cubicBezTo>
                    <a:pt x="28" y="171"/>
                    <a:pt x="31" y="179"/>
                    <a:pt x="38" y="183"/>
                  </a:cubicBezTo>
                  <a:cubicBezTo>
                    <a:pt x="47" y="190"/>
                    <a:pt x="60" y="186"/>
                    <a:pt x="69" y="192"/>
                  </a:cubicBezTo>
                  <a:cubicBezTo>
                    <a:pt x="74" y="195"/>
                    <a:pt x="77" y="200"/>
                    <a:pt x="82" y="203"/>
                  </a:cubicBezTo>
                  <a:cubicBezTo>
                    <a:pt x="87" y="206"/>
                    <a:pt x="93" y="206"/>
                    <a:pt x="98" y="203"/>
                  </a:cubicBezTo>
                  <a:cubicBezTo>
                    <a:pt x="103" y="201"/>
                    <a:pt x="107" y="196"/>
                    <a:pt x="110" y="191"/>
                  </a:cubicBezTo>
                  <a:cubicBezTo>
                    <a:pt x="120" y="173"/>
                    <a:pt x="118" y="151"/>
                    <a:pt x="111" y="131"/>
                  </a:cubicBezTo>
                  <a:cubicBezTo>
                    <a:pt x="113" y="131"/>
                    <a:pt x="115" y="130"/>
                    <a:pt x="116" y="129"/>
                  </a:cubicBezTo>
                  <a:cubicBezTo>
                    <a:pt x="120" y="138"/>
                    <a:pt x="124" y="147"/>
                    <a:pt x="130" y="154"/>
                  </a:cubicBezTo>
                  <a:cubicBezTo>
                    <a:pt x="139" y="166"/>
                    <a:pt x="153" y="174"/>
                    <a:pt x="167" y="176"/>
                  </a:cubicBezTo>
                  <a:cubicBezTo>
                    <a:pt x="175" y="177"/>
                    <a:pt x="182" y="173"/>
                    <a:pt x="186" y="167"/>
                  </a:cubicBezTo>
                  <a:cubicBezTo>
                    <a:pt x="192" y="157"/>
                    <a:pt x="188" y="145"/>
                    <a:pt x="193" y="135"/>
                  </a:cubicBezTo>
                  <a:cubicBezTo>
                    <a:pt x="196" y="130"/>
                    <a:pt x="202" y="127"/>
                    <a:pt x="204" y="122"/>
                  </a:cubicBezTo>
                  <a:cubicBezTo>
                    <a:pt x="207" y="116"/>
                    <a:pt x="206" y="110"/>
                    <a:pt x="203" y="105"/>
                  </a:cubicBezTo>
                  <a:cubicBezTo>
                    <a:pt x="200" y="100"/>
                    <a:pt x="196" y="96"/>
                    <a:pt x="191" y="94"/>
                  </a:cubicBezTo>
                  <a:cubicBezTo>
                    <a:pt x="172" y="85"/>
                    <a:pt x="151" y="88"/>
                    <a:pt x="131" y="96"/>
                  </a:cubicBezTo>
                  <a:cubicBezTo>
                    <a:pt x="131" y="94"/>
                    <a:pt x="130" y="92"/>
                    <a:pt x="129" y="91"/>
                  </a:cubicBezTo>
                  <a:cubicBezTo>
                    <a:pt x="138" y="87"/>
                    <a:pt x="147" y="83"/>
                    <a:pt x="154" y="77"/>
                  </a:cubicBezTo>
                  <a:cubicBezTo>
                    <a:pt x="166" y="68"/>
                    <a:pt x="175" y="55"/>
                    <a:pt x="176" y="40"/>
                  </a:cubicBezTo>
                  <a:cubicBezTo>
                    <a:pt x="177" y="32"/>
                    <a:pt x="173" y="25"/>
                    <a:pt x="167" y="21"/>
                  </a:cubicBezTo>
                  <a:cubicBezTo>
                    <a:pt x="157" y="15"/>
                    <a:pt x="145" y="20"/>
                    <a:pt x="135" y="14"/>
                  </a:cubicBezTo>
                  <a:close/>
                  <a:moveTo>
                    <a:pt x="114" y="108"/>
                  </a:moveTo>
                  <a:cubicBezTo>
                    <a:pt x="112" y="114"/>
                    <a:pt x="105" y="116"/>
                    <a:pt x="99" y="114"/>
                  </a:cubicBezTo>
                  <a:cubicBezTo>
                    <a:pt x="93" y="111"/>
                    <a:pt x="90" y="104"/>
                    <a:pt x="93" y="99"/>
                  </a:cubicBezTo>
                  <a:cubicBezTo>
                    <a:pt x="96" y="93"/>
                    <a:pt x="103" y="90"/>
                    <a:pt x="108" y="93"/>
                  </a:cubicBezTo>
                  <a:cubicBezTo>
                    <a:pt x="114" y="95"/>
                    <a:pt x="117" y="102"/>
                    <a:pt x="114" y="108"/>
                  </a:cubicBezTo>
                  <a:close/>
                  <a:moveTo>
                    <a:pt x="42" y="99"/>
                  </a:moveTo>
                  <a:cubicBezTo>
                    <a:pt x="39" y="97"/>
                    <a:pt x="37" y="95"/>
                    <a:pt x="36" y="93"/>
                  </a:cubicBezTo>
                  <a:cubicBezTo>
                    <a:pt x="34" y="91"/>
                    <a:pt x="34" y="87"/>
                    <a:pt x="35" y="85"/>
                  </a:cubicBezTo>
                  <a:cubicBezTo>
                    <a:pt x="37" y="83"/>
                    <a:pt x="40" y="81"/>
                    <a:pt x="41" y="79"/>
                  </a:cubicBezTo>
                  <a:cubicBezTo>
                    <a:pt x="44" y="74"/>
                    <a:pt x="42" y="68"/>
                    <a:pt x="45" y="63"/>
                  </a:cubicBezTo>
                  <a:cubicBezTo>
                    <a:pt x="47" y="60"/>
                    <a:pt x="51" y="59"/>
                    <a:pt x="55" y="59"/>
                  </a:cubicBezTo>
                  <a:cubicBezTo>
                    <a:pt x="62" y="60"/>
                    <a:pt x="68" y="65"/>
                    <a:pt x="72" y="71"/>
                  </a:cubicBezTo>
                  <a:cubicBezTo>
                    <a:pt x="76" y="76"/>
                    <a:pt x="78" y="82"/>
                    <a:pt x="80" y="88"/>
                  </a:cubicBezTo>
                  <a:cubicBezTo>
                    <a:pt x="79" y="89"/>
                    <a:pt x="78" y="90"/>
                    <a:pt x="77" y="91"/>
                  </a:cubicBezTo>
                  <a:cubicBezTo>
                    <a:pt x="77" y="93"/>
                    <a:pt x="76" y="95"/>
                    <a:pt x="75" y="97"/>
                  </a:cubicBezTo>
                  <a:cubicBezTo>
                    <a:pt x="65" y="102"/>
                    <a:pt x="52" y="104"/>
                    <a:pt x="42" y="99"/>
                  </a:cubicBezTo>
                  <a:close/>
                  <a:moveTo>
                    <a:pt x="96" y="131"/>
                  </a:moveTo>
                  <a:cubicBezTo>
                    <a:pt x="101" y="142"/>
                    <a:pt x="103" y="155"/>
                    <a:pt x="98" y="165"/>
                  </a:cubicBezTo>
                  <a:cubicBezTo>
                    <a:pt x="96" y="168"/>
                    <a:pt x="94" y="170"/>
                    <a:pt x="92" y="171"/>
                  </a:cubicBezTo>
                  <a:cubicBezTo>
                    <a:pt x="89" y="172"/>
                    <a:pt x="86" y="173"/>
                    <a:pt x="84" y="171"/>
                  </a:cubicBezTo>
                  <a:cubicBezTo>
                    <a:pt x="81" y="170"/>
                    <a:pt x="80" y="167"/>
                    <a:pt x="78" y="165"/>
                  </a:cubicBezTo>
                  <a:cubicBezTo>
                    <a:pt x="73" y="162"/>
                    <a:pt x="67" y="164"/>
                    <a:pt x="62" y="161"/>
                  </a:cubicBezTo>
                  <a:cubicBezTo>
                    <a:pt x="59" y="159"/>
                    <a:pt x="58" y="156"/>
                    <a:pt x="58" y="152"/>
                  </a:cubicBezTo>
                  <a:cubicBezTo>
                    <a:pt x="59" y="145"/>
                    <a:pt x="64" y="138"/>
                    <a:pt x="70" y="134"/>
                  </a:cubicBezTo>
                  <a:cubicBezTo>
                    <a:pt x="75" y="130"/>
                    <a:pt x="81" y="128"/>
                    <a:pt x="87" y="127"/>
                  </a:cubicBezTo>
                  <a:cubicBezTo>
                    <a:pt x="89" y="128"/>
                    <a:pt x="90" y="129"/>
                    <a:pt x="92" y="130"/>
                  </a:cubicBezTo>
                  <a:cubicBezTo>
                    <a:pt x="93" y="130"/>
                    <a:pt x="94" y="131"/>
                    <a:pt x="96" y="131"/>
                  </a:cubicBezTo>
                  <a:close/>
                  <a:moveTo>
                    <a:pt x="131" y="111"/>
                  </a:moveTo>
                  <a:cubicBezTo>
                    <a:pt x="142" y="106"/>
                    <a:pt x="155" y="103"/>
                    <a:pt x="165" y="108"/>
                  </a:cubicBezTo>
                  <a:cubicBezTo>
                    <a:pt x="168" y="109"/>
                    <a:pt x="170" y="111"/>
                    <a:pt x="171" y="113"/>
                  </a:cubicBezTo>
                  <a:cubicBezTo>
                    <a:pt x="173" y="116"/>
                    <a:pt x="173" y="119"/>
                    <a:pt x="172" y="121"/>
                  </a:cubicBezTo>
                  <a:cubicBezTo>
                    <a:pt x="171" y="124"/>
                    <a:pt x="168" y="125"/>
                    <a:pt x="166" y="128"/>
                  </a:cubicBezTo>
                  <a:cubicBezTo>
                    <a:pt x="164" y="133"/>
                    <a:pt x="166" y="139"/>
                    <a:pt x="163" y="143"/>
                  </a:cubicBezTo>
                  <a:cubicBezTo>
                    <a:pt x="161" y="147"/>
                    <a:pt x="158" y="148"/>
                    <a:pt x="154" y="148"/>
                  </a:cubicBezTo>
                  <a:cubicBezTo>
                    <a:pt x="147" y="147"/>
                    <a:pt x="140" y="143"/>
                    <a:pt x="136" y="137"/>
                  </a:cubicBezTo>
                  <a:cubicBezTo>
                    <a:pt x="132" y="132"/>
                    <a:pt x="129" y="126"/>
                    <a:pt x="127" y="119"/>
                  </a:cubicBezTo>
                  <a:cubicBezTo>
                    <a:pt x="128" y="118"/>
                    <a:pt x="129" y="117"/>
                    <a:pt x="130" y="115"/>
                  </a:cubicBezTo>
                  <a:cubicBezTo>
                    <a:pt x="131" y="114"/>
                    <a:pt x="131" y="113"/>
                    <a:pt x="131" y="111"/>
                  </a:cubicBezTo>
                  <a:close/>
                  <a:moveTo>
                    <a:pt x="143" y="44"/>
                  </a:moveTo>
                  <a:cubicBezTo>
                    <a:pt x="147" y="46"/>
                    <a:pt x="148" y="50"/>
                    <a:pt x="148" y="53"/>
                  </a:cubicBezTo>
                  <a:cubicBezTo>
                    <a:pt x="147" y="61"/>
                    <a:pt x="143" y="67"/>
                    <a:pt x="137" y="72"/>
                  </a:cubicBezTo>
                  <a:cubicBezTo>
                    <a:pt x="132" y="76"/>
                    <a:pt x="126" y="78"/>
                    <a:pt x="120" y="80"/>
                  </a:cubicBezTo>
                  <a:cubicBezTo>
                    <a:pt x="119" y="79"/>
                    <a:pt x="117" y="78"/>
                    <a:pt x="115" y="77"/>
                  </a:cubicBezTo>
                  <a:cubicBezTo>
                    <a:pt x="114" y="76"/>
                    <a:pt x="112" y="76"/>
                    <a:pt x="111" y="75"/>
                  </a:cubicBezTo>
                  <a:cubicBezTo>
                    <a:pt x="106" y="65"/>
                    <a:pt x="103" y="52"/>
                    <a:pt x="108" y="42"/>
                  </a:cubicBezTo>
                  <a:cubicBezTo>
                    <a:pt x="109" y="40"/>
                    <a:pt x="111" y="37"/>
                    <a:pt x="113" y="36"/>
                  </a:cubicBezTo>
                  <a:cubicBezTo>
                    <a:pt x="116" y="34"/>
                    <a:pt x="119" y="34"/>
                    <a:pt x="121" y="35"/>
                  </a:cubicBezTo>
                  <a:cubicBezTo>
                    <a:pt x="124" y="37"/>
                    <a:pt x="125" y="39"/>
                    <a:pt x="128" y="41"/>
                  </a:cubicBezTo>
                  <a:cubicBezTo>
                    <a:pt x="133" y="44"/>
                    <a:pt x="139" y="41"/>
                    <a:pt x="143" y="4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7" name="Freeform 245"/>
            <p:cNvSpPr>
              <a:spLocks/>
            </p:cNvSpPr>
            <p:nvPr/>
          </p:nvSpPr>
          <p:spPr bwMode="auto">
            <a:xfrm>
              <a:off x="1649413" y="4357688"/>
              <a:ext cx="93663" cy="55563"/>
            </a:xfrm>
            <a:custGeom>
              <a:avLst/>
              <a:gdLst>
                <a:gd name="T0" fmla="*/ 10 w 25"/>
                <a:gd name="T1" fmla="*/ 3 h 15"/>
                <a:gd name="T2" fmla="*/ 0 w 25"/>
                <a:gd name="T3" fmla="*/ 13 h 15"/>
                <a:gd name="T4" fmla="*/ 15 w 25"/>
                <a:gd name="T5" fmla="*/ 14 h 15"/>
                <a:gd name="T6" fmla="*/ 24 w 25"/>
                <a:gd name="T7" fmla="*/ 7 h 15"/>
                <a:gd name="T8" fmla="*/ 19 w 25"/>
                <a:gd name="T9" fmla="*/ 0 h 15"/>
                <a:gd name="T10" fmla="*/ 10 w 25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5">
                  <a:moveTo>
                    <a:pt x="10" y="3"/>
                  </a:moveTo>
                  <a:cubicBezTo>
                    <a:pt x="6" y="6"/>
                    <a:pt x="2" y="10"/>
                    <a:pt x="0" y="13"/>
                  </a:cubicBezTo>
                  <a:cubicBezTo>
                    <a:pt x="0" y="13"/>
                    <a:pt x="10" y="15"/>
                    <a:pt x="15" y="14"/>
                  </a:cubicBezTo>
                  <a:cubicBezTo>
                    <a:pt x="19" y="13"/>
                    <a:pt x="23" y="11"/>
                    <a:pt x="24" y="7"/>
                  </a:cubicBezTo>
                  <a:cubicBezTo>
                    <a:pt x="25" y="4"/>
                    <a:pt x="22" y="1"/>
                    <a:pt x="19" y="0"/>
                  </a:cubicBezTo>
                  <a:cubicBezTo>
                    <a:pt x="15" y="0"/>
                    <a:pt x="13" y="1"/>
                    <a:pt x="1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8" name="Freeform 246"/>
            <p:cNvSpPr>
              <a:spLocks/>
            </p:cNvSpPr>
            <p:nvPr/>
          </p:nvSpPr>
          <p:spPr bwMode="auto">
            <a:xfrm>
              <a:off x="1492250" y="4730751"/>
              <a:ext cx="55563" cy="96838"/>
            </a:xfrm>
            <a:custGeom>
              <a:avLst/>
              <a:gdLst>
                <a:gd name="T0" fmla="*/ 8 w 15"/>
                <a:gd name="T1" fmla="*/ 25 h 26"/>
                <a:gd name="T2" fmla="*/ 15 w 15"/>
                <a:gd name="T3" fmla="*/ 19 h 26"/>
                <a:gd name="T4" fmla="*/ 12 w 15"/>
                <a:gd name="T5" fmla="*/ 10 h 26"/>
                <a:gd name="T6" fmla="*/ 2 w 15"/>
                <a:gd name="T7" fmla="*/ 0 h 26"/>
                <a:gd name="T8" fmla="*/ 1 w 15"/>
                <a:gd name="T9" fmla="*/ 15 h 26"/>
                <a:gd name="T10" fmla="*/ 8 w 15"/>
                <a:gd name="T1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25"/>
                  </a:moveTo>
                  <a:cubicBezTo>
                    <a:pt x="11" y="26"/>
                    <a:pt x="14" y="22"/>
                    <a:pt x="15" y="19"/>
                  </a:cubicBezTo>
                  <a:cubicBezTo>
                    <a:pt x="15" y="16"/>
                    <a:pt x="14" y="13"/>
                    <a:pt x="12" y="10"/>
                  </a:cubicBezTo>
                  <a:cubicBezTo>
                    <a:pt x="9" y="6"/>
                    <a:pt x="6" y="3"/>
                    <a:pt x="2" y="0"/>
                  </a:cubicBezTo>
                  <a:cubicBezTo>
                    <a:pt x="2" y="0"/>
                    <a:pt x="0" y="10"/>
                    <a:pt x="1" y="15"/>
                  </a:cubicBezTo>
                  <a:cubicBezTo>
                    <a:pt x="2" y="20"/>
                    <a:pt x="4" y="23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9" name="Freeform 247"/>
            <p:cNvSpPr>
              <a:spLocks/>
            </p:cNvSpPr>
            <p:nvPr/>
          </p:nvSpPr>
          <p:spPr bwMode="auto">
            <a:xfrm>
              <a:off x="1077913" y="4579938"/>
              <a:ext cx="98425" cy="52388"/>
            </a:xfrm>
            <a:custGeom>
              <a:avLst/>
              <a:gdLst>
                <a:gd name="T0" fmla="*/ 15 w 26"/>
                <a:gd name="T1" fmla="*/ 11 h 14"/>
                <a:gd name="T2" fmla="*/ 26 w 26"/>
                <a:gd name="T3" fmla="*/ 1 h 14"/>
                <a:gd name="T4" fmla="*/ 10 w 26"/>
                <a:gd name="T5" fmla="*/ 1 h 14"/>
                <a:gd name="T6" fmla="*/ 1 w 26"/>
                <a:gd name="T7" fmla="*/ 7 h 14"/>
                <a:gd name="T8" fmla="*/ 7 w 26"/>
                <a:gd name="T9" fmla="*/ 14 h 14"/>
                <a:gd name="T10" fmla="*/ 15 w 26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15" y="11"/>
                  </a:moveTo>
                  <a:cubicBezTo>
                    <a:pt x="19" y="9"/>
                    <a:pt x="23" y="5"/>
                    <a:pt x="26" y="1"/>
                  </a:cubicBezTo>
                  <a:cubicBezTo>
                    <a:pt x="26" y="1"/>
                    <a:pt x="16" y="0"/>
                    <a:pt x="10" y="1"/>
                  </a:cubicBezTo>
                  <a:cubicBezTo>
                    <a:pt x="6" y="2"/>
                    <a:pt x="2" y="3"/>
                    <a:pt x="1" y="7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10" y="14"/>
                    <a:pt x="13" y="13"/>
                    <a:pt x="1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0" name="Freeform 248"/>
            <p:cNvSpPr>
              <a:spLocks noEditPoints="1"/>
            </p:cNvSpPr>
            <p:nvPr/>
          </p:nvSpPr>
          <p:spPr bwMode="auto">
            <a:xfrm>
              <a:off x="4375150" y="4937126"/>
              <a:ext cx="712788" cy="720725"/>
            </a:xfrm>
            <a:custGeom>
              <a:avLst/>
              <a:gdLst>
                <a:gd name="T0" fmla="*/ 119 w 190"/>
                <a:gd name="T1" fmla="*/ 87 h 191"/>
                <a:gd name="T2" fmla="*/ 158 w 190"/>
                <a:gd name="T3" fmla="*/ 36 h 191"/>
                <a:gd name="T4" fmla="*/ 108 w 190"/>
                <a:gd name="T5" fmla="*/ 2 h 191"/>
                <a:gd name="T6" fmla="*/ 86 w 190"/>
                <a:gd name="T7" fmla="*/ 71 h 191"/>
                <a:gd name="T8" fmla="*/ 36 w 190"/>
                <a:gd name="T9" fmla="*/ 31 h 191"/>
                <a:gd name="T10" fmla="*/ 2 w 190"/>
                <a:gd name="T11" fmla="*/ 81 h 191"/>
                <a:gd name="T12" fmla="*/ 70 w 190"/>
                <a:gd name="T13" fmla="*/ 104 h 191"/>
                <a:gd name="T14" fmla="*/ 32 w 190"/>
                <a:gd name="T15" fmla="*/ 158 h 191"/>
                <a:gd name="T16" fmla="*/ 84 w 190"/>
                <a:gd name="T17" fmla="*/ 189 h 191"/>
                <a:gd name="T18" fmla="*/ 103 w 190"/>
                <a:gd name="T19" fmla="*/ 120 h 191"/>
                <a:gd name="T20" fmla="*/ 157 w 190"/>
                <a:gd name="T21" fmla="*/ 158 h 191"/>
                <a:gd name="T22" fmla="*/ 188 w 190"/>
                <a:gd name="T23" fmla="*/ 106 h 191"/>
                <a:gd name="T24" fmla="*/ 120 w 190"/>
                <a:gd name="T25" fmla="*/ 101 h 191"/>
                <a:gd name="T26" fmla="*/ 142 w 190"/>
                <a:gd name="T27" fmla="*/ 111 h 191"/>
                <a:gd name="T28" fmla="*/ 118 w 190"/>
                <a:gd name="T29" fmla="*/ 108 h 191"/>
                <a:gd name="T30" fmla="*/ 104 w 190"/>
                <a:gd name="T31" fmla="*/ 71 h 191"/>
                <a:gd name="T32" fmla="*/ 106 w 190"/>
                <a:gd name="T33" fmla="*/ 49 h 191"/>
                <a:gd name="T34" fmla="*/ 113 w 190"/>
                <a:gd name="T35" fmla="*/ 59 h 191"/>
                <a:gd name="T36" fmla="*/ 96 w 190"/>
                <a:gd name="T37" fmla="*/ 38 h 191"/>
                <a:gd name="T38" fmla="*/ 114 w 190"/>
                <a:gd name="T39" fmla="*/ 37 h 191"/>
                <a:gd name="T40" fmla="*/ 123 w 190"/>
                <a:gd name="T41" fmla="*/ 65 h 191"/>
                <a:gd name="T42" fmla="*/ 117 w 190"/>
                <a:gd name="T43" fmla="*/ 47 h 191"/>
                <a:gd name="T44" fmla="*/ 98 w 190"/>
                <a:gd name="T45" fmla="*/ 67 h 191"/>
                <a:gd name="T46" fmla="*/ 86 w 190"/>
                <a:gd name="T47" fmla="*/ 120 h 191"/>
                <a:gd name="T48" fmla="*/ 87 w 190"/>
                <a:gd name="T49" fmla="*/ 129 h 191"/>
                <a:gd name="T50" fmla="*/ 76 w 190"/>
                <a:gd name="T51" fmla="*/ 140 h 191"/>
                <a:gd name="T52" fmla="*/ 82 w 190"/>
                <a:gd name="T53" fmla="*/ 118 h 191"/>
                <a:gd name="T54" fmla="*/ 69 w 190"/>
                <a:gd name="T55" fmla="*/ 89 h 191"/>
                <a:gd name="T56" fmla="*/ 47 w 190"/>
                <a:gd name="T57" fmla="*/ 80 h 191"/>
                <a:gd name="T58" fmla="*/ 72 w 190"/>
                <a:gd name="T59" fmla="*/ 83 h 191"/>
                <a:gd name="T60" fmla="*/ 32 w 190"/>
                <a:gd name="T61" fmla="*/ 88 h 191"/>
                <a:gd name="T62" fmla="*/ 40 w 190"/>
                <a:gd name="T63" fmla="*/ 61 h 191"/>
                <a:gd name="T64" fmla="*/ 71 w 190"/>
                <a:gd name="T65" fmla="*/ 79 h 191"/>
                <a:gd name="T66" fmla="*/ 45 w 190"/>
                <a:gd name="T67" fmla="*/ 84 h 191"/>
                <a:gd name="T68" fmla="*/ 38 w 190"/>
                <a:gd name="T69" fmla="*/ 93 h 191"/>
                <a:gd name="T70" fmla="*/ 82 w 190"/>
                <a:gd name="T71" fmla="*/ 159 h 191"/>
                <a:gd name="T72" fmla="*/ 57 w 190"/>
                <a:gd name="T73" fmla="*/ 144 h 191"/>
                <a:gd name="T74" fmla="*/ 73 w 190"/>
                <a:gd name="T75" fmla="*/ 129 h 191"/>
                <a:gd name="T76" fmla="*/ 90 w 190"/>
                <a:gd name="T77" fmla="*/ 133 h 191"/>
                <a:gd name="T78" fmla="*/ 89 w 190"/>
                <a:gd name="T79" fmla="*/ 113 h 191"/>
                <a:gd name="T80" fmla="*/ 114 w 190"/>
                <a:gd name="T81" fmla="*/ 102 h 191"/>
                <a:gd name="T82" fmla="*/ 153 w 190"/>
                <a:gd name="T83" fmla="*/ 114 h 191"/>
                <a:gd name="T84" fmla="*/ 126 w 190"/>
                <a:gd name="T85" fmla="*/ 125 h 191"/>
                <a:gd name="T86" fmla="*/ 142 w 190"/>
                <a:gd name="T87" fmla="*/ 118 h 191"/>
                <a:gd name="T88" fmla="*/ 125 w 190"/>
                <a:gd name="T89" fmla="*/ 99 h 191"/>
                <a:gd name="T90" fmla="*/ 158 w 190"/>
                <a:gd name="T91" fmla="*/ 10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" h="191">
                  <a:moveTo>
                    <a:pt x="186" y="91"/>
                  </a:moveTo>
                  <a:cubicBezTo>
                    <a:pt x="183" y="87"/>
                    <a:pt x="178" y="84"/>
                    <a:pt x="173" y="82"/>
                  </a:cubicBezTo>
                  <a:cubicBezTo>
                    <a:pt x="156" y="74"/>
                    <a:pt x="137" y="79"/>
                    <a:pt x="119" y="87"/>
                  </a:cubicBezTo>
                  <a:cubicBezTo>
                    <a:pt x="119" y="85"/>
                    <a:pt x="118" y="84"/>
                    <a:pt x="117" y="82"/>
                  </a:cubicBezTo>
                  <a:cubicBezTo>
                    <a:pt x="125" y="79"/>
                    <a:pt x="132" y="75"/>
                    <a:pt x="139" y="70"/>
                  </a:cubicBezTo>
                  <a:cubicBezTo>
                    <a:pt x="149" y="61"/>
                    <a:pt x="157" y="49"/>
                    <a:pt x="158" y="36"/>
                  </a:cubicBezTo>
                  <a:cubicBezTo>
                    <a:pt x="159" y="28"/>
                    <a:pt x="155" y="22"/>
                    <a:pt x="149" y="18"/>
                  </a:cubicBezTo>
                  <a:cubicBezTo>
                    <a:pt x="140" y="13"/>
                    <a:pt x="129" y="17"/>
                    <a:pt x="120" y="13"/>
                  </a:cubicBezTo>
                  <a:cubicBezTo>
                    <a:pt x="115" y="10"/>
                    <a:pt x="112" y="5"/>
                    <a:pt x="108" y="2"/>
                  </a:cubicBezTo>
                  <a:cubicBezTo>
                    <a:pt x="103" y="0"/>
                    <a:pt x="97" y="1"/>
                    <a:pt x="92" y="4"/>
                  </a:cubicBezTo>
                  <a:cubicBezTo>
                    <a:pt x="88" y="6"/>
                    <a:pt x="85" y="11"/>
                    <a:pt x="82" y="15"/>
                  </a:cubicBezTo>
                  <a:cubicBezTo>
                    <a:pt x="74" y="33"/>
                    <a:pt x="78" y="53"/>
                    <a:pt x="86" y="71"/>
                  </a:cubicBezTo>
                  <a:cubicBezTo>
                    <a:pt x="85" y="72"/>
                    <a:pt x="83" y="72"/>
                    <a:pt x="82" y="73"/>
                  </a:cubicBezTo>
                  <a:cubicBezTo>
                    <a:pt x="79" y="65"/>
                    <a:pt x="75" y="57"/>
                    <a:pt x="70" y="50"/>
                  </a:cubicBezTo>
                  <a:cubicBezTo>
                    <a:pt x="61" y="40"/>
                    <a:pt x="49" y="32"/>
                    <a:pt x="36" y="31"/>
                  </a:cubicBezTo>
                  <a:cubicBezTo>
                    <a:pt x="28" y="30"/>
                    <a:pt x="22" y="33"/>
                    <a:pt x="18" y="40"/>
                  </a:cubicBezTo>
                  <a:cubicBezTo>
                    <a:pt x="13" y="49"/>
                    <a:pt x="17" y="60"/>
                    <a:pt x="12" y="69"/>
                  </a:cubicBezTo>
                  <a:cubicBezTo>
                    <a:pt x="10" y="74"/>
                    <a:pt x="4" y="76"/>
                    <a:pt x="2" y="81"/>
                  </a:cubicBezTo>
                  <a:cubicBezTo>
                    <a:pt x="0" y="86"/>
                    <a:pt x="0" y="92"/>
                    <a:pt x="3" y="96"/>
                  </a:cubicBezTo>
                  <a:cubicBezTo>
                    <a:pt x="6" y="101"/>
                    <a:pt x="10" y="104"/>
                    <a:pt x="15" y="106"/>
                  </a:cubicBezTo>
                  <a:cubicBezTo>
                    <a:pt x="32" y="115"/>
                    <a:pt x="52" y="111"/>
                    <a:pt x="70" y="104"/>
                  </a:cubicBezTo>
                  <a:cubicBezTo>
                    <a:pt x="71" y="105"/>
                    <a:pt x="72" y="107"/>
                    <a:pt x="73" y="109"/>
                  </a:cubicBezTo>
                  <a:cubicBezTo>
                    <a:pt x="64" y="112"/>
                    <a:pt x="56" y="116"/>
                    <a:pt x="50" y="122"/>
                  </a:cubicBezTo>
                  <a:cubicBezTo>
                    <a:pt x="40" y="132"/>
                    <a:pt x="32" y="144"/>
                    <a:pt x="32" y="158"/>
                  </a:cubicBezTo>
                  <a:cubicBezTo>
                    <a:pt x="32" y="165"/>
                    <a:pt x="35" y="171"/>
                    <a:pt x="42" y="175"/>
                  </a:cubicBezTo>
                  <a:cubicBezTo>
                    <a:pt x="51" y="180"/>
                    <a:pt x="62" y="175"/>
                    <a:pt x="71" y="179"/>
                  </a:cubicBezTo>
                  <a:cubicBezTo>
                    <a:pt x="76" y="181"/>
                    <a:pt x="79" y="186"/>
                    <a:pt x="84" y="189"/>
                  </a:cubicBezTo>
                  <a:cubicBezTo>
                    <a:pt x="89" y="191"/>
                    <a:pt x="94" y="190"/>
                    <a:pt x="99" y="187"/>
                  </a:cubicBezTo>
                  <a:cubicBezTo>
                    <a:pt x="103" y="184"/>
                    <a:pt x="106" y="179"/>
                    <a:pt x="108" y="174"/>
                  </a:cubicBezTo>
                  <a:cubicBezTo>
                    <a:pt x="116" y="157"/>
                    <a:pt x="111" y="137"/>
                    <a:pt x="103" y="120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11" y="126"/>
                    <a:pt x="116" y="134"/>
                    <a:pt x="121" y="141"/>
                  </a:cubicBezTo>
                  <a:cubicBezTo>
                    <a:pt x="131" y="151"/>
                    <a:pt x="143" y="158"/>
                    <a:pt x="157" y="158"/>
                  </a:cubicBezTo>
                  <a:cubicBezTo>
                    <a:pt x="164" y="159"/>
                    <a:pt x="170" y="155"/>
                    <a:pt x="174" y="148"/>
                  </a:cubicBezTo>
                  <a:cubicBezTo>
                    <a:pt x="179" y="139"/>
                    <a:pt x="174" y="128"/>
                    <a:pt x="178" y="119"/>
                  </a:cubicBezTo>
                  <a:cubicBezTo>
                    <a:pt x="180" y="114"/>
                    <a:pt x="185" y="111"/>
                    <a:pt x="188" y="106"/>
                  </a:cubicBezTo>
                  <a:cubicBezTo>
                    <a:pt x="190" y="101"/>
                    <a:pt x="189" y="96"/>
                    <a:pt x="186" y="91"/>
                  </a:cubicBezTo>
                  <a:close/>
                  <a:moveTo>
                    <a:pt x="119" y="105"/>
                  </a:moveTo>
                  <a:cubicBezTo>
                    <a:pt x="120" y="104"/>
                    <a:pt x="120" y="102"/>
                    <a:pt x="120" y="101"/>
                  </a:cubicBezTo>
                  <a:cubicBezTo>
                    <a:pt x="123" y="102"/>
                    <a:pt x="126" y="102"/>
                    <a:pt x="129" y="103"/>
                  </a:cubicBezTo>
                  <a:cubicBezTo>
                    <a:pt x="132" y="103"/>
                    <a:pt x="136" y="104"/>
                    <a:pt x="140" y="107"/>
                  </a:cubicBezTo>
                  <a:cubicBezTo>
                    <a:pt x="141" y="108"/>
                    <a:pt x="142" y="109"/>
                    <a:pt x="142" y="111"/>
                  </a:cubicBezTo>
                  <a:cubicBezTo>
                    <a:pt x="143" y="112"/>
                    <a:pt x="142" y="114"/>
                    <a:pt x="140" y="114"/>
                  </a:cubicBezTo>
                  <a:cubicBezTo>
                    <a:pt x="137" y="116"/>
                    <a:pt x="133" y="115"/>
                    <a:pt x="130" y="114"/>
                  </a:cubicBezTo>
                  <a:cubicBezTo>
                    <a:pt x="126" y="112"/>
                    <a:pt x="122" y="110"/>
                    <a:pt x="118" y="108"/>
                  </a:cubicBezTo>
                  <a:cubicBezTo>
                    <a:pt x="118" y="107"/>
                    <a:pt x="119" y="106"/>
                    <a:pt x="119" y="105"/>
                  </a:cubicBezTo>
                  <a:close/>
                  <a:moveTo>
                    <a:pt x="107" y="73"/>
                  </a:moveTo>
                  <a:cubicBezTo>
                    <a:pt x="106" y="72"/>
                    <a:pt x="105" y="72"/>
                    <a:pt x="104" y="71"/>
                  </a:cubicBezTo>
                  <a:cubicBezTo>
                    <a:pt x="103" y="71"/>
                    <a:pt x="102" y="71"/>
                    <a:pt x="101" y="70"/>
                  </a:cubicBezTo>
                  <a:cubicBezTo>
                    <a:pt x="101" y="67"/>
                    <a:pt x="101" y="64"/>
                    <a:pt x="102" y="60"/>
                  </a:cubicBezTo>
                  <a:cubicBezTo>
                    <a:pt x="103" y="57"/>
                    <a:pt x="104" y="53"/>
                    <a:pt x="106" y="49"/>
                  </a:cubicBezTo>
                  <a:cubicBezTo>
                    <a:pt x="107" y="48"/>
                    <a:pt x="108" y="47"/>
                    <a:pt x="110" y="47"/>
                  </a:cubicBezTo>
                  <a:cubicBezTo>
                    <a:pt x="112" y="46"/>
                    <a:pt x="113" y="47"/>
                    <a:pt x="114" y="49"/>
                  </a:cubicBezTo>
                  <a:cubicBezTo>
                    <a:pt x="116" y="52"/>
                    <a:pt x="114" y="56"/>
                    <a:pt x="113" y="59"/>
                  </a:cubicBezTo>
                  <a:cubicBezTo>
                    <a:pt x="112" y="64"/>
                    <a:pt x="110" y="68"/>
                    <a:pt x="107" y="72"/>
                  </a:cubicBezTo>
                  <a:cubicBezTo>
                    <a:pt x="107" y="72"/>
                    <a:pt x="107" y="72"/>
                    <a:pt x="107" y="73"/>
                  </a:cubicBezTo>
                  <a:close/>
                  <a:moveTo>
                    <a:pt x="96" y="38"/>
                  </a:moveTo>
                  <a:cubicBezTo>
                    <a:pt x="97" y="36"/>
                    <a:pt x="98" y="34"/>
                    <a:pt x="100" y="33"/>
                  </a:cubicBezTo>
                  <a:cubicBezTo>
                    <a:pt x="103" y="31"/>
                    <a:pt x="106" y="31"/>
                    <a:pt x="108" y="32"/>
                  </a:cubicBezTo>
                  <a:cubicBezTo>
                    <a:pt x="110" y="33"/>
                    <a:pt x="112" y="36"/>
                    <a:pt x="114" y="37"/>
                  </a:cubicBezTo>
                  <a:cubicBezTo>
                    <a:pt x="118" y="39"/>
                    <a:pt x="124" y="37"/>
                    <a:pt x="128" y="40"/>
                  </a:cubicBezTo>
                  <a:cubicBezTo>
                    <a:pt x="131" y="42"/>
                    <a:pt x="133" y="45"/>
                    <a:pt x="132" y="48"/>
                  </a:cubicBezTo>
                  <a:cubicBezTo>
                    <a:pt x="132" y="55"/>
                    <a:pt x="128" y="61"/>
                    <a:pt x="123" y="65"/>
                  </a:cubicBezTo>
                  <a:cubicBezTo>
                    <a:pt x="120" y="68"/>
                    <a:pt x="115" y="70"/>
                    <a:pt x="111" y="71"/>
                  </a:cubicBezTo>
                  <a:cubicBezTo>
                    <a:pt x="113" y="68"/>
                    <a:pt x="115" y="64"/>
                    <a:pt x="116" y="60"/>
                  </a:cubicBezTo>
                  <a:cubicBezTo>
                    <a:pt x="118" y="56"/>
                    <a:pt x="119" y="52"/>
                    <a:pt x="117" y="47"/>
                  </a:cubicBezTo>
                  <a:cubicBezTo>
                    <a:pt x="115" y="44"/>
                    <a:pt x="111" y="42"/>
                    <a:pt x="107" y="44"/>
                  </a:cubicBezTo>
                  <a:cubicBezTo>
                    <a:pt x="103" y="47"/>
                    <a:pt x="101" y="52"/>
                    <a:pt x="100" y="56"/>
                  </a:cubicBezTo>
                  <a:cubicBezTo>
                    <a:pt x="99" y="59"/>
                    <a:pt x="98" y="63"/>
                    <a:pt x="98" y="67"/>
                  </a:cubicBezTo>
                  <a:cubicBezTo>
                    <a:pt x="94" y="58"/>
                    <a:pt x="91" y="47"/>
                    <a:pt x="96" y="38"/>
                  </a:cubicBezTo>
                  <a:close/>
                  <a:moveTo>
                    <a:pt x="82" y="118"/>
                  </a:moveTo>
                  <a:cubicBezTo>
                    <a:pt x="83" y="119"/>
                    <a:pt x="84" y="119"/>
                    <a:pt x="86" y="120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1"/>
                    <a:pt x="89" y="121"/>
                    <a:pt x="89" y="121"/>
                  </a:cubicBezTo>
                  <a:cubicBezTo>
                    <a:pt x="88" y="124"/>
                    <a:pt x="88" y="126"/>
                    <a:pt x="87" y="129"/>
                  </a:cubicBezTo>
                  <a:cubicBezTo>
                    <a:pt x="87" y="132"/>
                    <a:pt x="86" y="136"/>
                    <a:pt x="83" y="140"/>
                  </a:cubicBezTo>
                  <a:cubicBezTo>
                    <a:pt x="82" y="141"/>
                    <a:pt x="81" y="142"/>
                    <a:pt x="79" y="143"/>
                  </a:cubicBezTo>
                  <a:cubicBezTo>
                    <a:pt x="78" y="143"/>
                    <a:pt x="76" y="142"/>
                    <a:pt x="76" y="140"/>
                  </a:cubicBezTo>
                  <a:cubicBezTo>
                    <a:pt x="74" y="137"/>
                    <a:pt x="75" y="133"/>
                    <a:pt x="76" y="130"/>
                  </a:cubicBezTo>
                  <a:cubicBezTo>
                    <a:pt x="78" y="126"/>
                    <a:pt x="80" y="122"/>
                    <a:pt x="82" y="118"/>
                  </a:cubicBezTo>
                  <a:cubicBezTo>
                    <a:pt x="82" y="118"/>
                    <a:pt x="82" y="118"/>
                    <a:pt x="82" y="118"/>
                  </a:cubicBezTo>
                  <a:close/>
                  <a:moveTo>
                    <a:pt x="71" y="86"/>
                  </a:moveTo>
                  <a:cubicBezTo>
                    <a:pt x="70" y="87"/>
                    <a:pt x="70" y="88"/>
                    <a:pt x="70" y="89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7" y="89"/>
                    <a:pt x="64" y="89"/>
                    <a:pt x="61" y="88"/>
                  </a:cubicBezTo>
                  <a:cubicBezTo>
                    <a:pt x="57" y="87"/>
                    <a:pt x="53" y="86"/>
                    <a:pt x="50" y="84"/>
                  </a:cubicBezTo>
                  <a:cubicBezTo>
                    <a:pt x="49" y="83"/>
                    <a:pt x="47" y="82"/>
                    <a:pt x="47" y="80"/>
                  </a:cubicBezTo>
                  <a:cubicBezTo>
                    <a:pt x="47" y="79"/>
                    <a:pt x="48" y="77"/>
                    <a:pt x="49" y="76"/>
                  </a:cubicBezTo>
                  <a:cubicBezTo>
                    <a:pt x="52" y="74"/>
                    <a:pt x="57" y="76"/>
                    <a:pt x="60" y="77"/>
                  </a:cubicBezTo>
                  <a:cubicBezTo>
                    <a:pt x="64" y="79"/>
                    <a:pt x="68" y="81"/>
                    <a:pt x="72" y="83"/>
                  </a:cubicBezTo>
                  <a:cubicBezTo>
                    <a:pt x="72" y="84"/>
                    <a:pt x="71" y="85"/>
                    <a:pt x="71" y="86"/>
                  </a:cubicBezTo>
                  <a:close/>
                  <a:moveTo>
                    <a:pt x="38" y="93"/>
                  </a:moveTo>
                  <a:cubicBezTo>
                    <a:pt x="36" y="92"/>
                    <a:pt x="33" y="91"/>
                    <a:pt x="32" y="88"/>
                  </a:cubicBezTo>
                  <a:cubicBezTo>
                    <a:pt x="31" y="86"/>
                    <a:pt x="31" y="83"/>
                    <a:pt x="32" y="81"/>
                  </a:cubicBezTo>
                  <a:cubicBezTo>
                    <a:pt x="33" y="79"/>
                    <a:pt x="35" y="77"/>
                    <a:pt x="37" y="75"/>
                  </a:cubicBezTo>
                  <a:cubicBezTo>
                    <a:pt x="39" y="71"/>
                    <a:pt x="37" y="65"/>
                    <a:pt x="40" y="61"/>
                  </a:cubicBezTo>
                  <a:cubicBezTo>
                    <a:pt x="41" y="58"/>
                    <a:pt x="44" y="56"/>
                    <a:pt x="48" y="57"/>
                  </a:cubicBezTo>
                  <a:cubicBezTo>
                    <a:pt x="55" y="57"/>
                    <a:pt x="61" y="61"/>
                    <a:pt x="65" y="66"/>
                  </a:cubicBezTo>
                  <a:cubicBezTo>
                    <a:pt x="68" y="70"/>
                    <a:pt x="70" y="74"/>
                    <a:pt x="71" y="79"/>
                  </a:cubicBezTo>
                  <a:cubicBezTo>
                    <a:pt x="68" y="77"/>
                    <a:pt x="65" y="75"/>
                    <a:pt x="61" y="74"/>
                  </a:cubicBezTo>
                  <a:cubicBezTo>
                    <a:pt x="57" y="73"/>
                    <a:pt x="52" y="71"/>
                    <a:pt x="48" y="73"/>
                  </a:cubicBezTo>
                  <a:cubicBezTo>
                    <a:pt x="44" y="75"/>
                    <a:pt x="43" y="80"/>
                    <a:pt x="45" y="84"/>
                  </a:cubicBezTo>
                  <a:cubicBezTo>
                    <a:pt x="48" y="87"/>
                    <a:pt x="52" y="89"/>
                    <a:pt x="57" y="90"/>
                  </a:cubicBezTo>
                  <a:cubicBezTo>
                    <a:pt x="59" y="91"/>
                    <a:pt x="62" y="92"/>
                    <a:pt x="65" y="92"/>
                  </a:cubicBezTo>
                  <a:cubicBezTo>
                    <a:pt x="56" y="96"/>
                    <a:pt x="46" y="97"/>
                    <a:pt x="38" y="93"/>
                  </a:cubicBezTo>
                  <a:close/>
                  <a:moveTo>
                    <a:pt x="94" y="152"/>
                  </a:moveTo>
                  <a:cubicBezTo>
                    <a:pt x="93" y="154"/>
                    <a:pt x="92" y="157"/>
                    <a:pt x="90" y="158"/>
                  </a:cubicBezTo>
                  <a:cubicBezTo>
                    <a:pt x="87" y="160"/>
                    <a:pt x="85" y="160"/>
                    <a:pt x="82" y="159"/>
                  </a:cubicBezTo>
                  <a:cubicBezTo>
                    <a:pt x="80" y="158"/>
                    <a:pt x="78" y="155"/>
                    <a:pt x="76" y="154"/>
                  </a:cubicBezTo>
                  <a:cubicBezTo>
                    <a:pt x="71" y="152"/>
                    <a:pt x="66" y="155"/>
                    <a:pt x="62" y="152"/>
                  </a:cubicBezTo>
                  <a:cubicBezTo>
                    <a:pt x="58" y="151"/>
                    <a:pt x="57" y="148"/>
                    <a:pt x="57" y="144"/>
                  </a:cubicBezTo>
                  <a:cubicBezTo>
                    <a:pt x="57" y="137"/>
                    <a:pt x="61" y="131"/>
                    <a:pt x="66" y="127"/>
                  </a:cubicBezTo>
                  <a:cubicBezTo>
                    <a:pt x="69" y="124"/>
                    <a:pt x="73" y="121"/>
                    <a:pt x="77" y="120"/>
                  </a:cubicBezTo>
                  <a:cubicBezTo>
                    <a:pt x="76" y="123"/>
                    <a:pt x="74" y="126"/>
                    <a:pt x="73" y="129"/>
                  </a:cubicBezTo>
                  <a:cubicBezTo>
                    <a:pt x="72" y="133"/>
                    <a:pt x="70" y="138"/>
                    <a:pt x="73" y="142"/>
                  </a:cubicBezTo>
                  <a:cubicBezTo>
                    <a:pt x="75" y="145"/>
                    <a:pt x="79" y="147"/>
                    <a:pt x="83" y="145"/>
                  </a:cubicBezTo>
                  <a:cubicBezTo>
                    <a:pt x="87" y="142"/>
                    <a:pt x="88" y="137"/>
                    <a:pt x="90" y="133"/>
                  </a:cubicBezTo>
                  <a:cubicBezTo>
                    <a:pt x="90" y="131"/>
                    <a:pt x="91" y="128"/>
                    <a:pt x="91" y="125"/>
                  </a:cubicBezTo>
                  <a:cubicBezTo>
                    <a:pt x="96" y="134"/>
                    <a:pt x="98" y="144"/>
                    <a:pt x="94" y="152"/>
                  </a:cubicBezTo>
                  <a:close/>
                  <a:moveTo>
                    <a:pt x="89" y="113"/>
                  </a:moveTo>
                  <a:cubicBezTo>
                    <a:pt x="79" y="109"/>
                    <a:pt x="75" y="98"/>
                    <a:pt x="78" y="88"/>
                  </a:cubicBezTo>
                  <a:cubicBezTo>
                    <a:pt x="82" y="79"/>
                    <a:pt x="93" y="74"/>
                    <a:pt x="103" y="77"/>
                  </a:cubicBezTo>
                  <a:cubicBezTo>
                    <a:pt x="112" y="81"/>
                    <a:pt x="117" y="92"/>
                    <a:pt x="114" y="102"/>
                  </a:cubicBezTo>
                  <a:cubicBezTo>
                    <a:pt x="110" y="112"/>
                    <a:pt x="99" y="117"/>
                    <a:pt x="89" y="113"/>
                  </a:cubicBezTo>
                  <a:close/>
                  <a:moveTo>
                    <a:pt x="158" y="108"/>
                  </a:moveTo>
                  <a:cubicBezTo>
                    <a:pt x="157" y="110"/>
                    <a:pt x="154" y="112"/>
                    <a:pt x="153" y="114"/>
                  </a:cubicBezTo>
                  <a:cubicBezTo>
                    <a:pt x="151" y="119"/>
                    <a:pt x="154" y="124"/>
                    <a:pt x="151" y="128"/>
                  </a:cubicBezTo>
                  <a:cubicBezTo>
                    <a:pt x="150" y="132"/>
                    <a:pt x="147" y="133"/>
                    <a:pt x="143" y="133"/>
                  </a:cubicBezTo>
                  <a:cubicBezTo>
                    <a:pt x="136" y="133"/>
                    <a:pt x="130" y="129"/>
                    <a:pt x="126" y="125"/>
                  </a:cubicBezTo>
                  <a:cubicBezTo>
                    <a:pt x="122" y="121"/>
                    <a:pt x="120" y="117"/>
                    <a:pt x="118" y="112"/>
                  </a:cubicBezTo>
                  <a:cubicBezTo>
                    <a:pt x="122" y="114"/>
                    <a:pt x="125" y="115"/>
                    <a:pt x="129" y="117"/>
                  </a:cubicBezTo>
                  <a:cubicBezTo>
                    <a:pt x="133" y="118"/>
                    <a:pt x="138" y="120"/>
                    <a:pt x="142" y="118"/>
                  </a:cubicBezTo>
                  <a:cubicBezTo>
                    <a:pt x="145" y="115"/>
                    <a:pt x="147" y="111"/>
                    <a:pt x="145" y="107"/>
                  </a:cubicBezTo>
                  <a:cubicBezTo>
                    <a:pt x="142" y="103"/>
                    <a:pt x="137" y="102"/>
                    <a:pt x="133" y="100"/>
                  </a:cubicBezTo>
                  <a:cubicBezTo>
                    <a:pt x="130" y="100"/>
                    <a:pt x="128" y="99"/>
                    <a:pt x="125" y="99"/>
                  </a:cubicBezTo>
                  <a:cubicBezTo>
                    <a:pt x="133" y="94"/>
                    <a:pt x="143" y="92"/>
                    <a:pt x="151" y="96"/>
                  </a:cubicBezTo>
                  <a:cubicBezTo>
                    <a:pt x="153" y="97"/>
                    <a:pt x="156" y="98"/>
                    <a:pt x="157" y="101"/>
                  </a:cubicBezTo>
                  <a:cubicBezTo>
                    <a:pt x="159" y="103"/>
                    <a:pt x="159" y="106"/>
                    <a:pt x="158" y="10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1" name="Freeform 249"/>
            <p:cNvSpPr>
              <a:spLocks/>
            </p:cNvSpPr>
            <p:nvPr/>
          </p:nvSpPr>
          <p:spPr bwMode="auto">
            <a:xfrm>
              <a:off x="4691063" y="5246688"/>
              <a:ext cx="93663" cy="93663"/>
            </a:xfrm>
            <a:custGeom>
              <a:avLst/>
              <a:gdLst>
                <a:gd name="T0" fmla="*/ 8 w 25"/>
                <a:gd name="T1" fmla="*/ 3 h 25"/>
                <a:gd name="T2" fmla="*/ 3 w 25"/>
                <a:gd name="T3" fmla="*/ 17 h 25"/>
                <a:gd name="T4" fmla="*/ 17 w 25"/>
                <a:gd name="T5" fmla="*/ 22 h 25"/>
                <a:gd name="T6" fmla="*/ 22 w 25"/>
                <a:gd name="T7" fmla="*/ 8 h 25"/>
                <a:gd name="T8" fmla="*/ 8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8" y="3"/>
                  </a:moveTo>
                  <a:cubicBezTo>
                    <a:pt x="3" y="5"/>
                    <a:pt x="0" y="12"/>
                    <a:pt x="3" y="17"/>
                  </a:cubicBezTo>
                  <a:cubicBezTo>
                    <a:pt x="5" y="22"/>
                    <a:pt x="11" y="25"/>
                    <a:pt x="17" y="22"/>
                  </a:cubicBezTo>
                  <a:cubicBezTo>
                    <a:pt x="22" y="20"/>
                    <a:pt x="25" y="14"/>
                    <a:pt x="22" y="8"/>
                  </a:cubicBezTo>
                  <a:cubicBezTo>
                    <a:pt x="20" y="3"/>
                    <a:pt x="13" y="0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2" name="Freeform 250"/>
            <p:cNvSpPr>
              <a:spLocks noEditPoints="1"/>
            </p:cNvSpPr>
            <p:nvPr/>
          </p:nvSpPr>
          <p:spPr bwMode="auto">
            <a:xfrm>
              <a:off x="4105275" y="5759451"/>
              <a:ext cx="401638" cy="406400"/>
            </a:xfrm>
            <a:custGeom>
              <a:avLst/>
              <a:gdLst>
                <a:gd name="T0" fmla="*/ 83 w 107"/>
                <a:gd name="T1" fmla="*/ 33 h 108"/>
                <a:gd name="T2" fmla="*/ 85 w 107"/>
                <a:gd name="T3" fmla="*/ 14 h 108"/>
                <a:gd name="T4" fmla="*/ 60 w 107"/>
                <a:gd name="T5" fmla="*/ 18 h 108"/>
                <a:gd name="T6" fmla="*/ 47 w 107"/>
                <a:gd name="T7" fmla="*/ 2 h 108"/>
                <a:gd name="T8" fmla="*/ 32 w 107"/>
                <a:gd name="T9" fmla="*/ 23 h 108"/>
                <a:gd name="T10" fmla="*/ 16 w 107"/>
                <a:gd name="T11" fmla="*/ 20 h 108"/>
                <a:gd name="T12" fmla="*/ 18 w 107"/>
                <a:gd name="T13" fmla="*/ 47 h 108"/>
                <a:gd name="T14" fmla="*/ 2 w 107"/>
                <a:gd name="T15" fmla="*/ 57 h 108"/>
                <a:gd name="T16" fmla="*/ 23 w 107"/>
                <a:gd name="T17" fmla="*/ 75 h 108"/>
                <a:gd name="T18" fmla="*/ 19 w 107"/>
                <a:gd name="T19" fmla="*/ 93 h 108"/>
                <a:gd name="T20" fmla="*/ 48 w 107"/>
                <a:gd name="T21" fmla="*/ 87 h 108"/>
                <a:gd name="T22" fmla="*/ 51 w 107"/>
                <a:gd name="T23" fmla="*/ 98 h 108"/>
                <a:gd name="T24" fmla="*/ 76 w 107"/>
                <a:gd name="T25" fmla="*/ 98 h 108"/>
                <a:gd name="T26" fmla="*/ 83 w 107"/>
                <a:gd name="T27" fmla="*/ 87 h 108"/>
                <a:gd name="T28" fmla="*/ 100 w 107"/>
                <a:gd name="T29" fmla="*/ 70 h 108"/>
                <a:gd name="T30" fmla="*/ 96 w 107"/>
                <a:gd name="T31" fmla="*/ 58 h 108"/>
                <a:gd name="T32" fmla="*/ 97 w 107"/>
                <a:gd name="T33" fmla="*/ 33 h 108"/>
                <a:gd name="T34" fmla="*/ 56 w 107"/>
                <a:gd name="T35" fmla="*/ 65 h 108"/>
                <a:gd name="T36" fmla="*/ 46 w 107"/>
                <a:gd name="T37" fmla="*/ 62 h 108"/>
                <a:gd name="T38" fmla="*/ 51 w 107"/>
                <a:gd name="T39" fmla="*/ 47 h 108"/>
                <a:gd name="T40" fmla="*/ 70 w 107"/>
                <a:gd name="T41" fmla="*/ 21 h 108"/>
                <a:gd name="T42" fmla="*/ 74 w 107"/>
                <a:gd name="T43" fmla="*/ 30 h 108"/>
                <a:gd name="T44" fmla="*/ 63 w 107"/>
                <a:gd name="T45" fmla="*/ 46 h 108"/>
                <a:gd name="T46" fmla="*/ 63 w 107"/>
                <a:gd name="T47" fmla="*/ 33 h 108"/>
                <a:gd name="T48" fmla="*/ 42 w 107"/>
                <a:gd name="T49" fmla="*/ 17 h 108"/>
                <a:gd name="T50" fmla="*/ 51 w 107"/>
                <a:gd name="T51" fmla="*/ 20 h 108"/>
                <a:gd name="T52" fmla="*/ 54 w 107"/>
                <a:gd name="T53" fmla="*/ 40 h 108"/>
                <a:gd name="T54" fmla="*/ 50 w 107"/>
                <a:gd name="T55" fmla="*/ 42 h 108"/>
                <a:gd name="T56" fmla="*/ 52 w 107"/>
                <a:gd name="T57" fmla="*/ 43 h 108"/>
                <a:gd name="T58" fmla="*/ 48 w 107"/>
                <a:gd name="T59" fmla="*/ 44 h 108"/>
                <a:gd name="T60" fmla="*/ 50 w 107"/>
                <a:gd name="T61" fmla="*/ 42 h 108"/>
                <a:gd name="T62" fmla="*/ 42 w 107"/>
                <a:gd name="T63" fmla="*/ 17 h 108"/>
                <a:gd name="T64" fmla="*/ 30 w 107"/>
                <a:gd name="T65" fmla="*/ 33 h 108"/>
                <a:gd name="T66" fmla="*/ 45 w 107"/>
                <a:gd name="T67" fmla="*/ 46 h 108"/>
                <a:gd name="T68" fmla="*/ 41 w 107"/>
                <a:gd name="T69" fmla="*/ 50 h 108"/>
                <a:gd name="T70" fmla="*/ 39 w 107"/>
                <a:gd name="T71" fmla="*/ 49 h 108"/>
                <a:gd name="T72" fmla="*/ 21 w 107"/>
                <a:gd name="T73" fmla="*/ 36 h 108"/>
                <a:gd name="T74" fmla="*/ 12 w 107"/>
                <a:gd name="T75" fmla="*/ 60 h 108"/>
                <a:gd name="T76" fmla="*/ 31 w 107"/>
                <a:gd name="T77" fmla="*/ 55 h 108"/>
                <a:gd name="T78" fmla="*/ 40 w 107"/>
                <a:gd name="T79" fmla="*/ 60 h 108"/>
                <a:gd name="T80" fmla="*/ 38 w 107"/>
                <a:gd name="T81" fmla="*/ 61 h 108"/>
                <a:gd name="T82" fmla="*/ 17 w 107"/>
                <a:gd name="T83" fmla="*/ 65 h 108"/>
                <a:gd name="T84" fmla="*/ 43 w 107"/>
                <a:gd name="T85" fmla="*/ 77 h 108"/>
                <a:gd name="T86" fmla="*/ 28 w 107"/>
                <a:gd name="T87" fmla="*/ 87 h 108"/>
                <a:gd name="T88" fmla="*/ 38 w 107"/>
                <a:gd name="T89" fmla="*/ 71 h 108"/>
                <a:gd name="T90" fmla="*/ 47 w 107"/>
                <a:gd name="T91" fmla="*/ 69 h 108"/>
                <a:gd name="T92" fmla="*/ 67 w 107"/>
                <a:gd name="T93" fmla="*/ 92 h 108"/>
                <a:gd name="T94" fmla="*/ 58 w 107"/>
                <a:gd name="T95" fmla="*/ 89 h 108"/>
                <a:gd name="T96" fmla="*/ 55 w 107"/>
                <a:gd name="T97" fmla="*/ 70 h 108"/>
                <a:gd name="T98" fmla="*/ 60 w 107"/>
                <a:gd name="T99" fmla="*/ 69 h 108"/>
                <a:gd name="T100" fmla="*/ 67 w 107"/>
                <a:gd name="T101" fmla="*/ 92 h 108"/>
                <a:gd name="T102" fmla="*/ 81 w 107"/>
                <a:gd name="T103" fmla="*/ 76 h 108"/>
                <a:gd name="T104" fmla="*/ 65 w 107"/>
                <a:gd name="T105" fmla="*/ 64 h 108"/>
                <a:gd name="T106" fmla="*/ 68 w 107"/>
                <a:gd name="T107" fmla="*/ 60 h 108"/>
                <a:gd name="T108" fmla="*/ 70 w 107"/>
                <a:gd name="T109" fmla="*/ 61 h 108"/>
                <a:gd name="T110" fmla="*/ 89 w 107"/>
                <a:gd name="T111" fmla="*/ 71 h 108"/>
                <a:gd name="T112" fmla="*/ 95 w 107"/>
                <a:gd name="T113" fmla="*/ 47 h 108"/>
                <a:gd name="T114" fmla="*/ 77 w 107"/>
                <a:gd name="T115" fmla="*/ 54 h 108"/>
                <a:gd name="T116" fmla="*/ 67 w 107"/>
                <a:gd name="T117" fmla="*/ 53 h 108"/>
                <a:gd name="T118" fmla="*/ 67 w 107"/>
                <a:gd name="T119" fmla="*/ 50 h 108"/>
                <a:gd name="T120" fmla="*/ 70 w 107"/>
                <a:gd name="T121" fmla="*/ 48 h 108"/>
                <a:gd name="T122" fmla="*/ 90 w 107"/>
                <a:gd name="T123" fmla="*/ 4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" h="108">
                  <a:moveTo>
                    <a:pt x="97" y="33"/>
                  </a:moveTo>
                  <a:cubicBezTo>
                    <a:pt x="92" y="31"/>
                    <a:pt x="88" y="32"/>
                    <a:pt x="83" y="33"/>
                  </a:cubicBezTo>
                  <a:cubicBezTo>
                    <a:pt x="84" y="31"/>
                    <a:pt x="85" y="30"/>
                    <a:pt x="85" y="28"/>
                  </a:cubicBezTo>
                  <a:cubicBezTo>
                    <a:pt x="87" y="24"/>
                    <a:pt x="87" y="18"/>
                    <a:pt x="85" y="14"/>
                  </a:cubicBezTo>
                  <a:cubicBezTo>
                    <a:pt x="81" y="9"/>
                    <a:pt x="74" y="8"/>
                    <a:pt x="68" y="10"/>
                  </a:cubicBezTo>
                  <a:cubicBezTo>
                    <a:pt x="65" y="12"/>
                    <a:pt x="62" y="15"/>
                    <a:pt x="60" y="18"/>
                  </a:cubicBezTo>
                  <a:cubicBezTo>
                    <a:pt x="59" y="16"/>
                    <a:pt x="58" y="13"/>
                    <a:pt x="57" y="11"/>
                  </a:cubicBezTo>
                  <a:cubicBezTo>
                    <a:pt x="55" y="6"/>
                    <a:pt x="52" y="3"/>
                    <a:pt x="47" y="2"/>
                  </a:cubicBezTo>
                  <a:cubicBezTo>
                    <a:pt x="41" y="0"/>
                    <a:pt x="35" y="5"/>
                    <a:pt x="33" y="10"/>
                  </a:cubicBezTo>
                  <a:cubicBezTo>
                    <a:pt x="31" y="14"/>
                    <a:pt x="31" y="19"/>
                    <a:pt x="32" y="23"/>
                  </a:cubicBezTo>
                  <a:cubicBezTo>
                    <a:pt x="31" y="23"/>
                    <a:pt x="30" y="22"/>
                    <a:pt x="29" y="21"/>
                  </a:cubicBezTo>
                  <a:cubicBezTo>
                    <a:pt x="25" y="19"/>
                    <a:pt x="20" y="18"/>
                    <a:pt x="16" y="20"/>
                  </a:cubicBezTo>
                  <a:cubicBezTo>
                    <a:pt x="10" y="23"/>
                    <a:pt x="8" y="31"/>
                    <a:pt x="10" y="36"/>
                  </a:cubicBezTo>
                  <a:cubicBezTo>
                    <a:pt x="11" y="41"/>
                    <a:pt x="14" y="44"/>
                    <a:pt x="18" y="47"/>
                  </a:cubicBezTo>
                  <a:cubicBezTo>
                    <a:pt x="16" y="47"/>
                    <a:pt x="14" y="48"/>
                    <a:pt x="12" y="48"/>
                  </a:cubicBezTo>
                  <a:cubicBezTo>
                    <a:pt x="8" y="50"/>
                    <a:pt x="4" y="53"/>
                    <a:pt x="2" y="57"/>
                  </a:cubicBezTo>
                  <a:cubicBezTo>
                    <a:pt x="0" y="63"/>
                    <a:pt x="4" y="70"/>
                    <a:pt x="9" y="73"/>
                  </a:cubicBezTo>
                  <a:cubicBezTo>
                    <a:pt x="13" y="75"/>
                    <a:pt x="18" y="76"/>
                    <a:pt x="23" y="75"/>
                  </a:cubicBezTo>
                  <a:cubicBezTo>
                    <a:pt x="22" y="76"/>
                    <a:pt x="21" y="78"/>
                    <a:pt x="20" y="79"/>
                  </a:cubicBezTo>
                  <a:cubicBezTo>
                    <a:pt x="18" y="83"/>
                    <a:pt x="17" y="89"/>
                    <a:pt x="19" y="93"/>
                  </a:cubicBezTo>
                  <a:cubicBezTo>
                    <a:pt x="22" y="98"/>
                    <a:pt x="29" y="101"/>
                    <a:pt x="35" y="99"/>
                  </a:cubicBezTo>
                  <a:cubicBezTo>
                    <a:pt x="41" y="97"/>
                    <a:pt x="45" y="92"/>
                    <a:pt x="48" y="87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9" y="90"/>
                    <a:pt x="50" y="94"/>
                    <a:pt x="51" y="98"/>
                  </a:cubicBezTo>
                  <a:cubicBezTo>
                    <a:pt x="53" y="102"/>
                    <a:pt x="57" y="106"/>
                    <a:pt x="61" y="107"/>
                  </a:cubicBezTo>
                  <a:cubicBezTo>
                    <a:pt x="67" y="108"/>
                    <a:pt x="74" y="104"/>
                    <a:pt x="76" y="98"/>
                  </a:cubicBezTo>
                  <a:cubicBezTo>
                    <a:pt x="78" y="94"/>
                    <a:pt x="77" y="88"/>
                    <a:pt x="76" y="83"/>
                  </a:cubicBezTo>
                  <a:cubicBezTo>
                    <a:pt x="78" y="85"/>
                    <a:pt x="80" y="86"/>
                    <a:pt x="83" y="87"/>
                  </a:cubicBezTo>
                  <a:cubicBezTo>
                    <a:pt x="87" y="89"/>
                    <a:pt x="92" y="89"/>
                    <a:pt x="96" y="86"/>
                  </a:cubicBezTo>
                  <a:cubicBezTo>
                    <a:pt x="101" y="83"/>
                    <a:pt x="102" y="75"/>
                    <a:pt x="100" y="70"/>
                  </a:cubicBezTo>
                  <a:cubicBezTo>
                    <a:pt x="98" y="65"/>
                    <a:pt x="95" y="62"/>
                    <a:pt x="91" y="60"/>
                  </a:cubicBezTo>
                  <a:cubicBezTo>
                    <a:pt x="93" y="59"/>
                    <a:pt x="95" y="59"/>
                    <a:pt x="96" y="58"/>
                  </a:cubicBezTo>
                  <a:cubicBezTo>
                    <a:pt x="101" y="56"/>
                    <a:pt x="104" y="53"/>
                    <a:pt x="105" y="48"/>
                  </a:cubicBezTo>
                  <a:cubicBezTo>
                    <a:pt x="107" y="42"/>
                    <a:pt x="102" y="36"/>
                    <a:pt x="97" y="33"/>
                  </a:cubicBezTo>
                  <a:close/>
                  <a:moveTo>
                    <a:pt x="63" y="54"/>
                  </a:moveTo>
                  <a:cubicBezTo>
                    <a:pt x="64" y="59"/>
                    <a:pt x="61" y="64"/>
                    <a:pt x="56" y="65"/>
                  </a:cubicBezTo>
                  <a:cubicBezTo>
                    <a:pt x="53" y="66"/>
                    <a:pt x="49" y="65"/>
                    <a:pt x="47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1"/>
                    <a:pt x="45" y="60"/>
                    <a:pt x="45" y="59"/>
                  </a:cubicBezTo>
                  <a:cubicBezTo>
                    <a:pt x="43" y="54"/>
                    <a:pt x="46" y="49"/>
                    <a:pt x="51" y="47"/>
                  </a:cubicBezTo>
                  <a:cubicBezTo>
                    <a:pt x="56" y="46"/>
                    <a:pt x="61" y="49"/>
                    <a:pt x="63" y="54"/>
                  </a:cubicBezTo>
                  <a:close/>
                  <a:moveTo>
                    <a:pt x="70" y="21"/>
                  </a:moveTo>
                  <a:cubicBezTo>
                    <a:pt x="73" y="19"/>
                    <a:pt x="76" y="18"/>
                    <a:pt x="77" y="21"/>
                  </a:cubicBezTo>
                  <a:cubicBezTo>
                    <a:pt x="77" y="23"/>
                    <a:pt x="76" y="26"/>
                    <a:pt x="74" y="30"/>
                  </a:cubicBezTo>
                  <a:cubicBezTo>
                    <a:pt x="73" y="33"/>
                    <a:pt x="71" y="36"/>
                    <a:pt x="69" y="39"/>
                  </a:cubicBezTo>
                  <a:cubicBezTo>
                    <a:pt x="67" y="41"/>
                    <a:pt x="65" y="44"/>
                    <a:pt x="63" y="46"/>
                  </a:cubicBezTo>
                  <a:cubicBezTo>
                    <a:pt x="62" y="45"/>
                    <a:pt x="60" y="44"/>
                    <a:pt x="59" y="43"/>
                  </a:cubicBezTo>
                  <a:cubicBezTo>
                    <a:pt x="60" y="40"/>
                    <a:pt x="61" y="36"/>
                    <a:pt x="63" y="33"/>
                  </a:cubicBezTo>
                  <a:cubicBezTo>
                    <a:pt x="65" y="28"/>
                    <a:pt x="67" y="24"/>
                    <a:pt x="70" y="21"/>
                  </a:cubicBezTo>
                  <a:close/>
                  <a:moveTo>
                    <a:pt x="42" y="17"/>
                  </a:moveTo>
                  <a:cubicBezTo>
                    <a:pt x="42" y="13"/>
                    <a:pt x="44" y="10"/>
                    <a:pt x="46" y="12"/>
                  </a:cubicBezTo>
                  <a:cubicBezTo>
                    <a:pt x="48" y="13"/>
                    <a:pt x="49" y="17"/>
                    <a:pt x="51" y="20"/>
                  </a:cubicBezTo>
                  <a:cubicBezTo>
                    <a:pt x="52" y="23"/>
                    <a:pt x="52" y="27"/>
                    <a:pt x="53" y="30"/>
                  </a:cubicBezTo>
                  <a:cubicBezTo>
                    <a:pt x="53" y="34"/>
                    <a:pt x="54" y="37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3"/>
                    <a:pt x="51" y="43"/>
                    <a:pt x="50" y="43"/>
                  </a:cubicBezTo>
                  <a:cubicBezTo>
                    <a:pt x="49" y="43"/>
                    <a:pt x="48" y="44"/>
                    <a:pt x="48" y="44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8" y="38"/>
                    <a:pt x="46" y="35"/>
                    <a:pt x="44" y="30"/>
                  </a:cubicBezTo>
                  <a:cubicBezTo>
                    <a:pt x="43" y="26"/>
                    <a:pt x="42" y="21"/>
                    <a:pt x="42" y="17"/>
                  </a:cubicBezTo>
                  <a:close/>
                  <a:moveTo>
                    <a:pt x="21" y="29"/>
                  </a:moveTo>
                  <a:cubicBezTo>
                    <a:pt x="23" y="29"/>
                    <a:pt x="27" y="31"/>
                    <a:pt x="30" y="33"/>
                  </a:cubicBezTo>
                  <a:cubicBezTo>
                    <a:pt x="33" y="35"/>
                    <a:pt x="35" y="37"/>
                    <a:pt x="38" y="39"/>
                  </a:cubicBezTo>
                  <a:cubicBezTo>
                    <a:pt x="40" y="41"/>
                    <a:pt x="42" y="44"/>
                    <a:pt x="45" y="46"/>
                  </a:cubicBezTo>
                  <a:cubicBezTo>
                    <a:pt x="43" y="47"/>
                    <a:pt x="42" y="48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49"/>
                    <a:pt x="39" y="49"/>
                    <a:pt x="39" y="49"/>
                  </a:cubicBezTo>
                  <a:cubicBezTo>
                    <a:pt x="36" y="48"/>
                    <a:pt x="34" y="46"/>
                    <a:pt x="31" y="45"/>
                  </a:cubicBezTo>
                  <a:cubicBezTo>
                    <a:pt x="27" y="42"/>
                    <a:pt x="23" y="39"/>
                    <a:pt x="21" y="36"/>
                  </a:cubicBezTo>
                  <a:cubicBezTo>
                    <a:pt x="19" y="33"/>
                    <a:pt x="19" y="30"/>
                    <a:pt x="21" y="29"/>
                  </a:cubicBezTo>
                  <a:close/>
                  <a:moveTo>
                    <a:pt x="12" y="60"/>
                  </a:moveTo>
                  <a:cubicBezTo>
                    <a:pt x="14" y="58"/>
                    <a:pt x="17" y="57"/>
                    <a:pt x="21" y="56"/>
                  </a:cubicBezTo>
                  <a:cubicBezTo>
                    <a:pt x="24" y="55"/>
                    <a:pt x="28" y="55"/>
                    <a:pt x="31" y="55"/>
                  </a:cubicBezTo>
                  <a:cubicBezTo>
                    <a:pt x="34" y="55"/>
                    <a:pt x="37" y="55"/>
                    <a:pt x="40" y="55"/>
                  </a:cubicBezTo>
                  <a:cubicBezTo>
                    <a:pt x="40" y="56"/>
                    <a:pt x="40" y="58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9" y="60"/>
                    <a:pt x="39" y="61"/>
                    <a:pt x="38" y="61"/>
                  </a:cubicBezTo>
                  <a:cubicBezTo>
                    <a:pt x="35" y="62"/>
                    <a:pt x="33" y="63"/>
                    <a:pt x="30" y="64"/>
                  </a:cubicBezTo>
                  <a:cubicBezTo>
                    <a:pt x="26" y="65"/>
                    <a:pt x="21" y="65"/>
                    <a:pt x="17" y="65"/>
                  </a:cubicBezTo>
                  <a:cubicBezTo>
                    <a:pt x="13" y="64"/>
                    <a:pt x="11" y="62"/>
                    <a:pt x="12" y="60"/>
                  </a:cubicBezTo>
                  <a:close/>
                  <a:moveTo>
                    <a:pt x="43" y="77"/>
                  </a:moveTo>
                  <a:cubicBezTo>
                    <a:pt x="41" y="81"/>
                    <a:pt x="37" y="85"/>
                    <a:pt x="34" y="88"/>
                  </a:cubicBezTo>
                  <a:cubicBezTo>
                    <a:pt x="31" y="90"/>
                    <a:pt x="28" y="90"/>
                    <a:pt x="28" y="87"/>
                  </a:cubicBezTo>
                  <a:cubicBezTo>
                    <a:pt x="28" y="85"/>
                    <a:pt x="29" y="82"/>
                    <a:pt x="31" y="79"/>
                  </a:cubicBezTo>
                  <a:cubicBezTo>
                    <a:pt x="33" y="76"/>
                    <a:pt x="35" y="73"/>
                    <a:pt x="38" y="71"/>
                  </a:cubicBezTo>
                  <a:cubicBezTo>
                    <a:pt x="39" y="69"/>
                    <a:pt x="41" y="67"/>
                    <a:pt x="43" y="65"/>
                  </a:cubicBezTo>
                  <a:cubicBezTo>
                    <a:pt x="44" y="66"/>
                    <a:pt x="46" y="68"/>
                    <a:pt x="47" y="69"/>
                  </a:cubicBezTo>
                  <a:cubicBezTo>
                    <a:pt x="46" y="72"/>
                    <a:pt x="45" y="74"/>
                    <a:pt x="43" y="77"/>
                  </a:cubicBezTo>
                  <a:close/>
                  <a:moveTo>
                    <a:pt x="67" y="92"/>
                  </a:moveTo>
                  <a:cubicBezTo>
                    <a:pt x="67" y="96"/>
                    <a:pt x="65" y="98"/>
                    <a:pt x="63" y="97"/>
                  </a:cubicBezTo>
                  <a:cubicBezTo>
                    <a:pt x="61" y="96"/>
                    <a:pt x="59" y="92"/>
                    <a:pt x="58" y="89"/>
                  </a:cubicBezTo>
                  <a:cubicBezTo>
                    <a:pt x="57" y="85"/>
                    <a:pt x="56" y="82"/>
                    <a:pt x="56" y="78"/>
                  </a:cubicBezTo>
                  <a:cubicBezTo>
                    <a:pt x="55" y="76"/>
                    <a:pt x="55" y="73"/>
                    <a:pt x="55" y="70"/>
                  </a:cubicBezTo>
                  <a:cubicBezTo>
                    <a:pt x="56" y="70"/>
                    <a:pt x="57" y="70"/>
                    <a:pt x="58" y="70"/>
                  </a:cubicBezTo>
                  <a:cubicBezTo>
                    <a:pt x="58" y="70"/>
                    <a:pt x="59" y="69"/>
                    <a:pt x="60" y="69"/>
                  </a:cubicBezTo>
                  <a:cubicBezTo>
                    <a:pt x="61" y="72"/>
                    <a:pt x="63" y="75"/>
                    <a:pt x="64" y="79"/>
                  </a:cubicBezTo>
                  <a:cubicBezTo>
                    <a:pt x="66" y="83"/>
                    <a:pt x="67" y="88"/>
                    <a:pt x="67" y="92"/>
                  </a:cubicBezTo>
                  <a:close/>
                  <a:moveTo>
                    <a:pt x="89" y="78"/>
                  </a:moveTo>
                  <a:cubicBezTo>
                    <a:pt x="87" y="78"/>
                    <a:pt x="84" y="77"/>
                    <a:pt x="81" y="76"/>
                  </a:cubicBezTo>
                  <a:cubicBezTo>
                    <a:pt x="78" y="74"/>
                    <a:pt x="75" y="72"/>
                    <a:pt x="72" y="70"/>
                  </a:cubicBezTo>
                  <a:cubicBezTo>
                    <a:pt x="69" y="68"/>
                    <a:pt x="67" y="66"/>
                    <a:pt x="65" y="64"/>
                  </a:cubicBezTo>
                  <a:cubicBezTo>
                    <a:pt x="66" y="63"/>
                    <a:pt x="67" y="61"/>
                    <a:pt x="67" y="60"/>
                  </a:cubicBezTo>
                  <a:cubicBezTo>
                    <a:pt x="67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9" y="60"/>
                    <a:pt x="69" y="60"/>
                    <a:pt x="70" y="61"/>
                  </a:cubicBezTo>
                  <a:cubicBezTo>
                    <a:pt x="73" y="61"/>
                    <a:pt x="75" y="62"/>
                    <a:pt x="78" y="64"/>
                  </a:cubicBezTo>
                  <a:cubicBezTo>
                    <a:pt x="82" y="66"/>
                    <a:pt x="86" y="69"/>
                    <a:pt x="89" y="71"/>
                  </a:cubicBezTo>
                  <a:cubicBezTo>
                    <a:pt x="92" y="74"/>
                    <a:pt x="92" y="77"/>
                    <a:pt x="89" y="78"/>
                  </a:cubicBezTo>
                  <a:close/>
                  <a:moveTo>
                    <a:pt x="95" y="47"/>
                  </a:moveTo>
                  <a:cubicBezTo>
                    <a:pt x="94" y="48"/>
                    <a:pt x="91" y="50"/>
                    <a:pt x="87" y="51"/>
                  </a:cubicBezTo>
                  <a:cubicBezTo>
                    <a:pt x="84" y="52"/>
                    <a:pt x="80" y="53"/>
                    <a:pt x="77" y="54"/>
                  </a:cubicBezTo>
                  <a:cubicBezTo>
                    <a:pt x="74" y="54"/>
                    <a:pt x="70" y="54"/>
                    <a:pt x="67" y="55"/>
                  </a:cubicBezTo>
                  <a:cubicBezTo>
                    <a:pt x="67" y="54"/>
                    <a:pt x="67" y="53"/>
                    <a:pt x="67" y="53"/>
                  </a:cubicBezTo>
                  <a:cubicBezTo>
                    <a:pt x="67" y="52"/>
                    <a:pt x="66" y="51"/>
                    <a:pt x="66" y="50"/>
                  </a:cubicBezTo>
                  <a:cubicBezTo>
                    <a:pt x="66" y="50"/>
                    <a:pt x="66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9" y="49"/>
                    <a:pt x="70" y="48"/>
                  </a:cubicBezTo>
                  <a:cubicBezTo>
                    <a:pt x="72" y="47"/>
                    <a:pt x="74" y="46"/>
                    <a:pt x="77" y="45"/>
                  </a:cubicBezTo>
                  <a:cubicBezTo>
                    <a:pt x="81" y="43"/>
                    <a:pt x="86" y="42"/>
                    <a:pt x="90" y="42"/>
                  </a:cubicBezTo>
                  <a:cubicBezTo>
                    <a:pt x="94" y="43"/>
                    <a:pt x="97" y="44"/>
                    <a:pt x="95" y="4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3" name="Freeform 251"/>
            <p:cNvSpPr>
              <a:spLocks noEditPoints="1"/>
            </p:cNvSpPr>
            <p:nvPr/>
          </p:nvSpPr>
          <p:spPr bwMode="auto">
            <a:xfrm>
              <a:off x="1743075" y="5754688"/>
              <a:ext cx="487363" cy="493713"/>
            </a:xfrm>
            <a:custGeom>
              <a:avLst/>
              <a:gdLst>
                <a:gd name="T0" fmla="*/ 84 w 130"/>
                <a:gd name="T1" fmla="*/ 66 h 131"/>
                <a:gd name="T2" fmla="*/ 125 w 130"/>
                <a:gd name="T3" fmla="*/ 40 h 131"/>
                <a:gd name="T4" fmla="*/ 98 w 130"/>
                <a:gd name="T5" fmla="*/ 4 h 131"/>
                <a:gd name="T6" fmla="*/ 65 w 130"/>
                <a:gd name="T7" fmla="*/ 46 h 131"/>
                <a:gd name="T8" fmla="*/ 41 w 130"/>
                <a:gd name="T9" fmla="*/ 5 h 131"/>
                <a:gd name="T10" fmla="*/ 4 w 130"/>
                <a:gd name="T11" fmla="*/ 31 h 131"/>
                <a:gd name="T12" fmla="*/ 46 w 130"/>
                <a:gd name="T13" fmla="*/ 64 h 131"/>
                <a:gd name="T14" fmla="*/ 5 w 130"/>
                <a:gd name="T15" fmla="*/ 92 h 131"/>
                <a:gd name="T16" fmla="*/ 33 w 130"/>
                <a:gd name="T17" fmla="*/ 127 h 131"/>
                <a:gd name="T18" fmla="*/ 64 w 130"/>
                <a:gd name="T19" fmla="*/ 84 h 131"/>
                <a:gd name="T20" fmla="*/ 92 w 130"/>
                <a:gd name="T21" fmla="*/ 125 h 131"/>
                <a:gd name="T22" fmla="*/ 127 w 130"/>
                <a:gd name="T23" fmla="*/ 97 h 131"/>
                <a:gd name="T24" fmla="*/ 81 w 130"/>
                <a:gd name="T25" fmla="*/ 76 h 131"/>
                <a:gd name="T26" fmla="*/ 94 w 130"/>
                <a:gd name="T27" fmla="*/ 88 h 131"/>
                <a:gd name="T28" fmla="*/ 78 w 130"/>
                <a:gd name="T29" fmla="*/ 80 h 131"/>
                <a:gd name="T30" fmla="*/ 78 w 130"/>
                <a:gd name="T31" fmla="*/ 51 h 131"/>
                <a:gd name="T32" fmla="*/ 85 w 130"/>
                <a:gd name="T33" fmla="*/ 36 h 131"/>
                <a:gd name="T34" fmla="*/ 87 w 130"/>
                <a:gd name="T35" fmla="*/ 45 h 131"/>
                <a:gd name="T36" fmla="*/ 80 w 130"/>
                <a:gd name="T37" fmla="*/ 26 h 131"/>
                <a:gd name="T38" fmla="*/ 94 w 130"/>
                <a:gd name="T39" fmla="*/ 29 h 131"/>
                <a:gd name="T40" fmla="*/ 93 w 130"/>
                <a:gd name="T41" fmla="*/ 51 h 131"/>
                <a:gd name="T42" fmla="*/ 93 w 130"/>
                <a:gd name="T43" fmla="*/ 37 h 131"/>
                <a:gd name="T44" fmla="*/ 75 w 130"/>
                <a:gd name="T45" fmla="*/ 46 h 131"/>
                <a:gd name="T46" fmla="*/ 52 w 130"/>
                <a:gd name="T47" fmla="*/ 80 h 131"/>
                <a:gd name="T48" fmla="*/ 51 w 130"/>
                <a:gd name="T49" fmla="*/ 86 h 131"/>
                <a:gd name="T50" fmla="*/ 40 w 130"/>
                <a:gd name="T51" fmla="*/ 91 h 131"/>
                <a:gd name="T52" fmla="*/ 50 w 130"/>
                <a:gd name="T53" fmla="*/ 77 h 131"/>
                <a:gd name="T54" fmla="*/ 49 w 130"/>
                <a:gd name="T55" fmla="*/ 54 h 131"/>
                <a:gd name="T56" fmla="*/ 36 w 130"/>
                <a:gd name="T57" fmla="*/ 42 h 131"/>
                <a:gd name="T58" fmla="*/ 52 w 130"/>
                <a:gd name="T59" fmla="*/ 50 h 131"/>
                <a:gd name="T60" fmla="*/ 23 w 130"/>
                <a:gd name="T61" fmla="*/ 44 h 131"/>
                <a:gd name="T62" fmla="*/ 36 w 130"/>
                <a:gd name="T63" fmla="*/ 26 h 131"/>
                <a:gd name="T64" fmla="*/ 53 w 130"/>
                <a:gd name="T65" fmla="*/ 47 h 131"/>
                <a:gd name="T66" fmla="*/ 33 w 130"/>
                <a:gd name="T67" fmla="*/ 44 h 131"/>
                <a:gd name="T68" fmla="*/ 26 w 130"/>
                <a:gd name="T69" fmla="*/ 49 h 131"/>
                <a:gd name="T70" fmla="*/ 39 w 130"/>
                <a:gd name="T71" fmla="*/ 106 h 131"/>
                <a:gd name="T72" fmla="*/ 26 w 130"/>
                <a:gd name="T73" fmla="*/ 89 h 131"/>
                <a:gd name="T74" fmla="*/ 41 w 130"/>
                <a:gd name="T75" fmla="*/ 83 h 131"/>
                <a:gd name="T76" fmla="*/ 51 w 130"/>
                <a:gd name="T77" fmla="*/ 90 h 131"/>
                <a:gd name="T78" fmla="*/ 56 w 130"/>
                <a:gd name="T79" fmla="*/ 76 h 131"/>
                <a:gd name="T80" fmla="*/ 76 w 130"/>
                <a:gd name="T81" fmla="*/ 74 h 131"/>
                <a:gd name="T82" fmla="*/ 101 w 130"/>
                <a:gd name="T83" fmla="*/ 93 h 131"/>
                <a:gd name="T84" fmla="*/ 79 w 130"/>
                <a:gd name="T85" fmla="*/ 93 h 131"/>
                <a:gd name="T86" fmla="*/ 92 w 130"/>
                <a:gd name="T87" fmla="*/ 93 h 131"/>
                <a:gd name="T88" fmla="*/ 85 w 130"/>
                <a:gd name="T89" fmla="*/ 75 h 131"/>
                <a:gd name="T90" fmla="*/ 106 w 130"/>
                <a:gd name="T91" fmla="*/ 9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31">
                  <a:moveTo>
                    <a:pt x="129" y="86"/>
                  </a:moveTo>
                  <a:cubicBezTo>
                    <a:pt x="128" y="82"/>
                    <a:pt x="126" y="79"/>
                    <a:pt x="123" y="76"/>
                  </a:cubicBezTo>
                  <a:cubicBezTo>
                    <a:pt x="113" y="67"/>
                    <a:pt x="98" y="64"/>
                    <a:pt x="84" y="66"/>
                  </a:cubicBezTo>
                  <a:cubicBezTo>
                    <a:pt x="84" y="64"/>
                    <a:pt x="84" y="63"/>
                    <a:pt x="84" y="62"/>
                  </a:cubicBezTo>
                  <a:cubicBezTo>
                    <a:pt x="90" y="62"/>
                    <a:pt x="96" y="61"/>
                    <a:pt x="102" y="59"/>
                  </a:cubicBezTo>
                  <a:cubicBezTo>
                    <a:pt x="112" y="56"/>
                    <a:pt x="120" y="49"/>
                    <a:pt x="125" y="40"/>
                  </a:cubicBezTo>
                  <a:cubicBezTo>
                    <a:pt x="127" y="35"/>
                    <a:pt x="127" y="30"/>
                    <a:pt x="123" y="26"/>
                  </a:cubicBezTo>
                  <a:cubicBezTo>
                    <a:pt x="118" y="20"/>
                    <a:pt x="109" y="20"/>
                    <a:pt x="104" y="14"/>
                  </a:cubicBezTo>
                  <a:cubicBezTo>
                    <a:pt x="102" y="11"/>
                    <a:pt x="101" y="7"/>
                    <a:pt x="98" y="4"/>
                  </a:cubicBezTo>
                  <a:cubicBezTo>
                    <a:pt x="96" y="1"/>
                    <a:pt x="91" y="0"/>
                    <a:pt x="87" y="0"/>
                  </a:cubicBezTo>
                  <a:cubicBezTo>
                    <a:pt x="84" y="1"/>
                    <a:pt x="80" y="3"/>
                    <a:pt x="77" y="6"/>
                  </a:cubicBezTo>
                  <a:cubicBezTo>
                    <a:pt x="67" y="16"/>
                    <a:pt x="64" y="31"/>
                    <a:pt x="65" y="46"/>
                  </a:cubicBezTo>
                  <a:cubicBezTo>
                    <a:pt x="64" y="46"/>
                    <a:pt x="63" y="46"/>
                    <a:pt x="62" y="46"/>
                  </a:cubicBezTo>
                  <a:cubicBezTo>
                    <a:pt x="62" y="40"/>
                    <a:pt x="61" y="33"/>
                    <a:pt x="59" y="27"/>
                  </a:cubicBezTo>
                  <a:cubicBezTo>
                    <a:pt x="56" y="18"/>
                    <a:pt x="50" y="9"/>
                    <a:pt x="41" y="5"/>
                  </a:cubicBezTo>
                  <a:cubicBezTo>
                    <a:pt x="36" y="2"/>
                    <a:pt x="31" y="3"/>
                    <a:pt x="26" y="6"/>
                  </a:cubicBezTo>
                  <a:cubicBezTo>
                    <a:pt x="20" y="11"/>
                    <a:pt x="20" y="20"/>
                    <a:pt x="14" y="25"/>
                  </a:cubicBezTo>
                  <a:cubicBezTo>
                    <a:pt x="11" y="27"/>
                    <a:pt x="7" y="28"/>
                    <a:pt x="4" y="31"/>
                  </a:cubicBezTo>
                  <a:cubicBezTo>
                    <a:pt x="1" y="33"/>
                    <a:pt x="0" y="38"/>
                    <a:pt x="1" y="41"/>
                  </a:cubicBezTo>
                  <a:cubicBezTo>
                    <a:pt x="1" y="45"/>
                    <a:pt x="4" y="49"/>
                    <a:pt x="6" y="52"/>
                  </a:cubicBezTo>
                  <a:cubicBezTo>
                    <a:pt x="16" y="62"/>
                    <a:pt x="31" y="65"/>
                    <a:pt x="46" y="64"/>
                  </a:cubicBezTo>
                  <a:cubicBezTo>
                    <a:pt x="46" y="66"/>
                    <a:pt x="46" y="67"/>
                    <a:pt x="46" y="68"/>
                  </a:cubicBezTo>
                  <a:cubicBezTo>
                    <a:pt x="39" y="68"/>
                    <a:pt x="33" y="69"/>
                    <a:pt x="26" y="72"/>
                  </a:cubicBezTo>
                  <a:cubicBezTo>
                    <a:pt x="17" y="76"/>
                    <a:pt x="9" y="83"/>
                    <a:pt x="5" y="92"/>
                  </a:cubicBezTo>
                  <a:cubicBezTo>
                    <a:pt x="3" y="97"/>
                    <a:pt x="3" y="102"/>
                    <a:pt x="7" y="106"/>
                  </a:cubicBezTo>
                  <a:cubicBezTo>
                    <a:pt x="12" y="112"/>
                    <a:pt x="21" y="111"/>
                    <a:pt x="26" y="117"/>
                  </a:cubicBezTo>
                  <a:cubicBezTo>
                    <a:pt x="29" y="120"/>
                    <a:pt x="30" y="124"/>
                    <a:pt x="33" y="127"/>
                  </a:cubicBezTo>
                  <a:cubicBezTo>
                    <a:pt x="36" y="130"/>
                    <a:pt x="40" y="131"/>
                    <a:pt x="44" y="130"/>
                  </a:cubicBezTo>
                  <a:cubicBezTo>
                    <a:pt x="47" y="129"/>
                    <a:pt x="51" y="126"/>
                    <a:pt x="54" y="124"/>
                  </a:cubicBezTo>
                  <a:cubicBezTo>
                    <a:pt x="63" y="114"/>
                    <a:pt x="65" y="99"/>
                    <a:pt x="64" y="84"/>
                  </a:cubicBezTo>
                  <a:cubicBezTo>
                    <a:pt x="65" y="84"/>
                    <a:pt x="67" y="84"/>
                    <a:pt x="68" y="84"/>
                  </a:cubicBezTo>
                  <a:cubicBezTo>
                    <a:pt x="68" y="91"/>
                    <a:pt x="69" y="97"/>
                    <a:pt x="72" y="103"/>
                  </a:cubicBezTo>
                  <a:cubicBezTo>
                    <a:pt x="75" y="113"/>
                    <a:pt x="82" y="121"/>
                    <a:pt x="92" y="125"/>
                  </a:cubicBezTo>
                  <a:cubicBezTo>
                    <a:pt x="97" y="127"/>
                    <a:pt x="102" y="126"/>
                    <a:pt x="106" y="123"/>
                  </a:cubicBezTo>
                  <a:cubicBezTo>
                    <a:pt x="112" y="118"/>
                    <a:pt x="111" y="109"/>
                    <a:pt x="117" y="103"/>
                  </a:cubicBezTo>
                  <a:cubicBezTo>
                    <a:pt x="120" y="101"/>
                    <a:pt x="124" y="100"/>
                    <a:pt x="127" y="97"/>
                  </a:cubicBezTo>
                  <a:cubicBezTo>
                    <a:pt x="129" y="94"/>
                    <a:pt x="130" y="90"/>
                    <a:pt x="129" y="86"/>
                  </a:cubicBezTo>
                  <a:close/>
                  <a:moveTo>
                    <a:pt x="79" y="78"/>
                  </a:moveTo>
                  <a:cubicBezTo>
                    <a:pt x="80" y="77"/>
                    <a:pt x="81" y="77"/>
                    <a:pt x="81" y="76"/>
                  </a:cubicBezTo>
                  <a:cubicBezTo>
                    <a:pt x="83" y="77"/>
                    <a:pt x="85" y="78"/>
                    <a:pt x="87" y="79"/>
                  </a:cubicBezTo>
                  <a:cubicBezTo>
                    <a:pt x="89" y="80"/>
                    <a:pt x="92" y="82"/>
                    <a:pt x="93" y="85"/>
                  </a:cubicBezTo>
                  <a:cubicBezTo>
                    <a:pt x="94" y="86"/>
                    <a:pt x="94" y="87"/>
                    <a:pt x="94" y="88"/>
                  </a:cubicBezTo>
                  <a:cubicBezTo>
                    <a:pt x="94" y="89"/>
                    <a:pt x="93" y="90"/>
                    <a:pt x="92" y="90"/>
                  </a:cubicBezTo>
                  <a:cubicBezTo>
                    <a:pt x="89" y="91"/>
                    <a:pt x="87" y="89"/>
                    <a:pt x="85" y="87"/>
                  </a:cubicBezTo>
                  <a:cubicBezTo>
                    <a:pt x="82" y="85"/>
                    <a:pt x="80" y="82"/>
                    <a:pt x="78" y="80"/>
                  </a:cubicBezTo>
                  <a:cubicBezTo>
                    <a:pt x="78" y="79"/>
                    <a:pt x="79" y="79"/>
                    <a:pt x="79" y="78"/>
                  </a:cubicBezTo>
                  <a:close/>
                  <a:moveTo>
                    <a:pt x="79" y="52"/>
                  </a:moveTo>
                  <a:cubicBezTo>
                    <a:pt x="79" y="52"/>
                    <a:pt x="78" y="51"/>
                    <a:pt x="78" y="51"/>
                  </a:cubicBezTo>
                  <a:cubicBezTo>
                    <a:pt x="77" y="50"/>
                    <a:pt x="76" y="50"/>
                    <a:pt x="76" y="49"/>
                  </a:cubicBezTo>
                  <a:cubicBezTo>
                    <a:pt x="77" y="47"/>
                    <a:pt x="78" y="45"/>
                    <a:pt x="79" y="43"/>
                  </a:cubicBezTo>
                  <a:cubicBezTo>
                    <a:pt x="81" y="40"/>
                    <a:pt x="83" y="38"/>
                    <a:pt x="85" y="36"/>
                  </a:cubicBezTo>
                  <a:cubicBezTo>
                    <a:pt x="86" y="35"/>
                    <a:pt x="87" y="35"/>
                    <a:pt x="88" y="35"/>
                  </a:cubicBezTo>
                  <a:cubicBezTo>
                    <a:pt x="90" y="35"/>
                    <a:pt x="90" y="36"/>
                    <a:pt x="91" y="37"/>
                  </a:cubicBezTo>
                  <a:cubicBezTo>
                    <a:pt x="91" y="40"/>
                    <a:pt x="89" y="43"/>
                    <a:pt x="87" y="45"/>
                  </a:cubicBezTo>
                  <a:cubicBezTo>
                    <a:pt x="85" y="47"/>
                    <a:pt x="82" y="50"/>
                    <a:pt x="80" y="52"/>
                  </a:cubicBezTo>
                  <a:cubicBezTo>
                    <a:pt x="80" y="52"/>
                    <a:pt x="79" y="52"/>
                    <a:pt x="79" y="52"/>
                  </a:cubicBezTo>
                  <a:close/>
                  <a:moveTo>
                    <a:pt x="80" y="26"/>
                  </a:moveTo>
                  <a:cubicBezTo>
                    <a:pt x="82" y="24"/>
                    <a:pt x="84" y="23"/>
                    <a:pt x="85" y="23"/>
                  </a:cubicBezTo>
                  <a:cubicBezTo>
                    <a:pt x="87" y="22"/>
                    <a:pt x="89" y="23"/>
                    <a:pt x="91" y="24"/>
                  </a:cubicBezTo>
                  <a:cubicBezTo>
                    <a:pt x="92" y="26"/>
                    <a:pt x="92" y="28"/>
                    <a:pt x="94" y="29"/>
                  </a:cubicBezTo>
                  <a:cubicBezTo>
                    <a:pt x="96" y="32"/>
                    <a:pt x="100" y="32"/>
                    <a:pt x="103" y="35"/>
                  </a:cubicBezTo>
                  <a:cubicBezTo>
                    <a:pt x="104" y="37"/>
                    <a:pt x="105" y="40"/>
                    <a:pt x="104" y="42"/>
                  </a:cubicBezTo>
                  <a:cubicBezTo>
                    <a:pt x="101" y="47"/>
                    <a:pt x="97" y="50"/>
                    <a:pt x="93" y="51"/>
                  </a:cubicBezTo>
                  <a:cubicBezTo>
                    <a:pt x="89" y="52"/>
                    <a:pt x="86" y="53"/>
                    <a:pt x="83" y="53"/>
                  </a:cubicBezTo>
                  <a:cubicBezTo>
                    <a:pt x="85" y="51"/>
                    <a:pt x="87" y="49"/>
                    <a:pt x="89" y="46"/>
                  </a:cubicBezTo>
                  <a:cubicBezTo>
                    <a:pt x="91" y="44"/>
                    <a:pt x="93" y="41"/>
                    <a:pt x="93" y="37"/>
                  </a:cubicBezTo>
                  <a:cubicBezTo>
                    <a:pt x="93" y="34"/>
                    <a:pt x="90" y="32"/>
                    <a:pt x="87" y="33"/>
                  </a:cubicBezTo>
                  <a:cubicBezTo>
                    <a:pt x="83" y="33"/>
                    <a:pt x="81" y="36"/>
                    <a:pt x="79" y="39"/>
                  </a:cubicBezTo>
                  <a:cubicBezTo>
                    <a:pt x="77" y="41"/>
                    <a:pt x="76" y="43"/>
                    <a:pt x="75" y="46"/>
                  </a:cubicBezTo>
                  <a:cubicBezTo>
                    <a:pt x="74" y="38"/>
                    <a:pt x="75" y="31"/>
                    <a:pt x="80" y="26"/>
                  </a:cubicBezTo>
                  <a:close/>
                  <a:moveTo>
                    <a:pt x="50" y="77"/>
                  </a:moveTo>
                  <a:cubicBezTo>
                    <a:pt x="51" y="78"/>
                    <a:pt x="51" y="79"/>
                    <a:pt x="52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3"/>
                    <a:pt x="52" y="85"/>
                    <a:pt x="51" y="86"/>
                  </a:cubicBezTo>
                  <a:cubicBezTo>
                    <a:pt x="50" y="89"/>
                    <a:pt x="48" y="91"/>
                    <a:pt x="45" y="93"/>
                  </a:cubicBezTo>
                  <a:cubicBezTo>
                    <a:pt x="44" y="93"/>
                    <a:pt x="43" y="94"/>
                    <a:pt x="42" y="94"/>
                  </a:cubicBezTo>
                  <a:cubicBezTo>
                    <a:pt x="41" y="93"/>
                    <a:pt x="40" y="92"/>
                    <a:pt x="40" y="91"/>
                  </a:cubicBezTo>
                  <a:cubicBezTo>
                    <a:pt x="39" y="89"/>
                    <a:pt x="41" y="86"/>
                    <a:pt x="43" y="84"/>
                  </a:cubicBezTo>
                  <a:cubicBezTo>
                    <a:pt x="45" y="82"/>
                    <a:pt x="47" y="80"/>
                    <a:pt x="50" y="77"/>
                  </a:cubicBezTo>
                  <a:cubicBezTo>
                    <a:pt x="50" y="77"/>
                    <a:pt x="50" y="77"/>
                    <a:pt x="50" y="77"/>
                  </a:cubicBezTo>
                  <a:close/>
                  <a:moveTo>
                    <a:pt x="50" y="52"/>
                  </a:moveTo>
                  <a:cubicBezTo>
                    <a:pt x="50" y="53"/>
                    <a:pt x="50" y="53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7" y="53"/>
                    <a:pt x="45" y="52"/>
                    <a:pt x="43" y="51"/>
                  </a:cubicBezTo>
                  <a:cubicBezTo>
                    <a:pt x="41" y="50"/>
                    <a:pt x="38" y="48"/>
                    <a:pt x="37" y="45"/>
                  </a:cubicBezTo>
                  <a:cubicBezTo>
                    <a:pt x="36" y="44"/>
                    <a:pt x="36" y="43"/>
                    <a:pt x="36" y="42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41" y="39"/>
                    <a:pt x="43" y="41"/>
                    <a:pt x="45" y="43"/>
                  </a:cubicBezTo>
                  <a:cubicBezTo>
                    <a:pt x="48" y="45"/>
                    <a:pt x="50" y="48"/>
                    <a:pt x="52" y="50"/>
                  </a:cubicBezTo>
                  <a:cubicBezTo>
                    <a:pt x="52" y="51"/>
                    <a:pt x="51" y="52"/>
                    <a:pt x="50" y="52"/>
                  </a:cubicBezTo>
                  <a:close/>
                  <a:moveTo>
                    <a:pt x="26" y="49"/>
                  </a:moveTo>
                  <a:cubicBezTo>
                    <a:pt x="25" y="47"/>
                    <a:pt x="23" y="46"/>
                    <a:pt x="23" y="44"/>
                  </a:cubicBezTo>
                  <a:cubicBezTo>
                    <a:pt x="23" y="42"/>
                    <a:pt x="23" y="40"/>
                    <a:pt x="25" y="38"/>
                  </a:cubicBezTo>
                  <a:cubicBezTo>
                    <a:pt x="26" y="37"/>
                    <a:pt x="28" y="37"/>
                    <a:pt x="30" y="36"/>
                  </a:cubicBezTo>
                  <a:cubicBezTo>
                    <a:pt x="33" y="33"/>
                    <a:pt x="33" y="29"/>
                    <a:pt x="36" y="26"/>
                  </a:cubicBezTo>
                  <a:cubicBezTo>
                    <a:pt x="38" y="25"/>
                    <a:pt x="40" y="25"/>
                    <a:pt x="43" y="26"/>
                  </a:cubicBezTo>
                  <a:cubicBezTo>
                    <a:pt x="47" y="28"/>
                    <a:pt x="50" y="32"/>
                    <a:pt x="52" y="37"/>
                  </a:cubicBezTo>
                  <a:cubicBezTo>
                    <a:pt x="53" y="40"/>
                    <a:pt x="53" y="44"/>
                    <a:pt x="53" y="47"/>
                  </a:cubicBezTo>
                  <a:cubicBezTo>
                    <a:pt x="51" y="45"/>
                    <a:pt x="49" y="43"/>
                    <a:pt x="47" y="41"/>
                  </a:cubicBezTo>
                  <a:cubicBezTo>
                    <a:pt x="45" y="39"/>
                    <a:pt x="42" y="37"/>
                    <a:pt x="38" y="37"/>
                  </a:cubicBezTo>
                  <a:cubicBezTo>
                    <a:pt x="35" y="38"/>
                    <a:pt x="33" y="40"/>
                    <a:pt x="33" y="44"/>
                  </a:cubicBezTo>
                  <a:cubicBezTo>
                    <a:pt x="34" y="47"/>
                    <a:pt x="37" y="50"/>
                    <a:pt x="40" y="52"/>
                  </a:cubicBezTo>
                  <a:cubicBezTo>
                    <a:pt x="41" y="53"/>
                    <a:pt x="43" y="54"/>
                    <a:pt x="45" y="55"/>
                  </a:cubicBezTo>
                  <a:cubicBezTo>
                    <a:pt x="38" y="55"/>
                    <a:pt x="31" y="54"/>
                    <a:pt x="26" y="49"/>
                  </a:cubicBezTo>
                  <a:close/>
                  <a:moveTo>
                    <a:pt x="50" y="104"/>
                  </a:moveTo>
                  <a:cubicBezTo>
                    <a:pt x="48" y="106"/>
                    <a:pt x="47" y="107"/>
                    <a:pt x="45" y="107"/>
                  </a:cubicBezTo>
                  <a:cubicBezTo>
                    <a:pt x="43" y="108"/>
                    <a:pt x="41" y="107"/>
                    <a:pt x="39" y="106"/>
                  </a:cubicBezTo>
                  <a:cubicBezTo>
                    <a:pt x="38" y="105"/>
                    <a:pt x="38" y="102"/>
                    <a:pt x="36" y="101"/>
                  </a:cubicBezTo>
                  <a:cubicBezTo>
                    <a:pt x="34" y="98"/>
                    <a:pt x="29" y="99"/>
                    <a:pt x="27" y="96"/>
                  </a:cubicBezTo>
                  <a:cubicBezTo>
                    <a:pt x="25" y="94"/>
                    <a:pt x="25" y="91"/>
                    <a:pt x="26" y="89"/>
                  </a:cubicBezTo>
                  <a:cubicBezTo>
                    <a:pt x="28" y="84"/>
                    <a:pt x="32" y="81"/>
                    <a:pt x="36" y="79"/>
                  </a:cubicBezTo>
                  <a:cubicBezTo>
                    <a:pt x="39" y="78"/>
                    <a:pt x="43" y="77"/>
                    <a:pt x="46" y="77"/>
                  </a:cubicBezTo>
                  <a:cubicBezTo>
                    <a:pt x="45" y="79"/>
                    <a:pt x="43" y="81"/>
                    <a:pt x="41" y="83"/>
                  </a:cubicBezTo>
                  <a:cubicBezTo>
                    <a:pt x="39" y="85"/>
                    <a:pt x="37" y="88"/>
                    <a:pt x="37" y="91"/>
                  </a:cubicBezTo>
                  <a:cubicBezTo>
                    <a:pt x="38" y="95"/>
                    <a:pt x="40" y="97"/>
                    <a:pt x="44" y="96"/>
                  </a:cubicBezTo>
                  <a:cubicBezTo>
                    <a:pt x="47" y="95"/>
                    <a:pt x="49" y="93"/>
                    <a:pt x="51" y="90"/>
                  </a:cubicBezTo>
                  <a:cubicBezTo>
                    <a:pt x="53" y="88"/>
                    <a:pt x="54" y="87"/>
                    <a:pt x="55" y="85"/>
                  </a:cubicBezTo>
                  <a:cubicBezTo>
                    <a:pt x="55" y="92"/>
                    <a:pt x="54" y="99"/>
                    <a:pt x="50" y="104"/>
                  </a:cubicBezTo>
                  <a:close/>
                  <a:moveTo>
                    <a:pt x="56" y="76"/>
                  </a:moveTo>
                  <a:cubicBezTo>
                    <a:pt x="51" y="71"/>
                    <a:pt x="50" y="62"/>
                    <a:pt x="55" y="56"/>
                  </a:cubicBezTo>
                  <a:cubicBezTo>
                    <a:pt x="60" y="50"/>
                    <a:pt x="69" y="49"/>
                    <a:pt x="75" y="55"/>
                  </a:cubicBezTo>
                  <a:cubicBezTo>
                    <a:pt x="81" y="60"/>
                    <a:pt x="82" y="69"/>
                    <a:pt x="76" y="74"/>
                  </a:cubicBezTo>
                  <a:cubicBezTo>
                    <a:pt x="71" y="80"/>
                    <a:pt x="62" y="81"/>
                    <a:pt x="56" y="76"/>
                  </a:cubicBezTo>
                  <a:close/>
                  <a:moveTo>
                    <a:pt x="106" y="90"/>
                  </a:moveTo>
                  <a:cubicBezTo>
                    <a:pt x="104" y="92"/>
                    <a:pt x="102" y="92"/>
                    <a:pt x="101" y="93"/>
                  </a:cubicBezTo>
                  <a:cubicBezTo>
                    <a:pt x="98" y="96"/>
                    <a:pt x="98" y="100"/>
                    <a:pt x="95" y="103"/>
                  </a:cubicBezTo>
                  <a:cubicBezTo>
                    <a:pt x="93" y="105"/>
                    <a:pt x="91" y="105"/>
                    <a:pt x="88" y="104"/>
                  </a:cubicBezTo>
                  <a:cubicBezTo>
                    <a:pt x="84" y="102"/>
                    <a:pt x="81" y="98"/>
                    <a:pt x="79" y="93"/>
                  </a:cubicBezTo>
                  <a:cubicBezTo>
                    <a:pt x="77" y="90"/>
                    <a:pt x="77" y="86"/>
                    <a:pt x="77" y="83"/>
                  </a:cubicBezTo>
                  <a:cubicBezTo>
                    <a:pt x="79" y="85"/>
                    <a:pt x="81" y="87"/>
                    <a:pt x="83" y="89"/>
                  </a:cubicBezTo>
                  <a:cubicBezTo>
                    <a:pt x="85" y="91"/>
                    <a:pt x="88" y="93"/>
                    <a:pt x="92" y="93"/>
                  </a:cubicBezTo>
                  <a:cubicBezTo>
                    <a:pt x="95" y="92"/>
                    <a:pt x="97" y="90"/>
                    <a:pt x="96" y="86"/>
                  </a:cubicBezTo>
                  <a:cubicBezTo>
                    <a:pt x="96" y="83"/>
                    <a:pt x="93" y="81"/>
                    <a:pt x="90" y="79"/>
                  </a:cubicBezTo>
                  <a:cubicBezTo>
                    <a:pt x="89" y="77"/>
                    <a:pt x="87" y="76"/>
                    <a:pt x="85" y="75"/>
                  </a:cubicBezTo>
                  <a:cubicBezTo>
                    <a:pt x="92" y="74"/>
                    <a:pt x="99" y="75"/>
                    <a:pt x="104" y="80"/>
                  </a:cubicBezTo>
                  <a:cubicBezTo>
                    <a:pt x="105" y="82"/>
                    <a:pt x="106" y="83"/>
                    <a:pt x="107" y="85"/>
                  </a:cubicBezTo>
                  <a:cubicBezTo>
                    <a:pt x="107" y="87"/>
                    <a:pt x="107" y="89"/>
                    <a:pt x="106" y="9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4" name="Freeform 252"/>
            <p:cNvSpPr>
              <a:spLocks/>
            </p:cNvSpPr>
            <p:nvPr/>
          </p:nvSpPr>
          <p:spPr bwMode="auto">
            <a:xfrm>
              <a:off x="1960563" y="5970588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0 w 17"/>
                <a:gd name="T3" fmla="*/ 8 h 16"/>
                <a:gd name="T4" fmla="*/ 9 w 17"/>
                <a:gd name="T5" fmla="*/ 16 h 16"/>
                <a:gd name="T6" fmla="*/ 16 w 17"/>
                <a:gd name="T7" fmla="*/ 7 h 16"/>
                <a:gd name="T8" fmla="*/ 8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1" y="13"/>
                    <a:pt x="4" y="16"/>
                    <a:pt x="9" y="16"/>
                  </a:cubicBezTo>
                  <a:cubicBezTo>
                    <a:pt x="13" y="16"/>
                    <a:pt x="17" y="12"/>
                    <a:pt x="16" y="7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5" name="Freeform 253"/>
            <p:cNvSpPr>
              <a:spLocks/>
            </p:cNvSpPr>
            <p:nvPr/>
          </p:nvSpPr>
          <p:spPr bwMode="auto">
            <a:xfrm>
              <a:off x="3775075" y="4791076"/>
              <a:ext cx="44450" cy="79375"/>
            </a:xfrm>
            <a:custGeom>
              <a:avLst/>
              <a:gdLst>
                <a:gd name="T0" fmla="*/ 6 w 12"/>
                <a:gd name="T1" fmla="*/ 1 h 21"/>
                <a:gd name="T2" fmla="*/ 1 w 12"/>
                <a:gd name="T3" fmla="*/ 6 h 21"/>
                <a:gd name="T4" fmla="*/ 3 w 12"/>
                <a:gd name="T5" fmla="*/ 12 h 21"/>
                <a:gd name="T6" fmla="*/ 11 w 12"/>
                <a:gd name="T7" fmla="*/ 21 h 21"/>
                <a:gd name="T8" fmla="*/ 11 w 12"/>
                <a:gd name="T9" fmla="*/ 8 h 21"/>
                <a:gd name="T10" fmla="*/ 6 w 12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1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8"/>
                    <a:pt x="1" y="10"/>
                    <a:pt x="3" y="12"/>
                  </a:cubicBezTo>
                  <a:cubicBezTo>
                    <a:pt x="5" y="16"/>
                    <a:pt x="8" y="18"/>
                    <a:pt x="11" y="21"/>
                  </a:cubicBezTo>
                  <a:cubicBezTo>
                    <a:pt x="11" y="21"/>
                    <a:pt x="12" y="13"/>
                    <a:pt x="11" y="8"/>
                  </a:cubicBezTo>
                  <a:cubicBezTo>
                    <a:pt x="11" y="5"/>
                    <a:pt x="10" y="2"/>
                    <a:pt x="6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6" name="Freeform 254"/>
            <p:cNvSpPr>
              <a:spLocks noEditPoints="1"/>
            </p:cNvSpPr>
            <p:nvPr/>
          </p:nvSpPr>
          <p:spPr bwMode="auto">
            <a:xfrm>
              <a:off x="3582988" y="4756151"/>
              <a:ext cx="615950" cy="619125"/>
            </a:xfrm>
            <a:custGeom>
              <a:avLst/>
              <a:gdLst>
                <a:gd name="T0" fmla="*/ 96 w 164"/>
                <a:gd name="T1" fmla="*/ 2 h 164"/>
                <a:gd name="T2" fmla="*/ 74 w 164"/>
                <a:gd name="T3" fmla="*/ 13 h 164"/>
                <a:gd name="T4" fmla="*/ 72 w 164"/>
                <a:gd name="T5" fmla="*/ 62 h 164"/>
                <a:gd name="T6" fmla="*/ 33 w 164"/>
                <a:gd name="T7" fmla="*/ 24 h 164"/>
                <a:gd name="T8" fmla="*/ 11 w 164"/>
                <a:gd name="T9" fmla="*/ 56 h 164"/>
                <a:gd name="T10" fmla="*/ 2 w 164"/>
                <a:gd name="T11" fmla="*/ 80 h 164"/>
                <a:gd name="T12" fmla="*/ 60 w 164"/>
                <a:gd name="T13" fmla="*/ 89 h 164"/>
                <a:gd name="T14" fmla="*/ 42 w 164"/>
                <a:gd name="T15" fmla="*/ 102 h 164"/>
                <a:gd name="T16" fmla="*/ 30 w 164"/>
                <a:gd name="T17" fmla="*/ 146 h 164"/>
                <a:gd name="T18" fmla="*/ 65 w 164"/>
                <a:gd name="T19" fmla="*/ 162 h 164"/>
                <a:gd name="T20" fmla="*/ 87 w 164"/>
                <a:gd name="T21" fmla="*/ 152 h 164"/>
                <a:gd name="T22" fmla="*/ 92 w 164"/>
                <a:gd name="T23" fmla="*/ 103 h 164"/>
                <a:gd name="T24" fmla="*/ 133 w 164"/>
                <a:gd name="T25" fmla="*/ 140 h 164"/>
                <a:gd name="T26" fmla="*/ 153 w 164"/>
                <a:gd name="T27" fmla="*/ 107 h 164"/>
                <a:gd name="T28" fmla="*/ 161 w 164"/>
                <a:gd name="T29" fmla="*/ 84 h 164"/>
                <a:gd name="T30" fmla="*/ 104 w 164"/>
                <a:gd name="T31" fmla="*/ 76 h 164"/>
                <a:gd name="T32" fmla="*/ 123 w 164"/>
                <a:gd name="T33" fmla="*/ 62 h 164"/>
                <a:gd name="T34" fmla="*/ 132 w 164"/>
                <a:gd name="T35" fmla="*/ 17 h 164"/>
                <a:gd name="T36" fmla="*/ 90 w 164"/>
                <a:gd name="T37" fmla="*/ 86 h 164"/>
                <a:gd name="T38" fmla="*/ 74 w 164"/>
                <a:gd name="T39" fmla="*/ 79 h 164"/>
                <a:gd name="T40" fmla="*/ 90 w 164"/>
                <a:gd name="T41" fmla="*/ 86 h 164"/>
                <a:gd name="T42" fmla="*/ 28 w 164"/>
                <a:gd name="T43" fmla="*/ 74 h 164"/>
                <a:gd name="T44" fmla="*/ 32 w 164"/>
                <a:gd name="T45" fmla="*/ 63 h 164"/>
                <a:gd name="T46" fmla="*/ 43 w 164"/>
                <a:gd name="T47" fmla="*/ 47 h 164"/>
                <a:gd name="T48" fmla="*/ 63 w 164"/>
                <a:gd name="T49" fmla="*/ 70 h 164"/>
                <a:gd name="T50" fmla="*/ 60 w 164"/>
                <a:gd name="T51" fmla="*/ 77 h 164"/>
                <a:gd name="T52" fmla="*/ 76 w 164"/>
                <a:gd name="T53" fmla="*/ 104 h 164"/>
                <a:gd name="T54" fmla="*/ 73 w 164"/>
                <a:gd name="T55" fmla="*/ 136 h 164"/>
                <a:gd name="T56" fmla="*/ 61 w 164"/>
                <a:gd name="T57" fmla="*/ 132 h 164"/>
                <a:gd name="T58" fmla="*/ 46 w 164"/>
                <a:gd name="T59" fmla="*/ 121 h 164"/>
                <a:gd name="T60" fmla="*/ 69 w 164"/>
                <a:gd name="T61" fmla="*/ 101 h 164"/>
                <a:gd name="T62" fmla="*/ 76 w 164"/>
                <a:gd name="T63" fmla="*/ 104 h 164"/>
                <a:gd name="T64" fmla="*/ 131 w 164"/>
                <a:gd name="T65" fmla="*/ 86 h 164"/>
                <a:gd name="T66" fmla="*/ 136 w 164"/>
                <a:gd name="T67" fmla="*/ 97 h 164"/>
                <a:gd name="T68" fmla="*/ 129 w 164"/>
                <a:gd name="T69" fmla="*/ 114 h 164"/>
                <a:gd name="T70" fmla="*/ 108 w 164"/>
                <a:gd name="T71" fmla="*/ 109 h 164"/>
                <a:gd name="T72" fmla="*/ 103 w 164"/>
                <a:gd name="T73" fmla="*/ 92 h 164"/>
                <a:gd name="T74" fmla="*/ 114 w 164"/>
                <a:gd name="T75" fmla="*/ 35 h 164"/>
                <a:gd name="T76" fmla="*/ 109 w 164"/>
                <a:gd name="T77" fmla="*/ 57 h 164"/>
                <a:gd name="T78" fmla="*/ 92 w 164"/>
                <a:gd name="T79" fmla="*/ 61 h 164"/>
                <a:gd name="T80" fmla="*/ 85 w 164"/>
                <a:gd name="T81" fmla="*/ 34 h 164"/>
                <a:gd name="T82" fmla="*/ 96 w 164"/>
                <a:gd name="T83" fmla="*/ 28 h 164"/>
                <a:gd name="T84" fmla="*/ 114 w 164"/>
                <a:gd name="T85" fmla="*/ 3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" h="164">
                  <a:moveTo>
                    <a:pt x="107" y="11"/>
                  </a:moveTo>
                  <a:cubicBezTo>
                    <a:pt x="103" y="9"/>
                    <a:pt x="100" y="5"/>
                    <a:pt x="96" y="2"/>
                  </a:cubicBezTo>
                  <a:cubicBezTo>
                    <a:pt x="92" y="0"/>
                    <a:pt x="87" y="1"/>
                    <a:pt x="83" y="3"/>
                  </a:cubicBezTo>
                  <a:cubicBezTo>
                    <a:pt x="79" y="6"/>
                    <a:pt x="76" y="9"/>
                    <a:pt x="74" y="13"/>
                  </a:cubicBezTo>
                  <a:cubicBezTo>
                    <a:pt x="67" y="28"/>
                    <a:pt x="70" y="45"/>
                    <a:pt x="76" y="60"/>
                  </a:cubicBezTo>
                  <a:cubicBezTo>
                    <a:pt x="74" y="61"/>
                    <a:pt x="73" y="61"/>
                    <a:pt x="72" y="62"/>
                  </a:cubicBezTo>
                  <a:cubicBezTo>
                    <a:pt x="69" y="55"/>
                    <a:pt x="67" y="49"/>
                    <a:pt x="62" y="43"/>
                  </a:cubicBezTo>
                  <a:cubicBezTo>
                    <a:pt x="55" y="33"/>
                    <a:pt x="45" y="26"/>
                    <a:pt x="33" y="24"/>
                  </a:cubicBezTo>
                  <a:cubicBezTo>
                    <a:pt x="27" y="23"/>
                    <a:pt x="21" y="26"/>
                    <a:pt x="18" y="31"/>
                  </a:cubicBezTo>
                  <a:cubicBezTo>
                    <a:pt x="13" y="39"/>
                    <a:pt x="16" y="49"/>
                    <a:pt x="11" y="56"/>
                  </a:cubicBezTo>
                  <a:cubicBezTo>
                    <a:pt x="9" y="60"/>
                    <a:pt x="4" y="62"/>
                    <a:pt x="2" y="66"/>
                  </a:cubicBezTo>
                  <a:cubicBezTo>
                    <a:pt x="0" y="70"/>
                    <a:pt x="0" y="75"/>
                    <a:pt x="2" y="80"/>
                  </a:cubicBezTo>
                  <a:cubicBezTo>
                    <a:pt x="4" y="84"/>
                    <a:pt x="8" y="87"/>
                    <a:pt x="12" y="89"/>
                  </a:cubicBezTo>
                  <a:cubicBezTo>
                    <a:pt x="27" y="97"/>
                    <a:pt x="44" y="95"/>
                    <a:pt x="60" y="89"/>
                  </a:cubicBezTo>
                  <a:cubicBezTo>
                    <a:pt x="61" y="90"/>
                    <a:pt x="61" y="91"/>
                    <a:pt x="61" y="92"/>
                  </a:cubicBezTo>
                  <a:cubicBezTo>
                    <a:pt x="54" y="94"/>
                    <a:pt x="48" y="97"/>
                    <a:pt x="42" y="102"/>
                  </a:cubicBezTo>
                  <a:cubicBezTo>
                    <a:pt x="32" y="108"/>
                    <a:pt x="25" y="119"/>
                    <a:pt x="23" y="130"/>
                  </a:cubicBezTo>
                  <a:cubicBezTo>
                    <a:pt x="22" y="137"/>
                    <a:pt x="24" y="142"/>
                    <a:pt x="30" y="146"/>
                  </a:cubicBezTo>
                  <a:cubicBezTo>
                    <a:pt x="37" y="151"/>
                    <a:pt x="47" y="148"/>
                    <a:pt x="55" y="153"/>
                  </a:cubicBezTo>
                  <a:cubicBezTo>
                    <a:pt x="59" y="155"/>
                    <a:pt x="61" y="160"/>
                    <a:pt x="65" y="162"/>
                  </a:cubicBezTo>
                  <a:cubicBezTo>
                    <a:pt x="69" y="164"/>
                    <a:pt x="74" y="164"/>
                    <a:pt x="78" y="162"/>
                  </a:cubicBezTo>
                  <a:cubicBezTo>
                    <a:pt x="82" y="160"/>
                    <a:pt x="85" y="156"/>
                    <a:pt x="87" y="152"/>
                  </a:cubicBezTo>
                  <a:cubicBezTo>
                    <a:pt x="95" y="138"/>
                    <a:pt x="94" y="120"/>
                    <a:pt x="88" y="104"/>
                  </a:cubicBezTo>
                  <a:cubicBezTo>
                    <a:pt x="89" y="104"/>
                    <a:pt x="91" y="103"/>
                    <a:pt x="92" y="103"/>
                  </a:cubicBezTo>
                  <a:cubicBezTo>
                    <a:pt x="95" y="110"/>
                    <a:pt x="98" y="117"/>
                    <a:pt x="103" y="123"/>
                  </a:cubicBezTo>
                  <a:cubicBezTo>
                    <a:pt x="110" y="132"/>
                    <a:pt x="121" y="139"/>
                    <a:pt x="133" y="140"/>
                  </a:cubicBezTo>
                  <a:cubicBezTo>
                    <a:pt x="139" y="141"/>
                    <a:pt x="145" y="138"/>
                    <a:pt x="148" y="133"/>
                  </a:cubicBezTo>
                  <a:cubicBezTo>
                    <a:pt x="153" y="125"/>
                    <a:pt x="149" y="115"/>
                    <a:pt x="153" y="107"/>
                  </a:cubicBezTo>
                  <a:cubicBezTo>
                    <a:pt x="156" y="103"/>
                    <a:pt x="160" y="101"/>
                    <a:pt x="162" y="97"/>
                  </a:cubicBezTo>
                  <a:cubicBezTo>
                    <a:pt x="164" y="93"/>
                    <a:pt x="164" y="88"/>
                    <a:pt x="161" y="84"/>
                  </a:cubicBezTo>
                  <a:cubicBezTo>
                    <a:pt x="159" y="80"/>
                    <a:pt x="155" y="77"/>
                    <a:pt x="151" y="75"/>
                  </a:cubicBezTo>
                  <a:cubicBezTo>
                    <a:pt x="137" y="68"/>
                    <a:pt x="120" y="70"/>
                    <a:pt x="104" y="76"/>
                  </a:cubicBezTo>
                  <a:cubicBezTo>
                    <a:pt x="104" y="75"/>
                    <a:pt x="103" y="74"/>
                    <a:pt x="103" y="72"/>
                  </a:cubicBezTo>
                  <a:cubicBezTo>
                    <a:pt x="110" y="70"/>
                    <a:pt x="117" y="66"/>
                    <a:pt x="123" y="62"/>
                  </a:cubicBezTo>
                  <a:cubicBezTo>
                    <a:pt x="132" y="54"/>
                    <a:pt x="139" y="44"/>
                    <a:pt x="140" y="32"/>
                  </a:cubicBezTo>
                  <a:cubicBezTo>
                    <a:pt x="140" y="26"/>
                    <a:pt x="138" y="20"/>
                    <a:pt x="132" y="17"/>
                  </a:cubicBezTo>
                  <a:cubicBezTo>
                    <a:pt x="124" y="12"/>
                    <a:pt x="115" y="16"/>
                    <a:pt x="107" y="11"/>
                  </a:cubicBezTo>
                  <a:close/>
                  <a:moveTo>
                    <a:pt x="90" y="86"/>
                  </a:moveTo>
                  <a:cubicBezTo>
                    <a:pt x="88" y="91"/>
                    <a:pt x="83" y="93"/>
                    <a:pt x="78" y="91"/>
                  </a:cubicBezTo>
                  <a:cubicBezTo>
                    <a:pt x="74" y="89"/>
                    <a:pt x="72" y="83"/>
                    <a:pt x="74" y="79"/>
                  </a:cubicBezTo>
                  <a:cubicBezTo>
                    <a:pt x="76" y="74"/>
                    <a:pt x="81" y="72"/>
                    <a:pt x="86" y="74"/>
                  </a:cubicBezTo>
                  <a:cubicBezTo>
                    <a:pt x="90" y="76"/>
                    <a:pt x="93" y="81"/>
                    <a:pt x="90" y="86"/>
                  </a:cubicBezTo>
                  <a:close/>
                  <a:moveTo>
                    <a:pt x="33" y="79"/>
                  </a:moveTo>
                  <a:cubicBezTo>
                    <a:pt x="31" y="78"/>
                    <a:pt x="29" y="76"/>
                    <a:pt x="28" y="74"/>
                  </a:cubicBezTo>
                  <a:cubicBezTo>
                    <a:pt x="27" y="72"/>
                    <a:pt x="27" y="70"/>
                    <a:pt x="28" y="68"/>
                  </a:cubicBezTo>
                  <a:cubicBezTo>
                    <a:pt x="29" y="66"/>
                    <a:pt x="31" y="65"/>
                    <a:pt x="32" y="63"/>
                  </a:cubicBezTo>
                  <a:cubicBezTo>
                    <a:pt x="35" y="59"/>
                    <a:pt x="33" y="54"/>
                    <a:pt x="36" y="51"/>
                  </a:cubicBezTo>
                  <a:cubicBezTo>
                    <a:pt x="37" y="48"/>
                    <a:pt x="40" y="47"/>
                    <a:pt x="43" y="47"/>
                  </a:cubicBezTo>
                  <a:cubicBezTo>
                    <a:pt x="49" y="48"/>
                    <a:pt x="54" y="52"/>
                    <a:pt x="57" y="56"/>
                  </a:cubicBezTo>
                  <a:cubicBezTo>
                    <a:pt x="60" y="60"/>
                    <a:pt x="62" y="65"/>
                    <a:pt x="63" y="70"/>
                  </a:cubicBezTo>
                  <a:cubicBezTo>
                    <a:pt x="62" y="71"/>
                    <a:pt x="62" y="72"/>
                    <a:pt x="61" y="73"/>
                  </a:cubicBezTo>
                  <a:cubicBezTo>
                    <a:pt x="60" y="74"/>
                    <a:pt x="60" y="76"/>
                    <a:pt x="60" y="77"/>
                  </a:cubicBezTo>
                  <a:cubicBezTo>
                    <a:pt x="51" y="81"/>
                    <a:pt x="41" y="83"/>
                    <a:pt x="33" y="79"/>
                  </a:cubicBezTo>
                  <a:close/>
                  <a:moveTo>
                    <a:pt x="76" y="104"/>
                  </a:moveTo>
                  <a:cubicBezTo>
                    <a:pt x="80" y="113"/>
                    <a:pt x="82" y="123"/>
                    <a:pt x="77" y="132"/>
                  </a:cubicBezTo>
                  <a:cubicBezTo>
                    <a:pt x="76" y="133"/>
                    <a:pt x="75" y="135"/>
                    <a:pt x="73" y="136"/>
                  </a:cubicBezTo>
                  <a:cubicBezTo>
                    <a:pt x="71" y="137"/>
                    <a:pt x="68" y="137"/>
                    <a:pt x="66" y="136"/>
                  </a:cubicBezTo>
                  <a:cubicBezTo>
                    <a:pt x="64" y="135"/>
                    <a:pt x="63" y="133"/>
                    <a:pt x="61" y="132"/>
                  </a:cubicBezTo>
                  <a:cubicBezTo>
                    <a:pt x="58" y="129"/>
                    <a:pt x="53" y="131"/>
                    <a:pt x="49" y="128"/>
                  </a:cubicBezTo>
                  <a:cubicBezTo>
                    <a:pt x="47" y="127"/>
                    <a:pt x="45" y="124"/>
                    <a:pt x="46" y="121"/>
                  </a:cubicBezTo>
                  <a:cubicBezTo>
                    <a:pt x="47" y="115"/>
                    <a:pt x="50" y="110"/>
                    <a:pt x="55" y="107"/>
                  </a:cubicBezTo>
                  <a:cubicBezTo>
                    <a:pt x="59" y="104"/>
                    <a:pt x="64" y="102"/>
                    <a:pt x="69" y="101"/>
                  </a:cubicBezTo>
                  <a:cubicBezTo>
                    <a:pt x="70" y="102"/>
                    <a:pt x="71" y="103"/>
                    <a:pt x="73" y="103"/>
                  </a:cubicBezTo>
                  <a:cubicBezTo>
                    <a:pt x="74" y="104"/>
                    <a:pt x="75" y="104"/>
                    <a:pt x="76" y="104"/>
                  </a:cubicBezTo>
                  <a:close/>
                  <a:moveTo>
                    <a:pt x="104" y="89"/>
                  </a:moveTo>
                  <a:cubicBezTo>
                    <a:pt x="112" y="84"/>
                    <a:pt x="123" y="82"/>
                    <a:pt x="131" y="86"/>
                  </a:cubicBezTo>
                  <a:cubicBezTo>
                    <a:pt x="133" y="87"/>
                    <a:pt x="135" y="88"/>
                    <a:pt x="136" y="90"/>
                  </a:cubicBezTo>
                  <a:cubicBezTo>
                    <a:pt x="137" y="92"/>
                    <a:pt x="137" y="95"/>
                    <a:pt x="136" y="97"/>
                  </a:cubicBezTo>
                  <a:cubicBezTo>
                    <a:pt x="135" y="99"/>
                    <a:pt x="133" y="100"/>
                    <a:pt x="132" y="102"/>
                  </a:cubicBezTo>
                  <a:cubicBezTo>
                    <a:pt x="130" y="106"/>
                    <a:pt x="132" y="110"/>
                    <a:pt x="129" y="114"/>
                  </a:cubicBezTo>
                  <a:cubicBezTo>
                    <a:pt x="128" y="117"/>
                    <a:pt x="125" y="118"/>
                    <a:pt x="122" y="118"/>
                  </a:cubicBezTo>
                  <a:cubicBezTo>
                    <a:pt x="116" y="117"/>
                    <a:pt x="111" y="114"/>
                    <a:pt x="108" y="109"/>
                  </a:cubicBezTo>
                  <a:cubicBezTo>
                    <a:pt x="104" y="105"/>
                    <a:pt x="102" y="100"/>
                    <a:pt x="101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1"/>
                    <a:pt x="104" y="90"/>
                    <a:pt x="104" y="89"/>
                  </a:cubicBezTo>
                  <a:close/>
                  <a:moveTo>
                    <a:pt x="114" y="35"/>
                  </a:moveTo>
                  <a:cubicBezTo>
                    <a:pt x="116" y="37"/>
                    <a:pt x="118" y="40"/>
                    <a:pt x="117" y="43"/>
                  </a:cubicBezTo>
                  <a:cubicBezTo>
                    <a:pt x="117" y="48"/>
                    <a:pt x="113" y="54"/>
                    <a:pt x="109" y="57"/>
                  </a:cubicBezTo>
                  <a:cubicBezTo>
                    <a:pt x="105" y="60"/>
                    <a:pt x="100" y="62"/>
                    <a:pt x="95" y="63"/>
                  </a:cubicBezTo>
                  <a:cubicBezTo>
                    <a:pt x="94" y="63"/>
                    <a:pt x="93" y="62"/>
                    <a:pt x="92" y="61"/>
                  </a:cubicBezTo>
                  <a:cubicBezTo>
                    <a:pt x="90" y="61"/>
                    <a:pt x="89" y="60"/>
                    <a:pt x="88" y="60"/>
                  </a:cubicBezTo>
                  <a:cubicBezTo>
                    <a:pt x="84" y="52"/>
                    <a:pt x="81" y="42"/>
                    <a:pt x="85" y="34"/>
                  </a:cubicBezTo>
                  <a:cubicBezTo>
                    <a:pt x="86" y="32"/>
                    <a:pt x="88" y="30"/>
                    <a:pt x="90" y="29"/>
                  </a:cubicBezTo>
                  <a:cubicBezTo>
                    <a:pt x="92" y="28"/>
                    <a:pt x="94" y="27"/>
                    <a:pt x="96" y="28"/>
                  </a:cubicBezTo>
                  <a:cubicBezTo>
                    <a:pt x="98" y="29"/>
                    <a:pt x="99" y="32"/>
                    <a:pt x="101" y="33"/>
                  </a:cubicBezTo>
                  <a:cubicBezTo>
                    <a:pt x="105" y="35"/>
                    <a:pt x="110" y="33"/>
                    <a:pt x="114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7" name="Freeform 255"/>
            <p:cNvSpPr>
              <a:spLocks/>
            </p:cNvSpPr>
            <p:nvPr/>
          </p:nvSpPr>
          <p:spPr bwMode="auto">
            <a:xfrm>
              <a:off x="4078288" y="4956176"/>
              <a:ext cx="79375" cy="41275"/>
            </a:xfrm>
            <a:custGeom>
              <a:avLst/>
              <a:gdLst>
                <a:gd name="T0" fmla="*/ 8 w 21"/>
                <a:gd name="T1" fmla="*/ 2 h 11"/>
                <a:gd name="T2" fmla="*/ 0 w 21"/>
                <a:gd name="T3" fmla="*/ 10 h 11"/>
                <a:gd name="T4" fmla="*/ 12 w 21"/>
                <a:gd name="T5" fmla="*/ 10 h 11"/>
                <a:gd name="T6" fmla="*/ 20 w 21"/>
                <a:gd name="T7" fmla="*/ 5 h 11"/>
                <a:gd name="T8" fmla="*/ 15 w 21"/>
                <a:gd name="T9" fmla="*/ 0 h 11"/>
                <a:gd name="T10" fmla="*/ 8 w 21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8" y="2"/>
                  </a:moveTo>
                  <a:cubicBezTo>
                    <a:pt x="5" y="4"/>
                    <a:pt x="2" y="7"/>
                    <a:pt x="0" y="10"/>
                  </a:cubicBezTo>
                  <a:cubicBezTo>
                    <a:pt x="0" y="10"/>
                    <a:pt x="8" y="11"/>
                    <a:pt x="12" y="10"/>
                  </a:cubicBezTo>
                  <a:cubicBezTo>
                    <a:pt x="16" y="10"/>
                    <a:pt x="19" y="9"/>
                    <a:pt x="20" y="5"/>
                  </a:cubicBezTo>
                  <a:cubicBezTo>
                    <a:pt x="21" y="3"/>
                    <a:pt x="18" y="0"/>
                    <a:pt x="15" y="0"/>
                  </a:cubicBezTo>
                  <a:cubicBezTo>
                    <a:pt x="13" y="0"/>
                    <a:pt x="11" y="1"/>
                    <a:pt x="8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8" name="Freeform 256"/>
            <p:cNvSpPr>
              <a:spLocks/>
            </p:cNvSpPr>
            <p:nvPr/>
          </p:nvSpPr>
          <p:spPr bwMode="auto">
            <a:xfrm>
              <a:off x="3954463" y="5249863"/>
              <a:ext cx="44450" cy="79375"/>
            </a:xfrm>
            <a:custGeom>
              <a:avLst/>
              <a:gdLst>
                <a:gd name="T0" fmla="*/ 6 w 12"/>
                <a:gd name="T1" fmla="*/ 20 h 21"/>
                <a:gd name="T2" fmla="*/ 12 w 12"/>
                <a:gd name="T3" fmla="*/ 15 h 21"/>
                <a:gd name="T4" fmla="*/ 10 w 12"/>
                <a:gd name="T5" fmla="*/ 9 h 21"/>
                <a:gd name="T6" fmla="*/ 2 w 12"/>
                <a:gd name="T7" fmla="*/ 0 h 21"/>
                <a:gd name="T8" fmla="*/ 1 w 12"/>
                <a:gd name="T9" fmla="*/ 13 h 21"/>
                <a:gd name="T10" fmla="*/ 6 w 12"/>
                <a:gd name="T1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20"/>
                  </a:moveTo>
                  <a:cubicBezTo>
                    <a:pt x="9" y="21"/>
                    <a:pt x="11" y="18"/>
                    <a:pt x="12" y="15"/>
                  </a:cubicBezTo>
                  <a:cubicBezTo>
                    <a:pt x="12" y="13"/>
                    <a:pt x="11" y="11"/>
                    <a:pt x="10" y="9"/>
                  </a:cubicBezTo>
                  <a:cubicBezTo>
                    <a:pt x="8" y="5"/>
                    <a:pt x="4" y="3"/>
                    <a:pt x="2" y="0"/>
                  </a:cubicBezTo>
                  <a:cubicBezTo>
                    <a:pt x="2" y="0"/>
                    <a:pt x="0" y="8"/>
                    <a:pt x="1" y="13"/>
                  </a:cubicBezTo>
                  <a:cubicBezTo>
                    <a:pt x="2" y="16"/>
                    <a:pt x="3" y="19"/>
                    <a:pt x="6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9" name="Freeform 257"/>
            <p:cNvSpPr>
              <a:spLocks/>
            </p:cNvSpPr>
            <p:nvPr/>
          </p:nvSpPr>
          <p:spPr bwMode="auto">
            <a:xfrm>
              <a:off x="2493963" y="4846638"/>
              <a:ext cx="244475" cy="158750"/>
            </a:xfrm>
            <a:custGeom>
              <a:avLst/>
              <a:gdLst>
                <a:gd name="T0" fmla="*/ 25 w 65"/>
                <a:gd name="T1" fmla="*/ 30 h 42"/>
                <a:gd name="T2" fmla="*/ 3 w 65"/>
                <a:gd name="T3" fmla="*/ 5 h 42"/>
                <a:gd name="T4" fmla="*/ 36 w 65"/>
                <a:gd name="T5" fmla="*/ 12 h 42"/>
                <a:gd name="T6" fmla="*/ 64 w 65"/>
                <a:gd name="T7" fmla="*/ 39 h 42"/>
                <a:gd name="T8" fmla="*/ 62 w 65"/>
                <a:gd name="T9" fmla="*/ 42 h 42"/>
                <a:gd name="T10" fmla="*/ 25 w 65"/>
                <a:gd name="T11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42">
                  <a:moveTo>
                    <a:pt x="25" y="30"/>
                  </a:moveTo>
                  <a:cubicBezTo>
                    <a:pt x="10" y="21"/>
                    <a:pt x="0" y="11"/>
                    <a:pt x="3" y="5"/>
                  </a:cubicBezTo>
                  <a:cubicBezTo>
                    <a:pt x="6" y="0"/>
                    <a:pt x="20" y="3"/>
                    <a:pt x="36" y="12"/>
                  </a:cubicBezTo>
                  <a:cubicBezTo>
                    <a:pt x="47" y="18"/>
                    <a:pt x="59" y="33"/>
                    <a:pt x="64" y="39"/>
                  </a:cubicBezTo>
                  <a:cubicBezTo>
                    <a:pt x="65" y="40"/>
                    <a:pt x="64" y="42"/>
                    <a:pt x="62" y="42"/>
                  </a:cubicBezTo>
                  <a:cubicBezTo>
                    <a:pt x="54" y="40"/>
                    <a:pt x="37" y="36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0" name="Freeform 258"/>
            <p:cNvSpPr>
              <a:spLocks/>
            </p:cNvSpPr>
            <p:nvPr/>
          </p:nvSpPr>
          <p:spPr bwMode="auto">
            <a:xfrm>
              <a:off x="1987550" y="4791076"/>
              <a:ext cx="96838" cy="263525"/>
            </a:xfrm>
            <a:custGeom>
              <a:avLst/>
              <a:gdLst>
                <a:gd name="T0" fmla="*/ 22 w 26"/>
                <a:gd name="T1" fmla="*/ 36 h 70"/>
                <a:gd name="T2" fmla="*/ 21 w 26"/>
                <a:gd name="T3" fmla="*/ 69 h 70"/>
                <a:gd name="T4" fmla="*/ 3 w 26"/>
                <a:gd name="T5" fmla="*/ 41 h 70"/>
                <a:gd name="T6" fmla="*/ 2 w 26"/>
                <a:gd name="T7" fmla="*/ 2 h 70"/>
                <a:gd name="T8" fmla="*/ 5 w 26"/>
                <a:gd name="T9" fmla="*/ 2 h 70"/>
                <a:gd name="T10" fmla="*/ 22 w 26"/>
                <a:gd name="T1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0">
                  <a:moveTo>
                    <a:pt x="22" y="36"/>
                  </a:moveTo>
                  <a:cubicBezTo>
                    <a:pt x="26" y="53"/>
                    <a:pt x="26" y="67"/>
                    <a:pt x="21" y="69"/>
                  </a:cubicBezTo>
                  <a:cubicBezTo>
                    <a:pt x="16" y="70"/>
                    <a:pt x="8" y="58"/>
                    <a:pt x="3" y="41"/>
                  </a:cubicBezTo>
                  <a:cubicBezTo>
                    <a:pt x="0" y="28"/>
                    <a:pt x="1" y="10"/>
                    <a:pt x="2" y="2"/>
                  </a:cubicBezTo>
                  <a:cubicBezTo>
                    <a:pt x="2" y="0"/>
                    <a:pt x="4" y="0"/>
                    <a:pt x="5" y="2"/>
                  </a:cubicBezTo>
                  <a:cubicBezTo>
                    <a:pt x="9" y="8"/>
                    <a:pt x="18" y="23"/>
                    <a:pt x="22" y="3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1" name="Freeform 259"/>
            <p:cNvSpPr>
              <a:spLocks/>
            </p:cNvSpPr>
            <p:nvPr/>
          </p:nvSpPr>
          <p:spPr bwMode="auto">
            <a:xfrm>
              <a:off x="3271838" y="5021263"/>
              <a:ext cx="104775" cy="263525"/>
            </a:xfrm>
            <a:custGeom>
              <a:avLst/>
              <a:gdLst>
                <a:gd name="T0" fmla="*/ 23 w 28"/>
                <a:gd name="T1" fmla="*/ 35 h 70"/>
                <a:gd name="T2" fmla="*/ 22 w 28"/>
                <a:gd name="T3" fmla="*/ 68 h 70"/>
                <a:gd name="T4" fmla="*/ 4 w 28"/>
                <a:gd name="T5" fmla="*/ 41 h 70"/>
                <a:gd name="T6" fmla="*/ 3 w 28"/>
                <a:gd name="T7" fmla="*/ 2 h 70"/>
                <a:gd name="T8" fmla="*/ 6 w 28"/>
                <a:gd name="T9" fmla="*/ 1 h 70"/>
                <a:gd name="T10" fmla="*/ 23 w 28"/>
                <a:gd name="T11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70">
                  <a:moveTo>
                    <a:pt x="23" y="35"/>
                  </a:moveTo>
                  <a:cubicBezTo>
                    <a:pt x="28" y="52"/>
                    <a:pt x="27" y="67"/>
                    <a:pt x="22" y="68"/>
                  </a:cubicBezTo>
                  <a:cubicBezTo>
                    <a:pt x="17" y="70"/>
                    <a:pt x="9" y="57"/>
                    <a:pt x="4" y="41"/>
                  </a:cubicBezTo>
                  <a:cubicBezTo>
                    <a:pt x="0" y="28"/>
                    <a:pt x="2" y="10"/>
                    <a:pt x="3" y="2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10" y="8"/>
                    <a:pt x="19" y="23"/>
                    <a:pt x="23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2" name="Freeform 260"/>
            <p:cNvSpPr>
              <a:spLocks/>
            </p:cNvSpPr>
            <p:nvPr/>
          </p:nvSpPr>
          <p:spPr bwMode="auto">
            <a:xfrm>
              <a:off x="3729038" y="5842001"/>
              <a:ext cx="90488" cy="200025"/>
            </a:xfrm>
            <a:custGeom>
              <a:avLst/>
              <a:gdLst>
                <a:gd name="T0" fmla="*/ 3 w 24"/>
                <a:gd name="T1" fmla="*/ 26 h 53"/>
                <a:gd name="T2" fmla="*/ 7 w 24"/>
                <a:gd name="T3" fmla="*/ 1 h 53"/>
                <a:gd name="T4" fmla="*/ 21 w 24"/>
                <a:gd name="T5" fmla="*/ 22 h 53"/>
                <a:gd name="T6" fmla="*/ 19 w 24"/>
                <a:gd name="T7" fmla="*/ 52 h 53"/>
                <a:gd name="T8" fmla="*/ 16 w 24"/>
                <a:gd name="T9" fmla="*/ 52 h 53"/>
                <a:gd name="T10" fmla="*/ 3 w 24"/>
                <a:gd name="T1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3">
                  <a:moveTo>
                    <a:pt x="3" y="26"/>
                  </a:moveTo>
                  <a:cubicBezTo>
                    <a:pt x="0" y="14"/>
                    <a:pt x="2" y="2"/>
                    <a:pt x="7" y="1"/>
                  </a:cubicBezTo>
                  <a:cubicBezTo>
                    <a:pt x="12" y="0"/>
                    <a:pt x="19" y="9"/>
                    <a:pt x="21" y="22"/>
                  </a:cubicBezTo>
                  <a:cubicBezTo>
                    <a:pt x="24" y="32"/>
                    <a:pt x="20" y="46"/>
                    <a:pt x="19" y="52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47"/>
                    <a:pt x="5" y="36"/>
                    <a:pt x="3" y="2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3" name="Freeform 261"/>
            <p:cNvSpPr>
              <a:spLocks/>
            </p:cNvSpPr>
            <p:nvPr/>
          </p:nvSpPr>
          <p:spPr bwMode="auto">
            <a:xfrm>
              <a:off x="1284288" y="5970588"/>
              <a:ext cx="169863" cy="203200"/>
            </a:xfrm>
            <a:custGeom>
              <a:avLst/>
              <a:gdLst>
                <a:gd name="T0" fmla="*/ 15 w 45"/>
                <a:gd name="T1" fmla="*/ 32 h 54"/>
                <a:gd name="T2" fmla="*/ 5 w 45"/>
                <a:gd name="T3" fmla="*/ 4 h 54"/>
                <a:gd name="T4" fmla="*/ 31 w 45"/>
                <a:gd name="T5" fmla="*/ 19 h 54"/>
                <a:gd name="T6" fmla="*/ 45 w 45"/>
                <a:gd name="T7" fmla="*/ 52 h 54"/>
                <a:gd name="T8" fmla="*/ 43 w 45"/>
                <a:gd name="T9" fmla="*/ 54 h 54"/>
                <a:gd name="T10" fmla="*/ 15 w 45"/>
                <a:gd name="T11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54">
                  <a:moveTo>
                    <a:pt x="15" y="32"/>
                  </a:moveTo>
                  <a:cubicBezTo>
                    <a:pt x="5" y="21"/>
                    <a:pt x="0" y="8"/>
                    <a:pt x="5" y="4"/>
                  </a:cubicBezTo>
                  <a:cubicBezTo>
                    <a:pt x="9" y="0"/>
                    <a:pt x="21" y="7"/>
                    <a:pt x="31" y="19"/>
                  </a:cubicBezTo>
                  <a:cubicBezTo>
                    <a:pt x="39" y="28"/>
                    <a:pt x="43" y="45"/>
                    <a:pt x="45" y="52"/>
                  </a:cubicBezTo>
                  <a:cubicBezTo>
                    <a:pt x="45" y="53"/>
                    <a:pt x="44" y="54"/>
                    <a:pt x="43" y="54"/>
                  </a:cubicBezTo>
                  <a:cubicBezTo>
                    <a:pt x="36" y="50"/>
                    <a:pt x="22" y="42"/>
                    <a:pt x="15" y="3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4" name="Freeform 262"/>
            <p:cNvSpPr>
              <a:spLocks/>
            </p:cNvSpPr>
            <p:nvPr/>
          </p:nvSpPr>
          <p:spPr bwMode="auto">
            <a:xfrm>
              <a:off x="871538" y="5002213"/>
              <a:ext cx="206375" cy="214313"/>
            </a:xfrm>
            <a:custGeom>
              <a:avLst/>
              <a:gdLst>
                <a:gd name="T0" fmla="*/ 37 w 55"/>
                <a:gd name="T1" fmla="*/ 20 h 57"/>
                <a:gd name="T2" fmla="*/ 49 w 55"/>
                <a:gd name="T3" fmla="*/ 52 h 57"/>
                <a:gd name="T4" fmla="*/ 17 w 55"/>
                <a:gd name="T5" fmla="*/ 39 h 57"/>
                <a:gd name="T6" fmla="*/ 0 w 55"/>
                <a:gd name="T7" fmla="*/ 3 h 57"/>
                <a:gd name="T8" fmla="*/ 3 w 55"/>
                <a:gd name="T9" fmla="*/ 0 h 57"/>
                <a:gd name="T10" fmla="*/ 37 w 55"/>
                <a:gd name="T11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37" y="20"/>
                  </a:moveTo>
                  <a:cubicBezTo>
                    <a:pt x="49" y="32"/>
                    <a:pt x="55" y="46"/>
                    <a:pt x="49" y="52"/>
                  </a:cubicBezTo>
                  <a:cubicBezTo>
                    <a:pt x="44" y="57"/>
                    <a:pt x="29" y="52"/>
                    <a:pt x="17" y="39"/>
                  </a:cubicBezTo>
                  <a:cubicBezTo>
                    <a:pt x="8" y="30"/>
                    <a:pt x="2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" y="3"/>
                    <a:pt x="28" y="10"/>
                    <a:pt x="3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5" name="Freeform 263"/>
            <p:cNvSpPr>
              <a:spLocks/>
            </p:cNvSpPr>
            <p:nvPr/>
          </p:nvSpPr>
          <p:spPr bwMode="auto">
            <a:xfrm>
              <a:off x="5681663" y="5422901"/>
              <a:ext cx="38100" cy="79375"/>
            </a:xfrm>
            <a:custGeom>
              <a:avLst/>
              <a:gdLst>
                <a:gd name="T0" fmla="*/ 7 w 10"/>
                <a:gd name="T1" fmla="*/ 1 h 21"/>
                <a:gd name="T2" fmla="*/ 1 w 10"/>
                <a:gd name="T3" fmla="*/ 3 h 21"/>
                <a:gd name="T4" fmla="*/ 0 w 10"/>
                <a:gd name="T5" fmla="*/ 10 h 21"/>
                <a:gd name="T6" fmla="*/ 4 w 10"/>
                <a:gd name="T7" fmla="*/ 21 h 21"/>
                <a:gd name="T8" fmla="*/ 9 w 10"/>
                <a:gd name="T9" fmla="*/ 10 h 21"/>
                <a:gd name="T10" fmla="*/ 7 w 10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1">
                  <a:moveTo>
                    <a:pt x="7" y="1"/>
                  </a:moveTo>
                  <a:cubicBezTo>
                    <a:pt x="6" y="0"/>
                    <a:pt x="2" y="1"/>
                    <a:pt x="1" y="3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1" y="14"/>
                    <a:pt x="2" y="17"/>
                    <a:pt x="4" y="21"/>
                  </a:cubicBezTo>
                  <a:cubicBezTo>
                    <a:pt x="4" y="21"/>
                    <a:pt x="8" y="14"/>
                    <a:pt x="9" y="10"/>
                  </a:cubicBezTo>
                  <a:cubicBezTo>
                    <a:pt x="10" y="7"/>
                    <a:pt x="10" y="4"/>
                    <a:pt x="7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6" name="Freeform 264"/>
            <p:cNvSpPr>
              <a:spLocks noEditPoints="1"/>
            </p:cNvSpPr>
            <p:nvPr/>
          </p:nvSpPr>
          <p:spPr bwMode="auto">
            <a:xfrm>
              <a:off x="5407025" y="5430838"/>
              <a:ext cx="549275" cy="550863"/>
            </a:xfrm>
            <a:custGeom>
              <a:avLst/>
              <a:gdLst>
                <a:gd name="T0" fmla="*/ 117 w 146"/>
                <a:gd name="T1" fmla="*/ 8 h 146"/>
                <a:gd name="T2" fmla="*/ 94 w 146"/>
                <a:gd name="T3" fmla="*/ 9 h 146"/>
                <a:gd name="T4" fmla="*/ 73 w 146"/>
                <a:gd name="T5" fmla="*/ 51 h 146"/>
                <a:gd name="T6" fmla="*/ 54 w 146"/>
                <a:gd name="T7" fmla="*/ 3 h 146"/>
                <a:gd name="T8" fmla="*/ 22 w 146"/>
                <a:gd name="T9" fmla="*/ 23 h 146"/>
                <a:gd name="T10" fmla="*/ 5 w 146"/>
                <a:gd name="T11" fmla="*/ 40 h 146"/>
                <a:gd name="T12" fmla="*/ 52 w 146"/>
                <a:gd name="T13" fmla="*/ 70 h 146"/>
                <a:gd name="T14" fmla="*/ 31 w 146"/>
                <a:gd name="T15" fmla="*/ 74 h 146"/>
                <a:gd name="T16" fmla="*/ 3 w 146"/>
                <a:gd name="T17" fmla="*/ 109 h 146"/>
                <a:gd name="T18" fmla="*/ 27 w 146"/>
                <a:gd name="T19" fmla="*/ 136 h 146"/>
                <a:gd name="T20" fmla="*/ 51 w 146"/>
                <a:gd name="T21" fmla="*/ 136 h 146"/>
                <a:gd name="T22" fmla="*/ 75 w 146"/>
                <a:gd name="T23" fmla="*/ 95 h 146"/>
                <a:gd name="T24" fmla="*/ 95 w 146"/>
                <a:gd name="T25" fmla="*/ 143 h 146"/>
                <a:gd name="T26" fmla="*/ 126 w 146"/>
                <a:gd name="T27" fmla="*/ 122 h 146"/>
                <a:gd name="T28" fmla="*/ 142 w 146"/>
                <a:gd name="T29" fmla="*/ 104 h 146"/>
                <a:gd name="T30" fmla="*/ 95 w 146"/>
                <a:gd name="T31" fmla="*/ 76 h 146"/>
                <a:gd name="T32" fmla="*/ 117 w 146"/>
                <a:gd name="T33" fmla="*/ 70 h 146"/>
                <a:gd name="T34" fmla="*/ 143 w 146"/>
                <a:gd name="T35" fmla="*/ 34 h 146"/>
                <a:gd name="T36" fmla="*/ 79 w 146"/>
                <a:gd name="T37" fmla="*/ 79 h 146"/>
                <a:gd name="T38" fmla="*/ 68 w 146"/>
                <a:gd name="T39" fmla="*/ 66 h 146"/>
                <a:gd name="T40" fmla="*/ 79 w 146"/>
                <a:gd name="T41" fmla="*/ 79 h 146"/>
                <a:gd name="T42" fmla="*/ 30 w 146"/>
                <a:gd name="T43" fmla="*/ 45 h 146"/>
                <a:gd name="T44" fmla="*/ 38 w 146"/>
                <a:gd name="T45" fmla="*/ 36 h 146"/>
                <a:gd name="T46" fmla="*/ 54 w 146"/>
                <a:gd name="T47" fmla="*/ 27 h 146"/>
                <a:gd name="T48" fmla="*/ 62 w 146"/>
                <a:gd name="T49" fmla="*/ 54 h 146"/>
                <a:gd name="T50" fmla="*/ 56 w 146"/>
                <a:gd name="T51" fmla="*/ 60 h 146"/>
                <a:gd name="T52" fmla="*/ 60 w 146"/>
                <a:gd name="T53" fmla="*/ 90 h 146"/>
                <a:gd name="T54" fmla="*/ 44 w 146"/>
                <a:gd name="T55" fmla="*/ 117 h 146"/>
                <a:gd name="T56" fmla="*/ 36 w 146"/>
                <a:gd name="T57" fmla="*/ 108 h 146"/>
                <a:gd name="T58" fmla="*/ 27 w 146"/>
                <a:gd name="T59" fmla="*/ 93 h 146"/>
                <a:gd name="T60" fmla="*/ 55 w 146"/>
                <a:gd name="T61" fmla="*/ 84 h 146"/>
                <a:gd name="T62" fmla="*/ 60 w 146"/>
                <a:gd name="T63" fmla="*/ 90 h 146"/>
                <a:gd name="T64" fmla="*/ 115 w 146"/>
                <a:gd name="T65" fmla="*/ 95 h 146"/>
                <a:gd name="T66" fmla="*/ 115 w 146"/>
                <a:gd name="T67" fmla="*/ 106 h 146"/>
                <a:gd name="T68" fmla="*/ 102 w 146"/>
                <a:gd name="T69" fmla="*/ 119 h 146"/>
                <a:gd name="T70" fmla="*/ 85 w 146"/>
                <a:gd name="T71" fmla="*/ 106 h 146"/>
                <a:gd name="T72" fmla="*/ 88 w 146"/>
                <a:gd name="T73" fmla="*/ 89 h 146"/>
                <a:gd name="T74" fmla="*/ 119 w 146"/>
                <a:gd name="T75" fmla="*/ 43 h 146"/>
                <a:gd name="T76" fmla="*/ 107 w 146"/>
                <a:gd name="T77" fmla="*/ 61 h 146"/>
                <a:gd name="T78" fmla="*/ 90 w 146"/>
                <a:gd name="T79" fmla="*/ 58 h 146"/>
                <a:gd name="T80" fmla="*/ 96 w 146"/>
                <a:gd name="T81" fmla="*/ 31 h 146"/>
                <a:gd name="T82" fmla="*/ 107 w 146"/>
                <a:gd name="T83" fmla="*/ 30 h 146"/>
                <a:gd name="T84" fmla="*/ 119 w 146"/>
                <a:gd name="T85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46">
                  <a:moveTo>
                    <a:pt x="123" y="20"/>
                  </a:moveTo>
                  <a:cubicBezTo>
                    <a:pt x="120" y="16"/>
                    <a:pt x="120" y="11"/>
                    <a:pt x="117" y="8"/>
                  </a:cubicBezTo>
                  <a:cubicBezTo>
                    <a:pt x="115" y="4"/>
                    <a:pt x="110" y="3"/>
                    <a:pt x="106" y="3"/>
                  </a:cubicBezTo>
                  <a:cubicBezTo>
                    <a:pt x="101" y="4"/>
                    <a:pt x="97" y="6"/>
                    <a:pt x="94" y="9"/>
                  </a:cubicBezTo>
                  <a:cubicBezTo>
                    <a:pt x="82" y="19"/>
                    <a:pt x="77" y="35"/>
                    <a:pt x="77" y="51"/>
                  </a:cubicBezTo>
                  <a:cubicBezTo>
                    <a:pt x="75" y="51"/>
                    <a:pt x="74" y="51"/>
                    <a:pt x="73" y="51"/>
                  </a:cubicBezTo>
                  <a:cubicBezTo>
                    <a:pt x="73" y="44"/>
                    <a:pt x="73" y="37"/>
                    <a:pt x="72" y="30"/>
                  </a:cubicBezTo>
                  <a:cubicBezTo>
                    <a:pt x="70" y="19"/>
                    <a:pt x="63" y="9"/>
                    <a:pt x="54" y="3"/>
                  </a:cubicBezTo>
                  <a:cubicBezTo>
                    <a:pt x="49" y="0"/>
                    <a:pt x="43" y="0"/>
                    <a:pt x="38" y="3"/>
                  </a:cubicBezTo>
                  <a:cubicBezTo>
                    <a:pt x="31" y="8"/>
                    <a:pt x="30" y="18"/>
                    <a:pt x="22" y="23"/>
                  </a:cubicBezTo>
                  <a:cubicBezTo>
                    <a:pt x="19" y="25"/>
                    <a:pt x="14" y="25"/>
                    <a:pt x="10" y="28"/>
                  </a:cubicBezTo>
                  <a:cubicBezTo>
                    <a:pt x="7" y="31"/>
                    <a:pt x="5" y="35"/>
                    <a:pt x="5" y="40"/>
                  </a:cubicBezTo>
                  <a:cubicBezTo>
                    <a:pt x="6" y="44"/>
                    <a:pt x="8" y="48"/>
                    <a:pt x="10" y="52"/>
                  </a:cubicBezTo>
                  <a:cubicBezTo>
                    <a:pt x="20" y="64"/>
                    <a:pt x="36" y="69"/>
                    <a:pt x="52" y="70"/>
                  </a:cubicBezTo>
                  <a:cubicBezTo>
                    <a:pt x="52" y="71"/>
                    <a:pt x="52" y="72"/>
                    <a:pt x="52" y="74"/>
                  </a:cubicBezTo>
                  <a:cubicBezTo>
                    <a:pt x="45" y="73"/>
                    <a:pt x="38" y="73"/>
                    <a:pt x="31" y="74"/>
                  </a:cubicBezTo>
                  <a:cubicBezTo>
                    <a:pt x="20" y="77"/>
                    <a:pt x="10" y="83"/>
                    <a:pt x="4" y="92"/>
                  </a:cubicBezTo>
                  <a:cubicBezTo>
                    <a:pt x="0" y="98"/>
                    <a:pt x="0" y="104"/>
                    <a:pt x="3" y="109"/>
                  </a:cubicBezTo>
                  <a:cubicBezTo>
                    <a:pt x="8" y="116"/>
                    <a:pt x="18" y="117"/>
                    <a:pt x="22" y="124"/>
                  </a:cubicBezTo>
                  <a:cubicBezTo>
                    <a:pt x="25" y="128"/>
                    <a:pt x="25" y="133"/>
                    <a:pt x="27" y="136"/>
                  </a:cubicBezTo>
                  <a:cubicBezTo>
                    <a:pt x="30" y="140"/>
                    <a:pt x="34" y="142"/>
                    <a:pt x="39" y="141"/>
                  </a:cubicBezTo>
                  <a:cubicBezTo>
                    <a:pt x="43" y="141"/>
                    <a:pt x="47" y="139"/>
                    <a:pt x="51" y="136"/>
                  </a:cubicBezTo>
                  <a:cubicBezTo>
                    <a:pt x="63" y="127"/>
                    <a:pt x="69" y="111"/>
                    <a:pt x="70" y="94"/>
                  </a:cubicBezTo>
                  <a:cubicBezTo>
                    <a:pt x="71" y="95"/>
                    <a:pt x="73" y="95"/>
                    <a:pt x="75" y="95"/>
                  </a:cubicBezTo>
                  <a:cubicBezTo>
                    <a:pt x="74" y="102"/>
                    <a:pt x="74" y="110"/>
                    <a:pt x="76" y="117"/>
                  </a:cubicBezTo>
                  <a:cubicBezTo>
                    <a:pt x="79" y="128"/>
                    <a:pt x="85" y="138"/>
                    <a:pt x="95" y="143"/>
                  </a:cubicBezTo>
                  <a:cubicBezTo>
                    <a:pt x="100" y="146"/>
                    <a:pt x="106" y="146"/>
                    <a:pt x="111" y="142"/>
                  </a:cubicBezTo>
                  <a:cubicBezTo>
                    <a:pt x="118" y="137"/>
                    <a:pt x="119" y="127"/>
                    <a:pt x="126" y="122"/>
                  </a:cubicBezTo>
                  <a:cubicBezTo>
                    <a:pt x="129" y="119"/>
                    <a:pt x="134" y="119"/>
                    <a:pt x="138" y="116"/>
                  </a:cubicBezTo>
                  <a:cubicBezTo>
                    <a:pt x="141" y="113"/>
                    <a:pt x="142" y="109"/>
                    <a:pt x="142" y="104"/>
                  </a:cubicBezTo>
                  <a:cubicBezTo>
                    <a:pt x="142" y="100"/>
                    <a:pt x="139" y="96"/>
                    <a:pt x="137" y="93"/>
                  </a:cubicBezTo>
                  <a:cubicBezTo>
                    <a:pt x="127" y="81"/>
                    <a:pt x="111" y="76"/>
                    <a:pt x="95" y="76"/>
                  </a:cubicBezTo>
                  <a:cubicBezTo>
                    <a:pt x="95" y="75"/>
                    <a:pt x="95" y="73"/>
                    <a:pt x="95" y="72"/>
                  </a:cubicBezTo>
                  <a:cubicBezTo>
                    <a:pt x="103" y="72"/>
                    <a:pt x="110" y="72"/>
                    <a:pt x="117" y="70"/>
                  </a:cubicBezTo>
                  <a:cubicBezTo>
                    <a:pt x="128" y="67"/>
                    <a:pt x="138" y="60"/>
                    <a:pt x="143" y="50"/>
                  </a:cubicBezTo>
                  <a:cubicBezTo>
                    <a:pt x="146" y="45"/>
                    <a:pt x="146" y="39"/>
                    <a:pt x="143" y="34"/>
                  </a:cubicBezTo>
                  <a:cubicBezTo>
                    <a:pt x="138" y="27"/>
                    <a:pt x="128" y="27"/>
                    <a:pt x="123" y="20"/>
                  </a:cubicBezTo>
                  <a:close/>
                  <a:moveTo>
                    <a:pt x="79" y="79"/>
                  </a:moveTo>
                  <a:cubicBezTo>
                    <a:pt x="76" y="83"/>
                    <a:pt x="70" y="82"/>
                    <a:pt x="67" y="79"/>
                  </a:cubicBezTo>
                  <a:cubicBezTo>
                    <a:pt x="64" y="75"/>
                    <a:pt x="64" y="69"/>
                    <a:pt x="68" y="66"/>
                  </a:cubicBezTo>
                  <a:cubicBezTo>
                    <a:pt x="71" y="63"/>
                    <a:pt x="77" y="63"/>
                    <a:pt x="80" y="67"/>
                  </a:cubicBezTo>
                  <a:cubicBezTo>
                    <a:pt x="83" y="70"/>
                    <a:pt x="83" y="76"/>
                    <a:pt x="79" y="79"/>
                  </a:cubicBezTo>
                  <a:close/>
                  <a:moveTo>
                    <a:pt x="32" y="51"/>
                  </a:moveTo>
                  <a:cubicBezTo>
                    <a:pt x="31" y="49"/>
                    <a:pt x="30" y="47"/>
                    <a:pt x="30" y="45"/>
                  </a:cubicBezTo>
                  <a:cubicBezTo>
                    <a:pt x="30" y="43"/>
                    <a:pt x="30" y="40"/>
                    <a:pt x="32" y="39"/>
                  </a:cubicBezTo>
                  <a:cubicBezTo>
                    <a:pt x="34" y="38"/>
                    <a:pt x="36" y="38"/>
                    <a:pt x="38" y="36"/>
                  </a:cubicBezTo>
                  <a:cubicBezTo>
                    <a:pt x="42" y="34"/>
                    <a:pt x="42" y="29"/>
                    <a:pt x="46" y="27"/>
                  </a:cubicBezTo>
                  <a:cubicBezTo>
                    <a:pt x="48" y="25"/>
                    <a:pt x="51" y="25"/>
                    <a:pt x="54" y="27"/>
                  </a:cubicBezTo>
                  <a:cubicBezTo>
                    <a:pt x="58" y="30"/>
                    <a:pt x="61" y="35"/>
                    <a:pt x="62" y="40"/>
                  </a:cubicBezTo>
                  <a:cubicBezTo>
                    <a:pt x="63" y="45"/>
                    <a:pt x="63" y="50"/>
                    <a:pt x="62" y="54"/>
                  </a:cubicBezTo>
                  <a:cubicBezTo>
                    <a:pt x="61" y="55"/>
                    <a:pt x="60" y="56"/>
                    <a:pt x="59" y="56"/>
                  </a:cubicBezTo>
                  <a:cubicBezTo>
                    <a:pt x="58" y="57"/>
                    <a:pt x="57" y="59"/>
                    <a:pt x="56" y="60"/>
                  </a:cubicBezTo>
                  <a:cubicBezTo>
                    <a:pt x="47" y="60"/>
                    <a:pt x="37" y="58"/>
                    <a:pt x="32" y="51"/>
                  </a:cubicBezTo>
                  <a:close/>
                  <a:moveTo>
                    <a:pt x="60" y="90"/>
                  </a:moveTo>
                  <a:cubicBezTo>
                    <a:pt x="60" y="99"/>
                    <a:pt x="57" y="109"/>
                    <a:pt x="50" y="114"/>
                  </a:cubicBezTo>
                  <a:cubicBezTo>
                    <a:pt x="48" y="116"/>
                    <a:pt x="46" y="117"/>
                    <a:pt x="44" y="117"/>
                  </a:cubicBezTo>
                  <a:cubicBezTo>
                    <a:pt x="42" y="117"/>
                    <a:pt x="40" y="116"/>
                    <a:pt x="39" y="114"/>
                  </a:cubicBezTo>
                  <a:cubicBezTo>
                    <a:pt x="38" y="113"/>
                    <a:pt x="37" y="110"/>
                    <a:pt x="36" y="108"/>
                  </a:cubicBezTo>
                  <a:cubicBezTo>
                    <a:pt x="34" y="105"/>
                    <a:pt x="29" y="104"/>
                    <a:pt x="27" y="101"/>
                  </a:cubicBezTo>
                  <a:cubicBezTo>
                    <a:pt x="25" y="98"/>
                    <a:pt x="26" y="95"/>
                    <a:pt x="27" y="93"/>
                  </a:cubicBezTo>
                  <a:cubicBezTo>
                    <a:pt x="30" y="88"/>
                    <a:pt x="35" y="85"/>
                    <a:pt x="41" y="84"/>
                  </a:cubicBezTo>
                  <a:cubicBezTo>
                    <a:pt x="45" y="83"/>
                    <a:pt x="50" y="83"/>
                    <a:pt x="55" y="84"/>
                  </a:cubicBezTo>
                  <a:cubicBezTo>
                    <a:pt x="56" y="86"/>
                    <a:pt x="56" y="87"/>
                    <a:pt x="57" y="88"/>
                  </a:cubicBezTo>
                  <a:cubicBezTo>
                    <a:pt x="58" y="88"/>
                    <a:pt x="59" y="89"/>
                    <a:pt x="60" y="90"/>
                  </a:cubicBezTo>
                  <a:close/>
                  <a:moveTo>
                    <a:pt x="90" y="87"/>
                  </a:moveTo>
                  <a:cubicBezTo>
                    <a:pt x="99" y="86"/>
                    <a:pt x="109" y="88"/>
                    <a:pt x="115" y="95"/>
                  </a:cubicBezTo>
                  <a:cubicBezTo>
                    <a:pt x="116" y="96"/>
                    <a:pt x="117" y="98"/>
                    <a:pt x="117" y="100"/>
                  </a:cubicBezTo>
                  <a:cubicBezTo>
                    <a:pt x="118" y="103"/>
                    <a:pt x="117" y="105"/>
                    <a:pt x="115" y="106"/>
                  </a:cubicBezTo>
                  <a:cubicBezTo>
                    <a:pt x="114" y="108"/>
                    <a:pt x="111" y="108"/>
                    <a:pt x="109" y="109"/>
                  </a:cubicBezTo>
                  <a:cubicBezTo>
                    <a:pt x="106" y="112"/>
                    <a:pt x="106" y="116"/>
                    <a:pt x="102" y="119"/>
                  </a:cubicBezTo>
                  <a:cubicBezTo>
                    <a:pt x="100" y="121"/>
                    <a:pt x="97" y="121"/>
                    <a:pt x="94" y="119"/>
                  </a:cubicBezTo>
                  <a:cubicBezTo>
                    <a:pt x="90" y="117"/>
                    <a:pt x="87" y="112"/>
                    <a:pt x="85" y="106"/>
                  </a:cubicBezTo>
                  <a:cubicBezTo>
                    <a:pt x="84" y="102"/>
                    <a:pt x="84" y="96"/>
                    <a:pt x="85" y="91"/>
                  </a:cubicBezTo>
                  <a:cubicBezTo>
                    <a:pt x="86" y="91"/>
                    <a:pt x="87" y="90"/>
                    <a:pt x="88" y="89"/>
                  </a:cubicBezTo>
                  <a:cubicBezTo>
                    <a:pt x="89" y="88"/>
                    <a:pt x="90" y="88"/>
                    <a:pt x="90" y="87"/>
                  </a:cubicBezTo>
                  <a:close/>
                  <a:moveTo>
                    <a:pt x="119" y="43"/>
                  </a:moveTo>
                  <a:cubicBezTo>
                    <a:pt x="121" y="46"/>
                    <a:pt x="121" y="49"/>
                    <a:pt x="120" y="51"/>
                  </a:cubicBezTo>
                  <a:cubicBezTo>
                    <a:pt x="117" y="56"/>
                    <a:pt x="112" y="59"/>
                    <a:pt x="107" y="61"/>
                  </a:cubicBezTo>
                  <a:cubicBezTo>
                    <a:pt x="102" y="62"/>
                    <a:pt x="97" y="62"/>
                    <a:pt x="92" y="61"/>
                  </a:cubicBezTo>
                  <a:cubicBezTo>
                    <a:pt x="92" y="60"/>
                    <a:pt x="91" y="59"/>
                    <a:pt x="90" y="58"/>
                  </a:cubicBezTo>
                  <a:cubicBezTo>
                    <a:pt x="89" y="57"/>
                    <a:pt x="88" y="56"/>
                    <a:pt x="87" y="55"/>
                  </a:cubicBezTo>
                  <a:cubicBezTo>
                    <a:pt x="87" y="46"/>
                    <a:pt x="89" y="37"/>
                    <a:pt x="96" y="31"/>
                  </a:cubicBezTo>
                  <a:cubicBezTo>
                    <a:pt x="97" y="30"/>
                    <a:pt x="99" y="29"/>
                    <a:pt x="101" y="28"/>
                  </a:cubicBezTo>
                  <a:cubicBezTo>
                    <a:pt x="103" y="28"/>
                    <a:pt x="106" y="29"/>
                    <a:pt x="107" y="30"/>
                  </a:cubicBezTo>
                  <a:cubicBezTo>
                    <a:pt x="108" y="32"/>
                    <a:pt x="108" y="35"/>
                    <a:pt x="110" y="36"/>
                  </a:cubicBezTo>
                  <a:cubicBezTo>
                    <a:pt x="112" y="40"/>
                    <a:pt x="117" y="40"/>
                    <a:pt x="119" y="4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7" name="Freeform 265"/>
            <p:cNvSpPr>
              <a:spLocks/>
            </p:cNvSpPr>
            <p:nvPr/>
          </p:nvSpPr>
          <p:spPr bwMode="auto">
            <a:xfrm>
              <a:off x="5876925" y="5694363"/>
              <a:ext cx="74613" cy="41275"/>
            </a:xfrm>
            <a:custGeom>
              <a:avLst/>
              <a:gdLst>
                <a:gd name="T0" fmla="*/ 10 w 20"/>
                <a:gd name="T1" fmla="*/ 1 h 11"/>
                <a:gd name="T2" fmla="*/ 0 w 20"/>
                <a:gd name="T3" fmla="*/ 5 h 11"/>
                <a:gd name="T4" fmla="*/ 10 w 20"/>
                <a:gd name="T5" fmla="*/ 10 h 11"/>
                <a:gd name="T6" fmla="*/ 19 w 20"/>
                <a:gd name="T7" fmla="*/ 8 h 11"/>
                <a:gd name="T8" fmla="*/ 17 w 20"/>
                <a:gd name="T9" fmla="*/ 2 h 11"/>
                <a:gd name="T10" fmla="*/ 10 w 20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10" y="1"/>
                  </a:moveTo>
                  <a:cubicBezTo>
                    <a:pt x="6" y="2"/>
                    <a:pt x="3" y="3"/>
                    <a:pt x="0" y="5"/>
                  </a:cubicBezTo>
                  <a:cubicBezTo>
                    <a:pt x="0" y="5"/>
                    <a:pt x="6" y="9"/>
                    <a:pt x="10" y="10"/>
                  </a:cubicBezTo>
                  <a:cubicBezTo>
                    <a:pt x="14" y="11"/>
                    <a:pt x="16" y="11"/>
                    <a:pt x="19" y="8"/>
                  </a:cubicBezTo>
                  <a:cubicBezTo>
                    <a:pt x="20" y="6"/>
                    <a:pt x="19" y="3"/>
                    <a:pt x="17" y="2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8" name="Freeform 266"/>
            <p:cNvSpPr>
              <a:spLocks/>
            </p:cNvSpPr>
            <p:nvPr/>
          </p:nvSpPr>
          <p:spPr bwMode="auto">
            <a:xfrm>
              <a:off x="5648325" y="5894388"/>
              <a:ext cx="41275" cy="79375"/>
            </a:xfrm>
            <a:custGeom>
              <a:avLst/>
              <a:gdLst>
                <a:gd name="T0" fmla="*/ 3 w 11"/>
                <a:gd name="T1" fmla="*/ 19 h 21"/>
                <a:gd name="T2" fmla="*/ 9 w 11"/>
                <a:gd name="T3" fmla="*/ 17 h 21"/>
                <a:gd name="T4" fmla="*/ 10 w 11"/>
                <a:gd name="T5" fmla="*/ 10 h 21"/>
                <a:gd name="T6" fmla="*/ 7 w 11"/>
                <a:gd name="T7" fmla="*/ 0 h 21"/>
                <a:gd name="T8" fmla="*/ 1 w 11"/>
                <a:gd name="T9" fmla="*/ 11 h 21"/>
                <a:gd name="T10" fmla="*/ 3 w 11"/>
                <a:gd name="T1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3" y="19"/>
                  </a:moveTo>
                  <a:cubicBezTo>
                    <a:pt x="5" y="21"/>
                    <a:pt x="8" y="20"/>
                    <a:pt x="9" y="17"/>
                  </a:cubicBezTo>
                  <a:cubicBezTo>
                    <a:pt x="11" y="15"/>
                    <a:pt x="11" y="13"/>
                    <a:pt x="10" y="10"/>
                  </a:cubicBezTo>
                  <a:cubicBezTo>
                    <a:pt x="10" y="7"/>
                    <a:pt x="8" y="3"/>
                    <a:pt x="7" y="0"/>
                  </a:cubicBezTo>
                  <a:cubicBezTo>
                    <a:pt x="7" y="0"/>
                    <a:pt x="2" y="7"/>
                    <a:pt x="1" y="11"/>
                  </a:cubicBezTo>
                  <a:cubicBezTo>
                    <a:pt x="1" y="14"/>
                    <a:pt x="0" y="17"/>
                    <a:pt x="3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9" name="Freeform 267"/>
            <p:cNvSpPr>
              <a:spLocks/>
            </p:cNvSpPr>
            <p:nvPr/>
          </p:nvSpPr>
          <p:spPr bwMode="auto">
            <a:xfrm>
              <a:off x="5414963" y="5672138"/>
              <a:ext cx="79375" cy="38100"/>
            </a:xfrm>
            <a:custGeom>
              <a:avLst/>
              <a:gdLst>
                <a:gd name="T0" fmla="*/ 11 w 21"/>
                <a:gd name="T1" fmla="*/ 10 h 10"/>
                <a:gd name="T2" fmla="*/ 21 w 21"/>
                <a:gd name="T3" fmla="*/ 6 h 10"/>
                <a:gd name="T4" fmla="*/ 11 w 21"/>
                <a:gd name="T5" fmla="*/ 1 h 10"/>
                <a:gd name="T6" fmla="*/ 2 w 21"/>
                <a:gd name="T7" fmla="*/ 2 h 10"/>
                <a:gd name="T8" fmla="*/ 4 w 21"/>
                <a:gd name="T9" fmla="*/ 9 h 10"/>
                <a:gd name="T10" fmla="*/ 11 w 21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11" y="10"/>
                  </a:moveTo>
                  <a:cubicBezTo>
                    <a:pt x="14" y="9"/>
                    <a:pt x="18" y="7"/>
                    <a:pt x="21" y="6"/>
                  </a:cubicBezTo>
                  <a:cubicBezTo>
                    <a:pt x="21" y="6"/>
                    <a:pt x="14" y="2"/>
                    <a:pt x="11" y="1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2" y="7"/>
                    <a:pt x="4" y="9"/>
                  </a:cubicBezTo>
                  <a:cubicBezTo>
                    <a:pt x="6" y="10"/>
                    <a:pt x="8" y="10"/>
                    <a:pt x="11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0" name="Freeform 268"/>
            <p:cNvSpPr>
              <a:spLocks/>
            </p:cNvSpPr>
            <p:nvPr/>
          </p:nvSpPr>
          <p:spPr bwMode="auto">
            <a:xfrm>
              <a:off x="7304088" y="5046663"/>
              <a:ext cx="36513" cy="33338"/>
            </a:xfrm>
            <a:custGeom>
              <a:avLst/>
              <a:gdLst>
                <a:gd name="T0" fmla="*/ 10 w 10"/>
                <a:gd name="T1" fmla="*/ 2 h 9"/>
                <a:gd name="T2" fmla="*/ 6 w 10"/>
                <a:gd name="T3" fmla="*/ 0 h 9"/>
                <a:gd name="T4" fmla="*/ 3 w 10"/>
                <a:gd name="T5" fmla="*/ 3 h 9"/>
                <a:gd name="T6" fmla="*/ 0 w 10"/>
                <a:gd name="T7" fmla="*/ 9 h 9"/>
                <a:gd name="T8" fmla="*/ 7 w 10"/>
                <a:gd name="T9" fmla="*/ 6 h 9"/>
                <a:gd name="T10" fmla="*/ 10 w 10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10" y="2"/>
                  </a:moveTo>
                  <a:cubicBezTo>
                    <a:pt x="10" y="1"/>
                    <a:pt x="8" y="0"/>
                    <a:pt x="6" y="0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5"/>
                    <a:pt x="1" y="7"/>
                    <a:pt x="0" y="9"/>
                  </a:cubicBezTo>
                  <a:cubicBezTo>
                    <a:pt x="0" y="9"/>
                    <a:pt x="5" y="8"/>
                    <a:pt x="7" y="6"/>
                  </a:cubicBezTo>
                  <a:cubicBezTo>
                    <a:pt x="8" y="5"/>
                    <a:pt x="10" y="4"/>
                    <a:pt x="1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1" name="Freeform 269"/>
            <p:cNvSpPr>
              <a:spLocks noEditPoints="1"/>
            </p:cNvSpPr>
            <p:nvPr/>
          </p:nvSpPr>
          <p:spPr bwMode="auto">
            <a:xfrm>
              <a:off x="7037388" y="4986338"/>
              <a:ext cx="349250" cy="342900"/>
            </a:xfrm>
            <a:custGeom>
              <a:avLst/>
              <a:gdLst>
                <a:gd name="T0" fmla="*/ 92 w 93"/>
                <a:gd name="T1" fmla="*/ 38 h 91"/>
                <a:gd name="T2" fmla="*/ 82 w 93"/>
                <a:gd name="T3" fmla="*/ 28 h 91"/>
                <a:gd name="T4" fmla="*/ 56 w 93"/>
                <a:gd name="T5" fmla="*/ 36 h 91"/>
                <a:gd name="T6" fmla="*/ 68 w 93"/>
                <a:gd name="T7" fmla="*/ 9 h 91"/>
                <a:gd name="T8" fmla="*/ 47 w 93"/>
                <a:gd name="T9" fmla="*/ 3 h 91"/>
                <a:gd name="T10" fmla="*/ 33 w 93"/>
                <a:gd name="T11" fmla="*/ 3 h 91"/>
                <a:gd name="T12" fmla="*/ 39 w 93"/>
                <a:gd name="T13" fmla="*/ 35 h 91"/>
                <a:gd name="T14" fmla="*/ 28 w 93"/>
                <a:gd name="T15" fmla="*/ 28 h 91"/>
                <a:gd name="T16" fmla="*/ 2 w 93"/>
                <a:gd name="T17" fmla="*/ 30 h 91"/>
                <a:gd name="T18" fmla="*/ 0 w 93"/>
                <a:gd name="T19" fmla="*/ 52 h 91"/>
                <a:gd name="T20" fmla="*/ 10 w 93"/>
                <a:gd name="T21" fmla="*/ 62 h 91"/>
                <a:gd name="T22" fmla="*/ 38 w 93"/>
                <a:gd name="T23" fmla="*/ 55 h 91"/>
                <a:gd name="T24" fmla="*/ 25 w 93"/>
                <a:gd name="T25" fmla="*/ 84 h 91"/>
                <a:gd name="T26" fmla="*/ 47 w 93"/>
                <a:gd name="T27" fmla="*/ 88 h 91"/>
                <a:gd name="T28" fmla="*/ 61 w 93"/>
                <a:gd name="T29" fmla="*/ 88 h 91"/>
                <a:gd name="T30" fmla="*/ 54 w 93"/>
                <a:gd name="T31" fmla="*/ 56 h 91"/>
                <a:gd name="T32" fmla="*/ 66 w 93"/>
                <a:gd name="T33" fmla="*/ 63 h 91"/>
                <a:gd name="T34" fmla="*/ 91 w 93"/>
                <a:gd name="T35" fmla="*/ 59 h 91"/>
                <a:gd name="T36" fmla="*/ 46 w 93"/>
                <a:gd name="T37" fmla="*/ 51 h 91"/>
                <a:gd name="T38" fmla="*/ 47 w 93"/>
                <a:gd name="T39" fmla="*/ 40 h 91"/>
                <a:gd name="T40" fmla="*/ 46 w 93"/>
                <a:gd name="T41" fmla="*/ 51 h 91"/>
                <a:gd name="T42" fmla="*/ 41 w 93"/>
                <a:gd name="T43" fmla="*/ 15 h 91"/>
                <a:gd name="T44" fmla="*/ 48 w 93"/>
                <a:gd name="T45" fmla="*/ 16 h 91"/>
                <a:gd name="T46" fmla="*/ 58 w 93"/>
                <a:gd name="T47" fmla="*/ 18 h 91"/>
                <a:gd name="T48" fmla="*/ 50 w 93"/>
                <a:gd name="T49" fmla="*/ 33 h 91"/>
                <a:gd name="T50" fmla="*/ 45 w 93"/>
                <a:gd name="T51" fmla="*/ 33 h 91"/>
                <a:gd name="T52" fmla="*/ 34 w 93"/>
                <a:gd name="T53" fmla="*/ 47 h 91"/>
                <a:gd name="T54" fmla="*/ 16 w 93"/>
                <a:gd name="T55" fmla="*/ 51 h 91"/>
                <a:gd name="T56" fmla="*/ 16 w 93"/>
                <a:gd name="T57" fmla="*/ 44 h 91"/>
                <a:gd name="T58" fmla="*/ 19 w 93"/>
                <a:gd name="T59" fmla="*/ 34 h 91"/>
                <a:gd name="T60" fmla="*/ 34 w 93"/>
                <a:gd name="T61" fmla="*/ 42 h 91"/>
                <a:gd name="T62" fmla="*/ 34 w 93"/>
                <a:gd name="T63" fmla="*/ 47 h 91"/>
                <a:gd name="T64" fmla="*/ 54 w 93"/>
                <a:gd name="T65" fmla="*/ 72 h 91"/>
                <a:gd name="T66" fmla="*/ 49 w 93"/>
                <a:gd name="T67" fmla="*/ 77 h 91"/>
                <a:gd name="T68" fmla="*/ 39 w 93"/>
                <a:gd name="T69" fmla="*/ 77 h 91"/>
                <a:gd name="T70" fmla="*/ 37 w 93"/>
                <a:gd name="T71" fmla="*/ 64 h 91"/>
                <a:gd name="T72" fmla="*/ 46 w 93"/>
                <a:gd name="T73" fmla="*/ 58 h 91"/>
                <a:gd name="T74" fmla="*/ 78 w 93"/>
                <a:gd name="T75" fmla="*/ 53 h 91"/>
                <a:gd name="T76" fmla="*/ 65 w 93"/>
                <a:gd name="T77" fmla="*/ 55 h 91"/>
                <a:gd name="T78" fmla="*/ 60 w 93"/>
                <a:gd name="T79" fmla="*/ 46 h 91"/>
                <a:gd name="T80" fmla="*/ 73 w 93"/>
                <a:gd name="T81" fmla="*/ 38 h 91"/>
                <a:gd name="T82" fmla="*/ 78 w 93"/>
                <a:gd name="T83" fmla="*/ 42 h 91"/>
                <a:gd name="T84" fmla="*/ 78 w 93"/>
                <a:gd name="T85" fmla="*/ 5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91">
                  <a:moveTo>
                    <a:pt x="89" y="45"/>
                  </a:moveTo>
                  <a:cubicBezTo>
                    <a:pt x="90" y="42"/>
                    <a:pt x="92" y="40"/>
                    <a:pt x="92" y="38"/>
                  </a:cubicBezTo>
                  <a:cubicBezTo>
                    <a:pt x="93" y="35"/>
                    <a:pt x="91" y="32"/>
                    <a:pt x="89" y="31"/>
                  </a:cubicBezTo>
                  <a:cubicBezTo>
                    <a:pt x="87" y="29"/>
                    <a:pt x="85" y="28"/>
                    <a:pt x="82" y="28"/>
                  </a:cubicBezTo>
                  <a:cubicBezTo>
                    <a:pt x="73" y="27"/>
                    <a:pt x="64" y="32"/>
                    <a:pt x="57" y="38"/>
                  </a:cubicBezTo>
                  <a:cubicBezTo>
                    <a:pt x="57" y="37"/>
                    <a:pt x="56" y="37"/>
                    <a:pt x="56" y="36"/>
                  </a:cubicBezTo>
                  <a:cubicBezTo>
                    <a:pt x="59" y="34"/>
                    <a:pt x="62" y="31"/>
                    <a:pt x="64" y="27"/>
                  </a:cubicBezTo>
                  <a:cubicBezTo>
                    <a:pt x="68" y="22"/>
                    <a:pt x="70" y="15"/>
                    <a:pt x="68" y="9"/>
                  </a:cubicBezTo>
                  <a:cubicBezTo>
                    <a:pt x="68" y="5"/>
                    <a:pt x="65" y="3"/>
                    <a:pt x="62" y="2"/>
                  </a:cubicBezTo>
                  <a:cubicBezTo>
                    <a:pt x="57" y="1"/>
                    <a:pt x="52" y="4"/>
                    <a:pt x="47" y="3"/>
                  </a:cubicBezTo>
                  <a:cubicBezTo>
                    <a:pt x="44" y="3"/>
                    <a:pt x="42" y="1"/>
                    <a:pt x="40" y="0"/>
                  </a:cubicBezTo>
                  <a:cubicBezTo>
                    <a:pt x="37" y="0"/>
                    <a:pt x="34" y="1"/>
                    <a:pt x="33" y="3"/>
                  </a:cubicBezTo>
                  <a:cubicBezTo>
                    <a:pt x="31" y="5"/>
                    <a:pt x="30" y="7"/>
                    <a:pt x="30" y="10"/>
                  </a:cubicBezTo>
                  <a:cubicBezTo>
                    <a:pt x="28" y="19"/>
                    <a:pt x="33" y="28"/>
                    <a:pt x="39" y="35"/>
                  </a:cubicBezTo>
                  <a:cubicBezTo>
                    <a:pt x="38" y="36"/>
                    <a:pt x="38" y="36"/>
                    <a:pt x="37" y="37"/>
                  </a:cubicBezTo>
                  <a:cubicBezTo>
                    <a:pt x="35" y="33"/>
                    <a:pt x="32" y="30"/>
                    <a:pt x="28" y="28"/>
                  </a:cubicBezTo>
                  <a:cubicBezTo>
                    <a:pt x="23" y="24"/>
                    <a:pt x="16" y="22"/>
                    <a:pt x="9" y="24"/>
                  </a:cubicBezTo>
                  <a:cubicBezTo>
                    <a:pt x="6" y="24"/>
                    <a:pt x="3" y="27"/>
                    <a:pt x="2" y="30"/>
                  </a:cubicBezTo>
                  <a:cubicBezTo>
                    <a:pt x="1" y="35"/>
                    <a:pt x="5" y="40"/>
                    <a:pt x="4" y="45"/>
                  </a:cubicBezTo>
                  <a:cubicBezTo>
                    <a:pt x="3" y="47"/>
                    <a:pt x="1" y="49"/>
                    <a:pt x="0" y="52"/>
                  </a:cubicBezTo>
                  <a:cubicBezTo>
                    <a:pt x="0" y="54"/>
                    <a:pt x="1" y="57"/>
                    <a:pt x="3" y="59"/>
                  </a:cubicBezTo>
                  <a:cubicBezTo>
                    <a:pt x="5" y="61"/>
                    <a:pt x="7" y="61"/>
                    <a:pt x="10" y="62"/>
                  </a:cubicBezTo>
                  <a:cubicBezTo>
                    <a:pt x="19" y="63"/>
                    <a:pt x="28" y="59"/>
                    <a:pt x="36" y="53"/>
                  </a:cubicBezTo>
                  <a:cubicBezTo>
                    <a:pt x="36" y="54"/>
                    <a:pt x="37" y="54"/>
                    <a:pt x="38" y="55"/>
                  </a:cubicBezTo>
                  <a:cubicBezTo>
                    <a:pt x="34" y="58"/>
                    <a:pt x="31" y="61"/>
                    <a:pt x="29" y="65"/>
                  </a:cubicBezTo>
                  <a:cubicBezTo>
                    <a:pt x="25" y="70"/>
                    <a:pt x="24" y="77"/>
                    <a:pt x="25" y="84"/>
                  </a:cubicBezTo>
                  <a:cubicBezTo>
                    <a:pt x="26" y="87"/>
                    <a:pt x="29" y="89"/>
                    <a:pt x="32" y="90"/>
                  </a:cubicBezTo>
                  <a:cubicBezTo>
                    <a:pt x="37" y="91"/>
                    <a:pt x="42" y="87"/>
                    <a:pt x="47" y="88"/>
                  </a:cubicBezTo>
                  <a:cubicBezTo>
                    <a:pt x="49" y="88"/>
                    <a:pt x="52" y="90"/>
                    <a:pt x="54" y="91"/>
                  </a:cubicBezTo>
                  <a:cubicBezTo>
                    <a:pt x="57" y="91"/>
                    <a:pt x="59" y="90"/>
                    <a:pt x="61" y="88"/>
                  </a:cubicBezTo>
                  <a:cubicBezTo>
                    <a:pt x="63" y="86"/>
                    <a:pt x="64" y="83"/>
                    <a:pt x="64" y="81"/>
                  </a:cubicBezTo>
                  <a:cubicBezTo>
                    <a:pt x="65" y="72"/>
                    <a:pt x="60" y="63"/>
                    <a:pt x="54" y="56"/>
                  </a:cubicBezTo>
                  <a:cubicBezTo>
                    <a:pt x="55" y="56"/>
                    <a:pt x="55" y="55"/>
                    <a:pt x="56" y="54"/>
                  </a:cubicBezTo>
                  <a:cubicBezTo>
                    <a:pt x="59" y="58"/>
                    <a:pt x="62" y="61"/>
                    <a:pt x="66" y="63"/>
                  </a:cubicBezTo>
                  <a:cubicBezTo>
                    <a:pt x="71" y="66"/>
                    <a:pt x="78" y="68"/>
                    <a:pt x="85" y="66"/>
                  </a:cubicBezTo>
                  <a:cubicBezTo>
                    <a:pt x="88" y="65"/>
                    <a:pt x="91" y="63"/>
                    <a:pt x="91" y="59"/>
                  </a:cubicBezTo>
                  <a:cubicBezTo>
                    <a:pt x="93" y="54"/>
                    <a:pt x="89" y="50"/>
                    <a:pt x="89" y="45"/>
                  </a:cubicBezTo>
                  <a:close/>
                  <a:moveTo>
                    <a:pt x="46" y="51"/>
                  </a:moveTo>
                  <a:cubicBezTo>
                    <a:pt x="43" y="50"/>
                    <a:pt x="41" y="48"/>
                    <a:pt x="41" y="45"/>
                  </a:cubicBezTo>
                  <a:cubicBezTo>
                    <a:pt x="42" y="42"/>
                    <a:pt x="44" y="40"/>
                    <a:pt x="47" y="40"/>
                  </a:cubicBezTo>
                  <a:cubicBezTo>
                    <a:pt x="50" y="41"/>
                    <a:pt x="52" y="43"/>
                    <a:pt x="52" y="46"/>
                  </a:cubicBezTo>
                  <a:cubicBezTo>
                    <a:pt x="52" y="49"/>
                    <a:pt x="49" y="51"/>
                    <a:pt x="46" y="51"/>
                  </a:cubicBezTo>
                  <a:close/>
                  <a:moveTo>
                    <a:pt x="39" y="19"/>
                  </a:moveTo>
                  <a:cubicBezTo>
                    <a:pt x="39" y="18"/>
                    <a:pt x="40" y="16"/>
                    <a:pt x="41" y="15"/>
                  </a:cubicBezTo>
                  <a:cubicBezTo>
                    <a:pt x="41" y="14"/>
                    <a:pt x="43" y="14"/>
                    <a:pt x="44" y="14"/>
                  </a:cubicBezTo>
                  <a:cubicBezTo>
                    <a:pt x="45" y="14"/>
                    <a:pt x="46" y="15"/>
                    <a:pt x="48" y="16"/>
                  </a:cubicBezTo>
                  <a:cubicBezTo>
                    <a:pt x="50" y="16"/>
                    <a:pt x="52" y="14"/>
                    <a:pt x="55" y="15"/>
                  </a:cubicBezTo>
                  <a:cubicBezTo>
                    <a:pt x="56" y="15"/>
                    <a:pt x="58" y="16"/>
                    <a:pt x="58" y="18"/>
                  </a:cubicBezTo>
                  <a:cubicBezTo>
                    <a:pt x="59" y="21"/>
                    <a:pt x="58" y="25"/>
                    <a:pt x="56" y="27"/>
                  </a:cubicBezTo>
                  <a:cubicBezTo>
                    <a:pt x="54" y="30"/>
                    <a:pt x="52" y="31"/>
                    <a:pt x="50" y="33"/>
                  </a:cubicBezTo>
                  <a:cubicBezTo>
                    <a:pt x="49" y="33"/>
                    <a:pt x="48" y="33"/>
                    <a:pt x="48" y="33"/>
                  </a:cubicBezTo>
                  <a:cubicBezTo>
                    <a:pt x="47" y="33"/>
                    <a:pt x="46" y="33"/>
                    <a:pt x="45" y="33"/>
                  </a:cubicBezTo>
                  <a:cubicBezTo>
                    <a:pt x="41" y="29"/>
                    <a:pt x="38" y="24"/>
                    <a:pt x="39" y="19"/>
                  </a:cubicBezTo>
                  <a:close/>
                  <a:moveTo>
                    <a:pt x="34" y="47"/>
                  </a:moveTo>
                  <a:cubicBezTo>
                    <a:pt x="30" y="50"/>
                    <a:pt x="24" y="53"/>
                    <a:pt x="19" y="53"/>
                  </a:cubicBezTo>
                  <a:cubicBezTo>
                    <a:pt x="18" y="52"/>
                    <a:pt x="17" y="52"/>
                    <a:pt x="16" y="51"/>
                  </a:cubicBezTo>
                  <a:cubicBezTo>
                    <a:pt x="15" y="50"/>
                    <a:pt x="14" y="49"/>
                    <a:pt x="15" y="48"/>
                  </a:cubicBezTo>
                  <a:cubicBezTo>
                    <a:pt x="15" y="46"/>
                    <a:pt x="16" y="45"/>
                    <a:pt x="16" y="44"/>
                  </a:cubicBezTo>
                  <a:cubicBezTo>
                    <a:pt x="17" y="42"/>
                    <a:pt x="15" y="40"/>
                    <a:pt x="15" y="37"/>
                  </a:cubicBezTo>
                  <a:cubicBezTo>
                    <a:pt x="16" y="35"/>
                    <a:pt x="17" y="34"/>
                    <a:pt x="19" y="34"/>
                  </a:cubicBezTo>
                  <a:cubicBezTo>
                    <a:pt x="22" y="33"/>
                    <a:pt x="26" y="34"/>
                    <a:pt x="28" y="36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4" y="43"/>
                    <a:pt x="34" y="44"/>
                    <a:pt x="34" y="45"/>
                  </a:cubicBezTo>
                  <a:cubicBezTo>
                    <a:pt x="33" y="45"/>
                    <a:pt x="34" y="46"/>
                    <a:pt x="34" y="47"/>
                  </a:cubicBezTo>
                  <a:close/>
                  <a:moveTo>
                    <a:pt x="47" y="58"/>
                  </a:moveTo>
                  <a:cubicBezTo>
                    <a:pt x="51" y="62"/>
                    <a:pt x="55" y="67"/>
                    <a:pt x="54" y="72"/>
                  </a:cubicBezTo>
                  <a:cubicBezTo>
                    <a:pt x="54" y="73"/>
                    <a:pt x="54" y="75"/>
                    <a:pt x="53" y="76"/>
                  </a:cubicBezTo>
                  <a:cubicBezTo>
                    <a:pt x="52" y="77"/>
                    <a:pt x="51" y="77"/>
                    <a:pt x="49" y="77"/>
                  </a:cubicBezTo>
                  <a:cubicBezTo>
                    <a:pt x="48" y="77"/>
                    <a:pt x="47" y="76"/>
                    <a:pt x="46" y="76"/>
                  </a:cubicBezTo>
                  <a:cubicBezTo>
                    <a:pt x="43" y="75"/>
                    <a:pt x="41" y="77"/>
                    <a:pt x="39" y="77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4" y="70"/>
                    <a:pt x="35" y="67"/>
                    <a:pt x="37" y="64"/>
                  </a:cubicBezTo>
                  <a:cubicBezTo>
                    <a:pt x="39" y="62"/>
                    <a:pt x="41" y="60"/>
                    <a:pt x="43" y="58"/>
                  </a:cubicBezTo>
                  <a:cubicBezTo>
                    <a:pt x="44" y="58"/>
                    <a:pt x="45" y="58"/>
                    <a:pt x="46" y="58"/>
                  </a:cubicBezTo>
                  <a:cubicBezTo>
                    <a:pt x="46" y="58"/>
                    <a:pt x="47" y="58"/>
                    <a:pt x="47" y="58"/>
                  </a:cubicBezTo>
                  <a:close/>
                  <a:moveTo>
                    <a:pt x="78" y="53"/>
                  </a:moveTo>
                  <a:cubicBezTo>
                    <a:pt x="78" y="55"/>
                    <a:pt x="76" y="56"/>
                    <a:pt x="75" y="56"/>
                  </a:cubicBezTo>
                  <a:cubicBezTo>
                    <a:pt x="72" y="57"/>
                    <a:pt x="68" y="56"/>
                    <a:pt x="65" y="55"/>
                  </a:cubicBezTo>
                  <a:cubicBezTo>
                    <a:pt x="63" y="53"/>
                    <a:pt x="61" y="51"/>
                    <a:pt x="59" y="49"/>
                  </a:cubicBezTo>
                  <a:cubicBezTo>
                    <a:pt x="59" y="48"/>
                    <a:pt x="60" y="47"/>
                    <a:pt x="60" y="46"/>
                  </a:cubicBezTo>
                  <a:cubicBezTo>
                    <a:pt x="60" y="46"/>
                    <a:pt x="60" y="45"/>
                    <a:pt x="60" y="44"/>
                  </a:cubicBezTo>
                  <a:cubicBezTo>
                    <a:pt x="63" y="40"/>
                    <a:pt x="68" y="37"/>
                    <a:pt x="73" y="38"/>
                  </a:cubicBezTo>
                  <a:cubicBezTo>
                    <a:pt x="75" y="38"/>
                    <a:pt x="76" y="38"/>
                    <a:pt x="77" y="39"/>
                  </a:cubicBezTo>
                  <a:cubicBezTo>
                    <a:pt x="78" y="40"/>
                    <a:pt x="79" y="41"/>
                    <a:pt x="78" y="42"/>
                  </a:cubicBezTo>
                  <a:cubicBezTo>
                    <a:pt x="78" y="44"/>
                    <a:pt x="77" y="45"/>
                    <a:pt x="77" y="46"/>
                  </a:cubicBezTo>
                  <a:cubicBezTo>
                    <a:pt x="77" y="48"/>
                    <a:pt x="78" y="51"/>
                    <a:pt x="78" y="5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2" name="Freeform 270"/>
            <p:cNvSpPr>
              <a:spLocks/>
            </p:cNvSpPr>
            <p:nvPr/>
          </p:nvSpPr>
          <p:spPr bwMode="auto">
            <a:xfrm>
              <a:off x="7288213" y="5243513"/>
              <a:ext cx="30163" cy="36513"/>
            </a:xfrm>
            <a:custGeom>
              <a:avLst/>
              <a:gdLst>
                <a:gd name="T0" fmla="*/ 5 w 8"/>
                <a:gd name="T1" fmla="*/ 3 h 10"/>
                <a:gd name="T2" fmla="*/ 0 w 8"/>
                <a:gd name="T3" fmla="*/ 0 h 10"/>
                <a:gd name="T4" fmla="*/ 2 w 8"/>
                <a:gd name="T5" fmla="*/ 7 h 10"/>
                <a:gd name="T6" fmla="*/ 6 w 8"/>
                <a:gd name="T7" fmla="*/ 10 h 10"/>
                <a:gd name="T8" fmla="*/ 8 w 8"/>
                <a:gd name="T9" fmla="*/ 6 h 10"/>
                <a:gd name="T10" fmla="*/ 5 w 8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5" y="3"/>
                  </a:moveTo>
                  <a:cubicBezTo>
                    <a:pt x="4" y="2"/>
                    <a:pt x="2" y="1"/>
                    <a:pt x="0" y="0"/>
                  </a:cubicBezTo>
                  <a:cubicBezTo>
                    <a:pt x="0" y="0"/>
                    <a:pt x="1" y="5"/>
                    <a:pt x="2" y="7"/>
                  </a:cubicBezTo>
                  <a:cubicBezTo>
                    <a:pt x="3" y="9"/>
                    <a:pt x="4" y="10"/>
                    <a:pt x="6" y="10"/>
                  </a:cubicBezTo>
                  <a:cubicBezTo>
                    <a:pt x="7" y="10"/>
                    <a:pt x="8" y="8"/>
                    <a:pt x="8" y="6"/>
                  </a:cubicBezTo>
                  <a:cubicBezTo>
                    <a:pt x="8" y="5"/>
                    <a:pt x="7" y="4"/>
                    <a:pt x="5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3" name="Freeform 271"/>
            <p:cNvSpPr>
              <a:spLocks/>
            </p:cNvSpPr>
            <p:nvPr/>
          </p:nvSpPr>
          <p:spPr bwMode="auto">
            <a:xfrm>
              <a:off x="7089775" y="5230813"/>
              <a:ext cx="38100" cy="30163"/>
            </a:xfrm>
            <a:custGeom>
              <a:avLst/>
              <a:gdLst>
                <a:gd name="T0" fmla="*/ 0 w 10"/>
                <a:gd name="T1" fmla="*/ 6 h 8"/>
                <a:gd name="T2" fmla="*/ 4 w 10"/>
                <a:gd name="T3" fmla="*/ 8 h 8"/>
                <a:gd name="T4" fmla="*/ 7 w 10"/>
                <a:gd name="T5" fmla="*/ 6 h 8"/>
                <a:gd name="T6" fmla="*/ 10 w 10"/>
                <a:gd name="T7" fmla="*/ 0 h 8"/>
                <a:gd name="T8" fmla="*/ 3 w 10"/>
                <a:gd name="T9" fmla="*/ 2 h 8"/>
                <a:gd name="T10" fmla="*/ 0 w 1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0" y="6"/>
                  </a:move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8" y="4"/>
                    <a:pt x="9" y="2"/>
                    <a:pt x="10" y="0"/>
                  </a:cubicBezTo>
                  <a:cubicBezTo>
                    <a:pt x="10" y="0"/>
                    <a:pt x="5" y="1"/>
                    <a:pt x="3" y="2"/>
                  </a:cubicBezTo>
                  <a:cubicBezTo>
                    <a:pt x="1" y="3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4" name="Freeform 272"/>
            <p:cNvSpPr>
              <a:spLocks/>
            </p:cNvSpPr>
            <p:nvPr/>
          </p:nvSpPr>
          <p:spPr bwMode="auto">
            <a:xfrm>
              <a:off x="7104063" y="5035551"/>
              <a:ext cx="34925" cy="38100"/>
            </a:xfrm>
            <a:custGeom>
              <a:avLst/>
              <a:gdLst>
                <a:gd name="T0" fmla="*/ 3 w 9"/>
                <a:gd name="T1" fmla="*/ 7 h 10"/>
                <a:gd name="T2" fmla="*/ 9 w 9"/>
                <a:gd name="T3" fmla="*/ 10 h 10"/>
                <a:gd name="T4" fmla="*/ 7 w 9"/>
                <a:gd name="T5" fmla="*/ 3 h 10"/>
                <a:gd name="T6" fmla="*/ 3 w 9"/>
                <a:gd name="T7" fmla="*/ 0 h 10"/>
                <a:gd name="T8" fmla="*/ 1 w 9"/>
                <a:gd name="T9" fmla="*/ 4 h 10"/>
                <a:gd name="T10" fmla="*/ 3 w 9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3" y="7"/>
                  </a:moveTo>
                  <a:cubicBezTo>
                    <a:pt x="5" y="8"/>
                    <a:pt x="7" y="9"/>
                    <a:pt x="9" y="10"/>
                  </a:cubicBezTo>
                  <a:cubicBezTo>
                    <a:pt x="9" y="10"/>
                    <a:pt x="8" y="5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5" name="Freeform 273"/>
            <p:cNvSpPr>
              <a:spLocks noEditPoints="1"/>
            </p:cNvSpPr>
            <p:nvPr/>
          </p:nvSpPr>
          <p:spPr bwMode="auto">
            <a:xfrm>
              <a:off x="6038850" y="4738688"/>
              <a:ext cx="520700" cy="522288"/>
            </a:xfrm>
            <a:custGeom>
              <a:avLst/>
              <a:gdLst>
                <a:gd name="T0" fmla="*/ 72 w 139"/>
                <a:gd name="T1" fmla="*/ 89 h 139"/>
                <a:gd name="T2" fmla="*/ 105 w 139"/>
                <a:gd name="T3" fmla="*/ 124 h 139"/>
                <a:gd name="T4" fmla="*/ 136 w 139"/>
                <a:gd name="T5" fmla="*/ 91 h 139"/>
                <a:gd name="T6" fmla="*/ 88 w 139"/>
                <a:gd name="T7" fmla="*/ 66 h 139"/>
                <a:gd name="T8" fmla="*/ 125 w 139"/>
                <a:gd name="T9" fmla="*/ 34 h 139"/>
                <a:gd name="T10" fmla="*/ 92 w 139"/>
                <a:gd name="T11" fmla="*/ 3 h 139"/>
                <a:gd name="T12" fmla="*/ 66 w 139"/>
                <a:gd name="T13" fmla="*/ 50 h 139"/>
                <a:gd name="T14" fmla="*/ 32 w 139"/>
                <a:gd name="T15" fmla="*/ 15 h 139"/>
                <a:gd name="T16" fmla="*/ 2 w 139"/>
                <a:gd name="T17" fmla="*/ 49 h 139"/>
                <a:gd name="T18" fmla="*/ 50 w 139"/>
                <a:gd name="T19" fmla="*/ 72 h 139"/>
                <a:gd name="T20" fmla="*/ 15 w 139"/>
                <a:gd name="T21" fmla="*/ 107 h 139"/>
                <a:gd name="T22" fmla="*/ 49 w 139"/>
                <a:gd name="T23" fmla="*/ 136 h 139"/>
                <a:gd name="T24" fmla="*/ 61 w 139"/>
                <a:gd name="T25" fmla="*/ 87 h 139"/>
                <a:gd name="T26" fmla="*/ 52 w 139"/>
                <a:gd name="T27" fmla="*/ 103 h 139"/>
                <a:gd name="T28" fmla="*/ 57 w 139"/>
                <a:gd name="T29" fmla="*/ 85 h 139"/>
                <a:gd name="T30" fmla="*/ 86 w 139"/>
                <a:gd name="T31" fmla="*/ 79 h 139"/>
                <a:gd name="T32" fmla="*/ 101 w 139"/>
                <a:gd name="T33" fmla="*/ 84 h 139"/>
                <a:gd name="T34" fmla="*/ 94 w 139"/>
                <a:gd name="T35" fmla="*/ 88 h 139"/>
                <a:gd name="T36" fmla="*/ 111 w 139"/>
                <a:gd name="T37" fmla="*/ 78 h 139"/>
                <a:gd name="T38" fmla="*/ 110 w 139"/>
                <a:gd name="T39" fmla="*/ 91 h 139"/>
                <a:gd name="T40" fmla="*/ 88 w 139"/>
                <a:gd name="T41" fmla="*/ 94 h 139"/>
                <a:gd name="T42" fmla="*/ 102 w 139"/>
                <a:gd name="T43" fmla="*/ 92 h 139"/>
                <a:gd name="T44" fmla="*/ 90 w 139"/>
                <a:gd name="T45" fmla="*/ 75 h 139"/>
                <a:gd name="T46" fmla="*/ 52 w 139"/>
                <a:gd name="T47" fmla="*/ 59 h 139"/>
                <a:gd name="T48" fmla="*/ 46 w 139"/>
                <a:gd name="T49" fmla="*/ 60 h 139"/>
                <a:gd name="T50" fmla="*/ 38 w 139"/>
                <a:gd name="T51" fmla="*/ 49 h 139"/>
                <a:gd name="T52" fmla="*/ 54 w 139"/>
                <a:gd name="T53" fmla="*/ 57 h 139"/>
                <a:gd name="T54" fmla="*/ 77 w 139"/>
                <a:gd name="T55" fmla="*/ 52 h 139"/>
                <a:gd name="T56" fmla="*/ 87 w 139"/>
                <a:gd name="T57" fmla="*/ 36 h 139"/>
                <a:gd name="T58" fmla="*/ 81 w 139"/>
                <a:gd name="T59" fmla="*/ 54 h 139"/>
                <a:gd name="T60" fmla="*/ 83 w 139"/>
                <a:gd name="T61" fmla="*/ 24 h 139"/>
                <a:gd name="T62" fmla="*/ 102 w 139"/>
                <a:gd name="T63" fmla="*/ 33 h 139"/>
                <a:gd name="T64" fmla="*/ 85 w 139"/>
                <a:gd name="T65" fmla="*/ 54 h 139"/>
                <a:gd name="T66" fmla="*/ 85 w 139"/>
                <a:gd name="T67" fmla="*/ 34 h 139"/>
                <a:gd name="T68" fmla="*/ 78 w 139"/>
                <a:gd name="T69" fmla="*/ 28 h 139"/>
                <a:gd name="T70" fmla="*/ 24 w 139"/>
                <a:gd name="T71" fmla="*/ 52 h 139"/>
                <a:gd name="T72" fmla="*/ 38 w 139"/>
                <a:gd name="T73" fmla="*/ 35 h 139"/>
                <a:gd name="T74" fmla="*/ 47 w 139"/>
                <a:gd name="T75" fmla="*/ 49 h 139"/>
                <a:gd name="T76" fmla="*/ 42 w 139"/>
                <a:gd name="T77" fmla="*/ 61 h 139"/>
                <a:gd name="T78" fmla="*/ 57 w 139"/>
                <a:gd name="T79" fmla="*/ 63 h 139"/>
                <a:gd name="T80" fmla="*/ 62 w 139"/>
                <a:gd name="T81" fmla="*/ 82 h 139"/>
                <a:gd name="T82" fmla="*/ 48 w 139"/>
                <a:gd name="T83" fmla="*/ 110 h 139"/>
                <a:gd name="T84" fmla="*/ 44 w 139"/>
                <a:gd name="T85" fmla="*/ 88 h 139"/>
                <a:gd name="T86" fmla="*/ 47 w 139"/>
                <a:gd name="T87" fmla="*/ 101 h 139"/>
                <a:gd name="T88" fmla="*/ 63 w 139"/>
                <a:gd name="T89" fmla="*/ 91 h 139"/>
                <a:gd name="T90" fmla="*/ 52 w 139"/>
                <a:gd name="T91" fmla="*/ 11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9" h="139">
                  <a:moveTo>
                    <a:pt x="60" y="137"/>
                  </a:moveTo>
                  <a:cubicBezTo>
                    <a:pt x="64" y="135"/>
                    <a:pt x="67" y="133"/>
                    <a:pt x="69" y="129"/>
                  </a:cubicBezTo>
                  <a:cubicBezTo>
                    <a:pt x="76" y="117"/>
                    <a:pt x="76" y="102"/>
                    <a:pt x="72" y="89"/>
                  </a:cubicBezTo>
                  <a:cubicBezTo>
                    <a:pt x="73" y="88"/>
                    <a:pt x="75" y="88"/>
                    <a:pt x="76" y="88"/>
                  </a:cubicBezTo>
                  <a:cubicBezTo>
                    <a:pt x="77" y="94"/>
                    <a:pt x="79" y="100"/>
                    <a:pt x="82" y="105"/>
                  </a:cubicBezTo>
                  <a:cubicBezTo>
                    <a:pt x="87" y="114"/>
                    <a:pt x="95" y="121"/>
                    <a:pt x="105" y="124"/>
                  </a:cubicBezTo>
                  <a:cubicBezTo>
                    <a:pt x="110" y="125"/>
                    <a:pt x="115" y="124"/>
                    <a:pt x="119" y="120"/>
                  </a:cubicBezTo>
                  <a:cubicBezTo>
                    <a:pt x="124" y="114"/>
                    <a:pt x="122" y="105"/>
                    <a:pt x="127" y="99"/>
                  </a:cubicBezTo>
                  <a:cubicBezTo>
                    <a:pt x="129" y="96"/>
                    <a:pt x="134" y="94"/>
                    <a:pt x="136" y="91"/>
                  </a:cubicBezTo>
                  <a:cubicBezTo>
                    <a:pt x="138" y="88"/>
                    <a:pt x="139" y="84"/>
                    <a:pt x="137" y="80"/>
                  </a:cubicBezTo>
                  <a:cubicBezTo>
                    <a:pt x="136" y="76"/>
                    <a:pt x="133" y="73"/>
                    <a:pt x="130" y="71"/>
                  </a:cubicBezTo>
                  <a:cubicBezTo>
                    <a:pt x="118" y="62"/>
                    <a:pt x="102" y="63"/>
                    <a:pt x="88" y="66"/>
                  </a:cubicBezTo>
                  <a:cubicBezTo>
                    <a:pt x="88" y="65"/>
                    <a:pt x="88" y="64"/>
                    <a:pt x="87" y="63"/>
                  </a:cubicBezTo>
                  <a:cubicBezTo>
                    <a:pt x="94" y="62"/>
                    <a:pt x="100" y="60"/>
                    <a:pt x="106" y="57"/>
                  </a:cubicBezTo>
                  <a:cubicBezTo>
                    <a:pt x="114" y="52"/>
                    <a:pt x="122" y="44"/>
                    <a:pt x="125" y="34"/>
                  </a:cubicBezTo>
                  <a:cubicBezTo>
                    <a:pt x="126" y="29"/>
                    <a:pt x="125" y="24"/>
                    <a:pt x="120" y="20"/>
                  </a:cubicBezTo>
                  <a:cubicBezTo>
                    <a:pt x="115" y="15"/>
                    <a:pt x="106" y="17"/>
                    <a:pt x="100" y="12"/>
                  </a:cubicBezTo>
                  <a:cubicBezTo>
                    <a:pt x="97" y="10"/>
                    <a:pt x="95" y="5"/>
                    <a:pt x="92" y="3"/>
                  </a:cubicBezTo>
                  <a:cubicBezTo>
                    <a:pt x="89" y="0"/>
                    <a:pt x="85" y="0"/>
                    <a:pt x="81" y="2"/>
                  </a:cubicBezTo>
                  <a:cubicBezTo>
                    <a:pt x="77" y="3"/>
                    <a:pt x="74" y="6"/>
                    <a:pt x="72" y="9"/>
                  </a:cubicBezTo>
                  <a:cubicBezTo>
                    <a:pt x="63" y="21"/>
                    <a:pt x="63" y="36"/>
                    <a:pt x="66" y="50"/>
                  </a:cubicBezTo>
                  <a:cubicBezTo>
                    <a:pt x="65" y="50"/>
                    <a:pt x="64" y="51"/>
                    <a:pt x="62" y="51"/>
                  </a:cubicBezTo>
                  <a:cubicBezTo>
                    <a:pt x="61" y="45"/>
                    <a:pt x="59" y="38"/>
                    <a:pt x="55" y="32"/>
                  </a:cubicBezTo>
                  <a:cubicBezTo>
                    <a:pt x="50" y="24"/>
                    <a:pt x="41" y="17"/>
                    <a:pt x="32" y="15"/>
                  </a:cubicBezTo>
                  <a:cubicBezTo>
                    <a:pt x="26" y="14"/>
                    <a:pt x="21" y="15"/>
                    <a:pt x="18" y="20"/>
                  </a:cubicBezTo>
                  <a:cubicBezTo>
                    <a:pt x="13" y="26"/>
                    <a:pt x="15" y="34"/>
                    <a:pt x="11" y="41"/>
                  </a:cubicBezTo>
                  <a:cubicBezTo>
                    <a:pt x="8" y="44"/>
                    <a:pt x="4" y="46"/>
                    <a:pt x="2" y="49"/>
                  </a:cubicBezTo>
                  <a:cubicBezTo>
                    <a:pt x="0" y="52"/>
                    <a:pt x="0" y="57"/>
                    <a:pt x="1" y="60"/>
                  </a:cubicBezTo>
                  <a:cubicBezTo>
                    <a:pt x="3" y="64"/>
                    <a:pt x="6" y="67"/>
                    <a:pt x="9" y="69"/>
                  </a:cubicBezTo>
                  <a:cubicBezTo>
                    <a:pt x="21" y="77"/>
                    <a:pt x="36" y="76"/>
                    <a:pt x="50" y="72"/>
                  </a:cubicBezTo>
                  <a:cubicBezTo>
                    <a:pt x="50" y="73"/>
                    <a:pt x="50" y="75"/>
                    <a:pt x="51" y="76"/>
                  </a:cubicBezTo>
                  <a:cubicBezTo>
                    <a:pt x="44" y="77"/>
                    <a:pt x="38" y="80"/>
                    <a:pt x="32" y="83"/>
                  </a:cubicBezTo>
                  <a:cubicBezTo>
                    <a:pt x="24" y="88"/>
                    <a:pt x="17" y="97"/>
                    <a:pt x="15" y="107"/>
                  </a:cubicBezTo>
                  <a:cubicBezTo>
                    <a:pt x="13" y="112"/>
                    <a:pt x="15" y="117"/>
                    <a:pt x="19" y="121"/>
                  </a:cubicBezTo>
                  <a:cubicBezTo>
                    <a:pt x="26" y="125"/>
                    <a:pt x="34" y="123"/>
                    <a:pt x="41" y="128"/>
                  </a:cubicBezTo>
                  <a:cubicBezTo>
                    <a:pt x="44" y="130"/>
                    <a:pt x="45" y="134"/>
                    <a:pt x="49" y="136"/>
                  </a:cubicBezTo>
                  <a:cubicBezTo>
                    <a:pt x="52" y="139"/>
                    <a:pt x="56" y="139"/>
                    <a:pt x="60" y="137"/>
                  </a:cubicBezTo>
                  <a:close/>
                  <a:moveTo>
                    <a:pt x="59" y="86"/>
                  </a:moveTo>
                  <a:cubicBezTo>
                    <a:pt x="60" y="87"/>
                    <a:pt x="61" y="87"/>
                    <a:pt x="61" y="87"/>
                  </a:cubicBezTo>
                  <a:cubicBezTo>
                    <a:pt x="61" y="89"/>
                    <a:pt x="60" y="91"/>
                    <a:pt x="59" y="93"/>
                  </a:cubicBezTo>
                  <a:cubicBezTo>
                    <a:pt x="58" y="96"/>
                    <a:pt x="57" y="99"/>
                    <a:pt x="55" y="101"/>
                  </a:cubicBezTo>
                  <a:cubicBezTo>
                    <a:pt x="54" y="102"/>
                    <a:pt x="53" y="103"/>
                    <a:pt x="52" y="103"/>
                  </a:cubicBezTo>
                  <a:cubicBezTo>
                    <a:pt x="50" y="102"/>
                    <a:pt x="49" y="102"/>
                    <a:pt x="49" y="101"/>
                  </a:cubicBezTo>
                  <a:cubicBezTo>
                    <a:pt x="48" y="98"/>
                    <a:pt x="50" y="95"/>
                    <a:pt x="51" y="93"/>
                  </a:cubicBezTo>
                  <a:cubicBezTo>
                    <a:pt x="53" y="90"/>
                    <a:pt x="55" y="87"/>
                    <a:pt x="57" y="85"/>
                  </a:cubicBezTo>
                  <a:cubicBezTo>
                    <a:pt x="58" y="85"/>
                    <a:pt x="58" y="86"/>
                    <a:pt x="59" y="86"/>
                  </a:cubicBezTo>
                  <a:close/>
                  <a:moveTo>
                    <a:pt x="84" y="81"/>
                  </a:moveTo>
                  <a:cubicBezTo>
                    <a:pt x="85" y="81"/>
                    <a:pt x="85" y="80"/>
                    <a:pt x="86" y="79"/>
                  </a:cubicBezTo>
                  <a:cubicBezTo>
                    <a:pt x="86" y="79"/>
                    <a:pt x="87" y="78"/>
                    <a:pt x="87" y="77"/>
                  </a:cubicBezTo>
                  <a:cubicBezTo>
                    <a:pt x="89" y="78"/>
                    <a:pt x="92" y="78"/>
                    <a:pt x="94" y="79"/>
                  </a:cubicBezTo>
                  <a:cubicBezTo>
                    <a:pt x="97" y="81"/>
                    <a:pt x="99" y="82"/>
                    <a:pt x="101" y="84"/>
                  </a:cubicBezTo>
                  <a:cubicBezTo>
                    <a:pt x="102" y="85"/>
                    <a:pt x="103" y="86"/>
                    <a:pt x="103" y="87"/>
                  </a:cubicBezTo>
                  <a:cubicBezTo>
                    <a:pt x="103" y="88"/>
                    <a:pt x="102" y="89"/>
                    <a:pt x="101" y="90"/>
                  </a:cubicBezTo>
                  <a:cubicBezTo>
                    <a:pt x="99" y="91"/>
                    <a:pt x="96" y="89"/>
                    <a:pt x="94" y="88"/>
                  </a:cubicBezTo>
                  <a:cubicBezTo>
                    <a:pt x="90" y="86"/>
                    <a:pt x="87" y="84"/>
                    <a:pt x="85" y="82"/>
                  </a:cubicBezTo>
                  <a:cubicBezTo>
                    <a:pt x="85" y="82"/>
                    <a:pt x="84" y="81"/>
                    <a:pt x="84" y="81"/>
                  </a:cubicBezTo>
                  <a:close/>
                  <a:moveTo>
                    <a:pt x="111" y="78"/>
                  </a:moveTo>
                  <a:cubicBezTo>
                    <a:pt x="113" y="79"/>
                    <a:pt x="114" y="80"/>
                    <a:pt x="115" y="82"/>
                  </a:cubicBezTo>
                  <a:cubicBezTo>
                    <a:pt x="115" y="84"/>
                    <a:pt x="115" y="86"/>
                    <a:pt x="114" y="87"/>
                  </a:cubicBezTo>
                  <a:cubicBezTo>
                    <a:pt x="113" y="89"/>
                    <a:pt x="111" y="90"/>
                    <a:pt x="110" y="91"/>
                  </a:cubicBezTo>
                  <a:cubicBezTo>
                    <a:pt x="107" y="94"/>
                    <a:pt x="108" y="98"/>
                    <a:pt x="106" y="101"/>
                  </a:cubicBezTo>
                  <a:cubicBezTo>
                    <a:pt x="104" y="103"/>
                    <a:pt x="101" y="104"/>
                    <a:pt x="99" y="103"/>
                  </a:cubicBezTo>
                  <a:cubicBezTo>
                    <a:pt x="94" y="102"/>
                    <a:pt x="90" y="99"/>
                    <a:pt x="88" y="94"/>
                  </a:cubicBezTo>
                  <a:cubicBezTo>
                    <a:pt x="86" y="91"/>
                    <a:pt x="85" y="88"/>
                    <a:pt x="85" y="85"/>
                  </a:cubicBezTo>
                  <a:cubicBezTo>
                    <a:pt x="87" y="87"/>
                    <a:pt x="89" y="88"/>
                    <a:pt x="92" y="90"/>
                  </a:cubicBezTo>
                  <a:cubicBezTo>
                    <a:pt x="95" y="92"/>
                    <a:pt x="98" y="93"/>
                    <a:pt x="102" y="92"/>
                  </a:cubicBezTo>
                  <a:cubicBezTo>
                    <a:pt x="105" y="91"/>
                    <a:pt x="106" y="88"/>
                    <a:pt x="105" y="85"/>
                  </a:cubicBezTo>
                  <a:cubicBezTo>
                    <a:pt x="104" y="82"/>
                    <a:pt x="101" y="80"/>
                    <a:pt x="98" y="78"/>
                  </a:cubicBezTo>
                  <a:cubicBezTo>
                    <a:pt x="95" y="77"/>
                    <a:pt x="93" y="76"/>
                    <a:pt x="90" y="75"/>
                  </a:cubicBezTo>
                  <a:cubicBezTo>
                    <a:pt x="97" y="73"/>
                    <a:pt x="105" y="73"/>
                    <a:pt x="111" y="78"/>
                  </a:cubicBezTo>
                  <a:close/>
                  <a:moveTo>
                    <a:pt x="54" y="57"/>
                  </a:moveTo>
                  <a:cubicBezTo>
                    <a:pt x="54" y="58"/>
                    <a:pt x="53" y="59"/>
                    <a:pt x="52" y="59"/>
                  </a:cubicBezTo>
                  <a:cubicBezTo>
                    <a:pt x="52" y="60"/>
                    <a:pt x="52" y="60"/>
                    <a:pt x="52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49" y="61"/>
                    <a:pt x="47" y="60"/>
                    <a:pt x="46" y="60"/>
                  </a:cubicBezTo>
                  <a:cubicBezTo>
                    <a:pt x="43" y="58"/>
                    <a:pt x="40" y="57"/>
                    <a:pt x="38" y="55"/>
                  </a:cubicBezTo>
                  <a:cubicBezTo>
                    <a:pt x="37" y="54"/>
                    <a:pt x="36" y="53"/>
                    <a:pt x="36" y="52"/>
                  </a:cubicBezTo>
                  <a:cubicBezTo>
                    <a:pt x="37" y="51"/>
                    <a:pt x="37" y="50"/>
                    <a:pt x="38" y="49"/>
                  </a:cubicBezTo>
                  <a:cubicBezTo>
                    <a:pt x="41" y="48"/>
                    <a:pt x="44" y="50"/>
                    <a:pt x="46" y="51"/>
                  </a:cubicBezTo>
                  <a:cubicBezTo>
                    <a:pt x="49" y="53"/>
                    <a:pt x="52" y="55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lose/>
                  <a:moveTo>
                    <a:pt x="79" y="53"/>
                  </a:moveTo>
                  <a:cubicBezTo>
                    <a:pt x="79" y="52"/>
                    <a:pt x="78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49"/>
                    <a:pt x="78" y="47"/>
                    <a:pt x="79" y="46"/>
                  </a:cubicBezTo>
                  <a:cubicBezTo>
                    <a:pt x="80" y="43"/>
                    <a:pt x="81" y="40"/>
                    <a:pt x="83" y="38"/>
                  </a:cubicBezTo>
                  <a:cubicBezTo>
                    <a:pt x="84" y="37"/>
                    <a:pt x="85" y="36"/>
                    <a:pt x="87" y="36"/>
                  </a:cubicBezTo>
                  <a:cubicBezTo>
                    <a:pt x="88" y="36"/>
                    <a:pt x="89" y="37"/>
                    <a:pt x="89" y="38"/>
                  </a:cubicBezTo>
                  <a:cubicBezTo>
                    <a:pt x="90" y="41"/>
                    <a:pt x="89" y="44"/>
                    <a:pt x="87" y="46"/>
                  </a:cubicBezTo>
                  <a:cubicBezTo>
                    <a:pt x="86" y="49"/>
                    <a:pt x="84" y="52"/>
                    <a:pt x="81" y="54"/>
                  </a:cubicBezTo>
                  <a:cubicBezTo>
                    <a:pt x="81" y="54"/>
                    <a:pt x="80" y="53"/>
                    <a:pt x="79" y="53"/>
                  </a:cubicBezTo>
                  <a:close/>
                  <a:moveTo>
                    <a:pt x="78" y="28"/>
                  </a:moveTo>
                  <a:cubicBezTo>
                    <a:pt x="79" y="26"/>
                    <a:pt x="81" y="25"/>
                    <a:pt x="83" y="24"/>
                  </a:cubicBezTo>
                  <a:cubicBezTo>
                    <a:pt x="84" y="24"/>
                    <a:pt x="87" y="24"/>
                    <a:pt x="88" y="25"/>
                  </a:cubicBezTo>
                  <a:cubicBezTo>
                    <a:pt x="90" y="26"/>
                    <a:pt x="90" y="28"/>
                    <a:pt x="92" y="29"/>
                  </a:cubicBezTo>
                  <a:cubicBezTo>
                    <a:pt x="95" y="32"/>
                    <a:pt x="99" y="31"/>
                    <a:pt x="102" y="33"/>
                  </a:cubicBezTo>
                  <a:cubicBezTo>
                    <a:pt x="104" y="35"/>
                    <a:pt x="105" y="38"/>
                    <a:pt x="104" y="40"/>
                  </a:cubicBezTo>
                  <a:cubicBezTo>
                    <a:pt x="103" y="45"/>
                    <a:pt x="99" y="49"/>
                    <a:pt x="95" y="51"/>
                  </a:cubicBezTo>
                  <a:cubicBezTo>
                    <a:pt x="92" y="53"/>
                    <a:pt x="88" y="54"/>
                    <a:pt x="85" y="54"/>
                  </a:cubicBezTo>
                  <a:cubicBezTo>
                    <a:pt x="86" y="52"/>
                    <a:pt x="88" y="50"/>
                    <a:pt x="89" y="47"/>
                  </a:cubicBezTo>
                  <a:cubicBezTo>
                    <a:pt x="91" y="45"/>
                    <a:pt x="93" y="41"/>
                    <a:pt x="92" y="38"/>
                  </a:cubicBezTo>
                  <a:cubicBezTo>
                    <a:pt x="91" y="35"/>
                    <a:pt x="88" y="33"/>
                    <a:pt x="85" y="34"/>
                  </a:cubicBezTo>
                  <a:cubicBezTo>
                    <a:pt x="81" y="36"/>
                    <a:pt x="79" y="39"/>
                    <a:pt x="78" y="42"/>
                  </a:cubicBezTo>
                  <a:cubicBezTo>
                    <a:pt x="77" y="44"/>
                    <a:pt x="76" y="46"/>
                    <a:pt x="76" y="48"/>
                  </a:cubicBezTo>
                  <a:cubicBezTo>
                    <a:pt x="74" y="41"/>
                    <a:pt x="74" y="33"/>
                    <a:pt x="78" y="28"/>
                  </a:cubicBezTo>
                  <a:close/>
                  <a:moveTo>
                    <a:pt x="27" y="61"/>
                  </a:moveTo>
                  <a:cubicBezTo>
                    <a:pt x="26" y="60"/>
                    <a:pt x="24" y="59"/>
                    <a:pt x="24" y="57"/>
                  </a:cubicBezTo>
                  <a:cubicBezTo>
                    <a:pt x="23" y="55"/>
                    <a:pt x="23" y="53"/>
                    <a:pt x="24" y="52"/>
                  </a:cubicBezTo>
                  <a:cubicBezTo>
                    <a:pt x="25" y="50"/>
                    <a:pt x="27" y="49"/>
                    <a:pt x="28" y="48"/>
                  </a:cubicBezTo>
                  <a:cubicBezTo>
                    <a:pt x="30" y="45"/>
                    <a:pt x="29" y="40"/>
                    <a:pt x="32" y="37"/>
                  </a:cubicBezTo>
                  <a:cubicBezTo>
                    <a:pt x="33" y="35"/>
                    <a:pt x="36" y="34"/>
                    <a:pt x="38" y="35"/>
                  </a:cubicBezTo>
                  <a:cubicBezTo>
                    <a:pt x="43" y="36"/>
                    <a:pt x="47" y="39"/>
                    <a:pt x="50" y="44"/>
                  </a:cubicBezTo>
                  <a:cubicBezTo>
                    <a:pt x="52" y="47"/>
                    <a:pt x="53" y="50"/>
                    <a:pt x="54" y="53"/>
                  </a:cubicBezTo>
                  <a:cubicBezTo>
                    <a:pt x="52" y="52"/>
                    <a:pt x="50" y="50"/>
                    <a:pt x="47" y="49"/>
                  </a:cubicBezTo>
                  <a:cubicBezTo>
                    <a:pt x="45" y="47"/>
                    <a:pt x="41" y="46"/>
                    <a:pt x="38" y="47"/>
                  </a:cubicBezTo>
                  <a:cubicBezTo>
                    <a:pt x="35" y="48"/>
                    <a:pt x="33" y="51"/>
                    <a:pt x="34" y="54"/>
                  </a:cubicBezTo>
                  <a:cubicBezTo>
                    <a:pt x="36" y="57"/>
                    <a:pt x="39" y="59"/>
                    <a:pt x="42" y="61"/>
                  </a:cubicBezTo>
                  <a:cubicBezTo>
                    <a:pt x="44" y="61"/>
                    <a:pt x="46" y="62"/>
                    <a:pt x="48" y="63"/>
                  </a:cubicBezTo>
                  <a:cubicBezTo>
                    <a:pt x="41" y="65"/>
                    <a:pt x="33" y="65"/>
                    <a:pt x="27" y="61"/>
                  </a:cubicBezTo>
                  <a:close/>
                  <a:moveTo>
                    <a:pt x="57" y="63"/>
                  </a:moveTo>
                  <a:cubicBezTo>
                    <a:pt x="61" y="56"/>
                    <a:pt x="70" y="54"/>
                    <a:pt x="76" y="58"/>
                  </a:cubicBezTo>
                  <a:cubicBezTo>
                    <a:pt x="83" y="62"/>
                    <a:pt x="85" y="71"/>
                    <a:pt x="81" y="78"/>
                  </a:cubicBezTo>
                  <a:cubicBezTo>
                    <a:pt x="77" y="84"/>
                    <a:pt x="69" y="86"/>
                    <a:pt x="62" y="82"/>
                  </a:cubicBezTo>
                  <a:cubicBezTo>
                    <a:pt x="55" y="78"/>
                    <a:pt x="53" y="70"/>
                    <a:pt x="57" y="63"/>
                  </a:cubicBezTo>
                  <a:close/>
                  <a:moveTo>
                    <a:pt x="52" y="114"/>
                  </a:moveTo>
                  <a:cubicBezTo>
                    <a:pt x="50" y="113"/>
                    <a:pt x="49" y="111"/>
                    <a:pt x="48" y="110"/>
                  </a:cubicBezTo>
                  <a:cubicBezTo>
                    <a:pt x="44" y="108"/>
                    <a:pt x="40" y="109"/>
                    <a:pt x="37" y="107"/>
                  </a:cubicBezTo>
                  <a:cubicBezTo>
                    <a:pt x="35" y="105"/>
                    <a:pt x="34" y="102"/>
                    <a:pt x="35" y="100"/>
                  </a:cubicBezTo>
                  <a:cubicBezTo>
                    <a:pt x="36" y="95"/>
                    <a:pt x="39" y="91"/>
                    <a:pt x="44" y="88"/>
                  </a:cubicBezTo>
                  <a:cubicBezTo>
                    <a:pt x="47" y="86"/>
                    <a:pt x="50" y="85"/>
                    <a:pt x="54" y="85"/>
                  </a:cubicBezTo>
                  <a:cubicBezTo>
                    <a:pt x="52" y="87"/>
                    <a:pt x="50" y="89"/>
                    <a:pt x="49" y="92"/>
                  </a:cubicBezTo>
                  <a:cubicBezTo>
                    <a:pt x="47" y="94"/>
                    <a:pt x="46" y="98"/>
                    <a:pt x="47" y="101"/>
                  </a:cubicBezTo>
                  <a:cubicBezTo>
                    <a:pt x="48" y="104"/>
                    <a:pt x="51" y="106"/>
                    <a:pt x="54" y="105"/>
                  </a:cubicBezTo>
                  <a:cubicBezTo>
                    <a:pt x="57" y="103"/>
                    <a:pt x="59" y="100"/>
                    <a:pt x="60" y="97"/>
                  </a:cubicBezTo>
                  <a:cubicBezTo>
                    <a:pt x="61" y="95"/>
                    <a:pt x="62" y="93"/>
                    <a:pt x="63" y="91"/>
                  </a:cubicBezTo>
                  <a:cubicBezTo>
                    <a:pt x="65" y="98"/>
                    <a:pt x="65" y="105"/>
                    <a:pt x="61" y="111"/>
                  </a:cubicBezTo>
                  <a:cubicBezTo>
                    <a:pt x="60" y="112"/>
                    <a:pt x="59" y="114"/>
                    <a:pt x="57" y="115"/>
                  </a:cubicBezTo>
                  <a:cubicBezTo>
                    <a:pt x="55" y="115"/>
                    <a:pt x="53" y="115"/>
                    <a:pt x="52" y="11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6" name="Freeform 274"/>
            <p:cNvSpPr>
              <a:spLocks/>
            </p:cNvSpPr>
            <p:nvPr/>
          </p:nvSpPr>
          <p:spPr bwMode="auto">
            <a:xfrm>
              <a:off x="6503988" y="5430838"/>
              <a:ext cx="239713" cy="166688"/>
            </a:xfrm>
            <a:custGeom>
              <a:avLst/>
              <a:gdLst>
                <a:gd name="T0" fmla="*/ 25 w 64"/>
                <a:gd name="T1" fmla="*/ 30 h 44"/>
                <a:gd name="T2" fmla="*/ 4 w 64"/>
                <a:gd name="T3" fmla="*/ 5 h 44"/>
                <a:gd name="T4" fmla="*/ 36 w 64"/>
                <a:gd name="T5" fmla="*/ 12 h 44"/>
                <a:gd name="T6" fmla="*/ 63 w 64"/>
                <a:gd name="T7" fmla="*/ 41 h 44"/>
                <a:gd name="T8" fmla="*/ 61 w 64"/>
                <a:gd name="T9" fmla="*/ 43 h 44"/>
                <a:gd name="T10" fmla="*/ 25 w 64"/>
                <a:gd name="T11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4">
                  <a:moveTo>
                    <a:pt x="25" y="30"/>
                  </a:moveTo>
                  <a:cubicBezTo>
                    <a:pt x="10" y="21"/>
                    <a:pt x="0" y="10"/>
                    <a:pt x="4" y="5"/>
                  </a:cubicBezTo>
                  <a:cubicBezTo>
                    <a:pt x="7" y="0"/>
                    <a:pt x="21" y="3"/>
                    <a:pt x="36" y="12"/>
                  </a:cubicBezTo>
                  <a:cubicBezTo>
                    <a:pt x="47" y="19"/>
                    <a:pt x="58" y="34"/>
                    <a:pt x="63" y="41"/>
                  </a:cubicBezTo>
                  <a:cubicBezTo>
                    <a:pt x="64" y="42"/>
                    <a:pt x="63" y="44"/>
                    <a:pt x="61" y="43"/>
                  </a:cubicBezTo>
                  <a:cubicBezTo>
                    <a:pt x="53" y="42"/>
                    <a:pt x="36" y="37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7" name="Freeform 275"/>
            <p:cNvSpPr>
              <a:spLocks/>
            </p:cNvSpPr>
            <p:nvPr/>
          </p:nvSpPr>
          <p:spPr bwMode="auto">
            <a:xfrm>
              <a:off x="5411788" y="4937126"/>
              <a:ext cx="165100" cy="241300"/>
            </a:xfrm>
            <a:custGeom>
              <a:avLst/>
              <a:gdLst>
                <a:gd name="T0" fmla="*/ 31 w 44"/>
                <a:gd name="T1" fmla="*/ 39 h 64"/>
                <a:gd name="T2" fmla="*/ 6 w 44"/>
                <a:gd name="T3" fmla="*/ 61 h 64"/>
                <a:gd name="T4" fmla="*/ 12 w 44"/>
                <a:gd name="T5" fmla="*/ 28 h 64"/>
                <a:gd name="T6" fmla="*/ 41 w 44"/>
                <a:gd name="T7" fmla="*/ 1 h 64"/>
                <a:gd name="T8" fmla="*/ 44 w 44"/>
                <a:gd name="T9" fmla="*/ 3 h 64"/>
                <a:gd name="T10" fmla="*/ 31 w 44"/>
                <a:gd name="T11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4">
                  <a:moveTo>
                    <a:pt x="31" y="39"/>
                  </a:moveTo>
                  <a:cubicBezTo>
                    <a:pt x="22" y="54"/>
                    <a:pt x="11" y="64"/>
                    <a:pt x="6" y="61"/>
                  </a:cubicBezTo>
                  <a:cubicBezTo>
                    <a:pt x="0" y="58"/>
                    <a:pt x="3" y="43"/>
                    <a:pt x="12" y="28"/>
                  </a:cubicBezTo>
                  <a:cubicBezTo>
                    <a:pt x="19" y="17"/>
                    <a:pt x="34" y="6"/>
                    <a:pt x="41" y="1"/>
                  </a:cubicBezTo>
                  <a:cubicBezTo>
                    <a:pt x="43" y="0"/>
                    <a:pt x="44" y="1"/>
                    <a:pt x="44" y="3"/>
                  </a:cubicBezTo>
                  <a:cubicBezTo>
                    <a:pt x="42" y="11"/>
                    <a:pt x="38" y="28"/>
                    <a:pt x="31" y="3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8" name="Freeform 276"/>
            <p:cNvSpPr>
              <a:spLocks/>
            </p:cNvSpPr>
            <p:nvPr/>
          </p:nvSpPr>
          <p:spPr bwMode="auto">
            <a:xfrm>
              <a:off x="6834188" y="4665663"/>
              <a:ext cx="127000" cy="188913"/>
            </a:xfrm>
            <a:custGeom>
              <a:avLst/>
              <a:gdLst>
                <a:gd name="T0" fmla="*/ 24 w 34"/>
                <a:gd name="T1" fmla="*/ 31 h 50"/>
                <a:gd name="T2" fmla="*/ 4 w 34"/>
                <a:gd name="T3" fmla="*/ 48 h 50"/>
                <a:gd name="T4" fmla="*/ 9 w 34"/>
                <a:gd name="T5" fmla="*/ 23 h 50"/>
                <a:gd name="T6" fmla="*/ 32 w 34"/>
                <a:gd name="T7" fmla="*/ 1 h 50"/>
                <a:gd name="T8" fmla="*/ 34 w 34"/>
                <a:gd name="T9" fmla="*/ 3 h 50"/>
                <a:gd name="T10" fmla="*/ 24 w 34"/>
                <a:gd name="T11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0">
                  <a:moveTo>
                    <a:pt x="24" y="31"/>
                  </a:moveTo>
                  <a:cubicBezTo>
                    <a:pt x="17" y="43"/>
                    <a:pt x="8" y="50"/>
                    <a:pt x="4" y="48"/>
                  </a:cubicBezTo>
                  <a:cubicBezTo>
                    <a:pt x="0" y="46"/>
                    <a:pt x="2" y="34"/>
                    <a:pt x="9" y="23"/>
                  </a:cubicBezTo>
                  <a:cubicBezTo>
                    <a:pt x="15" y="14"/>
                    <a:pt x="27" y="5"/>
                    <a:pt x="32" y="1"/>
                  </a:cubicBezTo>
                  <a:cubicBezTo>
                    <a:pt x="33" y="0"/>
                    <a:pt x="34" y="1"/>
                    <a:pt x="34" y="3"/>
                  </a:cubicBezTo>
                  <a:cubicBezTo>
                    <a:pt x="33" y="9"/>
                    <a:pt x="29" y="22"/>
                    <a:pt x="24" y="3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9" name="Freeform 277"/>
            <p:cNvSpPr>
              <a:spLocks/>
            </p:cNvSpPr>
            <p:nvPr/>
          </p:nvSpPr>
          <p:spPr bwMode="auto">
            <a:xfrm>
              <a:off x="7672388" y="4956176"/>
              <a:ext cx="206375" cy="82550"/>
            </a:xfrm>
            <a:custGeom>
              <a:avLst/>
              <a:gdLst>
                <a:gd name="T0" fmla="*/ 27 w 55"/>
                <a:gd name="T1" fmla="*/ 19 h 22"/>
                <a:gd name="T2" fmla="*/ 1 w 55"/>
                <a:gd name="T3" fmla="*/ 17 h 22"/>
                <a:gd name="T4" fmla="*/ 23 w 55"/>
                <a:gd name="T5" fmla="*/ 2 h 22"/>
                <a:gd name="T6" fmla="*/ 54 w 55"/>
                <a:gd name="T7" fmla="*/ 3 h 22"/>
                <a:gd name="T8" fmla="*/ 54 w 55"/>
                <a:gd name="T9" fmla="*/ 6 h 22"/>
                <a:gd name="T10" fmla="*/ 27 w 55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2">
                  <a:moveTo>
                    <a:pt x="27" y="19"/>
                  </a:moveTo>
                  <a:cubicBezTo>
                    <a:pt x="14" y="22"/>
                    <a:pt x="2" y="21"/>
                    <a:pt x="1" y="17"/>
                  </a:cubicBezTo>
                  <a:cubicBezTo>
                    <a:pt x="0" y="12"/>
                    <a:pt x="9" y="6"/>
                    <a:pt x="23" y="2"/>
                  </a:cubicBezTo>
                  <a:cubicBezTo>
                    <a:pt x="33" y="0"/>
                    <a:pt x="47" y="2"/>
                    <a:pt x="54" y="3"/>
                  </a:cubicBezTo>
                  <a:cubicBezTo>
                    <a:pt x="55" y="4"/>
                    <a:pt x="55" y="5"/>
                    <a:pt x="54" y="6"/>
                  </a:cubicBezTo>
                  <a:cubicBezTo>
                    <a:pt x="49" y="9"/>
                    <a:pt x="37" y="16"/>
                    <a:pt x="2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366" name="组合 47365"/>
          <p:cNvGrpSpPr/>
          <p:nvPr/>
        </p:nvGrpSpPr>
        <p:grpSpPr>
          <a:xfrm>
            <a:off x="7746309" y="-355864"/>
            <a:ext cx="4519495" cy="1898315"/>
            <a:chOff x="5354638" y="22225"/>
            <a:chExt cx="6769101" cy="2843213"/>
          </a:xfrm>
        </p:grpSpPr>
        <p:sp>
          <p:nvSpPr>
            <p:cNvPr id="47294" name="Freeform 281"/>
            <p:cNvSpPr>
              <a:spLocks/>
            </p:cNvSpPr>
            <p:nvPr/>
          </p:nvSpPr>
          <p:spPr bwMode="auto">
            <a:xfrm>
              <a:off x="7461251" y="22225"/>
              <a:ext cx="4662488" cy="2157413"/>
            </a:xfrm>
            <a:custGeom>
              <a:avLst/>
              <a:gdLst>
                <a:gd name="T0" fmla="*/ 1230 w 1241"/>
                <a:gd name="T1" fmla="*/ 475 h 573"/>
                <a:gd name="T2" fmla="*/ 1077 w 1241"/>
                <a:gd name="T3" fmla="*/ 366 h 573"/>
                <a:gd name="T4" fmla="*/ 1040 w 1241"/>
                <a:gd name="T5" fmla="*/ 349 h 573"/>
                <a:gd name="T6" fmla="*/ 1034 w 1241"/>
                <a:gd name="T7" fmla="*/ 341 h 573"/>
                <a:gd name="T8" fmla="*/ 977 w 1241"/>
                <a:gd name="T9" fmla="*/ 248 h 573"/>
                <a:gd name="T10" fmla="*/ 966 w 1241"/>
                <a:gd name="T11" fmla="*/ 235 h 573"/>
                <a:gd name="T12" fmla="*/ 957 w 1241"/>
                <a:gd name="T13" fmla="*/ 245 h 573"/>
                <a:gd name="T14" fmla="*/ 969 w 1241"/>
                <a:gd name="T15" fmla="*/ 264 h 573"/>
                <a:gd name="T16" fmla="*/ 1006 w 1241"/>
                <a:gd name="T17" fmla="*/ 337 h 573"/>
                <a:gd name="T18" fmla="*/ 833 w 1241"/>
                <a:gd name="T19" fmla="*/ 308 h 573"/>
                <a:gd name="T20" fmla="*/ 793 w 1241"/>
                <a:gd name="T21" fmla="*/ 278 h 573"/>
                <a:gd name="T22" fmla="*/ 640 w 1241"/>
                <a:gd name="T23" fmla="*/ 143 h 573"/>
                <a:gd name="T24" fmla="*/ 635 w 1241"/>
                <a:gd name="T25" fmla="*/ 139 h 573"/>
                <a:gd name="T26" fmla="*/ 637 w 1241"/>
                <a:gd name="T27" fmla="*/ 139 h 573"/>
                <a:gd name="T28" fmla="*/ 630 w 1241"/>
                <a:gd name="T29" fmla="*/ 121 h 573"/>
                <a:gd name="T30" fmla="*/ 619 w 1241"/>
                <a:gd name="T31" fmla="*/ 53 h 573"/>
                <a:gd name="T32" fmla="*/ 581 w 1241"/>
                <a:gd name="T33" fmla="*/ 0 h 573"/>
                <a:gd name="T34" fmla="*/ 578 w 1241"/>
                <a:gd name="T35" fmla="*/ 0 h 573"/>
                <a:gd name="T36" fmla="*/ 609 w 1241"/>
                <a:gd name="T37" fmla="*/ 57 h 573"/>
                <a:gd name="T38" fmla="*/ 611 w 1241"/>
                <a:gd name="T39" fmla="*/ 122 h 573"/>
                <a:gd name="T40" fmla="*/ 463 w 1241"/>
                <a:gd name="T41" fmla="*/ 50 h 573"/>
                <a:gd name="T42" fmla="*/ 456 w 1241"/>
                <a:gd name="T43" fmla="*/ 50 h 573"/>
                <a:gd name="T44" fmla="*/ 627 w 1241"/>
                <a:gd name="T45" fmla="*/ 156 h 573"/>
                <a:gd name="T46" fmla="*/ 771 w 1241"/>
                <a:gd name="T47" fmla="*/ 301 h 573"/>
                <a:gd name="T48" fmla="*/ 776 w 1241"/>
                <a:gd name="T49" fmla="*/ 306 h 573"/>
                <a:gd name="T50" fmla="*/ 690 w 1241"/>
                <a:gd name="T51" fmla="*/ 307 h 573"/>
                <a:gd name="T52" fmla="*/ 492 w 1241"/>
                <a:gd name="T53" fmla="*/ 316 h 573"/>
                <a:gd name="T54" fmla="*/ 457 w 1241"/>
                <a:gd name="T55" fmla="*/ 296 h 573"/>
                <a:gd name="T56" fmla="*/ 341 w 1241"/>
                <a:gd name="T57" fmla="*/ 209 h 573"/>
                <a:gd name="T58" fmla="*/ 294 w 1241"/>
                <a:gd name="T59" fmla="*/ 183 h 573"/>
                <a:gd name="T60" fmla="*/ 288 w 1241"/>
                <a:gd name="T61" fmla="*/ 193 h 573"/>
                <a:gd name="T62" fmla="*/ 332 w 1241"/>
                <a:gd name="T63" fmla="*/ 222 h 573"/>
                <a:gd name="T64" fmla="*/ 438 w 1241"/>
                <a:gd name="T65" fmla="*/ 317 h 573"/>
                <a:gd name="T66" fmla="*/ 289 w 1241"/>
                <a:gd name="T67" fmla="*/ 309 h 573"/>
                <a:gd name="T68" fmla="*/ 7 w 1241"/>
                <a:gd name="T69" fmla="*/ 214 h 573"/>
                <a:gd name="T70" fmla="*/ 7 w 1241"/>
                <a:gd name="T71" fmla="*/ 221 h 573"/>
                <a:gd name="T72" fmla="*/ 285 w 1241"/>
                <a:gd name="T73" fmla="*/ 332 h 573"/>
                <a:gd name="T74" fmla="*/ 209 w 1241"/>
                <a:gd name="T75" fmla="*/ 382 h 573"/>
                <a:gd name="T76" fmla="*/ 166 w 1241"/>
                <a:gd name="T77" fmla="*/ 402 h 573"/>
                <a:gd name="T78" fmla="*/ 165 w 1241"/>
                <a:gd name="T79" fmla="*/ 409 h 573"/>
                <a:gd name="T80" fmla="*/ 215 w 1241"/>
                <a:gd name="T81" fmla="*/ 393 h 573"/>
                <a:gd name="T82" fmla="*/ 304 w 1241"/>
                <a:gd name="T83" fmla="*/ 345 h 573"/>
                <a:gd name="T84" fmla="*/ 321 w 1241"/>
                <a:gd name="T85" fmla="*/ 336 h 573"/>
                <a:gd name="T86" fmla="*/ 661 w 1241"/>
                <a:gd name="T87" fmla="*/ 338 h 573"/>
                <a:gd name="T88" fmla="*/ 1023 w 1241"/>
                <a:gd name="T89" fmla="*/ 397 h 573"/>
                <a:gd name="T90" fmla="*/ 1057 w 1241"/>
                <a:gd name="T91" fmla="*/ 417 h 573"/>
                <a:gd name="T92" fmla="*/ 1054 w 1241"/>
                <a:gd name="T93" fmla="*/ 417 h 573"/>
                <a:gd name="T94" fmla="*/ 866 w 1241"/>
                <a:gd name="T95" fmla="*/ 470 h 573"/>
                <a:gd name="T96" fmla="*/ 744 w 1241"/>
                <a:gd name="T97" fmla="*/ 479 h 573"/>
                <a:gd name="T98" fmla="*/ 754 w 1241"/>
                <a:gd name="T99" fmla="*/ 490 h 573"/>
                <a:gd name="T100" fmla="*/ 870 w 1241"/>
                <a:gd name="T101" fmla="*/ 491 h 573"/>
                <a:gd name="T102" fmla="*/ 1062 w 1241"/>
                <a:gd name="T103" fmla="*/ 454 h 573"/>
                <a:gd name="T104" fmla="*/ 1102 w 1241"/>
                <a:gd name="T105" fmla="*/ 450 h 573"/>
                <a:gd name="T106" fmla="*/ 1166 w 1241"/>
                <a:gd name="T107" fmla="*/ 506 h 573"/>
                <a:gd name="T108" fmla="*/ 1240 w 1241"/>
                <a:gd name="T109" fmla="*/ 573 h 573"/>
                <a:gd name="T110" fmla="*/ 1241 w 1241"/>
                <a:gd name="T111" fmla="*/ 484 h 573"/>
                <a:gd name="T112" fmla="*/ 1230 w 1241"/>
                <a:gd name="T113" fmla="*/ 475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1" h="573">
                  <a:moveTo>
                    <a:pt x="1230" y="475"/>
                  </a:moveTo>
                  <a:cubicBezTo>
                    <a:pt x="1183" y="435"/>
                    <a:pt x="1136" y="395"/>
                    <a:pt x="1077" y="366"/>
                  </a:cubicBezTo>
                  <a:cubicBezTo>
                    <a:pt x="1065" y="360"/>
                    <a:pt x="1053" y="354"/>
                    <a:pt x="1040" y="349"/>
                  </a:cubicBezTo>
                  <a:cubicBezTo>
                    <a:pt x="1038" y="347"/>
                    <a:pt x="1036" y="344"/>
                    <a:pt x="1034" y="341"/>
                  </a:cubicBezTo>
                  <a:cubicBezTo>
                    <a:pt x="1015" y="310"/>
                    <a:pt x="998" y="275"/>
                    <a:pt x="977" y="248"/>
                  </a:cubicBezTo>
                  <a:cubicBezTo>
                    <a:pt x="974" y="243"/>
                    <a:pt x="970" y="239"/>
                    <a:pt x="966" y="235"/>
                  </a:cubicBezTo>
                  <a:cubicBezTo>
                    <a:pt x="948" y="215"/>
                    <a:pt x="940" y="223"/>
                    <a:pt x="957" y="245"/>
                  </a:cubicBezTo>
                  <a:cubicBezTo>
                    <a:pt x="961" y="251"/>
                    <a:pt x="965" y="257"/>
                    <a:pt x="969" y="264"/>
                  </a:cubicBezTo>
                  <a:cubicBezTo>
                    <a:pt x="982" y="286"/>
                    <a:pt x="994" y="312"/>
                    <a:pt x="1006" y="337"/>
                  </a:cubicBezTo>
                  <a:cubicBezTo>
                    <a:pt x="951" y="321"/>
                    <a:pt x="892" y="312"/>
                    <a:pt x="833" y="308"/>
                  </a:cubicBezTo>
                  <a:cubicBezTo>
                    <a:pt x="818" y="300"/>
                    <a:pt x="805" y="289"/>
                    <a:pt x="793" y="278"/>
                  </a:cubicBezTo>
                  <a:cubicBezTo>
                    <a:pt x="742" y="233"/>
                    <a:pt x="693" y="185"/>
                    <a:pt x="640" y="143"/>
                  </a:cubicBezTo>
                  <a:cubicBezTo>
                    <a:pt x="638" y="142"/>
                    <a:pt x="636" y="141"/>
                    <a:pt x="635" y="139"/>
                  </a:cubicBezTo>
                  <a:cubicBezTo>
                    <a:pt x="637" y="139"/>
                    <a:pt x="637" y="139"/>
                    <a:pt x="637" y="139"/>
                  </a:cubicBezTo>
                  <a:cubicBezTo>
                    <a:pt x="633" y="134"/>
                    <a:pt x="631" y="128"/>
                    <a:pt x="630" y="121"/>
                  </a:cubicBezTo>
                  <a:cubicBezTo>
                    <a:pt x="627" y="98"/>
                    <a:pt x="625" y="75"/>
                    <a:pt x="619" y="53"/>
                  </a:cubicBezTo>
                  <a:cubicBezTo>
                    <a:pt x="613" y="32"/>
                    <a:pt x="602" y="12"/>
                    <a:pt x="581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97" y="13"/>
                    <a:pt x="605" y="34"/>
                    <a:pt x="609" y="57"/>
                  </a:cubicBezTo>
                  <a:cubicBezTo>
                    <a:pt x="611" y="78"/>
                    <a:pt x="610" y="100"/>
                    <a:pt x="611" y="122"/>
                  </a:cubicBezTo>
                  <a:cubicBezTo>
                    <a:pt x="565" y="89"/>
                    <a:pt x="515" y="63"/>
                    <a:pt x="463" y="50"/>
                  </a:cubicBezTo>
                  <a:cubicBezTo>
                    <a:pt x="456" y="50"/>
                    <a:pt x="456" y="50"/>
                    <a:pt x="456" y="50"/>
                  </a:cubicBezTo>
                  <a:cubicBezTo>
                    <a:pt x="519" y="70"/>
                    <a:pt x="576" y="110"/>
                    <a:pt x="627" y="156"/>
                  </a:cubicBezTo>
                  <a:cubicBezTo>
                    <a:pt x="678" y="201"/>
                    <a:pt x="723" y="253"/>
                    <a:pt x="771" y="301"/>
                  </a:cubicBezTo>
                  <a:cubicBezTo>
                    <a:pt x="773" y="303"/>
                    <a:pt x="774" y="304"/>
                    <a:pt x="776" y="306"/>
                  </a:cubicBezTo>
                  <a:cubicBezTo>
                    <a:pt x="747" y="306"/>
                    <a:pt x="718" y="306"/>
                    <a:pt x="690" y="307"/>
                  </a:cubicBezTo>
                  <a:cubicBezTo>
                    <a:pt x="624" y="309"/>
                    <a:pt x="558" y="314"/>
                    <a:pt x="492" y="316"/>
                  </a:cubicBezTo>
                  <a:cubicBezTo>
                    <a:pt x="479" y="312"/>
                    <a:pt x="468" y="305"/>
                    <a:pt x="457" y="296"/>
                  </a:cubicBezTo>
                  <a:cubicBezTo>
                    <a:pt x="418" y="267"/>
                    <a:pt x="382" y="235"/>
                    <a:pt x="341" y="209"/>
                  </a:cubicBezTo>
                  <a:cubicBezTo>
                    <a:pt x="326" y="200"/>
                    <a:pt x="311" y="191"/>
                    <a:pt x="294" y="183"/>
                  </a:cubicBezTo>
                  <a:cubicBezTo>
                    <a:pt x="267" y="171"/>
                    <a:pt x="262" y="178"/>
                    <a:pt x="288" y="193"/>
                  </a:cubicBezTo>
                  <a:cubicBezTo>
                    <a:pt x="303" y="202"/>
                    <a:pt x="318" y="212"/>
                    <a:pt x="332" y="222"/>
                  </a:cubicBezTo>
                  <a:cubicBezTo>
                    <a:pt x="369" y="251"/>
                    <a:pt x="403" y="286"/>
                    <a:pt x="438" y="317"/>
                  </a:cubicBezTo>
                  <a:cubicBezTo>
                    <a:pt x="388" y="318"/>
                    <a:pt x="338" y="316"/>
                    <a:pt x="289" y="309"/>
                  </a:cubicBezTo>
                  <a:cubicBezTo>
                    <a:pt x="187" y="296"/>
                    <a:pt x="90" y="263"/>
                    <a:pt x="7" y="214"/>
                  </a:cubicBezTo>
                  <a:cubicBezTo>
                    <a:pt x="0" y="210"/>
                    <a:pt x="0" y="217"/>
                    <a:pt x="7" y="221"/>
                  </a:cubicBezTo>
                  <a:cubicBezTo>
                    <a:pt x="85" y="271"/>
                    <a:pt x="190" y="318"/>
                    <a:pt x="285" y="332"/>
                  </a:cubicBezTo>
                  <a:cubicBezTo>
                    <a:pt x="260" y="349"/>
                    <a:pt x="235" y="368"/>
                    <a:pt x="209" y="382"/>
                  </a:cubicBezTo>
                  <a:cubicBezTo>
                    <a:pt x="195" y="390"/>
                    <a:pt x="181" y="397"/>
                    <a:pt x="166" y="402"/>
                  </a:cubicBezTo>
                  <a:cubicBezTo>
                    <a:pt x="149" y="407"/>
                    <a:pt x="150" y="412"/>
                    <a:pt x="165" y="409"/>
                  </a:cubicBezTo>
                  <a:cubicBezTo>
                    <a:pt x="182" y="406"/>
                    <a:pt x="199" y="400"/>
                    <a:pt x="215" y="393"/>
                  </a:cubicBezTo>
                  <a:cubicBezTo>
                    <a:pt x="245" y="379"/>
                    <a:pt x="274" y="361"/>
                    <a:pt x="304" y="345"/>
                  </a:cubicBezTo>
                  <a:cubicBezTo>
                    <a:pt x="309" y="341"/>
                    <a:pt x="315" y="338"/>
                    <a:pt x="321" y="336"/>
                  </a:cubicBezTo>
                  <a:cubicBezTo>
                    <a:pt x="434" y="349"/>
                    <a:pt x="547" y="342"/>
                    <a:pt x="661" y="338"/>
                  </a:cubicBezTo>
                  <a:cubicBezTo>
                    <a:pt x="786" y="333"/>
                    <a:pt x="918" y="341"/>
                    <a:pt x="1023" y="397"/>
                  </a:cubicBezTo>
                  <a:cubicBezTo>
                    <a:pt x="1035" y="403"/>
                    <a:pt x="1046" y="409"/>
                    <a:pt x="1057" y="417"/>
                  </a:cubicBezTo>
                  <a:cubicBezTo>
                    <a:pt x="1056" y="417"/>
                    <a:pt x="1055" y="417"/>
                    <a:pt x="1054" y="417"/>
                  </a:cubicBezTo>
                  <a:cubicBezTo>
                    <a:pt x="991" y="435"/>
                    <a:pt x="929" y="457"/>
                    <a:pt x="866" y="470"/>
                  </a:cubicBezTo>
                  <a:cubicBezTo>
                    <a:pt x="826" y="478"/>
                    <a:pt x="785" y="482"/>
                    <a:pt x="744" y="479"/>
                  </a:cubicBezTo>
                  <a:cubicBezTo>
                    <a:pt x="720" y="477"/>
                    <a:pt x="728" y="487"/>
                    <a:pt x="754" y="490"/>
                  </a:cubicBezTo>
                  <a:cubicBezTo>
                    <a:pt x="793" y="496"/>
                    <a:pt x="832" y="495"/>
                    <a:pt x="870" y="491"/>
                  </a:cubicBezTo>
                  <a:cubicBezTo>
                    <a:pt x="935" y="483"/>
                    <a:pt x="998" y="466"/>
                    <a:pt x="1062" y="454"/>
                  </a:cubicBezTo>
                  <a:cubicBezTo>
                    <a:pt x="1075" y="452"/>
                    <a:pt x="1089" y="449"/>
                    <a:pt x="1102" y="450"/>
                  </a:cubicBezTo>
                  <a:cubicBezTo>
                    <a:pt x="1124" y="467"/>
                    <a:pt x="1145" y="487"/>
                    <a:pt x="1166" y="506"/>
                  </a:cubicBezTo>
                  <a:cubicBezTo>
                    <a:pt x="1191" y="528"/>
                    <a:pt x="1240" y="573"/>
                    <a:pt x="1240" y="573"/>
                  </a:cubicBezTo>
                  <a:cubicBezTo>
                    <a:pt x="1241" y="484"/>
                    <a:pt x="1241" y="484"/>
                    <a:pt x="1241" y="484"/>
                  </a:cubicBezTo>
                  <a:cubicBezTo>
                    <a:pt x="1241" y="484"/>
                    <a:pt x="1234" y="478"/>
                    <a:pt x="1230" y="47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5" name="Freeform 282"/>
            <p:cNvSpPr>
              <a:spLocks noEditPoints="1"/>
            </p:cNvSpPr>
            <p:nvPr/>
          </p:nvSpPr>
          <p:spPr bwMode="auto">
            <a:xfrm>
              <a:off x="10587038" y="312738"/>
              <a:ext cx="690563" cy="700088"/>
            </a:xfrm>
            <a:custGeom>
              <a:avLst/>
              <a:gdLst>
                <a:gd name="T0" fmla="*/ 115 w 184"/>
                <a:gd name="T1" fmla="*/ 84 h 186"/>
                <a:gd name="T2" fmla="*/ 150 w 184"/>
                <a:gd name="T3" fmla="*/ 33 h 186"/>
                <a:gd name="T4" fmla="*/ 100 w 184"/>
                <a:gd name="T5" fmla="*/ 2 h 186"/>
                <a:gd name="T6" fmla="*/ 82 w 184"/>
                <a:gd name="T7" fmla="*/ 70 h 186"/>
                <a:gd name="T8" fmla="*/ 32 w 184"/>
                <a:gd name="T9" fmla="*/ 32 h 186"/>
                <a:gd name="T10" fmla="*/ 2 w 184"/>
                <a:gd name="T11" fmla="*/ 82 h 186"/>
                <a:gd name="T12" fmla="*/ 69 w 184"/>
                <a:gd name="T13" fmla="*/ 102 h 186"/>
                <a:gd name="T14" fmla="*/ 34 w 184"/>
                <a:gd name="T15" fmla="*/ 156 h 186"/>
                <a:gd name="T16" fmla="*/ 86 w 184"/>
                <a:gd name="T17" fmla="*/ 184 h 186"/>
                <a:gd name="T18" fmla="*/ 101 w 184"/>
                <a:gd name="T19" fmla="*/ 117 h 186"/>
                <a:gd name="T20" fmla="*/ 154 w 184"/>
                <a:gd name="T21" fmla="*/ 152 h 186"/>
                <a:gd name="T22" fmla="*/ 182 w 184"/>
                <a:gd name="T23" fmla="*/ 101 h 186"/>
                <a:gd name="T24" fmla="*/ 117 w 184"/>
                <a:gd name="T25" fmla="*/ 98 h 186"/>
                <a:gd name="T26" fmla="*/ 139 w 184"/>
                <a:gd name="T27" fmla="*/ 106 h 186"/>
                <a:gd name="T28" fmla="*/ 114 w 184"/>
                <a:gd name="T29" fmla="*/ 104 h 186"/>
                <a:gd name="T30" fmla="*/ 100 w 184"/>
                <a:gd name="T31" fmla="*/ 69 h 186"/>
                <a:gd name="T32" fmla="*/ 101 w 184"/>
                <a:gd name="T33" fmla="*/ 48 h 186"/>
                <a:gd name="T34" fmla="*/ 108 w 184"/>
                <a:gd name="T35" fmla="*/ 57 h 186"/>
                <a:gd name="T36" fmla="*/ 90 w 184"/>
                <a:gd name="T37" fmla="*/ 38 h 186"/>
                <a:gd name="T38" fmla="*/ 108 w 184"/>
                <a:gd name="T39" fmla="*/ 36 h 186"/>
                <a:gd name="T40" fmla="*/ 118 w 184"/>
                <a:gd name="T41" fmla="*/ 63 h 186"/>
                <a:gd name="T42" fmla="*/ 111 w 184"/>
                <a:gd name="T43" fmla="*/ 46 h 186"/>
                <a:gd name="T44" fmla="*/ 93 w 184"/>
                <a:gd name="T45" fmla="*/ 65 h 186"/>
                <a:gd name="T46" fmla="*/ 84 w 184"/>
                <a:gd name="T47" fmla="*/ 117 h 186"/>
                <a:gd name="T48" fmla="*/ 86 w 184"/>
                <a:gd name="T49" fmla="*/ 126 h 186"/>
                <a:gd name="T50" fmla="*/ 76 w 184"/>
                <a:gd name="T51" fmla="*/ 138 h 186"/>
                <a:gd name="T52" fmla="*/ 81 w 184"/>
                <a:gd name="T53" fmla="*/ 116 h 186"/>
                <a:gd name="T54" fmla="*/ 67 w 184"/>
                <a:gd name="T55" fmla="*/ 88 h 186"/>
                <a:gd name="T56" fmla="*/ 45 w 184"/>
                <a:gd name="T57" fmla="*/ 80 h 186"/>
                <a:gd name="T58" fmla="*/ 70 w 184"/>
                <a:gd name="T59" fmla="*/ 82 h 186"/>
                <a:gd name="T60" fmla="*/ 31 w 184"/>
                <a:gd name="T61" fmla="*/ 88 h 186"/>
                <a:gd name="T62" fmla="*/ 37 w 184"/>
                <a:gd name="T63" fmla="*/ 61 h 186"/>
                <a:gd name="T64" fmla="*/ 68 w 184"/>
                <a:gd name="T65" fmla="*/ 78 h 186"/>
                <a:gd name="T66" fmla="*/ 44 w 184"/>
                <a:gd name="T67" fmla="*/ 83 h 186"/>
                <a:gd name="T68" fmla="*/ 37 w 184"/>
                <a:gd name="T69" fmla="*/ 93 h 186"/>
                <a:gd name="T70" fmla="*/ 83 w 184"/>
                <a:gd name="T71" fmla="*/ 155 h 186"/>
                <a:gd name="T72" fmla="*/ 58 w 184"/>
                <a:gd name="T73" fmla="*/ 142 h 186"/>
                <a:gd name="T74" fmla="*/ 73 w 184"/>
                <a:gd name="T75" fmla="*/ 126 h 186"/>
                <a:gd name="T76" fmla="*/ 89 w 184"/>
                <a:gd name="T77" fmla="*/ 130 h 186"/>
                <a:gd name="T78" fmla="*/ 87 w 184"/>
                <a:gd name="T79" fmla="*/ 110 h 186"/>
                <a:gd name="T80" fmla="*/ 110 w 184"/>
                <a:gd name="T81" fmla="*/ 99 h 186"/>
                <a:gd name="T82" fmla="*/ 149 w 184"/>
                <a:gd name="T83" fmla="*/ 109 h 186"/>
                <a:gd name="T84" fmla="*/ 123 w 184"/>
                <a:gd name="T85" fmla="*/ 120 h 186"/>
                <a:gd name="T86" fmla="*/ 138 w 184"/>
                <a:gd name="T87" fmla="*/ 113 h 186"/>
                <a:gd name="T88" fmla="*/ 121 w 184"/>
                <a:gd name="T89" fmla="*/ 95 h 186"/>
                <a:gd name="T90" fmla="*/ 153 w 184"/>
                <a:gd name="T91" fmla="*/ 10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4" h="186">
                  <a:moveTo>
                    <a:pt x="179" y="86"/>
                  </a:moveTo>
                  <a:cubicBezTo>
                    <a:pt x="176" y="82"/>
                    <a:pt x="172" y="79"/>
                    <a:pt x="167" y="77"/>
                  </a:cubicBezTo>
                  <a:cubicBezTo>
                    <a:pt x="150" y="71"/>
                    <a:pt x="131" y="75"/>
                    <a:pt x="115" y="84"/>
                  </a:cubicBezTo>
                  <a:cubicBezTo>
                    <a:pt x="115" y="82"/>
                    <a:pt x="114" y="81"/>
                    <a:pt x="113" y="80"/>
                  </a:cubicBezTo>
                  <a:cubicBezTo>
                    <a:pt x="120" y="76"/>
                    <a:pt x="127" y="72"/>
                    <a:pt x="133" y="67"/>
                  </a:cubicBezTo>
                  <a:cubicBezTo>
                    <a:pt x="143" y="58"/>
                    <a:pt x="150" y="46"/>
                    <a:pt x="150" y="33"/>
                  </a:cubicBezTo>
                  <a:cubicBezTo>
                    <a:pt x="150" y="26"/>
                    <a:pt x="147" y="20"/>
                    <a:pt x="141" y="16"/>
                  </a:cubicBezTo>
                  <a:cubicBezTo>
                    <a:pt x="132" y="11"/>
                    <a:pt x="121" y="16"/>
                    <a:pt x="112" y="12"/>
                  </a:cubicBezTo>
                  <a:cubicBezTo>
                    <a:pt x="108" y="9"/>
                    <a:pt x="105" y="4"/>
                    <a:pt x="100" y="2"/>
                  </a:cubicBezTo>
                  <a:cubicBezTo>
                    <a:pt x="95" y="0"/>
                    <a:pt x="90" y="1"/>
                    <a:pt x="85" y="4"/>
                  </a:cubicBezTo>
                  <a:cubicBezTo>
                    <a:pt x="81" y="7"/>
                    <a:pt x="78" y="11"/>
                    <a:pt x="76" y="16"/>
                  </a:cubicBezTo>
                  <a:cubicBezTo>
                    <a:pt x="69" y="33"/>
                    <a:pt x="74" y="53"/>
                    <a:pt x="82" y="70"/>
                  </a:cubicBezTo>
                  <a:cubicBezTo>
                    <a:pt x="81" y="70"/>
                    <a:pt x="80" y="71"/>
                    <a:pt x="79" y="72"/>
                  </a:cubicBezTo>
                  <a:cubicBezTo>
                    <a:pt x="76" y="64"/>
                    <a:pt x="71" y="56"/>
                    <a:pt x="66" y="50"/>
                  </a:cubicBezTo>
                  <a:cubicBezTo>
                    <a:pt x="57" y="40"/>
                    <a:pt x="45" y="33"/>
                    <a:pt x="32" y="32"/>
                  </a:cubicBezTo>
                  <a:cubicBezTo>
                    <a:pt x="25" y="32"/>
                    <a:pt x="19" y="35"/>
                    <a:pt x="16" y="41"/>
                  </a:cubicBezTo>
                  <a:cubicBezTo>
                    <a:pt x="11" y="50"/>
                    <a:pt x="16" y="61"/>
                    <a:pt x="11" y="70"/>
                  </a:cubicBezTo>
                  <a:cubicBezTo>
                    <a:pt x="9" y="75"/>
                    <a:pt x="4" y="78"/>
                    <a:pt x="2" y="82"/>
                  </a:cubicBezTo>
                  <a:cubicBezTo>
                    <a:pt x="0" y="87"/>
                    <a:pt x="1" y="93"/>
                    <a:pt x="4" y="97"/>
                  </a:cubicBezTo>
                  <a:cubicBezTo>
                    <a:pt x="6" y="101"/>
                    <a:pt x="11" y="104"/>
                    <a:pt x="15" y="106"/>
                  </a:cubicBezTo>
                  <a:cubicBezTo>
                    <a:pt x="32" y="114"/>
                    <a:pt x="52" y="110"/>
                    <a:pt x="69" y="102"/>
                  </a:cubicBezTo>
                  <a:cubicBezTo>
                    <a:pt x="69" y="103"/>
                    <a:pt x="70" y="105"/>
                    <a:pt x="71" y="107"/>
                  </a:cubicBezTo>
                  <a:cubicBezTo>
                    <a:pt x="63" y="110"/>
                    <a:pt x="56" y="115"/>
                    <a:pt x="50" y="121"/>
                  </a:cubicBezTo>
                  <a:cubicBezTo>
                    <a:pt x="40" y="130"/>
                    <a:pt x="34" y="143"/>
                    <a:pt x="34" y="156"/>
                  </a:cubicBezTo>
                  <a:cubicBezTo>
                    <a:pt x="34" y="163"/>
                    <a:pt x="38" y="169"/>
                    <a:pt x="44" y="172"/>
                  </a:cubicBezTo>
                  <a:cubicBezTo>
                    <a:pt x="54" y="176"/>
                    <a:pt x="64" y="171"/>
                    <a:pt x="73" y="175"/>
                  </a:cubicBezTo>
                  <a:cubicBezTo>
                    <a:pt x="78" y="177"/>
                    <a:pt x="81" y="182"/>
                    <a:pt x="86" y="184"/>
                  </a:cubicBezTo>
                  <a:cubicBezTo>
                    <a:pt x="90" y="186"/>
                    <a:pt x="96" y="185"/>
                    <a:pt x="100" y="182"/>
                  </a:cubicBezTo>
                  <a:cubicBezTo>
                    <a:pt x="104" y="179"/>
                    <a:pt x="107" y="174"/>
                    <a:pt x="109" y="170"/>
                  </a:cubicBezTo>
                  <a:cubicBezTo>
                    <a:pt x="115" y="152"/>
                    <a:pt x="110" y="133"/>
                    <a:pt x="101" y="117"/>
                  </a:cubicBezTo>
                  <a:cubicBezTo>
                    <a:pt x="102" y="116"/>
                    <a:pt x="104" y="115"/>
                    <a:pt x="105" y="115"/>
                  </a:cubicBezTo>
                  <a:cubicBezTo>
                    <a:pt x="109" y="122"/>
                    <a:pt x="114" y="130"/>
                    <a:pt x="120" y="136"/>
                  </a:cubicBezTo>
                  <a:cubicBezTo>
                    <a:pt x="129" y="145"/>
                    <a:pt x="141" y="152"/>
                    <a:pt x="154" y="152"/>
                  </a:cubicBezTo>
                  <a:cubicBezTo>
                    <a:pt x="162" y="152"/>
                    <a:pt x="167" y="149"/>
                    <a:pt x="170" y="142"/>
                  </a:cubicBezTo>
                  <a:cubicBezTo>
                    <a:pt x="175" y="133"/>
                    <a:pt x="169" y="122"/>
                    <a:pt x="173" y="113"/>
                  </a:cubicBezTo>
                  <a:cubicBezTo>
                    <a:pt x="175" y="108"/>
                    <a:pt x="180" y="105"/>
                    <a:pt x="182" y="101"/>
                  </a:cubicBezTo>
                  <a:cubicBezTo>
                    <a:pt x="184" y="96"/>
                    <a:pt x="182" y="90"/>
                    <a:pt x="179" y="86"/>
                  </a:cubicBezTo>
                  <a:close/>
                  <a:moveTo>
                    <a:pt x="116" y="101"/>
                  </a:moveTo>
                  <a:cubicBezTo>
                    <a:pt x="116" y="100"/>
                    <a:pt x="116" y="99"/>
                    <a:pt x="117" y="98"/>
                  </a:cubicBezTo>
                  <a:cubicBezTo>
                    <a:pt x="119" y="98"/>
                    <a:pt x="122" y="98"/>
                    <a:pt x="125" y="99"/>
                  </a:cubicBezTo>
                  <a:cubicBezTo>
                    <a:pt x="128" y="100"/>
                    <a:pt x="132" y="100"/>
                    <a:pt x="136" y="103"/>
                  </a:cubicBezTo>
                  <a:cubicBezTo>
                    <a:pt x="137" y="103"/>
                    <a:pt x="138" y="105"/>
                    <a:pt x="139" y="106"/>
                  </a:cubicBezTo>
                  <a:cubicBezTo>
                    <a:pt x="139" y="108"/>
                    <a:pt x="138" y="109"/>
                    <a:pt x="137" y="110"/>
                  </a:cubicBezTo>
                  <a:cubicBezTo>
                    <a:pt x="134" y="112"/>
                    <a:pt x="130" y="111"/>
                    <a:pt x="127" y="110"/>
                  </a:cubicBezTo>
                  <a:cubicBezTo>
                    <a:pt x="122" y="108"/>
                    <a:pt x="118" y="107"/>
                    <a:pt x="114" y="104"/>
                  </a:cubicBezTo>
                  <a:cubicBezTo>
                    <a:pt x="115" y="103"/>
                    <a:pt x="115" y="102"/>
                    <a:pt x="116" y="101"/>
                  </a:cubicBezTo>
                  <a:close/>
                  <a:moveTo>
                    <a:pt x="103" y="70"/>
                  </a:moveTo>
                  <a:cubicBezTo>
                    <a:pt x="102" y="70"/>
                    <a:pt x="101" y="70"/>
                    <a:pt x="100" y="69"/>
                  </a:cubicBezTo>
                  <a:cubicBezTo>
                    <a:pt x="99" y="69"/>
                    <a:pt x="98" y="69"/>
                    <a:pt x="97" y="68"/>
                  </a:cubicBezTo>
                  <a:cubicBezTo>
                    <a:pt x="97" y="65"/>
                    <a:pt x="97" y="62"/>
                    <a:pt x="97" y="59"/>
                  </a:cubicBezTo>
                  <a:cubicBezTo>
                    <a:pt x="98" y="55"/>
                    <a:pt x="99" y="51"/>
                    <a:pt x="101" y="48"/>
                  </a:cubicBezTo>
                  <a:cubicBezTo>
                    <a:pt x="102" y="47"/>
                    <a:pt x="103" y="45"/>
                    <a:pt x="104" y="45"/>
                  </a:cubicBezTo>
                  <a:cubicBezTo>
                    <a:pt x="106" y="45"/>
                    <a:pt x="107" y="46"/>
                    <a:pt x="108" y="47"/>
                  </a:cubicBezTo>
                  <a:cubicBezTo>
                    <a:pt x="110" y="50"/>
                    <a:pt x="109" y="54"/>
                    <a:pt x="108" y="57"/>
                  </a:cubicBezTo>
                  <a:cubicBezTo>
                    <a:pt x="107" y="61"/>
                    <a:pt x="105" y="66"/>
                    <a:pt x="103" y="70"/>
                  </a:cubicBezTo>
                  <a:cubicBezTo>
                    <a:pt x="103" y="70"/>
                    <a:pt x="103" y="70"/>
                    <a:pt x="103" y="70"/>
                  </a:cubicBezTo>
                  <a:close/>
                  <a:moveTo>
                    <a:pt x="90" y="38"/>
                  </a:moveTo>
                  <a:cubicBezTo>
                    <a:pt x="91" y="35"/>
                    <a:pt x="92" y="33"/>
                    <a:pt x="94" y="32"/>
                  </a:cubicBezTo>
                  <a:cubicBezTo>
                    <a:pt x="97" y="30"/>
                    <a:pt x="99" y="30"/>
                    <a:pt x="102" y="31"/>
                  </a:cubicBezTo>
                  <a:cubicBezTo>
                    <a:pt x="104" y="32"/>
                    <a:pt x="105" y="35"/>
                    <a:pt x="108" y="36"/>
                  </a:cubicBezTo>
                  <a:cubicBezTo>
                    <a:pt x="112" y="38"/>
                    <a:pt x="117" y="36"/>
                    <a:pt x="121" y="38"/>
                  </a:cubicBezTo>
                  <a:cubicBezTo>
                    <a:pt x="124" y="40"/>
                    <a:pt x="126" y="42"/>
                    <a:pt x="126" y="46"/>
                  </a:cubicBezTo>
                  <a:cubicBezTo>
                    <a:pt x="126" y="52"/>
                    <a:pt x="122" y="58"/>
                    <a:pt x="118" y="63"/>
                  </a:cubicBezTo>
                  <a:cubicBezTo>
                    <a:pt x="114" y="66"/>
                    <a:pt x="111" y="68"/>
                    <a:pt x="107" y="69"/>
                  </a:cubicBezTo>
                  <a:cubicBezTo>
                    <a:pt x="108" y="66"/>
                    <a:pt x="110" y="62"/>
                    <a:pt x="111" y="58"/>
                  </a:cubicBezTo>
                  <a:cubicBezTo>
                    <a:pt x="112" y="54"/>
                    <a:pt x="113" y="50"/>
                    <a:pt x="111" y="46"/>
                  </a:cubicBezTo>
                  <a:cubicBezTo>
                    <a:pt x="109" y="42"/>
                    <a:pt x="105" y="41"/>
                    <a:pt x="101" y="43"/>
                  </a:cubicBezTo>
                  <a:cubicBezTo>
                    <a:pt x="97" y="46"/>
                    <a:pt x="96" y="50"/>
                    <a:pt x="95" y="54"/>
                  </a:cubicBezTo>
                  <a:cubicBezTo>
                    <a:pt x="94" y="58"/>
                    <a:pt x="94" y="61"/>
                    <a:pt x="93" y="65"/>
                  </a:cubicBezTo>
                  <a:cubicBezTo>
                    <a:pt x="89" y="56"/>
                    <a:pt x="86" y="46"/>
                    <a:pt x="90" y="38"/>
                  </a:cubicBezTo>
                  <a:close/>
                  <a:moveTo>
                    <a:pt x="81" y="116"/>
                  </a:moveTo>
                  <a:cubicBezTo>
                    <a:pt x="82" y="116"/>
                    <a:pt x="83" y="117"/>
                    <a:pt x="84" y="117"/>
                  </a:cubicBezTo>
                  <a:cubicBezTo>
                    <a:pt x="85" y="117"/>
                    <a:pt x="86" y="117"/>
                    <a:pt x="86" y="118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7" y="121"/>
                    <a:pt x="87" y="123"/>
                    <a:pt x="86" y="126"/>
                  </a:cubicBezTo>
                  <a:cubicBezTo>
                    <a:pt x="86" y="129"/>
                    <a:pt x="85" y="133"/>
                    <a:pt x="83" y="136"/>
                  </a:cubicBezTo>
                  <a:cubicBezTo>
                    <a:pt x="82" y="138"/>
                    <a:pt x="81" y="139"/>
                    <a:pt x="79" y="139"/>
                  </a:cubicBezTo>
                  <a:cubicBezTo>
                    <a:pt x="78" y="140"/>
                    <a:pt x="76" y="139"/>
                    <a:pt x="76" y="138"/>
                  </a:cubicBezTo>
                  <a:cubicBezTo>
                    <a:pt x="74" y="135"/>
                    <a:pt x="75" y="131"/>
                    <a:pt x="76" y="127"/>
                  </a:cubicBezTo>
                  <a:cubicBezTo>
                    <a:pt x="77" y="123"/>
                    <a:pt x="79" y="119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lose/>
                  <a:moveTo>
                    <a:pt x="68" y="85"/>
                  </a:moveTo>
                  <a:cubicBezTo>
                    <a:pt x="68" y="86"/>
                    <a:pt x="68" y="87"/>
                    <a:pt x="68" y="87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88"/>
                    <a:pt x="62" y="88"/>
                    <a:pt x="59" y="87"/>
                  </a:cubicBezTo>
                  <a:cubicBezTo>
                    <a:pt x="56" y="87"/>
                    <a:pt x="52" y="86"/>
                    <a:pt x="48" y="84"/>
                  </a:cubicBezTo>
                  <a:cubicBezTo>
                    <a:pt x="47" y="83"/>
                    <a:pt x="46" y="81"/>
                    <a:pt x="45" y="80"/>
                  </a:cubicBezTo>
                  <a:cubicBezTo>
                    <a:pt x="45" y="78"/>
                    <a:pt x="46" y="77"/>
                    <a:pt x="47" y="76"/>
                  </a:cubicBezTo>
                  <a:cubicBezTo>
                    <a:pt x="50" y="74"/>
                    <a:pt x="54" y="75"/>
                    <a:pt x="57" y="76"/>
                  </a:cubicBezTo>
                  <a:cubicBezTo>
                    <a:pt x="62" y="78"/>
                    <a:pt x="66" y="80"/>
                    <a:pt x="70" y="82"/>
                  </a:cubicBezTo>
                  <a:cubicBezTo>
                    <a:pt x="69" y="83"/>
                    <a:pt x="69" y="84"/>
                    <a:pt x="68" y="85"/>
                  </a:cubicBezTo>
                  <a:close/>
                  <a:moveTo>
                    <a:pt x="37" y="93"/>
                  </a:moveTo>
                  <a:cubicBezTo>
                    <a:pt x="35" y="92"/>
                    <a:pt x="33" y="91"/>
                    <a:pt x="31" y="88"/>
                  </a:cubicBezTo>
                  <a:cubicBezTo>
                    <a:pt x="30" y="86"/>
                    <a:pt x="29" y="84"/>
                    <a:pt x="31" y="81"/>
                  </a:cubicBezTo>
                  <a:cubicBezTo>
                    <a:pt x="32" y="79"/>
                    <a:pt x="34" y="78"/>
                    <a:pt x="35" y="75"/>
                  </a:cubicBezTo>
                  <a:cubicBezTo>
                    <a:pt x="37" y="71"/>
                    <a:pt x="35" y="66"/>
                    <a:pt x="37" y="61"/>
                  </a:cubicBezTo>
                  <a:cubicBezTo>
                    <a:pt x="39" y="58"/>
                    <a:pt x="42" y="57"/>
                    <a:pt x="45" y="57"/>
                  </a:cubicBezTo>
                  <a:cubicBezTo>
                    <a:pt x="52" y="57"/>
                    <a:pt x="57" y="61"/>
                    <a:pt x="62" y="66"/>
                  </a:cubicBezTo>
                  <a:cubicBezTo>
                    <a:pt x="65" y="69"/>
                    <a:pt x="67" y="73"/>
                    <a:pt x="68" y="78"/>
                  </a:cubicBezTo>
                  <a:cubicBezTo>
                    <a:pt x="65" y="76"/>
                    <a:pt x="62" y="75"/>
                    <a:pt x="58" y="73"/>
                  </a:cubicBezTo>
                  <a:cubicBezTo>
                    <a:pt x="55" y="72"/>
                    <a:pt x="50" y="71"/>
                    <a:pt x="46" y="73"/>
                  </a:cubicBezTo>
                  <a:cubicBezTo>
                    <a:pt x="42" y="75"/>
                    <a:pt x="41" y="80"/>
                    <a:pt x="44" y="83"/>
                  </a:cubicBezTo>
                  <a:cubicBezTo>
                    <a:pt x="46" y="87"/>
                    <a:pt x="51" y="88"/>
                    <a:pt x="55" y="90"/>
                  </a:cubicBezTo>
                  <a:cubicBezTo>
                    <a:pt x="57" y="90"/>
                    <a:pt x="60" y="91"/>
                    <a:pt x="63" y="91"/>
                  </a:cubicBezTo>
                  <a:cubicBezTo>
                    <a:pt x="55" y="95"/>
                    <a:pt x="45" y="97"/>
                    <a:pt x="37" y="93"/>
                  </a:cubicBezTo>
                  <a:close/>
                  <a:moveTo>
                    <a:pt x="94" y="148"/>
                  </a:moveTo>
                  <a:cubicBezTo>
                    <a:pt x="93" y="151"/>
                    <a:pt x="92" y="153"/>
                    <a:pt x="90" y="154"/>
                  </a:cubicBezTo>
                  <a:cubicBezTo>
                    <a:pt x="88" y="156"/>
                    <a:pt x="85" y="156"/>
                    <a:pt x="83" y="155"/>
                  </a:cubicBezTo>
                  <a:cubicBezTo>
                    <a:pt x="80" y="154"/>
                    <a:pt x="79" y="152"/>
                    <a:pt x="77" y="151"/>
                  </a:cubicBezTo>
                  <a:cubicBezTo>
                    <a:pt x="72" y="149"/>
                    <a:pt x="67" y="152"/>
                    <a:pt x="63" y="149"/>
                  </a:cubicBezTo>
                  <a:cubicBezTo>
                    <a:pt x="59" y="148"/>
                    <a:pt x="58" y="145"/>
                    <a:pt x="58" y="142"/>
                  </a:cubicBezTo>
                  <a:cubicBezTo>
                    <a:pt x="58" y="135"/>
                    <a:pt x="61" y="129"/>
                    <a:pt x="65" y="125"/>
                  </a:cubicBezTo>
                  <a:cubicBezTo>
                    <a:pt x="68" y="121"/>
                    <a:pt x="72" y="119"/>
                    <a:pt x="76" y="117"/>
                  </a:cubicBezTo>
                  <a:cubicBezTo>
                    <a:pt x="75" y="120"/>
                    <a:pt x="74" y="123"/>
                    <a:pt x="73" y="126"/>
                  </a:cubicBezTo>
                  <a:cubicBezTo>
                    <a:pt x="72" y="130"/>
                    <a:pt x="70" y="135"/>
                    <a:pt x="73" y="139"/>
                  </a:cubicBezTo>
                  <a:cubicBezTo>
                    <a:pt x="75" y="142"/>
                    <a:pt x="79" y="144"/>
                    <a:pt x="83" y="141"/>
                  </a:cubicBezTo>
                  <a:cubicBezTo>
                    <a:pt x="86" y="139"/>
                    <a:pt x="88" y="134"/>
                    <a:pt x="89" y="130"/>
                  </a:cubicBezTo>
                  <a:cubicBezTo>
                    <a:pt x="89" y="127"/>
                    <a:pt x="90" y="125"/>
                    <a:pt x="90" y="122"/>
                  </a:cubicBezTo>
                  <a:cubicBezTo>
                    <a:pt x="95" y="130"/>
                    <a:pt x="97" y="140"/>
                    <a:pt x="94" y="148"/>
                  </a:cubicBezTo>
                  <a:close/>
                  <a:moveTo>
                    <a:pt x="87" y="110"/>
                  </a:moveTo>
                  <a:cubicBezTo>
                    <a:pt x="78" y="107"/>
                    <a:pt x="73" y="96"/>
                    <a:pt x="76" y="87"/>
                  </a:cubicBezTo>
                  <a:cubicBezTo>
                    <a:pt x="79" y="77"/>
                    <a:pt x="89" y="72"/>
                    <a:pt x="99" y="75"/>
                  </a:cubicBezTo>
                  <a:cubicBezTo>
                    <a:pt x="108" y="79"/>
                    <a:pt x="113" y="89"/>
                    <a:pt x="110" y="99"/>
                  </a:cubicBezTo>
                  <a:cubicBezTo>
                    <a:pt x="107" y="108"/>
                    <a:pt x="97" y="113"/>
                    <a:pt x="87" y="110"/>
                  </a:cubicBezTo>
                  <a:close/>
                  <a:moveTo>
                    <a:pt x="153" y="103"/>
                  </a:moveTo>
                  <a:cubicBezTo>
                    <a:pt x="152" y="105"/>
                    <a:pt x="150" y="107"/>
                    <a:pt x="149" y="109"/>
                  </a:cubicBezTo>
                  <a:cubicBezTo>
                    <a:pt x="147" y="114"/>
                    <a:pt x="150" y="119"/>
                    <a:pt x="148" y="123"/>
                  </a:cubicBezTo>
                  <a:cubicBezTo>
                    <a:pt x="146" y="126"/>
                    <a:pt x="143" y="128"/>
                    <a:pt x="140" y="128"/>
                  </a:cubicBezTo>
                  <a:cubicBezTo>
                    <a:pt x="134" y="128"/>
                    <a:pt x="128" y="125"/>
                    <a:pt x="123" y="120"/>
                  </a:cubicBezTo>
                  <a:cubicBezTo>
                    <a:pt x="120" y="117"/>
                    <a:pt x="117" y="113"/>
                    <a:pt x="115" y="108"/>
                  </a:cubicBezTo>
                  <a:cubicBezTo>
                    <a:pt x="119" y="110"/>
                    <a:pt x="122" y="112"/>
                    <a:pt x="126" y="113"/>
                  </a:cubicBezTo>
                  <a:cubicBezTo>
                    <a:pt x="129" y="114"/>
                    <a:pt x="134" y="115"/>
                    <a:pt x="138" y="113"/>
                  </a:cubicBezTo>
                  <a:cubicBezTo>
                    <a:pt x="142" y="111"/>
                    <a:pt x="143" y="107"/>
                    <a:pt x="140" y="103"/>
                  </a:cubicBezTo>
                  <a:cubicBezTo>
                    <a:pt x="138" y="99"/>
                    <a:pt x="133" y="98"/>
                    <a:pt x="129" y="97"/>
                  </a:cubicBezTo>
                  <a:cubicBezTo>
                    <a:pt x="126" y="96"/>
                    <a:pt x="124" y="95"/>
                    <a:pt x="121" y="95"/>
                  </a:cubicBezTo>
                  <a:cubicBezTo>
                    <a:pt x="129" y="91"/>
                    <a:pt x="138" y="88"/>
                    <a:pt x="146" y="92"/>
                  </a:cubicBezTo>
                  <a:cubicBezTo>
                    <a:pt x="148" y="93"/>
                    <a:pt x="151" y="94"/>
                    <a:pt x="152" y="96"/>
                  </a:cubicBezTo>
                  <a:cubicBezTo>
                    <a:pt x="154" y="98"/>
                    <a:pt x="154" y="101"/>
                    <a:pt x="153" y="10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6" name="Freeform 283"/>
            <p:cNvSpPr>
              <a:spLocks/>
            </p:cNvSpPr>
            <p:nvPr/>
          </p:nvSpPr>
          <p:spPr bwMode="auto">
            <a:xfrm>
              <a:off x="10895013" y="614363"/>
              <a:ext cx="85725" cy="90488"/>
            </a:xfrm>
            <a:custGeom>
              <a:avLst/>
              <a:gdLst>
                <a:gd name="T0" fmla="*/ 7 w 23"/>
                <a:gd name="T1" fmla="*/ 3 h 24"/>
                <a:gd name="T2" fmla="*/ 2 w 23"/>
                <a:gd name="T3" fmla="*/ 17 h 24"/>
                <a:gd name="T4" fmla="*/ 16 w 23"/>
                <a:gd name="T5" fmla="*/ 22 h 24"/>
                <a:gd name="T6" fmla="*/ 21 w 23"/>
                <a:gd name="T7" fmla="*/ 8 h 24"/>
                <a:gd name="T8" fmla="*/ 7 w 23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7" y="3"/>
                  </a:moveTo>
                  <a:cubicBezTo>
                    <a:pt x="2" y="5"/>
                    <a:pt x="0" y="12"/>
                    <a:pt x="2" y="17"/>
                  </a:cubicBezTo>
                  <a:cubicBezTo>
                    <a:pt x="5" y="22"/>
                    <a:pt x="11" y="24"/>
                    <a:pt x="16" y="22"/>
                  </a:cubicBezTo>
                  <a:cubicBezTo>
                    <a:pt x="21" y="19"/>
                    <a:pt x="23" y="13"/>
                    <a:pt x="21" y="8"/>
                  </a:cubicBezTo>
                  <a:cubicBezTo>
                    <a:pt x="18" y="2"/>
                    <a:pt x="12" y="0"/>
                    <a:pt x="7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7" name="Freeform 284"/>
            <p:cNvSpPr>
              <a:spLocks noEditPoints="1"/>
            </p:cNvSpPr>
            <p:nvPr/>
          </p:nvSpPr>
          <p:spPr bwMode="auto">
            <a:xfrm>
              <a:off x="7573963" y="1322388"/>
              <a:ext cx="579438" cy="590550"/>
            </a:xfrm>
            <a:custGeom>
              <a:avLst/>
              <a:gdLst>
                <a:gd name="T0" fmla="*/ 98 w 154"/>
                <a:gd name="T1" fmla="*/ 74 h 157"/>
                <a:gd name="T2" fmla="*/ 134 w 154"/>
                <a:gd name="T3" fmla="*/ 35 h 157"/>
                <a:gd name="T4" fmla="*/ 96 w 154"/>
                <a:gd name="T5" fmla="*/ 2 h 157"/>
                <a:gd name="T6" fmla="*/ 72 w 154"/>
                <a:gd name="T7" fmla="*/ 57 h 157"/>
                <a:gd name="T8" fmla="*/ 34 w 154"/>
                <a:gd name="T9" fmla="*/ 19 h 157"/>
                <a:gd name="T10" fmla="*/ 2 w 154"/>
                <a:gd name="T11" fmla="*/ 57 h 157"/>
                <a:gd name="T12" fmla="*/ 56 w 154"/>
                <a:gd name="T13" fmla="*/ 83 h 157"/>
                <a:gd name="T14" fmla="*/ 20 w 154"/>
                <a:gd name="T15" fmla="*/ 124 h 157"/>
                <a:gd name="T16" fmla="*/ 60 w 154"/>
                <a:gd name="T17" fmla="*/ 154 h 157"/>
                <a:gd name="T18" fmla="*/ 81 w 154"/>
                <a:gd name="T19" fmla="*/ 99 h 157"/>
                <a:gd name="T20" fmla="*/ 122 w 154"/>
                <a:gd name="T21" fmla="*/ 136 h 157"/>
                <a:gd name="T22" fmla="*/ 152 w 154"/>
                <a:gd name="T23" fmla="*/ 96 h 157"/>
                <a:gd name="T24" fmla="*/ 97 w 154"/>
                <a:gd name="T25" fmla="*/ 86 h 157"/>
                <a:gd name="T26" fmla="*/ 115 w 154"/>
                <a:gd name="T27" fmla="*/ 96 h 157"/>
                <a:gd name="T28" fmla="*/ 94 w 154"/>
                <a:gd name="T29" fmla="*/ 91 h 157"/>
                <a:gd name="T30" fmla="*/ 87 w 154"/>
                <a:gd name="T31" fmla="*/ 59 h 157"/>
                <a:gd name="T32" fmla="*/ 90 w 154"/>
                <a:gd name="T33" fmla="*/ 41 h 157"/>
                <a:gd name="T34" fmla="*/ 95 w 154"/>
                <a:gd name="T35" fmla="*/ 50 h 157"/>
                <a:gd name="T36" fmla="*/ 83 w 154"/>
                <a:gd name="T37" fmla="*/ 31 h 157"/>
                <a:gd name="T38" fmla="*/ 98 w 154"/>
                <a:gd name="T39" fmla="*/ 32 h 157"/>
                <a:gd name="T40" fmla="*/ 103 w 154"/>
                <a:gd name="T41" fmla="*/ 56 h 157"/>
                <a:gd name="T42" fmla="*/ 99 w 154"/>
                <a:gd name="T43" fmla="*/ 41 h 157"/>
                <a:gd name="T44" fmla="*/ 82 w 154"/>
                <a:gd name="T45" fmla="*/ 55 h 157"/>
                <a:gd name="T46" fmla="*/ 67 w 154"/>
                <a:gd name="T47" fmla="*/ 98 h 157"/>
                <a:gd name="T48" fmla="*/ 68 w 154"/>
                <a:gd name="T49" fmla="*/ 105 h 157"/>
                <a:gd name="T50" fmla="*/ 57 w 154"/>
                <a:gd name="T51" fmla="*/ 114 h 157"/>
                <a:gd name="T52" fmla="*/ 64 w 154"/>
                <a:gd name="T53" fmla="*/ 96 h 157"/>
                <a:gd name="T54" fmla="*/ 57 w 154"/>
                <a:gd name="T55" fmla="*/ 71 h 157"/>
                <a:gd name="T56" fmla="*/ 39 w 154"/>
                <a:gd name="T57" fmla="*/ 61 h 157"/>
                <a:gd name="T58" fmla="*/ 59 w 154"/>
                <a:gd name="T59" fmla="*/ 66 h 157"/>
                <a:gd name="T60" fmla="*/ 26 w 154"/>
                <a:gd name="T61" fmla="*/ 66 h 157"/>
                <a:gd name="T62" fmla="*/ 35 w 154"/>
                <a:gd name="T63" fmla="*/ 44 h 157"/>
                <a:gd name="T64" fmla="*/ 59 w 154"/>
                <a:gd name="T65" fmla="*/ 62 h 157"/>
                <a:gd name="T66" fmla="*/ 37 w 154"/>
                <a:gd name="T67" fmla="*/ 64 h 157"/>
                <a:gd name="T68" fmla="*/ 30 w 154"/>
                <a:gd name="T69" fmla="*/ 71 h 157"/>
                <a:gd name="T70" fmla="*/ 61 w 154"/>
                <a:gd name="T71" fmla="*/ 130 h 157"/>
                <a:gd name="T72" fmla="*/ 42 w 154"/>
                <a:gd name="T73" fmla="*/ 115 h 157"/>
                <a:gd name="T74" fmla="*/ 56 w 154"/>
                <a:gd name="T75" fmla="*/ 104 h 157"/>
                <a:gd name="T76" fmla="*/ 69 w 154"/>
                <a:gd name="T77" fmla="*/ 109 h 157"/>
                <a:gd name="T78" fmla="*/ 71 w 154"/>
                <a:gd name="T79" fmla="*/ 92 h 157"/>
                <a:gd name="T80" fmla="*/ 92 w 154"/>
                <a:gd name="T81" fmla="*/ 85 h 157"/>
                <a:gd name="T82" fmla="*/ 123 w 154"/>
                <a:gd name="T83" fmla="*/ 99 h 157"/>
                <a:gd name="T84" fmla="*/ 100 w 154"/>
                <a:gd name="T85" fmla="*/ 105 h 157"/>
                <a:gd name="T86" fmla="*/ 113 w 154"/>
                <a:gd name="T87" fmla="*/ 101 h 157"/>
                <a:gd name="T88" fmla="*/ 101 w 154"/>
                <a:gd name="T89" fmla="*/ 84 h 157"/>
                <a:gd name="T90" fmla="*/ 127 w 154"/>
                <a:gd name="T91" fmla="*/ 9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4" h="157">
                  <a:moveTo>
                    <a:pt x="152" y="84"/>
                  </a:moveTo>
                  <a:cubicBezTo>
                    <a:pt x="150" y="80"/>
                    <a:pt x="146" y="77"/>
                    <a:pt x="143" y="75"/>
                  </a:cubicBezTo>
                  <a:cubicBezTo>
                    <a:pt x="129" y="67"/>
                    <a:pt x="113" y="68"/>
                    <a:pt x="98" y="74"/>
                  </a:cubicBezTo>
                  <a:cubicBezTo>
                    <a:pt x="97" y="72"/>
                    <a:pt x="97" y="71"/>
                    <a:pt x="96" y="69"/>
                  </a:cubicBezTo>
                  <a:cubicBezTo>
                    <a:pt x="103" y="68"/>
                    <a:pt x="109" y="65"/>
                    <a:pt x="115" y="61"/>
                  </a:cubicBezTo>
                  <a:cubicBezTo>
                    <a:pt x="124" y="55"/>
                    <a:pt x="132" y="46"/>
                    <a:pt x="134" y="35"/>
                  </a:cubicBezTo>
                  <a:cubicBezTo>
                    <a:pt x="135" y="29"/>
                    <a:pt x="133" y="23"/>
                    <a:pt x="128" y="19"/>
                  </a:cubicBezTo>
                  <a:cubicBezTo>
                    <a:pt x="121" y="14"/>
                    <a:pt x="112" y="17"/>
                    <a:pt x="105" y="12"/>
                  </a:cubicBezTo>
                  <a:cubicBezTo>
                    <a:pt x="101" y="9"/>
                    <a:pt x="99" y="5"/>
                    <a:pt x="96" y="2"/>
                  </a:cubicBezTo>
                  <a:cubicBezTo>
                    <a:pt x="92" y="0"/>
                    <a:pt x="87" y="0"/>
                    <a:pt x="83" y="2"/>
                  </a:cubicBezTo>
                  <a:cubicBezTo>
                    <a:pt x="79" y="4"/>
                    <a:pt x="76" y="7"/>
                    <a:pt x="74" y="11"/>
                  </a:cubicBezTo>
                  <a:cubicBezTo>
                    <a:pt x="65" y="24"/>
                    <a:pt x="67" y="42"/>
                    <a:pt x="72" y="57"/>
                  </a:cubicBezTo>
                  <a:cubicBezTo>
                    <a:pt x="71" y="58"/>
                    <a:pt x="70" y="58"/>
                    <a:pt x="68" y="58"/>
                  </a:cubicBezTo>
                  <a:cubicBezTo>
                    <a:pt x="67" y="51"/>
                    <a:pt x="64" y="45"/>
                    <a:pt x="60" y="39"/>
                  </a:cubicBezTo>
                  <a:cubicBezTo>
                    <a:pt x="54" y="29"/>
                    <a:pt x="45" y="21"/>
                    <a:pt x="34" y="19"/>
                  </a:cubicBezTo>
                  <a:cubicBezTo>
                    <a:pt x="28" y="18"/>
                    <a:pt x="23" y="20"/>
                    <a:pt x="19" y="25"/>
                  </a:cubicBezTo>
                  <a:cubicBezTo>
                    <a:pt x="14" y="31"/>
                    <a:pt x="16" y="41"/>
                    <a:pt x="12" y="48"/>
                  </a:cubicBezTo>
                  <a:cubicBezTo>
                    <a:pt x="9" y="52"/>
                    <a:pt x="5" y="54"/>
                    <a:pt x="2" y="57"/>
                  </a:cubicBezTo>
                  <a:cubicBezTo>
                    <a:pt x="0" y="61"/>
                    <a:pt x="0" y="66"/>
                    <a:pt x="2" y="70"/>
                  </a:cubicBezTo>
                  <a:cubicBezTo>
                    <a:pt x="3" y="74"/>
                    <a:pt x="7" y="77"/>
                    <a:pt x="10" y="79"/>
                  </a:cubicBezTo>
                  <a:cubicBezTo>
                    <a:pt x="24" y="88"/>
                    <a:pt x="41" y="87"/>
                    <a:pt x="56" y="83"/>
                  </a:cubicBezTo>
                  <a:cubicBezTo>
                    <a:pt x="56" y="84"/>
                    <a:pt x="57" y="86"/>
                    <a:pt x="57" y="87"/>
                  </a:cubicBezTo>
                  <a:cubicBezTo>
                    <a:pt x="50" y="89"/>
                    <a:pt x="43" y="92"/>
                    <a:pt x="37" y="96"/>
                  </a:cubicBezTo>
                  <a:cubicBezTo>
                    <a:pt x="28" y="103"/>
                    <a:pt x="21" y="113"/>
                    <a:pt x="20" y="124"/>
                  </a:cubicBezTo>
                  <a:cubicBezTo>
                    <a:pt x="19" y="130"/>
                    <a:pt x="21" y="135"/>
                    <a:pt x="26" y="139"/>
                  </a:cubicBezTo>
                  <a:cubicBezTo>
                    <a:pt x="33" y="144"/>
                    <a:pt x="43" y="141"/>
                    <a:pt x="50" y="145"/>
                  </a:cubicBezTo>
                  <a:cubicBezTo>
                    <a:pt x="54" y="148"/>
                    <a:pt x="56" y="152"/>
                    <a:pt x="60" y="154"/>
                  </a:cubicBezTo>
                  <a:cubicBezTo>
                    <a:pt x="63" y="157"/>
                    <a:pt x="68" y="156"/>
                    <a:pt x="72" y="154"/>
                  </a:cubicBezTo>
                  <a:cubicBezTo>
                    <a:pt x="76" y="152"/>
                    <a:pt x="79" y="149"/>
                    <a:pt x="81" y="145"/>
                  </a:cubicBezTo>
                  <a:cubicBezTo>
                    <a:pt x="89" y="131"/>
                    <a:pt x="87" y="115"/>
                    <a:pt x="81" y="99"/>
                  </a:cubicBezTo>
                  <a:cubicBezTo>
                    <a:pt x="83" y="99"/>
                    <a:pt x="84" y="99"/>
                    <a:pt x="85" y="98"/>
                  </a:cubicBezTo>
                  <a:cubicBezTo>
                    <a:pt x="87" y="105"/>
                    <a:pt x="90" y="112"/>
                    <a:pt x="95" y="118"/>
                  </a:cubicBezTo>
                  <a:cubicBezTo>
                    <a:pt x="101" y="127"/>
                    <a:pt x="111" y="135"/>
                    <a:pt x="122" y="136"/>
                  </a:cubicBezTo>
                  <a:cubicBezTo>
                    <a:pt x="128" y="137"/>
                    <a:pt x="133" y="135"/>
                    <a:pt x="137" y="130"/>
                  </a:cubicBezTo>
                  <a:cubicBezTo>
                    <a:pt x="142" y="123"/>
                    <a:pt x="138" y="113"/>
                    <a:pt x="143" y="106"/>
                  </a:cubicBezTo>
                  <a:cubicBezTo>
                    <a:pt x="145" y="102"/>
                    <a:pt x="150" y="100"/>
                    <a:pt x="152" y="96"/>
                  </a:cubicBezTo>
                  <a:cubicBezTo>
                    <a:pt x="154" y="93"/>
                    <a:pt x="154" y="88"/>
                    <a:pt x="152" y="84"/>
                  </a:cubicBezTo>
                  <a:close/>
                  <a:moveTo>
                    <a:pt x="96" y="88"/>
                  </a:moveTo>
                  <a:cubicBezTo>
                    <a:pt x="96" y="87"/>
                    <a:pt x="97" y="87"/>
                    <a:pt x="97" y="86"/>
                  </a:cubicBezTo>
                  <a:cubicBezTo>
                    <a:pt x="99" y="86"/>
                    <a:pt x="102" y="87"/>
                    <a:pt x="104" y="87"/>
                  </a:cubicBezTo>
                  <a:cubicBezTo>
                    <a:pt x="107" y="89"/>
                    <a:pt x="110" y="90"/>
                    <a:pt x="113" y="92"/>
                  </a:cubicBezTo>
                  <a:cubicBezTo>
                    <a:pt x="114" y="93"/>
                    <a:pt x="115" y="94"/>
                    <a:pt x="115" y="96"/>
                  </a:cubicBezTo>
                  <a:cubicBezTo>
                    <a:pt x="115" y="97"/>
                    <a:pt x="114" y="98"/>
                    <a:pt x="113" y="98"/>
                  </a:cubicBezTo>
                  <a:cubicBezTo>
                    <a:pt x="110" y="100"/>
                    <a:pt x="107" y="98"/>
                    <a:pt x="104" y="97"/>
                  </a:cubicBezTo>
                  <a:cubicBezTo>
                    <a:pt x="101" y="95"/>
                    <a:pt x="97" y="93"/>
                    <a:pt x="94" y="91"/>
                  </a:cubicBezTo>
                  <a:cubicBezTo>
                    <a:pt x="95" y="90"/>
                    <a:pt x="96" y="89"/>
                    <a:pt x="96" y="88"/>
                  </a:cubicBezTo>
                  <a:close/>
                  <a:moveTo>
                    <a:pt x="89" y="60"/>
                  </a:moveTo>
                  <a:cubicBezTo>
                    <a:pt x="88" y="60"/>
                    <a:pt x="87" y="59"/>
                    <a:pt x="87" y="59"/>
                  </a:cubicBezTo>
                  <a:cubicBezTo>
                    <a:pt x="86" y="59"/>
                    <a:pt x="85" y="58"/>
                    <a:pt x="84" y="58"/>
                  </a:cubicBezTo>
                  <a:cubicBezTo>
                    <a:pt x="84" y="55"/>
                    <a:pt x="85" y="52"/>
                    <a:pt x="86" y="50"/>
                  </a:cubicBezTo>
                  <a:cubicBezTo>
                    <a:pt x="87" y="47"/>
                    <a:pt x="88" y="44"/>
                    <a:pt x="90" y="41"/>
                  </a:cubicBezTo>
                  <a:cubicBezTo>
                    <a:pt x="91" y="40"/>
                    <a:pt x="92" y="39"/>
                    <a:pt x="94" y="39"/>
                  </a:cubicBezTo>
                  <a:cubicBezTo>
                    <a:pt x="95" y="39"/>
                    <a:pt x="96" y="40"/>
                    <a:pt x="97" y="41"/>
                  </a:cubicBezTo>
                  <a:cubicBezTo>
                    <a:pt x="98" y="44"/>
                    <a:pt x="96" y="47"/>
                    <a:pt x="95" y="50"/>
                  </a:cubicBezTo>
                  <a:cubicBezTo>
                    <a:pt x="93" y="53"/>
                    <a:pt x="91" y="57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83" y="31"/>
                  </a:moveTo>
                  <a:cubicBezTo>
                    <a:pt x="84" y="29"/>
                    <a:pt x="85" y="28"/>
                    <a:pt x="87" y="27"/>
                  </a:cubicBezTo>
                  <a:cubicBezTo>
                    <a:pt x="89" y="26"/>
                    <a:pt x="91" y="26"/>
                    <a:pt x="93" y="27"/>
                  </a:cubicBezTo>
                  <a:cubicBezTo>
                    <a:pt x="95" y="28"/>
                    <a:pt x="96" y="30"/>
                    <a:pt x="98" y="32"/>
                  </a:cubicBezTo>
                  <a:cubicBezTo>
                    <a:pt x="101" y="34"/>
                    <a:pt x="106" y="33"/>
                    <a:pt x="109" y="35"/>
                  </a:cubicBezTo>
                  <a:cubicBezTo>
                    <a:pt x="111" y="37"/>
                    <a:pt x="112" y="40"/>
                    <a:pt x="112" y="43"/>
                  </a:cubicBezTo>
                  <a:cubicBezTo>
                    <a:pt x="111" y="48"/>
                    <a:pt x="107" y="53"/>
                    <a:pt x="103" y="56"/>
                  </a:cubicBezTo>
                  <a:cubicBezTo>
                    <a:pt x="100" y="58"/>
                    <a:pt x="96" y="59"/>
                    <a:pt x="92" y="60"/>
                  </a:cubicBezTo>
                  <a:cubicBezTo>
                    <a:pt x="94" y="57"/>
                    <a:pt x="96" y="54"/>
                    <a:pt x="98" y="51"/>
                  </a:cubicBezTo>
                  <a:cubicBezTo>
                    <a:pt x="99" y="48"/>
                    <a:pt x="101" y="44"/>
                    <a:pt x="99" y="41"/>
                  </a:cubicBezTo>
                  <a:cubicBezTo>
                    <a:pt x="98" y="37"/>
                    <a:pt x="94" y="35"/>
                    <a:pt x="91" y="37"/>
                  </a:cubicBezTo>
                  <a:cubicBezTo>
                    <a:pt x="88" y="39"/>
                    <a:pt x="86" y="43"/>
                    <a:pt x="85" y="46"/>
                  </a:cubicBezTo>
                  <a:cubicBezTo>
                    <a:pt x="83" y="49"/>
                    <a:pt x="82" y="52"/>
                    <a:pt x="82" y="55"/>
                  </a:cubicBezTo>
                  <a:cubicBezTo>
                    <a:pt x="79" y="47"/>
                    <a:pt x="78" y="38"/>
                    <a:pt x="83" y="31"/>
                  </a:cubicBezTo>
                  <a:close/>
                  <a:moveTo>
                    <a:pt x="64" y="96"/>
                  </a:moveTo>
                  <a:cubicBezTo>
                    <a:pt x="65" y="96"/>
                    <a:pt x="66" y="97"/>
                    <a:pt x="67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69" y="101"/>
                    <a:pt x="69" y="103"/>
                    <a:pt x="68" y="105"/>
                  </a:cubicBezTo>
                  <a:cubicBezTo>
                    <a:pt x="67" y="108"/>
                    <a:pt x="66" y="111"/>
                    <a:pt x="64" y="114"/>
                  </a:cubicBezTo>
                  <a:cubicBezTo>
                    <a:pt x="63" y="115"/>
                    <a:pt x="61" y="116"/>
                    <a:pt x="60" y="116"/>
                  </a:cubicBezTo>
                  <a:cubicBezTo>
                    <a:pt x="59" y="116"/>
                    <a:pt x="58" y="115"/>
                    <a:pt x="57" y="114"/>
                  </a:cubicBezTo>
                  <a:cubicBezTo>
                    <a:pt x="56" y="111"/>
                    <a:pt x="57" y="108"/>
                    <a:pt x="59" y="105"/>
                  </a:cubicBezTo>
                  <a:cubicBezTo>
                    <a:pt x="60" y="102"/>
                    <a:pt x="62" y="99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lose/>
                  <a:moveTo>
                    <a:pt x="58" y="68"/>
                  </a:moveTo>
                  <a:cubicBezTo>
                    <a:pt x="58" y="69"/>
                    <a:pt x="57" y="70"/>
                    <a:pt x="57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4" y="70"/>
                    <a:pt x="52" y="70"/>
                    <a:pt x="50" y="69"/>
                  </a:cubicBezTo>
                  <a:cubicBezTo>
                    <a:pt x="47" y="68"/>
                    <a:pt x="44" y="67"/>
                    <a:pt x="41" y="64"/>
                  </a:cubicBezTo>
                  <a:cubicBezTo>
                    <a:pt x="40" y="64"/>
                    <a:pt x="39" y="62"/>
                    <a:pt x="39" y="61"/>
                  </a:cubicBezTo>
                  <a:cubicBezTo>
                    <a:pt x="39" y="60"/>
                    <a:pt x="40" y="59"/>
                    <a:pt x="41" y="58"/>
                  </a:cubicBezTo>
                  <a:cubicBezTo>
                    <a:pt x="44" y="57"/>
                    <a:pt x="47" y="58"/>
                    <a:pt x="50" y="60"/>
                  </a:cubicBezTo>
                  <a:cubicBezTo>
                    <a:pt x="53" y="61"/>
                    <a:pt x="56" y="63"/>
                    <a:pt x="59" y="66"/>
                  </a:cubicBezTo>
                  <a:cubicBezTo>
                    <a:pt x="59" y="66"/>
                    <a:pt x="58" y="67"/>
                    <a:pt x="58" y="68"/>
                  </a:cubicBezTo>
                  <a:close/>
                  <a:moveTo>
                    <a:pt x="30" y="71"/>
                  </a:moveTo>
                  <a:cubicBezTo>
                    <a:pt x="29" y="70"/>
                    <a:pt x="27" y="68"/>
                    <a:pt x="26" y="66"/>
                  </a:cubicBezTo>
                  <a:cubicBezTo>
                    <a:pt x="25" y="64"/>
                    <a:pt x="25" y="62"/>
                    <a:pt x="26" y="60"/>
                  </a:cubicBezTo>
                  <a:cubicBezTo>
                    <a:pt x="28" y="58"/>
                    <a:pt x="30" y="57"/>
                    <a:pt x="31" y="56"/>
                  </a:cubicBezTo>
                  <a:cubicBezTo>
                    <a:pt x="33" y="52"/>
                    <a:pt x="32" y="48"/>
                    <a:pt x="35" y="44"/>
                  </a:cubicBezTo>
                  <a:cubicBezTo>
                    <a:pt x="36" y="42"/>
                    <a:pt x="39" y="41"/>
                    <a:pt x="42" y="41"/>
                  </a:cubicBezTo>
                  <a:cubicBezTo>
                    <a:pt x="47" y="43"/>
                    <a:pt x="52" y="46"/>
                    <a:pt x="55" y="51"/>
                  </a:cubicBezTo>
                  <a:cubicBezTo>
                    <a:pt x="57" y="54"/>
                    <a:pt x="58" y="58"/>
                    <a:pt x="59" y="62"/>
                  </a:cubicBezTo>
                  <a:cubicBezTo>
                    <a:pt x="56" y="60"/>
                    <a:pt x="54" y="59"/>
                    <a:pt x="51" y="57"/>
                  </a:cubicBezTo>
                  <a:cubicBezTo>
                    <a:pt x="48" y="56"/>
                    <a:pt x="44" y="54"/>
                    <a:pt x="41" y="55"/>
                  </a:cubicBezTo>
                  <a:cubicBezTo>
                    <a:pt x="37" y="57"/>
                    <a:pt x="36" y="60"/>
                    <a:pt x="37" y="64"/>
                  </a:cubicBezTo>
                  <a:cubicBezTo>
                    <a:pt x="39" y="67"/>
                    <a:pt x="43" y="69"/>
                    <a:pt x="46" y="70"/>
                  </a:cubicBezTo>
                  <a:cubicBezTo>
                    <a:pt x="48" y="71"/>
                    <a:pt x="50" y="72"/>
                    <a:pt x="52" y="73"/>
                  </a:cubicBezTo>
                  <a:cubicBezTo>
                    <a:pt x="45" y="75"/>
                    <a:pt x="37" y="75"/>
                    <a:pt x="30" y="71"/>
                  </a:cubicBezTo>
                  <a:close/>
                  <a:moveTo>
                    <a:pt x="71" y="125"/>
                  </a:moveTo>
                  <a:cubicBezTo>
                    <a:pt x="70" y="127"/>
                    <a:pt x="69" y="129"/>
                    <a:pt x="67" y="130"/>
                  </a:cubicBezTo>
                  <a:cubicBezTo>
                    <a:pt x="65" y="131"/>
                    <a:pt x="63" y="131"/>
                    <a:pt x="61" y="130"/>
                  </a:cubicBezTo>
                  <a:cubicBezTo>
                    <a:pt x="59" y="129"/>
                    <a:pt x="58" y="126"/>
                    <a:pt x="56" y="125"/>
                  </a:cubicBezTo>
                  <a:cubicBezTo>
                    <a:pt x="53" y="123"/>
                    <a:pt x="48" y="124"/>
                    <a:pt x="45" y="122"/>
                  </a:cubicBezTo>
                  <a:cubicBezTo>
                    <a:pt x="42" y="120"/>
                    <a:pt x="41" y="118"/>
                    <a:pt x="42" y="115"/>
                  </a:cubicBezTo>
                  <a:cubicBezTo>
                    <a:pt x="42" y="109"/>
                    <a:pt x="46" y="105"/>
                    <a:pt x="50" y="101"/>
                  </a:cubicBezTo>
                  <a:cubicBezTo>
                    <a:pt x="53" y="99"/>
                    <a:pt x="57" y="98"/>
                    <a:pt x="60" y="97"/>
                  </a:cubicBezTo>
                  <a:cubicBezTo>
                    <a:pt x="59" y="99"/>
                    <a:pt x="57" y="101"/>
                    <a:pt x="56" y="104"/>
                  </a:cubicBezTo>
                  <a:cubicBezTo>
                    <a:pt x="55" y="107"/>
                    <a:pt x="53" y="111"/>
                    <a:pt x="55" y="114"/>
                  </a:cubicBezTo>
                  <a:cubicBezTo>
                    <a:pt x="56" y="118"/>
                    <a:pt x="59" y="119"/>
                    <a:pt x="63" y="118"/>
                  </a:cubicBezTo>
                  <a:cubicBezTo>
                    <a:pt x="66" y="116"/>
                    <a:pt x="68" y="112"/>
                    <a:pt x="69" y="109"/>
                  </a:cubicBezTo>
                  <a:cubicBezTo>
                    <a:pt x="70" y="107"/>
                    <a:pt x="71" y="105"/>
                    <a:pt x="71" y="103"/>
                  </a:cubicBezTo>
                  <a:cubicBezTo>
                    <a:pt x="74" y="110"/>
                    <a:pt x="75" y="118"/>
                    <a:pt x="71" y="125"/>
                  </a:cubicBezTo>
                  <a:close/>
                  <a:moveTo>
                    <a:pt x="71" y="92"/>
                  </a:moveTo>
                  <a:cubicBezTo>
                    <a:pt x="63" y="88"/>
                    <a:pt x="60" y="79"/>
                    <a:pt x="64" y="71"/>
                  </a:cubicBezTo>
                  <a:cubicBezTo>
                    <a:pt x="68" y="63"/>
                    <a:pt x="77" y="60"/>
                    <a:pt x="85" y="64"/>
                  </a:cubicBezTo>
                  <a:cubicBezTo>
                    <a:pt x="93" y="68"/>
                    <a:pt x="96" y="78"/>
                    <a:pt x="92" y="85"/>
                  </a:cubicBezTo>
                  <a:cubicBezTo>
                    <a:pt x="88" y="93"/>
                    <a:pt x="78" y="96"/>
                    <a:pt x="71" y="92"/>
                  </a:cubicBezTo>
                  <a:close/>
                  <a:moveTo>
                    <a:pt x="127" y="95"/>
                  </a:moveTo>
                  <a:cubicBezTo>
                    <a:pt x="126" y="97"/>
                    <a:pt x="124" y="98"/>
                    <a:pt x="123" y="99"/>
                  </a:cubicBezTo>
                  <a:cubicBezTo>
                    <a:pt x="121" y="103"/>
                    <a:pt x="122" y="108"/>
                    <a:pt x="120" y="111"/>
                  </a:cubicBezTo>
                  <a:cubicBezTo>
                    <a:pt x="118" y="114"/>
                    <a:pt x="116" y="115"/>
                    <a:pt x="113" y="114"/>
                  </a:cubicBezTo>
                  <a:cubicBezTo>
                    <a:pt x="108" y="113"/>
                    <a:pt x="103" y="110"/>
                    <a:pt x="100" y="105"/>
                  </a:cubicBezTo>
                  <a:cubicBezTo>
                    <a:pt x="97" y="102"/>
                    <a:pt x="96" y="98"/>
                    <a:pt x="95" y="94"/>
                  </a:cubicBezTo>
                  <a:cubicBezTo>
                    <a:pt x="97" y="96"/>
                    <a:pt x="100" y="98"/>
                    <a:pt x="103" y="99"/>
                  </a:cubicBezTo>
                  <a:cubicBezTo>
                    <a:pt x="106" y="101"/>
                    <a:pt x="110" y="103"/>
                    <a:pt x="113" y="101"/>
                  </a:cubicBezTo>
                  <a:cubicBezTo>
                    <a:pt x="117" y="100"/>
                    <a:pt x="118" y="96"/>
                    <a:pt x="117" y="93"/>
                  </a:cubicBezTo>
                  <a:cubicBezTo>
                    <a:pt x="115" y="89"/>
                    <a:pt x="111" y="88"/>
                    <a:pt x="108" y="86"/>
                  </a:cubicBezTo>
                  <a:cubicBezTo>
                    <a:pt x="106" y="85"/>
                    <a:pt x="103" y="84"/>
                    <a:pt x="101" y="84"/>
                  </a:cubicBezTo>
                  <a:cubicBezTo>
                    <a:pt x="108" y="81"/>
                    <a:pt x="116" y="80"/>
                    <a:pt x="123" y="84"/>
                  </a:cubicBezTo>
                  <a:cubicBezTo>
                    <a:pt x="125" y="85"/>
                    <a:pt x="126" y="87"/>
                    <a:pt x="127" y="89"/>
                  </a:cubicBezTo>
                  <a:cubicBezTo>
                    <a:pt x="128" y="91"/>
                    <a:pt x="129" y="93"/>
                    <a:pt x="127" y="9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8" name="Freeform 285"/>
            <p:cNvSpPr>
              <a:spLocks/>
            </p:cNvSpPr>
            <p:nvPr/>
          </p:nvSpPr>
          <p:spPr bwMode="auto">
            <a:xfrm>
              <a:off x="7829551" y="1577975"/>
              <a:ext cx="76200" cy="74613"/>
            </a:xfrm>
            <a:custGeom>
              <a:avLst/>
              <a:gdLst>
                <a:gd name="T0" fmla="*/ 8 w 20"/>
                <a:gd name="T1" fmla="*/ 1 h 20"/>
                <a:gd name="T2" fmla="*/ 2 w 20"/>
                <a:gd name="T3" fmla="*/ 12 h 20"/>
                <a:gd name="T4" fmla="*/ 13 w 20"/>
                <a:gd name="T5" fmla="*/ 18 h 20"/>
                <a:gd name="T6" fmla="*/ 19 w 20"/>
                <a:gd name="T7" fmla="*/ 7 h 20"/>
                <a:gd name="T8" fmla="*/ 8 w 20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1"/>
                  </a:moveTo>
                  <a:cubicBezTo>
                    <a:pt x="3" y="3"/>
                    <a:pt x="0" y="8"/>
                    <a:pt x="2" y="12"/>
                  </a:cubicBezTo>
                  <a:cubicBezTo>
                    <a:pt x="3" y="17"/>
                    <a:pt x="8" y="20"/>
                    <a:pt x="13" y="18"/>
                  </a:cubicBezTo>
                  <a:cubicBezTo>
                    <a:pt x="18" y="17"/>
                    <a:pt x="20" y="12"/>
                    <a:pt x="19" y="7"/>
                  </a:cubicBezTo>
                  <a:cubicBezTo>
                    <a:pt x="17" y="2"/>
                    <a:pt x="12" y="0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9" name="Freeform 286"/>
            <p:cNvSpPr>
              <a:spLocks/>
            </p:cNvSpPr>
            <p:nvPr/>
          </p:nvSpPr>
          <p:spPr bwMode="auto">
            <a:xfrm>
              <a:off x="8205788" y="203200"/>
              <a:ext cx="41275" cy="82550"/>
            </a:xfrm>
            <a:custGeom>
              <a:avLst/>
              <a:gdLst>
                <a:gd name="T0" fmla="*/ 8 w 11"/>
                <a:gd name="T1" fmla="*/ 1 h 22"/>
                <a:gd name="T2" fmla="*/ 1 w 11"/>
                <a:gd name="T3" fmla="*/ 4 h 22"/>
                <a:gd name="T4" fmla="*/ 1 w 11"/>
                <a:gd name="T5" fmla="*/ 11 h 22"/>
                <a:gd name="T6" fmla="*/ 6 w 11"/>
                <a:gd name="T7" fmla="*/ 22 h 22"/>
                <a:gd name="T8" fmla="*/ 10 w 11"/>
                <a:gd name="T9" fmla="*/ 10 h 22"/>
                <a:gd name="T10" fmla="*/ 8 w 11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2">
                  <a:moveTo>
                    <a:pt x="8" y="1"/>
                  </a:moveTo>
                  <a:cubicBezTo>
                    <a:pt x="6" y="0"/>
                    <a:pt x="3" y="2"/>
                    <a:pt x="1" y="4"/>
                  </a:cubicBezTo>
                  <a:cubicBezTo>
                    <a:pt x="0" y="7"/>
                    <a:pt x="1" y="9"/>
                    <a:pt x="1" y="11"/>
                  </a:cubicBezTo>
                  <a:cubicBezTo>
                    <a:pt x="2" y="15"/>
                    <a:pt x="4" y="19"/>
                    <a:pt x="6" y="22"/>
                  </a:cubicBezTo>
                  <a:cubicBezTo>
                    <a:pt x="6" y="22"/>
                    <a:pt x="10" y="14"/>
                    <a:pt x="10" y="10"/>
                  </a:cubicBezTo>
                  <a:cubicBezTo>
                    <a:pt x="11" y="6"/>
                    <a:pt x="11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0" name="Freeform 287"/>
            <p:cNvSpPr>
              <a:spLocks noEditPoints="1"/>
            </p:cNvSpPr>
            <p:nvPr/>
          </p:nvSpPr>
          <p:spPr bwMode="auto">
            <a:xfrm>
              <a:off x="7953376" y="211138"/>
              <a:ext cx="571500" cy="576263"/>
            </a:xfrm>
            <a:custGeom>
              <a:avLst/>
              <a:gdLst>
                <a:gd name="T0" fmla="*/ 114 w 152"/>
                <a:gd name="T1" fmla="*/ 4 h 153"/>
                <a:gd name="T2" fmla="*/ 90 w 152"/>
                <a:gd name="T3" fmla="*/ 8 h 153"/>
                <a:gd name="T4" fmla="*/ 72 w 152"/>
                <a:gd name="T5" fmla="*/ 54 h 153"/>
                <a:gd name="T6" fmla="*/ 48 w 152"/>
                <a:gd name="T7" fmla="*/ 6 h 153"/>
                <a:gd name="T8" fmla="*/ 17 w 152"/>
                <a:gd name="T9" fmla="*/ 30 h 153"/>
                <a:gd name="T10" fmla="*/ 1 w 152"/>
                <a:gd name="T11" fmla="*/ 50 h 153"/>
                <a:gd name="T12" fmla="*/ 53 w 152"/>
                <a:gd name="T13" fmla="*/ 77 h 153"/>
                <a:gd name="T14" fmla="*/ 32 w 152"/>
                <a:gd name="T15" fmla="*/ 83 h 153"/>
                <a:gd name="T16" fmla="*/ 6 w 152"/>
                <a:gd name="T17" fmla="*/ 122 h 153"/>
                <a:gd name="T18" fmla="*/ 34 w 152"/>
                <a:gd name="T19" fmla="*/ 148 h 153"/>
                <a:gd name="T20" fmla="*/ 59 w 152"/>
                <a:gd name="T21" fmla="*/ 146 h 153"/>
                <a:gd name="T22" fmla="*/ 79 w 152"/>
                <a:gd name="T23" fmla="*/ 100 h 153"/>
                <a:gd name="T24" fmla="*/ 106 w 152"/>
                <a:gd name="T25" fmla="*/ 148 h 153"/>
                <a:gd name="T26" fmla="*/ 136 w 152"/>
                <a:gd name="T27" fmla="*/ 123 h 153"/>
                <a:gd name="T28" fmla="*/ 151 w 152"/>
                <a:gd name="T29" fmla="*/ 102 h 153"/>
                <a:gd name="T30" fmla="*/ 99 w 152"/>
                <a:gd name="T31" fmla="*/ 78 h 153"/>
                <a:gd name="T32" fmla="*/ 121 w 152"/>
                <a:gd name="T33" fmla="*/ 69 h 153"/>
                <a:gd name="T34" fmla="*/ 144 w 152"/>
                <a:gd name="T35" fmla="*/ 29 h 153"/>
                <a:gd name="T36" fmla="*/ 83 w 152"/>
                <a:gd name="T37" fmla="*/ 83 h 153"/>
                <a:gd name="T38" fmla="*/ 69 w 152"/>
                <a:gd name="T39" fmla="*/ 71 h 153"/>
                <a:gd name="T40" fmla="*/ 83 w 152"/>
                <a:gd name="T41" fmla="*/ 83 h 153"/>
                <a:gd name="T42" fmla="*/ 27 w 152"/>
                <a:gd name="T43" fmla="*/ 52 h 153"/>
                <a:gd name="T44" fmla="*/ 35 w 152"/>
                <a:gd name="T45" fmla="*/ 43 h 153"/>
                <a:gd name="T46" fmla="*/ 50 w 152"/>
                <a:gd name="T47" fmla="*/ 31 h 153"/>
                <a:gd name="T48" fmla="*/ 62 w 152"/>
                <a:gd name="T49" fmla="*/ 59 h 153"/>
                <a:gd name="T50" fmla="*/ 56 w 152"/>
                <a:gd name="T51" fmla="*/ 65 h 153"/>
                <a:gd name="T52" fmla="*/ 63 w 152"/>
                <a:gd name="T53" fmla="*/ 96 h 153"/>
                <a:gd name="T54" fmla="*/ 50 w 152"/>
                <a:gd name="T55" fmla="*/ 126 h 153"/>
                <a:gd name="T56" fmla="*/ 41 w 152"/>
                <a:gd name="T57" fmla="*/ 118 h 153"/>
                <a:gd name="T58" fmla="*/ 30 w 152"/>
                <a:gd name="T59" fmla="*/ 103 h 153"/>
                <a:gd name="T60" fmla="*/ 58 w 152"/>
                <a:gd name="T61" fmla="*/ 91 h 153"/>
                <a:gd name="T62" fmla="*/ 63 w 152"/>
                <a:gd name="T63" fmla="*/ 96 h 153"/>
                <a:gd name="T64" fmla="*/ 121 w 152"/>
                <a:gd name="T65" fmla="*/ 95 h 153"/>
                <a:gd name="T66" fmla="*/ 123 w 152"/>
                <a:gd name="T67" fmla="*/ 107 h 153"/>
                <a:gd name="T68" fmla="*/ 111 w 152"/>
                <a:gd name="T69" fmla="*/ 122 h 153"/>
                <a:gd name="T70" fmla="*/ 92 w 152"/>
                <a:gd name="T71" fmla="*/ 111 h 153"/>
                <a:gd name="T72" fmla="*/ 93 w 152"/>
                <a:gd name="T73" fmla="*/ 92 h 153"/>
                <a:gd name="T74" fmla="*/ 121 w 152"/>
                <a:gd name="T75" fmla="*/ 41 h 153"/>
                <a:gd name="T76" fmla="*/ 109 w 152"/>
                <a:gd name="T77" fmla="*/ 61 h 153"/>
                <a:gd name="T78" fmla="*/ 91 w 152"/>
                <a:gd name="T79" fmla="*/ 59 h 153"/>
                <a:gd name="T80" fmla="*/ 94 w 152"/>
                <a:gd name="T81" fmla="*/ 31 h 153"/>
                <a:gd name="T82" fmla="*/ 106 w 152"/>
                <a:gd name="T83" fmla="*/ 29 h 153"/>
                <a:gd name="T84" fmla="*/ 121 w 152"/>
                <a:gd name="T85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153">
                  <a:moveTo>
                    <a:pt x="122" y="16"/>
                  </a:moveTo>
                  <a:cubicBezTo>
                    <a:pt x="119" y="13"/>
                    <a:pt x="118" y="7"/>
                    <a:pt x="114" y="4"/>
                  </a:cubicBezTo>
                  <a:cubicBezTo>
                    <a:pt x="111" y="1"/>
                    <a:pt x="106" y="0"/>
                    <a:pt x="102" y="1"/>
                  </a:cubicBezTo>
                  <a:cubicBezTo>
                    <a:pt x="97" y="2"/>
                    <a:pt x="93" y="5"/>
                    <a:pt x="90" y="8"/>
                  </a:cubicBezTo>
                  <a:cubicBezTo>
                    <a:pt x="79" y="20"/>
                    <a:pt x="76" y="37"/>
                    <a:pt x="77" y="54"/>
                  </a:cubicBezTo>
                  <a:cubicBezTo>
                    <a:pt x="75" y="54"/>
                    <a:pt x="74" y="54"/>
                    <a:pt x="72" y="54"/>
                  </a:cubicBezTo>
                  <a:cubicBezTo>
                    <a:pt x="72" y="47"/>
                    <a:pt x="72" y="40"/>
                    <a:pt x="70" y="33"/>
                  </a:cubicBezTo>
                  <a:cubicBezTo>
                    <a:pt x="66" y="21"/>
                    <a:pt x="58" y="11"/>
                    <a:pt x="48" y="6"/>
                  </a:cubicBezTo>
                  <a:cubicBezTo>
                    <a:pt x="42" y="3"/>
                    <a:pt x="36" y="4"/>
                    <a:pt x="31" y="8"/>
                  </a:cubicBezTo>
                  <a:cubicBezTo>
                    <a:pt x="24" y="14"/>
                    <a:pt x="24" y="24"/>
                    <a:pt x="17" y="30"/>
                  </a:cubicBezTo>
                  <a:cubicBezTo>
                    <a:pt x="13" y="33"/>
                    <a:pt x="8" y="34"/>
                    <a:pt x="5" y="37"/>
                  </a:cubicBezTo>
                  <a:cubicBezTo>
                    <a:pt x="1" y="40"/>
                    <a:pt x="0" y="45"/>
                    <a:pt x="1" y="50"/>
                  </a:cubicBezTo>
                  <a:cubicBezTo>
                    <a:pt x="2" y="54"/>
                    <a:pt x="4" y="58"/>
                    <a:pt x="7" y="62"/>
                  </a:cubicBezTo>
                  <a:cubicBezTo>
                    <a:pt x="19" y="74"/>
                    <a:pt x="36" y="77"/>
                    <a:pt x="53" y="77"/>
                  </a:cubicBezTo>
                  <a:cubicBezTo>
                    <a:pt x="53" y="78"/>
                    <a:pt x="53" y="79"/>
                    <a:pt x="53" y="80"/>
                  </a:cubicBezTo>
                  <a:cubicBezTo>
                    <a:pt x="46" y="80"/>
                    <a:pt x="39" y="81"/>
                    <a:pt x="32" y="83"/>
                  </a:cubicBezTo>
                  <a:cubicBezTo>
                    <a:pt x="20" y="87"/>
                    <a:pt x="10" y="94"/>
                    <a:pt x="5" y="105"/>
                  </a:cubicBezTo>
                  <a:cubicBezTo>
                    <a:pt x="2" y="111"/>
                    <a:pt x="2" y="117"/>
                    <a:pt x="6" y="122"/>
                  </a:cubicBezTo>
                  <a:cubicBezTo>
                    <a:pt x="12" y="129"/>
                    <a:pt x="22" y="129"/>
                    <a:pt x="28" y="136"/>
                  </a:cubicBezTo>
                  <a:cubicBezTo>
                    <a:pt x="31" y="140"/>
                    <a:pt x="31" y="145"/>
                    <a:pt x="34" y="148"/>
                  </a:cubicBezTo>
                  <a:cubicBezTo>
                    <a:pt x="37" y="152"/>
                    <a:pt x="42" y="153"/>
                    <a:pt x="47" y="152"/>
                  </a:cubicBezTo>
                  <a:cubicBezTo>
                    <a:pt x="51" y="152"/>
                    <a:pt x="56" y="149"/>
                    <a:pt x="59" y="146"/>
                  </a:cubicBezTo>
                  <a:cubicBezTo>
                    <a:pt x="71" y="135"/>
                    <a:pt x="75" y="117"/>
                    <a:pt x="75" y="100"/>
                  </a:cubicBezTo>
                  <a:cubicBezTo>
                    <a:pt x="76" y="100"/>
                    <a:pt x="78" y="100"/>
                    <a:pt x="79" y="100"/>
                  </a:cubicBezTo>
                  <a:cubicBezTo>
                    <a:pt x="79" y="107"/>
                    <a:pt x="80" y="115"/>
                    <a:pt x="83" y="122"/>
                  </a:cubicBezTo>
                  <a:cubicBezTo>
                    <a:pt x="87" y="134"/>
                    <a:pt x="95" y="143"/>
                    <a:pt x="106" y="148"/>
                  </a:cubicBezTo>
                  <a:cubicBezTo>
                    <a:pt x="112" y="151"/>
                    <a:pt x="118" y="150"/>
                    <a:pt x="123" y="145"/>
                  </a:cubicBezTo>
                  <a:cubicBezTo>
                    <a:pt x="130" y="139"/>
                    <a:pt x="129" y="129"/>
                    <a:pt x="136" y="123"/>
                  </a:cubicBezTo>
                  <a:cubicBezTo>
                    <a:pt x="139" y="119"/>
                    <a:pt x="144" y="119"/>
                    <a:pt x="148" y="115"/>
                  </a:cubicBezTo>
                  <a:cubicBezTo>
                    <a:pt x="151" y="112"/>
                    <a:pt x="152" y="107"/>
                    <a:pt x="151" y="102"/>
                  </a:cubicBezTo>
                  <a:cubicBezTo>
                    <a:pt x="150" y="98"/>
                    <a:pt x="147" y="94"/>
                    <a:pt x="144" y="91"/>
                  </a:cubicBezTo>
                  <a:cubicBezTo>
                    <a:pt x="132" y="79"/>
                    <a:pt x="115" y="76"/>
                    <a:pt x="99" y="78"/>
                  </a:cubicBezTo>
                  <a:cubicBezTo>
                    <a:pt x="99" y="76"/>
                    <a:pt x="99" y="75"/>
                    <a:pt x="99" y="73"/>
                  </a:cubicBezTo>
                  <a:cubicBezTo>
                    <a:pt x="106" y="73"/>
                    <a:pt x="114" y="72"/>
                    <a:pt x="121" y="69"/>
                  </a:cubicBezTo>
                  <a:cubicBezTo>
                    <a:pt x="132" y="65"/>
                    <a:pt x="142" y="57"/>
                    <a:pt x="146" y="46"/>
                  </a:cubicBezTo>
                  <a:cubicBezTo>
                    <a:pt x="149" y="40"/>
                    <a:pt x="148" y="34"/>
                    <a:pt x="144" y="29"/>
                  </a:cubicBezTo>
                  <a:cubicBezTo>
                    <a:pt x="138" y="22"/>
                    <a:pt x="128" y="23"/>
                    <a:pt x="122" y="16"/>
                  </a:cubicBezTo>
                  <a:close/>
                  <a:moveTo>
                    <a:pt x="83" y="83"/>
                  </a:moveTo>
                  <a:cubicBezTo>
                    <a:pt x="79" y="87"/>
                    <a:pt x="73" y="87"/>
                    <a:pt x="70" y="84"/>
                  </a:cubicBezTo>
                  <a:cubicBezTo>
                    <a:pt x="66" y="80"/>
                    <a:pt x="66" y="74"/>
                    <a:pt x="69" y="71"/>
                  </a:cubicBezTo>
                  <a:cubicBezTo>
                    <a:pt x="73" y="67"/>
                    <a:pt x="78" y="66"/>
                    <a:pt x="82" y="70"/>
                  </a:cubicBezTo>
                  <a:cubicBezTo>
                    <a:pt x="86" y="73"/>
                    <a:pt x="86" y="79"/>
                    <a:pt x="83" y="83"/>
                  </a:cubicBezTo>
                  <a:close/>
                  <a:moveTo>
                    <a:pt x="30" y="58"/>
                  </a:moveTo>
                  <a:cubicBezTo>
                    <a:pt x="29" y="57"/>
                    <a:pt x="27" y="55"/>
                    <a:pt x="27" y="52"/>
                  </a:cubicBezTo>
                  <a:cubicBezTo>
                    <a:pt x="27" y="50"/>
                    <a:pt x="27" y="48"/>
                    <a:pt x="29" y="46"/>
                  </a:cubicBezTo>
                  <a:cubicBezTo>
                    <a:pt x="31" y="45"/>
                    <a:pt x="33" y="44"/>
                    <a:pt x="35" y="43"/>
                  </a:cubicBezTo>
                  <a:cubicBezTo>
                    <a:pt x="38" y="40"/>
                    <a:pt x="38" y="35"/>
                    <a:pt x="42" y="32"/>
                  </a:cubicBezTo>
                  <a:cubicBezTo>
                    <a:pt x="44" y="30"/>
                    <a:pt x="47" y="30"/>
                    <a:pt x="50" y="31"/>
                  </a:cubicBezTo>
                  <a:cubicBezTo>
                    <a:pt x="55" y="34"/>
                    <a:pt x="59" y="39"/>
                    <a:pt x="60" y="44"/>
                  </a:cubicBezTo>
                  <a:cubicBezTo>
                    <a:pt x="62" y="49"/>
                    <a:pt x="62" y="54"/>
                    <a:pt x="62" y="59"/>
                  </a:cubicBezTo>
                  <a:cubicBezTo>
                    <a:pt x="61" y="60"/>
                    <a:pt x="60" y="60"/>
                    <a:pt x="59" y="61"/>
                  </a:cubicBezTo>
                  <a:cubicBezTo>
                    <a:pt x="58" y="62"/>
                    <a:pt x="57" y="64"/>
                    <a:pt x="56" y="65"/>
                  </a:cubicBezTo>
                  <a:cubicBezTo>
                    <a:pt x="47" y="66"/>
                    <a:pt x="36" y="65"/>
                    <a:pt x="30" y="58"/>
                  </a:cubicBezTo>
                  <a:close/>
                  <a:moveTo>
                    <a:pt x="63" y="96"/>
                  </a:moveTo>
                  <a:cubicBezTo>
                    <a:pt x="64" y="106"/>
                    <a:pt x="63" y="116"/>
                    <a:pt x="56" y="123"/>
                  </a:cubicBezTo>
                  <a:cubicBezTo>
                    <a:pt x="54" y="124"/>
                    <a:pt x="52" y="126"/>
                    <a:pt x="50" y="126"/>
                  </a:cubicBezTo>
                  <a:cubicBezTo>
                    <a:pt x="48" y="126"/>
                    <a:pt x="45" y="126"/>
                    <a:pt x="44" y="124"/>
                  </a:cubicBezTo>
                  <a:cubicBezTo>
                    <a:pt x="43" y="122"/>
                    <a:pt x="42" y="120"/>
                    <a:pt x="41" y="118"/>
                  </a:cubicBezTo>
                  <a:cubicBezTo>
                    <a:pt x="38" y="115"/>
                    <a:pt x="33" y="115"/>
                    <a:pt x="30" y="111"/>
                  </a:cubicBezTo>
                  <a:cubicBezTo>
                    <a:pt x="28" y="109"/>
                    <a:pt x="28" y="106"/>
                    <a:pt x="30" y="103"/>
                  </a:cubicBezTo>
                  <a:cubicBezTo>
                    <a:pt x="32" y="98"/>
                    <a:pt x="37" y="94"/>
                    <a:pt x="43" y="92"/>
                  </a:cubicBezTo>
                  <a:cubicBezTo>
                    <a:pt x="47" y="91"/>
                    <a:pt x="53" y="90"/>
                    <a:pt x="58" y="91"/>
                  </a:cubicBezTo>
                  <a:cubicBezTo>
                    <a:pt x="59" y="92"/>
                    <a:pt x="59" y="93"/>
                    <a:pt x="60" y="94"/>
                  </a:cubicBezTo>
                  <a:cubicBezTo>
                    <a:pt x="61" y="95"/>
                    <a:pt x="62" y="95"/>
                    <a:pt x="63" y="96"/>
                  </a:cubicBezTo>
                  <a:close/>
                  <a:moveTo>
                    <a:pt x="95" y="90"/>
                  </a:moveTo>
                  <a:cubicBezTo>
                    <a:pt x="104" y="88"/>
                    <a:pt x="115" y="89"/>
                    <a:pt x="121" y="95"/>
                  </a:cubicBezTo>
                  <a:cubicBezTo>
                    <a:pt x="123" y="97"/>
                    <a:pt x="124" y="99"/>
                    <a:pt x="125" y="101"/>
                  </a:cubicBezTo>
                  <a:cubicBezTo>
                    <a:pt x="125" y="103"/>
                    <a:pt x="125" y="106"/>
                    <a:pt x="123" y="107"/>
                  </a:cubicBezTo>
                  <a:cubicBezTo>
                    <a:pt x="121" y="109"/>
                    <a:pt x="119" y="109"/>
                    <a:pt x="117" y="111"/>
                  </a:cubicBezTo>
                  <a:cubicBezTo>
                    <a:pt x="114" y="114"/>
                    <a:pt x="114" y="119"/>
                    <a:pt x="111" y="122"/>
                  </a:cubicBezTo>
                  <a:cubicBezTo>
                    <a:pt x="109" y="124"/>
                    <a:pt x="106" y="124"/>
                    <a:pt x="103" y="123"/>
                  </a:cubicBezTo>
                  <a:cubicBezTo>
                    <a:pt x="98" y="121"/>
                    <a:pt x="94" y="116"/>
                    <a:pt x="92" y="111"/>
                  </a:cubicBezTo>
                  <a:cubicBezTo>
                    <a:pt x="90" y="106"/>
                    <a:pt x="90" y="100"/>
                    <a:pt x="90" y="95"/>
                  </a:cubicBezTo>
                  <a:cubicBezTo>
                    <a:pt x="91" y="94"/>
                    <a:pt x="92" y="93"/>
                    <a:pt x="93" y="92"/>
                  </a:cubicBezTo>
                  <a:cubicBezTo>
                    <a:pt x="94" y="91"/>
                    <a:pt x="94" y="90"/>
                    <a:pt x="95" y="90"/>
                  </a:cubicBezTo>
                  <a:close/>
                  <a:moveTo>
                    <a:pt x="121" y="41"/>
                  </a:moveTo>
                  <a:cubicBezTo>
                    <a:pt x="123" y="43"/>
                    <a:pt x="123" y="46"/>
                    <a:pt x="122" y="49"/>
                  </a:cubicBezTo>
                  <a:cubicBezTo>
                    <a:pt x="119" y="55"/>
                    <a:pt x="115" y="59"/>
                    <a:pt x="109" y="61"/>
                  </a:cubicBezTo>
                  <a:cubicBezTo>
                    <a:pt x="105" y="63"/>
                    <a:pt x="99" y="63"/>
                    <a:pt x="94" y="63"/>
                  </a:cubicBezTo>
                  <a:cubicBezTo>
                    <a:pt x="93" y="61"/>
                    <a:pt x="93" y="60"/>
                    <a:pt x="91" y="59"/>
                  </a:cubicBezTo>
                  <a:cubicBezTo>
                    <a:pt x="90" y="59"/>
                    <a:pt x="89" y="58"/>
                    <a:pt x="88" y="57"/>
                  </a:cubicBezTo>
                  <a:cubicBezTo>
                    <a:pt x="87" y="48"/>
                    <a:pt x="88" y="37"/>
                    <a:pt x="94" y="31"/>
                  </a:cubicBezTo>
                  <a:cubicBezTo>
                    <a:pt x="96" y="29"/>
                    <a:pt x="98" y="28"/>
                    <a:pt x="100" y="27"/>
                  </a:cubicBezTo>
                  <a:cubicBezTo>
                    <a:pt x="102" y="27"/>
                    <a:pt x="105" y="27"/>
                    <a:pt x="106" y="29"/>
                  </a:cubicBezTo>
                  <a:cubicBezTo>
                    <a:pt x="108" y="31"/>
                    <a:pt x="108" y="33"/>
                    <a:pt x="110" y="35"/>
                  </a:cubicBezTo>
                  <a:cubicBezTo>
                    <a:pt x="113" y="38"/>
                    <a:pt x="118" y="38"/>
                    <a:pt x="121" y="4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1" name="Freeform 288"/>
            <p:cNvSpPr>
              <a:spLocks/>
            </p:cNvSpPr>
            <p:nvPr/>
          </p:nvSpPr>
          <p:spPr bwMode="auto">
            <a:xfrm>
              <a:off x="8442326" y="463550"/>
              <a:ext cx="79375" cy="41275"/>
            </a:xfrm>
            <a:custGeom>
              <a:avLst/>
              <a:gdLst>
                <a:gd name="T0" fmla="*/ 10 w 21"/>
                <a:gd name="T1" fmla="*/ 1 h 11"/>
                <a:gd name="T2" fmla="*/ 0 w 21"/>
                <a:gd name="T3" fmla="*/ 7 h 11"/>
                <a:gd name="T4" fmla="*/ 11 w 21"/>
                <a:gd name="T5" fmla="*/ 11 h 11"/>
                <a:gd name="T6" fmla="*/ 20 w 21"/>
                <a:gd name="T7" fmla="*/ 8 h 11"/>
                <a:gd name="T8" fmla="*/ 17 w 21"/>
                <a:gd name="T9" fmla="*/ 1 h 11"/>
                <a:gd name="T10" fmla="*/ 10 w 21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10" y="1"/>
                  </a:moveTo>
                  <a:cubicBezTo>
                    <a:pt x="6" y="2"/>
                    <a:pt x="3" y="4"/>
                    <a:pt x="0" y="7"/>
                  </a:cubicBezTo>
                  <a:cubicBezTo>
                    <a:pt x="0" y="7"/>
                    <a:pt x="7" y="10"/>
                    <a:pt x="11" y="11"/>
                  </a:cubicBezTo>
                  <a:cubicBezTo>
                    <a:pt x="15" y="11"/>
                    <a:pt x="18" y="11"/>
                    <a:pt x="20" y="8"/>
                  </a:cubicBezTo>
                  <a:cubicBezTo>
                    <a:pt x="21" y="6"/>
                    <a:pt x="20" y="3"/>
                    <a:pt x="17" y="1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2" name="Freeform 289"/>
            <p:cNvSpPr>
              <a:spLocks/>
            </p:cNvSpPr>
            <p:nvPr/>
          </p:nvSpPr>
          <p:spPr bwMode="auto">
            <a:xfrm>
              <a:off x="8231188" y="700088"/>
              <a:ext cx="38100" cy="82550"/>
            </a:xfrm>
            <a:custGeom>
              <a:avLst/>
              <a:gdLst>
                <a:gd name="T0" fmla="*/ 2 w 10"/>
                <a:gd name="T1" fmla="*/ 20 h 22"/>
                <a:gd name="T2" fmla="*/ 9 w 10"/>
                <a:gd name="T3" fmla="*/ 17 h 22"/>
                <a:gd name="T4" fmla="*/ 9 w 10"/>
                <a:gd name="T5" fmla="*/ 10 h 22"/>
                <a:gd name="T6" fmla="*/ 4 w 10"/>
                <a:gd name="T7" fmla="*/ 0 h 22"/>
                <a:gd name="T8" fmla="*/ 0 w 10"/>
                <a:gd name="T9" fmla="*/ 11 h 22"/>
                <a:gd name="T10" fmla="*/ 2 w 10"/>
                <a:gd name="T1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2">
                  <a:moveTo>
                    <a:pt x="2" y="20"/>
                  </a:moveTo>
                  <a:cubicBezTo>
                    <a:pt x="5" y="22"/>
                    <a:pt x="8" y="20"/>
                    <a:pt x="9" y="17"/>
                  </a:cubicBezTo>
                  <a:cubicBezTo>
                    <a:pt x="10" y="15"/>
                    <a:pt x="10" y="13"/>
                    <a:pt x="9" y="10"/>
                  </a:cubicBezTo>
                  <a:cubicBezTo>
                    <a:pt x="8" y="6"/>
                    <a:pt x="6" y="3"/>
                    <a:pt x="4" y="0"/>
                  </a:cubicBezTo>
                  <a:cubicBezTo>
                    <a:pt x="4" y="0"/>
                    <a:pt x="1" y="7"/>
                    <a:pt x="0" y="11"/>
                  </a:cubicBezTo>
                  <a:cubicBezTo>
                    <a:pt x="0" y="15"/>
                    <a:pt x="0" y="18"/>
                    <a:pt x="2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3" name="Freeform 290"/>
            <p:cNvSpPr>
              <a:spLocks/>
            </p:cNvSpPr>
            <p:nvPr/>
          </p:nvSpPr>
          <p:spPr bwMode="auto">
            <a:xfrm>
              <a:off x="7958138" y="493713"/>
              <a:ext cx="82550" cy="38100"/>
            </a:xfrm>
            <a:custGeom>
              <a:avLst/>
              <a:gdLst>
                <a:gd name="T0" fmla="*/ 11 w 22"/>
                <a:gd name="T1" fmla="*/ 9 h 10"/>
                <a:gd name="T2" fmla="*/ 22 w 22"/>
                <a:gd name="T3" fmla="*/ 4 h 10"/>
                <a:gd name="T4" fmla="*/ 10 w 22"/>
                <a:gd name="T5" fmla="*/ 0 h 10"/>
                <a:gd name="T6" fmla="*/ 1 w 22"/>
                <a:gd name="T7" fmla="*/ 3 h 10"/>
                <a:gd name="T8" fmla="*/ 4 w 22"/>
                <a:gd name="T9" fmla="*/ 9 h 10"/>
                <a:gd name="T10" fmla="*/ 11 w 22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11" y="9"/>
                  </a:moveTo>
                  <a:cubicBezTo>
                    <a:pt x="15" y="8"/>
                    <a:pt x="19" y="6"/>
                    <a:pt x="22" y="4"/>
                  </a:cubicBezTo>
                  <a:cubicBezTo>
                    <a:pt x="22" y="4"/>
                    <a:pt x="14" y="1"/>
                    <a:pt x="10" y="0"/>
                  </a:cubicBezTo>
                  <a:cubicBezTo>
                    <a:pt x="7" y="0"/>
                    <a:pt x="3" y="0"/>
                    <a:pt x="1" y="3"/>
                  </a:cubicBezTo>
                  <a:cubicBezTo>
                    <a:pt x="0" y="5"/>
                    <a:pt x="2" y="8"/>
                    <a:pt x="4" y="9"/>
                  </a:cubicBezTo>
                  <a:cubicBezTo>
                    <a:pt x="7" y="10"/>
                    <a:pt x="9" y="10"/>
                    <a:pt x="11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4" name="Freeform 291"/>
            <p:cNvSpPr>
              <a:spLocks/>
            </p:cNvSpPr>
            <p:nvPr/>
          </p:nvSpPr>
          <p:spPr bwMode="auto">
            <a:xfrm>
              <a:off x="10015538" y="1498600"/>
              <a:ext cx="46038" cy="90488"/>
            </a:xfrm>
            <a:custGeom>
              <a:avLst/>
              <a:gdLst>
                <a:gd name="T0" fmla="*/ 9 w 12"/>
                <a:gd name="T1" fmla="*/ 2 h 24"/>
                <a:gd name="T2" fmla="*/ 2 w 12"/>
                <a:gd name="T3" fmla="*/ 4 h 24"/>
                <a:gd name="T4" fmla="*/ 0 w 12"/>
                <a:gd name="T5" fmla="*/ 12 h 24"/>
                <a:gd name="T6" fmla="*/ 4 w 12"/>
                <a:gd name="T7" fmla="*/ 24 h 24"/>
                <a:gd name="T8" fmla="*/ 10 w 12"/>
                <a:gd name="T9" fmla="*/ 12 h 24"/>
                <a:gd name="T10" fmla="*/ 9 w 12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9" y="2"/>
                  </a:moveTo>
                  <a:cubicBezTo>
                    <a:pt x="7" y="0"/>
                    <a:pt x="3" y="2"/>
                    <a:pt x="2" y="4"/>
                  </a:cubicBezTo>
                  <a:cubicBezTo>
                    <a:pt x="0" y="6"/>
                    <a:pt x="0" y="9"/>
                    <a:pt x="0" y="12"/>
                  </a:cubicBezTo>
                  <a:cubicBezTo>
                    <a:pt x="1" y="16"/>
                    <a:pt x="3" y="20"/>
                    <a:pt x="4" y="24"/>
                  </a:cubicBezTo>
                  <a:cubicBezTo>
                    <a:pt x="4" y="24"/>
                    <a:pt x="9" y="16"/>
                    <a:pt x="10" y="12"/>
                  </a:cubicBezTo>
                  <a:cubicBezTo>
                    <a:pt x="11" y="8"/>
                    <a:pt x="12" y="5"/>
                    <a:pt x="9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2" name="Freeform 292"/>
            <p:cNvSpPr>
              <a:spLocks noEditPoints="1"/>
            </p:cNvSpPr>
            <p:nvPr/>
          </p:nvSpPr>
          <p:spPr bwMode="auto">
            <a:xfrm>
              <a:off x="9696451" y="1498600"/>
              <a:ext cx="627063" cy="639763"/>
            </a:xfrm>
            <a:custGeom>
              <a:avLst/>
              <a:gdLst>
                <a:gd name="T0" fmla="*/ 135 w 167"/>
                <a:gd name="T1" fmla="*/ 14 h 170"/>
                <a:gd name="T2" fmla="*/ 109 w 167"/>
                <a:gd name="T3" fmla="*/ 14 h 170"/>
                <a:gd name="T4" fmla="*/ 84 w 167"/>
                <a:gd name="T5" fmla="*/ 60 h 170"/>
                <a:gd name="T6" fmla="*/ 64 w 167"/>
                <a:gd name="T7" fmla="*/ 5 h 170"/>
                <a:gd name="T8" fmla="*/ 28 w 167"/>
                <a:gd name="T9" fmla="*/ 25 h 170"/>
                <a:gd name="T10" fmla="*/ 8 w 167"/>
                <a:gd name="T11" fmla="*/ 43 h 170"/>
                <a:gd name="T12" fmla="*/ 60 w 167"/>
                <a:gd name="T13" fmla="*/ 81 h 170"/>
                <a:gd name="T14" fmla="*/ 36 w 167"/>
                <a:gd name="T15" fmla="*/ 84 h 170"/>
                <a:gd name="T16" fmla="*/ 3 w 167"/>
                <a:gd name="T17" fmla="*/ 121 h 170"/>
                <a:gd name="T18" fmla="*/ 30 w 167"/>
                <a:gd name="T19" fmla="*/ 154 h 170"/>
                <a:gd name="T20" fmla="*/ 56 w 167"/>
                <a:gd name="T21" fmla="*/ 156 h 170"/>
                <a:gd name="T22" fmla="*/ 84 w 167"/>
                <a:gd name="T23" fmla="*/ 110 h 170"/>
                <a:gd name="T24" fmla="*/ 106 w 167"/>
                <a:gd name="T25" fmla="*/ 166 h 170"/>
                <a:gd name="T26" fmla="*/ 141 w 167"/>
                <a:gd name="T27" fmla="*/ 144 h 170"/>
                <a:gd name="T28" fmla="*/ 160 w 167"/>
                <a:gd name="T29" fmla="*/ 125 h 170"/>
                <a:gd name="T30" fmla="*/ 108 w 167"/>
                <a:gd name="T31" fmla="*/ 90 h 170"/>
                <a:gd name="T32" fmla="*/ 133 w 167"/>
                <a:gd name="T33" fmla="*/ 84 h 170"/>
                <a:gd name="T34" fmla="*/ 163 w 167"/>
                <a:gd name="T35" fmla="*/ 45 h 170"/>
                <a:gd name="T36" fmla="*/ 90 w 167"/>
                <a:gd name="T37" fmla="*/ 93 h 170"/>
                <a:gd name="T38" fmla="*/ 78 w 167"/>
                <a:gd name="T39" fmla="*/ 77 h 170"/>
                <a:gd name="T40" fmla="*/ 90 w 167"/>
                <a:gd name="T41" fmla="*/ 93 h 170"/>
                <a:gd name="T42" fmla="*/ 35 w 167"/>
                <a:gd name="T43" fmla="*/ 51 h 170"/>
                <a:gd name="T44" fmla="*/ 45 w 167"/>
                <a:gd name="T45" fmla="*/ 42 h 170"/>
                <a:gd name="T46" fmla="*/ 63 w 167"/>
                <a:gd name="T47" fmla="*/ 32 h 170"/>
                <a:gd name="T48" fmla="*/ 71 w 167"/>
                <a:gd name="T49" fmla="*/ 63 h 170"/>
                <a:gd name="T50" fmla="*/ 65 w 167"/>
                <a:gd name="T51" fmla="*/ 69 h 170"/>
                <a:gd name="T52" fmla="*/ 68 w 167"/>
                <a:gd name="T53" fmla="*/ 104 h 170"/>
                <a:gd name="T54" fmla="*/ 50 w 167"/>
                <a:gd name="T55" fmla="*/ 133 h 170"/>
                <a:gd name="T56" fmla="*/ 41 w 167"/>
                <a:gd name="T57" fmla="*/ 123 h 170"/>
                <a:gd name="T58" fmla="*/ 31 w 167"/>
                <a:gd name="T59" fmla="*/ 105 h 170"/>
                <a:gd name="T60" fmla="*/ 63 w 167"/>
                <a:gd name="T61" fmla="*/ 97 h 170"/>
                <a:gd name="T62" fmla="*/ 68 w 167"/>
                <a:gd name="T63" fmla="*/ 103 h 170"/>
                <a:gd name="T64" fmla="*/ 103 w 167"/>
                <a:gd name="T65" fmla="*/ 102 h 170"/>
                <a:gd name="T66" fmla="*/ 133 w 167"/>
                <a:gd name="T67" fmla="*/ 119 h 170"/>
                <a:gd name="T68" fmla="*/ 123 w 167"/>
                <a:gd name="T69" fmla="*/ 128 h 170"/>
                <a:gd name="T70" fmla="*/ 106 w 167"/>
                <a:gd name="T71" fmla="*/ 139 h 170"/>
                <a:gd name="T72" fmla="*/ 97 w 167"/>
                <a:gd name="T73" fmla="*/ 107 h 170"/>
                <a:gd name="T74" fmla="*/ 102 w 167"/>
                <a:gd name="T75" fmla="*/ 102 h 170"/>
                <a:gd name="T76" fmla="*/ 137 w 167"/>
                <a:gd name="T77" fmla="*/ 54 h 170"/>
                <a:gd name="T78" fmla="*/ 122 w 167"/>
                <a:gd name="T79" fmla="*/ 73 h 170"/>
                <a:gd name="T80" fmla="*/ 103 w 167"/>
                <a:gd name="T81" fmla="*/ 69 h 170"/>
                <a:gd name="T82" fmla="*/ 110 w 167"/>
                <a:gd name="T83" fmla="*/ 39 h 170"/>
                <a:gd name="T84" fmla="*/ 123 w 167"/>
                <a:gd name="T85" fmla="*/ 39 h 170"/>
                <a:gd name="T86" fmla="*/ 137 w 167"/>
                <a:gd name="T8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" h="170">
                  <a:moveTo>
                    <a:pt x="141" y="28"/>
                  </a:moveTo>
                  <a:cubicBezTo>
                    <a:pt x="139" y="24"/>
                    <a:pt x="138" y="18"/>
                    <a:pt x="135" y="14"/>
                  </a:cubicBezTo>
                  <a:cubicBezTo>
                    <a:pt x="133" y="10"/>
                    <a:pt x="127" y="8"/>
                    <a:pt x="122" y="8"/>
                  </a:cubicBezTo>
                  <a:cubicBezTo>
                    <a:pt x="117" y="9"/>
                    <a:pt x="113" y="11"/>
                    <a:pt x="109" y="14"/>
                  </a:cubicBezTo>
                  <a:cubicBezTo>
                    <a:pt x="95" y="24"/>
                    <a:pt x="90" y="42"/>
                    <a:pt x="88" y="60"/>
                  </a:cubicBezTo>
                  <a:cubicBezTo>
                    <a:pt x="87" y="60"/>
                    <a:pt x="85" y="60"/>
                    <a:pt x="84" y="60"/>
                  </a:cubicBezTo>
                  <a:cubicBezTo>
                    <a:pt x="85" y="52"/>
                    <a:pt x="85" y="44"/>
                    <a:pt x="84" y="37"/>
                  </a:cubicBezTo>
                  <a:cubicBezTo>
                    <a:pt x="81" y="24"/>
                    <a:pt x="75" y="12"/>
                    <a:pt x="64" y="5"/>
                  </a:cubicBezTo>
                  <a:cubicBezTo>
                    <a:pt x="58" y="1"/>
                    <a:pt x="52" y="0"/>
                    <a:pt x="46" y="4"/>
                  </a:cubicBezTo>
                  <a:cubicBezTo>
                    <a:pt x="38" y="9"/>
                    <a:pt x="36" y="20"/>
                    <a:pt x="28" y="25"/>
                  </a:cubicBezTo>
                  <a:cubicBezTo>
                    <a:pt x="24" y="28"/>
                    <a:pt x="18" y="28"/>
                    <a:pt x="14" y="30"/>
                  </a:cubicBezTo>
                  <a:cubicBezTo>
                    <a:pt x="10" y="33"/>
                    <a:pt x="8" y="38"/>
                    <a:pt x="8" y="43"/>
                  </a:cubicBezTo>
                  <a:cubicBezTo>
                    <a:pt x="8" y="48"/>
                    <a:pt x="10" y="53"/>
                    <a:pt x="13" y="57"/>
                  </a:cubicBezTo>
                  <a:cubicBezTo>
                    <a:pt x="23" y="72"/>
                    <a:pt x="42" y="79"/>
                    <a:pt x="60" y="81"/>
                  </a:cubicBezTo>
                  <a:cubicBezTo>
                    <a:pt x="60" y="82"/>
                    <a:pt x="60" y="83"/>
                    <a:pt x="60" y="85"/>
                  </a:cubicBezTo>
                  <a:cubicBezTo>
                    <a:pt x="52" y="83"/>
                    <a:pt x="44" y="83"/>
                    <a:pt x="36" y="84"/>
                  </a:cubicBezTo>
                  <a:cubicBezTo>
                    <a:pt x="24" y="86"/>
                    <a:pt x="12" y="93"/>
                    <a:pt x="4" y="103"/>
                  </a:cubicBezTo>
                  <a:cubicBezTo>
                    <a:pt x="0" y="109"/>
                    <a:pt x="0" y="115"/>
                    <a:pt x="3" y="121"/>
                  </a:cubicBezTo>
                  <a:cubicBezTo>
                    <a:pt x="8" y="130"/>
                    <a:pt x="19" y="132"/>
                    <a:pt x="25" y="140"/>
                  </a:cubicBezTo>
                  <a:cubicBezTo>
                    <a:pt x="27" y="145"/>
                    <a:pt x="27" y="150"/>
                    <a:pt x="30" y="154"/>
                  </a:cubicBezTo>
                  <a:cubicBezTo>
                    <a:pt x="32" y="159"/>
                    <a:pt x="38" y="161"/>
                    <a:pt x="43" y="161"/>
                  </a:cubicBezTo>
                  <a:cubicBezTo>
                    <a:pt x="47" y="161"/>
                    <a:pt x="52" y="159"/>
                    <a:pt x="56" y="156"/>
                  </a:cubicBezTo>
                  <a:cubicBezTo>
                    <a:pt x="71" y="146"/>
                    <a:pt x="77" y="128"/>
                    <a:pt x="79" y="109"/>
                  </a:cubicBezTo>
                  <a:cubicBezTo>
                    <a:pt x="81" y="110"/>
                    <a:pt x="83" y="110"/>
                    <a:pt x="84" y="110"/>
                  </a:cubicBezTo>
                  <a:cubicBezTo>
                    <a:pt x="83" y="118"/>
                    <a:pt x="84" y="127"/>
                    <a:pt x="85" y="135"/>
                  </a:cubicBezTo>
                  <a:cubicBezTo>
                    <a:pt x="88" y="147"/>
                    <a:pt x="95" y="159"/>
                    <a:pt x="106" y="166"/>
                  </a:cubicBezTo>
                  <a:cubicBezTo>
                    <a:pt x="112" y="170"/>
                    <a:pt x="119" y="170"/>
                    <a:pt x="124" y="166"/>
                  </a:cubicBezTo>
                  <a:cubicBezTo>
                    <a:pt x="133" y="161"/>
                    <a:pt x="133" y="150"/>
                    <a:pt x="141" y="144"/>
                  </a:cubicBezTo>
                  <a:cubicBezTo>
                    <a:pt x="146" y="141"/>
                    <a:pt x="151" y="141"/>
                    <a:pt x="155" y="138"/>
                  </a:cubicBezTo>
                  <a:cubicBezTo>
                    <a:pt x="159" y="135"/>
                    <a:pt x="161" y="130"/>
                    <a:pt x="160" y="125"/>
                  </a:cubicBezTo>
                  <a:cubicBezTo>
                    <a:pt x="160" y="120"/>
                    <a:pt x="158" y="115"/>
                    <a:pt x="155" y="111"/>
                  </a:cubicBezTo>
                  <a:cubicBezTo>
                    <a:pt x="144" y="97"/>
                    <a:pt x="126" y="91"/>
                    <a:pt x="108" y="90"/>
                  </a:cubicBezTo>
                  <a:cubicBezTo>
                    <a:pt x="109" y="88"/>
                    <a:pt x="109" y="87"/>
                    <a:pt x="109" y="85"/>
                  </a:cubicBezTo>
                  <a:cubicBezTo>
                    <a:pt x="117" y="86"/>
                    <a:pt x="125" y="86"/>
                    <a:pt x="133" y="84"/>
                  </a:cubicBezTo>
                  <a:cubicBezTo>
                    <a:pt x="145" y="82"/>
                    <a:pt x="157" y="75"/>
                    <a:pt x="164" y="64"/>
                  </a:cubicBezTo>
                  <a:cubicBezTo>
                    <a:pt x="167" y="58"/>
                    <a:pt x="167" y="51"/>
                    <a:pt x="163" y="45"/>
                  </a:cubicBezTo>
                  <a:cubicBezTo>
                    <a:pt x="158" y="37"/>
                    <a:pt x="147" y="36"/>
                    <a:pt x="141" y="28"/>
                  </a:cubicBezTo>
                  <a:close/>
                  <a:moveTo>
                    <a:pt x="90" y="93"/>
                  </a:moveTo>
                  <a:cubicBezTo>
                    <a:pt x="86" y="96"/>
                    <a:pt x="80" y="96"/>
                    <a:pt x="77" y="91"/>
                  </a:cubicBezTo>
                  <a:cubicBezTo>
                    <a:pt x="73" y="87"/>
                    <a:pt x="74" y="81"/>
                    <a:pt x="78" y="77"/>
                  </a:cubicBezTo>
                  <a:cubicBezTo>
                    <a:pt x="82" y="74"/>
                    <a:pt x="88" y="74"/>
                    <a:pt x="92" y="79"/>
                  </a:cubicBezTo>
                  <a:cubicBezTo>
                    <a:pt x="95" y="83"/>
                    <a:pt x="95" y="89"/>
                    <a:pt x="90" y="93"/>
                  </a:cubicBezTo>
                  <a:close/>
                  <a:moveTo>
                    <a:pt x="38" y="57"/>
                  </a:moveTo>
                  <a:cubicBezTo>
                    <a:pt x="37" y="55"/>
                    <a:pt x="36" y="53"/>
                    <a:pt x="35" y="51"/>
                  </a:cubicBezTo>
                  <a:cubicBezTo>
                    <a:pt x="35" y="48"/>
                    <a:pt x="36" y="46"/>
                    <a:pt x="38" y="44"/>
                  </a:cubicBezTo>
                  <a:cubicBezTo>
                    <a:pt x="40" y="43"/>
                    <a:pt x="43" y="43"/>
                    <a:pt x="45" y="42"/>
                  </a:cubicBezTo>
                  <a:cubicBezTo>
                    <a:pt x="49" y="39"/>
                    <a:pt x="50" y="34"/>
                    <a:pt x="54" y="31"/>
                  </a:cubicBezTo>
                  <a:cubicBezTo>
                    <a:pt x="57" y="30"/>
                    <a:pt x="60" y="30"/>
                    <a:pt x="63" y="32"/>
                  </a:cubicBezTo>
                  <a:cubicBezTo>
                    <a:pt x="68" y="35"/>
                    <a:pt x="71" y="41"/>
                    <a:pt x="72" y="47"/>
                  </a:cubicBezTo>
                  <a:cubicBezTo>
                    <a:pt x="73" y="53"/>
                    <a:pt x="73" y="58"/>
                    <a:pt x="71" y="63"/>
                  </a:cubicBezTo>
                  <a:cubicBezTo>
                    <a:pt x="70" y="64"/>
                    <a:pt x="69" y="65"/>
                    <a:pt x="68" y="65"/>
                  </a:cubicBezTo>
                  <a:cubicBezTo>
                    <a:pt x="67" y="67"/>
                    <a:pt x="66" y="68"/>
                    <a:pt x="65" y="69"/>
                  </a:cubicBezTo>
                  <a:cubicBezTo>
                    <a:pt x="55" y="69"/>
                    <a:pt x="44" y="66"/>
                    <a:pt x="38" y="57"/>
                  </a:cubicBezTo>
                  <a:close/>
                  <a:moveTo>
                    <a:pt x="68" y="104"/>
                  </a:moveTo>
                  <a:cubicBezTo>
                    <a:pt x="68" y="114"/>
                    <a:pt x="65" y="125"/>
                    <a:pt x="56" y="131"/>
                  </a:cubicBezTo>
                  <a:cubicBezTo>
                    <a:pt x="54" y="132"/>
                    <a:pt x="52" y="133"/>
                    <a:pt x="50" y="133"/>
                  </a:cubicBezTo>
                  <a:cubicBezTo>
                    <a:pt x="47" y="133"/>
                    <a:pt x="45" y="132"/>
                    <a:pt x="43" y="130"/>
                  </a:cubicBezTo>
                  <a:cubicBezTo>
                    <a:pt x="42" y="128"/>
                    <a:pt x="42" y="125"/>
                    <a:pt x="41" y="123"/>
                  </a:cubicBezTo>
                  <a:cubicBezTo>
                    <a:pt x="38" y="119"/>
                    <a:pt x="33" y="118"/>
                    <a:pt x="31" y="114"/>
                  </a:cubicBezTo>
                  <a:cubicBezTo>
                    <a:pt x="29" y="111"/>
                    <a:pt x="29" y="108"/>
                    <a:pt x="31" y="105"/>
                  </a:cubicBezTo>
                  <a:cubicBezTo>
                    <a:pt x="35" y="100"/>
                    <a:pt x="40" y="97"/>
                    <a:pt x="46" y="96"/>
                  </a:cubicBezTo>
                  <a:cubicBezTo>
                    <a:pt x="52" y="95"/>
                    <a:pt x="57" y="96"/>
                    <a:pt x="63" y="97"/>
                  </a:cubicBezTo>
                  <a:cubicBezTo>
                    <a:pt x="63" y="98"/>
                    <a:pt x="64" y="100"/>
                    <a:pt x="65" y="101"/>
                  </a:cubicBezTo>
                  <a:cubicBezTo>
                    <a:pt x="66" y="102"/>
                    <a:pt x="67" y="103"/>
                    <a:pt x="68" y="103"/>
                  </a:cubicBezTo>
                  <a:lnTo>
                    <a:pt x="68" y="104"/>
                  </a:lnTo>
                  <a:close/>
                  <a:moveTo>
                    <a:pt x="103" y="102"/>
                  </a:moveTo>
                  <a:cubicBezTo>
                    <a:pt x="113" y="102"/>
                    <a:pt x="124" y="104"/>
                    <a:pt x="130" y="112"/>
                  </a:cubicBezTo>
                  <a:cubicBezTo>
                    <a:pt x="131" y="114"/>
                    <a:pt x="133" y="117"/>
                    <a:pt x="133" y="119"/>
                  </a:cubicBezTo>
                  <a:cubicBezTo>
                    <a:pt x="133" y="121"/>
                    <a:pt x="132" y="124"/>
                    <a:pt x="130" y="125"/>
                  </a:cubicBezTo>
                  <a:cubicBezTo>
                    <a:pt x="128" y="127"/>
                    <a:pt x="125" y="127"/>
                    <a:pt x="123" y="128"/>
                  </a:cubicBezTo>
                  <a:cubicBezTo>
                    <a:pt x="120" y="131"/>
                    <a:pt x="119" y="136"/>
                    <a:pt x="115" y="139"/>
                  </a:cubicBezTo>
                  <a:cubicBezTo>
                    <a:pt x="112" y="141"/>
                    <a:pt x="109" y="141"/>
                    <a:pt x="106" y="139"/>
                  </a:cubicBezTo>
                  <a:cubicBezTo>
                    <a:pt x="101" y="136"/>
                    <a:pt x="98" y="130"/>
                    <a:pt x="96" y="124"/>
                  </a:cubicBezTo>
                  <a:cubicBezTo>
                    <a:pt x="95" y="118"/>
                    <a:pt x="95" y="112"/>
                    <a:pt x="97" y="107"/>
                  </a:cubicBezTo>
                  <a:cubicBezTo>
                    <a:pt x="98" y="106"/>
                    <a:pt x="99" y="105"/>
                    <a:pt x="100" y="104"/>
                  </a:cubicBezTo>
                  <a:cubicBezTo>
                    <a:pt x="101" y="104"/>
                    <a:pt x="102" y="103"/>
                    <a:pt x="102" y="102"/>
                  </a:cubicBezTo>
                  <a:lnTo>
                    <a:pt x="103" y="102"/>
                  </a:lnTo>
                  <a:close/>
                  <a:moveTo>
                    <a:pt x="137" y="54"/>
                  </a:moveTo>
                  <a:cubicBezTo>
                    <a:pt x="139" y="57"/>
                    <a:pt x="139" y="60"/>
                    <a:pt x="137" y="63"/>
                  </a:cubicBezTo>
                  <a:cubicBezTo>
                    <a:pt x="134" y="69"/>
                    <a:pt x="128" y="72"/>
                    <a:pt x="122" y="73"/>
                  </a:cubicBezTo>
                  <a:cubicBezTo>
                    <a:pt x="117" y="75"/>
                    <a:pt x="111" y="74"/>
                    <a:pt x="106" y="73"/>
                  </a:cubicBezTo>
                  <a:cubicBezTo>
                    <a:pt x="105" y="72"/>
                    <a:pt x="104" y="70"/>
                    <a:pt x="103" y="69"/>
                  </a:cubicBezTo>
                  <a:cubicBezTo>
                    <a:pt x="102" y="68"/>
                    <a:pt x="101" y="67"/>
                    <a:pt x="100" y="66"/>
                  </a:cubicBezTo>
                  <a:cubicBezTo>
                    <a:pt x="100" y="56"/>
                    <a:pt x="102" y="45"/>
                    <a:pt x="110" y="39"/>
                  </a:cubicBezTo>
                  <a:cubicBezTo>
                    <a:pt x="112" y="38"/>
                    <a:pt x="114" y="36"/>
                    <a:pt x="117" y="36"/>
                  </a:cubicBezTo>
                  <a:cubicBezTo>
                    <a:pt x="119" y="36"/>
                    <a:pt x="122" y="37"/>
                    <a:pt x="123" y="39"/>
                  </a:cubicBezTo>
                  <a:cubicBezTo>
                    <a:pt x="125" y="41"/>
                    <a:pt x="125" y="44"/>
                    <a:pt x="126" y="46"/>
                  </a:cubicBezTo>
                  <a:cubicBezTo>
                    <a:pt x="129" y="50"/>
                    <a:pt x="134" y="50"/>
                    <a:pt x="137" y="5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3" name="Freeform 293"/>
            <p:cNvSpPr>
              <a:spLocks/>
            </p:cNvSpPr>
            <p:nvPr/>
          </p:nvSpPr>
          <p:spPr bwMode="auto">
            <a:xfrm>
              <a:off x="9967913" y="2033588"/>
              <a:ext cx="41275" cy="85725"/>
            </a:xfrm>
            <a:custGeom>
              <a:avLst/>
              <a:gdLst>
                <a:gd name="T0" fmla="*/ 2 w 11"/>
                <a:gd name="T1" fmla="*/ 21 h 23"/>
                <a:gd name="T2" fmla="*/ 10 w 11"/>
                <a:gd name="T3" fmla="*/ 20 h 23"/>
                <a:gd name="T4" fmla="*/ 11 w 11"/>
                <a:gd name="T5" fmla="*/ 12 h 23"/>
                <a:gd name="T6" fmla="*/ 7 w 11"/>
                <a:gd name="T7" fmla="*/ 0 h 23"/>
                <a:gd name="T8" fmla="*/ 1 w 11"/>
                <a:gd name="T9" fmla="*/ 12 h 23"/>
                <a:gd name="T10" fmla="*/ 2 w 11"/>
                <a:gd name="T1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3">
                  <a:moveTo>
                    <a:pt x="2" y="21"/>
                  </a:moveTo>
                  <a:cubicBezTo>
                    <a:pt x="4" y="23"/>
                    <a:pt x="8" y="22"/>
                    <a:pt x="10" y="20"/>
                  </a:cubicBezTo>
                  <a:cubicBezTo>
                    <a:pt x="11" y="17"/>
                    <a:pt x="11" y="15"/>
                    <a:pt x="11" y="12"/>
                  </a:cubicBezTo>
                  <a:cubicBezTo>
                    <a:pt x="10" y="8"/>
                    <a:pt x="9" y="3"/>
                    <a:pt x="7" y="0"/>
                  </a:cubicBezTo>
                  <a:cubicBezTo>
                    <a:pt x="7" y="0"/>
                    <a:pt x="2" y="7"/>
                    <a:pt x="1" y="12"/>
                  </a:cubicBezTo>
                  <a:cubicBezTo>
                    <a:pt x="0" y="15"/>
                    <a:pt x="0" y="19"/>
                    <a:pt x="2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4" name="Freeform 294"/>
            <p:cNvSpPr>
              <a:spLocks/>
            </p:cNvSpPr>
            <p:nvPr/>
          </p:nvSpPr>
          <p:spPr bwMode="auto">
            <a:xfrm>
              <a:off x="9712326" y="1765300"/>
              <a:ext cx="85725" cy="46038"/>
            </a:xfrm>
            <a:custGeom>
              <a:avLst/>
              <a:gdLst>
                <a:gd name="T0" fmla="*/ 11 w 23"/>
                <a:gd name="T1" fmla="*/ 11 h 12"/>
                <a:gd name="T2" fmla="*/ 23 w 23"/>
                <a:gd name="T3" fmla="*/ 7 h 12"/>
                <a:gd name="T4" fmla="*/ 11 w 23"/>
                <a:gd name="T5" fmla="*/ 1 h 12"/>
                <a:gd name="T6" fmla="*/ 2 w 23"/>
                <a:gd name="T7" fmla="*/ 2 h 12"/>
                <a:gd name="T8" fmla="*/ 4 w 23"/>
                <a:gd name="T9" fmla="*/ 10 h 12"/>
                <a:gd name="T10" fmla="*/ 11 w 23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">
                  <a:moveTo>
                    <a:pt x="11" y="11"/>
                  </a:moveTo>
                  <a:cubicBezTo>
                    <a:pt x="15" y="11"/>
                    <a:pt x="19" y="9"/>
                    <a:pt x="23" y="7"/>
                  </a:cubicBezTo>
                  <a:cubicBezTo>
                    <a:pt x="23" y="7"/>
                    <a:pt x="16" y="2"/>
                    <a:pt x="11" y="1"/>
                  </a:cubicBez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1" y="8"/>
                    <a:pt x="4" y="10"/>
                  </a:cubicBezTo>
                  <a:cubicBezTo>
                    <a:pt x="6" y="12"/>
                    <a:pt x="8" y="12"/>
                    <a:pt x="11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5" name="Freeform 295"/>
            <p:cNvSpPr>
              <a:spLocks noEditPoints="1"/>
            </p:cNvSpPr>
            <p:nvPr/>
          </p:nvSpPr>
          <p:spPr bwMode="auto">
            <a:xfrm>
              <a:off x="7070726" y="512763"/>
              <a:ext cx="406400" cy="425450"/>
            </a:xfrm>
            <a:custGeom>
              <a:avLst/>
              <a:gdLst>
                <a:gd name="T0" fmla="*/ 88 w 108"/>
                <a:gd name="T1" fmla="*/ 44 h 113"/>
                <a:gd name="T2" fmla="*/ 94 w 108"/>
                <a:gd name="T3" fmla="*/ 26 h 113"/>
                <a:gd name="T4" fmla="*/ 69 w 108"/>
                <a:gd name="T5" fmla="*/ 23 h 113"/>
                <a:gd name="T6" fmla="*/ 62 w 108"/>
                <a:gd name="T7" fmla="*/ 3 h 113"/>
                <a:gd name="T8" fmla="*/ 42 w 108"/>
                <a:gd name="T9" fmla="*/ 20 h 113"/>
                <a:gd name="T10" fmla="*/ 27 w 108"/>
                <a:gd name="T11" fmla="*/ 13 h 113"/>
                <a:gd name="T12" fmla="*/ 21 w 108"/>
                <a:gd name="T13" fmla="*/ 40 h 113"/>
                <a:gd name="T14" fmla="*/ 4 w 108"/>
                <a:gd name="T15" fmla="*/ 45 h 113"/>
                <a:gd name="T16" fmla="*/ 19 w 108"/>
                <a:gd name="T17" fmla="*/ 68 h 113"/>
                <a:gd name="T18" fmla="*/ 10 w 108"/>
                <a:gd name="T19" fmla="*/ 85 h 113"/>
                <a:gd name="T20" fmla="*/ 40 w 108"/>
                <a:gd name="T21" fmla="*/ 87 h 113"/>
                <a:gd name="T22" fmla="*/ 40 w 108"/>
                <a:gd name="T23" fmla="*/ 99 h 113"/>
                <a:gd name="T24" fmla="*/ 63 w 108"/>
                <a:gd name="T25" fmla="*/ 106 h 113"/>
                <a:gd name="T26" fmla="*/ 73 w 108"/>
                <a:gd name="T27" fmla="*/ 96 h 113"/>
                <a:gd name="T28" fmla="*/ 94 w 108"/>
                <a:gd name="T29" fmla="*/ 84 h 113"/>
                <a:gd name="T30" fmla="*/ 94 w 108"/>
                <a:gd name="T31" fmla="*/ 72 h 113"/>
                <a:gd name="T32" fmla="*/ 101 w 108"/>
                <a:gd name="T33" fmla="*/ 48 h 113"/>
                <a:gd name="T34" fmla="*/ 53 w 108"/>
                <a:gd name="T35" fmla="*/ 68 h 113"/>
                <a:gd name="T36" fmla="*/ 45 w 108"/>
                <a:gd name="T37" fmla="*/ 62 h 113"/>
                <a:gd name="T38" fmla="*/ 53 w 108"/>
                <a:gd name="T39" fmla="*/ 49 h 113"/>
                <a:gd name="T40" fmla="*/ 79 w 108"/>
                <a:gd name="T41" fmla="*/ 29 h 113"/>
                <a:gd name="T42" fmla="*/ 80 w 108"/>
                <a:gd name="T43" fmla="*/ 38 h 113"/>
                <a:gd name="T44" fmla="*/ 65 w 108"/>
                <a:gd name="T45" fmla="*/ 51 h 113"/>
                <a:gd name="T46" fmla="*/ 68 w 108"/>
                <a:gd name="T47" fmla="*/ 38 h 113"/>
                <a:gd name="T48" fmla="*/ 52 w 108"/>
                <a:gd name="T49" fmla="*/ 17 h 113"/>
                <a:gd name="T50" fmla="*/ 60 w 108"/>
                <a:gd name="T51" fmla="*/ 22 h 113"/>
                <a:gd name="T52" fmla="*/ 58 w 108"/>
                <a:gd name="T53" fmla="*/ 42 h 113"/>
                <a:gd name="T54" fmla="*/ 53 w 108"/>
                <a:gd name="T55" fmla="*/ 44 h 113"/>
                <a:gd name="T56" fmla="*/ 55 w 108"/>
                <a:gd name="T57" fmla="*/ 45 h 113"/>
                <a:gd name="T58" fmla="*/ 51 w 108"/>
                <a:gd name="T59" fmla="*/ 45 h 113"/>
                <a:gd name="T60" fmla="*/ 53 w 108"/>
                <a:gd name="T61" fmla="*/ 44 h 113"/>
                <a:gd name="T62" fmla="*/ 52 w 108"/>
                <a:gd name="T63" fmla="*/ 17 h 113"/>
                <a:gd name="T64" fmla="*/ 37 w 108"/>
                <a:gd name="T65" fmla="*/ 29 h 113"/>
                <a:gd name="T66" fmla="*/ 47 w 108"/>
                <a:gd name="T67" fmla="*/ 46 h 113"/>
                <a:gd name="T68" fmla="*/ 43 w 108"/>
                <a:gd name="T69" fmla="*/ 49 h 113"/>
                <a:gd name="T70" fmla="*/ 41 w 108"/>
                <a:gd name="T71" fmla="*/ 47 h 113"/>
                <a:gd name="T72" fmla="*/ 27 w 108"/>
                <a:gd name="T73" fmla="*/ 30 h 113"/>
                <a:gd name="T74" fmla="*/ 13 w 108"/>
                <a:gd name="T75" fmla="*/ 51 h 113"/>
                <a:gd name="T76" fmla="*/ 32 w 108"/>
                <a:gd name="T77" fmla="*/ 51 h 113"/>
                <a:gd name="T78" fmla="*/ 40 w 108"/>
                <a:gd name="T79" fmla="*/ 58 h 113"/>
                <a:gd name="T80" fmla="*/ 37 w 108"/>
                <a:gd name="T81" fmla="*/ 59 h 113"/>
                <a:gd name="T82" fmla="*/ 16 w 108"/>
                <a:gd name="T83" fmla="*/ 56 h 113"/>
                <a:gd name="T84" fmla="*/ 37 w 108"/>
                <a:gd name="T85" fmla="*/ 76 h 113"/>
                <a:gd name="T86" fmla="*/ 20 w 108"/>
                <a:gd name="T87" fmla="*/ 82 h 113"/>
                <a:gd name="T88" fmla="*/ 34 w 108"/>
                <a:gd name="T89" fmla="*/ 68 h 113"/>
                <a:gd name="T90" fmla="*/ 44 w 108"/>
                <a:gd name="T91" fmla="*/ 69 h 113"/>
                <a:gd name="T92" fmla="*/ 56 w 108"/>
                <a:gd name="T93" fmla="*/ 97 h 113"/>
                <a:gd name="T94" fmla="*/ 49 w 108"/>
                <a:gd name="T95" fmla="*/ 92 h 113"/>
                <a:gd name="T96" fmla="*/ 51 w 108"/>
                <a:gd name="T97" fmla="*/ 72 h 113"/>
                <a:gd name="T98" fmla="*/ 56 w 108"/>
                <a:gd name="T99" fmla="*/ 72 h 113"/>
                <a:gd name="T100" fmla="*/ 56 w 108"/>
                <a:gd name="T101" fmla="*/ 97 h 113"/>
                <a:gd name="T102" fmla="*/ 74 w 108"/>
                <a:gd name="T103" fmla="*/ 85 h 113"/>
                <a:gd name="T104" fmla="*/ 62 w 108"/>
                <a:gd name="T105" fmla="*/ 69 h 113"/>
                <a:gd name="T106" fmla="*/ 66 w 108"/>
                <a:gd name="T107" fmla="*/ 66 h 113"/>
                <a:gd name="T108" fmla="*/ 68 w 108"/>
                <a:gd name="T109" fmla="*/ 67 h 113"/>
                <a:gd name="T110" fmla="*/ 83 w 108"/>
                <a:gd name="T111" fmla="*/ 83 h 113"/>
                <a:gd name="T112" fmla="*/ 96 w 108"/>
                <a:gd name="T113" fmla="*/ 60 h 113"/>
                <a:gd name="T114" fmla="*/ 76 w 108"/>
                <a:gd name="T115" fmla="*/ 62 h 113"/>
                <a:gd name="T116" fmla="*/ 67 w 108"/>
                <a:gd name="T117" fmla="*/ 59 h 113"/>
                <a:gd name="T118" fmla="*/ 67 w 108"/>
                <a:gd name="T119" fmla="*/ 56 h 113"/>
                <a:gd name="T120" fmla="*/ 71 w 108"/>
                <a:gd name="T121" fmla="*/ 55 h 113"/>
                <a:gd name="T122" fmla="*/ 92 w 108"/>
                <a:gd name="T123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113">
                  <a:moveTo>
                    <a:pt x="101" y="48"/>
                  </a:moveTo>
                  <a:cubicBezTo>
                    <a:pt x="97" y="45"/>
                    <a:pt x="92" y="44"/>
                    <a:pt x="88" y="44"/>
                  </a:cubicBezTo>
                  <a:cubicBezTo>
                    <a:pt x="89" y="42"/>
                    <a:pt x="90" y="41"/>
                    <a:pt x="91" y="40"/>
                  </a:cubicBezTo>
                  <a:cubicBezTo>
                    <a:pt x="94" y="36"/>
                    <a:pt x="96" y="31"/>
                    <a:pt x="94" y="26"/>
                  </a:cubicBezTo>
                  <a:cubicBezTo>
                    <a:pt x="92" y="20"/>
                    <a:pt x="86" y="17"/>
                    <a:pt x="80" y="17"/>
                  </a:cubicBezTo>
                  <a:cubicBezTo>
                    <a:pt x="76" y="18"/>
                    <a:pt x="72" y="20"/>
                    <a:pt x="69" y="23"/>
                  </a:cubicBezTo>
                  <a:cubicBezTo>
                    <a:pt x="69" y="20"/>
                    <a:pt x="69" y="17"/>
                    <a:pt x="69" y="15"/>
                  </a:cubicBezTo>
                  <a:cubicBezTo>
                    <a:pt x="68" y="10"/>
                    <a:pt x="66" y="5"/>
                    <a:pt x="62" y="3"/>
                  </a:cubicBezTo>
                  <a:cubicBezTo>
                    <a:pt x="56" y="0"/>
                    <a:pt x="49" y="3"/>
                    <a:pt x="45" y="8"/>
                  </a:cubicBezTo>
                  <a:cubicBezTo>
                    <a:pt x="43" y="11"/>
                    <a:pt x="42" y="16"/>
                    <a:pt x="42" y="20"/>
                  </a:cubicBezTo>
                  <a:cubicBezTo>
                    <a:pt x="41" y="19"/>
                    <a:pt x="40" y="18"/>
                    <a:pt x="39" y="18"/>
                  </a:cubicBezTo>
                  <a:cubicBezTo>
                    <a:pt x="36" y="14"/>
                    <a:pt x="31" y="12"/>
                    <a:pt x="27" y="13"/>
                  </a:cubicBezTo>
                  <a:cubicBezTo>
                    <a:pt x="21" y="14"/>
                    <a:pt x="17" y="21"/>
                    <a:pt x="17" y="27"/>
                  </a:cubicBezTo>
                  <a:cubicBezTo>
                    <a:pt x="17" y="32"/>
                    <a:pt x="19" y="36"/>
                    <a:pt x="21" y="40"/>
                  </a:cubicBezTo>
                  <a:cubicBezTo>
                    <a:pt x="19" y="40"/>
                    <a:pt x="17" y="39"/>
                    <a:pt x="16" y="39"/>
                  </a:cubicBezTo>
                  <a:cubicBezTo>
                    <a:pt x="11" y="40"/>
                    <a:pt x="6" y="41"/>
                    <a:pt x="4" y="45"/>
                  </a:cubicBezTo>
                  <a:cubicBezTo>
                    <a:pt x="0" y="51"/>
                    <a:pt x="2" y="58"/>
                    <a:pt x="6" y="63"/>
                  </a:cubicBezTo>
                  <a:cubicBezTo>
                    <a:pt x="10" y="66"/>
                    <a:pt x="14" y="68"/>
                    <a:pt x="19" y="68"/>
                  </a:cubicBezTo>
                  <a:cubicBezTo>
                    <a:pt x="17" y="69"/>
                    <a:pt x="16" y="71"/>
                    <a:pt x="15" y="72"/>
                  </a:cubicBezTo>
                  <a:cubicBezTo>
                    <a:pt x="11" y="75"/>
                    <a:pt x="9" y="80"/>
                    <a:pt x="10" y="85"/>
                  </a:cubicBezTo>
                  <a:cubicBezTo>
                    <a:pt x="11" y="91"/>
                    <a:pt x="18" y="95"/>
                    <a:pt x="24" y="95"/>
                  </a:cubicBezTo>
                  <a:cubicBezTo>
                    <a:pt x="30" y="95"/>
                    <a:pt x="36" y="91"/>
                    <a:pt x="40" y="87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90"/>
                    <a:pt x="39" y="95"/>
                    <a:pt x="40" y="99"/>
                  </a:cubicBezTo>
                  <a:cubicBezTo>
                    <a:pt x="41" y="103"/>
                    <a:pt x="43" y="108"/>
                    <a:pt x="47" y="110"/>
                  </a:cubicBezTo>
                  <a:cubicBezTo>
                    <a:pt x="53" y="113"/>
                    <a:pt x="60" y="111"/>
                    <a:pt x="63" y="106"/>
                  </a:cubicBezTo>
                  <a:cubicBezTo>
                    <a:pt x="67" y="102"/>
                    <a:pt x="67" y="96"/>
                    <a:pt x="67" y="91"/>
                  </a:cubicBezTo>
                  <a:cubicBezTo>
                    <a:pt x="69" y="93"/>
                    <a:pt x="71" y="95"/>
                    <a:pt x="73" y="96"/>
                  </a:cubicBezTo>
                  <a:cubicBezTo>
                    <a:pt x="76" y="99"/>
                    <a:pt x="81" y="101"/>
                    <a:pt x="86" y="99"/>
                  </a:cubicBezTo>
                  <a:cubicBezTo>
                    <a:pt x="92" y="97"/>
                    <a:pt x="95" y="90"/>
                    <a:pt x="94" y="84"/>
                  </a:cubicBezTo>
                  <a:cubicBezTo>
                    <a:pt x="94" y="80"/>
                    <a:pt x="91" y="75"/>
                    <a:pt x="88" y="72"/>
                  </a:cubicBezTo>
                  <a:cubicBezTo>
                    <a:pt x="90" y="72"/>
                    <a:pt x="92" y="72"/>
                    <a:pt x="94" y="72"/>
                  </a:cubicBezTo>
                  <a:cubicBezTo>
                    <a:pt x="98" y="71"/>
                    <a:pt x="103" y="69"/>
                    <a:pt x="105" y="64"/>
                  </a:cubicBezTo>
                  <a:cubicBezTo>
                    <a:pt x="108" y="59"/>
                    <a:pt x="106" y="52"/>
                    <a:pt x="101" y="48"/>
                  </a:cubicBezTo>
                  <a:close/>
                  <a:moveTo>
                    <a:pt x="63" y="59"/>
                  </a:moveTo>
                  <a:cubicBezTo>
                    <a:pt x="63" y="64"/>
                    <a:pt x="58" y="68"/>
                    <a:pt x="53" y="68"/>
                  </a:cubicBezTo>
                  <a:cubicBezTo>
                    <a:pt x="50" y="68"/>
                    <a:pt x="46" y="66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4" y="61"/>
                    <a:pt x="44" y="60"/>
                    <a:pt x="44" y="59"/>
                  </a:cubicBezTo>
                  <a:cubicBezTo>
                    <a:pt x="44" y="53"/>
                    <a:pt x="48" y="49"/>
                    <a:pt x="53" y="49"/>
                  </a:cubicBezTo>
                  <a:cubicBezTo>
                    <a:pt x="58" y="49"/>
                    <a:pt x="63" y="53"/>
                    <a:pt x="63" y="59"/>
                  </a:cubicBezTo>
                  <a:close/>
                  <a:moveTo>
                    <a:pt x="79" y="29"/>
                  </a:moveTo>
                  <a:cubicBezTo>
                    <a:pt x="82" y="27"/>
                    <a:pt x="85" y="27"/>
                    <a:pt x="85" y="30"/>
                  </a:cubicBezTo>
                  <a:cubicBezTo>
                    <a:pt x="85" y="32"/>
                    <a:pt x="83" y="35"/>
                    <a:pt x="80" y="38"/>
                  </a:cubicBezTo>
                  <a:cubicBezTo>
                    <a:pt x="78" y="41"/>
                    <a:pt x="75" y="43"/>
                    <a:pt x="72" y="45"/>
                  </a:cubicBezTo>
                  <a:cubicBezTo>
                    <a:pt x="70" y="48"/>
                    <a:pt x="67" y="49"/>
                    <a:pt x="65" y="51"/>
                  </a:cubicBezTo>
                  <a:cubicBezTo>
                    <a:pt x="64" y="50"/>
                    <a:pt x="63" y="48"/>
                    <a:pt x="62" y="47"/>
                  </a:cubicBezTo>
                  <a:cubicBezTo>
                    <a:pt x="64" y="44"/>
                    <a:pt x="66" y="41"/>
                    <a:pt x="68" y="38"/>
                  </a:cubicBezTo>
                  <a:cubicBezTo>
                    <a:pt x="71" y="34"/>
                    <a:pt x="75" y="31"/>
                    <a:pt x="79" y="29"/>
                  </a:cubicBezTo>
                  <a:close/>
                  <a:moveTo>
                    <a:pt x="52" y="17"/>
                  </a:moveTo>
                  <a:cubicBezTo>
                    <a:pt x="54" y="13"/>
                    <a:pt x="56" y="11"/>
                    <a:pt x="58" y="13"/>
                  </a:cubicBezTo>
                  <a:cubicBezTo>
                    <a:pt x="59" y="15"/>
                    <a:pt x="60" y="18"/>
                    <a:pt x="60" y="22"/>
                  </a:cubicBezTo>
                  <a:cubicBezTo>
                    <a:pt x="60" y="26"/>
                    <a:pt x="60" y="29"/>
                    <a:pt x="60" y="33"/>
                  </a:cubicBezTo>
                  <a:cubicBezTo>
                    <a:pt x="59" y="36"/>
                    <a:pt x="59" y="39"/>
                    <a:pt x="58" y="42"/>
                  </a:cubicBezTo>
                  <a:cubicBezTo>
                    <a:pt x="58" y="43"/>
                    <a:pt x="58" y="43"/>
                    <a:pt x="58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4" y="44"/>
                    <a:pt x="53" y="44"/>
                  </a:cubicBezTo>
                  <a:cubicBezTo>
                    <a:pt x="52" y="44"/>
                    <a:pt x="52" y="45"/>
                    <a:pt x="51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39"/>
                    <a:pt x="52" y="35"/>
                    <a:pt x="51" y="31"/>
                  </a:cubicBezTo>
                  <a:cubicBezTo>
                    <a:pt x="51" y="26"/>
                    <a:pt x="51" y="21"/>
                    <a:pt x="52" y="17"/>
                  </a:cubicBezTo>
                  <a:close/>
                  <a:moveTo>
                    <a:pt x="29" y="23"/>
                  </a:moveTo>
                  <a:cubicBezTo>
                    <a:pt x="31" y="24"/>
                    <a:pt x="34" y="26"/>
                    <a:pt x="37" y="29"/>
                  </a:cubicBezTo>
                  <a:cubicBezTo>
                    <a:pt x="39" y="32"/>
                    <a:pt x="41" y="35"/>
                    <a:pt x="43" y="38"/>
                  </a:cubicBezTo>
                  <a:cubicBezTo>
                    <a:pt x="44" y="40"/>
                    <a:pt x="46" y="43"/>
                    <a:pt x="47" y="46"/>
                  </a:cubicBezTo>
                  <a:cubicBezTo>
                    <a:pt x="46" y="47"/>
                    <a:pt x="44" y="48"/>
                    <a:pt x="43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2" y="48"/>
                    <a:pt x="42" y="47"/>
                    <a:pt x="41" y="47"/>
                  </a:cubicBezTo>
                  <a:cubicBezTo>
                    <a:pt x="39" y="45"/>
                    <a:pt x="37" y="43"/>
                    <a:pt x="35" y="41"/>
                  </a:cubicBezTo>
                  <a:cubicBezTo>
                    <a:pt x="32" y="38"/>
                    <a:pt x="29" y="33"/>
                    <a:pt x="27" y="30"/>
                  </a:cubicBezTo>
                  <a:cubicBezTo>
                    <a:pt x="26" y="26"/>
                    <a:pt x="27" y="23"/>
                    <a:pt x="29" y="23"/>
                  </a:cubicBezTo>
                  <a:close/>
                  <a:moveTo>
                    <a:pt x="13" y="51"/>
                  </a:moveTo>
                  <a:cubicBezTo>
                    <a:pt x="14" y="49"/>
                    <a:pt x="18" y="49"/>
                    <a:pt x="22" y="49"/>
                  </a:cubicBezTo>
                  <a:cubicBezTo>
                    <a:pt x="25" y="49"/>
                    <a:pt x="29" y="50"/>
                    <a:pt x="32" y="51"/>
                  </a:cubicBezTo>
                  <a:cubicBezTo>
                    <a:pt x="35" y="52"/>
                    <a:pt x="38" y="53"/>
                    <a:pt x="41" y="53"/>
                  </a:cubicBezTo>
                  <a:cubicBezTo>
                    <a:pt x="40" y="55"/>
                    <a:pt x="40" y="56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58"/>
                    <a:pt x="38" y="59"/>
                    <a:pt x="37" y="59"/>
                  </a:cubicBezTo>
                  <a:cubicBezTo>
                    <a:pt x="34" y="59"/>
                    <a:pt x="31" y="59"/>
                    <a:pt x="29" y="59"/>
                  </a:cubicBezTo>
                  <a:cubicBezTo>
                    <a:pt x="24" y="59"/>
                    <a:pt x="19" y="58"/>
                    <a:pt x="16" y="56"/>
                  </a:cubicBezTo>
                  <a:cubicBezTo>
                    <a:pt x="12" y="55"/>
                    <a:pt x="10" y="52"/>
                    <a:pt x="13" y="51"/>
                  </a:cubicBezTo>
                  <a:close/>
                  <a:moveTo>
                    <a:pt x="37" y="76"/>
                  </a:moveTo>
                  <a:cubicBezTo>
                    <a:pt x="34" y="79"/>
                    <a:pt x="30" y="83"/>
                    <a:pt x="26" y="84"/>
                  </a:cubicBezTo>
                  <a:cubicBezTo>
                    <a:pt x="23" y="85"/>
                    <a:pt x="20" y="85"/>
                    <a:pt x="20" y="82"/>
                  </a:cubicBezTo>
                  <a:cubicBezTo>
                    <a:pt x="21" y="80"/>
                    <a:pt x="23" y="77"/>
                    <a:pt x="26" y="74"/>
                  </a:cubicBezTo>
                  <a:cubicBezTo>
                    <a:pt x="28" y="72"/>
                    <a:pt x="31" y="70"/>
                    <a:pt x="34" y="68"/>
                  </a:cubicBezTo>
                  <a:cubicBezTo>
                    <a:pt x="36" y="67"/>
                    <a:pt x="38" y="65"/>
                    <a:pt x="41" y="64"/>
                  </a:cubicBezTo>
                  <a:cubicBezTo>
                    <a:pt x="41" y="66"/>
                    <a:pt x="43" y="67"/>
                    <a:pt x="44" y="69"/>
                  </a:cubicBezTo>
                  <a:cubicBezTo>
                    <a:pt x="42" y="71"/>
                    <a:pt x="40" y="74"/>
                    <a:pt x="37" y="76"/>
                  </a:cubicBezTo>
                  <a:close/>
                  <a:moveTo>
                    <a:pt x="56" y="97"/>
                  </a:moveTo>
                  <a:cubicBezTo>
                    <a:pt x="55" y="101"/>
                    <a:pt x="53" y="103"/>
                    <a:pt x="51" y="101"/>
                  </a:cubicBezTo>
                  <a:cubicBezTo>
                    <a:pt x="50" y="99"/>
                    <a:pt x="49" y="95"/>
                    <a:pt x="49" y="92"/>
                  </a:cubicBezTo>
                  <a:cubicBezTo>
                    <a:pt x="49" y="88"/>
                    <a:pt x="49" y="84"/>
                    <a:pt x="49" y="81"/>
                  </a:cubicBezTo>
                  <a:cubicBezTo>
                    <a:pt x="50" y="78"/>
                    <a:pt x="50" y="75"/>
                    <a:pt x="51" y="72"/>
                  </a:cubicBezTo>
                  <a:cubicBezTo>
                    <a:pt x="51" y="72"/>
                    <a:pt x="52" y="73"/>
                    <a:pt x="53" y="73"/>
                  </a:cubicBezTo>
                  <a:cubicBezTo>
                    <a:pt x="54" y="73"/>
                    <a:pt x="55" y="72"/>
                    <a:pt x="56" y="72"/>
                  </a:cubicBezTo>
                  <a:cubicBezTo>
                    <a:pt x="57" y="76"/>
                    <a:pt x="57" y="79"/>
                    <a:pt x="58" y="83"/>
                  </a:cubicBezTo>
                  <a:cubicBezTo>
                    <a:pt x="58" y="88"/>
                    <a:pt x="58" y="93"/>
                    <a:pt x="56" y="97"/>
                  </a:cubicBezTo>
                  <a:close/>
                  <a:moveTo>
                    <a:pt x="82" y="89"/>
                  </a:moveTo>
                  <a:cubicBezTo>
                    <a:pt x="80" y="89"/>
                    <a:pt x="77" y="87"/>
                    <a:pt x="74" y="85"/>
                  </a:cubicBezTo>
                  <a:cubicBezTo>
                    <a:pt x="71" y="82"/>
                    <a:pt x="69" y="79"/>
                    <a:pt x="67" y="77"/>
                  </a:cubicBezTo>
                  <a:cubicBezTo>
                    <a:pt x="65" y="74"/>
                    <a:pt x="64" y="72"/>
                    <a:pt x="62" y="69"/>
                  </a:cubicBezTo>
                  <a:cubicBezTo>
                    <a:pt x="63" y="68"/>
                    <a:pt x="64" y="67"/>
                    <a:pt x="65" y="65"/>
                  </a:cubicBezTo>
                  <a:cubicBezTo>
                    <a:pt x="65" y="66"/>
                    <a:pt x="66" y="66"/>
                    <a:pt x="66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7" y="67"/>
                    <a:pt x="67" y="67"/>
                    <a:pt x="68" y="67"/>
                  </a:cubicBezTo>
                  <a:cubicBezTo>
                    <a:pt x="70" y="69"/>
                    <a:pt x="72" y="70"/>
                    <a:pt x="75" y="72"/>
                  </a:cubicBezTo>
                  <a:cubicBezTo>
                    <a:pt x="78" y="76"/>
                    <a:pt x="81" y="79"/>
                    <a:pt x="83" y="83"/>
                  </a:cubicBezTo>
                  <a:cubicBezTo>
                    <a:pt x="85" y="87"/>
                    <a:pt x="85" y="90"/>
                    <a:pt x="82" y="89"/>
                  </a:cubicBezTo>
                  <a:close/>
                  <a:moveTo>
                    <a:pt x="96" y="60"/>
                  </a:moveTo>
                  <a:cubicBezTo>
                    <a:pt x="94" y="62"/>
                    <a:pt x="90" y="63"/>
                    <a:pt x="87" y="63"/>
                  </a:cubicBezTo>
                  <a:cubicBezTo>
                    <a:pt x="83" y="63"/>
                    <a:pt x="80" y="63"/>
                    <a:pt x="76" y="62"/>
                  </a:cubicBezTo>
                  <a:cubicBezTo>
                    <a:pt x="73" y="62"/>
                    <a:pt x="70" y="61"/>
                    <a:pt x="67" y="61"/>
                  </a:cubicBezTo>
                  <a:cubicBezTo>
                    <a:pt x="67" y="60"/>
                    <a:pt x="67" y="59"/>
                    <a:pt x="67" y="59"/>
                  </a:cubicBezTo>
                  <a:cubicBezTo>
                    <a:pt x="67" y="58"/>
                    <a:pt x="67" y="57"/>
                    <a:pt x="67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9" y="56"/>
                    <a:pt x="70" y="55"/>
                    <a:pt x="71" y="55"/>
                  </a:cubicBezTo>
                  <a:cubicBezTo>
                    <a:pt x="73" y="54"/>
                    <a:pt x="76" y="54"/>
                    <a:pt x="79" y="54"/>
                  </a:cubicBezTo>
                  <a:cubicBezTo>
                    <a:pt x="83" y="53"/>
                    <a:pt x="88" y="54"/>
                    <a:pt x="92" y="55"/>
                  </a:cubicBezTo>
                  <a:cubicBezTo>
                    <a:pt x="96" y="56"/>
                    <a:pt x="98" y="59"/>
                    <a:pt x="96" y="6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6" name="Freeform 296"/>
            <p:cNvSpPr>
              <a:spLocks noEditPoints="1"/>
            </p:cNvSpPr>
            <p:nvPr/>
          </p:nvSpPr>
          <p:spPr bwMode="auto">
            <a:xfrm>
              <a:off x="10691813" y="2352675"/>
              <a:ext cx="544513" cy="512763"/>
            </a:xfrm>
            <a:custGeom>
              <a:avLst/>
              <a:gdLst>
                <a:gd name="T0" fmla="*/ 118 w 145"/>
                <a:gd name="T1" fmla="*/ 52 h 136"/>
                <a:gd name="T2" fmla="*/ 127 w 145"/>
                <a:gd name="T3" fmla="*/ 31 h 136"/>
                <a:gd name="T4" fmla="*/ 93 w 145"/>
                <a:gd name="T5" fmla="*/ 27 h 136"/>
                <a:gd name="T6" fmla="*/ 83 w 145"/>
                <a:gd name="T7" fmla="*/ 4 h 136"/>
                <a:gd name="T8" fmla="*/ 56 w 145"/>
                <a:gd name="T9" fmla="*/ 25 h 136"/>
                <a:gd name="T10" fmla="*/ 36 w 145"/>
                <a:gd name="T11" fmla="*/ 16 h 136"/>
                <a:gd name="T12" fmla="*/ 29 w 145"/>
                <a:gd name="T13" fmla="*/ 48 h 136"/>
                <a:gd name="T14" fmla="*/ 5 w 145"/>
                <a:gd name="T15" fmla="*/ 55 h 136"/>
                <a:gd name="T16" fmla="*/ 25 w 145"/>
                <a:gd name="T17" fmla="*/ 82 h 136"/>
                <a:gd name="T18" fmla="*/ 14 w 145"/>
                <a:gd name="T19" fmla="*/ 102 h 136"/>
                <a:gd name="T20" fmla="*/ 53 w 145"/>
                <a:gd name="T21" fmla="*/ 104 h 136"/>
                <a:gd name="T22" fmla="*/ 54 w 145"/>
                <a:gd name="T23" fmla="*/ 119 h 136"/>
                <a:gd name="T24" fmla="*/ 85 w 145"/>
                <a:gd name="T25" fmla="*/ 127 h 136"/>
                <a:gd name="T26" fmla="*/ 98 w 145"/>
                <a:gd name="T27" fmla="*/ 116 h 136"/>
                <a:gd name="T28" fmla="*/ 126 w 145"/>
                <a:gd name="T29" fmla="*/ 101 h 136"/>
                <a:gd name="T30" fmla="*/ 126 w 145"/>
                <a:gd name="T31" fmla="*/ 86 h 136"/>
                <a:gd name="T32" fmla="*/ 135 w 145"/>
                <a:gd name="T33" fmla="*/ 57 h 136"/>
                <a:gd name="T34" fmla="*/ 72 w 145"/>
                <a:gd name="T35" fmla="*/ 82 h 136"/>
                <a:gd name="T36" fmla="*/ 60 w 145"/>
                <a:gd name="T37" fmla="*/ 74 h 136"/>
                <a:gd name="T38" fmla="*/ 72 w 145"/>
                <a:gd name="T39" fmla="*/ 59 h 136"/>
                <a:gd name="T40" fmla="*/ 105 w 145"/>
                <a:gd name="T41" fmla="*/ 35 h 136"/>
                <a:gd name="T42" fmla="*/ 108 w 145"/>
                <a:gd name="T43" fmla="*/ 46 h 136"/>
                <a:gd name="T44" fmla="*/ 87 w 145"/>
                <a:gd name="T45" fmla="*/ 62 h 136"/>
                <a:gd name="T46" fmla="*/ 92 w 145"/>
                <a:gd name="T47" fmla="*/ 45 h 136"/>
                <a:gd name="T48" fmla="*/ 70 w 145"/>
                <a:gd name="T49" fmla="*/ 20 h 136"/>
                <a:gd name="T50" fmla="*/ 81 w 145"/>
                <a:gd name="T51" fmla="*/ 27 h 136"/>
                <a:gd name="T52" fmla="*/ 78 w 145"/>
                <a:gd name="T53" fmla="*/ 51 h 136"/>
                <a:gd name="T54" fmla="*/ 71 w 145"/>
                <a:gd name="T55" fmla="*/ 52 h 136"/>
                <a:gd name="T56" fmla="*/ 74 w 145"/>
                <a:gd name="T57" fmla="*/ 54 h 136"/>
                <a:gd name="T58" fmla="*/ 68 w 145"/>
                <a:gd name="T59" fmla="*/ 54 h 136"/>
                <a:gd name="T60" fmla="*/ 71 w 145"/>
                <a:gd name="T61" fmla="*/ 52 h 136"/>
                <a:gd name="T62" fmla="*/ 70 w 145"/>
                <a:gd name="T63" fmla="*/ 20 h 136"/>
                <a:gd name="T64" fmla="*/ 49 w 145"/>
                <a:gd name="T65" fmla="*/ 35 h 136"/>
                <a:gd name="T66" fmla="*/ 64 w 145"/>
                <a:gd name="T67" fmla="*/ 55 h 136"/>
                <a:gd name="T68" fmla="*/ 57 w 145"/>
                <a:gd name="T69" fmla="*/ 58 h 136"/>
                <a:gd name="T70" fmla="*/ 55 w 145"/>
                <a:gd name="T71" fmla="*/ 57 h 136"/>
                <a:gd name="T72" fmla="*/ 37 w 145"/>
                <a:gd name="T73" fmla="*/ 36 h 136"/>
                <a:gd name="T74" fmla="*/ 17 w 145"/>
                <a:gd name="T75" fmla="*/ 61 h 136"/>
                <a:gd name="T76" fmla="*/ 43 w 145"/>
                <a:gd name="T77" fmla="*/ 61 h 136"/>
                <a:gd name="T78" fmla="*/ 53 w 145"/>
                <a:gd name="T79" fmla="*/ 70 h 136"/>
                <a:gd name="T80" fmla="*/ 49 w 145"/>
                <a:gd name="T81" fmla="*/ 71 h 136"/>
                <a:gd name="T82" fmla="*/ 21 w 145"/>
                <a:gd name="T83" fmla="*/ 68 h 136"/>
                <a:gd name="T84" fmla="*/ 50 w 145"/>
                <a:gd name="T85" fmla="*/ 92 h 136"/>
                <a:gd name="T86" fmla="*/ 27 w 145"/>
                <a:gd name="T87" fmla="*/ 99 h 136"/>
                <a:gd name="T88" fmla="*/ 46 w 145"/>
                <a:gd name="T89" fmla="*/ 82 h 136"/>
                <a:gd name="T90" fmla="*/ 59 w 145"/>
                <a:gd name="T91" fmla="*/ 83 h 136"/>
                <a:gd name="T92" fmla="*/ 76 w 145"/>
                <a:gd name="T93" fmla="*/ 117 h 136"/>
                <a:gd name="T94" fmla="*/ 65 w 145"/>
                <a:gd name="T95" fmla="*/ 110 h 136"/>
                <a:gd name="T96" fmla="*/ 68 w 145"/>
                <a:gd name="T97" fmla="*/ 87 h 136"/>
                <a:gd name="T98" fmla="*/ 75 w 145"/>
                <a:gd name="T99" fmla="*/ 87 h 136"/>
                <a:gd name="T100" fmla="*/ 76 w 145"/>
                <a:gd name="T101" fmla="*/ 117 h 136"/>
                <a:gd name="T102" fmla="*/ 99 w 145"/>
                <a:gd name="T103" fmla="*/ 102 h 136"/>
                <a:gd name="T104" fmla="*/ 83 w 145"/>
                <a:gd name="T105" fmla="*/ 84 h 136"/>
                <a:gd name="T106" fmla="*/ 89 w 145"/>
                <a:gd name="T107" fmla="*/ 79 h 136"/>
                <a:gd name="T108" fmla="*/ 91 w 145"/>
                <a:gd name="T109" fmla="*/ 81 h 136"/>
                <a:gd name="T110" fmla="*/ 112 w 145"/>
                <a:gd name="T111" fmla="*/ 100 h 136"/>
                <a:gd name="T112" fmla="*/ 128 w 145"/>
                <a:gd name="T113" fmla="*/ 73 h 136"/>
                <a:gd name="T114" fmla="*/ 103 w 145"/>
                <a:gd name="T115" fmla="*/ 75 h 136"/>
                <a:gd name="T116" fmla="*/ 90 w 145"/>
                <a:gd name="T117" fmla="*/ 70 h 136"/>
                <a:gd name="T118" fmla="*/ 90 w 145"/>
                <a:gd name="T119" fmla="*/ 67 h 136"/>
                <a:gd name="T120" fmla="*/ 95 w 145"/>
                <a:gd name="T121" fmla="*/ 66 h 136"/>
                <a:gd name="T122" fmla="*/ 124 w 145"/>
                <a:gd name="T123" fmla="*/ 6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5" h="136">
                  <a:moveTo>
                    <a:pt x="135" y="57"/>
                  </a:moveTo>
                  <a:cubicBezTo>
                    <a:pt x="130" y="54"/>
                    <a:pt x="124" y="52"/>
                    <a:pt x="118" y="52"/>
                  </a:cubicBezTo>
                  <a:cubicBezTo>
                    <a:pt x="120" y="51"/>
                    <a:pt x="121" y="49"/>
                    <a:pt x="123" y="48"/>
                  </a:cubicBezTo>
                  <a:cubicBezTo>
                    <a:pt x="127" y="43"/>
                    <a:pt x="129" y="37"/>
                    <a:pt x="127" y="31"/>
                  </a:cubicBezTo>
                  <a:cubicBezTo>
                    <a:pt x="124" y="24"/>
                    <a:pt x="115" y="20"/>
                    <a:pt x="107" y="21"/>
                  </a:cubicBezTo>
                  <a:cubicBezTo>
                    <a:pt x="102" y="22"/>
                    <a:pt x="97" y="24"/>
                    <a:pt x="93" y="27"/>
                  </a:cubicBezTo>
                  <a:cubicBezTo>
                    <a:pt x="93" y="24"/>
                    <a:pt x="93" y="21"/>
                    <a:pt x="92" y="18"/>
                  </a:cubicBezTo>
                  <a:cubicBezTo>
                    <a:pt x="92" y="12"/>
                    <a:pt x="88" y="7"/>
                    <a:pt x="83" y="4"/>
                  </a:cubicBezTo>
                  <a:cubicBezTo>
                    <a:pt x="75" y="0"/>
                    <a:pt x="66" y="3"/>
                    <a:pt x="61" y="9"/>
                  </a:cubicBezTo>
                  <a:cubicBezTo>
                    <a:pt x="57" y="14"/>
                    <a:pt x="56" y="19"/>
                    <a:pt x="56" y="25"/>
                  </a:cubicBezTo>
                  <a:cubicBezTo>
                    <a:pt x="55" y="23"/>
                    <a:pt x="54" y="22"/>
                    <a:pt x="53" y="21"/>
                  </a:cubicBezTo>
                  <a:cubicBezTo>
                    <a:pt x="48" y="17"/>
                    <a:pt x="42" y="15"/>
                    <a:pt x="36" y="16"/>
                  </a:cubicBezTo>
                  <a:cubicBezTo>
                    <a:pt x="28" y="17"/>
                    <a:pt x="22" y="25"/>
                    <a:pt x="22" y="33"/>
                  </a:cubicBezTo>
                  <a:cubicBezTo>
                    <a:pt x="22" y="38"/>
                    <a:pt x="25" y="43"/>
                    <a:pt x="29" y="48"/>
                  </a:cubicBezTo>
                  <a:cubicBezTo>
                    <a:pt x="26" y="48"/>
                    <a:pt x="23" y="47"/>
                    <a:pt x="21" y="47"/>
                  </a:cubicBezTo>
                  <a:cubicBezTo>
                    <a:pt x="15" y="48"/>
                    <a:pt x="8" y="50"/>
                    <a:pt x="5" y="55"/>
                  </a:cubicBezTo>
                  <a:cubicBezTo>
                    <a:pt x="0" y="61"/>
                    <a:pt x="2" y="70"/>
                    <a:pt x="8" y="75"/>
                  </a:cubicBezTo>
                  <a:cubicBezTo>
                    <a:pt x="13" y="79"/>
                    <a:pt x="19" y="81"/>
                    <a:pt x="25" y="82"/>
                  </a:cubicBezTo>
                  <a:cubicBezTo>
                    <a:pt x="23" y="83"/>
                    <a:pt x="21" y="85"/>
                    <a:pt x="19" y="86"/>
                  </a:cubicBezTo>
                  <a:cubicBezTo>
                    <a:pt x="15" y="91"/>
                    <a:pt x="12" y="96"/>
                    <a:pt x="14" y="102"/>
                  </a:cubicBezTo>
                  <a:cubicBezTo>
                    <a:pt x="15" y="110"/>
                    <a:pt x="24" y="115"/>
                    <a:pt x="32" y="114"/>
                  </a:cubicBezTo>
                  <a:cubicBezTo>
                    <a:pt x="40" y="114"/>
                    <a:pt x="48" y="110"/>
                    <a:pt x="53" y="104"/>
                  </a:cubicBezTo>
                  <a:cubicBezTo>
                    <a:pt x="54" y="104"/>
                    <a:pt x="54" y="103"/>
                    <a:pt x="54" y="103"/>
                  </a:cubicBezTo>
                  <a:cubicBezTo>
                    <a:pt x="53" y="108"/>
                    <a:pt x="53" y="114"/>
                    <a:pt x="54" y="119"/>
                  </a:cubicBezTo>
                  <a:cubicBezTo>
                    <a:pt x="54" y="125"/>
                    <a:pt x="58" y="130"/>
                    <a:pt x="63" y="133"/>
                  </a:cubicBezTo>
                  <a:cubicBezTo>
                    <a:pt x="70" y="136"/>
                    <a:pt x="80" y="133"/>
                    <a:pt x="85" y="127"/>
                  </a:cubicBezTo>
                  <a:cubicBezTo>
                    <a:pt x="89" y="122"/>
                    <a:pt x="91" y="116"/>
                    <a:pt x="90" y="109"/>
                  </a:cubicBezTo>
                  <a:cubicBezTo>
                    <a:pt x="92" y="112"/>
                    <a:pt x="95" y="114"/>
                    <a:pt x="98" y="116"/>
                  </a:cubicBezTo>
                  <a:cubicBezTo>
                    <a:pt x="103" y="119"/>
                    <a:pt x="109" y="121"/>
                    <a:pt x="115" y="119"/>
                  </a:cubicBezTo>
                  <a:cubicBezTo>
                    <a:pt x="123" y="117"/>
                    <a:pt x="127" y="109"/>
                    <a:pt x="126" y="101"/>
                  </a:cubicBezTo>
                  <a:cubicBezTo>
                    <a:pt x="126" y="96"/>
                    <a:pt x="122" y="91"/>
                    <a:pt x="118" y="87"/>
                  </a:cubicBezTo>
                  <a:cubicBezTo>
                    <a:pt x="121" y="87"/>
                    <a:pt x="124" y="87"/>
                    <a:pt x="126" y="86"/>
                  </a:cubicBezTo>
                  <a:cubicBezTo>
                    <a:pt x="132" y="86"/>
                    <a:pt x="138" y="83"/>
                    <a:pt x="141" y="78"/>
                  </a:cubicBezTo>
                  <a:cubicBezTo>
                    <a:pt x="145" y="71"/>
                    <a:pt x="142" y="62"/>
                    <a:pt x="135" y="57"/>
                  </a:cubicBezTo>
                  <a:close/>
                  <a:moveTo>
                    <a:pt x="84" y="70"/>
                  </a:moveTo>
                  <a:cubicBezTo>
                    <a:pt x="84" y="77"/>
                    <a:pt x="78" y="82"/>
                    <a:pt x="72" y="82"/>
                  </a:cubicBezTo>
                  <a:cubicBezTo>
                    <a:pt x="67" y="82"/>
                    <a:pt x="62" y="79"/>
                    <a:pt x="60" y="75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3"/>
                    <a:pt x="59" y="72"/>
                    <a:pt x="59" y="70"/>
                  </a:cubicBezTo>
                  <a:cubicBezTo>
                    <a:pt x="59" y="64"/>
                    <a:pt x="65" y="59"/>
                    <a:pt x="72" y="59"/>
                  </a:cubicBezTo>
                  <a:cubicBezTo>
                    <a:pt x="78" y="59"/>
                    <a:pt x="84" y="64"/>
                    <a:pt x="84" y="70"/>
                  </a:cubicBezTo>
                  <a:close/>
                  <a:moveTo>
                    <a:pt x="105" y="35"/>
                  </a:moveTo>
                  <a:cubicBezTo>
                    <a:pt x="110" y="32"/>
                    <a:pt x="114" y="33"/>
                    <a:pt x="114" y="36"/>
                  </a:cubicBezTo>
                  <a:cubicBezTo>
                    <a:pt x="114" y="39"/>
                    <a:pt x="111" y="43"/>
                    <a:pt x="108" y="46"/>
                  </a:cubicBezTo>
                  <a:cubicBezTo>
                    <a:pt x="105" y="49"/>
                    <a:pt x="101" y="52"/>
                    <a:pt x="97" y="55"/>
                  </a:cubicBezTo>
                  <a:cubicBezTo>
                    <a:pt x="94" y="57"/>
                    <a:pt x="91" y="59"/>
                    <a:pt x="87" y="62"/>
                  </a:cubicBezTo>
                  <a:cubicBezTo>
                    <a:pt x="86" y="60"/>
                    <a:pt x="84" y="58"/>
                    <a:pt x="83" y="57"/>
                  </a:cubicBezTo>
                  <a:cubicBezTo>
                    <a:pt x="85" y="53"/>
                    <a:pt x="88" y="49"/>
                    <a:pt x="92" y="45"/>
                  </a:cubicBezTo>
                  <a:cubicBezTo>
                    <a:pt x="96" y="41"/>
                    <a:pt x="101" y="37"/>
                    <a:pt x="105" y="35"/>
                  </a:cubicBezTo>
                  <a:close/>
                  <a:moveTo>
                    <a:pt x="70" y="20"/>
                  </a:moveTo>
                  <a:cubicBezTo>
                    <a:pt x="72" y="15"/>
                    <a:pt x="75" y="13"/>
                    <a:pt x="77" y="16"/>
                  </a:cubicBezTo>
                  <a:cubicBezTo>
                    <a:pt x="79" y="18"/>
                    <a:pt x="80" y="22"/>
                    <a:pt x="81" y="27"/>
                  </a:cubicBezTo>
                  <a:cubicBezTo>
                    <a:pt x="81" y="31"/>
                    <a:pt x="80" y="35"/>
                    <a:pt x="80" y="40"/>
                  </a:cubicBezTo>
                  <a:cubicBezTo>
                    <a:pt x="79" y="44"/>
                    <a:pt x="79" y="47"/>
                    <a:pt x="78" y="51"/>
                  </a:cubicBezTo>
                  <a:cubicBezTo>
                    <a:pt x="78" y="52"/>
                    <a:pt x="78" y="52"/>
                    <a:pt x="77" y="53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4"/>
                    <a:pt x="72" y="53"/>
                    <a:pt x="72" y="53"/>
                  </a:cubicBezTo>
                  <a:cubicBezTo>
                    <a:pt x="70" y="53"/>
                    <a:pt x="69" y="54"/>
                    <a:pt x="68" y="54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0" y="47"/>
                    <a:pt x="69" y="42"/>
                    <a:pt x="69" y="37"/>
                  </a:cubicBezTo>
                  <a:cubicBezTo>
                    <a:pt x="68" y="31"/>
                    <a:pt x="69" y="25"/>
                    <a:pt x="70" y="20"/>
                  </a:cubicBezTo>
                  <a:close/>
                  <a:moveTo>
                    <a:pt x="39" y="28"/>
                  </a:moveTo>
                  <a:cubicBezTo>
                    <a:pt x="42" y="29"/>
                    <a:pt x="46" y="31"/>
                    <a:pt x="49" y="35"/>
                  </a:cubicBezTo>
                  <a:cubicBezTo>
                    <a:pt x="52" y="38"/>
                    <a:pt x="55" y="42"/>
                    <a:pt x="57" y="45"/>
                  </a:cubicBezTo>
                  <a:cubicBezTo>
                    <a:pt x="60" y="49"/>
                    <a:pt x="62" y="52"/>
                    <a:pt x="64" y="55"/>
                  </a:cubicBezTo>
                  <a:cubicBezTo>
                    <a:pt x="61" y="56"/>
                    <a:pt x="60" y="57"/>
                    <a:pt x="58" y="59"/>
                  </a:cubicBezTo>
                  <a:cubicBezTo>
                    <a:pt x="58" y="59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6" y="57"/>
                    <a:pt x="55" y="57"/>
                  </a:cubicBezTo>
                  <a:cubicBezTo>
                    <a:pt x="52" y="54"/>
                    <a:pt x="49" y="52"/>
                    <a:pt x="47" y="49"/>
                  </a:cubicBezTo>
                  <a:cubicBezTo>
                    <a:pt x="43" y="45"/>
                    <a:pt x="39" y="40"/>
                    <a:pt x="37" y="36"/>
                  </a:cubicBezTo>
                  <a:cubicBezTo>
                    <a:pt x="35" y="31"/>
                    <a:pt x="36" y="27"/>
                    <a:pt x="39" y="28"/>
                  </a:cubicBezTo>
                  <a:close/>
                  <a:moveTo>
                    <a:pt x="17" y="61"/>
                  </a:moveTo>
                  <a:cubicBezTo>
                    <a:pt x="19" y="60"/>
                    <a:pt x="24" y="59"/>
                    <a:pt x="29" y="59"/>
                  </a:cubicBezTo>
                  <a:cubicBezTo>
                    <a:pt x="34" y="60"/>
                    <a:pt x="38" y="60"/>
                    <a:pt x="43" y="61"/>
                  </a:cubicBezTo>
                  <a:cubicBezTo>
                    <a:pt x="47" y="62"/>
                    <a:pt x="51" y="63"/>
                    <a:pt x="54" y="64"/>
                  </a:cubicBezTo>
                  <a:cubicBezTo>
                    <a:pt x="54" y="66"/>
                    <a:pt x="53" y="68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2" y="70"/>
                    <a:pt x="50" y="71"/>
                    <a:pt x="49" y="71"/>
                  </a:cubicBezTo>
                  <a:cubicBezTo>
                    <a:pt x="46" y="71"/>
                    <a:pt x="42" y="71"/>
                    <a:pt x="38" y="71"/>
                  </a:cubicBezTo>
                  <a:cubicBezTo>
                    <a:pt x="32" y="71"/>
                    <a:pt x="25" y="70"/>
                    <a:pt x="21" y="68"/>
                  </a:cubicBezTo>
                  <a:cubicBezTo>
                    <a:pt x="16" y="66"/>
                    <a:pt x="14" y="63"/>
                    <a:pt x="17" y="61"/>
                  </a:cubicBezTo>
                  <a:close/>
                  <a:moveTo>
                    <a:pt x="50" y="92"/>
                  </a:moveTo>
                  <a:cubicBezTo>
                    <a:pt x="45" y="96"/>
                    <a:pt x="40" y="99"/>
                    <a:pt x="35" y="101"/>
                  </a:cubicBezTo>
                  <a:cubicBezTo>
                    <a:pt x="30" y="103"/>
                    <a:pt x="26" y="102"/>
                    <a:pt x="27" y="99"/>
                  </a:cubicBezTo>
                  <a:cubicBezTo>
                    <a:pt x="28" y="96"/>
                    <a:pt x="31" y="92"/>
                    <a:pt x="34" y="90"/>
                  </a:cubicBezTo>
                  <a:cubicBezTo>
                    <a:pt x="38" y="87"/>
                    <a:pt x="42" y="84"/>
                    <a:pt x="46" y="82"/>
                  </a:cubicBezTo>
                  <a:cubicBezTo>
                    <a:pt x="49" y="80"/>
                    <a:pt x="52" y="79"/>
                    <a:pt x="55" y="77"/>
                  </a:cubicBezTo>
                  <a:cubicBezTo>
                    <a:pt x="56" y="79"/>
                    <a:pt x="57" y="81"/>
                    <a:pt x="59" y="83"/>
                  </a:cubicBezTo>
                  <a:cubicBezTo>
                    <a:pt x="56" y="86"/>
                    <a:pt x="53" y="89"/>
                    <a:pt x="50" y="92"/>
                  </a:cubicBezTo>
                  <a:close/>
                  <a:moveTo>
                    <a:pt x="76" y="117"/>
                  </a:moveTo>
                  <a:cubicBezTo>
                    <a:pt x="74" y="121"/>
                    <a:pt x="71" y="124"/>
                    <a:pt x="69" y="121"/>
                  </a:cubicBezTo>
                  <a:cubicBezTo>
                    <a:pt x="67" y="119"/>
                    <a:pt x="66" y="115"/>
                    <a:pt x="65" y="110"/>
                  </a:cubicBezTo>
                  <a:cubicBezTo>
                    <a:pt x="65" y="106"/>
                    <a:pt x="66" y="101"/>
                    <a:pt x="66" y="97"/>
                  </a:cubicBezTo>
                  <a:cubicBezTo>
                    <a:pt x="67" y="94"/>
                    <a:pt x="67" y="90"/>
                    <a:pt x="68" y="87"/>
                  </a:cubicBezTo>
                  <a:cubicBezTo>
                    <a:pt x="69" y="87"/>
                    <a:pt x="70" y="88"/>
                    <a:pt x="72" y="88"/>
                  </a:cubicBezTo>
                  <a:cubicBezTo>
                    <a:pt x="73" y="88"/>
                    <a:pt x="74" y="87"/>
                    <a:pt x="75" y="87"/>
                  </a:cubicBezTo>
                  <a:cubicBezTo>
                    <a:pt x="76" y="91"/>
                    <a:pt x="77" y="95"/>
                    <a:pt x="77" y="100"/>
                  </a:cubicBezTo>
                  <a:cubicBezTo>
                    <a:pt x="78" y="106"/>
                    <a:pt x="77" y="112"/>
                    <a:pt x="76" y="117"/>
                  </a:cubicBezTo>
                  <a:close/>
                  <a:moveTo>
                    <a:pt x="110" y="108"/>
                  </a:moveTo>
                  <a:cubicBezTo>
                    <a:pt x="107" y="107"/>
                    <a:pt x="103" y="105"/>
                    <a:pt x="99" y="102"/>
                  </a:cubicBezTo>
                  <a:cubicBezTo>
                    <a:pt x="96" y="99"/>
                    <a:pt x="93" y="96"/>
                    <a:pt x="90" y="92"/>
                  </a:cubicBezTo>
                  <a:cubicBezTo>
                    <a:pt x="88" y="89"/>
                    <a:pt x="85" y="86"/>
                    <a:pt x="83" y="84"/>
                  </a:cubicBezTo>
                  <a:cubicBezTo>
                    <a:pt x="85" y="82"/>
                    <a:pt x="86" y="81"/>
                    <a:pt x="87" y="79"/>
                  </a:cubicBezTo>
                  <a:cubicBezTo>
                    <a:pt x="88" y="79"/>
                    <a:pt x="88" y="79"/>
                    <a:pt x="89" y="79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90" y="81"/>
                    <a:pt x="91" y="81"/>
                  </a:cubicBezTo>
                  <a:cubicBezTo>
                    <a:pt x="94" y="83"/>
                    <a:pt x="97" y="85"/>
                    <a:pt x="100" y="87"/>
                  </a:cubicBezTo>
                  <a:cubicBezTo>
                    <a:pt x="105" y="91"/>
                    <a:pt x="109" y="96"/>
                    <a:pt x="112" y="100"/>
                  </a:cubicBezTo>
                  <a:cubicBezTo>
                    <a:pt x="114" y="104"/>
                    <a:pt x="114" y="108"/>
                    <a:pt x="110" y="108"/>
                  </a:cubicBezTo>
                  <a:close/>
                  <a:moveTo>
                    <a:pt x="128" y="73"/>
                  </a:moveTo>
                  <a:cubicBezTo>
                    <a:pt x="126" y="74"/>
                    <a:pt x="121" y="75"/>
                    <a:pt x="117" y="75"/>
                  </a:cubicBezTo>
                  <a:cubicBezTo>
                    <a:pt x="112" y="76"/>
                    <a:pt x="107" y="75"/>
                    <a:pt x="103" y="75"/>
                  </a:cubicBezTo>
                  <a:cubicBezTo>
                    <a:pt x="98" y="74"/>
                    <a:pt x="94" y="74"/>
                    <a:pt x="89" y="73"/>
                  </a:cubicBezTo>
                  <a:cubicBezTo>
                    <a:pt x="90" y="72"/>
                    <a:pt x="90" y="71"/>
                    <a:pt x="90" y="70"/>
                  </a:cubicBezTo>
                  <a:cubicBezTo>
                    <a:pt x="90" y="69"/>
                    <a:pt x="90" y="68"/>
                    <a:pt x="89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3" y="67"/>
                    <a:pt x="94" y="66"/>
                    <a:pt x="95" y="66"/>
                  </a:cubicBezTo>
                  <a:cubicBezTo>
                    <a:pt x="99" y="65"/>
                    <a:pt x="102" y="65"/>
                    <a:pt x="106" y="65"/>
                  </a:cubicBezTo>
                  <a:cubicBezTo>
                    <a:pt x="112" y="64"/>
                    <a:pt x="119" y="65"/>
                    <a:pt x="124" y="66"/>
                  </a:cubicBezTo>
                  <a:cubicBezTo>
                    <a:pt x="129" y="68"/>
                    <a:pt x="131" y="70"/>
                    <a:pt x="128" y="7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7" name="Freeform 297"/>
            <p:cNvSpPr>
              <a:spLocks/>
            </p:cNvSpPr>
            <p:nvPr/>
          </p:nvSpPr>
          <p:spPr bwMode="auto">
            <a:xfrm>
              <a:off x="8385176" y="1449388"/>
              <a:ext cx="95250" cy="274638"/>
            </a:xfrm>
            <a:custGeom>
              <a:avLst/>
              <a:gdLst>
                <a:gd name="T0" fmla="*/ 2 w 25"/>
                <a:gd name="T1" fmla="*/ 34 h 73"/>
                <a:gd name="T2" fmla="*/ 9 w 25"/>
                <a:gd name="T3" fmla="*/ 1 h 73"/>
                <a:gd name="T4" fmla="*/ 23 w 25"/>
                <a:gd name="T5" fmla="*/ 31 h 73"/>
                <a:gd name="T6" fmla="*/ 18 w 25"/>
                <a:gd name="T7" fmla="*/ 71 h 73"/>
                <a:gd name="T8" fmla="*/ 15 w 25"/>
                <a:gd name="T9" fmla="*/ 71 h 73"/>
                <a:gd name="T10" fmla="*/ 2 w 25"/>
                <a:gd name="T11" fmla="*/ 3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73">
                  <a:moveTo>
                    <a:pt x="2" y="34"/>
                  </a:moveTo>
                  <a:cubicBezTo>
                    <a:pt x="0" y="16"/>
                    <a:pt x="3" y="2"/>
                    <a:pt x="9" y="1"/>
                  </a:cubicBezTo>
                  <a:cubicBezTo>
                    <a:pt x="14" y="0"/>
                    <a:pt x="21" y="14"/>
                    <a:pt x="23" y="31"/>
                  </a:cubicBezTo>
                  <a:cubicBezTo>
                    <a:pt x="25" y="44"/>
                    <a:pt x="20" y="63"/>
                    <a:pt x="18" y="71"/>
                  </a:cubicBezTo>
                  <a:cubicBezTo>
                    <a:pt x="17" y="72"/>
                    <a:pt x="16" y="73"/>
                    <a:pt x="15" y="71"/>
                  </a:cubicBezTo>
                  <a:cubicBezTo>
                    <a:pt x="11" y="64"/>
                    <a:pt x="4" y="47"/>
                    <a:pt x="2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8" name="Freeform 298"/>
            <p:cNvSpPr>
              <a:spLocks/>
            </p:cNvSpPr>
            <p:nvPr/>
          </p:nvSpPr>
          <p:spPr bwMode="auto">
            <a:xfrm>
              <a:off x="8877301" y="633413"/>
              <a:ext cx="79375" cy="269875"/>
            </a:xfrm>
            <a:custGeom>
              <a:avLst/>
              <a:gdLst>
                <a:gd name="T0" fmla="*/ 20 w 21"/>
                <a:gd name="T1" fmla="*/ 40 h 72"/>
                <a:gd name="T2" fmla="*/ 11 w 21"/>
                <a:gd name="T3" fmla="*/ 72 h 72"/>
                <a:gd name="T4" fmla="*/ 0 w 21"/>
                <a:gd name="T5" fmla="*/ 41 h 72"/>
                <a:gd name="T6" fmla="*/ 8 w 21"/>
                <a:gd name="T7" fmla="*/ 2 h 72"/>
                <a:gd name="T8" fmla="*/ 11 w 21"/>
                <a:gd name="T9" fmla="*/ 2 h 72"/>
                <a:gd name="T10" fmla="*/ 20 w 21"/>
                <a:gd name="T11" fmla="*/ 4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2">
                  <a:moveTo>
                    <a:pt x="20" y="40"/>
                  </a:moveTo>
                  <a:cubicBezTo>
                    <a:pt x="21" y="57"/>
                    <a:pt x="17" y="72"/>
                    <a:pt x="11" y="72"/>
                  </a:cubicBezTo>
                  <a:cubicBezTo>
                    <a:pt x="6" y="72"/>
                    <a:pt x="1" y="58"/>
                    <a:pt x="0" y="41"/>
                  </a:cubicBezTo>
                  <a:cubicBezTo>
                    <a:pt x="0" y="27"/>
                    <a:pt x="6" y="9"/>
                    <a:pt x="8" y="2"/>
                  </a:cubicBezTo>
                  <a:cubicBezTo>
                    <a:pt x="9" y="0"/>
                    <a:pt x="11" y="0"/>
                    <a:pt x="11" y="2"/>
                  </a:cubicBezTo>
                  <a:cubicBezTo>
                    <a:pt x="14" y="9"/>
                    <a:pt x="20" y="27"/>
                    <a:pt x="20" y="4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9" name="Freeform 299"/>
            <p:cNvSpPr>
              <a:spLocks/>
            </p:cNvSpPr>
            <p:nvPr/>
          </p:nvSpPr>
          <p:spPr bwMode="auto">
            <a:xfrm>
              <a:off x="10631488" y="1897063"/>
              <a:ext cx="139700" cy="257175"/>
            </a:xfrm>
            <a:custGeom>
              <a:avLst/>
              <a:gdLst>
                <a:gd name="T0" fmla="*/ 9 w 37"/>
                <a:gd name="T1" fmla="*/ 27 h 68"/>
                <a:gd name="T2" fmla="*/ 31 w 37"/>
                <a:gd name="T3" fmla="*/ 2 h 68"/>
                <a:gd name="T4" fmla="*/ 28 w 37"/>
                <a:gd name="T5" fmla="*/ 36 h 68"/>
                <a:gd name="T6" fmla="*/ 3 w 37"/>
                <a:gd name="T7" fmla="*/ 66 h 68"/>
                <a:gd name="T8" fmla="*/ 0 w 37"/>
                <a:gd name="T9" fmla="*/ 65 h 68"/>
                <a:gd name="T10" fmla="*/ 9 w 37"/>
                <a:gd name="T11" fmla="*/ 2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8">
                  <a:moveTo>
                    <a:pt x="9" y="27"/>
                  </a:moveTo>
                  <a:cubicBezTo>
                    <a:pt x="16" y="11"/>
                    <a:pt x="26" y="0"/>
                    <a:pt x="31" y="2"/>
                  </a:cubicBezTo>
                  <a:cubicBezTo>
                    <a:pt x="37" y="5"/>
                    <a:pt x="35" y="20"/>
                    <a:pt x="28" y="36"/>
                  </a:cubicBezTo>
                  <a:cubicBezTo>
                    <a:pt x="23" y="48"/>
                    <a:pt x="9" y="61"/>
                    <a:pt x="3" y="66"/>
                  </a:cubicBezTo>
                  <a:cubicBezTo>
                    <a:pt x="2" y="68"/>
                    <a:pt x="0" y="67"/>
                    <a:pt x="0" y="65"/>
                  </a:cubicBezTo>
                  <a:cubicBezTo>
                    <a:pt x="1" y="57"/>
                    <a:pt x="4" y="39"/>
                    <a:pt x="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0" name="Freeform 300"/>
            <p:cNvSpPr>
              <a:spLocks/>
            </p:cNvSpPr>
            <p:nvPr/>
          </p:nvSpPr>
          <p:spPr bwMode="auto">
            <a:xfrm>
              <a:off x="9297988" y="395288"/>
              <a:ext cx="255588" cy="123825"/>
            </a:xfrm>
            <a:custGeom>
              <a:avLst/>
              <a:gdLst>
                <a:gd name="T0" fmla="*/ 33 w 68"/>
                <a:gd name="T1" fmla="*/ 8 h 33"/>
                <a:gd name="T2" fmla="*/ 66 w 68"/>
                <a:gd name="T3" fmla="*/ 6 h 33"/>
                <a:gd name="T4" fmla="*/ 41 w 68"/>
                <a:gd name="T5" fmla="*/ 28 h 33"/>
                <a:gd name="T6" fmla="*/ 2 w 68"/>
                <a:gd name="T7" fmla="*/ 33 h 33"/>
                <a:gd name="T8" fmla="*/ 1 w 68"/>
                <a:gd name="T9" fmla="*/ 30 h 33"/>
                <a:gd name="T10" fmla="*/ 33 w 68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33">
                  <a:moveTo>
                    <a:pt x="33" y="8"/>
                  </a:moveTo>
                  <a:cubicBezTo>
                    <a:pt x="49" y="2"/>
                    <a:pt x="64" y="0"/>
                    <a:pt x="66" y="6"/>
                  </a:cubicBezTo>
                  <a:cubicBezTo>
                    <a:pt x="68" y="11"/>
                    <a:pt x="57" y="21"/>
                    <a:pt x="41" y="28"/>
                  </a:cubicBezTo>
                  <a:cubicBezTo>
                    <a:pt x="29" y="33"/>
                    <a:pt x="10" y="33"/>
                    <a:pt x="2" y="33"/>
                  </a:cubicBezTo>
                  <a:cubicBezTo>
                    <a:pt x="1" y="33"/>
                    <a:pt x="0" y="31"/>
                    <a:pt x="1" y="30"/>
                  </a:cubicBezTo>
                  <a:cubicBezTo>
                    <a:pt x="7" y="25"/>
                    <a:pt x="21" y="13"/>
                    <a:pt x="33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1" name="Freeform 301"/>
            <p:cNvSpPr>
              <a:spLocks/>
            </p:cNvSpPr>
            <p:nvPr/>
          </p:nvSpPr>
          <p:spPr bwMode="auto">
            <a:xfrm>
              <a:off x="7543801" y="1028700"/>
              <a:ext cx="260350" cy="123825"/>
            </a:xfrm>
            <a:custGeom>
              <a:avLst/>
              <a:gdLst>
                <a:gd name="T0" fmla="*/ 34 w 69"/>
                <a:gd name="T1" fmla="*/ 8 h 33"/>
                <a:gd name="T2" fmla="*/ 67 w 69"/>
                <a:gd name="T3" fmla="*/ 6 h 33"/>
                <a:gd name="T4" fmla="*/ 42 w 69"/>
                <a:gd name="T5" fmla="*/ 28 h 33"/>
                <a:gd name="T6" fmla="*/ 3 w 69"/>
                <a:gd name="T7" fmla="*/ 33 h 33"/>
                <a:gd name="T8" fmla="*/ 2 w 69"/>
                <a:gd name="T9" fmla="*/ 30 h 33"/>
                <a:gd name="T10" fmla="*/ 34 w 69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3">
                  <a:moveTo>
                    <a:pt x="34" y="8"/>
                  </a:moveTo>
                  <a:cubicBezTo>
                    <a:pt x="50" y="1"/>
                    <a:pt x="64" y="0"/>
                    <a:pt x="67" y="6"/>
                  </a:cubicBezTo>
                  <a:cubicBezTo>
                    <a:pt x="69" y="11"/>
                    <a:pt x="58" y="21"/>
                    <a:pt x="42" y="28"/>
                  </a:cubicBezTo>
                  <a:cubicBezTo>
                    <a:pt x="29" y="33"/>
                    <a:pt x="11" y="33"/>
                    <a:pt x="3" y="33"/>
                  </a:cubicBezTo>
                  <a:cubicBezTo>
                    <a:pt x="1" y="33"/>
                    <a:pt x="0" y="31"/>
                    <a:pt x="2" y="30"/>
                  </a:cubicBezTo>
                  <a:cubicBezTo>
                    <a:pt x="8" y="25"/>
                    <a:pt x="22" y="13"/>
                    <a:pt x="34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2" name="Freeform 302"/>
            <p:cNvSpPr>
              <a:spLocks/>
            </p:cNvSpPr>
            <p:nvPr/>
          </p:nvSpPr>
          <p:spPr bwMode="auto">
            <a:xfrm>
              <a:off x="6630988" y="1016000"/>
              <a:ext cx="26988" cy="49213"/>
            </a:xfrm>
            <a:custGeom>
              <a:avLst/>
              <a:gdLst>
                <a:gd name="T0" fmla="*/ 1 w 7"/>
                <a:gd name="T1" fmla="*/ 1 h 13"/>
                <a:gd name="T2" fmla="*/ 6 w 7"/>
                <a:gd name="T3" fmla="*/ 1 h 13"/>
                <a:gd name="T4" fmla="*/ 7 w 7"/>
                <a:gd name="T5" fmla="*/ 6 h 13"/>
                <a:gd name="T6" fmla="*/ 6 w 7"/>
                <a:gd name="T7" fmla="*/ 13 h 13"/>
                <a:gd name="T8" fmla="*/ 2 w 7"/>
                <a:gd name="T9" fmla="*/ 7 h 13"/>
                <a:gd name="T10" fmla="*/ 1 w 7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1" y="1"/>
                  </a:moveTo>
                  <a:cubicBezTo>
                    <a:pt x="2" y="0"/>
                    <a:pt x="5" y="0"/>
                    <a:pt x="6" y="1"/>
                  </a:cubicBezTo>
                  <a:cubicBezTo>
                    <a:pt x="7" y="3"/>
                    <a:pt x="7" y="4"/>
                    <a:pt x="7" y="6"/>
                  </a:cubicBezTo>
                  <a:cubicBezTo>
                    <a:pt x="7" y="8"/>
                    <a:pt x="7" y="10"/>
                    <a:pt x="6" y="13"/>
                  </a:cubicBezTo>
                  <a:cubicBezTo>
                    <a:pt x="6" y="13"/>
                    <a:pt x="3" y="9"/>
                    <a:pt x="2" y="7"/>
                  </a:cubicBezTo>
                  <a:cubicBezTo>
                    <a:pt x="1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3" name="Freeform 303"/>
            <p:cNvSpPr>
              <a:spLocks noEditPoints="1"/>
            </p:cNvSpPr>
            <p:nvPr/>
          </p:nvSpPr>
          <p:spPr bwMode="auto">
            <a:xfrm>
              <a:off x="6500813" y="1001713"/>
              <a:ext cx="379413" cy="381000"/>
            </a:xfrm>
            <a:custGeom>
              <a:avLst/>
              <a:gdLst>
                <a:gd name="T0" fmla="*/ 14 w 101"/>
                <a:gd name="T1" fmla="*/ 15 h 101"/>
                <a:gd name="T2" fmla="*/ 29 w 101"/>
                <a:gd name="T3" fmla="*/ 13 h 101"/>
                <a:gd name="T4" fmla="*/ 48 w 101"/>
                <a:gd name="T5" fmla="*/ 36 h 101"/>
                <a:gd name="T6" fmla="*/ 53 w 101"/>
                <a:gd name="T7" fmla="*/ 4 h 101"/>
                <a:gd name="T8" fmla="*/ 76 w 101"/>
                <a:gd name="T9" fmla="*/ 12 h 101"/>
                <a:gd name="T10" fmla="*/ 89 w 101"/>
                <a:gd name="T11" fmla="*/ 20 h 101"/>
                <a:gd name="T12" fmla="*/ 64 w 101"/>
                <a:gd name="T13" fmla="*/ 46 h 101"/>
                <a:gd name="T14" fmla="*/ 78 w 101"/>
                <a:gd name="T15" fmla="*/ 46 h 101"/>
                <a:gd name="T16" fmla="*/ 100 w 101"/>
                <a:gd name="T17" fmla="*/ 64 h 101"/>
                <a:gd name="T18" fmla="*/ 88 w 101"/>
                <a:gd name="T19" fmla="*/ 85 h 101"/>
                <a:gd name="T20" fmla="*/ 74 w 101"/>
                <a:gd name="T21" fmla="*/ 88 h 101"/>
                <a:gd name="T22" fmla="*/ 53 w 101"/>
                <a:gd name="T23" fmla="*/ 65 h 101"/>
                <a:gd name="T24" fmla="*/ 46 w 101"/>
                <a:gd name="T25" fmla="*/ 98 h 101"/>
                <a:gd name="T26" fmla="*/ 24 w 101"/>
                <a:gd name="T27" fmla="*/ 89 h 101"/>
                <a:gd name="T28" fmla="*/ 11 w 101"/>
                <a:gd name="T29" fmla="*/ 80 h 101"/>
                <a:gd name="T30" fmla="*/ 37 w 101"/>
                <a:gd name="T31" fmla="*/ 56 h 101"/>
                <a:gd name="T32" fmla="*/ 23 w 101"/>
                <a:gd name="T33" fmla="*/ 55 h 101"/>
                <a:gd name="T34" fmla="*/ 1 w 101"/>
                <a:gd name="T35" fmla="*/ 35 h 101"/>
                <a:gd name="T36" fmla="*/ 48 w 101"/>
                <a:gd name="T37" fmla="*/ 55 h 101"/>
                <a:gd name="T38" fmla="*/ 53 w 101"/>
                <a:gd name="T39" fmla="*/ 46 h 101"/>
                <a:gd name="T40" fmla="*/ 48 w 101"/>
                <a:gd name="T41" fmla="*/ 55 h 101"/>
                <a:gd name="T42" fmla="*/ 75 w 101"/>
                <a:gd name="T43" fmla="*/ 27 h 101"/>
                <a:gd name="T44" fmla="*/ 68 w 101"/>
                <a:gd name="T45" fmla="*/ 23 h 101"/>
                <a:gd name="T46" fmla="*/ 57 w 101"/>
                <a:gd name="T47" fmla="*/ 19 h 101"/>
                <a:gd name="T48" fmla="*/ 55 w 101"/>
                <a:gd name="T49" fmla="*/ 37 h 101"/>
                <a:gd name="T50" fmla="*/ 60 w 101"/>
                <a:gd name="T51" fmla="*/ 40 h 101"/>
                <a:gd name="T52" fmla="*/ 62 w 101"/>
                <a:gd name="T53" fmla="*/ 60 h 101"/>
                <a:gd name="T54" fmla="*/ 75 w 101"/>
                <a:gd name="T55" fmla="*/ 75 h 101"/>
                <a:gd name="T56" fmla="*/ 79 w 101"/>
                <a:gd name="T57" fmla="*/ 68 h 101"/>
                <a:gd name="T58" fmla="*/ 83 w 101"/>
                <a:gd name="T59" fmla="*/ 57 h 101"/>
                <a:gd name="T60" fmla="*/ 64 w 101"/>
                <a:gd name="T61" fmla="*/ 56 h 101"/>
                <a:gd name="T62" fmla="*/ 62 w 101"/>
                <a:gd name="T63" fmla="*/ 60 h 101"/>
                <a:gd name="T64" fmla="*/ 27 w 101"/>
                <a:gd name="T65" fmla="*/ 70 h 101"/>
                <a:gd name="T66" fmla="*/ 28 w 101"/>
                <a:gd name="T67" fmla="*/ 77 h 101"/>
                <a:gd name="T68" fmla="*/ 38 w 101"/>
                <a:gd name="T69" fmla="*/ 84 h 101"/>
                <a:gd name="T70" fmla="*/ 48 w 101"/>
                <a:gd name="T71" fmla="*/ 73 h 101"/>
                <a:gd name="T72" fmla="*/ 43 w 101"/>
                <a:gd name="T73" fmla="*/ 63 h 101"/>
                <a:gd name="T74" fmla="*/ 17 w 101"/>
                <a:gd name="T75" fmla="*/ 38 h 101"/>
                <a:gd name="T76" fmla="*/ 28 w 101"/>
                <a:gd name="T77" fmla="*/ 47 h 101"/>
                <a:gd name="T78" fmla="*/ 38 w 101"/>
                <a:gd name="T79" fmla="*/ 43 h 101"/>
                <a:gd name="T80" fmla="*/ 31 w 101"/>
                <a:gd name="T81" fmla="*/ 27 h 101"/>
                <a:gd name="T82" fmla="*/ 24 w 101"/>
                <a:gd name="T83" fmla="*/ 28 h 101"/>
                <a:gd name="T84" fmla="*/ 17 w 101"/>
                <a:gd name="T85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" h="101">
                  <a:moveTo>
                    <a:pt x="12" y="24"/>
                  </a:moveTo>
                  <a:cubicBezTo>
                    <a:pt x="13" y="21"/>
                    <a:pt x="13" y="18"/>
                    <a:pt x="14" y="15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4" y="11"/>
                    <a:pt x="27" y="12"/>
                    <a:pt x="29" y="13"/>
                  </a:cubicBezTo>
                  <a:cubicBezTo>
                    <a:pt x="38" y="18"/>
                    <a:pt x="43" y="27"/>
                    <a:pt x="45" y="37"/>
                  </a:cubicBezTo>
                  <a:cubicBezTo>
                    <a:pt x="46" y="37"/>
                    <a:pt x="47" y="37"/>
                    <a:pt x="48" y="36"/>
                  </a:cubicBezTo>
                  <a:cubicBezTo>
                    <a:pt x="47" y="32"/>
                    <a:pt x="46" y="28"/>
                    <a:pt x="46" y="23"/>
                  </a:cubicBezTo>
                  <a:cubicBezTo>
                    <a:pt x="46" y="16"/>
                    <a:pt x="48" y="9"/>
                    <a:pt x="53" y="4"/>
                  </a:cubicBezTo>
                  <a:cubicBezTo>
                    <a:pt x="56" y="1"/>
                    <a:pt x="60" y="0"/>
                    <a:pt x="64" y="2"/>
                  </a:cubicBezTo>
                  <a:cubicBezTo>
                    <a:pt x="69" y="4"/>
                    <a:pt x="71" y="10"/>
                    <a:pt x="76" y="12"/>
                  </a:cubicBezTo>
                  <a:cubicBezTo>
                    <a:pt x="79" y="13"/>
                    <a:pt x="82" y="13"/>
                    <a:pt x="85" y="14"/>
                  </a:cubicBezTo>
                  <a:cubicBezTo>
                    <a:pt x="87" y="15"/>
                    <a:pt x="89" y="18"/>
                    <a:pt x="89" y="20"/>
                  </a:cubicBezTo>
                  <a:cubicBezTo>
                    <a:pt x="90" y="23"/>
                    <a:pt x="89" y="26"/>
                    <a:pt x="88" y="29"/>
                  </a:cubicBezTo>
                  <a:cubicBezTo>
                    <a:pt x="84" y="38"/>
                    <a:pt x="74" y="43"/>
                    <a:pt x="64" y="46"/>
                  </a:cubicBezTo>
                  <a:cubicBezTo>
                    <a:pt x="64" y="47"/>
                    <a:pt x="64" y="47"/>
                    <a:pt x="64" y="48"/>
                  </a:cubicBezTo>
                  <a:cubicBezTo>
                    <a:pt x="69" y="47"/>
                    <a:pt x="73" y="46"/>
                    <a:pt x="78" y="46"/>
                  </a:cubicBezTo>
                  <a:cubicBezTo>
                    <a:pt x="85" y="46"/>
                    <a:pt x="92" y="48"/>
                    <a:pt x="98" y="54"/>
                  </a:cubicBezTo>
                  <a:cubicBezTo>
                    <a:pt x="100" y="57"/>
                    <a:pt x="101" y="60"/>
                    <a:pt x="100" y="64"/>
                  </a:cubicBezTo>
                  <a:cubicBezTo>
                    <a:pt x="98" y="69"/>
                    <a:pt x="92" y="71"/>
                    <a:pt x="90" y="76"/>
                  </a:cubicBezTo>
                  <a:cubicBezTo>
                    <a:pt x="89" y="79"/>
                    <a:pt x="90" y="82"/>
                    <a:pt x="88" y="85"/>
                  </a:cubicBezTo>
                  <a:cubicBezTo>
                    <a:pt x="87" y="87"/>
                    <a:pt x="85" y="89"/>
                    <a:pt x="82" y="89"/>
                  </a:cubicBezTo>
                  <a:cubicBezTo>
                    <a:pt x="79" y="90"/>
                    <a:pt x="76" y="89"/>
                    <a:pt x="74" y="88"/>
                  </a:cubicBezTo>
                  <a:cubicBezTo>
                    <a:pt x="64" y="84"/>
                    <a:pt x="59" y="74"/>
                    <a:pt x="56" y="64"/>
                  </a:cubicBezTo>
                  <a:cubicBezTo>
                    <a:pt x="55" y="64"/>
                    <a:pt x="54" y="64"/>
                    <a:pt x="53" y="65"/>
                  </a:cubicBezTo>
                  <a:cubicBezTo>
                    <a:pt x="54" y="69"/>
                    <a:pt x="55" y="74"/>
                    <a:pt x="55" y="79"/>
                  </a:cubicBezTo>
                  <a:cubicBezTo>
                    <a:pt x="55" y="86"/>
                    <a:pt x="52" y="93"/>
                    <a:pt x="46" y="98"/>
                  </a:cubicBezTo>
                  <a:cubicBezTo>
                    <a:pt x="43" y="101"/>
                    <a:pt x="40" y="101"/>
                    <a:pt x="36" y="100"/>
                  </a:cubicBezTo>
                  <a:cubicBezTo>
                    <a:pt x="31" y="98"/>
                    <a:pt x="29" y="91"/>
                    <a:pt x="24" y="89"/>
                  </a:cubicBezTo>
                  <a:cubicBezTo>
                    <a:pt x="21" y="88"/>
                    <a:pt x="18" y="88"/>
                    <a:pt x="16" y="87"/>
                  </a:cubicBezTo>
                  <a:cubicBezTo>
                    <a:pt x="13" y="85"/>
                    <a:pt x="12" y="83"/>
                    <a:pt x="11" y="80"/>
                  </a:cubicBezTo>
                  <a:cubicBezTo>
                    <a:pt x="11" y="77"/>
                    <a:pt x="12" y="74"/>
                    <a:pt x="13" y="72"/>
                  </a:cubicBezTo>
                  <a:cubicBezTo>
                    <a:pt x="18" y="63"/>
                    <a:pt x="27" y="58"/>
                    <a:pt x="37" y="56"/>
                  </a:cubicBezTo>
                  <a:cubicBezTo>
                    <a:pt x="37" y="55"/>
                    <a:pt x="37" y="54"/>
                    <a:pt x="36" y="53"/>
                  </a:cubicBezTo>
                  <a:cubicBezTo>
                    <a:pt x="32" y="54"/>
                    <a:pt x="27" y="55"/>
                    <a:pt x="23" y="55"/>
                  </a:cubicBezTo>
                  <a:cubicBezTo>
                    <a:pt x="15" y="54"/>
                    <a:pt x="8" y="51"/>
                    <a:pt x="3" y="46"/>
                  </a:cubicBezTo>
                  <a:cubicBezTo>
                    <a:pt x="0" y="43"/>
                    <a:pt x="0" y="39"/>
                    <a:pt x="1" y="35"/>
                  </a:cubicBezTo>
                  <a:cubicBezTo>
                    <a:pt x="3" y="30"/>
                    <a:pt x="10" y="29"/>
                    <a:pt x="12" y="24"/>
                  </a:cubicBezTo>
                  <a:close/>
                  <a:moveTo>
                    <a:pt x="48" y="55"/>
                  </a:moveTo>
                  <a:cubicBezTo>
                    <a:pt x="50" y="57"/>
                    <a:pt x="54" y="56"/>
                    <a:pt x="55" y="53"/>
                  </a:cubicBezTo>
                  <a:cubicBezTo>
                    <a:pt x="57" y="51"/>
                    <a:pt x="56" y="47"/>
                    <a:pt x="53" y="46"/>
                  </a:cubicBezTo>
                  <a:cubicBezTo>
                    <a:pt x="50" y="44"/>
                    <a:pt x="47" y="45"/>
                    <a:pt x="45" y="48"/>
                  </a:cubicBezTo>
                  <a:cubicBezTo>
                    <a:pt x="44" y="50"/>
                    <a:pt x="45" y="54"/>
                    <a:pt x="48" y="55"/>
                  </a:cubicBezTo>
                  <a:close/>
                  <a:moveTo>
                    <a:pt x="74" y="31"/>
                  </a:moveTo>
                  <a:cubicBezTo>
                    <a:pt x="74" y="30"/>
                    <a:pt x="75" y="28"/>
                    <a:pt x="75" y="27"/>
                  </a:cubicBezTo>
                  <a:cubicBezTo>
                    <a:pt x="74" y="26"/>
                    <a:pt x="73" y="24"/>
                    <a:pt x="72" y="24"/>
                  </a:cubicBezTo>
                  <a:cubicBezTo>
                    <a:pt x="71" y="23"/>
                    <a:pt x="69" y="23"/>
                    <a:pt x="68" y="23"/>
                  </a:cubicBezTo>
                  <a:cubicBezTo>
                    <a:pt x="66" y="22"/>
                    <a:pt x="65" y="19"/>
                    <a:pt x="62" y="18"/>
                  </a:cubicBezTo>
                  <a:cubicBezTo>
                    <a:pt x="60" y="17"/>
                    <a:pt x="58" y="17"/>
                    <a:pt x="57" y="19"/>
                  </a:cubicBezTo>
                  <a:cubicBezTo>
                    <a:pt x="55" y="21"/>
                    <a:pt x="53" y="25"/>
                    <a:pt x="53" y="28"/>
                  </a:cubicBezTo>
                  <a:cubicBezTo>
                    <a:pt x="53" y="31"/>
                    <a:pt x="54" y="35"/>
                    <a:pt x="55" y="37"/>
                  </a:cubicBezTo>
                  <a:cubicBezTo>
                    <a:pt x="56" y="38"/>
                    <a:pt x="57" y="38"/>
                    <a:pt x="57" y="38"/>
                  </a:cubicBezTo>
                  <a:cubicBezTo>
                    <a:pt x="58" y="39"/>
                    <a:pt x="59" y="39"/>
                    <a:pt x="60" y="40"/>
                  </a:cubicBezTo>
                  <a:cubicBezTo>
                    <a:pt x="65" y="39"/>
                    <a:pt x="71" y="36"/>
                    <a:pt x="74" y="31"/>
                  </a:cubicBezTo>
                  <a:close/>
                  <a:moveTo>
                    <a:pt x="62" y="60"/>
                  </a:moveTo>
                  <a:cubicBezTo>
                    <a:pt x="63" y="65"/>
                    <a:pt x="66" y="71"/>
                    <a:pt x="71" y="74"/>
                  </a:cubicBezTo>
                  <a:cubicBezTo>
                    <a:pt x="72" y="74"/>
                    <a:pt x="74" y="75"/>
                    <a:pt x="75" y="75"/>
                  </a:cubicBezTo>
                  <a:cubicBezTo>
                    <a:pt x="76" y="74"/>
                    <a:pt x="78" y="74"/>
                    <a:pt x="78" y="72"/>
                  </a:cubicBezTo>
                  <a:cubicBezTo>
                    <a:pt x="79" y="71"/>
                    <a:pt x="78" y="69"/>
                    <a:pt x="79" y="68"/>
                  </a:cubicBezTo>
                  <a:cubicBezTo>
                    <a:pt x="80" y="66"/>
                    <a:pt x="83" y="65"/>
                    <a:pt x="84" y="62"/>
                  </a:cubicBezTo>
                  <a:cubicBezTo>
                    <a:pt x="84" y="60"/>
                    <a:pt x="84" y="59"/>
                    <a:pt x="83" y="57"/>
                  </a:cubicBezTo>
                  <a:cubicBezTo>
                    <a:pt x="80" y="55"/>
                    <a:pt x="76" y="53"/>
                    <a:pt x="73" y="53"/>
                  </a:cubicBezTo>
                  <a:cubicBezTo>
                    <a:pt x="70" y="53"/>
                    <a:pt x="67" y="54"/>
                    <a:pt x="64" y="56"/>
                  </a:cubicBezTo>
                  <a:cubicBezTo>
                    <a:pt x="64" y="56"/>
                    <a:pt x="63" y="57"/>
                    <a:pt x="63" y="58"/>
                  </a:cubicBezTo>
                  <a:cubicBezTo>
                    <a:pt x="62" y="58"/>
                    <a:pt x="62" y="59"/>
                    <a:pt x="62" y="60"/>
                  </a:cubicBezTo>
                  <a:close/>
                  <a:moveTo>
                    <a:pt x="42" y="62"/>
                  </a:moveTo>
                  <a:cubicBezTo>
                    <a:pt x="36" y="62"/>
                    <a:pt x="30" y="65"/>
                    <a:pt x="27" y="70"/>
                  </a:cubicBezTo>
                  <a:cubicBezTo>
                    <a:pt x="27" y="71"/>
                    <a:pt x="26" y="73"/>
                    <a:pt x="26" y="74"/>
                  </a:cubicBezTo>
                  <a:cubicBezTo>
                    <a:pt x="26" y="75"/>
                    <a:pt x="27" y="77"/>
                    <a:pt x="28" y="77"/>
                  </a:cubicBezTo>
                  <a:cubicBezTo>
                    <a:pt x="30" y="78"/>
                    <a:pt x="31" y="78"/>
                    <a:pt x="33" y="78"/>
                  </a:cubicBezTo>
                  <a:cubicBezTo>
                    <a:pt x="35" y="80"/>
                    <a:pt x="36" y="83"/>
                    <a:pt x="38" y="84"/>
                  </a:cubicBezTo>
                  <a:cubicBezTo>
                    <a:pt x="40" y="85"/>
                    <a:pt x="42" y="84"/>
                    <a:pt x="43" y="83"/>
                  </a:cubicBezTo>
                  <a:cubicBezTo>
                    <a:pt x="46" y="81"/>
                    <a:pt x="47" y="77"/>
                    <a:pt x="48" y="73"/>
                  </a:cubicBezTo>
                  <a:cubicBezTo>
                    <a:pt x="48" y="70"/>
                    <a:pt x="47" y="67"/>
                    <a:pt x="46" y="64"/>
                  </a:cubicBezTo>
                  <a:cubicBezTo>
                    <a:pt x="45" y="64"/>
                    <a:pt x="44" y="63"/>
                    <a:pt x="43" y="63"/>
                  </a:cubicBezTo>
                  <a:cubicBezTo>
                    <a:pt x="43" y="63"/>
                    <a:pt x="42" y="62"/>
                    <a:pt x="42" y="62"/>
                  </a:cubicBezTo>
                  <a:close/>
                  <a:moveTo>
                    <a:pt x="17" y="38"/>
                  </a:moveTo>
                  <a:cubicBezTo>
                    <a:pt x="17" y="40"/>
                    <a:pt x="17" y="42"/>
                    <a:pt x="18" y="43"/>
                  </a:cubicBezTo>
                  <a:cubicBezTo>
                    <a:pt x="21" y="46"/>
                    <a:pt x="24" y="47"/>
                    <a:pt x="28" y="47"/>
                  </a:cubicBezTo>
                  <a:cubicBezTo>
                    <a:pt x="31" y="48"/>
                    <a:pt x="34" y="47"/>
                    <a:pt x="37" y="46"/>
                  </a:cubicBezTo>
                  <a:cubicBezTo>
                    <a:pt x="37" y="45"/>
                    <a:pt x="38" y="44"/>
                    <a:pt x="38" y="43"/>
                  </a:cubicBezTo>
                  <a:cubicBezTo>
                    <a:pt x="38" y="43"/>
                    <a:pt x="39" y="42"/>
                    <a:pt x="39" y="41"/>
                  </a:cubicBezTo>
                  <a:cubicBezTo>
                    <a:pt x="38" y="36"/>
                    <a:pt x="36" y="30"/>
                    <a:pt x="31" y="27"/>
                  </a:cubicBezTo>
                  <a:cubicBezTo>
                    <a:pt x="30" y="26"/>
                    <a:pt x="28" y="26"/>
                    <a:pt x="27" y="26"/>
                  </a:cubicBezTo>
                  <a:cubicBezTo>
                    <a:pt x="26" y="26"/>
                    <a:pt x="24" y="27"/>
                    <a:pt x="24" y="28"/>
                  </a:cubicBezTo>
                  <a:cubicBezTo>
                    <a:pt x="23" y="29"/>
                    <a:pt x="23" y="31"/>
                    <a:pt x="23" y="32"/>
                  </a:cubicBezTo>
                  <a:cubicBezTo>
                    <a:pt x="21" y="35"/>
                    <a:pt x="18" y="36"/>
                    <a:pt x="1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4" name="Freeform 304"/>
            <p:cNvSpPr>
              <a:spLocks/>
            </p:cNvSpPr>
            <p:nvPr/>
          </p:nvSpPr>
          <p:spPr bwMode="auto">
            <a:xfrm>
              <a:off x="6518276" y="1220788"/>
              <a:ext cx="49213" cy="25400"/>
            </a:xfrm>
            <a:custGeom>
              <a:avLst/>
              <a:gdLst>
                <a:gd name="T0" fmla="*/ 6 w 13"/>
                <a:gd name="T1" fmla="*/ 0 h 7"/>
                <a:gd name="T2" fmla="*/ 13 w 13"/>
                <a:gd name="T3" fmla="*/ 1 h 7"/>
                <a:gd name="T4" fmla="*/ 7 w 13"/>
                <a:gd name="T5" fmla="*/ 5 h 7"/>
                <a:gd name="T6" fmla="*/ 2 w 13"/>
                <a:gd name="T7" fmla="*/ 6 h 7"/>
                <a:gd name="T8" fmla="*/ 2 w 13"/>
                <a:gd name="T9" fmla="*/ 1 h 7"/>
                <a:gd name="T10" fmla="*/ 6 w 1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6" y="0"/>
                  </a:moveTo>
                  <a:cubicBezTo>
                    <a:pt x="9" y="0"/>
                    <a:pt x="11" y="0"/>
                    <a:pt x="13" y="1"/>
                  </a:cubicBezTo>
                  <a:cubicBezTo>
                    <a:pt x="13" y="1"/>
                    <a:pt x="10" y="4"/>
                    <a:pt x="7" y="5"/>
                  </a:cubicBezTo>
                  <a:cubicBezTo>
                    <a:pt x="5" y="6"/>
                    <a:pt x="3" y="7"/>
                    <a:pt x="2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5" name="Freeform 305"/>
            <p:cNvSpPr>
              <a:spLocks/>
            </p:cNvSpPr>
            <p:nvPr/>
          </p:nvSpPr>
          <p:spPr bwMode="auto">
            <a:xfrm>
              <a:off x="6718301" y="1309688"/>
              <a:ext cx="25400" cy="49213"/>
            </a:xfrm>
            <a:custGeom>
              <a:avLst/>
              <a:gdLst>
                <a:gd name="T0" fmla="*/ 6 w 7"/>
                <a:gd name="T1" fmla="*/ 12 h 13"/>
                <a:gd name="T2" fmla="*/ 2 w 7"/>
                <a:gd name="T3" fmla="*/ 11 h 13"/>
                <a:gd name="T4" fmla="*/ 0 w 7"/>
                <a:gd name="T5" fmla="*/ 7 h 13"/>
                <a:gd name="T6" fmla="*/ 1 w 7"/>
                <a:gd name="T7" fmla="*/ 0 h 13"/>
                <a:gd name="T8" fmla="*/ 6 w 7"/>
                <a:gd name="T9" fmla="*/ 6 h 13"/>
                <a:gd name="T10" fmla="*/ 6 w 7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12"/>
                  </a:moveTo>
                  <a:cubicBezTo>
                    <a:pt x="5" y="13"/>
                    <a:pt x="3" y="13"/>
                    <a:pt x="2" y="11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2"/>
                    <a:pt x="1" y="0"/>
                  </a:cubicBezTo>
                  <a:cubicBezTo>
                    <a:pt x="1" y="0"/>
                    <a:pt x="5" y="4"/>
                    <a:pt x="6" y="6"/>
                  </a:cubicBezTo>
                  <a:cubicBezTo>
                    <a:pt x="7" y="8"/>
                    <a:pt x="7" y="10"/>
                    <a:pt x="6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6" name="Freeform 306"/>
            <p:cNvSpPr>
              <a:spLocks/>
            </p:cNvSpPr>
            <p:nvPr/>
          </p:nvSpPr>
          <p:spPr bwMode="auto">
            <a:xfrm>
              <a:off x="6808788" y="1136650"/>
              <a:ext cx="47625" cy="26988"/>
            </a:xfrm>
            <a:custGeom>
              <a:avLst/>
              <a:gdLst>
                <a:gd name="T0" fmla="*/ 7 w 13"/>
                <a:gd name="T1" fmla="*/ 7 h 7"/>
                <a:gd name="T2" fmla="*/ 0 w 13"/>
                <a:gd name="T3" fmla="*/ 6 h 7"/>
                <a:gd name="T4" fmla="*/ 6 w 13"/>
                <a:gd name="T5" fmla="*/ 1 h 7"/>
                <a:gd name="T6" fmla="*/ 12 w 13"/>
                <a:gd name="T7" fmla="*/ 1 h 7"/>
                <a:gd name="T8" fmla="*/ 11 w 13"/>
                <a:gd name="T9" fmla="*/ 6 h 7"/>
                <a:gd name="T10" fmla="*/ 7 w 1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7" y="7"/>
                  </a:moveTo>
                  <a:cubicBezTo>
                    <a:pt x="5" y="7"/>
                    <a:pt x="2" y="6"/>
                    <a:pt x="0" y="6"/>
                  </a:cubicBezTo>
                  <a:cubicBezTo>
                    <a:pt x="0" y="6"/>
                    <a:pt x="4" y="2"/>
                    <a:pt x="6" y="1"/>
                  </a:cubicBezTo>
                  <a:cubicBezTo>
                    <a:pt x="8" y="0"/>
                    <a:pt x="10" y="0"/>
                    <a:pt x="12" y="1"/>
                  </a:cubicBezTo>
                  <a:cubicBezTo>
                    <a:pt x="13" y="2"/>
                    <a:pt x="13" y="4"/>
                    <a:pt x="11" y="6"/>
                  </a:cubicBezTo>
                  <a:cubicBezTo>
                    <a:pt x="10" y="7"/>
                    <a:pt x="9" y="7"/>
                    <a:pt x="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7" name="Freeform 307"/>
            <p:cNvSpPr>
              <a:spLocks/>
            </p:cNvSpPr>
            <p:nvPr/>
          </p:nvSpPr>
          <p:spPr bwMode="auto">
            <a:xfrm>
              <a:off x="5376863" y="914400"/>
              <a:ext cx="33338" cy="23813"/>
            </a:xfrm>
            <a:custGeom>
              <a:avLst/>
              <a:gdLst>
                <a:gd name="T0" fmla="*/ 1 w 9"/>
                <a:gd name="T1" fmla="*/ 2 h 6"/>
                <a:gd name="T2" fmla="*/ 3 w 9"/>
                <a:gd name="T3" fmla="*/ 0 h 6"/>
                <a:gd name="T4" fmla="*/ 6 w 9"/>
                <a:gd name="T5" fmla="*/ 1 h 6"/>
                <a:gd name="T6" fmla="*/ 9 w 9"/>
                <a:gd name="T7" fmla="*/ 6 h 6"/>
                <a:gd name="T8" fmla="*/ 4 w 9"/>
                <a:gd name="T9" fmla="*/ 5 h 6"/>
                <a:gd name="T10" fmla="*/ 1 w 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7" y="3"/>
                    <a:pt x="9" y="4"/>
                    <a:pt x="9" y="6"/>
                  </a:cubicBezTo>
                  <a:cubicBezTo>
                    <a:pt x="9" y="6"/>
                    <a:pt x="6" y="6"/>
                    <a:pt x="4" y="5"/>
                  </a:cubicBezTo>
                  <a:cubicBezTo>
                    <a:pt x="2" y="4"/>
                    <a:pt x="1" y="4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8" name="Freeform 308"/>
            <p:cNvSpPr>
              <a:spLocks noEditPoints="1"/>
            </p:cNvSpPr>
            <p:nvPr/>
          </p:nvSpPr>
          <p:spPr bwMode="auto">
            <a:xfrm>
              <a:off x="5354638" y="839788"/>
              <a:ext cx="288925" cy="285750"/>
            </a:xfrm>
            <a:custGeom>
              <a:avLst/>
              <a:gdLst>
                <a:gd name="T0" fmla="*/ 1 w 77"/>
                <a:gd name="T1" fmla="*/ 39 h 76"/>
                <a:gd name="T2" fmla="*/ 7 w 77"/>
                <a:gd name="T3" fmla="*/ 30 h 76"/>
                <a:gd name="T4" fmla="*/ 30 w 77"/>
                <a:gd name="T5" fmla="*/ 32 h 76"/>
                <a:gd name="T6" fmla="*/ 15 w 77"/>
                <a:gd name="T7" fmla="*/ 12 h 76"/>
                <a:gd name="T8" fmla="*/ 31 w 77"/>
                <a:gd name="T9" fmla="*/ 4 h 76"/>
                <a:gd name="T10" fmla="*/ 42 w 77"/>
                <a:gd name="T11" fmla="*/ 2 h 76"/>
                <a:gd name="T12" fmla="*/ 43 w 77"/>
                <a:gd name="T13" fmla="*/ 29 h 76"/>
                <a:gd name="T14" fmla="*/ 50 w 77"/>
                <a:gd name="T15" fmla="*/ 21 h 76"/>
                <a:gd name="T16" fmla="*/ 71 w 77"/>
                <a:gd name="T17" fmla="*/ 18 h 76"/>
                <a:gd name="T18" fmla="*/ 76 w 77"/>
                <a:gd name="T19" fmla="*/ 35 h 76"/>
                <a:gd name="T20" fmla="*/ 70 w 77"/>
                <a:gd name="T21" fmla="*/ 45 h 76"/>
                <a:gd name="T22" fmla="*/ 47 w 77"/>
                <a:gd name="T23" fmla="*/ 44 h 76"/>
                <a:gd name="T24" fmla="*/ 62 w 77"/>
                <a:gd name="T25" fmla="*/ 65 h 76"/>
                <a:gd name="T26" fmla="*/ 45 w 77"/>
                <a:gd name="T27" fmla="*/ 72 h 76"/>
                <a:gd name="T28" fmla="*/ 34 w 77"/>
                <a:gd name="T29" fmla="*/ 74 h 76"/>
                <a:gd name="T30" fmla="*/ 34 w 77"/>
                <a:gd name="T31" fmla="*/ 48 h 76"/>
                <a:gd name="T32" fmla="*/ 26 w 77"/>
                <a:gd name="T33" fmla="*/ 55 h 76"/>
                <a:gd name="T34" fmla="*/ 5 w 77"/>
                <a:gd name="T35" fmla="*/ 56 h 76"/>
                <a:gd name="T36" fmla="*/ 39 w 77"/>
                <a:gd name="T37" fmla="*/ 42 h 76"/>
                <a:gd name="T38" fmla="*/ 37 w 77"/>
                <a:gd name="T39" fmla="*/ 34 h 76"/>
                <a:gd name="T40" fmla="*/ 39 w 77"/>
                <a:gd name="T41" fmla="*/ 42 h 76"/>
                <a:gd name="T42" fmla="*/ 38 w 77"/>
                <a:gd name="T43" fmla="*/ 13 h 76"/>
                <a:gd name="T44" fmla="*/ 33 w 77"/>
                <a:gd name="T45" fmla="*/ 14 h 76"/>
                <a:gd name="T46" fmla="*/ 25 w 77"/>
                <a:gd name="T47" fmla="*/ 18 h 76"/>
                <a:gd name="T48" fmla="*/ 34 w 77"/>
                <a:gd name="T49" fmla="*/ 29 h 76"/>
                <a:gd name="T50" fmla="*/ 37 w 77"/>
                <a:gd name="T51" fmla="*/ 28 h 76"/>
                <a:gd name="T52" fmla="*/ 49 w 77"/>
                <a:gd name="T53" fmla="*/ 37 h 76"/>
                <a:gd name="T54" fmla="*/ 64 w 77"/>
                <a:gd name="T55" fmla="*/ 37 h 76"/>
                <a:gd name="T56" fmla="*/ 62 w 77"/>
                <a:gd name="T57" fmla="*/ 32 h 76"/>
                <a:gd name="T58" fmla="*/ 58 w 77"/>
                <a:gd name="T59" fmla="*/ 24 h 76"/>
                <a:gd name="T60" fmla="*/ 48 w 77"/>
                <a:gd name="T61" fmla="*/ 33 h 76"/>
                <a:gd name="T62" fmla="*/ 49 w 77"/>
                <a:gd name="T63" fmla="*/ 37 h 76"/>
                <a:gd name="T64" fmla="*/ 37 w 77"/>
                <a:gd name="T65" fmla="*/ 60 h 76"/>
                <a:gd name="T66" fmla="*/ 41 w 77"/>
                <a:gd name="T67" fmla="*/ 63 h 76"/>
                <a:gd name="T68" fmla="*/ 50 w 77"/>
                <a:gd name="T69" fmla="*/ 61 h 76"/>
                <a:gd name="T70" fmla="*/ 49 w 77"/>
                <a:gd name="T71" fmla="*/ 51 h 76"/>
                <a:gd name="T72" fmla="*/ 41 w 77"/>
                <a:gd name="T73" fmla="*/ 48 h 76"/>
                <a:gd name="T74" fmla="*/ 15 w 77"/>
                <a:gd name="T75" fmla="*/ 49 h 76"/>
                <a:gd name="T76" fmla="*/ 25 w 77"/>
                <a:gd name="T77" fmla="*/ 49 h 76"/>
                <a:gd name="T78" fmla="*/ 28 w 77"/>
                <a:gd name="T79" fmla="*/ 41 h 76"/>
                <a:gd name="T80" fmla="*/ 16 w 77"/>
                <a:gd name="T81" fmla="*/ 36 h 76"/>
                <a:gd name="T82" fmla="*/ 13 w 77"/>
                <a:gd name="T83" fmla="*/ 41 h 76"/>
                <a:gd name="T84" fmla="*/ 15 w 77"/>
                <a:gd name="T85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76">
                  <a:moveTo>
                    <a:pt x="4" y="45"/>
                  </a:moveTo>
                  <a:cubicBezTo>
                    <a:pt x="3" y="43"/>
                    <a:pt x="1" y="41"/>
                    <a:pt x="1" y="39"/>
                  </a:cubicBezTo>
                  <a:cubicBezTo>
                    <a:pt x="0" y="37"/>
                    <a:pt x="1" y="35"/>
                    <a:pt x="2" y="33"/>
                  </a:cubicBezTo>
                  <a:cubicBezTo>
                    <a:pt x="3" y="32"/>
                    <a:pt x="5" y="31"/>
                    <a:pt x="7" y="30"/>
                  </a:cubicBezTo>
                  <a:cubicBezTo>
                    <a:pt x="14" y="28"/>
                    <a:pt x="22" y="30"/>
                    <a:pt x="29" y="34"/>
                  </a:cubicBezTo>
                  <a:cubicBezTo>
                    <a:pt x="29" y="33"/>
                    <a:pt x="29" y="33"/>
                    <a:pt x="30" y="32"/>
                  </a:cubicBezTo>
                  <a:cubicBezTo>
                    <a:pt x="27" y="31"/>
                    <a:pt x="24" y="29"/>
                    <a:pt x="21" y="27"/>
                  </a:cubicBezTo>
                  <a:cubicBezTo>
                    <a:pt x="18" y="23"/>
                    <a:pt x="15" y="18"/>
                    <a:pt x="15" y="12"/>
                  </a:cubicBezTo>
                  <a:cubicBezTo>
                    <a:pt x="15" y="9"/>
                    <a:pt x="16" y="7"/>
                    <a:pt x="19" y="6"/>
                  </a:cubicBezTo>
                  <a:cubicBezTo>
                    <a:pt x="23" y="4"/>
                    <a:pt x="27" y="6"/>
                    <a:pt x="31" y="4"/>
                  </a:cubicBezTo>
                  <a:cubicBezTo>
                    <a:pt x="33" y="4"/>
                    <a:pt x="34" y="2"/>
                    <a:pt x="36" y="1"/>
                  </a:cubicBezTo>
                  <a:cubicBezTo>
                    <a:pt x="38" y="0"/>
                    <a:pt x="40" y="1"/>
                    <a:pt x="42" y="2"/>
                  </a:cubicBezTo>
                  <a:cubicBezTo>
                    <a:pt x="44" y="3"/>
                    <a:pt x="45" y="5"/>
                    <a:pt x="46" y="7"/>
                  </a:cubicBezTo>
                  <a:cubicBezTo>
                    <a:pt x="49" y="14"/>
                    <a:pt x="46" y="22"/>
                    <a:pt x="43" y="29"/>
                  </a:cubicBezTo>
                  <a:cubicBezTo>
                    <a:pt x="43" y="29"/>
                    <a:pt x="44" y="29"/>
                    <a:pt x="44" y="29"/>
                  </a:cubicBezTo>
                  <a:cubicBezTo>
                    <a:pt x="46" y="26"/>
                    <a:pt x="47" y="23"/>
                    <a:pt x="50" y="21"/>
                  </a:cubicBezTo>
                  <a:cubicBezTo>
                    <a:pt x="53" y="17"/>
                    <a:pt x="59" y="15"/>
                    <a:pt x="64" y="14"/>
                  </a:cubicBezTo>
                  <a:cubicBezTo>
                    <a:pt x="67" y="14"/>
                    <a:pt x="70" y="16"/>
                    <a:pt x="71" y="18"/>
                  </a:cubicBezTo>
                  <a:cubicBezTo>
                    <a:pt x="73" y="22"/>
                    <a:pt x="71" y="26"/>
                    <a:pt x="72" y="30"/>
                  </a:cubicBezTo>
                  <a:cubicBezTo>
                    <a:pt x="73" y="32"/>
                    <a:pt x="75" y="33"/>
                    <a:pt x="76" y="35"/>
                  </a:cubicBezTo>
                  <a:cubicBezTo>
                    <a:pt x="77" y="37"/>
                    <a:pt x="76" y="40"/>
                    <a:pt x="75" y="41"/>
                  </a:cubicBezTo>
                  <a:cubicBezTo>
                    <a:pt x="74" y="43"/>
                    <a:pt x="72" y="44"/>
                    <a:pt x="70" y="45"/>
                  </a:cubicBezTo>
                  <a:cubicBezTo>
                    <a:pt x="63" y="48"/>
                    <a:pt x="55" y="46"/>
                    <a:pt x="48" y="42"/>
                  </a:cubicBezTo>
                  <a:cubicBezTo>
                    <a:pt x="48" y="43"/>
                    <a:pt x="47" y="43"/>
                    <a:pt x="47" y="44"/>
                  </a:cubicBezTo>
                  <a:cubicBezTo>
                    <a:pt x="50" y="46"/>
                    <a:pt x="53" y="48"/>
                    <a:pt x="56" y="50"/>
                  </a:cubicBezTo>
                  <a:cubicBezTo>
                    <a:pt x="59" y="54"/>
                    <a:pt x="62" y="59"/>
                    <a:pt x="62" y="65"/>
                  </a:cubicBezTo>
                  <a:cubicBezTo>
                    <a:pt x="61" y="68"/>
                    <a:pt x="60" y="70"/>
                    <a:pt x="57" y="71"/>
                  </a:cubicBezTo>
                  <a:cubicBezTo>
                    <a:pt x="53" y="73"/>
                    <a:pt x="49" y="70"/>
                    <a:pt x="45" y="72"/>
                  </a:cubicBezTo>
                  <a:cubicBezTo>
                    <a:pt x="43" y="73"/>
                    <a:pt x="42" y="74"/>
                    <a:pt x="40" y="75"/>
                  </a:cubicBezTo>
                  <a:cubicBezTo>
                    <a:pt x="38" y="76"/>
                    <a:pt x="35" y="75"/>
                    <a:pt x="34" y="74"/>
                  </a:cubicBezTo>
                  <a:cubicBezTo>
                    <a:pt x="32" y="73"/>
                    <a:pt x="31" y="71"/>
                    <a:pt x="30" y="69"/>
                  </a:cubicBezTo>
                  <a:cubicBezTo>
                    <a:pt x="28" y="62"/>
                    <a:pt x="30" y="54"/>
                    <a:pt x="34" y="48"/>
                  </a:cubicBezTo>
                  <a:cubicBezTo>
                    <a:pt x="34" y="47"/>
                    <a:pt x="33" y="47"/>
                    <a:pt x="32" y="47"/>
                  </a:cubicBezTo>
                  <a:cubicBezTo>
                    <a:pt x="31" y="50"/>
                    <a:pt x="29" y="53"/>
                    <a:pt x="26" y="55"/>
                  </a:cubicBezTo>
                  <a:cubicBezTo>
                    <a:pt x="22" y="59"/>
                    <a:pt x="17" y="61"/>
                    <a:pt x="11" y="61"/>
                  </a:cubicBezTo>
                  <a:cubicBezTo>
                    <a:pt x="8" y="61"/>
                    <a:pt x="6" y="59"/>
                    <a:pt x="5" y="56"/>
                  </a:cubicBezTo>
                  <a:cubicBezTo>
                    <a:pt x="3" y="53"/>
                    <a:pt x="6" y="48"/>
                    <a:pt x="4" y="45"/>
                  </a:cubicBezTo>
                  <a:close/>
                  <a:moveTo>
                    <a:pt x="39" y="42"/>
                  </a:moveTo>
                  <a:cubicBezTo>
                    <a:pt x="42" y="41"/>
                    <a:pt x="43" y="39"/>
                    <a:pt x="42" y="37"/>
                  </a:cubicBezTo>
                  <a:cubicBezTo>
                    <a:pt x="42" y="35"/>
                    <a:pt x="39" y="33"/>
                    <a:pt x="37" y="34"/>
                  </a:cubicBezTo>
                  <a:cubicBezTo>
                    <a:pt x="35" y="35"/>
                    <a:pt x="34" y="37"/>
                    <a:pt x="34" y="39"/>
                  </a:cubicBezTo>
                  <a:cubicBezTo>
                    <a:pt x="35" y="41"/>
                    <a:pt x="37" y="43"/>
                    <a:pt x="39" y="42"/>
                  </a:cubicBezTo>
                  <a:close/>
                  <a:moveTo>
                    <a:pt x="40" y="16"/>
                  </a:moveTo>
                  <a:cubicBezTo>
                    <a:pt x="39" y="15"/>
                    <a:pt x="39" y="14"/>
                    <a:pt x="38" y="13"/>
                  </a:cubicBezTo>
                  <a:cubicBezTo>
                    <a:pt x="37" y="12"/>
                    <a:pt x="36" y="12"/>
                    <a:pt x="35" y="13"/>
                  </a:cubicBezTo>
                  <a:cubicBezTo>
                    <a:pt x="34" y="13"/>
                    <a:pt x="33" y="14"/>
                    <a:pt x="33" y="14"/>
                  </a:cubicBezTo>
                  <a:cubicBezTo>
                    <a:pt x="31" y="15"/>
                    <a:pt x="29" y="14"/>
                    <a:pt x="27" y="15"/>
                  </a:cubicBezTo>
                  <a:cubicBezTo>
                    <a:pt x="25" y="16"/>
                    <a:pt x="25" y="17"/>
                    <a:pt x="25" y="18"/>
                  </a:cubicBezTo>
                  <a:cubicBezTo>
                    <a:pt x="25" y="21"/>
                    <a:pt x="26" y="23"/>
                    <a:pt x="28" y="25"/>
                  </a:cubicBezTo>
                  <a:cubicBezTo>
                    <a:pt x="30" y="27"/>
                    <a:pt x="32" y="28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ubicBezTo>
                    <a:pt x="36" y="28"/>
                    <a:pt x="37" y="28"/>
                    <a:pt x="37" y="28"/>
                  </a:cubicBezTo>
                  <a:cubicBezTo>
                    <a:pt x="40" y="24"/>
                    <a:pt x="41" y="19"/>
                    <a:pt x="40" y="16"/>
                  </a:cubicBezTo>
                  <a:close/>
                  <a:moveTo>
                    <a:pt x="49" y="37"/>
                  </a:moveTo>
                  <a:cubicBezTo>
                    <a:pt x="53" y="39"/>
                    <a:pt x="57" y="41"/>
                    <a:pt x="61" y="39"/>
                  </a:cubicBezTo>
                  <a:cubicBezTo>
                    <a:pt x="62" y="39"/>
                    <a:pt x="63" y="38"/>
                    <a:pt x="64" y="37"/>
                  </a:cubicBezTo>
                  <a:cubicBezTo>
                    <a:pt x="64" y="36"/>
                    <a:pt x="64" y="35"/>
                    <a:pt x="64" y="34"/>
                  </a:cubicBezTo>
                  <a:cubicBezTo>
                    <a:pt x="64" y="33"/>
                    <a:pt x="63" y="33"/>
                    <a:pt x="62" y="32"/>
                  </a:cubicBezTo>
                  <a:cubicBezTo>
                    <a:pt x="61" y="30"/>
                    <a:pt x="62" y="28"/>
                    <a:pt x="62" y="26"/>
                  </a:cubicBezTo>
                  <a:cubicBezTo>
                    <a:pt x="61" y="25"/>
                    <a:pt x="60" y="24"/>
                    <a:pt x="58" y="24"/>
                  </a:cubicBezTo>
                  <a:cubicBezTo>
                    <a:pt x="56" y="24"/>
                    <a:pt x="53" y="26"/>
                    <a:pt x="51" y="27"/>
                  </a:cubicBezTo>
                  <a:cubicBezTo>
                    <a:pt x="50" y="29"/>
                    <a:pt x="49" y="31"/>
                    <a:pt x="48" y="33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9" y="36"/>
                    <a:pt x="49" y="36"/>
                    <a:pt x="49" y="37"/>
                  </a:cubicBezTo>
                  <a:close/>
                  <a:moveTo>
                    <a:pt x="40" y="48"/>
                  </a:moveTo>
                  <a:cubicBezTo>
                    <a:pt x="37" y="52"/>
                    <a:pt x="35" y="56"/>
                    <a:pt x="37" y="60"/>
                  </a:cubicBezTo>
                  <a:cubicBezTo>
                    <a:pt x="37" y="61"/>
                    <a:pt x="38" y="62"/>
                    <a:pt x="38" y="63"/>
                  </a:cubicBezTo>
                  <a:cubicBezTo>
                    <a:pt x="39" y="64"/>
                    <a:pt x="40" y="64"/>
                    <a:pt x="41" y="63"/>
                  </a:cubicBezTo>
                  <a:cubicBezTo>
                    <a:pt x="42" y="63"/>
                    <a:pt x="43" y="62"/>
                    <a:pt x="44" y="62"/>
                  </a:cubicBezTo>
                  <a:cubicBezTo>
                    <a:pt x="46" y="61"/>
                    <a:pt x="48" y="62"/>
                    <a:pt x="50" y="61"/>
                  </a:cubicBezTo>
                  <a:cubicBezTo>
                    <a:pt x="51" y="61"/>
                    <a:pt x="52" y="60"/>
                    <a:pt x="52" y="58"/>
                  </a:cubicBezTo>
                  <a:cubicBezTo>
                    <a:pt x="52" y="56"/>
                    <a:pt x="51" y="53"/>
                    <a:pt x="49" y="51"/>
                  </a:cubicBezTo>
                  <a:cubicBezTo>
                    <a:pt x="47" y="50"/>
                    <a:pt x="45" y="48"/>
                    <a:pt x="43" y="47"/>
                  </a:cubicBezTo>
                  <a:cubicBezTo>
                    <a:pt x="42" y="48"/>
                    <a:pt x="42" y="48"/>
                    <a:pt x="41" y="48"/>
                  </a:cubicBezTo>
                  <a:cubicBezTo>
                    <a:pt x="41" y="48"/>
                    <a:pt x="40" y="48"/>
                    <a:pt x="40" y="48"/>
                  </a:cubicBezTo>
                  <a:close/>
                  <a:moveTo>
                    <a:pt x="15" y="49"/>
                  </a:moveTo>
                  <a:cubicBezTo>
                    <a:pt x="15" y="51"/>
                    <a:pt x="16" y="51"/>
                    <a:pt x="18" y="51"/>
                  </a:cubicBezTo>
                  <a:cubicBezTo>
                    <a:pt x="20" y="51"/>
                    <a:pt x="23" y="50"/>
                    <a:pt x="25" y="49"/>
                  </a:cubicBezTo>
                  <a:cubicBezTo>
                    <a:pt x="27" y="47"/>
                    <a:pt x="28" y="45"/>
                    <a:pt x="29" y="43"/>
                  </a:cubicBezTo>
                  <a:cubicBezTo>
                    <a:pt x="28" y="42"/>
                    <a:pt x="28" y="42"/>
                    <a:pt x="28" y="41"/>
                  </a:cubicBezTo>
                  <a:cubicBezTo>
                    <a:pt x="28" y="40"/>
                    <a:pt x="28" y="40"/>
                    <a:pt x="28" y="39"/>
                  </a:cubicBezTo>
                  <a:cubicBezTo>
                    <a:pt x="24" y="37"/>
                    <a:pt x="20" y="35"/>
                    <a:pt x="16" y="36"/>
                  </a:cubicBezTo>
                  <a:cubicBezTo>
                    <a:pt x="15" y="37"/>
                    <a:pt x="14" y="37"/>
                    <a:pt x="13" y="38"/>
                  </a:cubicBezTo>
                  <a:cubicBezTo>
                    <a:pt x="12" y="39"/>
                    <a:pt x="12" y="40"/>
                    <a:pt x="13" y="41"/>
                  </a:cubicBezTo>
                  <a:cubicBezTo>
                    <a:pt x="13" y="42"/>
                    <a:pt x="14" y="43"/>
                    <a:pt x="14" y="44"/>
                  </a:cubicBezTo>
                  <a:cubicBezTo>
                    <a:pt x="15" y="45"/>
                    <a:pt x="14" y="47"/>
                    <a:pt x="15" y="4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9" name="Freeform 309"/>
            <p:cNvSpPr>
              <a:spLocks/>
            </p:cNvSpPr>
            <p:nvPr/>
          </p:nvSpPr>
          <p:spPr bwMode="auto">
            <a:xfrm>
              <a:off x="5434013" y="1062038"/>
              <a:ext cx="17463" cy="33338"/>
            </a:xfrm>
            <a:custGeom>
              <a:avLst/>
              <a:gdLst>
                <a:gd name="T0" fmla="*/ 1 w 5"/>
                <a:gd name="T1" fmla="*/ 4 h 9"/>
                <a:gd name="T2" fmla="*/ 5 w 5"/>
                <a:gd name="T3" fmla="*/ 0 h 9"/>
                <a:gd name="T4" fmla="*/ 5 w 5"/>
                <a:gd name="T5" fmla="*/ 6 h 9"/>
                <a:gd name="T6" fmla="*/ 2 w 5"/>
                <a:gd name="T7" fmla="*/ 9 h 9"/>
                <a:gd name="T8" fmla="*/ 0 w 5"/>
                <a:gd name="T9" fmla="*/ 7 h 9"/>
                <a:gd name="T10" fmla="*/ 1 w 5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1" y="4"/>
                  </a:moveTo>
                  <a:cubicBezTo>
                    <a:pt x="2" y="2"/>
                    <a:pt x="4" y="1"/>
                    <a:pt x="5" y="0"/>
                  </a:cubicBezTo>
                  <a:cubicBezTo>
                    <a:pt x="5" y="0"/>
                    <a:pt x="5" y="4"/>
                    <a:pt x="5" y="6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5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0" name="Freeform 310"/>
            <p:cNvSpPr>
              <a:spLocks/>
            </p:cNvSpPr>
            <p:nvPr/>
          </p:nvSpPr>
          <p:spPr bwMode="auto">
            <a:xfrm>
              <a:off x="5580063" y="1028700"/>
              <a:ext cx="33338" cy="17463"/>
            </a:xfrm>
            <a:custGeom>
              <a:avLst/>
              <a:gdLst>
                <a:gd name="T0" fmla="*/ 8 w 9"/>
                <a:gd name="T1" fmla="*/ 3 h 5"/>
                <a:gd name="T2" fmla="*/ 6 w 9"/>
                <a:gd name="T3" fmla="*/ 5 h 5"/>
                <a:gd name="T4" fmla="*/ 3 w 9"/>
                <a:gd name="T5" fmla="*/ 4 h 5"/>
                <a:gd name="T6" fmla="*/ 0 w 9"/>
                <a:gd name="T7" fmla="*/ 0 h 5"/>
                <a:gd name="T8" fmla="*/ 5 w 9"/>
                <a:gd name="T9" fmla="*/ 0 h 5"/>
                <a:gd name="T10" fmla="*/ 8 w 9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9" y="4"/>
                    <a:pt x="7" y="5"/>
                    <a:pt x="6" y="5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7" y="1"/>
                    <a:pt x="8" y="1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1" name="Freeform 311"/>
            <p:cNvSpPr>
              <a:spLocks/>
            </p:cNvSpPr>
            <p:nvPr/>
          </p:nvSpPr>
          <p:spPr bwMode="auto">
            <a:xfrm>
              <a:off x="5541963" y="869950"/>
              <a:ext cx="22225" cy="33338"/>
            </a:xfrm>
            <a:custGeom>
              <a:avLst/>
              <a:gdLst>
                <a:gd name="T0" fmla="*/ 4 w 6"/>
                <a:gd name="T1" fmla="*/ 5 h 9"/>
                <a:gd name="T2" fmla="*/ 0 w 6"/>
                <a:gd name="T3" fmla="*/ 9 h 9"/>
                <a:gd name="T4" fmla="*/ 1 w 6"/>
                <a:gd name="T5" fmla="*/ 3 h 9"/>
                <a:gd name="T6" fmla="*/ 3 w 6"/>
                <a:gd name="T7" fmla="*/ 0 h 9"/>
                <a:gd name="T8" fmla="*/ 6 w 6"/>
                <a:gd name="T9" fmla="*/ 2 h 9"/>
                <a:gd name="T10" fmla="*/ 4 w 6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4" y="5"/>
                  </a:moveTo>
                  <a:cubicBezTo>
                    <a:pt x="3" y="7"/>
                    <a:pt x="1" y="8"/>
                    <a:pt x="0" y="9"/>
                  </a:cubicBezTo>
                  <a:cubicBezTo>
                    <a:pt x="0" y="9"/>
                    <a:pt x="0" y="5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4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2" name="Freeform 312"/>
            <p:cNvSpPr>
              <a:spLocks noEditPoints="1"/>
            </p:cNvSpPr>
            <p:nvPr/>
          </p:nvSpPr>
          <p:spPr bwMode="auto">
            <a:xfrm>
              <a:off x="6034088" y="549275"/>
              <a:ext cx="346075" cy="342900"/>
            </a:xfrm>
            <a:custGeom>
              <a:avLst/>
              <a:gdLst>
                <a:gd name="T0" fmla="*/ 47 w 92"/>
                <a:gd name="T1" fmla="*/ 59 h 91"/>
                <a:gd name="T2" fmla="*/ 30 w 92"/>
                <a:gd name="T3" fmla="*/ 88 h 91"/>
                <a:gd name="T4" fmla="*/ 3 w 92"/>
                <a:gd name="T5" fmla="*/ 70 h 91"/>
                <a:gd name="T6" fmla="*/ 33 w 92"/>
                <a:gd name="T7" fmla="*/ 46 h 91"/>
                <a:gd name="T8" fmla="*/ 3 w 92"/>
                <a:gd name="T9" fmla="*/ 30 h 91"/>
                <a:gd name="T10" fmla="*/ 21 w 92"/>
                <a:gd name="T11" fmla="*/ 3 h 91"/>
                <a:gd name="T12" fmla="*/ 45 w 92"/>
                <a:gd name="T13" fmla="*/ 32 h 91"/>
                <a:gd name="T14" fmla="*/ 64 w 92"/>
                <a:gd name="T15" fmla="*/ 3 h 91"/>
                <a:gd name="T16" fmla="*/ 89 w 92"/>
                <a:gd name="T17" fmla="*/ 22 h 91"/>
                <a:gd name="T18" fmla="*/ 60 w 92"/>
                <a:gd name="T19" fmla="*/ 45 h 91"/>
                <a:gd name="T20" fmla="*/ 89 w 92"/>
                <a:gd name="T21" fmla="*/ 63 h 91"/>
                <a:gd name="T22" fmla="*/ 70 w 92"/>
                <a:gd name="T23" fmla="*/ 89 h 91"/>
                <a:gd name="T24" fmla="*/ 54 w 92"/>
                <a:gd name="T25" fmla="*/ 57 h 91"/>
                <a:gd name="T26" fmla="*/ 63 w 92"/>
                <a:gd name="T27" fmla="*/ 66 h 91"/>
                <a:gd name="T28" fmla="*/ 57 w 92"/>
                <a:gd name="T29" fmla="*/ 54 h 91"/>
                <a:gd name="T30" fmla="*/ 36 w 92"/>
                <a:gd name="T31" fmla="*/ 55 h 91"/>
                <a:gd name="T32" fmla="*/ 26 w 92"/>
                <a:gd name="T33" fmla="*/ 60 h 91"/>
                <a:gd name="T34" fmla="*/ 32 w 92"/>
                <a:gd name="T35" fmla="*/ 62 h 91"/>
                <a:gd name="T36" fmla="*/ 19 w 92"/>
                <a:gd name="T37" fmla="*/ 57 h 91"/>
                <a:gd name="T38" fmla="*/ 21 w 92"/>
                <a:gd name="T39" fmla="*/ 67 h 91"/>
                <a:gd name="T40" fmla="*/ 37 w 92"/>
                <a:gd name="T41" fmla="*/ 65 h 91"/>
                <a:gd name="T42" fmla="*/ 27 w 92"/>
                <a:gd name="T43" fmla="*/ 66 h 91"/>
                <a:gd name="T44" fmla="*/ 33 w 92"/>
                <a:gd name="T45" fmla="*/ 53 h 91"/>
                <a:gd name="T46" fmla="*/ 56 w 92"/>
                <a:gd name="T47" fmla="*/ 36 h 91"/>
                <a:gd name="T48" fmla="*/ 61 w 92"/>
                <a:gd name="T49" fmla="*/ 35 h 91"/>
                <a:gd name="T50" fmla="*/ 64 w 92"/>
                <a:gd name="T51" fmla="*/ 27 h 91"/>
                <a:gd name="T52" fmla="*/ 55 w 92"/>
                <a:gd name="T53" fmla="*/ 35 h 91"/>
                <a:gd name="T54" fmla="*/ 38 w 92"/>
                <a:gd name="T55" fmla="*/ 34 h 91"/>
                <a:gd name="T56" fmla="*/ 29 w 92"/>
                <a:gd name="T57" fmla="*/ 25 h 91"/>
                <a:gd name="T58" fmla="*/ 36 w 92"/>
                <a:gd name="T59" fmla="*/ 37 h 91"/>
                <a:gd name="T60" fmla="*/ 30 w 92"/>
                <a:gd name="T61" fmla="*/ 16 h 91"/>
                <a:gd name="T62" fmla="*/ 18 w 92"/>
                <a:gd name="T63" fmla="*/ 26 h 91"/>
                <a:gd name="T64" fmla="*/ 33 w 92"/>
                <a:gd name="T65" fmla="*/ 37 h 91"/>
                <a:gd name="T66" fmla="*/ 30 w 92"/>
                <a:gd name="T67" fmla="*/ 24 h 91"/>
                <a:gd name="T68" fmla="*/ 34 w 92"/>
                <a:gd name="T69" fmla="*/ 18 h 91"/>
                <a:gd name="T70" fmla="*/ 75 w 92"/>
                <a:gd name="T71" fmla="*/ 27 h 91"/>
                <a:gd name="T72" fmla="*/ 62 w 92"/>
                <a:gd name="T73" fmla="*/ 18 h 91"/>
                <a:gd name="T74" fmla="*/ 58 w 92"/>
                <a:gd name="T75" fmla="*/ 29 h 91"/>
                <a:gd name="T76" fmla="*/ 64 w 92"/>
                <a:gd name="T77" fmla="*/ 36 h 91"/>
                <a:gd name="T78" fmla="*/ 54 w 92"/>
                <a:gd name="T79" fmla="*/ 39 h 91"/>
                <a:gd name="T80" fmla="*/ 53 w 92"/>
                <a:gd name="T81" fmla="*/ 54 h 91"/>
                <a:gd name="T82" fmla="*/ 67 w 92"/>
                <a:gd name="T83" fmla="*/ 70 h 91"/>
                <a:gd name="T84" fmla="*/ 67 w 92"/>
                <a:gd name="T85" fmla="*/ 55 h 91"/>
                <a:gd name="T86" fmla="*/ 66 w 92"/>
                <a:gd name="T87" fmla="*/ 64 h 91"/>
                <a:gd name="T88" fmla="*/ 54 w 92"/>
                <a:gd name="T89" fmla="*/ 60 h 91"/>
                <a:gd name="T90" fmla="*/ 65 w 92"/>
                <a:gd name="T91" fmla="*/ 7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91">
                  <a:moveTo>
                    <a:pt x="62" y="91"/>
                  </a:moveTo>
                  <a:cubicBezTo>
                    <a:pt x="60" y="90"/>
                    <a:pt x="57" y="89"/>
                    <a:pt x="55" y="87"/>
                  </a:cubicBezTo>
                  <a:cubicBezTo>
                    <a:pt x="48" y="80"/>
                    <a:pt x="46" y="69"/>
                    <a:pt x="47" y="59"/>
                  </a:cubicBezTo>
                  <a:cubicBezTo>
                    <a:pt x="46" y="59"/>
                    <a:pt x="45" y="59"/>
                    <a:pt x="44" y="59"/>
                  </a:cubicBezTo>
                  <a:cubicBezTo>
                    <a:pt x="44" y="64"/>
                    <a:pt x="44" y="68"/>
                    <a:pt x="43" y="72"/>
                  </a:cubicBezTo>
                  <a:cubicBezTo>
                    <a:pt x="40" y="79"/>
                    <a:pt x="36" y="85"/>
                    <a:pt x="30" y="88"/>
                  </a:cubicBezTo>
                  <a:cubicBezTo>
                    <a:pt x="26" y="90"/>
                    <a:pt x="22" y="90"/>
                    <a:pt x="19" y="87"/>
                  </a:cubicBezTo>
                  <a:cubicBezTo>
                    <a:pt x="15" y="84"/>
                    <a:pt x="15" y="78"/>
                    <a:pt x="11" y="74"/>
                  </a:cubicBezTo>
                  <a:cubicBezTo>
                    <a:pt x="9" y="73"/>
                    <a:pt x="5" y="72"/>
                    <a:pt x="3" y="70"/>
                  </a:cubicBezTo>
                  <a:cubicBezTo>
                    <a:pt x="1" y="69"/>
                    <a:pt x="0" y="66"/>
                    <a:pt x="1" y="63"/>
                  </a:cubicBezTo>
                  <a:cubicBezTo>
                    <a:pt x="1" y="60"/>
                    <a:pt x="3" y="58"/>
                    <a:pt x="5" y="56"/>
                  </a:cubicBezTo>
                  <a:cubicBezTo>
                    <a:pt x="11" y="48"/>
                    <a:pt x="22" y="46"/>
                    <a:pt x="33" y="46"/>
                  </a:cubicBezTo>
                  <a:cubicBezTo>
                    <a:pt x="33" y="45"/>
                    <a:pt x="33" y="45"/>
                    <a:pt x="33" y="44"/>
                  </a:cubicBezTo>
                  <a:cubicBezTo>
                    <a:pt x="28" y="44"/>
                    <a:pt x="24" y="44"/>
                    <a:pt x="19" y="42"/>
                  </a:cubicBezTo>
                  <a:cubicBezTo>
                    <a:pt x="12" y="40"/>
                    <a:pt x="6" y="36"/>
                    <a:pt x="3" y="30"/>
                  </a:cubicBezTo>
                  <a:cubicBezTo>
                    <a:pt x="1" y="26"/>
                    <a:pt x="1" y="22"/>
                    <a:pt x="4" y="19"/>
                  </a:cubicBezTo>
                  <a:cubicBezTo>
                    <a:pt x="7" y="15"/>
                    <a:pt x="13" y="15"/>
                    <a:pt x="17" y="11"/>
                  </a:cubicBezTo>
                  <a:cubicBezTo>
                    <a:pt x="19" y="8"/>
                    <a:pt x="19" y="5"/>
                    <a:pt x="21" y="3"/>
                  </a:cubicBezTo>
                  <a:cubicBezTo>
                    <a:pt x="22" y="1"/>
                    <a:pt x="26" y="0"/>
                    <a:pt x="28" y="1"/>
                  </a:cubicBezTo>
                  <a:cubicBezTo>
                    <a:pt x="31" y="1"/>
                    <a:pt x="33" y="3"/>
                    <a:pt x="36" y="4"/>
                  </a:cubicBezTo>
                  <a:cubicBezTo>
                    <a:pt x="43" y="11"/>
                    <a:pt x="45" y="22"/>
                    <a:pt x="45" y="32"/>
                  </a:cubicBezTo>
                  <a:cubicBezTo>
                    <a:pt x="46" y="32"/>
                    <a:pt x="47" y="32"/>
                    <a:pt x="48" y="32"/>
                  </a:cubicBezTo>
                  <a:cubicBezTo>
                    <a:pt x="48" y="27"/>
                    <a:pt x="49" y="23"/>
                    <a:pt x="50" y="18"/>
                  </a:cubicBezTo>
                  <a:cubicBezTo>
                    <a:pt x="53" y="12"/>
                    <a:pt x="58" y="6"/>
                    <a:pt x="64" y="3"/>
                  </a:cubicBezTo>
                  <a:cubicBezTo>
                    <a:pt x="68" y="1"/>
                    <a:pt x="71" y="1"/>
                    <a:pt x="74" y="4"/>
                  </a:cubicBezTo>
                  <a:cubicBezTo>
                    <a:pt x="78" y="7"/>
                    <a:pt x="78" y="14"/>
                    <a:pt x="82" y="17"/>
                  </a:cubicBezTo>
                  <a:cubicBezTo>
                    <a:pt x="84" y="19"/>
                    <a:pt x="87" y="20"/>
                    <a:pt x="89" y="22"/>
                  </a:cubicBezTo>
                  <a:cubicBezTo>
                    <a:pt x="91" y="24"/>
                    <a:pt x="92" y="27"/>
                    <a:pt x="92" y="29"/>
                  </a:cubicBezTo>
                  <a:cubicBezTo>
                    <a:pt x="91" y="32"/>
                    <a:pt x="89" y="35"/>
                    <a:pt x="87" y="36"/>
                  </a:cubicBezTo>
                  <a:cubicBezTo>
                    <a:pt x="80" y="44"/>
                    <a:pt x="70" y="45"/>
                    <a:pt x="60" y="45"/>
                  </a:cubicBezTo>
                  <a:cubicBezTo>
                    <a:pt x="60" y="46"/>
                    <a:pt x="60" y="47"/>
                    <a:pt x="60" y="47"/>
                  </a:cubicBezTo>
                  <a:cubicBezTo>
                    <a:pt x="64" y="47"/>
                    <a:pt x="69" y="48"/>
                    <a:pt x="73" y="50"/>
                  </a:cubicBezTo>
                  <a:cubicBezTo>
                    <a:pt x="80" y="52"/>
                    <a:pt x="86" y="57"/>
                    <a:pt x="89" y="63"/>
                  </a:cubicBezTo>
                  <a:cubicBezTo>
                    <a:pt x="91" y="67"/>
                    <a:pt x="90" y="71"/>
                    <a:pt x="88" y="74"/>
                  </a:cubicBezTo>
                  <a:cubicBezTo>
                    <a:pt x="84" y="78"/>
                    <a:pt x="78" y="78"/>
                    <a:pt x="74" y="82"/>
                  </a:cubicBezTo>
                  <a:cubicBezTo>
                    <a:pt x="72" y="84"/>
                    <a:pt x="72" y="87"/>
                    <a:pt x="70" y="89"/>
                  </a:cubicBezTo>
                  <a:cubicBezTo>
                    <a:pt x="68" y="91"/>
                    <a:pt x="65" y="91"/>
                    <a:pt x="62" y="91"/>
                  </a:cubicBezTo>
                  <a:close/>
                  <a:moveTo>
                    <a:pt x="56" y="56"/>
                  </a:moveTo>
                  <a:cubicBezTo>
                    <a:pt x="55" y="56"/>
                    <a:pt x="55" y="56"/>
                    <a:pt x="54" y="57"/>
                  </a:cubicBezTo>
                  <a:cubicBezTo>
                    <a:pt x="55" y="58"/>
                    <a:pt x="56" y="59"/>
                    <a:pt x="56" y="61"/>
                  </a:cubicBezTo>
                  <a:cubicBezTo>
                    <a:pt x="58" y="62"/>
                    <a:pt x="59" y="64"/>
                    <a:pt x="61" y="65"/>
                  </a:cubicBezTo>
                  <a:cubicBezTo>
                    <a:pt x="61" y="66"/>
                    <a:pt x="62" y="66"/>
                    <a:pt x="63" y="66"/>
                  </a:cubicBezTo>
                  <a:cubicBezTo>
                    <a:pt x="64" y="66"/>
                    <a:pt x="64" y="65"/>
                    <a:pt x="65" y="64"/>
                  </a:cubicBezTo>
                  <a:cubicBezTo>
                    <a:pt x="65" y="62"/>
                    <a:pt x="63" y="61"/>
                    <a:pt x="62" y="59"/>
                  </a:cubicBezTo>
                  <a:cubicBezTo>
                    <a:pt x="61" y="57"/>
                    <a:pt x="59" y="56"/>
                    <a:pt x="57" y="54"/>
                  </a:cubicBezTo>
                  <a:cubicBezTo>
                    <a:pt x="56" y="55"/>
                    <a:pt x="56" y="55"/>
                    <a:pt x="56" y="56"/>
                  </a:cubicBezTo>
                  <a:close/>
                  <a:moveTo>
                    <a:pt x="37" y="56"/>
                  </a:moveTo>
                  <a:cubicBezTo>
                    <a:pt x="37" y="56"/>
                    <a:pt x="37" y="55"/>
                    <a:pt x="36" y="55"/>
                  </a:cubicBezTo>
                  <a:cubicBezTo>
                    <a:pt x="36" y="55"/>
                    <a:pt x="35" y="54"/>
                    <a:pt x="35" y="54"/>
                  </a:cubicBezTo>
                  <a:cubicBezTo>
                    <a:pt x="33" y="54"/>
                    <a:pt x="32" y="55"/>
                    <a:pt x="31" y="56"/>
                  </a:cubicBezTo>
                  <a:cubicBezTo>
                    <a:pt x="29" y="57"/>
                    <a:pt x="27" y="59"/>
                    <a:pt x="26" y="60"/>
                  </a:cubicBezTo>
                  <a:cubicBezTo>
                    <a:pt x="26" y="61"/>
                    <a:pt x="25" y="62"/>
                    <a:pt x="25" y="63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9" y="65"/>
                    <a:pt x="31" y="63"/>
                    <a:pt x="32" y="62"/>
                  </a:cubicBezTo>
                  <a:cubicBezTo>
                    <a:pt x="34" y="60"/>
                    <a:pt x="36" y="58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lose/>
                  <a:moveTo>
                    <a:pt x="19" y="57"/>
                  </a:moveTo>
                  <a:cubicBezTo>
                    <a:pt x="18" y="58"/>
                    <a:pt x="17" y="60"/>
                    <a:pt x="17" y="61"/>
                  </a:cubicBezTo>
                  <a:cubicBezTo>
                    <a:pt x="16" y="62"/>
                    <a:pt x="17" y="64"/>
                    <a:pt x="18" y="65"/>
                  </a:cubicBezTo>
                  <a:cubicBezTo>
                    <a:pt x="19" y="65"/>
                    <a:pt x="20" y="66"/>
                    <a:pt x="21" y="67"/>
                  </a:cubicBezTo>
                  <a:cubicBezTo>
                    <a:pt x="24" y="68"/>
                    <a:pt x="24" y="71"/>
                    <a:pt x="26" y="73"/>
                  </a:cubicBezTo>
                  <a:cubicBezTo>
                    <a:pt x="27" y="74"/>
                    <a:pt x="29" y="74"/>
                    <a:pt x="31" y="73"/>
                  </a:cubicBezTo>
                  <a:cubicBezTo>
                    <a:pt x="34" y="72"/>
                    <a:pt x="36" y="69"/>
                    <a:pt x="37" y="65"/>
                  </a:cubicBezTo>
                  <a:cubicBezTo>
                    <a:pt x="38" y="63"/>
                    <a:pt x="38" y="61"/>
                    <a:pt x="38" y="58"/>
                  </a:cubicBezTo>
                  <a:cubicBezTo>
                    <a:pt x="36" y="60"/>
                    <a:pt x="35" y="62"/>
                    <a:pt x="33" y="63"/>
                  </a:cubicBezTo>
                  <a:cubicBezTo>
                    <a:pt x="32" y="65"/>
                    <a:pt x="30" y="66"/>
                    <a:pt x="27" y="66"/>
                  </a:cubicBezTo>
                  <a:cubicBezTo>
                    <a:pt x="25" y="66"/>
                    <a:pt x="23" y="64"/>
                    <a:pt x="24" y="62"/>
                  </a:cubicBezTo>
                  <a:cubicBezTo>
                    <a:pt x="24" y="59"/>
                    <a:pt x="26" y="57"/>
                    <a:pt x="28" y="56"/>
                  </a:cubicBezTo>
                  <a:cubicBezTo>
                    <a:pt x="29" y="55"/>
                    <a:pt x="31" y="54"/>
                    <a:pt x="33" y="53"/>
                  </a:cubicBezTo>
                  <a:cubicBezTo>
                    <a:pt x="28" y="53"/>
                    <a:pt x="22" y="54"/>
                    <a:pt x="19" y="57"/>
                  </a:cubicBezTo>
                  <a:close/>
                  <a:moveTo>
                    <a:pt x="55" y="35"/>
                  </a:moveTo>
                  <a:cubicBezTo>
                    <a:pt x="55" y="35"/>
                    <a:pt x="56" y="36"/>
                    <a:pt x="56" y="36"/>
                  </a:cubicBezTo>
                  <a:cubicBezTo>
                    <a:pt x="56" y="37"/>
                    <a:pt x="57" y="37"/>
                    <a:pt x="57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9" y="37"/>
                    <a:pt x="60" y="36"/>
                    <a:pt x="61" y="35"/>
                  </a:cubicBezTo>
                  <a:cubicBezTo>
                    <a:pt x="63" y="34"/>
                    <a:pt x="64" y="33"/>
                    <a:pt x="65" y="31"/>
                  </a:cubicBezTo>
                  <a:cubicBezTo>
                    <a:pt x="66" y="31"/>
                    <a:pt x="66" y="30"/>
                    <a:pt x="66" y="29"/>
                  </a:cubicBezTo>
                  <a:cubicBezTo>
                    <a:pt x="66" y="28"/>
                    <a:pt x="65" y="27"/>
                    <a:pt x="64" y="27"/>
                  </a:cubicBezTo>
                  <a:cubicBezTo>
                    <a:pt x="62" y="27"/>
                    <a:pt x="61" y="29"/>
                    <a:pt x="59" y="30"/>
                  </a:cubicBezTo>
                  <a:cubicBezTo>
                    <a:pt x="58" y="31"/>
                    <a:pt x="56" y="33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lose/>
                  <a:moveTo>
                    <a:pt x="37" y="36"/>
                  </a:moveTo>
                  <a:cubicBezTo>
                    <a:pt x="37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3"/>
                    <a:pt x="37" y="32"/>
                    <a:pt x="36" y="31"/>
                  </a:cubicBezTo>
                  <a:cubicBezTo>
                    <a:pt x="35" y="29"/>
                    <a:pt x="33" y="27"/>
                    <a:pt x="32" y="26"/>
                  </a:cubicBezTo>
                  <a:cubicBezTo>
                    <a:pt x="31" y="26"/>
                    <a:pt x="30" y="25"/>
                    <a:pt x="29" y="25"/>
                  </a:cubicBezTo>
                  <a:cubicBezTo>
                    <a:pt x="28" y="26"/>
                    <a:pt x="28" y="26"/>
                    <a:pt x="28" y="27"/>
                  </a:cubicBezTo>
                  <a:cubicBezTo>
                    <a:pt x="28" y="29"/>
                    <a:pt x="29" y="31"/>
                    <a:pt x="30" y="32"/>
                  </a:cubicBezTo>
                  <a:cubicBezTo>
                    <a:pt x="32" y="34"/>
                    <a:pt x="34" y="36"/>
                    <a:pt x="36" y="37"/>
                  </a:cubicBezTo>
                  <a:cubicBezTo>
                    <a:pt x="36" y="37"/>
                    <a:pt x="36" y="36"/>
                    <a:pt x="37" y="36"/>
                  </a:cubicBezTo>
                  <a:close/>
                  <a:moveTo>
                    <a:pt x="34" y="18"/>
                  </a:moveTo>
                  <a:cubicBezTo>
                    <a:pt x="33" y="17"/>
                    <a:pt x="32" y="17"/>
                    <a:pt x="30" y="16"/>
                  </a:cubicBezTo>
                  <a:cubicBezTo>
                    <a:pt x="29" y="16"/>
                    <a:pt x="27" y="17"/>
                    <a:pt x="27" y="18"/>
                  </a:cubicBezTo>
                  <a:cubicBezTo>
                    <a:pt x="26" y="19"/>
                    <a:pt x="26" y="20"/>
                    <a:pt x="25" y="21"/>
                  </a:cubicBezTo>
                  <a:cubicBezTo>
                    <a:pt x="23" y="23"/>
                    <a:pt x="20" y="23"/>
                    <a:pt x="18" y="26"/>
                  </a:cubicBezTo>
                  <a:cubicBezTo>
                    <a:pt x="17" y="27"/>
                    <a:pt x="17" y="29"/>
                    <a:pt x="18" y="31"/>
                  </a:cubicBezTo>
                  <a:cubicBezTo>
                    <a:pt x="20" y="34"/>
                    <a:pt x="23" y="36"/>
                    <a:pt x="26" y="37"/>
                  </a:cubicBezTo>
                  <a:cubicBezTo>
                    <a:pt x="28" y="38"/>
                    <a:pt x="31" y="38"/>
                    <a:pt x="33" y="37"/>
                  </a:cubicBezTo>
                  <a:cubicBezTo>
                    <a:pt x="32" y="36"/>
                    <a:pt x="30" y="35"/>
                    <a:pt x="29" y="33"/>
                  </a:cubicBezTo>
                  <a:cubicBezTo>
                    <a:pt x="28" y="32"/>
                    <a:pt x="26" y="30"/>
                    <a:pt x="26" y="27"/>
                  </a:cubicBezTo>
                  <a:cubicBezTo>
                    <a:pt x="26" y="25"/>
                    <a:pt x="28" y="23"/>
                    <a:pt x="30" y="24"/>
                  </a:cubicBezTo>
                  <a:cubicBezTo>
                    <a:pt x="33" y="24"/>
                    <a:pt x="35" y="26"/>
                    <a:pt x="36" y="28"/>
                  </a:cubicBezTo>
                  <a:cubicBezTo>
                    <a:pt x="37" y="29"/>
                    <a:pt x="38" y="30"/>
                    <a:pt x="39" y="32"/>
                  </a:cubicBezTo>
                  <a:cubicBezTo>
                    <a:pt x="39" y="27"/>
                    <a:pt x="37" y="22"/>
                    <a:pt x="34" y="18"/>
                  </a:cubicBezTo>
                  <a:close/>
                  <a:moveTo>
                    <a:pt x="74" y="34"/>
                  </a:moveTo>
                  <a:cubicBezTo>
                    <a:pt x="75" y="33"/>
                    <a:pt x="75" y="32"/>
                    <a:pt x="76" y="31"/>
                  </a:cubicBezTo>
                  <a:cubicBezTo>
                    <a:pt x="76" y="29"/>
                    <a:pt x="76" y="28"/>
                    <a:pt x="75" y="27"/>
                  </a:cubicBezTo>
                  <a:cubicBezTo>
                    <a:pt x="74" y="26"/>
                    <a:pt x="72" y="26"/>
                    <a:pt x="71" y="25"/>
                  </a:cubicBezTo>
                  <a:cubicBezTo>
                    <a:pt x="69" y="23"/>
                    <a:pt x="69" y="20"/>
                    <a:pt x="67" y="18"/>
                  </a:cubicBezTo>
                  <a:cubicBezTo>
                    <a:pt x="66" y="17"/>
                    <a:pt x="64" y="17"/>
                    <a:pt x="62" y="18"/>
                  </a:cubicBezTo>
                  <a:cubicBezTo>
                    <a:pt x="59" y="19"/>
                    <a:pt x="57" y="22"/>
                    <a:pt x="56" y="25"/>
                  </a:cubicBezTo>
                  <a:cubicBezTo>
                    <a:pt x="55" y="27"/>
                    <a:pt x="54" y="30"/>
                    <a:pt x="55" y="32"/>
                  </a:cubicBezTo>
                  <a:cubicBezTo>
                    <a:pt x="56" y="31"/>
                    <a:pt x="57" y="30"/>
                    <a:pt x="58" y="29"/>
                  </a:cubicBezTo>
                  <a:cubicBezTo>
                    <a:pt x="60" y="27"/>
                    <a:pt x="62" y="25"/>
                    <a:pt x="64" y="26"/>
                  </a:cubicBezTo>
                  <a:cubicBezTo>
                    <a:pt x="67" y="26"/>
                    <a:pt x="68" y="28"/>
                    <a:pt x="68" y="30"/>
                  </a:cubicBezTo>
                  <a:cubicBezTo>
                    <a:pt x="67" y="32"/>
                    <a:pt x="65" y="34"/>
                    <a:pt x="64" y="36"/>
                  </a:cubicBezTo>
                  <a:cubicBezTo>
                    <a:pt x="62" y="36"/>
                    <a:pt x="61" y="37"/>
                    <a:pt x="60" y="38"/>
                  </a:cubicBezTo>
                  <a:cubicBezTo>
                    <a:pt x="65" y="38"/>
                    <a:pt x="70" y="38"/>
                    <a:pt x="74" y="34"/>
                  </a:cubicBezTo>
                  <a:close/>
                  <a:moveTo>
                    <a:pt x="54" y="39"/>
                  </a:moveTo>
                  <a:cubicBezTo>
                    <a:pt x="50" y="35"/>
                    <a:pt x="43" y="35"/>
                    <a:pt x="39" y="39"/>
                  </a:cubicBezTo>
                  <a:cubicBezTo>
                    <a:pt x="35" y="43"/>
                    <a:pt x="35" y="49"/>
                    <a:pt x="39" y="53"/>
                  </a:cubicBezTo>
                  <a:cubicBezTo>
                    <a:pt x="43" y="57"/>
                    <a:pt x="49" y="57"/>
                    <a:pt x="53" y="54"/>
                  </a:cubicBezTo>
                  <a:cubicBezTo>
                    <a:pt x="57" y="50"/>
                    <a:pt x="57" y="44"/>
                    <a:pt x="54" y="39"/>
                  </a:cubicBezTo>
                  <a:close/>
                  <a:moveTo>
                    <a:pt x="65" y="74"/>
                  </a:moveTo>
                  <a:cubicBezTo>
                    <a:pt x="66" y="73"/>
                    <a:pt x="66" y="71"/>
                    <a:pt x="67" y="70"/>
                  </a:cubicBezTo>
                  <a:cubicBezTo>
                    <a:pt x="69" y="68"/>
                    <a:pt x="72" y="69"/>
                    <a:pt x="74" y="67"/>
                  </a:cubicBezTo>
                  <a:cubicBezTo>
                    <a:pt x="75" y="65"/>
                    <a:pt x="75" y="63"/>
                    <a:pt x="74" y="62"/>
                  </a:cubicBezTo>
                  <a:cubicBezTo>
                    <a:pt x="73" y="58"/>
                    <a:pt x="70" y="56"/>
                    <a:pt x="67" y="55"/>
                  </a:cubicBezTo>
                  <a:cubicBezTo>
                    <a:pt x="64" y="54"/>
                    <a:pt x="62" y="54"/>
                    <a:pt x="59" y="54"/>
                  </a:cubicBezTo>
                  <a:cubicBezTo>
                    <a:pt x="61" y="55"/>
                    <a:pt x="62" y="56"/>
                    <a:pt x="63" y="58"/>
                  </a:cubicBezTo>
                  <a:cubicBezTo>
                    <a:pt x="65" y="60"/>
                    <a:pt x="67" y="62"/>
                    <a:pt x="66" y="64"/>
                  </a:cubicBezTo>
                  <a:cubicBezTo>
                    <a:pt x="66" y="66"/>
                    <a:pt x="64" y="68"/>
                    <a:pt x="62" y="68"/>
                  </a:cubicBezTo>
                  <a:cubicBezTo>
                    <a:pt x="59" y="67"/>
                    <a:pt x="58" y="65"/>
                    <a:pt x="56" y="63"/>
                  </a:cubicBezTo>
                  <a:cubicBezTo>
                    <a:pt x="55" y="62"/>
                    <a:pt x="54" y="61"/>
                    <a:pt x="54" y="60"/>
                  </a:cubicBezTo>
                  <a:cubicBezTo>
                    <a:pt x="53" y="64"/>
                    <a:pt x="54" y="70"/>
                    <a:pt x="58" y="73"/>
                  </a:cubicBezTo>
                  <a:cubicBezTo>
                    <a:pt x="59" y="74"/>
                    <a:pt x="60" y="75"/>
                    <a:pt x="61" y="75"/>
                  </a:cubicBezTo>
                  <a:cubicBezTo>
                    <a:pt x="62" y="75"/>
                    <a:pt x="64" y="75"/>
                    <a:pt x="65" y="7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3" name="Freeform 313"/>
            <p:cNvSpPr>
              <a:spLocks/>
            </p:cNvSpPr>
            <p:nvPr/>
          </p:nvSpPr>
          <p:spPr bwMode="auto">
            <a:xfrm>
              <a:off x="5967413" y="1111250"/>
              <a:ext cx="168275" cy="165100"/>
            </a:xfrm>
            <a:custGeom>
              <a:avLst/>
              <a:gdLst>
                <a:gd name="T0" fmla="*/ 29 w 45"/>
                <a:gd name="T1" fmla="*/ 27 h 44"/>
                <a:gd name="T2" fmla="*/ 42 w 45"/>
                <a:gd name="T3" fmla="*/ 4 h 44"/>
                <a:gd name="T4" fmla="*/ 17 w 45"/>
                <a:gd name="T5" fmla="*/ 15 h 44"/>
                <a:gd name="T6" fmla="*/ 1 w 45"/>
                <a:gd name="T7" fmla="*/ 42 h 44"/>
                <a:gd name="T8" fmla="*/ 3 w 45"/>
                <a:gd name="T9" fmla="*/ 44 h 44"/>
                <a:gd name="T10" fmla="*/ 29 w 45"/>
                <a:gd name="T11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29" y="27"/>
                  </a:moveTo>
                  <a:cubicBezTo>
                    <a:pt x="40" y="18"/>
                    <a:pt x="45" y="7"/>
                    <a:pt x="42" y="4"/>
                  </a:cubicBezTo>
                  <a:cubicBezTo>
                    <a:pt x="39" y="0"/>
                    <a:pt x="28" y="5"/>
                    <a:pt x="17" y="15"/>
                  </a:cubicBezTo>
                  <a:cubicBezTo>
                    <a:pt x="9" y="22"/>
                    <a:pt x="3" y="36"/>
                    <a:pt x="1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9" y="41"/>
                    <a:pt x="22" y="35"/>
                    <a:pt x="2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4" name="Freeform 314"/>
            <p:cNvSpPr>
              <a:spLocks/>
            </p:cNvSpPr>
            <p:nvPr/>
          </p:nvSpPr>
          <p:spPr bwMode="auto">
            <a:xfrm>
              <a:off x="6756401" y="546100"/>
              <a:ext cx="165100" cy="169863"/>
            </a:xfrm>
            <a:custGeom>
              <a:avLst/>
              <a:gdLst>
                <a:gd name="T0" fmla="*/ 17 w 44"/>
                <a:gd name="T1" fmla="*/ 29 h 45"/>
                <a:gd name="T2" fmla="*/ 41 w 44"/>
                <a:gd name="T3" fmla="*/ 42 h 45"/>
                <a:gd name="T4" fmla="*/ 30 w 44"/>
                <a:gd name="T5" fmla="*/ 17 h 45"/>
                <a:gd name="T6" fmla="*/ 3 w 44"/>
                <a:gd name="T7" fmla="*/ 1 h 45"/>
                <a:gd name="T8" fmla="*/ 1 w 44"/>
                <a:gd name="T9" fmla="*/ 3 h 45"/>
                <a:gd name="T10" fmla="*/ 17 w 44"/>
                <a:gd name="T11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5">
                  <a:moveTo>
                    <a:pt x="17" y="29"/>
                  </a:moveTo>
                  <a:cubicBezTo>
                    <a:pt x="27" y="40"/>
                    <a:pt x="37" y="45"/>
                    <a:pt x="41" y="42"/>
                  </a:cubicBezTo>
                  <a:cubicBezTo>
                    <a:pt x="44" y="39"/>
                    <a:pt x="39" y="28"/>
                    <a:pt x="30" y="17"/>
                  </a:cubicBezTo>
                  <a:cubicBezTo>
                    <a:pt x="23" y="9"/>
                    <a:pt x="9" y="3"/>
                    <a:pt x="3" y="1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8"/>
                    <a:pt x="10" y="22"/>
                    <a:pt x="17" y="2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5" name="Freeform 315"/>
            <p:cNvSpPr>
              <a:spLocks/>
            </p:cNvSpPr>
            <p:nvPr/>
          </p:nvSpPr>
          <p:spPr bwMode="auto">
            <a:xfrm>
              <a:off x="5618163" y="573088"/>
              <a:ext cx="127000" cy="134938"/>
            </a:xfrm>
            <a:custGeom>
              <a:avLst/>
              <a:gdLst>
                <a:gd name="T0" fmla="*/ 13 w 34"/>
                <a:gd name="T1" fmla="*/ 23 h 36"/>
                <a:gd name="T2" fmla="*/ 32 w 34"/>
                <a:gd name="T3" fmla="*/ 33 h 36"/>
                <a:gd name="T4" fmla="*/ 23 w 34"/>
                <a:gd name="T5" fmla="*/ 14 h 36"/>
                <a:gd name="T6" fmla="*/ 2 w 34"/>
                <a:gd name="T7" fmla="*/ 0 h 36"/>
                <a:gd name="T8" fmla="*/ 0 w 34"/>
                <a:gd name="T9" fmla="*/ 2 h 36"/>
                <a:gd name="T10" fmla="*/ 13 w 34"/>
                <a:gd name="T11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6">
                  <a:moveTo>
                    <a:pt x="13" y="23"/>
                  </a:moveTo>
                  <a:cubicBezTo>
                    <a:pt x="20" y="31"/>
                    <a:pt x="29" y="36"/>
                    <a:pt x="32" y="33"/>
                  </a:cubicBezTo>
                  <a:cubicBezTo>
                    <a:pt x="34" y="30"/>
                    <a:pt x="31" y="22"/>
                    <a:pt x="23" y="14"/>
                  </a:cubicBezTo>
                  <a:cubicBezTo>
                    <a:pt x="17" y="7"/>
                    <a:pt x="6" y="2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7"/>
                    <a:pt x="7" y="17"/>
                    <a:pt x="13" y="2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Oval 60"/>
          <p:cNvSpPr>
            <a:spLocks noChangeArrowheads="1"/>
          </p:cNvSpPr>
          <p:nvPr/>
        </p:nvSpPr>
        <p:spPr bwMode="auto">
          <a:xfrm>
            <a:off x="5832435" y="7332790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iṡľïḑè">
            <a:extLst>
              <a:ext uri="{FF2B5EF4-FFF2-40B4-BE49-F238E27FC236}">
                <a16:creationId xmlns="" xmlns:a16="http://schemas.microsoft.com/office/drawing/2014/main" id="{48F70259-7598-4270-874A-6F50772D10F6}"/>
              </a:ext>
            </a:extLst>
          </p:cNvPr>
          <p:cNvSpPr txBox="1"/>
          <p:nvPr/>
        </p:nvSpPr>
        <p:spPr bwMode="auto">
          <a:xfrm>
            <a:off x="5705344" y="2126694"/>
            <a:ext cx="2918152" cy="2389034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Arial"/>
                <a:ea typeface="微软雅黑"/>
                <a:sym typeface="+mn-lt"/>
              </a:rPr>
              <a:t>年度工作概述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Arial"/>
                <a:ea typeface="微软雅黑"/>
                <a:sym typeface="+mn-lt"/>
              </a:rPr>
              <a:t>工作成果展示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Arial"/>
                <a:ea typeface="微软雅黑"/>
                <a:sym typeface="+mn-lt"/>
              </a:rPr>
              <a:t>工作完成情况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Arial"/>
                <a:ea typeface="微软雅黑"/>
                <a:sym typeface="+mn-lt"/>
              </a:rPr>
              <a:t>工作存在</a:t>
            </a:r>
            <a:r>
              <a:rPr lang="zh-CN" altLang="en-US" sz="2000" kern="0" dirty="0" smtClean="0">
                <a:solidFill>
                  <a:schemeClr val="bg1"/>
                </a:solidFill>
                <a:latin typeface="Arial"/>
                <a:ea typeface="微软雅黑"/>
                <a:sym typeface="+mn-lt"/>
              </a:rPr>
              <a:t>不足</a:t>
            </a:r>
            <a:endParaRPr lang="en-US" altLang="zh-CN" sz="2000" kern="0" dirty="0" smtClean="0">
              <a:solidFill>
                <a:schemeClr val="bg1"/>
              </a:solidFill>
              <a:latin typeface="Arial"/>
              <a:ea typeface="微软雅黑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</a:rPr>
              <a:t>明年工作计划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  <a:defRPr/>
            </a:pPr>
            <a:endParaRPr lang="zh-CN" altLang="en-US" sz="2000" kern="0" dirty="0">
              <a:solidFill>
                <a:schemeClr val="bg1"/>
              </a:solidFill>
              <a:latin typeface="Arial"/>
              <a:ea typeface="微软雅黑"/>
              <a:sym typeface="+mn-lt"/>
            </a:endParaRPr>
          </a:p>
        </p:txBody>
      </p:sp>
      <p:sp>
        <p:nvSpPr>
          <p:cNvPr id="200" name="išľïḋé">
            <a:extLst>
              <a:ext uri="{FF2B5EF4-FFF2-40B4-BE49-F238E27FC236}">
                <a16:creationId xmlns="" xmlns:a16="http://schemas.microsoft.com/office/drawing/2014/main" id="{0DB1D0A1-2667-455C-9387-D7ABF0A00B8C}"/>
              </a:ext>
            </a:extLst>
          </p:cNvPr>
          <p:cNvSpPr txBox="1"/>
          <p:nvPr/>
        </p:nvSpPr>
        <p:spPr>
          <a:xfrm>
            <a:off x="3564845" y="4040520"/>
            <a:ext cx="1928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tr-TR" sz="2400" b="1" kern="0" dirty="0" smtClean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201" name="poetry_91022">
            <a:extLst>
              <a:ext uri="{FF2B5EF4-FFF2-40B4-BE49-F238E27FC236}">
                <a16:creationId xmlns="" xmlns:a16="http://schemas.microsoft.com/office/drawing/2014/main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3442446" y="2247039"/>
            <a:ext cx="1678194" cy="1765256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rgbClr val="4B5CC4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kern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046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31"/>
            <a:ext cx="12207327" cy="6849402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7439157" y="3189487"/>
            <a:ext cx="4737390" cy="3587958"/>
            <a:chOff x="5202238" y="2906713"/>
            <a:chExt cx="5384800" cy="4078288"/>
          </a:xfrm>
        </p:grpSpPr>
        <p:sp>
          <p:nvSpPr>
            <p:cNvPr id="12" name="Freeform 65"/>
            <p:cNvSpPr>
              <a:spLocks noEditPoints="1"/>
            </p:cNvSpPr>
            <p:nvPr/>
          </p:nvSpPr>
          <p:spPr bwMode="auto">
            <a:xfrm>
              <a:off x="10160001" y="6557963"/>
              <a:ext cx="282575" cy="279400"/>
            </a:xfrm>
            <a:custGeom>
              <a:avLst/>
              <a:gdLst>
                <a:gd name="T0" fmla="*/ 178 w 178"/>
                <a:gd name="T1" fmla="*/ 176 h 176"/>
                <a:gd name="T2" fmla="*/ 0 w 178"/>
                <a:gd name="T3" fmla="*/ 176 h 176"/>
                <a:gd name="T4" fmla="*/ 0 w 178"/>
                <a:gd name="T5" fmla="*/ 0 h 176"/>
                <a:gd name="T6" fmla="*/ 178 w 178"/>
                <a:gd name="T7" fmla="*/ 0 h 176"/>
                <a:gd name="T8" fmla="*/ 178 w 178"/>
                <a:gd name="T9" fmla="*/ 176 h 176"/>
                <a:gd name="T10" fmla="*/ 13 w 178"/>
                <a:gd name="T11" fmla="*/ 164 h 176"/>
                <a:gd name="T12" fmla="*/ 164 w 178"/>
                <a:gd name="T13" fmla="*/ 164 h 176"/>
                <a:gd name="T14" fmla="*/ 164 w 178"/>
                <a:gd name="T15" fmla="*/ 13 h 176"/>
                <a:gd name="T16" fmla="*/ 13 w 178"/>
                <a:gd name="T17" fmla="*/ 13 h 176"/>
                <a:gd name="T18" fmla="*/ 13 w 178"/>
                <a:gd name="T19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178" y="176"/>
                  </a:moveTo>
                  <a:lnTo>
                    <a:pt x="0" y="176"/>
                  </a:lnTo>
                  <a:lnTo>
                    <a:pt x="0" y="0"/>
                  </a:lnTo>
                  <a:lnTo>
                    <a:pt x="178" y="0"/>
                  </a:lnTo>
                  <a:lnTo>
                    <a:pt x="178" y="176"/>
                  </a:lnTo>
                  <a:close/>
                  <a:moveTo>
                    <a:pt x="13" y="164"/>
                  </a:moveTo>
                  <a:lnTo>
                    <a:pt x="164" y="164"/>
                  </a:lnTo>
                  <a:lnTo>
                    <a:pt x="164" y="13"/>
                  </a:lnTo>
                  <a:lnTo>
                    <a:pt x="13" y="13"/>
                  </a:lnTo>
                  <a:lnTo>
                    <a:pt x="13" y="16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6"/>
            <p:cNvSpPr>
              <a:spLocks noEditPoints="1"/>
            </p:cNvSpPr>
            <p:nvPr/>
          </p:nvSpPr>
          <p:spPr bwMode="auto">
            <a:xfrm>
              <a:off x="10152063" y="6550025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4 h 185"/>
                <a:gd name="T22" fmla="*/ 14 w 187"/>
                <a:gd name="T23" fmla="*/ 174 h 185"/>
                <a:gd name="T24" fmla="*/ 14 w 187"/>
                <a:gd name="T25" fmla="*/ 14 h 185"/>
                <a:gd name="T26" fmla="*/ 174 w 187"/>
                <a:gd name="T27" fmla="*/ 14 h 185"/>
                <a:gd name="T28" fmla="*/ 174 w 187"/>
                <a:gd name="T29" fmla="*/ 174 h 185"/>
                <a:gd name="T30" fmla="*/ 23 w 187"/>
                <a:gd name="T31" fmla="*/ 165 h 185"/>
                <a:gd name="T32" fmla="*/ 165 w 187"/>
                <a:gd name="T33" fmla="*/ 165 h 185"/>
                <a:gd name="T34" fmla="*/ 165 w 187"/>
                <a:gd name="T35" fmla="*/ 23 h 185"/>
                <a:gd name="T36" fmla="*/ 23 w 187"/>
                <a:gd name="T37" fmla="*/ 23 h 185"/>
                <a:gd name="T38" fmla="*/ 23 w 187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4"/>
                  </a:lnTo>
                  <a:lnTo>
                    <a:pt x="174" y="14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3"/>
                  </a:lnTo>
                  <a:lnTo>
                    <a:pt x="23" y="23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7"/>
            <p:cNvSpPr>
              <a:spLocks noEditPoints="1"/>
            </p:cNvSpPr>
            <p:nvPr/>
          </p:nvSpPr>
          <p:spPr bwMode="auto">
            <a:xfrm>
              <a:off x="9898063" y="6296025"/>
              <a:ext cx="279400" cy="282575"/>
            </a:xfrm>
            <a:custGeom>
              <a:avLst/>
              <a:gdLst>
                <a:gd name="T0" fmla="*/ 176 w 176"/>
                <a:gd name="T1" fmla="*/ 178 h 178"/>
                <a:gd name="T2" fmla="*/ 0 w 176"/>
                <a:gd name="T3" fmla="*/ 178 h 178"/>
                <a:gd name="T4" fmla="*/ 0 w 176"/>
                <a:gd name="T5" fmla="*/ 0 h 178"/>
                <a:gd name="T6" fmla="*/ 176 w 176"/>
                <a:gd name="T7" fmla="*/ 0 h 178"/>
                <a:gd name="T8" fmla="*/ 176 w 176"/>
                <a:gd name="T9" fmla="*/ 178 h 178"/>
                <a:gd name="T10" fmla="*/ 12 w 176"/>
                <a:gd name="T11" fmla="*/ 165 h 178"/>
                <a:gd name="T12" fmla="*/ 162 w 176"/>
                <a:gd name="T13" fmla="*/ 165 h 178"/>
                <a:gd name="T14" fmla="*/ 162 w 176"/>
                <a:gd name="T15" fmla="*/ 14 h 178"/>
                <a:gd name="T16" fmla="*/ 12 w 176"/>
                <a:gd name="T17" fmla="*/ 14 h 178"/>
                <a:gd name="T18" fmla="*/ 12 w 176"/>
                <a:gd name="T1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8">
                  <a:moveTo>
                    <a:pt x="176" y="178"/>
                  </a:moveTo>
                  <a:lnTo>
                    <a:pt x="0" y="178"/>
                  </a:lnTo>
                  <a:lnTo>
                    <a:pt x="0" y="0"/>
                  </a:lnTo>
                  <a:lnTo>
                    <a:pt x="176" y="0"/>
                  </a:lnTo>
                  <a:lnTo>
                    <a:pt x="176" y="178"/>
                  </a:lnTo>
                  <a:close/>
                  <a:moveTo>
                    <a:pt x="12" y="165"/>
                  </a:moveTo>
                  <a:lnTo>
                    <a:pt x="162" y="165"/>
                  </a:lnTo>
                  <a:lnTo>
                    <a:pt x="162" y="14"/>
                  </a:lnTo>
                  <a:lnTo>
                    <a:pt x="12" y="14"/>
                  </a:lnTo>
                  <a:lnTo>
                    <a:pt x="12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8"/>
            <p:cNvSpPr>
              <a:spLocks noEditPoints="1"/>
            </p:cNvSpPr>
            <p:nvPr/>
          </p:nvSpPr>
          <p:spPr bwMode="auto">
            <a:xfrm>
              <a:off x="9891713" y="6288088"/>
              <a:ext cx="293688" cy="298450"/>
            </a:xfrm>
            <a:custGeom>
              <a:avLst/>
              <a:gdLst>
                <a:gd name="T0" fmla="*/ 185 w 185"/>
                <a:gd name="T1" fmla="*/ 188 h 188"/>
                <a:gd name="T2" fmla="*/ 0 w 185"/>
                <a:gd name="T3" fmla="*/ 188 h 188"/>
                <a:gd name="T4" fmla="*/ 0 w 185"/>
                <a:gd name="T5" fmla="*/ 0 h 188"/>
                <a:gd name="T6" fmla="*/ 185 w 185"/>
                <a:gd name="T7" fmla="*/ 0 h 188"/>
                <a:gd name="T8" fmla="*/ 185 w 185"/>
                <a:gd name="T9" fmla="*/ 188 h 188"/>
                <a:gd name="T10" fmla="*/ 6 w 185"/>
                <a:gd name="T11" fmla="*/ 179 h 188"/>
                <a:gd name="T12" fmla="*/ 175 w 185"/>
                <a:gd name="T13" fmla="*/ 179 h 188"/>
                <a:gd name="T14" fmla="*/ 175 w 185"/>
                <a:gd name="T15" fmla="*/ 10 h 188"/>
                <a:gd name="T16" fmla="*/ 6 w 185"/>
                <a:gd name="T17" fmla="*/ 10 h 188"/>
                <a:gd name="T18" fmla="*/ 6 w 185"/>
                <a:gd name="T19" fmla="*/ 179 h 188"/>
                <a:gd name="T20" fmla="*/ 171 w 185"/>
                <a:gd name="T21" fmla="*/ 174 h 188"/>
                <a:gd name="T22" fmla="*/ 11 w 185"/>
                <a:gd name="T23" fmla="*/ 174 h 188"/>
                <a:gd name="T24" fmla="*/ 11 w 185"/>
                <a:gd name="T25" fmla="*/ 14 h 188"/>
                <a:gd name="T26" fmla="*/ 171 w 185"/>
                <a:gd name="T27" fmla="*/ 14 h 188"/>
                <a:gd name="T28" fmla="*/ 171 w 185"/>
                <a:gd name="T29" fmla="*/ 174 h 188"/>
                <a:gd name="T30" fmla="*/ 20 w 185"/>
                <a:gd name="T31" fmla="*/ 165 h 188"/>
                <a:gd name="T32" fmla="*/ 162 w 185"/>
                <a:gd name="T33" fmla="*/ 165 h 188"/>
                <a:gd name="T34" fmla="*/ 162 w 185"/>
                <a:gd name="T35" fmla="*/ 23 h 188"/>
                <a:gd name="T36" fmla="*/ 20 w 185"/>
                <a:gd name="T37" fmla="*/ 23 h 188"/>
                <a:gd name="T38" fmla="*/ 20 w 185"/>
                <a:gd name="T39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188">
                  <a:moveTo>
                    <a:pt x="185" y="188"/>
                  </a:moveTo>
                  <a:lnTo>
                    <a:pt x="0" y="188"/>
                  </a:lnTo>
                  <a:lnTo>
                    <a:pt x="0" y="0"/>
                  </a:lnTo>
                  <a:lnTo>
                    <a:pt x="185" y="0"/>
                  </a:lnTo>
                  <a:lnTo>
                    <a:pt x="185" y="188"/>
                  </a:lnTo>
                  <a:close/>
                  <a:moveTo>
                    <a:pt x="6" y="179"/>
                  </a:moveTo>
                  <a:lnTo>
                    <a:pt x="175" y="179"/>
                  </a:lnTo>
                  <a:lnTo>
                    <a:pt x="175" y="10"/>
                  </a:lnTo>
                  <a:lnTo>
                    <a:pt x="6" y="10"/>
                  </a:lnTo>
                  <a:lnTo>
                    <a:pt x="6" y="179"/>
                  </a:lnTo>
                  <a:close/>
                  <a:moveTo>
                    <a:pt x="171" y="174"/>
                  </a:moveTo>
                  <a:lnTo>
                    <a:pt x="11" y="174"/>
                  </a:lnTo>
                  <a:lnTo>
                    <a:pt x="11" y="14"/>
                  </a:lnTo>
                  <a:lnTo>
                    <a:pt x="171" y="14"/>
                  </a:lnTo>
                  <a:lnTo>
                    <a:pt x="171" y="174"/>
                  </a:lnTo>
                  <a:close/>
                  <a:moveTo>
                    <a:pt x="20" y="165"/>
                  </a:moveTo>
                  <a:lnTo>
                    <a:pt x="162" y="165"/>
                  </a:lnTo>
                  <a:lnTo>
                    <a:pt x="162" y="23"/>
                  </a:lnTo>
                  <a:lnTo>
                    <a:pt x="20" y="23"/>
                  </a:lnTo>
                  <a:lnTo>
                    <a:pt x="20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9"/>
            <p:cNvSpPr>
              <a:spLocks noEditPoints="1"/>
            </p:cNvSpPr>
            <p:nvPr/>
          </p:nvSpPr>
          <p:spPr bwMode="auto">
            <a:xfrm>
              <a:off x="9779001" y="6561138"/>
              <a:ext cx="133350" cy="133350"/>
            </a:xfrm>
            <a:custGeom>
              <a:avLst/>
              <a:gdLst>
                <a:gd name="T0" fmla="*/ 84 w 84"/>
                <a:gd name="T1" fmla="*/ 84 h 84"/>
                <a:gd name="T2" fmla="*/ 0 w 84"/>
                <a:gd name="T3" fmla="*/ 84 h 84"/>
                <a:gd name="T4" fmla="*/ 0 w 84"/>
                <a:gd name="T5" fmla="*/ 0 h 84"/>
                <a:gd name="T6" fmla="*/ 84 w 84"/>
                <a:gd name="T7" fmla="*/ 0 h 84"/>
                <a:gd name="T8" fmla="*/ 84 w 84"/>
                <a:gd name="T9" fmla="*/ 84 h 84"/>
                <a:gd name="T10" fmla="*/ 11 w 84"/>
                <a:gd name="T11" fmla="*/ 73 h 84"/>
                <a:gd name="T12" fmla="*/ 73 w 84"/>
                <a:gd name="T13" fmla="*/ 73 h 84"/>
                <a:gd name="T14" fmla="*/ 73 w 84"/>
                <a:gd name="T15" fmla="*/ 11 h 84"/>
                <a:gd name="T16" fmla="*/ 11 w 84"/>
                <a:gd name="T17" fmla="*/ 11 h 84"/>
                <a:gd name="T18" fmla="*/ 11 w 84"/>
                <a:gd name="T19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84" y="84"/>
                  </a:moveTo>
                  <a:lnTo>
                    <a:pt x="0" y="84"/>
                  </a:lnTo>
                  <a:lnTo>
                    <a:pt x="0" y="0"/>
                  </a:lnTo>
                  <a:lnTo>
                    <a:pt x="84" y="0"/>
                  </a:lnTo>
                  <a:lnTo>
                    <a:pt x="84" y="84"/>
                  </a:lnTo>
                  <a:close/>
                  <a:moveTo>
                    <a:pt x="11" y="73"/>
                  </a:moveTo>
                  <a:lnTo>
                    <a:pt x="73" y="73"/>
                  </a:lnTo>
                  <a:lnTo>
                    <a:pt x="73" y="11"/>
                  </a:lnTo>
                  <a:lnTo>
                    <a:pt x="11" y="11"/>
                  </a:lnTo>
                  <a:lnTo>
                    <a:pt x="1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0"/>
            <p:cNvSpPr>
              <a:spLocks noEditPoints="1"/>
            </p:cNvSpPr>
            <p:nvPr/>
          </p:nvSpPr>
          <p:spPr bwMode="auto">
            <a:xfrm>
              <a:off x="9771063" y="6553200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9 w 94"/>
                <a:gd name="T11" fmla="*/ 85 h 94"/>
                <a:gd name="T12" fmla="*/ 85 w 94"/>
                <a:gd name="T13" fmla="*/ 85 h 94"/>
                <a:gd name="T14" fmla="*/ 85 w 94"/>
                <a:gd name="T15" fmla="*/ 9 h 94"/>
                <a:gd name="T16" fmla="*/ 9 w 94"/>
                <a:gd name="T17" fmla="*/ 9 h 94"/>
                <a:gd name="T18" fmla="*/ 9 w 94"/>
                <a:gd name="T19" fmla="*/ 85 h 94"/>
                <a:gd name="T20" fmla="*/ 82 w 94"/>
                <a:gd name="T21" fmla="*/ 83 h 94"/>
                <a:gd name="T22" fmla="*/ 12 w 94"/>
                <a:gd name="T23" fmla="*/ 83 h 94"/>
                <a:gd name="T24" fmla="*/ 12 w 94"/>
                <a:gd name="T25" fmla="*/ 12 h 94"/>
                <a:gd name="T26" fmla="*/ 82 w 94"/>
                <a:gd name="T27" fmla="*/ 12 h 94"/>
                <a:gd name="T28" fmla="*/ 82 w 94"/>
                <a:gd name="T29" fmla="*/ 83 h 94"/>
                <a:gd name="T30" fmla="*/ 21 w 94"/>
                <a:gd name="T31" fmla="*/ 73 h 94"/>
                <a:gd name="T32" fmla="*/ 73 w 94"/>
                <a:gd name="T33" fmla="*/ 73 h 94"/>
                <a:gd name="T34" fmla="*/ 73 w 94"/>
                <a:gd name="T35" fmla="*/ 21 h 94"/>
                <a:gd name="T36" fmla="*/ 21 w 94"/>
                <a:gd name="T37" fmla="*/ 21 h 94"/>
                <a:gd name="T38" fmla="*/ 21 w 94"/>
                <a:gd name="T39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9" y="85"/>
                  </a:moveTo>
                  <a:lnTo>
                    <a:pt x="85" y="85"/>
                  </a:lnTo>
                  <a:lnTo>
                    <a:pt x="85" y="9"/>
                  </a:lnTo>
                  <a:lnTo>
                    <a:pt x="9" y="9"/>
                  </a:lnTo>
                  <a:lnTo>
                    <a:pt x="9" y="85"/>
                  </a:lnTo>
                  <a:close/>
                  <a:moveTo>
                    <a:pt x="82" y="83"/>
                  </a:moveTo>
                  <a:lnTo>
                    <a:pt x="12" y="83"/>
                  </a:lnTo>
                  <a:lnTo>
                    <a:pt x="12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1" y="73"/>
                  </a:moveTo>
                  <a:lnTo>
                    <a:pt x="73" y="73"/>
                  </a:lnTo>
                  <a:lnTo>
                    <a:pt x="73" y="21"/>
                  </a:lnTo>
                  <a:lnTo>
                    <a:pt x="21" y="21"/>
                  </a:lnTo>
                  <a:lnTo>
                    <a:pt x="2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1"/>
            <p:cNvSpPr>
              <a:spLocks noEditPoints="1"/>
            </p:cNvSpPr>
            <p:nvPr/>
          </p:nvSpPr>
          <p:spPr bwMode="auto">
            <a:xfrm>
              <a:off x="10160001" y="6176963"/>
              <a:ext cx="136525" cy="136525"/>
            </a:xfrm>
            <a:custGeom>
              <a:avLst/>
              <a:gdLst>
                <a:gd name="T0" fmla="*/ 86 w 86"/>
                <a:gd name="T1" fmla="*/ 86 h 86"/>
                <a:gd name="T2" fmla="*/ 0 w 86"/>
                <a:gd name="T3" fmla="*/ 86 h 86"/>
                <a:gd name="T4" fmla="*/ 0 w 86"/>
                <a:gd name="T5" fmla="*/ 0 h 86"/>
                <a:gd name="T6" fmla="*/ 86 w 86"/>
                <a:gd name="T7" fmla="*/ 0 h 86"/>
                <a:gd name="T8" fmla="*/ 86 w 86"/>
                <a:gd name="T9" fmla="*/ 86 h 86"/>
                <a:gd name="T10" fmla="*/ 13 w 86"/>
                <a:gd name="T11" fmla="*/ 73 h 86"/>
                <a:gd name="T12" fmla="*/ 75 w 86"/>
                <a:gd name="T13" fmla="*/ 73 h 86"/>
                <a:gd name="T14" fmla="*/ 75 w 86"/>
                <a:gd name="T15" fmla="*/ 11 h 86"/>
                <a:gd name="T16" fmla="*/ 13 w 86"/>
                <a:gd name="T17" fmla="*/ 11 h 86"/>
                <a:gd name="T18" fmla="*/ 13 w 86"/>
                <a:gd name="T19" fmla="*/ 7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86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86" y="0"/>
                  </a:lnTo>
                  <a:lnTo>
                    <a:pt x="86" y="86"/>
                  </a:lnTo>
                  <a:close/>
                  <a:moveTo>
                    <a:pt x="13" y="73"/>
                  </a:moveTo>
                  <a:lnTo>
                    <a:pt x="75" y="73"/>
                  </a:lnTo>
                  <a:lnTo>
                    <a:pt x="75" y="11"/>
                  </a:lnTo>
                  <a:lnTo>
                    <a:pt x="13" y="11"/>
                  </a:lnTo>
                  <a:lnTo>
                    <a:pt x="1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2"/>
            <p:cNvSpPr>
              <a:spLocks noEditPoints="1"/>
            </p:cNvSpPr>
            <p:nvPr/>
          </p:nvSpPr>
          <p:spPr bwMode="auto">
            <a:xfrm>
              <a:off x="10152063" y="61690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5 w 96"/>
                <a:gd name="T21" fmla="*/ 82 h 96"/>
                <a:gd name="T22" fmla="*/ 14 w 96"/>
                <a:gd name="T23" fmla="*/ 82 h 96"/>
                <a:gd name="T24" fmla="*/ 14 w 96"/>
                <a:gd name="T25" fmla="*/ 14 h 96"/>
                <a:gd name="T26" fmla="*/ 85 w 96"/>
                <a:gd name="T27" fmla="*/ 14 h 96"/>
                <a:gd name="T28" fmla="*/ 85 w 96"/>
                <a:gd name="T29" fmla="*/ 82 h 96"/>
                <a:gd name="T30" fmla="*/ 23 w 96"/>
                <a:gd name="T31" fmla="*/ 73 h 96"/>
                <a:gd name="T32" fmla="*/ 75 w 96"/>
                <a:gd name="T33" fmla="*/ 73 h 96"/>
                <a:gd name="T34" fmla="*/ 75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5" y="82"/>
                  </a:moveTo>
                  <a:lnTo>
                    <a:pt x="14" y="82"/>
                  </a:lnTo>
                  <a:lnTo>
                    <a:pt x="14" y="14"/>
                  </a:lnTo>
                  <a:lnTo>
                    <a:pt x="85" y="14"/>
                  </a:lnTo>
                  <a:lnTo>
                    <a:pt x="85" y="82"/>
                  </a:lnTo>
                  <a:close/>
                  <a:moveTo>
                    <a:pt x="23" y="73"/>
                  </a:moveTo>
                  <a:lnTo>
                    <a:pt x="75" y="73"/>
                  </a:lnTo>
                  <a:lnTo>
                    <a:pt x="75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3"/>
            <p:cNvSpPr>
              <a:spLocks noEditPoints="1"/>
            </p:cNvSpPr>
            <p:nvPr/>
          </p:nvSpPr>
          <p:spPr bwMode="auto">
            <a:xfrm>
              <a:off x="10442576" y="6843713"/>
              <a:ext cx="138113" cy="134938"/>
            </a:xfrm>
            <a:custGeom>
              <a:avLst/>
              <a:gdLst>
                <a:gd name="T0" fmla="*/ 87 w 87"/>
                <a:gd name="T1" fmla="*/ 85 h 85"/>
                <a:gd name="T2" fmla="*/ 0 w 87"/>
                <a:gd name="T3" fmla="*/ 85 h 85"/>
                <a:gd name="T4" fmla="*/ 0 w 87"/>
                <a:gd name="T5" fmla="*/ 0 h 85"/>
                <a:gd name="T6" fmla="*/ 87 w 87"/>
                <a:gd name="T7" fmla="*/ 0 h 85"/>
                <a:gd name="T8" fmla="*/ 87 w 87"/>
                <a:gd name="T9" fmla="*/ 85 h 85"/>
                <a:gd name="T10" fmla="*/ 14 w 87"/>
                <a:gd name="T11" fmla="*/ 73 h 85"/>
                <a:gd name="T12" fmla="*/ 73 w 87"/>
                <a:gd name="T13" fmla="*/ 73 h 85"/>
                <a:gd name="T14" fmla="*/ 73 w 87"/>
                <a:gd name="T15" fmla="*/ 12 h 85"/>
                <a:gd name="T16" fmla="*/ 14 w 87"/>
                <a:gd name="T17" fmla="*/ 12 h 85"/>
                <a:gd name="T18" fmla="*/ 14 w 87"/>
                <a:gd name="T19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87" y="85"/>
                  </a:moveTo>
                  <a:lnTo>
                    <a:pt x="0" y="85"/>
                  </a:lnTo>
                  <a:lnTo>
                    <a:pt x="0" y="0"/>
                  </a:lnTo>
                  <a:lnTo>
                    <a:pt x="87" y="0"/>
                  </a:lnTo>
                  <a:lnTo>
                    <a:pt x="87" y="85"/>
                  </a:lnTo>
                  <a:close/>
                  <a:moveTo>
                    <a:pt x="14" y="73"/>
                  </a:moveTo>
                  <a:lnTo>
                    <a:pt x="73" y="73"/>
                  </a:lnTo>
                  <a:lnTo>
                    <a:pt x="73" y="12"/>
                  </a:lnTo>
                  <a:lnTo>
                    <a:pt x="14" y="12"/>
                  </a:lnTo>
                  <a:lnTo>
                    <a:pt x="14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4"/>
            <p:cNvSpPr>
              <a:spLocks noEditPoints="1"/>
            </p:cNvSpPr>
            <p:nvPr/>
          </p:nvSpPr>
          <p:spPr bwMode="auto">
            <a:xfrm>
              <a:off x="10434638" y="68373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7 w 96"/>
                <a:gd name="T13" fmla="*/ 84 h 93"/>
                <a:gd name="T14" fmla="*/ 87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4 w 96"/>
                <a:gd name="T23" fmla="*/ 82 h 93"/>
                <a:gd name="T24" fmla="*/ 14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3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3 w 96"/>
                <a:gd name="T37" fmla="*/ 20 h 93"/>
                <a:gd name="T38" fmla="*/ 23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7" y="84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4" y="82"/>
                  </a:lnTo>
                  <a:lnTo>
                    <a:pt x="14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3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3" y="20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5"/>
            <p:cNvSpPr>
              <a:spLocks noEditPoints="1"/>
            </p:cNvSpPr>
            <p:nvPr/>
          </p:nvSpPr>
          <p:spPr bwMode="auto">
            <a:xfrm>
              <a:off x="9234488" y="5635625"/>
              <a:ext cx="544513" cy="544513"/>
            </a:xfrm>
            <a:custGeom>
              <a:avLst/>
              <a:gdLst>
                <a:gd name="T0" fmla="*/ 343 w 343"/>
                <a:gd name="T1" fmla="*/ 343 h 343"/>
                <a:gd name="T2" fmla="*/ 0 w 343"/>
                <a:gd name="T3" fmla="*/ 343 h 343"/>
                <a:gd name="T4" fmla="*/ 0 w 343"/>
                <a:gd name="T5" fmla="*/ 0 h 343"/>
                <a:gd name="T6" fmla="*/ 343 w 343"/>
                <a:gd name="T7" fmla="*/ 0 h 343"/>
                <a:gd name="T8" fmla="*/ 343 w 343"/>
                <a:gd name="T9" fmla="*/ 343 h 343"/>
                <a:gd name="T10" fmla="*/ 11 w 343"/>
                <a:gd name="T11" fmla="*/ 329 h 343"/>
                <a:gd name="T12" fmla="*/ 329 w 343"/>
                <a:gd name="T13" fmla="*/ 329 h 343"/>
                <a:gd name="T14" fmla="*/ 329 w 343"/>
                <a:gd name="T15" fmla="*/ 11 h 343"/>
                <a:gd name="T16" fmla="*/ 11 w 343"/>
                <a:gd name="T17" fmla="*/ 11 h 343"/>
                <a:gd name="T18" fmla="*/ 11 w 343"/>
                <a:gd name="T19" fmla="*/ 3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343" y="343"/>
                  </a:moveTo>
                  <a:lnTo>
                    <a:pt x="0" y="343"/>
                  </a:lnTo>
                  <a:lnTo>
                    <a:pt x="0" y="0"/>
                  </a:lnTo>
                  <a:lnTo>
                    <a:pt x="343" y="0"/>
                  </a:lnTo>
                  <a:lnTo>
                    <a:pt x="343" y="343"/>
                  </a:lnTo>
                  <a:close/>
                  <a:moveTo>
                    <a:pt x="11" y="329"/>
                  </a:moveTo>
                  <a:lnTo>
                    <a:pt x="329" y="329"/>
                  </a:lnTo>
                  <a:lnTo>
                    <a:pt x="329" y="11"/>
                  </a:lnTo>
                  <a:lnTo>
                    <a:pt x="11" y="11"/>
                  </a:lnTo>
                  <a:lnTo>
                    <a:pt x="11" y="32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9226551" y="5627688"/>
              <a:ext cx="558800" cy="558800"/>
            </a:xfrm>
            <a:custGeom>
              <a:avLst/>
              <a:gdLst>
                <a:gd name="T0" fmla="*/ 352 w 352"/>
                <a:gd name="T1" fmla="*/ 352 h 352"/>
                <a:gd name="T2" fmla="*/ 0 w 352"/>
                <a:gd name="T3" fmla="*/ 352 h 352"/>
                <a:gd name="T4" fmla="*/ 0 w 352"/>
                <a:gd name="T5" fmla="*/ 0 h 352"/>
                <a:gd name="T6" fmla="*/ 352 w 352"/>
                <a:gd name="T7" fmla="*/ 0 h 352"/>
                <a:gd name="T8" fmla="*/ 352 w 352"/>
                <a:gd name="T9" fmla="*/ 352 h 352"/>
                <a:gd name="T10" fmla="*/ 7 w 352"/>
                <a:gd name="T11" fmla="*/ 346 h 352"/>
                <a:gd name="T12" fmla="*/ 345 w 352"/>
                <a:gd name="T13" fmla="*/ 346 h 352"/>
                <a:gd name="T14" fmla="*/ 345 w 352"/>
                <a:gd name="T15" fmla="*/ 7 h 352"/>
                <a:gd name="T16" fmla="*/ 7 w 352"/>
                <a:gd name="T17" fmla="*/ 7 h 352"/>
                <a:gd name="T18" fmla="*/ 7 w 352"/>
                <a:gd name="T19" fmla="*/ 346 h 352"/>
                <a:gd name="T20" fmla="*/ 339 w 352"/>
                <a:gd name="T21" fmla="*/ 339 h 352"/>
                <a:gd name="T22" fmla="*/ 14 w 352"/>
                <a:gd name="T23" fmla="*/ 339 h 352"/>
                <a:gd name="T24" fmla="*/ 14 w 352"/>
                <a:gd name="T25" fmla="*/ 14 h 352"/>
                <a:gd name="T26" fmla="*/ 339 w 352"/>
                <a:gd name="T27" fmla="*/ 14 h 352"/>
                <a:gd name="T28" fmla="*/ 339 w 352"/>
                <a:gd name="T29" fmla="*/ 339 h 352"/>
                <a:gd name="T30" fmla="*/ 21 w 352"/>
                <a:gd name="T31" fmla="*/ 332 h 352"/>
                <a:gd name="T32" fmla="*/ 332 w 352"/>
                <a:gd name="T33" fmla="*/ 332 h 352"/>
                <a:gd name="T34" fmla="*/ 332 w 352"/>
                <a:gd name="T35" fmla="*/ 21 h 352"/>
                <a:gd name="T36" fmla="*/ 21 w 352"/>
                <a:gd name="T37" fmla="*/ 21 h 352"/>
                <a:gd name="T38" fmla="*/ 21 w 352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352">
                  <a:moveTo>
                    <a:pt x="352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52" y="0"/>
                  </a:lnTo>
                  <a:lnTo>
                    <a:pt x="352" y="352"/>
                  </a:lnTo>
                  <a:close/>
                  <a:moveTo>
                    <a:pt x="7" y="346"/>
                  </a:moveTo>
                  <a:lnTo>
                    <a:pt x="345" y="346"/>
                  </a:lnTo>
                  <a:lnTo>
                    <a:pt x="345" y="7"/>
                  </a:lnTo>
                  <a:lnTo>
                    <a:pt x="7" y="7"/>
                  </a:lnTo>
                  <a:lnTo>
                    <a:pt x="7" y="346"/>
                  </a:lnTo>
                  <a:close/>
                  <a:moveTo>
                    <a:pt x="339" y="339"/>
                  </a:moveTo>
                  <a:lnTo>
                    <a:pt x="14" y="339"/>
                  </a:lnTo>
                  <a:lnTo>
                    <a:pt x="14" y="14"/>
                  </a:lnTo>
                  <a:lnTo>
                    <a:pt x="339" y="14"/>
                  </a:lnTo>
                  <a:lnTo>
                    <a:pt x="339" y="339"/>
                  </a:lnTo>
                  <a:close/>
                  <a:moveTo>
                    <a:pt x="21" y="332"/>
                  </a:moveTo>
                  <a:lnTo>
                    <a:pt x="332" y="332"/>
                  </a:lnTo>
                  <a:lnTo>
                    <a:pt x="332" y="21"/>
                  </a:lnTo>
                  <a:lnTo>
                    <a:pt x="21" y="21"/>
                  </a:lnTo>
                  <a:lnTo>
                    <a:pt x="21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7"/>
            <p:cNvSpPr>
              <a:spLocks noEditPoints="1"/>
            </p:cNvSpPr>
            <p:nvPr/>
          </p:nvSpPr>
          <p:spPr bwMode="auto">
            <a:xfrm>
              <a:off x="9353551" y="5754688"/>
              <a:ext cx="304800" cy="304800"/>
            </a:xfrm>
            <a:custGeom>
              <a:avLst/>
              <a:gdLst>
                <a:gd name="T0" fmla="*/ 192 w 192"/>
                <a:gd name="T1" fmla="*/ 192 h 192"/>
                <a:gd name="T2" fmla="*/ 0 w 192"/>
                <a:gd name="T3" fmla="*/ 192 h 192"/>
                <a:gd name="T4" fmla="*/ 0 w 192"/>
                <a:gd name="T5" fmla="*/ 0 h 192"/>
                <a:gd name="T6" fmla="*/ 192 w 192"/>
                <a:gd name="T7" fmla="*/ 0 h 192"/>
                <a:gd name="T8" fmla="*/ 192 w 192"/>
                <a:gd name="T9" fmla="*/ 192 h 192"/>
                <a:gd name="T10" fmla="*/ 14 w 192"/>
                <a:gd name="T11" fmla="*/ 179 h 192"/>
                <a:gd name="T12" fmla="*/ 179 w 192"/>
                <a:gd name="T13" fmla="*/ 179 h 192"/>
                <a:gd name="T14" fmla="*/ 179 w 192"/>
                <a:gd name="T15" fmla="*/ 14 h 192"/>
                <a:gd name="T16" fmla="*/ 14 w 192"/>
                <a:gd name="T17" fmla="*/ 14 h 192"/>
                <a:gd name="T18" fmla="*/ 14 w 192"/>
                <a:gd name="T19" fmla="*/ 17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192" y="192"/>
                  </a:moveTo>
                  <a:lnTo>
                    <a:pt x="0" y="192"/>
                  </a:lnTo>
                  <a:lnTo>
                    <a:pt x="0" y="0"/>
                  </a:lnTo>
                  <a:lnTo>
                    <a:pt x="192" y="0"/>
                  </a:lnTo>
                  <a:lnTo>
                    <a:pt x="192" y="192"/>
                  </a:lnTo>
                  <a:close/>
                  <a:moveTo>
                    <a:pt x="14" y="179"/>
                  </a:moveTo>
                  <a:lnTo>
                    <a:pt x="179" y="179"/>
                  </a:lnTo>
                  <a:lnTo>
                    <a:pt x="179" y="14"/>
                  </a:lnTo>
                  <a:lnTo>
                    <a:pt x="14" y="14"/>
                  </a:lnTo>
                  <a:lnTo>
                    <a:pt x="14" y="17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8"/>
            <p:cNvSpPr>
              <a:spLocks noEditPoints="1"/>
            </p:cNvSpPr>
            <p:nvPr/>
          </p:nvSpPr>
          <p:spPr bwMode="auto">
            <a:xfrm>
              <a:off x="9350376" y="5751513"/>
              <a:ext cx="312738" cy="312738"/>
            </a:xfrm>
            <a:custGeom>
              <a:avLst/>
              <a:gdLst>
                <a:gd name="T0" fmla="*/ 197 w 197"/>
                <a:gd name="T1" fmla="*/ 197 h 197"/>
                <a:gd name="T2" fmla="*/ 0 w 197"/>
                <a:gd name="T3" fmla="*/ 197 h 197"/>
                <a:gd name="T4" fmla="*/ 0 w 197"/>
                <a:gd name="T5" fmla="*/ 0 h 197"/>
                <a:gd name="T6" fmla="*/ 197 w 197"/>
                <a:gd name="T7" fmla="*/ 0 h 197"/>
                <a:gd name="T8" fmla="*/ 197 w 197"/>
                <a:gd name="T9" fmla="*/ 197 h 197"/>
                <a:gd name="T10" fmla="*/ 5 w 197"/>
                <a:gd name="T11" fmla="*/ 190 h 197"/>
                <a:gd name="T12" fmla="*/ 190 w 197"/>
                <a:gd name="T13" fmla="*/ 190 h 197"/>
                <a:gd name="T14" fmla="*/ 190 w 197"/>
                <a:gd name="T15" fmla="*/ 5 h 197"/>
                <a:gd name="T16" fmla="*/ 5 w 197"/>
                <a:gd name="T17" fmla="*/ 5 h 197"/>
                <a:gd name="T18" fmla="*/ 5 w 197"/>
                <a:gd name="T19" fmla="*/ 190 h 197"/>
                <a:gd name="T20" fmla="*/ 183 w 197"/>
                <a:gd name="T21" fmla="*/ 183 h 197"/>
                <a:gd name="T22" fmla="*/ 12 w 197"/>
                <a:gd name="T23" fmla="*/ 183 h 197"/>
                <a:gd name="T24" fmla="*/ 12 w 197"/>
                <a:gd name="T25" fmla="*/ 12 h 197"/>
                <a:gd name="T26" fmla="*/ 183 w 197"/>
                <a:gd name="T27" fmla="*/ 12 h 197"/>
                <a:gd name="T28" fmla="*/ 183 w 197"/>
                <a:gd name="T29" fmla="*/ 183 h 197"/>
                <a:gd name="T30" fmla="*/ 18 w 197"/>
                <a:gd name="T31" fmla="*/ 178 h 197"/>
                <a:gd name="T32" fmla="*/ 178 w 197"/>
                <a:gd name="T33" fmla="*/ 178 h 197"/>
                <a:gd name="T34" fmla="*/ 178 w 197"/>
                <a:gd name="T35" fmla="*/ 18 h 197"/>
                <a:gd name="T36" fmla="*/ 18 w 197"/>
                <a:gd name="T37" fmla="*/ 18 h 197"/>
                <a:gd name="T38" fmla="*/ 18 w 197"/>
                <a:gd name="T39" fmla="*/ 17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97">
                  <a:moveTo>
                    <a:pt x="197" y="197"/>
                  </a:moveTo>
                  <a:lnTo>
                    <a:pt x="0" y="197"/>
                  </a:lnTo>
                  <a:lnTo>
                    <a:pt x="0" y="0"/>
                  </a:lnTo>
                  <a:lnTo>
                    <a:pt x="197" y="0"/>
                  </a:lnTo>
                  <a:lnTo>
                    <a:pt x="197" y="197"/>
                  </a:lnTo>
                  <a:close/>
                  <a:moveTo>
                    <a:pt x="5" y="190"/>
                  </a:moveTo>
                  <a:lnTo>
                    <a:pt x="190" y="190"/>
                  </a:lnTo>
                  <a:lnTo>
                    <a:pt x="190" y="5"/>
                  </a:lnTo>
                  <a:lnTo>
                    <a:pt x="5" y="5"/>
                  </a:lnTo>
                  <a:lnTo>
                    <a:pt x="5" y="190"/>
                  </a:lnTo>
                  <a:close/>
                  <a:moveTo>
                    <a:pt x="183" y="183"/>
                  </a:moveTo>
                  <a:lnTo>
                    <a:pt x="12" y="183"/>
                  </a:lnTo>
                  <a:lnTo>
                    <a:pt x="12" y="12"/>
                  </a:lnTo>
                  <a:lnTo>
                    <a:pt x="183" y="12"/>
                  </a:lnTo>
                  <a:lnTo>
                    <a:pt x="183" y="183"/>
                  </a:lnTo>
                  <a:close/>
                  <a:moveTo>
                    <a:pt x="18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18" y="18"/>
                  </a:lnTo>
                  <a:lnTo>
                    <a:pt x="18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79"/>
            <p:cNvSpPr>
              <a:spLocks noChangeArrowheads="1"/>
            </p:cNvSpPr>
            <p:nvPr/>
          </p:nvSpPr>
          <p:spPr bwMode="auto">
            <a:xfrm>
              <a:off x="9488488" y="5765800"/>
              <a:ext cx="17463" cy="2794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0"/>
            <p:cNvSpPr>
              <a:spLocks noEditPoints="1"/>
            </p:cNvSpPr>
            <p:nvPr/>
          </p:nvSpPr>
          <p:spPr bwMode="auto">
            <a:xfrm>
              <a:off x="9480551" y="5762625"/>
              <a:ext cx="33338" cy="287338"/>
            </a:xfrm>
            <a:custGeom>
              <a:avLst/>
              <a:gdLst>
                <a:gd name="T0" fmla="*/ 21 w 21"/>
                <a:gd name="T1" fmla="*/ 181 h 181"/>
                <a:gd name="T2" fmla="*/ 0 w 21"/>
                <a:gd name="T3" fmla="*/ 181 h 181"/>
                <a:gd name="T4" fmla="*/ 0 w 21"/>
                <a:gd name="T5" fmla="*/ 0 h 181"/>
                <a:gd name="T6" fmla="*/ 21 w 21"/>
                <a:gd name="T7" fmla="*/ 0 h 181"/>
                <a:gd name="T8" fmla="*/ 21 w 21"/>
                <a:gd name="T9" fmla="*/ 181 h 181"/>
                <a:gd name="T10" fmla="*/ 7 w 21"/>
                <a:gd name="T11" fmla="*/ 174 h 181"/>
                <a:gd name="T12" fmla="*/ 14 w 21"/>
                <a:gd name="T13" fmla="*/ 174 h 181"/>
                <a:gd name="T14" fmla="*/ 14 w 21"/>
                <a:gd name="T15" fmla="*/ 7 h 181"/>
                <a:gd name="T16" fmla="*/ 7 w 21"/>
                <a:gd name="T17" fmla="*/ 7 h 181"/>
                <a:gd name="T18" fmla="*/ 7 w 21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81">
                  <a:moveTo>
                    <a:pt x="21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181"/>
                  </a:lnTo>
                  <a:close/>
                  <a:moveTo>
                    <a:pt x="7" y="174"/>
                  </a:moveTo>
                  <a:lnTo>
                    <a:pt x="14" y="174"/>
                  </a:lnTo>
                  <a:lnTo>
                    <a:pt x="14" y="7"/>
                  </a:lnTo>
                  <a:lnTo>
                    <a:pt x="7" y="7"/>
                  </a:lnTo>
                  <a:lnTo>
                    <a:pt x="7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9369426" y="5897563"/>
              <a:ext cx="277813" cy="1746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9364663" y="5889625"/>
              <a:ext cx="287338" cy="33338"/>
            </a:xfrm>
            <a:custGeom>
              <a:avLst/>
              <a:gdLst>
                <a:gd name="T0" fmla="*/ 181 w 181"/>
                <a:gd name="T1" fmla="*/ 21 h 21"/>
                <a:gd name="T2" fmla="*/ 0 w 181"/>
                <a:gd name="T3" fmla="*/ 21 h 21"/>
                <a:gd name="T4" fmla="*/ 0 w 181"/>
                <a:gd name="T5" fmla="*/ 0 h 21"/>
                <a:gd name="T6" fmla="*/ 181 w 181"/>
                <a:gd name="T7" fmla="*/ 0 h 21"/>
                <a:gd name="T8" fmla="*/ 181 w 181"/>
                <a:gd name="T9" fmla="*/ 21 h 21"/>
                <a:gd name="T10" fmla="*/ 7 w 181"/>
                <a:gd name="T11" fmla="*/ 14 h 21"/>
                <a:gd name="T12" fmla="*/ 174 w 181"/>
                <a:gd name="T13" fmla="*/ 14 h 21"/>
                <a:gd name="T14" fmla="*/ 174 w 181"/>
                <a:gd name="T15" fmla="*/ 7 h 21"/>
                <a:gd name="T16" fmla="*/ 7 w 181"/>
                <a:gd name="T17" fmla="*/ 7 h 21"/>
                <a:gd name="T18" fmla="*/ 7 w 181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1">
                  <a:moveTo>
                    <a:pt x="181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81" y="0"/>
                  </a:lnTo>
                  <a:lnTo>
                    <a:pt x="181" y="21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3"/>
            <p:cNvSpPr>
              <a:spLocks noEditPoints="1"/>
            </p:cNvSpPr>
            <p:nvPr/>
          </p:nvSpPr>
          <p:spPr bwMode="auto">
            <a:xfrm>
              <a:off x="9759951" y="6161088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2 w 94"/>
                <a:gd name="T11" fmla="*/ 80 h 94"/>
                <a:gd name="T12" fmla="*/ 80 w 94"/>
                <a:gd name="T13" fmla="*/ 80 h 94"/>
                <a:gd name="T14" fmla="*/ 80 w 94"/>
                <a:gd name="T15" fmla="*/ 12 h 94"/>
                <a:gd name="T16" fmla="*/ 12 w 94"/>
                <a:gd name="T17" fmla="*/ 12 h 94"/>
                <a:gd name="T18" fmla="*/ 12 w 94"/>
                <a:gd name="T19" fmla="*/ 8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2" y="80"/>
                  </a:moveTo>
                  <a:lnTo>
                    <a:pt x="80" y="80"/>
                  </a:lnTo>
                  <a:lnTo>
                    <a:pt x="80" y="12"/>
                  </a:lnTo>
                  <a:lnTo>
                    <a:pt x="12" y="12"/>
                  </a:lnTo>
                  <a:lnTo>
                    <a:pt x="12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4"/>
            <p:cNvSpPr>
              <a:spLocks noEditPoints="1"/>
            </p:cNvSpPr>
            <p:nvPr/>
          </p:nvSpPr>
          <p:spPr bwMode="auto">
            <a:xfrm>
              <a:off x="9753601" y="6154738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4 h 100"/>
                <a:gd name="T12" fmla="*/ 93 w 100"/>
                <a:gd name="T13" fmla="*/ 94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4 h 100"/>
                <a:gd name="T20" fmla="*/ 87 w 100"/>
                <a:gd name="T21" fmla="*/ 87 h 100"/>
                <a:gd name="T22" fmla="*/ 13 w 100"/>
                <a:gd name="T23" fmla="*/ 87 h 100"/>
                <a:gd name="T24" fmla="*/ 13 w 100"/>
                <a:gd name="T25" fmla="*/ 14 h 100"/>
                <a:gd name="T26" fmla="*/ 87 w 100"/>
                <a:gd name="T27" fmla="*/ 14 h 100"/>
                <a:gd name="T28" fmla="*/ 87 w 100"/>
                <a:gd name="T29" fmla="*/ 87 h 100"/>
                <a:gd name="T30" fmla="*/ 20 w 100"/>
                <a:gd name="T31" fmla="*/ 82 h 100"/>
                <a:gd name="T32" fmla="*/ 82 w 100"/>
                <a:gd name="T33" fmla="*/ 82 h 100"/>
                <a:gd name="T34" fmla="*/ 82 w 100"/>
                <a:gd name="T35" fmla="*/ 20 h 100"/>
                <a:gd name="T36" fmla="*/ 20 w 100"/>
                <a:gd name="T37" fmla="*/ 20 h 100"/>
                <a:gd name="T38" fmla="*/ 20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3" y="87"/>
                  </a:lnTo>
                  <a:lnTo>
                    <a:pt x="13" y="14"/>
                  </a:lnTo>
                  <a:lnTo>
                    <a:pt x="87" y="14"/>
                  </a:lnTo>
                  <a:lnTo>
                    <a:pt x="87" y="87"/>
                  </a:lnTo>
                  <a:close/>
                  <a:moveTo>
                    <a:pt x="20" y="82"/>
                  </a:moveTo>
                  <a:lnTo>
                    <a:pt x="82" y="82"/>
                  </a:lnTo>
                  <a:lnTo>
                    <a:pt x="82" y="20"/>
                  </a:lnTo>
                  <a:lnTo>
                    <a:pt x="20" y="20"/>
                  </a:lnTo>
                  <a:lnTo>
                    <a:pt x="20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5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6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7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8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9"/>
            <p:cNvSpPr>
              <a:spLocks/>
            </p:cNvSpPr>
            <p:nvPr/>
          </p:nvSpPr>
          <p:spPr bwMode="auto">
            <a:xfrm>
              <a:off x="5202238" y="2906713"/>
              <a:ext cx="5262563" cy="3951288"/>
            </a:xfrm>
            <a:custGeom>
              <a:avLst/>
              <a:gdLst>
                <a:gd name="T0" fmla="*/ 1445 w 1451"/>
                <a:gd name="T1" fmla="*/ 1089 h 1089"/>
                <a:gd name="T2" fmla="*/ 6 w 1451"/>
                <a:gd name="T3" fmla="*/ 1089 h 1089"/>
                <a:gd name="T4" fmla="*/ 0 w 1451"/>
                <a:gd name="T5" fmla="*/ 1083 h 1089"/>
                <a:gd name="T6" fmla="*/ 6 w 1451"/>
                <a:gd name="T7" fmla="*/ 1078 h 1089"/>
                <a:gd name="T8" fmla="*/ 1439 w 1451"/>
                <a:gd name="T9" fmla="*/ 1078 h 1089"/>
                <a:gd name="T10" fmla="*/ 1439 w 1451"/>
                <a:gd name="T11" fmla="*/ 6 h 1089"/>
                <a:gd name="T12" fmla="*/ 1445 w 1451"/>
                <a:gd name="T13" fmla="*/ 0 h 1089"/>
                <a:gd name="T14" fmla="*/ 1451 w 1451"/>
                <a:gd name="T15" fmla="*/ 6 h 1089"/>
                <a:gd name="T16" fmla="*/ 1451 w 1451"/>
                <a:gd name="T17" fmla="*/ 1083 h 1089"/>
                <a:gd name="T18" fmla="*/ 1445 w 1451"/>
                <a:gd name="T19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1" h="1089">
                  <a:moveTo>
                    <a:pt x="1445" y="1089"/>
                  </a:moveTo>
                  <a:cubicBezTo>
                    <a:pt x="6" y="1089"/>
                    <a:pt x="6" y="1089"/>
                    <a:pt x="6" y="1089"/>
                  </a:cubicBezTo>
                  <a:cubicBezTo>
                    <a:pt x="3" y="1089"/>
                    <a:pt x="0" y="1086"/>
                    <a:pt x="0" y="1083"/>
                  </a:cubicBezTo>
                  <a:cubicBezTo>
                    <a:pt x="0" y="1080"/>
                    <a:pt x="3" y="1078"/>
                    <a:pt x="6" y="1078"/>
                  </a:cubicBezTo>
                  <a:cubicBezTo>
                    <a:pt x="1439" y="1078"/>
                    <a:pt x="1439" y="1078"/>
                    <a:pt x="1439" y="1078"/>
                  </a:cubicBezTo>
                  <a:cubicBezTo>
                    <a:pt x="1439" y="6"/>
                    <a:pt x="1439" y="6"/>
                    <a:pt x="1439" y="6"/>
                  </a:cubicBezTo>
                  <a:cubicBezTo>
                    <a:pt x="1439" y="3"/>
                    <a:pt x="1442" y="0"/>
                    <a:pt x="1445" y="0"/>
                  </a:cubicBezTo>
                  <a:cubicBezTo>
                    <a:pt x="1448" y="0"/>
                    <a:pt x="1451" y="3"/>
                    <a:pt x="1451" y="6"/>
                  </a:cubicBezTo>
                  <a:cubicBezTo>
                    <a:pt x="1451" y="1083"/>
                    <a:pt x="1451" y="1083"/>
                    <a:pt x="1451" y="1083"/>
                  </a:cubicBezTo>
                  <a:cubicBezTo>
                    <a:pt x="1451" y="1086"/>
                    <a:pt x="1448" y="1089"/>
                    <a:pt x="1445" y="108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6220" y="48020"/>
            <a:ext cx="5023883" cy="4564541"/>
            <a:chOff x="87313" y="123825"/>
            <a:chExt cx="5799138" cy="5268913"/>
          </a:xfrm>
        </p:grpSpPr>
        <p:sp>
          <p:nvSpPr>
            <p:cNvPr id="37" name="Freeform 90"/>
            <p:cNvSpPr>
              <a:spLocks noEditPoints="1"/>
            </p:cNvSpPr>
            <p:nvPr/>
          </p:nvSpPr>
          <p:spPr bwMode="auto">
            <a:xfrm>
              <a:off x="233363" y="27305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1 h 176"/>
                <a:gd name="T12" fmla="*/ 13 w 178"/>
                <a:gd name="T13" fmla="*/ 11 h 176"/>
                <a:gd name="T14" fmla="*/ 13 w 178"/>
                <a:gd name="T15" fmla="*/ 164 h 176"/>
                <a:gd name="T16" fmla="*/ 164 w 178"/>
                <a:gd name="T17" fmla="*/ 164 h 176"/>
                <a:gd name="T18" fmla="*/ 164 w 178"/>
                <a:gd name="T19" fmla="*/ 1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1"/>
                  </a:moveTo>
                  <a:lnTo>
                    <a:pt x="13" y="11"/>
                  </a:lnTo>
                  <a:lnTo>
                    <a:pt x="13" y="164"/>
                  </a:lnTo>
                  <a:lnTo>
                    <a:pt x="164" y="164"/>
                  </a:lnTo>
                  <a:lnTo>
                    <a:pt x="164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1"/>
            <p:cNvSpPr>
              <a:spLocks noEditPoints="1"/>
            </p:cNvSpPr>
            <p:nvPr/>
          </p:nvSpPr>
          <p:spPr bwMode="auto">
            <a:xfrm>
              <a:off x="225426" y="265113"/>
              <a:ext cx="298450" cy="293688"/>
            </a:xfrm>
            <a:custGeom>
              <a:avLst/>
              <a:gdLst>
                <a:gd name="T0" fmla="*/ 188 w 188"/>
                <a:gd name="T1" fmla="*/ 185 h 185"/>
                <a:gd name="T2" fmla="*/ 0 w 188"/>
                <a:gd name="T3" fmla="*/ 185 h 185"/>
                <a:gd name="T4" fmla="*/ 0 w 188"/>
                <a:gd name="T5" fmla="*/ 0 h 185"/>
                <a:gd name="T6" fmla="*/ 188 w 188"/>
                <a:gd name="T7" fmla="*/ 0 h 185"/>
                <a:gd name="T8" fmla="*/ 188 w 188"/>
                <a:gd name="T9" fmla="*/ 185 h 185"/>
                <a:gd name="T10" fmla="*/ 9 w 188"/>
                <a:gd name="T11" fmla="*/ 176 h 185"/>
                <a:gd name="T12" fmla="*/ 178 w 188"/>
                <a:gd name="T13" fmla="*/ 176 h 185"/>
                <a:gd name="T14" fmla="*/ 178 w 188"/>
                <a:gd name="T15" fmla="*/ 9 h 185"/>
                <a:gd name="T16" fmla="*/ 9 w 188"/>
                <a:gd name="T17" fmla="*/ 9 h 185"/>
                <a:gd name="T18" fmla="*/ 9 w 188"/>
                <a:gd name="T19" fmla="*/ 176 h 185"/>
                <a:gd name="T20" fmla="*/ 174 w 188"/>
                <a:gd name="T21" fmla="*/ 174 h 185"/>
                <a:gd name="T22" fmla="*/ 14 w 188"/>
                <a:gd name="T23" fmla="*/ 174 h 185"/>
                <a:gd name="T24" fmla="*/ 14 w 188"/>
                <a:gd name="T25" fmla="*/ 12 h 185"/>
                <a:gd name="T26" fmla="*/ 174 w 188"/>
                <a:gd name="T27" fmla="*/ 12 h 185"/>
                <a:gd name="T28" fmla="*/ 174 w 188"/>
                <a:gd name="T29" fmla="*/ 174 h 185"/>
                <a:gd name="T30" fmla="*/ 23 w 188"/>
                <a:gd name="T31" fmla="*/ 165 h 185"/>
                <a:gd name="T32" fmla="*/ 165 w 188"/>
                <a:gd name="T33" fmla="*/ 165 h 185"/>
                <a:gd name="T34" fmla="*/ 165 w 188"/>
                <a:gd name="T35" fmla="*/ 21 h 185"/>
                <a:gd name="T36" fmla="*/ 23 w 188"/>
                <a:gd name="T37" fmla="*/ 21 h 185"/>
                <a:gd name="T38" fmla="*/ 23 w 188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8" h="185">
                  <a:moveTo>
                    <a:pt x="188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8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2"/>
                  </a:lnTo>
                  <a:lnTo>
                    <a:pt x="174" y="12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1"/>
                  </a:lnTo>
                  <a:lnTo>
                    <a:pt x="23" y="21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2"/>
            <p:cNvSpPr>
              <a:spLocks noEditPoints="1"/>
            </p:cNvSpPr>
            <p:nvPr/>
          </p:nvSpPr>
          <p:spPr bwMode="auto">
            <a:xfrm>
              <a:off x="498476" y="53340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2 h 176"/>
                <a:gd name="T12" fmla="*/ 13 w 178"/>
                <a:gd name="T13" fmla="*/ 12 h 176"/>
                <a:gd name="T14" fmla="*/ 13 w 178"/>
                <a:gd name="T15" fmla="*/ 163 h 176"/>
                <a:gd name="T16" fmla="*/ 164 w 178"/>
                <a:gd name="T17" fmla="*/ 163 h 176"/>
                <a:gd name="T18" fmla="*/ 164 w 178"/>
                <a:gd name="T19" fmla="*/ 1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2"/>
                  </a:moveTo>
                  <a:lnTo>
                    <a:pt x="13" y="12"/>
                  </a:lnTo>
                  <a:lnTo>
                    <a:pt x="13" y="163"/>
                  </a:lnTo>
                  <a:lnTo>
                    <a:pt x="164" y="163"/>
                  </a:lnTo>
                  <a:lnTo>
                    <a:pt x="164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3"/>
            <p:cNvSpPr>
              <a:spLocks noEditPoints="1"/>
            </p:cNvSpPr>
            <p:nvPr/>
          </p:nvSpPr>
          <p:spPr bwMode="auto">
            <a:xfrm>
              <a:off x="490538" y="527050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1 h 185"/>
                <a:gd name="T22" fmla="*/ 14 w 187"/>
                <a:gd name="T23" fmla="*/ 171 h 185"/>
                <a:gd name="T24" fmla="*/ 14 w 187"/>
                <a:gd name="T25" fmla="*/ 11 h 185"/>
                <a:gd name="T26" fmla="*/ 174 w 187"/>
                <a:gd name="T27" fmla="*/ 11 h 185"/>
                <a:gd name="T28" fmla="*/ 174 w 187"/>
                <a:gd name="T29" fmla="*/ 171 h 185"/>
                <a:gd name="T30" fmla="*/ 23 w 187"/>
                <a:gd name="T31" fmla="*/ 162 h 185"/>
                <a:gd name="T32" fmla="*/ 164 w 187"/>
                <a:gd name="T33" fmla="*/ 162 h 185"/>
                <a:gd name="T34" fmla="*/ 164 w 187"/>
                <a:gd name="T35" fmla="*/ 20 h 185"/>
                <a:gd name="T36" fmla="*/ 23 w 187"/>
                <a:gd name="T37" fmla="*/ 20 h 185"/>
                <a:gd name="T38" fmla="*/ 23 w 187"/>
                <a:gd name="T39" fmla="*/ 16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1"/>
                  </a:moveTo>
                  <a:lnTo>
                    <a:pt x="14" y="171"/>
                  </a:lnTo>
                  <a:lnTo>
                    <a:pt x="14" y="11"/>
                  </a:lnTo>
                  <a:lnTo>
                    <a:pt x="174" y="11"/>
                  </a:lnTo>
                  <a:lnTo>
                    <a:pt x="174" y="171"/>
                  </a:lnTo>
                  <a:close/>
                  <a:moveTo>
                    <a:pt x="23" y="162"/>
                  </a:moveTo>
                  <a:lnTo>
                    <a:pt x="164" y="162"/>
                  </a:lnTo>
                  <a:lnTo>
                    <a:pt x="164" y="20"/>
                  </a:lnTo>
                  <a:lnTo>
                    <a:pt x="23" y="20"/>
                  </a:lnTo>
                  <a:lnTo>
                    <a:pt x="23" y="16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4"/>
            <p:cNvSpPr>
              <a:spLocks noEditPoints="1"/>
            </p:cNvSpPr>
            <p:nvPr/>
          </p:nvSpPr>
          <p:spPr bwMode="auto">
            <a:xfrm>
              <a:off x="762001" y="414338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3 w 87"/>
                <a:gd name="T11" fmla="*/ 11 h 87"/>
                <a:gd name="T12" fmla="*/ 12 w 87"/>
                <a:gd name="T13" fmla="*/ 11 h 87"/>
                <a:gd name="T14" fmla="*/ 12 w 87"/>
                <a:gd name="T15" fmla="*/ 73 h 87"/>
                <a:gd name="T16" fmla="*/ 73 w 87"/>
                <a:gd name="T17" fmla="*/ 73 h 87"/>
                <a:gd name="T18" fmla="*/ 73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3" y="11"/>
                  </a:moveTo>
                  <a:lnTo>
                    <a:pt x="12" y="11"/>
                  </a:lnTo>
                  <a:lnTo>
                    <a:pt x="12" y="73"/>
                  </a:lnTo>
                  <a:lnTo>
                    <a:pt x="73" y="73"/>
                  </a:lnTo>
                  <a:lnTo>
                    <a:pt x="73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5"/>
            <p:cNvSpPr>
              <a:spLocks noEditPoints="1"/>
            </p:cNvSpPr>
            <p:nvPr/>
          </p:nvSpPr>
          <p:spPr bwMode="auto">
            <a:xfrm>
              <a:off x="755651" y="406400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10 h 96"/>
                <a:gd name="T16" fmla="*/ 9 w 96"/>
                <a:gd name="T17" fmla="*/ 10 h 96"/>
                <a:gd name="T18" fmla="*/ 9 w 96"/>
                <a:gd name="T19" fmla="*/ 87 h 96"/>
                <a:gd name="T20" fmla="*/ 82 w 96"/>
                <a:gd name="T21" fmla="*/ 83 h 96"/>
                <a:gd name="T22" fmla="*/ 11 w 96"/>
                <a:gd name="T23" fmla="*/ 83 h 96"/>
                <a:gd name="T24" fmla="*/ 11 w 96"/>
                <a:gd name="T25" fmla="*/ 12 h 96"/>
                <a:gd name="T26" fmla="*/ 82 w 96"/>
                <a:gd name="T27" fmla="*/ 12 h 96"/>
                <a:gd name="T28" fmla="*/ 82 w 96"/>
                <a:gd name="T29" fmla="*/ 83 h 96"/>
                <a:gd name="T30" fmla="*/ 20 w 96"/>
                <a:gd name="T31" fmla="*/ 74 h 96"/>
                <a:gd name="T32" fmla="*/ 73 w 96"/>
                <a:gd name="T33" fmla="*/ 74 h 96"/>
                <a:gd name="T34" fmla="*/ 73 w 96"/>
                <a:gd name="T35" fmla="*/ 21 h 96"/>
                <a:gd name="T36" fmla="*/ 20 w 96"/>
                <a:gd name="T37" fmla="*/ 21 h 96"/>
                <a:gd name="T38" fmla="*/ 20 w 96"/>
                <a:gd name="T39" fmla="*/ 7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10"/>
                  </a:lnTo>
                  <a:lnTo>
                    <a:pt x="9" y="10"/>
                  </a:lnTo>
                  <a:lnTo>
                    <a:pt x="9" y="87"/>
                  </a:lnTo>
                  <a:close/>
                  <a:moveTo>
                    <a:pt x="82" y="83"/>
                  </a:moveTo>
                  <a:lnTo>
                    <a:pt x="11" y="83"/>
                  </a:lnTo>
                  <a:lnTo>
                    <a:pt x="11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0" y="74"/>
                  </a:moveTo>
                  <a:lnTo>
                    <a:pt x="73" y="74"/>
                  </a:lnTo>
                  <a:lnTo>
                    <a:pt x="73" y="21"/>
                  </a:lnTo>
                  <a:lnTo>
                    <a:pt x="20" y="21"/>
                  </a:lnTo>
                  <a:lnTo>
                    <a:pt x="20" y="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6"/>
            <p:cNvSpPr>
              <a:spLocks noEditPoints="1"/>
            </p:cNvSpPr>
            <p:nvPr/>
          </p:nvSpPr>
          <p:spPr bwMode="auto">
            <a:xfrm>
              <a:off x="377826" y="798513"/>
              <a:ext cx="138113" cy="134938"/>
            </a:xfrm>
            <a:custGeom>
              <a:avLst/>
              <a:gdLst>
                <a:gd name="T0" fmla="*/ 0 w 87"/>
                <a:gd name="T1" fmla="*/ 0 h 85"/>
                <a:gd name="T2" fmla="*/ 87 w 87"/>
                <a:gd name="T3" fmla="*/ 0 h 85"/>
                <a:gd name="T4" fmla="*/ 87 w 87"/>
                <a:gd name="T5" fmla="*/ 85 h 85"/>
                <a:gd name="T6" fmla="*/ 0 w 87"/>
                <a:gd name="T7" fmla="*/ 85 h 85"/>
                <a:gd name="T8" fmla="*/ 0 w 87"/>
                <a:gd name="T9" fmla="*/ 0 h 85"/>
                <a:gd name="T10" fmla="*/ 73 w 87"/>
                <a:gd name="T11" fmla="*/ 12 h 85"/>
                <a:gd name="T12" fmla="*/ 14 w 87"/>
                <a:gd name="T13" fmla="*/ 12 h 85"/>
                <a:gd name="T14" fmla="*/ 14 w 87"/>
                <a:gd name="T15" fmla="*/ 73 h 85"/>
                <a:gd name="T16" fmla="*/ 73 w 87"/>
                <a:gd name="T17" fmla="*/ 73 h 85"/>
                <a:gd name="T18" fmla="*/ 73 w 87"/>
                <a:gd name="T19" fmla="*/ 1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0" y="0"/>
                  </a:moveTo>
                  <a:lnTo>
                    <a:pt x="87" y="0"/>
                  </a:lnTo>
                  <a:lnTo>
                    <a:pt x="87" y="85"/>
                  </a:lnTo>
                  <a:lnTo>
                    <a:pt x="0" y="85"/>
                  </a:lnTo>
                  <a:lnTo>
                    <a:pt x="0" y="0"/>
                  </a:lnTo>
                  <a:close/>
                  <a:moveTo>
                    <a:pt x="73" y="12"/>
                  </a:moveTo>
                  <a:lnTo>
                    <a:pt x="14" y="12"/>
                  </a:lnTo>
                  <a:lnTo>
                    <a:pt x="14" y="73"/>
                  </a:lnTo>
                  <a:lnTo>
                    <a:pt x="73" y="73"/>
                  </a:lnTo>
                  <a:lnTo>
                    <a:pt x="73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371476" y="7921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6 w 96"/>
                <a:gd name="T13" fmla="*/ 84 h 93"/>
                <a:gd name="T14" fmla="*/ 86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3 w 96"/>
                <a:gd name="T23" fmla="*/ 82 h 93"/>
                <a:gd name="T24" fmla="*/ 13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2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2 w 96"/>
                <a:gd name="T37" fmla="*/ 20 h 93"/>
                <a:gd name="T38" fmla="*/ 22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6" y="84"/>
                  </a:lnTo>
                  <a:lnTo>
                    <a:pt x="86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3" y="82"/>
                  </a:lnTo>
                  <a:lnTo>
                    <a:pt x="13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2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2" y="20"/>
                  </a:lnTo>
                  <a:lnTo>
                    <a:pt x="22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8"/>
            <p:cNvSpPr>
              <a:spLocks noEditPoints="1"/>
            </p:cNvSpPr>
            <p:nvPr/>
          </p:nvSpPr>
          <p:spPr bwMode="auto">
            <a:xfrm>
              <a:off x="95251" y="131763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5 w 87"/>
                <a:gd name="T11" fmla="*/ 11 h 87"/>
                <a:gd name="T12" fmla="*/ 14 w 87"/>
                <a:gd name="T13" fmla="*/ 11 h 87"/>
                <a:gd name="T14" fmla="*/ 14 w 87"/>
                <a:gd name="T15" fmla="*/ 73 h 87"/>
                <a:gd name="T16" fmla="*/ 75 w 87"/>
                <a:gd name="T17" fmla="*/ 73 h 87"/>
                <a:gd name="T18" fmla="*/ 75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5" y="11"/>
                  </a:moveTo>
                  <a:lnTo>
                    <a:pt x="14" y="11"/>
                  </a:lnTo>
                  <a:lnTo>
                    <a:pt x="14" y="73"/>
                  </a:lnTo>
                  <a:lnTo>
                    <a:pt x="75" y="73"/>
                  </a:lnTo>
                  <a:lnTo>
                    <a:pt x="75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9"/>
            <p:cNvSpPr>
              <a:spLocks noEditPoints="1"/>
            </p:cNvSpPr>
            <p:nvPr/>
          </p:nvSpPr>
          <p:spPr bwMode="auto">
            <a:xfrm>
              <a:off x="87313" y="1238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3 w 96"/>
                <a:gd name="T21" fmla="*/ 82 h 96"/>
                <a:gd name="T22" fmla="*/ 14 w 96"/>
                <a:gd name="T23" fmla="*/ 82 h 96"/>
                <a:gd name="T24" fmla="*/ 14 w 96"/>
                <a:gd name="T25" fmla="*/ 12 h 96"/>
                <a:gd name="T26" fmla="*/ 83 w 96"/>
                <a:gd name="T27" fmla="*/ 12 h 96"/>
                <a:gd name="T28" fmla="*/ 83 w 96"/>
                <a:gd name="T29" fmla="*/ 82 h 96"/>
                <a:gd name="T30" fmla="*/ 23 w 96"/>
                <a:gd name="T31" fmla="*/ 73 h 96"/>
                <a:gd name="T32" fmla="*/ 76 w 96"/>
                <a:gd name="T33" fmla="*/ 73 h 96"/>
                <a:gd name="T34" fmla="*/ 76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3" y="82"/>
                  </a:moveTo>
                  <a:lnTo>
                    <a:pt x="14" y="82"/>
                  </a:lnTo>
                  <a:lnTo>
                    <a:pt x="14" y="12"/>
                  </a:lnTo>
                  <a:lnTo>
                    <a:pt x="83" y="12"/>
                  </a:lnTo>
                  <a:lnTo>
                    <a:pt x="83" y="82"/>
                  </a:lnTo>
                  <a:close/>
                  <a:moveTo>
                    <a:pt x="23" y="73"/>
                  </a:moveTo>
                  <a:lnTo>
                    <a:pt x="76" y="73"/>
                  </a:lnTo>
                  <a:lnTo>
                    <a:pt x="76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0"/>
            <p:cNvSpPr>
              <a:spLocks noEditPoints="1"/>
            </p:cNvSpPr>
            <p:nvPr/>
          </p:nvSpPr>
          <p:spPr bwMode="auto">
            <a:xfrm>
              <a:off x="885826" y="919163"/>
              <a:ext cx="547688" cy="544513"/>
            </a:xfrm>
            <a:custGeom>
              <a:avLst/>
              <a:gdLst>
                <a:gd name="T0" fmla="*/ 0 w 345"/>
                <a:gd name="T1" fmla="*/ 0 h 343"/>
                <a:gd name="T2" fmla="*/ 345 w 345"/>
                <a:gd name="T3" fmla="*/ 0 h 343"/>
                <a:gd name="T4" fmla="*/ 345 w 345"/>
                <a:gd name="T5" fmla="*/ 343 h 343"/>
                <a:gd name="T6" fmla="*/ 0 w 345"/>
                <a:gd name="T7" fmla="*/ 343 h 343"/>
                <a:gd name="T8" fmla="*/ 0 w 345"/>
                <a:gd name="T9" fmla="*/ 0 h 343"/>
                <a:gd name="T10" fmla="*/ 331 w 345"/>
                <a:gd name="T11" fmla="*/ 11 h 343"/>
                <a:gd name="T12" fmla="*/ 14 w 345"/>
                <a:gd name="T13" fmla="*/ 11 h 343"/>
                <a:gd name="T14" fmla="*/ 14 w 345"/>
                <a:gd name="T15" fmla="*/ 329 h 343"/>
                <a:gd name="T16" fmla="*/ 331 w 345"/>
                <a:gd name="T17" fmla="*/ 329 h 343"/>
                <a:gd name="T18" fmla="*/ 331 w 345"/>
                <a:gd name="T19" fmla="*/ 1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343">
                  <a:moveTo>
                    <a:pt x="0" y="0"/>
                  </a:moveTo>
                  <a:lnTo>
                    <a:pt x="345" y="0"/>
                  </a:lnTo>
                  <a:lnTo>
                    <a:pt x="345" y="343"/>
                  </a:lnTo>
                  <a:lnTo>
                    <a:pt x="0" y="343"/>
                  </a:lnTo>
                  <a:lnTo>
                    <a:pt x="0" y="0"/>
                  </a:lnTo>
                  <a:close/>
                  <a:moveTo>
                    <a:pt x="331" y="11"/>
                  </a:moveTo>
                  <a:lnTo>
                    <a:pt x="14" y="11"/>
                  </a:lnTo>
                  <a:lnTo>
                    <a:pt x="14" y="329"/>
                  </a:lnTo>
                  <a:lnTo>
                    <a:pt x="331" y="329"/>
                  </a:lnTo>
                  <a:lnTo>
                    <a:pt x="331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1"/>
            <p:cNvSpPr>
              <a:spLocks noEditPoints="1"/>
            </p:cNvSpPr>
            <p:nvPr/>
          </p:nvSpPr>
          <p:spPr bwMode="auto">
            <a:xfrm>
              <a:off x="882651" y="911225"/>
              <a:ext cx="554038" cy="558800"/>
            </a:xfrm>
            <a:custGeom>
              <a:avLst/>
              <a:gdLst>
                <a:gd name="T0" fmla="*/ 349 w 349"/>
                <a:gd name="T1" fmla="*/ 352 h 352"/>
                <a:gd name="T2" fmla="*/ 0 w 349"/>
                <a:gd name="T3" fmla="*/ 352 h 352"/>
                <a:gd name="T4" fmla="*/ 0 w 349"/>
                <a:gd name="T5" fmla="*/ 0 h 352"/>
                <a:gd name="T6" fmla="*/ 349 w 349"/>
                <a:gd name="T7" fmla="*/ 0 h 352"/>
                <a:gd name="T8" fmla="*/ 349 w 349"/>
                <a:gd name="T9" fmla="*/ 352 h 352"/>
                <a:gd name="T10" fmla="*/ 7 w 349"/>
                <a:gd name="T11" fmla="*/ 345 h 352"/>
                <a:gd name="T12" fmla="*/ 342 w 349"/>
                <a:gd name="T13" fmla="*/ 345 h 352"/>
                <a:gd name="T14" fmla="*/ 342 w 349"/>
                <a:gd name="T15" fmla="*/ 7 h 352"/>
                <a:gd name="T16" fmla="*/ 7 w 349"/>
                <a:gd name="T17" fmla="*/ 7 h 352"/>
                <a:gd name="T18" fmla="*/ 7 w 349"/>
                <a:gd name="T19" fmla="*/ 345 h 352"/>
                <a:gd name="T20" fmla="*/ 336 w 349"/>
                <a:gd name="T21" fmla="*/ 338 h 352"/>
                <a:gd name="T22" fmla="*/ 11 w 349"/>
                <a:gd name="T23" fmla="*/ 338 h 352"/>
                <a:gd name="T24" fmla="*/ 11 w 349"/>
                <a:gd name="T25" fmla="*/ 14 h 352"/>
                <a:gd name="T26" fmla="*/ 336 w 349"/>
                <a:gd name="T27" fmla="*/ 14 h 352"/>
                <a:gd name="T28" fmla="*/ 336 w 349"/>
                <a:gd name="T29" fmla="*/ 338 h 352"/>
                <a:gd name="T30" fmla="*/ 18 w 349"/>
                <a:gd name="T31" fmla="*/ 332 h 352"/>
                <a:gd name="T32" fmla="*/ 331 w 349"/>
                <a:gd name="T33" fmla="*/ 332 h 352"/>
                <a:gd name="T34" fmla="*/ 331 w 349"/>
                <a:gd name="T35" fmla="*/ 21 h 352"/>
                <a:gd name="T36" fmla="*/ 18 w 349"/>
                <a:gd name="T37" fmla="*/ 21 h 352"/>
                <a:gd name="T38" fmla="*/ 18 w 349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9" h="352">
                  <a:moveTo>
                    <a:pt x="349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352"/>
                  </a:lnTo>
                  <a:close/>
                  <a:moveTo>
                    <a:pt x="7" y="345"/>
                  </a:moveTo>
                  <a:lnTo>
                    <a:pt x="342" y="345"/>
                  </a:lnTo>
                  <a:lnTo>
                    <a:pt x="342" y="7"/>
                  </a:lnTo>
                  <a:lnTo>
                    <a:pt x="7" y="7"/>
                  </a:lnTo>
                  <a:lnTo>
                    <a:pt x="7" y="345"/>
                  </a:lnTo>
                  <a:close/>
                  <a:moveTo>
                    <a:pt x="336" y="338"/>
                  </a:moveTo>
                  <a:lnTo>
                    <a:pt x="11" y="338"/>
                  </a:lnTo>
                  <a:lnTo>
                    <a:pt x="11" y="14"/>
                  </a:lnTo>
                  <a:lnTo>
                    <a:pt x="336" y="14"/>
                  </a:lnTo>
                  <a:lnTo>
                    <a:pt x="336" y="338"/>
                  </a:lnTo>
                  <a:close/>
                  <a:moveTo>
                    <a:pt x="18" y="332"/>
                  </a:moveTo>
                  <a:lnTo>
                    <a:pt x="331" y="332"/>
                  </a:lnTo>
                  <a:lnTo>
                    <a:pt x="331" y="21"/>
                  </a:lnTo>
                  <a:lnTo>
                    <a:pt x="18" y="21"/>
                  </a:lnTo>
                  <a:lnTo>
                    <a:pt x="18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/>
            <p:cNvSpPr>
              <a:spLocks noEditPoints="1"/>
            </p:cNvSpPr>
            <p:nvPr/>
          </p:nvSpPr>
          <p:spPr bwMode="auto">
            <a:xfrm>
              <a:off x="1009651" y="1038225"/>
              <a:ext cx="300038" cy="304800"/>
            </a:xfrm>
            <a:custGeom>
              <a:avLst/>
              <a:gdLst>
                <a:gd name="T0" fmla="*/ 0 w 189"/>
                <a:gd name="T1" fmla="*/ 0 h 192"/>
                <a:gd name="T2" fmla="*/ 189 w 189"/>
                <a:gd name="T3" fmla="*/ 0 h 192"/>
                <a:gd name="T4" fmla="*/ 189 w 189"/>
                <a:gd name="T5" fmla="*/ 192 h 192"/>
                <a:gd name="T6" fmla="*/ 0 w 189"/>
                <a:gd name="T7" fmla="*/ 192 h 192"/>
                <a:gd name="T8" fmla="*/ 0 w 189"/>
                <a:gd name="T9" fmla="*/ 0 h 192"/>
                <a:gd name="T10" fmla="*/ 178 w 189"/>
                <a:gd name="T11" fmla="*/ 14 h 192"/>
                <a:gd name="T12" fmla="*/ 11 w 189"/>
                <a:gd name="T13" fmla="*/ 14 h 192"/>
                <a:gd name="T14" fmla="*/ 11 w 189"/>
                <a:gd name="T15" fmla="*/ 178 h 192"/>
                <a:gd name="T16" fmla="*/ 178 w 189"/>
                <a:gd name="T17" fmla="*/ 178 h 192"/>
                <a:gd name="T18" fmla="*/ 178 w 189"/>
                <a:gd name="T1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92">
                  <a:moveTo>
                    <a:pt x="0" y="0"/>
                  </a:moveTo>
                  <a:lnTo>
                    <a:pt x="189" y="0"/>
                  </a:lnTo>
                  <a:lnTo>
                    <a:pt x="189" y="192"/>
                  </a:lnTo>
                  <a:lnTo>
                    <a:pt x="0" y="192"/>
                  </a:lnTo>
                  <a:lnTo>
                    <a:pt x="0" y="0"/>
                  </a:lnTo>
                  <a:close/>
                  <a:moveTo>
                    <a:pt x="178" y="14"/>
                  </a:moveTo>
                  <a:lnTo>
                    <a:pt x="11" y="14"/>
                  </a:lnTo>
                  <a:lnTo>
                    <a:pt x="11" y="178"/>
                  </a:lnTo>
                  <a:lnTo>
                    <a:pt x="178" y="178"/>
                  </a:lnTo>
                  <a:lnTo>
                    <a:pt x="178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/>
            <p:cNvSpPr>
              <a:spLocks noEditPoints="1"/>
            </p:cNvSpPr>
            <p:nvPr/>
          </p:nvSpPr>
          <p:spPr bwMode="auto">
            <a:xfrm>
              <a:off x="1001713" y="1035050"/>
              <a:ext cx="315913" cy="311150"/>
            </a:xfrm>
            <a:custGeom>
              <a:avLst/>
              <a:gdLst>
                <a:gd name="T0" fmla="*/ 199 w 199"/>
                <a:gd name="T1" fmla="*/ 196 h 196"/>
                <a:gd name="T2" fmla="*/ 0 w 199"/>
                <a:gd name="T3" fmla="*/ 196 h 196"/>
                <a:gd name="T4" fmla="*/ 0 w 199"/>
                <a:gd name="T5" fmla="*/ 0 h 196"/>
                <a:gd name="T6" fmla="*/ 199 w 199"/>
                <a:gd name="T7" fmla="*/ 0 h 196"/>
                <a:gd name="T8" fmla="*/ 199 w 199"/>
                <a:gd name="T9" fmla="*/ 196 h 196"/>
                <a:gd name="T10" fmla="*/ 7 w 199"/>
                <a:gd name="T11" fmla="*/ 190 h 196"/>
                <a:gd name="T12" fmla="*/ 192 w 199"/>
                <a:gd name="T13" fmla="*/ 190 h 196"/>
                <a:gd name="T14" fmla="*/ 192 w 199"/>
                <a:gd name="T15" fmla="*/ 4 h 196"/>
                <a:gd name="T16" fmla="*/ 7 w 199"/>
                <a:gd name="T17" fmla="*/ 4 h 196"/>
                <a:gd name="T18" fmla="*/ 7 w 199"/>
                <a:gd name="T19" fmla="*/ 190 h 196"/>
                <a:gd name="T20" fmla="*/ 185 w 199"/>
                <a:gd name="T21" fmla="*/ 183 h 196"/>
                <a:gd name="T22" fmla="*/ 14 w 199"/>
                <a:gd name="T23" fmla="*/ 183 h 196"/>
                <a:gd name="T24" fmla="*/ 14 w 199"/>
                <a:gd name="T25" fmla="*/ 11 h 196"/>
                <a:gd name="T26" fmla="*/ 185 w 199"/>
                <a:gd name="T27" fmla="*/ 11 h 196"/>
                <a:gd name="T28" fmla="*/ 185 w 199"/>
                <a:gd name="T29" fmla="*/ 183 h 196"/>
                <a:gd name="T30" fmla="*/ 21 w 199"/>
                <a:gd name="T31" fmla="*/ 178 h 196"/>
                <a:gd name="T32" fmla="*/ 178 w 199"/>
                <a:gd name="T33" fmla="*/ 178 h 196"/>
                <a:gd name="T34" fmla="*/ 178 w 199"/>
                <a:gd name="T35" fmla="*/ 18 h 196"/>
                <a:gd name="T36" fmla="*/ 21 w 199"/>
                <a:gd name="T37" fmla="*/ 18 h 196"/>
                <a:gd name="T38" fmla="*/ 21 w 199"/>
                <a:gd name="T39" fmla="*/ 17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9" h="196">
                  <a:moveTo>
                    <a:pt x="199" y="196"/>
                  </a:moveTo>
                  <a:lnTo>
                    <a:pt x="0" y="196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196"/>
                  </a:lnTo>
                  <a:close/>
                  <a:moveTo>
                    <a:pt x="7" y="190"/>
                  </a:moveTo>
                  <a:lnTo>
                    <a:pt x="192" y="190"/>
                  </a:lnTo>
                  <a:lnTo>
                    <a:pt x="192" y="4"/>
                  </a:lnTo>
                  <a:lnTo>
                    <a:pt x="7" y="4"/>
                  </a:lnTo>
                  <a:lnTo>
                    <a:pt x="7" y="190"/>
                  </a:lnTo>
                  <a:close/>
                  <a:moveTo>
                    <a:pt x="185" y="183"/>
                  </a:moveTo>
                  <a:lnTo>
                    <a:pt x="14" y="183"/>
                  </a:lnTo>
                  <a:lnTo>
                    <a:pt x="14" y="11"/>
                  </a:lnTo>
                  <a:lnTo>
                    <a:pt x="185" y="11"/>
                  </a:lnTo>
                  <a:lnTo>
                    <a:pt x="185" y="183"/>
                  </a:lnTo>
                  <a:close/>
                  <a:moveTo>
                    <a:pt x="21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21" y="18"/>
                  </a:lnTo>
                  <a:lnTo>
                    <a:pt x="21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104"/>
            <p:cNvSpPr>
              <a:spLocks noChangeArrowheads="1"/>
            </p:cNvSpPr>
            <p:nvPr/>
          </p:nvSpPr>
          <p:spPr bwMode="auto">
            <a:xfrm>
              <a:off x="1157288" y="1052513"/>
              <a:ext cx="22225" cy="276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5"/>
            <p:cNvSpPr>
              <a:spLocks noEditPoints="1"/>
            </p:cNvSpPr>
            <p:nvPr/>
          </p:nvSpPr>
          <p:spPr bwMode="auto">
            <a:xfrm>
              <a:off x="1154113" y="1049338"/>
              <a:ext cx="28575" cy="287338"/>
            </a:xfrm>
            <a:custGeom>
              <a:avLst/>
              <a:gdLst>
                <a:gd name="T0" fmla="*/ 18 w 18"/>
                <a:gd name="T1" fmla="*/ 181 h 181"/>
                <a:gd name="T2" fmla="*/ 0 w 18"/>
                <a:gd name="T3" fmla="*/ 181 h 181"/>
                <a:gd name="T4" fmla="*/ 0 w 18"/>
                <a:gd name="T5" fmla="*/ 0 h 181"/>
                <a:gd name="T6" fmla="*/ 18 w 18"/>
                <a:gd name="T7" fmla="*/ 0 h 181"/>
                <a:gd name="T8" fmla="*/ 18 w 18"/>
                <a:gd name="T9" fmla="*/ 181 h 181"/>
                <a:gd name="T10" fmla="*/ 5 w 18"/>
                <a:gd name="T11" fmla="*/ 174 h 181"/>
                <a:gd name="T12" fmla="*/ 11 w 18"/>
                <a:gd name="T13" fmla="*/ 174 h 181"/>
                <a:gd name="T14" fmla="*/ 11 w 18"/>
                <a:gd name="T15" fmla="*/ 5 h 181"/>
                <a:gd name="T16" fmla="*/ 5 w 18"/>
                <a:gd name="T17" fmla="*/ 5 h 181"/>
                <a:gd name="T18" fmla="*/ 5 w 18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1">
                  <a:moveTo>
                    <a:pt x="18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181"/>
                  </a:lnTo>
                  <a:close/>
                  <a:moveTo>
                    <a:pt x="5" y="174"/>
                  </a:moveTo>
                  <a:lnTo>
                    <a:pt x="11" y="174"/>
                  </a:lnTo>
                  <a:lnTo>
                    <a:pt x="11" y="5"/>
                  </a:lnTo>
                  <a:lnTo>
                    <a:pt x="5" y="5"/>
                  </a:lnTo>
                  <a:lnTo>
                    <a:pt x="5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106"/>
            <p:cNvSpPr>
              <a:spLocks noChangeArrowheads="1"/>
            </p:cNvSpPr>
            <p:nvPr/>
          </p:nvSpPr>
          <p:spPr bwMode="auto">
            <a:xfrm>
              <a:off x="1019176" y="1179513"/>
              <a:ext cx="276225" cy="22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7"/>
            <p:cNvSpPr>
              <a:spLocks noEditPoints="1"/>
            </p:cNvSpPr>
            <p:nvPr/>
          </p:nvSpPr>
          <p:spPr bwMode="auto">
            <a:xfrm>
              <a:off x="1012826" y="1176338"/>
              <a:ext cx="285750" cy="28575"/>
            </a:xfrm>
            <a:custGeom>
              <a:avLst/>
              <a:gdLst>
                <a:gd name="T0" fmla="*/ 180 w 180"/>
                <a:gd name="T1" fmla="*/ 18 h 18"/>
                <a:gd name="T2" fmla="*/ 0 w 180"/>
                <a:gd name="T3" fmla="*/ 18 h 18"/>
                <a:gd name="T4" fmla="*/ 0 w 180"/>
                <a:gd name="T5" fmla="*/ 0 h 18"/>
                <a:gd name="T6" fmla="*/ 180 w 180"/>
                <a:gd name="T7" fmla="*/ 0 h 18"/>
                <a:gd name="T8" fmla="*/ 180 w 180"/>
                <a:gd name="T9" fmla="*/ 18 h 18"/>
                <a:gd name="T10" fmla="*/ 7 w 180"/>
                <a:gd name="T11" fmla="*/ 14 h 18"/>
                <a:gd name="T12" fmla="*/ 174 w 180"/>
                <a:gd name="T13" fmla="*/ 14 h 18"/>
                <a:gd name="T14" fmla="*/ 174 w 180"/>
                <a:gd name="T15" fmla="*/ 7 h 18"/>
                <a:gd name="T16" fmla="*/ 7 w 180"/>
                <a:gd name="T17" fmla="*/ 7 h 18"/>
                <a:gd name="T18" fmla="*/ 7 w 180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8">
                  <a:moveTo>
                    <a:pt x="180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0" y="18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08"/>
            <p:cNvSpPr>
              <a:spLocks noEditPoints="1"/>
            </p:cNvSpPr>
            <p:nvPr/>
          </p:nvSpPr>
          <p:spPr bwMode="auto">
            <a:xfrm>
              <a:off x="758826" y="78740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94 w 94"/>
                <a:gd name="T3" fmla="*/ 0 h 94"/>
                <a:gd name="T4" fmla="*/ 94 w 94"/>
                <a:gd name="T5" fmla="*/ 94 h 94"/>
                <a:gd name="T6" fmla="*/ 0 w 94"/>
                <a:gd name="T7" fmla="*/ 94 h 94"/>
                <a:gd name="T8" fmla="*/ 0 w 94"/>
                <a:gd name="T9" fmla="*/ 0 h 94"/>
                <a:gd name="T10" fmla="*/ 80 w 94"/>
                <a:gd name="T11" fmla="*/ 14 h 94"/>
                <a:gd name="T12" fmla="*/ 11 w 94"/>
                <a:gd name="T13" fmla="*/ 14 h 94"/>
                <a:gd name="T14" fmla="*/ 11 w 94"/>
                <a:gd name="T15" fmla="*/ 80 h 94"/>
                <a:gd name="T16" fmla="*/ 80 w 94"/>
                <a:gd name="T17" fmla="*/ 80 h 94"/>
                <a:gd name="T18" fmla="*/ 80 w 94"/>
                <a:gd name="T19" fmla="*/ 1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94" y="0"/>
                  </a:lnTo>
                  <a:lnTo>
                    <a:pt x="94" y="94"/>
                  </a:lnTo>
                  <a:lnTo>
                    <a:pt x="0" y="94"/>
                  </a:lnTo>
                  <a:lnTo>
                    <a:pt x="0" y="0"/>
                  </a:lnTo>
                  <a:close/>
                  <a:moveTo>
                    <a:pt x="80" y="14"/>
                  </a:moveTo>
                  <a:lnTo>
                    <a:pt x="11" y="14"/>
                  </a:lnTo>
                  <a:lnTo>
                    <a:pt x="11" y="80"/>
                  </a:lnTo>
                  <a:lnTo>
                    <a:pt x="80" y="80"/>
                  </a:lnTo>
                  <a:lnTo>
                    <a:pt x="80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9"/>
            <p:cNvSpPr>
              <a:spLocks noEditPoints="1"/>
            </p:cNvSpPr>
            <p:nvPr/>
          </p:nvSpPr>
          <p:spPr bwMode="auto">
            <a:xfrm>
              <a:off x="750888" y="784225"/>
              <a:ext cx="160338" cy="160338"/>
            </a:xfrm>
            <a:custGeom>
              <a:avLst/>
              <a:gdLst>
                <a:gd name="T0" fmla="*/ 101 w 101"/>
                <a:gd name="T1" fmla="*/ 101 h 101"/>
                <a:gd name="T2" fmla="*/ 0 w 101"/>
                <a:gd name="T3" fmla="*/ 101 h 101"/>
                <a:gd name="T4" fmla="*/ 0 w 101"/>
                <a:gd name="T5" fmla="*/ 0 h 101"/>
                <a:gd name="T6" fmla="*/ 101 w 101"/>
                <a:gd name="T7" fmla="*/ 0 h 101"/>
                <a:gd name="T8" fmla="*/ 101 w 101"/>
                <a:gd name="T9" fmla="*/ 101 h 101"/>
                <a:gd name="T10" fmla="*/ 7 w 101"/>
                <a:gd name="T11" fmla="*/ 94 h 101"/>
                <a:gd name="T12" fmla="*/ 94 w 101"/>
                <a:gd name="T13" fmla="*/ 94 h 101"/>
                <a:gd name="T14" fmla="*/ 94 w 101"/>
                <a:gd name="T15" fmla="*/ 5 h 101"/>
                <a:gd name="T16" fmla="*/ 7 w 101"/>
                <a:gd name="T17" fmla="*/ 5 h 101"/>
                <a:gd name="T18" fmla="*/ 7 w 101"/>
                <a:gd name="T19" fmla="*/ 94 h 101"/>
                <a:gd name="T20" fmla="*/ 87 w 101"/>
                <a:gd name="T21" fmla="*/ 87 h 101"/>
                <a:gd name="T22" fmla="*/ 14 w 101"/>
                <a:gd name="T23" fmla="*/ 87 h 101"/>
                <a:gd name="T24" fmla="*/ 14 w 101"/>
                <a:gd name="T25" fmla="*/ 12 h 101"/>
                <a:gd name="T26" fmla="*/ 87 w 101"/>
                <a:gd name="T27" fmla="*/ 12 h 101"/>
                <a:gd name="T28" fmla="*/ 87 w 101"/>
                <a:gd name="T29" fmla="*/ 87 h 101"/>
                <a:gd name="T30" fmla="*/ 21 w 101"/>
                <a:gd name="T31" fmla="*/ 80 h 101"/>
                <a:gd name="T32" fmla="*/ 83 w 101"/>
                <a:gd name="T33" fmla="*/ 80 h 101"/>
                <a:gd name="T34" fmla="*/ 83 w 101"/>
                <a:gd name="T35" fmla="*/ 18 h 101"/>
                <a:gd name="T36" fmla="*/ 21 w 101"/>
                <a:gd name="T37" fmla="*/ 18 h 101"/>
                <a:gd name="T38" fmla="*/ 21 w 101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01">
                  <a:moveTo>
                    <a:pt x="101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101" y="0"/>
                  </a:lnTo>
                  <a:lnTo>
                    <a:pt x="101" y="101"/>
                  </a:lnTo>
                  <a:close/>
                  <a:moveTo>
                    <a:pt x="7" y="94"/>
                  </a:moveTo>
                  <a:lnTo>
                    <a:pt x="94" y="94"/>
                  </a:lnTo>
                  <a:lnTo>
                    <a:pt x="94" y="5"/>
                  </a:lnTo>
                  <a:lnTo>
                    <a:pt x="7" y="5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2"/>
                  </a:lnTo>
                  <a:lnTo>
                    <a:pt x="87" y="12"/>
                  </a:lnTo>
                  <a:lnTo>
                    <a:pt x="87" y="87"/>
                  </a:lnTo>
                  <a:close/>
                  <a:moveTo>
                    <a:pt x="21" y="80"/>
                  </a:moveTo>
                  <a:lnTo>
                    <a:pt x="83" y="80"/>
                  </a:lnTo>
                  <a:lnTo>
                    <a:pt x="83" y="18"/>
                  </a:lnTo>
                  <a:lnTo>
                    <a:pt x="21" y="18"/>
                  </a:lnTo>
                  <a:lnTo>
                    <a:pt x="21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0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1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2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3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4"/>
            <p:cNvSpPr>
              <a:spLocks/>
            </p:cNvSpPr>
            <p:nvPr/>
          </p:nvSpPr>
          <p:spPr bwMode="auto">
            <a:xfrm>
              <a:off x="214313" y="250825"/>
              <a:ext cx="5672138" cy="5141913"/>
            </a:xfrm>
            <a:custGeom>
              <a:avLst/>
              <a:gdLst>
                <a:gd name="T0" fmla="*/ 5 w 1564"/>
                <a:gd name="T1" fmla="*/ 1417 h 1417"/>
                <a:gd name="T2" fmla="*/ 0 w 1564"/>
                <a:gd name="T3" fmla="*/ 1411 h 1417"/>
                <a:gd name="T4" fmla="*/ 0 w 1564"/>
                <a:gd name="T5" fmla="*/ 6 h 1417"/>
                <a:gd name="T6" fmla="*/ 5 w 1564"/>
                <a:gd name="T7" fmla="*/ 0 h 1417"/>
                <a:gd name="T8" fmla="*/ 1559 w 1564"/>
                <a:gd name="T9" fmla="*/ 0 h 1417"/>
                <a:gd name="T10" fmla="*/ 1564 w 1564"/>
                <a:gd name="T11" fmla="*/ 6 h 1417"/>
                <a:gd name="T12" fmla="*/ 1559 w 1564"/>
                <a:gd name="T13" fmla="*/ 12 h 1417"/>
                <a:gd name="T14" fmla="*/ 11 w 1564"/>
                <a:gd name="T15" fmla="*/ 12 h 1417"/>
                <a:gd name="T16" fmla="*/ 11 w 1564"/>
                <a:gd name="T17" fmla="*/ 1411 h 1417"/>
                <a:gd name="T18" fmla="*/ 5 w 1564"/>
                <a:gd name="T19" fmla="*/ 1417 h 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4" h="1417">
                  <a:moveTo>
                    <a:pt x="5" y="1417"/>
                  </a:moveTo>
                  <a:cubicBezTo>
                    <a:pt x="2" y="1417"/>
                    <a:pt x="0" y="1414"/>
                    <a:pt x="0" y="14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559" y="0"/>
                    <a:pt x="1559" y="0"/>
                    <a:pt x="1559" y="0"/>
                  </a:cubicBezTo>
                  <a:cubicBezTo>
                    <a:pt x="1562" y="0"/>
                    <a:pt x="1564" y="3"/>
                    <a:pt x="1564" y="6"/>
                  </a:cubicBezTo>
                  <a:cubicBezTo>
                    <a:pt x="1564" y="9"/>
                    <a:pt x="1562" y="12"/>
                    <a:pt x="1559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11"/>
                    <a:pt x="11" y="1411"/>
                    <a:pt x="11" y="1411"/>
                  </a:cubicBezTo>
                  <a:cubicBezTo>
                    <a:pt x="11" y="1414"/>
                    <a:pt x="8" y="1417"/>
                    <a:pt x="5" y="14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2" name="组合 47241"/>
          <p:cNvGrpSpPr/>
          <p:nvPr/>
        </p:nvGrpSpPr>
        <p:grpSpPr>
          <a:xfrm>
            <a:off x="10948562" y="898813"/>
            <a:ext cx="731837" cy="3167063"/>
            <a:chOff x="8661400" y="3302000"/>
            <a:chExt cx="731837" cy="3167063"/>
          </a:xfrm>
        </p:grpSpPr>
        <p:sp>
          <p:nvSpPr>
            <p:cNvPr id="47177" name="Freeform 133"/>
            <p:cNvSpPr>
              <a:spLocks noEditPoints="1"/>
            </p:cNvSpPr>
            <p:nvPr/>
          </p:nvSpPr>
          <p:spPr bwMode="auto">
            <a:xfrm>
              <a:off x="8732838" y="3302000"/>
              <a:ext cx="630237" cy="649288"/>
            </a:xfrm>
            <a:custGeom>
              <a:avLst/>
              <a:gdLst>
                <a:gd name="T0" fmla="*/ 71 w 397"/>
                <a:gd name="T1" fmla="*/ 267 h 409"/>
                <a:gd name="T2" fmla="*/ 40 w 397"/>
                <a:gd name="T3" fmla="*/ 236 h 409"/>
                <a:gd name="T4" fmla="*/ 0 w 397"/>
                <a:gd name="T5" fmla="*/ 277 h 409"/>
                <a:gd name="T6" fmla="*/ 40 w 397"/>
                <a:gd name="T7" fmla="*/ 317 h 409"/>
                <a:gd name="T8" fmla="*/ 71 w 397"/>
                <a:gd name="T9" fmla="*/ 286 h 409"/>
                <a:gd name="T10" fmla="*/ 191 w 397"/>
                <a:gd name="T11" fmla="*/ 409 h 409"/>
                <a:gd name="T12" fmla="*/ 203 w 397"/>
                <a:gd name="T13" fmla="*/ 409 h 409"/>
                <a:gd name="T14" fmla="*/ 326 w 397"/>
                <a:gd name="T15" fmla="*/ 286 h 409"/>
                <a:gd name="T16" fmla="*/ 359 w 397"/>
                <a:gd name="T17" fmla="*/ 317 h 409"/>
                <a:gd name="T18" fmla="*/ 397 w 397"/>
                <a:gd name="T19" fmla="*/ 277 h 409"/>
                <a:gd name="T20" fmla="*/ 359 w 397"/>
                <a:gd name="T21" fmla="*/ 236 h 409"/>
                <a:gd name="T22" fmla="*/ 326 w 397"/>
                <a:gd name="T23" fmla="*/ 270 h 409"/>
                <a:gd name="T24" fmla="*/ 203 w 397"/>
                <a:gd name="T25" fmla="*/ 147 h 409"/>
                <a:gd name="T26" fmla="*/ 203 w 397"/>
                <a:gd name="T27" fmla="*/ 73 h 409"/>
                <a:gd name="T28" fmla="*/ 239 w 397"/>
                <a:gd name="T29" fmla="*/ 40 h 409"/>
                <a:gd name="T30" fmla="*/ 199 w 397"/>
                <a:gd name="T31" fmla="*/ 0 h 409"/>
                <a:gd name="T32" fmla="*/ 158 w 397"/>
                <a:gd name="T33" fmla="*/ 40 h 409"/>
                <a:gd name="T34" fmla="*/ 191 w 397"/>
                <a:gd name="T35" fmla="*/ 73 h 409"/>
                <a:gd name="T36" fmla="*/ 191 w 397"/>
                <a:gd name="T37" fmla="*/ 147 h 409"/>
                <a:gd name="T38" fmla="*/ 71 w 397"/>
                <a:gd name="T39" fmla="*/ 267 h 409"/>
                <a:gd name="T40" fmla="*/ 40 w 397"/>
                <a:gd name="T41" fmla="*/ 300 h 409"/>
                <a:gd name="T42" fmla="*/ 16 w 397"/>
                <a:gd name="T43" fmla="*/ 277 h 409"/>
                <a:gd name="T44" fmla="*/ 40 w 397"/>
                <a:gd name="T45" fmla="*/ 253 h 409"/>
                <a:gd name="T46" fmla="*/ 61 w 397"/>
                <a:gd name="T47" fmla="*/ 277 h 409"/>
                <a:gd name="T48" fmla="*/ 61 w 397"/>
                <a:gd name="T49" fmla="*/ 277 h 409"/>
                <a:gd name="T50" fmla="*/ 61 w 397"/>
                <a:gd name="T51" fmla="*/ 279 h 409"/>
                <a:gd name="T52" fmla="*/ 40 w 397"/>
                <a:gd name="T53" fmla="*/ 300 h 409"/>
                <a:gd name="T54" fmla="*/ 359 w 397"/>
                <a:gd name="T55" fmla="*/ 253 h 409"/>
                <a:gd name="T56" fmla="*/ 381 w 397"/>
                <a:gd name="T57" fmla="*/ 277 h 409"/>
                <a:gd name="T58" fmla="*/ 359 w 397"/>
                <a:gd name="T59" fmla="*/ 300 h 409"/>
                <a:gd name="T60" fmla="*/ 336 w 397"/>
                <a:gd name="T61" fmla="*/ 277 h 409"/>
                <a:gd name="T62" fmla="*/ 359 w 397"/>
                <a:gd name="T63" fmla="*/ 253 h 409"/>
                <a:gd name="T64" fmla="*/ 199 w 397"/>
                <a:gd name="T65" fmla="*/ 397 h 409"/>
                <a:gd name="T66" fmla="*/ 78 w 397"/>
                <a:gd name="T67" fmla="*/ 279 h 409"/>
                <a:gd name="T68" fmla="*/ 80 w 397"/>
                <a:gd name="T69" fmla="*/ 277 h 409"/>
                <a:gd name="T70" fmla="*/ 78 w 397"/>
                <a:gd name="T71" fmla="*/ 277 h 409"/>
                <a:gd name="T72" fmla="*/ 199 w 397"/>
                <a:gd name="T73" fmla="*/ 156 h 409"/>
                <a:gd name="T74" fmla="*/ 319 w 397"/>
                <a:gd name="T75" fmla="*/ 277 h 409"/>
                <a:gd name="T76" fmla="*/ 199 w 397"/>
                <a:gd name="T77" fmla="*/ 397 h 409"/>
                <a:gd name="T78" fmla="*/ 199 w 397"/>
                <a:gd name="T79" fmla="*/ 16 h 409"/>
                <a:gd name="T80" fmla="*/ 222 w 397"/>
                <a:gd name="T81" fmla="*/ 40 h 409"/>
                <a:gd name="T82" fmla="*/ 199 w 397"/>
                <a:gd name="T83" fmla="*/ 61 h 409"/>
                <a:gd name="T84" fmla="*/ 175 w 397"/>
                <a:gd name="T85" fmla="*/ 40 h 409"/>
                <a:gd name="T86" fmla="*/ 199 w 397"/>
                <a:gd name="T87" fmla="*/ 1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7" h="409">
                  <a:moveTo>
                    <a:pt x="71" y="267"/>
                  </a:moveTo>
                  <a:lnTo>
                    <a:pt x="40" y="236"/>
                  </a:lnTo>
                  <a:lnTo>
                    <a:pt x="0" y="277"/>
                  </a:lnTo>
                  <a:lnTo>
                    <a:pt x="40" y="317"/>
                  </a:lnTo>
                  <a:lnTo>
                    <a:pt x="71" y="286"/>
                  </a:lnTo>
                  <a:lnTo>
                    <a:pt x="191" y="409"/>
                  </a:lnTo>
                  <a:lnTo>
                    <a:pt x="203" y="409"/>
                  </a:lnTo>
                  <a:lnTo>
                    <a:pt x="326" y="286"/>
                  </a:lnTo>
                  <a:lnTo>
                    <a:pt x="359" y="317"/>
                  </a:lnTo>
                  <a:lnTo>
                    <a:pt x="397" y="277"/>
                  </a:lnTo>
                  <a:lnTo>
                    <a:pt x="359" y="236"/>
                  </a:lnTo>
                  <a:lnTo>
                    <a:pt x="326" y="270"/>
                  </a:lnTo>
                  <a:lnTo>
                    <a:pt x="203" y="147"/>
                  </a:lnTo>
                  <a:lnTo>
                    <a:pt x="203" y="73"/>
                  </a:lnTo>
                  <a:lnTo>
                    <a:pt x="239" y="40"/>
                  </a:lnTo>
                  <a:lnTo>
                    <a:pt x="199" y="0"/>
                  </a:lnTo>
                  <a:lnTo>
                    <a:pt x="158" y="40"/>
                  </a:lnTo>
                  <a:lnTo>
                    <a:pt x="191" y="73"/>
                  </a:lnTo>
                  <a:lnTo>
                    <a:pt x="191" y="147"/>
                  </a:lnTo>
                  <a:lnTo>
                    <a:pt x="71" y="267"/>
                  </a:lnTo>
                  <a:close/>
                  <a:moveTo>
                    <a:pt x="40" y="300"/>
                  </a:moveTo>
                  <a:lnTo>
                    <a:pt x="16" y="277"/>
                  </a:lnTo>
                  <a:lnTo>
                    <a:pt x="40" y="253"/>
                  </a:lnTo>
                  <a:lnTo>
                    <a:pt x="61" y="277"/>
                  </a:lnTo>
                  <a:lnTo>
                    <a:pt x="61" y="277"/>
                  </a:lnTo>
                  <a:lnTo>
                    <a:pt x="61" y="279"/>
                  </a:lnTo>
                  <a:lnTo>
                    <a:pt x="40" y="300"/>
                  </a:lnTo>
                  <a:close/>
                  <a:moveTo>
                    <a:pt x="359" y="253"/>
                  </a:moveTo>
                  <a:lnTo>
                    <a:pt x="381" y="277"/>
                  </a:lnTo>
                  <a:lnTo>
                    <a:pt x="359" y="300"/>
                  </a:lnTo>
                  <a:lnTo>
                    <a:pt x="336" y="277"/>
                  </a:lnTo>
                  <a:lnTo>
                    <a:pt x="359" y="253"/>
                  </a:lnTo>
                  <a:close/>
                  <a:moveTo>
                    <a:pt x="199" y="397"/>
                  </a:moveTo>
                  <a:lnTo>
                    <a:pt x="78" y="279"/>
                  </a:lnTo>
                  <a:lnTo>
                    <a:pt x="80" y="277"/>
                  </a:lnTo>
                  <a:lnTo>
                    <a:pt x="78" y="277"/>
                  </a:lnTo>
                  <a:lnTo>
                    <a:pt x="199" y="156"/>
                  </a:lnTo>
                  <a:lnTo>
                    <a:pt x="319" y="277"/>
                  </a:lnTo>
                  <a:lnTo>
                    <a:pt x="199" y="397"/>
                  </a:lnTo>
                  <a:close/>
                  <a:moveTo>
                    <a:pt x="199" y="16"/>
                  </a:moveTo>
                  <a:lnTo>
                    <a:pt x="222" y="40"/>
                  </a:lnTo>
                  <a:lnTo>
                    <a:pt x="199" y="61"/>
                  </a:lnTo>
                  <a:lnTo>
                    <a:pt x="175" y="40"/>
                  </a:lnTo>
                  <a:lnTo>
                    <a:pt x="199" y="1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8" name="Freeform 134"/>
            <p:cNvSpPr>
              <a:spLocks noEditPoints="1"/>
            </p:cNvSpPr>
            <p:nvPr/>
          </p:nvSpPr>
          <p:spPr bwMode="auto">
            <a:xfrm>
              <a:off x="8924925" y="3617913"/>
              <a:ext cx="247650" cy="247650"/>
            </a:xfrm>
            <a:custGeom>
              <a:avLst/>
              <a:gdLst>
                <a:gd name="T0" fmla="*/ 0 w 156"/>
                <a:gd name="T1" fmla="*/ 78 h 156"/>
                <a:gd name="T2" fmla="*/ 78 w 156"/>
                <a:gd name="T3" fmla="*/ 156 h 156"/>
                <a:gd name="T4" fmla="*/ 156 w 156"/>
                <a:gd name="T5" fmla="*/ 78 h 156"/>
                <a:gd name="T6" fmla="*/ 78 w 156"/>
                <a:gd name="T7" fmla="*/ 0 h 156"/>
                <a:gd name="T8" fmla="*/ 0 w 156"/>
                <a:gd name="T9" fmla="*/ 78 h 156"/>
                <a:gd name="T10" fmla="*/ 78 w 156"/>
                <a:gd name="T11" fmla="*/ 139 h 156"/>
                <a:gd name="T12" fmla="*/ 16 w 156"/>
                <a:gd name="T13" fmla="*/ 78 h 156"/>
                <a:gd name="T14" fmla="*/ 78 w 156"/>
                <a:gd name="T15" fmla="*/ 16 h 156"/>
                <a:gd name="T16" fmla="*/ 139 w 156"/>
                <a:gd name="T17" fmla="*/ 78 h 156"/>
                <a:gd name="T18" fmla="*/ 78 w 156"/>
                <a:gd name="T19" fmla="*/ 13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0" y="78"/>
                  </a:moveTo>
                  <a:lnTo>
                    <a:pt x="78" y="156"/>
                  </a:lnTo>
                  <a:lnTo>
                    <a:pt x="156" y="78"/>
                  </a:lnTo>
                  <a:lnTo>
                    <a:pt x="78" y="0"/>
                  </a:lnTo>
                  <a:lnTo>
                    <a:pt x="0" y="78"/>
                  </a:lnTo>
                  <a:close/>
                  <a:moveTo>
                    <a:pt x="78" y="139"/>
                  </a:moveTo>
                  <a:lnTo>
                    <a:pt x="16" y="78"/>
                  </a:lnTo>
                  <a:lnTo>
                    <a:pt x="78" y="16"/>
                  </a:lnTo>
                  <a:lnTo>
                    <a:pt x="139" y="78"/>
                  </a:lnTo>
                  <a:lnTo>
                    <a:pt x="78" y="13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9" name="Freeform 135"/>
            <p:cNvSpPr>
              <a:spLocks noEditPoints="1"/>
            </p:cNvSpPr>
            <p:nvPr/>
          </p:nvSpPr>
          <p:spPr bwMode="auto">
            <a:xfrm>
              <a:off x="8661400" y="4102100"/>
              <a:ext cx="731837" cy="1239838"/>
            </a:xfrm>
            <a:custGeom>
              <a:avLst/>
              <a:gdLst>
                <a:gd name="T0" fmla="*/ 110 w 195"/>
                <a:gd name="T1" fmla="*/ 330 h 330"/>
                <a:gd name="T2" fmla="*/ 85 w 195"/>
                <a:gd name="T3" fmla="*/ 330 h 330"/>
                <a:gd name="T4" fmla="*/ 0 w 195"/>
                <a:gd name="T5" fmla="*/ 244 h 330"/>
                <a:gd name="T6" fmla="*/ 0 w 195"/>
                <a:gd name="T7" fmla="*/ 85 h 330"/>
                <a:gd name="T8" fmla="*/ 85 w 195"/>
                <a:gd name="T9" fmla="*/ 0 h 330"/>
                <a:gd name="T10" fmla="*/ 110 w 195"/>
                <a:gd name="T11" fmla="*/ 0 h 330"/>
                <a:gd name="T12" fmla="*/ 195 w 195"/>
                <a:gd name="T13" fmla="*/ 85 h 330"/>
                <a:gd name="T14" fmla="*/ 195 w 195"/>
                <a:gd name="T15" fmla="*/ 244 h 330"/>
                <a:gd name="T16" fmla="*/ 110 w 195"/>
                <a:gd name="T17" fmla="*/ 330 h 330"/>
                <a:gd name="T18" fmla="*/ 85 w 195"/>
                <a:gd name="T19" fmla="*/ 7 h 330"/>
                <a:gd name="T20" fmla="*/ 7 w 195"/>
                <a:gd name="T21" fmla="*/ 85 h 330"/>
                <a:gd name="T22" fmla="*/ 7 w 195"/>
                <a:gd name="T23" fmla="*/ 244 h 330"/>
                <a:gd name="T24" fmla="*/ 85 w 195"/>
                <a:gd name="T25" fmla="*/ 323 h 330"/>
                <a:gd name="T26" fmla="*/ 110 w 195"/>
                <a:gd name="T27" fmla="*/ 323 h 330"/>
                <a:gd name="T28" fmla="*/ 189 w 195"/>
                <a:gd name="T29" fmla="*/ 244 h 330"/>
                <a:gd name="T30" fmla="*/ 189 w 195"/>
                <a:gd name="T31" fmla="*/ 85 h 330"/>
                <a:gd name="T32" fmla="*/ 110 w 195"/>
                <a:gd name="T33" fmla="*/ 7 h 330"/>
                <a:gd name="T34" fmla="*/ 85 w 195"/>
                <a:gd name="T35" fmla="*/ 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5" h="330">
                  <a:moveTo>
                    <a:pt x="110" y="330"/>
                  </a:moveTo>
                  <a:cubicBezTo>
                    <a:pt x="85" y="330"/>
                    <a:pt x="85" y="330"/>
                    <a:pt x="85" y="330"/>
                  </a:cubicBezTo>
                  <a:cubicBezTo>
                    <a:pt x="38" y="330"/>
                    <a:pt x="0" y="291"/>
                    <a:pt x="0" y="24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57" y="0"/>
                    <a:pt x="195" y="38"/>
                    <a:pt x="195" y="8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91"/>
                    <a:pt x="157" y="330"/>
                    <a:pt x="110" y="330"/>
                  </a:cubicBezTo>
                  <a:close/>
                  <a:moveTo>
                    <a:pt x="85" y="7"/>
                  </a:moveTo>
                  <a:cubicBezTo>
                    <a:pt x="42" y="7"/>
                    <a:pt x="7" y="42"/>
                    <a:pt x="7" y="85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87"/>
                    <a:pt x="42" y="323"/>
                    <a:pt x="85" y="323"/>
                  </a:cubicBezTo>
                  <a:cubicBezTo>
                    <a:pt x="110" y="323"/>
                    <a:pt x="110" y="323"/>
                    <a:pt x="110" y="323"/>
                  </a:cubicBezTo>
                  <a:cubicBezTo>
                    <a:pt x="153" y="323"/>
                    <a:pt x="189" y="287"/>
                    <a:pt x="189" y="244"/>
                  </a:cubicBezTo>
                  <a:cubicBezTo>
                    <a:pt x="189" y="85"/>
                    <a:pt x="189" y="85"/>
                    <a:pt x="189" y="85"/>
                  </a:cubicBezTo>
                  <a:cubicBezTo>
                    <a:pt x="189" y="42"/>
                    <a:pt x="153" y="7"/>
                    <a:pt x="110" y="7"/>
                  </a:cubicBezTo>
                  <a:lnTo>
                    <a:pt x="85" y="7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0" name="Freeform 136"/>
            <p:cNvSpPr>
              <a:spLocks noEditPoints="1"/>
            </p:cNvSpPr>
            <p:nvPr/>
          </p:nvSpPr>
          <p:spPr bwMode="auto">
            <a:xfrm>
              <a:off x="8774113" y="4102100"/>
              <a:ext cx="522287" cy="1243013"/>
            </a:xfrm>
            <a:custGeom>
              <a:avLst/>
              <a:gdLst>
                <a:gd name="T0" fmla="*/ 69 w 139"/>
                <a:gd name="T1" fmla="*/ 331 h 331"/>
                <a:gd name="T2" fmla="*/ 0 w 139"/>
                <a:gd name="T3" fmla="*/ 262 h 331"/>
                <a:gd name="T4" fmla="*/ 0 w 139"/>
                <a:gd name="T5" fmla="*/ 70 h 331"/>
                <a:gd name="T6" fmla="*/ 69 w 139"/>
                <a:gd name="T7" fmla="*/ 0 h 331"/>
                <a:gd name="T8" fmla="*/ 139 w 139"/>
                <a:gd name="T9" fmla="*/ 70 h 331"/>
                <a:gd name="T10" fmla="*/ 139 w 139"/>
                <a:gd name="T11" fmla="*/ 262 h 331"/>
                <a:gd name="T12" fmla="*/ 69 w 139"/>
                <a:gd name="T13" fmla="*/ 331 h 331"/>
                <a:gd name="T14" fmla="*/ 69 w 139"/>
                <a:gd name="T15" fmla="*/ 7 h 331"/>
                <a:gd name="T16" fmla="*/ 7 w 139"/>
                <a:gd name="T17" fmla="*/ 70 h 331"/>
                <a:gd name="T18" fmla="*/ 7 w 139"/>
                <a:gd name="T19" fmla="*/ 262 h 331"/>
                <a:gd name="T20" fmla="*/ 69 w 139"/>
                <a:gd name="T21" fmla="*/ 324 h 331"/>
                <a:gd name="T22" fmla="*/ 132 w 139"/>
                <a:gd name="T23" fmla="*/ 262 h 331"/>
                <a:gd name="T24" fmla="*/ 132 w 139"/>
                <a:gd name="T25" fmla="*/ 70 h 331"/>
                <a:gd name="T26" fmla="*/ 69 w 139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331">
                  <a:moveTo>
                    <a:pt x="69" y="331"/>
                  </a:moveTo>
                  <a:cubicBezTo>
                    <a:pt x="31" y="331"/>
                    <a:pt x="0" y="300"/>
                    <a:pt x="0" y="26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262"/>
                    <a:pt x="139" y="262"/>
                    <a:pt x="139" y="262"/>
                  </a:cubicBezTo>
                  <a:cubicBezTo>
                    <a:pt x="139" y="300"/>
                    <a:pt x="108" y="331"/>
                    <a:pt x="69" y="331"/>
                  </a:cubicBezTo>
                  <a:close/>
                  <a:moveTo>
                    <a:pt x="69" y="7"/>
                  </a:moveTo>
                  <a:cubicBezTo>
                    <a:pt x="35" y="7"/>
                    <a:pt x="7" y="35"/>
                    <a:pt x="7" y="70"/>
                  </a:cubicBezTo>
                  <a:cubicBezTo>
                    <a:pt x="7" y="262"/>
                    <a:pt x="7" y="262"/>
                    <a:pt x="7" y="262"/>
                  </a:cubicBezTo>
                  <a:cubicBezTo>
                    <a:pt x="7" y="296"/>
                    <a:pt x="35" y="324"/>
                    <a:pt x="69" y="324"/>
                  </a:cubicBezTo>
                  <a:cubicBezTo>
                    <a:pt x="104" y="324"/>
                    <a:pt x="132" y="296"/>
                    <a:pt x="132" y="262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2" y="35"/>
                    <a:pt x="104" y="7"/>
                    <a:pt x="69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1" name="Freeform 137"/>
            <p:cNvSpPr>
              <a:spLocks noEditPoints="1"/>
            </p:cNvSpPr>
            <p:nvPr/>
          </p:nvSpPr>
          <p:spPr bwMode="auto">
            <a:xfrm>
              <a:off x="8931275" y="4102100"/>
              <a:ext cx="206375" cy="1243013"/>
            </a:xfrm>
            <a:custGeom>
              <a:avLst/>
              <a:gdLst>
                <a:gd name="T0" fmla="*/ 27 w 55"/>
                <a:gd name="T1" fmla="*/ 331 h 331"/>
                <a:gd name="T2" fmla="*/ 0 w 55"/>
                <a:gd name="T3" fmla="*/ 303 h 331"/>
                <a:gd name="T4" fmla="*/ 0 w 55"/>
                <a:gd name="T5" fmla="*/ 28 h 331"/>
                <a:gd name="T6" fmla="*/ 27 w 55"/>
                <a:gd name="T7" fmla="*/ 0 h 331"/>
                <a:gd name="T8" fmla="*/ 55 w 55"/>
                <a:gd name="T9" fmla="*/ 28 h 331"/>
                <a:gd name="T10" fmla="*/ 55 w 55"/>
                <a:gd name="T11" fmla="*/ 303 h 331"/>
                <a:gd name="T12" fmla="*/ 27 w 55"/>
                <a:gd name="T13" fmla="*/ 331 h 331"/>
                <a:gd name="T14" fmla="*/ 27 w 55"/>
                <a:gd name="T15" fmla="*/ 7 h 331"/>
                <a:gd name="T16" fmla="*/ 6 w 55"/>
                <a:gd name="T17" fmla="*/ 28 h 331"/>
                <a:gd name="T18" fmla="*/ 6 w 55"/>
                <a:gd name="T19" fmla="*/ 303 h 331"/>
                <a:gd name="T20" fmla="*/ 27 w 55"/>
                <a:gd name="T21" fmla="*/ 324 h 331"/>
                <a:gd name="T22" fmla="*/ 48 w 55"/>
                <a:gd name="T23" fmla="*/ 303 h 331"/>
                <a:gd name="T24" fmla="*/ 48 w 55"/>
                <a:gd name="T25" fmla="*/ 28 h 331"/>
                <a:gd name="T26" fmla="*/ 27 w 55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1">
                  <a:moveTo>
                    <a:pt x="27" y="331"/>
                  </a:moveTo>
                  <a:cubicBezTo>
                    <a:pt x="12" y="331"/>
                    <a:pt x="0" y="319"/>
                    <a:pt x="0" y="30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8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5" y="319"/>
                    <a:pt x="43" y="331"/>
                    <a:pt x="27" y="331"/>
                  </a:cubicBezTo>
                  <a:close/>
                  <a:moveTo>
                    <a:pt x="27" y="7"/>
                  </a:moveTo>
                  <a:cubicBezTo>
                    <a:pt x="16" y="7"/>
                    <a:pt x="6" y="16"/>
                    <a:pt x="6" y="28"/>
                  </a:cubicBezTo>
                  <a:cubicBezTo>
                    <a:pt x="6" y="303"/>
                    <a:pt x="6" y="303"/>
                    <a:pt x="6" y="303"/>
                  </a:cubicBezTo>
                  <a:cubicBezTo>
                    <a:pt x="6" y="315"/>
                    <a:pt x="16" y="324"/>
                    <a:pt x="27" y="324"/>
                  </a:cubicBezTo>
                  <a:cubicBezTo>
                    <a:pt x="39" y="324"/>
                    <a:pt x="48" y="315"/>
                    <a:pt x="48" y="303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16"/>
                    <a:pt x="39" y="7"/>
                    <a:pt x="2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2" name="Freeform 138"/>
            <p:cNvSpPr>
              <a:spLocks/>
            </p:cNvSpPr>
            <p:nvPr/>
          </p:nvSpPr>
          <p:spPr bwMode="auto">
            <a:xfrm>
              <a:off x="8924925" y="4014788"/>
              <a:ext cx="261937" cy="131763"/>
            </a:xfrm>
            <a:custGeom>
              <a:avLst/>
              <a:gdLst>
                <a:gd name="T0" fmla="*/ 7 w 70"/>
                <a:gd name="T1" fmla="*/ 27 h 35"/>
                <a:gd name="T2" fmla="*/ 7 w 70"/>
                <a:gd name="T3" fmla="*/ 15 h 35"/>
                <a:gd name="T4" fmla="*/ 7 w 70"/>
                <a:gd name="T5" fmla="*/ 8 h 35"/>
                <a:gd name="T6" fmla="*/ 7 w 70"/>
                <a:gd name="T7" fmla="*/ 8 h 35"/>
                <a:gd name="T8" fmla="*/ 8 w 70"/>
                <a:gd name="T9" fmla="*/ 8 h 35"/>
                <a:gd name="T10" fmla="*/ 11 w 70"/>
                <a:gd name="T11" fmla="*/ 8 h 35"/>
                <a:gd name="T12" fmla="*/ 35 w 70"/>
                <a:gd name="T13" fmla="*/ 7 h 35"/>
                <a:gd name="T14" fmla="*/ 59 w 70"/>
                <a:gd name="T15" fmla="*/ 8 h 35"/>
                <a:gd name="T16" fmla="*/ 62 w 70"/>
                <a:gd name="T17" fmla="*/ 8 h 35"/>
                <a:gd name="T18" fmla="*/ 62 w 70"/>
                <a:gd name="T19" fmla="*/ 10 h 35"/>
                <a:gd name="T20" fmla="*/ 63 w 70"/>
                <a:gd name="T21" fmla="*/ 17 h 35"/>
                <a:gd name="T22" fmla="*/ 61 w 70"/>
                <a:gd name="T23" fmla="*/ 29 h 35"/>
                <a:gd name="T24" fmla="*/ 68 w 70"/>
                <a:gd name="T25" fmla="*/ 31 h 35"/>
                <a:gd name="T26" fmla="*/ 69 w 70"/>
                <a:gd name="T27" fmla="*/ 15 h 35"/>
                <a:gd name="T28" fmla="*/ 66 w 70"/>
                <a:gd name="T29" fmla="*/ 3 h 35"/>
                <a:gd name="T30" fmla="*/ 61 w 70"/>
                <a:gd name="T31" fmla="*/ 2 h 35"/>
                <a:gd name="T32" fmla="*/ 52 w 70"/>
                <a:gd name="T33" fmla="*/ 1 h 35"/>
                <a:gd name="T34" fmla="*/ 37 w 70"/>
                <a:gd name="T35" fmla="*/ 0 h 35"/>
                <a:gd name="T36" fmla="*/ 6 w 70"/>
                <a:gd name="T37" fmla="*/ 2 h 35"/>
                <a:gd name="T38" fmla="*/ 0 w 70"/>
                <a:gd name="T39" fmla="*/ 10 h 35"/>
                <a:gd name="T40" fmla="*/ 0 w 70"/>
                <a:gd name="T41" fmla="*/ 27 h 35"/>
                <a:gd name="T42" fmla="*/ 7 w 70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7" y="27"/>
                  </a:moveTo>
                  <a:cubicBezTo>
                    <a:pt x="7" y="23"/>
                    <a:pt x="7" y="19"/>
                    <a:pt x="7" y="15"/>
                  </a:cubicBezTo>
                  <a:cubicBezTo>
                    <a:pt x="7" y="13"/>
                    <a:pt x="7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8" y="8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9" y="7"/>
                    <a:pt x="27" y="7"/>
                    <a:pt x="35" y="7"/>
                  </a:cubicBezTo>
                  <a:cubicBezTo>
                    <a:pt x="43" y="7"/>
                    <a:pt x="51" y="8"/>
                    <a:pt x="59" y="8"/>
                  </a:cubicBezTo>
                  <a:cubicBezTo>
                    <a:pt x="59" y="8"/>
                    <a:pt x="63" y="9"/>
                    <a:pt x="62" y="8"/>
                  </a:cubicBezTo>
                  <a:cubicBezTo>
                    <a:pt x="62" y="8"/>
                    <a:pt x="62" y="10"/>
                    <a:pt x="62" y="10"/>
                  </a:cubicBezTo>
                  <a:cubicBezTo>
                    <a:pt x="63" y="12"/>
                    <a:pt x="63" y="14"/>
                    <a:pt x="63" y="17"/>
                  </a:cubicBezTo>
                  <a:cubicBezTo>
                    <a:pt x="63" y="21"/>
                    <a:pt x="62" y="25"/>
                    <a:pt x="61" y="29"/>
                  </a:cubicBezTo>
                  <a:cubicBezTo>
                    <a:pt x="60" y="33"/>
                    <a:pt x="66" y="35"/>
                    <a:pt x="68" y="31"/>
                  </a:cubicBezTo>
                  <a:cubicBezTo>
                    <a:pt x="69" y="26"/>
                    <a:pt x="70" y="21"/>
                    <a:pt x="69" y="15"/>
                  </a:cubicBezTo>
                  <a:cubicBezTo>
                    <a:pt x="69" y="12"/>
                    <a:pt x="70" y="5"/>
                    <a:pt x="66" y="3"/>
                  </a:cubicBezTo>
                  <a:cubicBezTo>
                    <a:pt x="65" y="2"/>
                    <a:pt x="62" y="2"/>
                    <a:pt x="61" y="2"/>
                  </a:cubicBezTo>
                  <a:cubicBezTo>
                    <a:pt x="58" y="1"/>
                    <a:pt x="55" y="1"/>
                    <a:pt x="52" y="1"/>
                  </a:cubicBezTo>
                  <a:cubicBezTo>
                    <a:pt x="47" y="0"/>
                    <a:pt x="42" y="0"/>
                    <a:pt x="37" y="0"/>
                  </a:cubicBezTo>
                  <a:cubicBezTo>
                    <a:pt x="26" y="0"/>
                    <a:pt x="16" y="0"/>
                    <a:pt x="6" y="2"/>
                  </a:cubicBezTo>
                  <a:cubicBezTo>
                    <a:pt x="1" y="3"/>
                    <a:pt x="0" y="6"/>
                    <a:pt x="0" y="10"/>
                  </a:cubicBezTo>
                  <a:cubicBezTo>
                    <a:pt x="0" y="16"/>
                    <a:pt x="0" y="22"/>
                    <a:pt x="0" y="27"/>
                  </a:cubicBezTo>
                  <a:cubicBezTo>
                    <a:pt x="0" y="32"/>
                    <a:pt x="7" y="32"/>
                    <a:pt x="7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3" name="Freeform 139"/>
            <p:cNvSpPr>
              <a:spLocks/>
            </p:cNvSpPr>
            <p:nvPr/>
          </p:nvSpPr>
          <p:spPr bwMode="auto">
            <a:xfrm>
              <a:off x="8999538" y="3943350"/>
              <a:ext cx="101600" cy="90488"/>
            </a:xfrm>
            <a:custGeom>
              <a:avLst/>
              <a:gdLst>
                <a:gd name="T0" fmla="*/ 7 w 27"/>
                <a:gd name="T1" fmla="*/ 19 h 24"/>
                <a:gd name="T2" fmla="*/ 7 w 27"/>
                <a:gd name="T3" fmla="*/ 18 h 24"/>
                <a:gd name="T4" fmla="*/ 7 w 27"/>
                <a:gd name="T5" fmla="*/ 18 h 24"/>
                <a:gd name="T6" fmla="*/ 7 w 27"/>
                <a:gd name="T7" fmla="*/ 18 h 24"/>
                <a:gd name="T8" fmla="*/ 7 w 27"/>
                <a:gd name="T9" fmla="*/ 16 h 24"/>
                <a:gd name="T10" fmla="*/ 7 w 27"/>
                <a:gd name="T11" fmla="*/ 14 h 24"/>
                <a:gd name="T12" fmla="*/ 7 w 27"/>
                <a:gd name="T13" fmla="*/ 14 h 24"/>
                <a:gd name="T14" fmla="*/ 8 w 27"/>
                <a:gd name="T15" fmla="*/ 13 h 24"/>
                <a:gd name="T16" fmla="*/ 8 w 27"/>
                <a:gd name="T17" fmla="*/ 12 h 24"/>
                <a:gd name="T18" fmla="*/ 8 w 27"/>
                <a:gd name="T19" fmla="*/ 11 h 24"/>
                <a:gd name="T20" fmla="*/ 8 w 27"/>
                <a:gd name="T21" fmla="*/ 11 h 24"/>
                <a:gd name="T22" fmla="*/ 9 w 27"/>
                <a:gd name="T23" fmla="*/ 10 h 24"/>
                <a:gd name="T24" fmla="*/ 9 w 27"/>
                <a:gd name="T25" fmla="*/ 9 h 24"/>
                <a:gd name="T26" fmla="*/ 10 w 27"/>
                <a:gd name="T27" fmla="*/ 9 h 24"/>
                <a:gd name="T28" fmla="*/ 10 w 27"/>
                <a:gd name="T29" fmla="*/ 8 h 24"/>
                <a:gd name="T30" fmla="*/ 10 w 27"/>
                <a:gd name="T31" fmla="*/ 8 h 24"/>
                <a:gd name="T32" fmla="*/ 11 w 27"/>
                <a:gd name="T33" fmla="*/ 8 h 24"/>
                <a:gd name="T34" fmla="*/ 11 w 27"/>
                <a:gd name="T35" fmla="*/ 8 h 24"/>
                <a:gd name="T36" fmla="*/ 12 w 27"/>
                <a:gd name="T37" fmla="*/ 8 h 24"/>
                <a:gd name="T38" fmla="*/ 13 w 27"/>
                <a:gd name="T39" fmla="*/ 7 h 24"/>
                <a:gd name="T40" fmla="*/ 13 w 27"/>
                <a:gd name="T41" fmla="*/ 7 h 24"/>
                <a:gd name="T42" fmla="*/ 13 w 27"/>
                <a:gd name="T43" fmla="*/ 7 h 24"/>
                <a:gd name="T44" fmla="*/ 14 w 27"/>
                <a:gd name="T45" fmla="*/ 7 h 24"/>
                <a:gd name="T46" fmla="*/ 15 w 27"/>
                <a:gd name="T47" fmla="*/ 7 h 24"/>
                <a:gd name="T48" fmla="*/ 15 w 27"/>
                <a:gd name="T49" fmla="*/ 7 h 24"/>
                <a:gd name="T50" fmla="*/ 15 w 27"/>
                <a:gd name="T51" fmla="*/ 7 h 24"/>
                <a:gd name="T52" fmla="*/ 16 w 27"/>
                <a:gd name="T53" fmla="*/ 7 h 24"/>
                <a:gd name="T54" fmla="*/ 16 w 27"/>
                <a:gd name="T55" fmla="*/ 7 h 24"/>
                <a:gd name="T56" fmla="*/ 17 w 27"/>
                <a:gd name="T57" fmla="*/ 8 h 24"/>
                <a:gd name="T58" fmla="*/ 17 w 27"/>
                <a:gd name="T59" fmla="*/ 8 h 24"/>
                <a:gd name="T60" fmla="*/ 17 w 27"/>
                <a:gd name="T61" fmla="*/ 8 h 24"/>
                <a:gd name="T62" fmla="*/ 17 w 27"/>
                <a:gd name="T63" fmla="*/ 8 h 24"/>
                <a:gd name="T64" fmla="*/ 18 w 27"/>
                <a:gd name="T65" fmla="*/ 8 h 24"/>
                <a:gd name="T66" fmla="*/ 18 w 27"/>
                <a:gd name="T67" fmla="*/ 8 h 24"/>
                <a:gd name="T68" fmla="*/ 18 w 27"/>
                <a:gd name="T69" fmla="*/ 9 h 24"/>
                <a:gd name="T70" fmla="*/ 18 w 27"/>
                <a:gd name="T71" fmla="*/ 10 h 24"/>
                <a:gd name="T72" fmla="*/ 18 w 27"/>
                <a:gd name="T73" fmla="*/ 10 h 24"/>
                <a:gd name="T74" fmla="*/ 20 w 27"/>
                <a:gd name="T75" fmla="*/ 21 h 24"/>
                <a:gd name="T76" fmla="*/ 23 w 27"/>
                <a:gd name="T77" fmla="*/ 24 h 24"/>
                <a:gd name="T78" fmla="*/ 27 w 27"/>
                <a:gd name="T79" fmla="*/ 21 h 24"/>
                <a:gd name="T80" fmla="*/ 25 w 27"/>
                <a:gd name="T81" fmla="*/ 9 h 24"/>
                <a:gd name="T82" fmla="*/ 18 w 27"/>
                <a:gd name="T83" fmla="*/ 1 h 24"/>
                <a:gd name="T84" fmla="*/ 8 w 27"/>
                <a:gd name="T85" fmla="*/ 2 h 24"/>
                <a:gd name="T86" fmla="*/ 1 w 27"/>
                <a:gd name="T87" fmla="*/ 9 h 24"/>
                <a:gd name="T88" fmla="*/ 1 w 27"/>
                <a:gd name="T89" fmla="*/ 21 h 24"/>
                <a:gd name="T90" fmla="*/ 5 w 27"/>
                <a:gd name="T91" fmla="*/ 24 h 24"/>
                <a:gd name="T92" fmla="*/ 7 w 27"/>
                <a:gd name="T93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4">
                  <a:moveTo>
                    <a:pt x="7" y="19"/>
                  </a:moveTo>
                  <a:cubicBezTo>
                    <a:pt x="7" y="19"/>
                    <a:pt x="7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9"/>
                    <a:pt x="9" y="10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1" y="8"/>
                    <a:pt x="12" y="8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5" y="7"/>
                    <a:pt x="16" y="7"/>
                  </a:cubicBezTo>
                  <a:cubicBezTo>
                    <a:pt x="16" y="7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9"/>
                    <a:pt x="17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20" y="14"/>
                    <a:pt x="20" y="17"/>
                    <a:pt x="20" y="21"/>
                  </a:cubicBezTo>
                  <a:cubicBezTo>
                    <a:pt x="20" y="23"/>
                    <a:pt x="22" y="24"/>
                    <a:pt x="23" y="24"/>
                  </a:cubicBezTo>
                  <a:cubicBezTo>
                    <a:pt x="25" y="24"/>
                    <a:pt x="27" y="23"/>
                    <a:pt x="27" y="21"/>
                  </a:cubicBezTo>
                  <a:cubicBezTo>
                    <a:pt x="27" y="17"/>
                    <a:pt x="26" y="13"/>
                    <a:pt x="25" y="9"/>
                  </a:cubicBezTo>
                  <a:cubicBezTo>
                    <a:pt x="24" y="5"/>
                    <a:pt x="22" y="2"/>
                    <a:pt x="18" y="1"/>
                  </a:cubicBezTo>
                  <a:cubicBezTo>
                    <a:pt x="15" y="0"/>
                    <a:pt x="11" y="0"/>
                    <a:pt x="8" y="2"/>
                  </a:cubicBezTo>
                  <a:cubicBezTo>
                    <a:pt x="5" y="3"/>
                    <a:pt x="3" y="6"/>
                    <a:pt x="1" y="9"/>
                  </a:cubicBezTo>
                  <a:cubicBezTo>
                    <a:pt x="0" y="13"/>
                    <a:pt x="0" y="17"/>
                    <a:pt x="1" y="21"/>
                  </a:cubicBezTo>
                  <a:cubicBezTo>
                    <a:pt x="1" y="23"/>
                    <a:pt x="3" y="24"/>
                    <a:pt x="5" y="24"/>
                  </a:cubicBezTo>
                  <a:cubicBezTo>
                    <a:pt x="7" y="23"/>
                    <a:pt x="8" y="21"/>
                    <a:pt x="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4" name="Freeform 140"/>
            <p:cNvSpPr>
              <a:spLocks/>
            </p:cNvSpPr>
            <p:nvPr/>
          </p:nvSpPr>
          <p:spPr bwMode="auto">
            <a:xfrm>
              <a:off x="8924925" y="5292725"/>
              <a:ext cx="261937" cy="131763"/>
            </a:xfrm>
            <a:custGeom>
              <a:avLst/>
              <a:gdLst>
                <a:gd name="T0" fmla="*/ 0 w 70"/>
                <a:gd name="T1" fmla="*/ 8 h 35"/>
                <a:gd name="T2" fmla="*/ 0 w 70"/>
                <a:gd name="T3" fmla="*/ 25 h 35"/>
                <a:gd name="T4" fmla="*/ 6 w 70"/>
                <a:gd name="T5" fmla="*/ 34 h 35"/>
                <a:gd name="T6" fmla="*/ 37 w 70"/>
                <a:gd name="T7" fmla="*/ 35 h 35"/>
                <a:gd name="T8" fmla="*/ 52 w 70"/>
                <a:gd name="T9" fmla="*/ 34 h 35"/>
                <a:gd name="T10" fmla="*/ 61 w 70"/>
                <a:gd name="T11" fmla="*/ 34 h 35"/>
                <a:gd name="T12" fmla="*/ 66 w 70"/>
                <a:gd name="T13" fmla="*/ 32 h 35"/>
                <a:gd name="T14" fmla="*/ 69 w 70"/>
                <a:gd name="T15" fmla="*/ 20 h 35"/>
                <a:gd name="T16" fmla="*/ 68 w 70"/>
                <a:gd name="T17" fmla="*/ 5 h 35"/>
                <a:gd name="T18" fmla="*/ 61 w 70"/>
                <a:gd name="T19" fmla="*/ 6 h 35"/>
                <a:gd name="T20" fmla="*/ 63 w 70"/>
                <a:gd name="T21" fmla="*/ 18 h 35"/>
                <a:gd name="T22" fmla="*/ 62 w 70"/>
                <a:gd name="T23" fmla="*/ 25 h 35"/>
                <a:gd name="T24" fmla="*/ 62 w 70"/>
                <a:gd name="T25" fmla="*/ 27 h 35"/>
                <a:gd name="T26" fmla="*/ 60 w 70"/>
                <a:gd name="T27" fmla="*/ 27 h 35"/>
                <a:gd name="T28" fmla="*/ 35 w 70"/>
                <a:gd name="T29" fmla="*/ 28 h 35"/>
                <a:gd name="T30" fmla="*/ 11 w 70"/>
                <a:gd name="T31" fmla="*/ 27 h 35"/>
                <a:gd name="T32" fmla="*/ 8 w 70"/>
                <a:gd name="T33" fmla="*/ 27 h 35"/>
                <a:gd name="T34" fmla="*/ 7 w 70"/>
                <a:gd name="T35" fmla="*/ 28 h 35"/>
                <a:gd name="T36" fmla="*/ 7 w 70"/>
                <a:gd name="T37" fmla="*/ 24 h 35"/>
                <a:gd name="T38" fmla="*/ 7 w 70"/>
                <a:gd name="T39" fmla="*/ 21 h 35"/>
                <a:gd name="T40" fmla="*/ 7 w 70"/>
                <a:gd name="T41" fmla="*/ 8 h 35"/>
                <a:gd name="T42" fmla="*/ 0 w 70"/>
                <a:gd name="T4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0" y="8"/>
                  </a:moveTo>
                  <a:cubicBezTo>
                    <a:pt x="0" y="14"/>
                    <a:pt x="0" y="19"/>
                    <a:pt x="0" y="25"/>
                  </a:cubicBezTo>
                  <a:cubicBezTo>
                    <a:pt x="0" y="29"/>
                    <a:pt x="0" y="33"/>
                    <a:pt x="6" y="34"/>
                  </a:cubicBezTo>
                  <a:cubicBezTo>
                    <a:pt x="16" y="35"/>
                    <a:pt x="26" y="35"/>
                    <a:pt x="37" y="35"/>
                  </a:cubicBezTo>
                  <a:cubicBezTo>
                    <a:pt x="42" y="35"/>
                    <a:pt x="47" y="35"/>
                    <a:pt x="52" y="34"/>
                  </a:cubicBezTo>
                  <a:cubicBezTo>
                    <a:pt x="55" y="34"/>
                    <a:pt x="58" y="34"/>
                    <a:pt x="61" y="34"/>
                  </a:cubicBezTo>
                  <a:cubicBezTo>
                    <a:pt x="62" y="33"/>
                    <a:pt x="65" y="33"/>
                    <a:pt x="66" y="32"/>
                  </a:cubicBezTo>
                  <a:cubicBezTo>
                    <a:pt x="70" y="30"/>
                    <a:pt x="69" y="24"/>
                    <a:pt x="69" y="20"/>
                  </a:cubicBezTo>
                  <a:cubicBezTo>
                    <a:pt x="70" y="15"/>
                    <a:pt x="69" y="10"/>
                    <a:pt x="68" y="5"/>
                  </a:cubicBezTo>
                  <a:cubicBezTo>
                    <a:pt x="66" y="0"/>
                    <a:pt x="60" y="2"/>
                    <a:pt x="61" y="6"/>
                  </a:cubicBezTo>
                  <a:cubicBezTo>
                    <a:pt x="62" y="10"/>
                    <a:pt x="63" y="14"/>
                    <a:pt x="63" y="18"/>
                  </a:cubicBezTo>
                  <a:cubicBezTo>
                    <a:pt x="63" y="20"/>
                    <a:pt x="63" y="23"/>
                    <a:pt x="62" y="25"/>
                  </a:cubicBezTo>
                  <a:cubicBezTo>
                    <a:pt x="62" y="25"/>
                    <a:pt x="62" y="27"/>
                    <a:pt x="62" y="27"/>
                  </a:cubicBezTo>
                  <a:cubicBezTo>
                    <a:pt x="63" y="27"/>
                    <a:pt x="60" y="27"/>
                    <a:pt x="60" y="27"/>
                  </a:cubicBezTo>
                  <a:cubicBezTo>
                    <a:pt x="52" y="28"/>
                    <a:pt x="44" y="28"/>
                    <a:pt x="35" y="28"/>
                  </a:cubicBezTo>
                  <a:cubicBezTo>
                    <a:pt x="27" y="28"/>
                    <a:pt x="19" y="28"/>
                    <a:pt x="11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6" y="27"/>
                    <a:pt x="7" y="28"/>
                  </a:cubicBezTo>
                  <a:cubicBezTo>
                    <a:pt x="7" y="27"/>
                    <a:pt x="7" y="24"/>
                    <a:pt x="7" y="24"/>
                  </a:cubicBezTo>
                  <a:cubicBezTo>
                    <a:pt x="7" y="23"/>
                    <a:pt x="7" y="22"/>
                    <a:pt x="7" y="21"/>
                  </a:cubicBezTo>
                  <a:cubicBezTo>
                    <a:pt x="7" y="17"/>
                    <a:pt x="7" y="12"/>
                    <a:pt x="7" y="8"/>
                  </a:cubicBezTo>
                  <a:cubicBezTo>
                    <a:pt x="7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5" name="Freeform 141"/>
            <p:cNvSpPr>
              <a:spLocks/>
            </p:cNvSpPr>
            <p:nvPr/>
          </p:nvSpPr>
          <p:spPr bwMode="auto">
            <a:xfrm>
              <a:off x="8994775" y="5405438"/>
              <a:ext cx="106362" cy="93663"/>
            </a:xfrm>
            <a:custGeom>
              <a:avLst/>
              <a:gdLst>
                <a:gd name="T0" fmla="*/ 2 w 28"/>
                <a:gd name="T1" fmla="*/ 3 h 25"/>
                <a:gd name="T2" fmla="*/ 8 w 28"/>
                <a:gd name="T3" fmla="*/ 22 h 25"/>
                <a:gd name="T4" fmla="*/ 18 w 28"/>
                <a:gd name="T5" fmla="*/ 24 h 25"/>
                <a:gd name="T6" fmla="*/ 26 w 28"/>
                <a:gd name="T7" fmla="*/ 17 h 25"/>
                <a:gd name="T8" fmla="*/ 28 w 28"/>
                <a:gd name="T9" fmla="*/ 4 h 25"/>
                <a:gd name="T10" fmla="*/ 24 w 28"/>
                <a:gd name="T11" fmla="*/ 0 h 25"/>
                <a:gd name="T12" fmla="*/ 21 w 28"/>
                <a:gd name="T13" fmla="*/ 4 h 25"/>
                <a:gd name="T14" fmla="*/ 21 w 28"/>
                <a:gd name="T15" fmla="*/ 8 h 25"/>
                <a:gd name="T16" fmla="*/ 21 w 28"/>
                <a:gd name="T17" fmla="*/ 9 h 25"/>
                <a:gd name="T18" fmla="*/ 21 w 28"/>
                <a:gd name="T19" fmla="*/ 9 h 25"/>
                <a:gd name="T20" fmla="*/ 20 w 28"/>
                <a:gd name="T21" fmla="*/ 10 h 25"/>
                <a:gd name="T22" fmla="*/ 20 w 28"/>
                <a:gd name="T23" fmla="*/ 13 h 25"/>
                <a:gd name="T24" fmla="*/ 19 w 28"/>
                <a:gd name="T25" fmla="*/ 15 h 25"/>
                <a:gd name="T26" fmla="*/ 19 w 28"/>
                <a:gd name="T27" fmla="*/ 15 h 25"/>
                <a:gd name="T28" fmla="*/ 19 w 28"/>
                <a:gd name="T29" fmla="*/ 16 h 25"/>
                <a:gd name="T30" fmla="*/ 18 w 28"/>
                <a:gd name="T31" fmla="*/ 16 h 25"/>
                <a:gd name="T32" fmla="*/ 18 w 28"/>
                <a:gd name="T33" fmla="*/ 17 h 25"/>
                <a:gd name="T34" fmla="*/ 18 w 28"/>
                <a:gd name="T35" fmla="*/ 16 h 25"/>
                <a:gd name="T36" fmla="*/ 17 w 28"/>
                <a:gd name="T37" fmla="*/ 17 h 25"/>
                <a:gd name="T38" fmla="*/ 17 w 28"/>
                <a:gd name="T39" fmla="*/ 17 h 25"/>
                <a:gd name="T40" fmla="*/ 17 w 28"/>
                <a:gd name="T41" fmla="*/ 17 h 25"/>
                <a:gd name="T42" fmla="*/ 16 w 28"/>
                <a:gd name="T43" fmla="*/ 17 h 25"/>
                <a:gd name="T44" fmla="*/ 16 w 28"/>
                <a:gd name="T45" fmla="*/ 17 h 25"/>
                <a:gd name="T46" fmla="*/ 16 w 28"/>
                <a:gd name="T47" fmla="*/ 17 h 25"/>
                <a:gd name="T48" fmla="*/ 15 w 28"/>
                <a:gd name="T49" fmla="*/ 17 h 25"/>
                <a:gd name="T50" fmla="*/ 14 w 28"/>
                <a:gd name="T51" fmla="*/ 17 h 25"/>
                <a:gd name="T52" fmla="*/ 14 w 28"/>
                <a:gd name="T53" fmla="*/ 17 h 25"/>
                <a:gd name="T54" fmla="*/ 14 w 28"/>
                <a:gd name="T55" fmla="*/ 17 h 25"/>
                <a:gd name="T56" fmla="*/ 13 w 28"/>
                <a:gd name="T57" fmla="*/ 17 h 25"/>
                <a:gd name="T58" fmla="*/ 12 w 28"/>
                <a:gd name="T59" fmla="*/ 17 h 25"/>
                <a:gd name="T60" fmla="*/ 12 w 28"/>
                <a:gd name="T61" fmla="*/ 17 h 25"/>
                <a:gd name="T62" fmla="*/ 11 w 28"/>
                <a:gd name="T63" fmla="*/ 16 h 25"/>
                <a:gd name="T64" fmla="*/ 11 w 28"/>
                <a:gd name="T65" fmla="*/ 16 h 25"/>
                <a:gd name="T66" fmla="*/ 11 w 28"/>
                <a:gd name="T67" fmla="*/ 16 h 25"/>
                <a:gd name="T68" fmla="*/ 10 w 28"/>
                <a:gd name="T69" fmla="*/ 15 h 25"/>
                <a:gd name="T70" fmla="*/ 10 w 28"/>
                <a:gd name="T71" fmla="*/ 15 h 25"/>
                <a:gd name="T72" fmla="*/ 10 w 28"/>
                <a:gd name="T73" fmla="*/ 15 h 25"/>
                <a:gd name="T74" fmla="*/ 10 w 28"/>
                <a:gd name="T75" fmla="*/ 14 h 25"/>
                <a:gd name="T76" fmla="*/ 9 w 28"/>
                <a:gd name="T77" fmla="*/ 13 h 25"/>
                <a:gd name="T78" fmla="*/ 9 w 28"/>
                <a:gd name="T79" fmla="*/ 13 h 25"/>
                <a:gd name="T80" fmla="*/ 9 w 28"/>
                <a:gd name="T81" fmla="*/ 13 h 25"/>
                <a:gd name="T82" fmla="*/ 8 w 28"/>
                <a:gd name="T83" fmla="*/ 11 h 25"/>
                <a:gd name="T84" fmla="*/ 8 w 28"/>
                <a:gd name="T85" fmla="*/ 10 h 25"/>
                <a:gd name="T86" fmla="*/ 8 w 28"/>
                <a:gd name="T87" fmla="*/ 10 h 25"/>
                <a:gd name="T88" fmla="*/ 8 w 28"/>
                <a:gd name="T89" fmla="*/ 9 h 25"/>
                <a:gd name="T90" fmla="*/ 8 w 28"/>
                <a:gd name="T91" fmla="*/ 7 h 25"/>
                <a:gd name="T92" fmla="*/ 8 w 28"/>
                <a:gd name="T93" fmla="*/ 6 h 25"/>
                <a:gd name="T94" fmla="*/ 8 w 28"/>
                <a:gd name="T95" fmla="*/ 6 h 25"/>
                <a:gd name="T96" fmla="*/ 8 w 28"/>
                <a:gd name="T97" fmla="*/ 6 h 25"/>
                <a:gd name="T98" fmla="*/ 8 w 28"/>
                <a:gd name="T99" fmla="*/ 5 h 25"/>
                <a:gd name="T100" fmla="*/ 6 w 28"/>
                <a:gd name="T101" fmla="*/ 1 h 25"/>
                <a:gd name="T102" fmla="*/ 2 w 28"/>
                <a:gd name="T103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" h="25">
                  <a:moveTo>
                    <a:pt x="2" y="3"/>
                  </a:moveTo>
                  <a:cubicBezTo>
                    <a:pt x="0" y="10"/>
                    <a:pt x="2" y="18"/>
                    <a:pt x="8" y="22"/>
                  </a:cubicBezTo>
                  <a:cubicBezTo>
                    <a:pt x="11" y="24"/>
                    <a:pt x="15" y="25"/>
                    <a:pt x="18" y="24"/>
                  </a:cubicBezTo>
                  <a:cubicBezTo>
                    <a:pt x="22" y="23"/>
                    <a:pt x="24" y="20"/>
                    <a:pt x="26" y="17"/>
                  </a:cubicBezTo>
                  <a:cubicBezTo>
                    <a:pt x="27" y="13"/>
                    <a:pt x="28" y="8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ubicBezTo>
                    <a:pt x="23" y="0"/>
                    <a:pt x="21" y="2"/>
                    <a:pt x="21" y="4"/>
                  </a:cubicBezTo>
                  <a:cubicBezTo>
                    <a:pt x="21" y="5"/>
                    <a:pt x="21" y="7"/>
                    <a:pt x="21" y="8"/>
                  </a:cubicBezTo>
                  <a:cubicBezTo>
                    <a:pt x="21" y="9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10"/>
                    <a:pt x="20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9" y="15"/>
                    <a:pt x="18" y="16"/>
                    <a:pt x="19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7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5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3" y="17"/>
                    <a:pt x="12" y="17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9"/>
                    <a:pt x="8" y="11"/>
                    <a:pt x="8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4" y="0"/>
                    <a:pt x="2" y="1"/>
                    <a:pt x="2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6" name="Freeform 142"/>
            <p:cNvSpPr>
              <a:spLocks/>
            </p:cNvSpPr>
            <p:nvPr/>
          </p:nvSpPr>
          <p:spPr bwMode="auto">
            <a:xfrm>
              <a:off x="9036050" y="5476875"/>
              <a:ext cx="30162" cy="668338"/>
            </a:xfrm>
            <a:custGeom>
              <a:avLst/>
              <a:gdLst>
                <a:gd name="T0" fmla="*/ 0 w 8"/>
                <a:gd name="T1" fmla="*/ 4 h 178"/>
                <a:gd name="T2" fmla="*/ 1 w 8"/>
                <a:gd name="T3" fmla="*/ 173 h 178"/>
                <a:gd name="T4" fmla="*/ 8 w 8"/>
                <a:gd name="T5" fmla="*/ 173 h 178"/>
                <a:gd name="T6" fmla="*/ 7 w 8"/>
                <a:gd name="T7" fmla="*/ 4 h 178"/>
                <a:gd name="T8" fmla="*/ 0 w 8"/>
                <a:gd name="T9" fmla="*/ 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8">
                  <a:moveTo>
                    <a:pt x="0" y="4"/>
                  </a:moveTo>
                  <a:cubicBezTo>
                    <a:pt x="0" y="61"/>
                    <a:pt x="0" y="117"/>
                    <a:pt x="1" y="173"/>
                  </a:cubicBezTo>
                  <a:cubicBezTo>
                    <a:pt x="1" y="178"/>
                    <a:pt x="8" y="178"/>
                    <a:pt x="8" y="173"/>
                  </a:cubicBezTo>
                  <a:cubicBezTo>
                    <a:pt x="7" y="117"/>
                    <a:pt x="7" y="61"/>
                    <a:pt x="7" y="4"/>
                  </a:cubicBezTo>
                  <a:cubicBezTo>
                    <a:pt x="7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7" name="Freeform 143"/>
            <p:cNvSpPr>
              <a:spLocks/>
            </p:cNvSpPr>
            <p:nvPr/>
          </p:nvSpPr>
          <p:spPr bwMode="auto">
            <a:xfrm>
              <a:off x="8999538" y="6111875"/>
              <a:ext cx="101600" cy="101600"/>
            </a:xfrm>
            <a:custGeom>
              <a:avLst/>
              <a:gdLst>
                <a:gd name="T0" fmla="*/ 7 w 27"/>
                <a:gd name="T1" fmla="*/ 22 h 27"/>
                <a:gd name="T2" fmla="*/ 7 w 27"/>
                <a:gd name="T3" fmla="*/ 17 h 27"/>
                <a:gd name="T4" fmla="*/ 7 w 27"/>
                <a:gd name="T5" fmla="*/ 16 h 27"/>
                <a:gd name="T6" fmla="*/ 7 w 27"/>
                <a:gd name="T7" fmla="*/ 15 h 27"/>
                <a:gd name="T8" fmla="*/ 8 w 27"/>
                <a:gd name="T9" fmla="*/ 13 h 27"/>
                <a:gd name="T10" fmla="*/ 8 w 27"/>
                <a:gd name="T11" fmla="*/ 12 h 27"/>
                <a:gd name="T12" fmla="*/ 8 w 27"/>
                <a:gd name="T13" fmla="*/ 11 h 27"/>
                <a:gd name="T14" fmla="*/ 8 w 27"/>
                <a:gd name="T15" fmla="*/ 11 h 27"/>
                <a:gd name="T16" fmla="*/ 9 w 27"/>
                <a:gd name="T17" fmla="*/ 10 h 27"/>
                <a:gd name="T18" fmla="*/ 9 w 27"/>
                <a:gd name="T19" fmla="*/ 10 h 27"/>
                <a:gd name="T20" fmla="*/ 9 w 27"/>
                <a:gd name="T21" fmla="*/ 10 h 27"/>
                <a:gd name="T22" fmla="*/ 11 w 27"/>
                <a:gd name="T23" fmla="*/ 8 h 27"/>
                <a:gd name="T24" fmla="*/ 10 w 27"/>
                <a:gd name="T25" fmla="*/ 8 h 27"/>
                <a:gd name="T26" fmla="*/ 11 w 27"/>
                <a:gd name="T27" fmla="*/ 8 h 27"/>
                <a:gd name="T28" fmla="*/ 12 w 27"/>
                <a:gd name="T29" fmla="*/ 7 h 27"/>
                <a:gd name="T30" fmla="*/ 12 w 27"/>
                <a:gd name="T31" fmla="*/ 7 h 27"/>
                <a:gd name="T32" fmla="*/ 12 w 27"/>
                <a:gd name="T33" fmla="*/ 7 h 27"/>
                <a:gd name="T34" fmla="*/ 13 w 27"/>
                <a:gd name="T35" fmla="*/ 7 h 27"/>
                <a:gd name="T36" fmla="*/ 13 w 27"/>
                <a:gd name="T37" fmla="*/ 7 h 27"/>
                <a:gd name="T38" fmla="*/ 13 w 27"/>
                <a:gd name="T39" fmla="*/ 7 h 27"/>
                <a:gd name="T40" fmla="*/ 14 w 27"/>
                <a:gd name="T41" fmla="*/ 7 h 27"/>
                <a:gd name="T42" fmla="*/ 14 w 27"/>
                <a:gd name="T43" fmla="*/ 7 h 27"/>
                <a:gd name="T44" fmla="*/ 15 w 27"/>
                <a:gd name="T45" fmla="*/ 7 h 27"/>
                <a:gd name="T46" fmla="*/ 15 w 27"/>
                <a:gd name="T47" fmla="*/ 7 h 27"/>
                <a:gd name="T48" fmla="*/ 17 w 27"/>
                <a:gd name="T49" fmla="*/ 8 h 27"/>
                <a:gd name="T50" fmla="*/ 18 w 27"/>
                <a:gd name="T51" fmla="*/ 9 h 27"/>
                <a:gd name="T52" fmla="*/ 18 w 27"/>
                <a:gd name="T53" fmla="*/ 9 h 27"/>
                <a:gd name="T54" fmla="*/ 19 w 27"/>
                <a:gd name="T55" fmla="*/ 10 h 27"/>
                <a:gd name="T56" fmla="*/ 19 w 27"/>
                <a:gd name="T57" fmla="*/ 10 h 27"/>
                <a:gd name="T58" fmla="*/ 19 w 27"/>
                <a:gd name="T59" fmla="*/ 10 h 27"/>
                <a:gd name="T60" fmla="*/ 20 w 27"/>
                <a:gd name="T61" fmla="*/ 11 h 27"/>
                <a:gd name="T62" fmla="*/ 20 w 27"/>
                <a:gd name="T63" fmla="*/ 12 h 27"/>
                <a:gd name="T64" fmla="*/ 20 w 27"/>
                <a:gd name="T65" fmla="*/ 14 h 27"/>
                <a:gd name="T66" fmla="*/ 20 w 27"/>
                <a:gd name="T67" fmla="*/ 14 h 27"/>
                <a:gd name="T68" fmla="*/ 20 w 27"/>
                <a:gd name="T69" fmla="*/ 14 h 27"/>
                <a:gd name="T70" fmla="*/ 20 w 27"/>
                <a:gd name="T71" fmla="*/ 16 h 27"/>
                <a:gd name="T72" fmla="*/ 20 w 27"/>
                <a:gd name="T73" fmla="*/ 18 h 27"/>
                <a:gd name="T74" fmla="*/ 20 w 27"/>
                <a:gd name="T75" fmla="*/ 23 h 27"/>
                <a:gd name="T76" fmla="*/ 24 w 27"/>
                <a:gd name="T77" fmla="*/ 27 h 27"/>
                <a:gd name="T78" fmla="*/ 27 w 27"/>
                <a:gd name="T79" fmla="*/ 23 h 27"/>
                <a:gd name="T80" fmla="*/ 27 w 27"/>
                <a:gd name="T81" fmla="*/ 12 h 27"/>
                <a:gd name="T82" fmla="*/ 21 w 27"/>
                <a:gd name="T83" fmla="*/ 3 h 27"/>
                <a:gd name="T84" fmla="*/ 10 w 27"/>
                <a:gd name="T85" fmla="*/ 1 h 27"/>
                <a:gd name="T86" fmla="*/ 2 w 27"/>
                <a:gd name="T87" fmla="*/ 8 h 27"/>
                <a:gd name="T88" fmla="*/ 0 w 27"/>
                <a:gd name="T89" fmla="*/ 22 h 27"/>
                <a:gd name="T90" fmla="*/ 4 w 27"/>
                <a:gd name="T91" fmla="*/ 26 h 27"/>
                <a:gd name="T92" fmla="*/ 7 w 27"/>
                <a:gd name="T9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7">
                  <a:moveTo>
                    <a:pt x="7" y="22"/>
                  </a:moveTo>
                  <a:cubicBezTo>
                    <a:pt x="7" y="21"/>
                    <a:pt x="7" y="19"/>
                    <a:pt x="7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4"/>
                    <a:pt x="7" y="14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10" y="9"/>
                    <a:pt x="10" y="9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6" y="8"/>
                    <a:pt x="15" y="7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8" y="9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19" y="11"/>
                    <a:pt x="20" y="11"/>
                    <a:pt x="20" y="12"/>
                  </a:cubicBezTo>
                  <a:cubicBezTo>
                    <a:pt x="20" y="12"/>
                    <a:pt x="20" y="13"/>
                    <a:pt x="20" y="14"/>
                  </a:cubicBezTo>
                  <a:cubicBezTo>
                    <a:pt x="20" y="14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7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0" y="25"/>
                    <a:pt x="22" y="27"/>
                    <a:pt x="24" y="27"/>
                  </a:cubicBezTo>
                  <a:cubicBezTo>
                    <a:pt x="26" y="27"/>
                    <a:pt x="27" y="25"/>
                    <a:pt x="27" y="23"/>
                  </a:cubicBezTo>
                  <a:cubicBezTo>
                    <a:pt x="27" y="20"/>
                    <a:pt x="27" y="16"/>
                    <a:pt x="27" y="12"/>
                  </a:cubicBezTo>
                  <a:cubicBezTo>
                    <a:pt x="26" y="8"/>
                    <a:pt x="24" y="5"/>
                    <a:pt x="21" y="3"/>
                  </a:cubicBezTo>
                  <a:cubicBezTo>
                    <a:pt x="18" y="1"/>
                    <a:pt x="14" y="0"/>
                    <a:pt x="10" y="1"/>
                  </a:cubicBezTo>
                  <a:cubicBezTo>
                    <a:pt x="7" y="2"/>
                    <a:pt x="4" y="5"/>
                    <a:pt x="2" y="8"/>
                  </a:cubicBezTo>
                  <a:cubicBezTo>
                    <a:pt x="0" y="13"/>
                    <a:pt x="0" y="17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5" y="26"/>
                    <a:pt x="7" y="24"/>
                    <a:pt x="7" y="2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8" name="Freeform 144"/>
            <p:cNvSpPr>
              <a:spLocks/>
            </p:cNvSpPr>
            <p:nvPr/>
          </p:nvSpPr>
          <p:spPr bwMode="auto">
            <a:xfrm>
              <a:off x="8966200" y="6175375"/>
              <a:ext cx="171450" cy="157163"/>
            </a:xfrm>
            <a:custGeom>
              <a:avLst/>
              <a:gdLst>
                <a:gd name="T0" fmla="*/ 7 w 46"/>
                <a:gd name="T1" fmla="*/ 38 h 42"/>
                <a:gd name="T2" fmla="*/ 22 w 46"/>
                <a:gd name="T3" fmla="*/ 8 h 42"/>
                <a:gd name="T4" fmla="*/ 30 w 46"/>
                <a:gd name="T5" fmla="*/ 10 h 42"/>
                <a:gd name="T6" fmla="*/ 34 w 46"/>
                <a:gd name="T7" fmla="*/ 16 h 42"/>
                <a:gd name="T8" fmla="*/ 39 w 46"/>
                <a:gd name="T9" fmla="*/ 36 h 42"/>
                <a:gd name="T10" fmla="*/ 46 w 46"/>
                <a:gd name="T11" fmla="*/ 36 h 42"/>
                <a:gd name="T12" fmla="*/ 42 w 46"/>
                <a:gd name="T13" fmla="*/ 17 h 42"/>
                <a:gd name="T14" fmla="*/ 32 w 46"/>
                <a:gd name="T15" fmla="*/ 3 h 42"/>
                <a:gd name="T16" fmla="*/ 15 w 46"/>
                <a:gd name="T17" fmla="*/ 3 h 42"/>
                <a:gd name="T18" fmla="*/ 3 w 46"/>
                <a:gd name="T19" fmla="*/ 16 h 42"/>
                <a:gd name="T20" fmla="*/ 0 w 46"/>
                <a:gd name="T21" fmla="*/ 38 h 42"/>
                <a:gd name="T22" fmla="*/ 4 w 46"/>
                <a:gd name="T23" fmla="*/ 42 h 42"/>
                <a:gd name="T24" fmla="*/ 7 w 46"/>
                <a:gd name="T2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42">
                  <a:moveTo>
                    <a:pt x="7" y="38"/>
                  </a:moveTo>
                  <a:cubicBezTo>
                    <a:pt x="6" y="27"/>
                    <a:pt x="8" y="10"/>
                    <a:pt x="22" y="8"/>
                  </a:cubicBezTo>
                  <a:cubicBezTo>
                    <a:pt x="25" y="8"/>
                    <a:pt x="28" y="8"/>
                    <a:pt x="30" y="10"/>
                  </a:cubicBezTo>
                  <a:cubicBezTo>
                    <a:pt x="32" y="11"/>
                    <a:pt x="33" y="13"/>
                    <a:pt x="34" y="16"/>
                  </a:cubicBezTo>
                  <a:cubicBezTo>
                    <a:pt x="37" y="22"/>
                    <a:pt x="39" y="29"/>
                    <a:pt x="39" y="36"/>
                  </a:cubicBezTo>
                  <a:cubicBezTo>
                    <a:pt x="39" y="41"/>
                    <a:pt x="46" y="41"/>
                    <a:pt x="46" y="36"/>
                  </a:cubicBezTo>
                  <a:cubicBezTo>
                    <a:pt x="46" y="30"/>
                    <a:pt x="44" y="23"/>
                    <a:pt x="42" y="17"/>
                  </a:cubicBezTo>
                  <a:cubicBezTo>
                    <a:pt x="40" y="11"/>
                    <a:pt x="37" y="6"/>
                    <a:pt x="32" y="3"/>
                  </a:cubicBezTo>
                  <a:cubicBezTo>
                    <a:pt x="26" y="0"/>
                    <a:pt x="20" y="1"/>
                    <a:pt x="15" y="3"/>
                  </a:cubicBezTo>
                  <a:cubicBezTo>
                    <a:pt x="9" y="6"/>
                    <a:pt x="5" y="11"/>
                    <a:pt x="3" y="16"/>
                  </a:cubicBezTo>
                  <a:cubicBezTo>
                    <a:pt x="0" y="23"/>
                    <a:pt x="0" y="31"/>
                    <a:pt x="0" y="38"/>
                  </a:cubicBezTo>
                  <a:cubicBezTo>
                    <a:pt x="1" y="40"/>
                    <a:pt x="2" y="42"/>
                    <a:pt x="4" y="42"/>
                  </a:cubicBezTo>
                  <a:cubicBezTo>
                    <a:pt x="6" y="42"/>
                    <a:pt x="7" y="40"/>
                    <a:pt x="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9" name="Freeform 145"/>
            <p:cNvSpPr>
              <a:spLocks/>
            </p:cNvSpPr>
            <p:nvPr/>
          </p:nvSpPr>
          <p:spPr bwMode="auto">
            <a:xfrm>
              <a:off x="8958263" y="6296025"/>
              <a:ext cx="195262" cy="36513"/>
            </a:xfrm>
            <a:custGeom>
              <a:avLst/>
              <a:gdLst>
                <a:gd name="T0" fmla="*/ 4 w 52"/>
                <a:gd name="T1" fmla="*/ 9 h 10"/>
                <a:gd name="T2" fmla="*/ 27 w 52"/>
                <a:gd name="T3" fmla="*/ 10 h 10"/>
                <a:gd name="T4" fmla="*/ 48 w 52"/>
                <a:gd name="T5" fmla="*/ 8 h 10"/>
                <a:gd name="T6" fmla="*/ 47 w 52"/>
                <a:gd name="T7" fmla="*/ 1 h 10"/>
                <a:gd name="T8" fmla="*/ 26 w 52"/>
                <a:gd name="T9" fmla="*/ 4 h 10"/>
                <a:gd name="T10" fmla="*/ 4 w 52"/>
                <a:gd name="T11" fmla="*/ 2 h 10"/>
                <a:gd name="T12" fmla="*/ 0 w 52"/>
                <a:gd name="T13" fmla="*/ 6 h 10"/>
                <a:gd name="T14" fmla="*/ 4 w 52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0">
                  <a:moveTo>
                    <a:pt x="4" y="9"/>
                  </a:moveTo>
                  <a:cubicBezTo>
                    <a:pt x="12" y="10"/>
                    <a:pt x="19" y="10"/>
                    <a:pt x="27" y="10"/>
                  </a:cubicBezTo>
                  <a:cubicBezTo>
                    <a:pt x="34" y="10"/>
                    <a:pt x="42" y="10"/>
                    <a:pt x="48" y="8"/>
                  </a:cubicBezTo>
                  <a:cubicBezTo>
                    <a:pt x="52" y="6"/>
                    <a:pt x="51" y="0"/>
                    <a:pt x="47" y="1"/>
                  </a:cubicBezTo>
                  <a:cubicBezTo>
                    <a:pt x="40" y="3"/>
                    <a:pt x="33" y="3"/>
                    <a:pt x="26" y="4"/>
                  </a:cubicBezTo>
                  <a:cubicBezTo>
                    <a:pt x="19" y="4"/>
                    <a:pt x="11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9"/>
                    <a:pt x="4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0" name="Freeform 146"/>
            <p:cNvSpPr>
              <a:spLocks/>
            </p:cNvSpPr>
            <p:nvPr/>
          </p:nvSpPr>
          <p:spPr bwMode="auto">
            <a:xfrm>
              <a:off x="8969375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1" name="Freeform 147"/>
            <p:cNvSpPr>
              <a:spLocks/>
            </p:cNvSpPr>
            <p:nvPr/>
          </p:nvSpPr>
          <p:spPr bwMode="auto">
            <a:xfrm>
              <a:off x="9013825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2" name="Freeform 148"/>
            <p:cNvSpPr>
              <a:spLocks/>
            </p:cNvSpPr>
            <p:nvPr/>
          </p:nvSpPr>
          <p:spPr bwMode="auto">
            <a:xfrm>
              <a:off x="9066213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3" name="Freeform 149"/>
            <p:cNvSpPr>
              <a:spLocks/>
            </p:cNvSpPr>
            <p:nvPr/>
          </p:nvSpPr>
          <p:spPr bwMode="auto">
            <a:xfrm>
              <a:off x="9112250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5" name="组合 47244"/>
          <p:cNvGrpSpPr/>
          <p:nvPr/>
        </p:nvGrpSpPr>
        <p:grpSpPr>
          <a:xfrm>
            <a:off x="1536683" y="195529"/>
            <a:ext cx="408681" cy="1618572"/>
            <a:chOff x="2184400" y="203200"/>
            <a:chExt cx="803275" cy="3181351"/>
          </a:xfrm>
        </p:grpSpPr>
        <p:sp>
          <p:nvSpPr>
            <p:cNvPr id="47194" name="Freeform 150"/>
            <p:cNvSpPr>
              <a:spLocks noEditPoints="1"/>
            </p:cNvSpPr>
            <p:nvPr/>
          </p:nvSpPr>
          <p:spPr bwMode="auto">
            <a:xfrm>
              <a:off x="2184400" y="792163"/>
              <a:ext cx="803275" cy="1355725"/>
            </a:xfrm>
            <a:custGeom>
              <a:avLst/>
              <a:gdLst>
                <a:gd name="T0" fmla="*/ 121 w 214"/>
                <a:gd name="T1" fmla="*/ 361 h 361"/>
                <a:gd name="T2" fmla="*/ 94 w 214"/>
                <a:gd name="T3" fmla="*/ 361 h 361"/>
                <a:gd name="T4" fmla="*/ 0 w 214"/>
                <a:gd name="T5" fmla="*/ 268 h 361"/>
                <a:gd name="T6" fmla="*/ 0 w 214"/>
                <a:gd name="T7" fmla="*/ 94 h 361"/>
                <a:gd name="T8" fmla="*/ 94 w 214"/>
                <a:gd name="T9" fmla="*/ 0 h 361"/>
                <a:gd name="T10" fmla="*/ 121 w 214"/>
                <a:gd name="T11" fmla="*/ 0 h 361"/>
                <a:gd name="T12" fmla="*/ 214 w 214"/>
                <a:gd name="T13" fmla="*/ 94 h 361"/>
                <a:gd name="T14" fmla="*/ 214 w 214"/>
                <a:gd name="T15" fmla="*/ 268 h 361"/>
                <a:gd name="T16" fmla="*/ 121 w 214"/>
                <a:gd name="T17" fmla="*/ 361 h 361"/>
                <a:gd name="T18" fmla="*/ 94 w 214"/>
                <a:gd name="T19" fmla="*/ 8 h 361"/>
                <a:gd name="T20" fmla="*/ 8 w 214"/>
                <a:gd name="T21" fmla="*/ 94 h 361"/>
                <a:gd name="T22" fmla="*/ 8 w 214"/>
                <a:gd name="T23" fmla="*/ 268 h 361"/>
                <a:gd name="T24" fmla="*/ 94 w 214"/>
                <a:gd name="T25" fmla="*/ 354 h 361"/>
                <a:gd name="T26" fmla="*/ 121 w 214"/>
                <a:gd name="T27" fmla="*/ 354 h 361"/>
                <a:gd name="T28" fmla="*/ 207 w 214"/>
                <a:gd name="T29" fmla="*/ 268 h 361"/>
                <a:gd name="T30" fmla="*/ 207 w 214"/>
                <a:gd name="T31" fmla="*/ 94 h 361"/>
                <a:gd name="T32" fmla="*/ 121 w 214"/>
                <a:gd name="T33" fmla="*/ 8 h 361"/>
                <a:gd name="T34" fmla="*/ 94 w 214"/>
                <a:gd name="T35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4" h="361">
                  <a:moveTo>
                    <a:pt x="121" y="361"/>
                  </a:moveTo>
                  <a:cubicBezTo>
                    <a:pt x="94" y="361"/>
                    <a:pt x="94" y="361"/>
                    <a:pt x="94" y="361"/>
                  </a:cubicBezTo>
                  <a:cubicBezTo>
                    <a:pt x="42" y="361"/>
                    <a:pt x="0" y="319"/>
                    <a:pt x="0" y="26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2" y="0"/>
                    <a:pt x="214" y="42"/>
                    <a:pt x="214" y="94"/>
                  </a:cubicBezTo>
                  <a:cubicBezTo>
                    <a:pt x="214" y="268"/>
                    <a:pt x="214" y="268"/>
                    <a:pt x="214" y="268"/>
                  </a:cubicBezTo>
                  <a:cubicBezTo>
                    <a:pt x="214" y="319"/>
                    <a:pt x="172" y="361"/>
                    <a:pt x="121" y="361"/>
                  </a:cubicBezTo>
                  <a:close/>
                  <a:moveTo>
                    <a:pt x="94" y="8"/>
                  </a:moveTo>
                  <a:cubicBezTo>
                    <a:pt x="47" y="8"/>
                    <a:pt x="8" y="46"/>
                    <a:pt x="8" y="94"/>
                  </a:cubicBezTo>
                  <a:cubicBezTo>
                    <a:pt x="8" y="268"/>
                    <a:pt x="8" y="268"/>
                    <a:pt x="8" y="268"/>
                  </a:cubicBezTo>
                  <a:cubicBezTo>
                    <a:pt x="8" y="315"/>
                    <a:pt x="47" y="354"/>
                    <a:pt x="94" y="354"/>
                  </a:cubicBezTo>
                  <a:cubicBezTo>
                    <a:pt x="121" y="354"/>
                    <a:pt x="121" y="354"/>
                    <a:pt x="121" y="354"/>
                  </a:cubicBezTo>
                  <a:cubicBezTo>
                    <a:pt x="168" y="354"/>
                    <a:pt x="207" y="315"/>
                    <a:pt x="207" y="268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46"/>
                    <a:pt x="168" y="8"/>
                    <a:pt x="121" y="8"/>
                  </a:cubicBezTo>
                  <a:lnTo>
                    <a:pt x="94" y="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5" name="Freeform 151"/>
            <p:cNvSpPr>
              <a:spLocks noEditPoints="1"/>
            </p:cNvSpPr>
            <p:nvPr/>
          </p:nvSpPr>
          <p:spPr bwMode="auto">
            <a:xfrm>
              <a:off x="2308225" y="792163"/>
              <a:ext cx="574675" cy="1363663"/>
            </a:xfrm>
            <a:custGeom>
              <a:avLst/>
              <a:gdLst>
                <a:gd name="T0" fmla="*/ 76 w 153"/>
                <a:gd name="T1" fmla="*/ 363 h 363"/>
                <a:gd name="T2" fmla="*/ 0 w 153"/>
                <a:gd name="T3" fmla="*/ 287 h 363"/>
                <a:gd name="T4" fmla="*/ 0 w 153"/>
                <a:gd name="T5" fmla="*/ 76 h 363"/>
                <a:gd name="T6" fmla="*/ 76 w 153"/>
                <a:gd name="T7" fmla="*/ 0 h 363"/>
                <a:gd name="T8" fmla="*/ 153 w 153"/>
                <a:gd name="T9" fmla="*/ 76 h 363"/>
                <a:gd name="T10" fmla="*/ 153 w 153"/>
                <a:gd name="T11" fmla="*/ 287 h 363"/>
                <a:gd name="T12" fmla="*/ 76 w 153"/>
                <a:gd name="T13" fmla="*/ 363 h 363"/>
                <a:gd name="T14" fmla="*/ 76 w 153"/>
                <a:gd name="T15" fmla="*/ 8 h 363"/>
                <a:gd name="T16" fmla="*/ 7 w 153"/>
                <a:gd name="T17" fmla="*/ 76 h 363"/>
                <a:gd name="T18" fmla="*/ 7 w 153"/>
                <a:gd name="T19" fmla="*/ 287 h 363"/>
                <a:gd name="T20" fmla="*/ 76 w 153"/>
                <a:gd name="T21" fmla="*/ 356 h 363"/>
                <a:gd name="T22" fmla="*/ 145 w 153"/>
                <a:gd name="T23" fmla="*/ 287 h 363"/>
                <a:gd name="T24" fmla="*/ 145 w 153"/>
                <a:gd name="T25" fmla="*/ 76 h 363"/>
                <a:gd name="T26" fmla="*/ 76 w 153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363">
                  <a:moveTo>
                    <a:pt x="76" y="363"/>
                  </a:moveTo>
                  <a:cubicBezTo>
                    <a:pt x="34" y="363"/>
                    <a:pt x="0" y="329"/>
                    <a:pt x="0" y="28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18" y="0"/>
                    <a:pt x="153" y="34"/>
                    <a:pt x="153" y="76"/>
                  </a:cubicBezTo>
                  <a:cubicBezTo>
                    <a:pt x="153" y="287"/>
                    <a:pt x="153" y="287"/>
                    <a:pt x="153" y="287"/>
                  </a:cubicBezTo>
                  <a:cubicBezTo>
                    <a:pt x="153" y="329"/>
                    <a:pt x="118" y="363"/>
                    <a:pt x="76" y="363"/>
                  </a:cubicBezTo>
                  <a:close/>
                  <a:moveTo>
                    <a:pt x="76" y="8"/>
                  </a:moveTo>
                  <a:cubicBezTo>
                    <a:pt x="38" y="8"/>
                    <a:pt x="7" y="38"/>
                    <a:pt x="7" y="76"/>
                  </a:cubicBezTo>
                  <a:cubicBezTo>
                    <a:pt x="7" y="287"/>
                    <a:pt x="7" y="287"/>
                    <a:pt x="7" y="287"/>
                  </a:cubicBezTo>
                  <a:cubicBezTo>
                    <a:pt x="7" y="325"/>
                    <a:pt x="38" y="356"/>
                    <a:pt x="76" y="356"/>
                  </a:cubicBezTo>
                  <a:cubicBezTo>
                    <a:pt x="114" y="356"/>
                    <a:pt x="145" y="325"/>
                    <a:pt x="145" y="287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45" y="38"/>
                    <a:pt x="114" y="8"/>
                    <a:pt x="76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6" name="Freeform 152"/>
            <p:cNvSpPr>
              <a:spLocks noEditPoints="1"/>
            </p:cNvSpPr>
            <p:nvPr/>
          </p:nvSpPr>
          <p:spPr bwMode="auto">
            <a:xfrm>
              <a:off x="2481263" y="792163"/>
              <a:ext cx="228600" cy="1363663"/>
            </a:xfrm>
            <a:custGeom>
              <a:avLst/>
              <a:gdLst>
                <a:gd name="T0" fmla="*/ 30 w 61"/>
                <a:gd name="T1" fmla="*/ 363 h 363"/>
                <a:gd name="T2" fmla="*/ 0 w 61"/>
                <a:gd name="T3" fmla="*/ 333 h 363"/>
                <a:gd name="T4" fmla="*/ 0 w 61"/>
                <a:gd name="T5" fmla="*/ 31 h 363"/>
                <a:gd name="T6" fmla="*/ 30 w 61"/>
                <a:gd name="T7" fmla="*/ 0 h 363"/>
                <a:gd name="T8" fmla="*/ 61 w 61"/>
                <a:gd name="T9" fmla="*/ 31 h 363"/>
                <a:gd name="T10" fmla="*/ 61 w 61"/>
                <a:gd name="T11" fmla="*/ 333 h 363"/>
                <a:gd name="T12" fmla="*/ 30 w 61"/>
                <a:gd name="T13" fmla="*/ 363 h 363"/>
                <a:gd name="T14" fmla="*/ 30 w 61"/>
                <a:gd name="T15" fmla="*/ 8 h 363"/>
                <a:gd name="T16" fmla="*/ 7 w 61"/>
                <a:gd name="T17" fmla="*/ 31 h 363"/>
                <a:gd name="T18" fmla="*/ 7 w 61"/>
                <a:gd name="T19" fmla="*/ 333 h 363"/>
                <a:gd name="T20" fmla="*/ 30 w 61"/>
                <a:gd name="T21" fmla="*/ 356 h 363"/>
                <a:gd name="T22" fmla="*/ 53 w 61"/>
                <a:gd name="T23" fmla="*/ 333 h 363"/>
                <a:gd name="T24" fmla="*/ 53 w 61"/>
                <a:gd name="T25" fmla="*/ 31 h 363"/>
                <a:gd name="T26" fmla="*/ 30 w 61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363">
                  <a:moveTo>
                    <a:pt x="30" y="363"/>
                  </a:moveTo>
                  <a:cubicBezTo>
                    <a:pt x="14" y="363"/>
                    <a:pt x="0" y="349"/>
                    <a:pt x="0" y="3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333"/>
                    <a:pt x="61" y="333"/>
                    <a:pt x="61" y="333"/>
                  </a:cubicBezTo>
                  <a:cubicBezTo>
                    <a:pt x="61" y="349"/>
                    <a:pt x="47" y="363"/>
                    <a:pt x="30" y="363"/>
                  </a:cubicBezTo>
                  <a:close/>
                  <a:moveTo>
                    <a:pt x="30" y="8"/>
                  </a:moveTo>
                  <a:cubicBezTo>
                    <a:pt x="18" y="8"/>
                    <a:pt x="7" y="18"/>
                    <a:pt x="7" y="31"/>
                  </a:cubicBezTo>
                  <a:cubicBezTo>
                    <a:pt x="7" y="333"/>
                    <a:pt x="7" y="333"/>
                    <a:pt x="7" y="333"/>
                  </a:cubicBezTo>
                  <a:cubicBezTo>
                    <a:pt x="7" y="345"/>
                    <a:pt x="18" y="356"/>
                    <a:pt x="30" y="356"/>
                  </a:cubicBezTo>
                  <a:cubicBezTo>
                    <a:pt x="43" y="356"/>
                    <a:pt x="53" y="345"/>
                    <a:pt x="53" y="333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7" name="Freeform 153"/>
            <p:cNvSpPr>
              <a:spLocks/>
            </p:cNvSpPr>
            <p:nvPr/>
          </p:nvSpPr>
          <p:spPr bwMode="auto">
            <a:xfrm>
              <a:off x="2473325" y="698500"/>
              <a:ext cx="285750" cy="142875"/>
            </a:xfrm>
            <a:custGeom>
              <a:avLst/>
              <a:gdLst>
                <a:gd name="T0" fmla="*/ 8 w 76"/>
                <a:gd name="T1" fmla="*/ 30 h 38"/>
                <a:gd name="T2" fmla="*/ 8 w 76"/>
                <a:gd name="T3" fmla="*/ 17 h 38"/>
                <a:gd name="T4" fmla="*/ 8 w 76"/>
                <a:gd name="T5" fmla="*/ 9 h 38"/>
                <a:gd name="T6" fmla="*/ 8 w 76"/>
                <a:gd name="T7" fmla="*/ 9 h 38"/>
                <a:gd name="T8" fmla="*/ 9 w 76"/>
                <a:gd name="T9" fmla="*/ 9 h 38"/>
                <a:gd name="T10" fmla="*/ 12 w 76"/>
                <a:gd name="T11" fmla="*/ 9 h 38"/>
                <a:gd name="T12" fmla="*/ 39 w 76"/>
                <a:gd name="T13" fmla="*/ 8 h 38"/>
                <a:gd name="T14" fmla="*/ 65 w 76"/>
                <a:gd name="T15" fmla="*/ 9 h 38"/>
                <a:gd name="T16" fmla="*/ 68 w 76"/>
                <a:gd name="T17" fmla="*/ 9 h 38"/>
                <a:gd name="T18" fmla="*/ 68 w 76"/>
                <a:gd name="T19" fmla="*/ 11 h 38"/>
                <a:gd name="T20" fmla="*/ 69 w 76"/>
                <a:gd name="T21" fmla="*/ 18 h 38"/>
                <a:gd name="T22" fmla="*/ 67 w 76"/>
                <a:gd name="T23" fmla="*/ 32 h 38"/>
                <a:gd name="T24" fmla="*/ 74 w 76"/>
                <a:gd name="T25" fmla="*/ 34 h 38"/>
                <a:gd name="T26" fmla="*/ 76 w 76"/>
                <a:gd name="T27" fmla="*/ 17 h 38"/>
                <a:gd name="T28" fmla="*/ 73 w 76"/>
                <a:gd name="T29" fmla="*/ 3 h 38"/>
                <a:gd name="T30" fmla="*/ 66 w 76"/>
                <a:gd name="T31" fmla="*/ 2 h 38"/>
                <a:gd name="T32" fmla="*/ 57 w 76"/>
                <a:gd name="T33" fmla="*/ 1 h 38"/>
                <a:gd name="T34" fmla="*/ 40 w 76"/>
                <a:gd name="T35" fmla="*/ 0 h 38"/>
                <a:gd name="T36" fmla="*/ 6 w 76"/>
                <a:gd name="T37" fmla="*/ 2 h 38"/>
                <a:gd name="T38" fmla="*/ 0 w 76"/>
                <a:gd name="T39" fmla="*/ 11 h 38"/>
                <a:gd name="T40" fmla="*/ 0 w 76"/>
                <a:gd name="T41" fmla="*/ 30 h 38"/>
                <a:gd name="T42" fmla="*/ 8 w 76"/>
                <a:gd name="T43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8" y="30"/>
                  </a:moveTo>
                  <a:cubicBezTo>
                    <a:pt x="8" y="25"/>
                    <a:pt x="8" y="21"/>
                    <a:pt x="8" y="17"/>
                  </a:cubicBezTo>
                  <a:cubicBezTo>
                    <a:pt x="8" y="14"/>
                    <a:pt x="8" y="11"/>
                    <a:pt x="8" y="9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21" y="8"/>
                    <a:pt x="30" y="8"/>
                    <a:pt x="39" y="8"/>
                  </a:cubicBezTo>
                  <a:cubicBezTo>
                    <a:pt x="48" y="8"/>
                    <a:pt x="56" y="8"/>
                    <a:pt x="65" y="9"/>
                  </a:cubicBezTo>
                  <a:cubicBezTo>
                    <a:pt x="65" y="9"/>
                    <a:pt x="69" y="10"/>
                    <a:pt x="68" y="9"/>
                  </a:cubicBezTo>
                  <a:cubicBezTo>
                    <a:pt x="68" y="9"/>
                    <a:pt x="68" y="11"/>
                    <a:pt x="68" y="11"/>
                  </a:cubicBezTo>
                  <a:cubicBezTo>
                    <a:pt x="69" y="13"/>
                    <a:pt x="69" y="16"/>
                    <a:pt x="69" y="18"/>
                  </a:cubicBezTo>
                  <a:cubicBezTo>
                    <a:pt x="69" y="23"/>
                    <a:pt x="68" y="27"/>
                    <a:pt x="67" y="32"/>
                  </a:cubicBezTo>
                  <a:cubicBezTo>
                    <a:pt x="66" y="36"/>
                    <a:pt x="73" y="38"/>
                    <a:pt x="74" y="34"/>
                  </a:cubicBezTo>
                  <a:cubicBezTo>
                    <a:pt x="76" y="28"/>
                    <a:pt x="76" y="23"/>
                    <a:pt x="76" y="17"/>
                  </a:cubicBezTo>
                  <a:cubicBezTo>
                    <a:pt x="76" y="13"/>
                    <a:pt x="76" y="6"/>
                    <a:pt x="73" y="3"/>
                  </a:cubicBezTo>
                  <a:cubicBezTo>
                    <a:pt x="71" y="2"/>
                    <a:pt x="68" y="2"/>
                    <a:pt x="66" y="2"/>
                  </a:cubicBezTo>
                  <a:cubicBezTo>
                    <a:pt x="63" y="2"/>
                    <a:pt x="60" y="1"/>
                    <a:pt x="57" y="1"/>
                  </a:cubicBezTo>
                  <a:cubicBezTo>
                    <a:pt x="52" y="1"/>
                    <a:pt x="46" y="0"/>
                    <a:pt x="40" y="0"/>
                  </a:cubicBezTo>
                  <a:cubicBezTo>
                    <a:pt x="29" y="0"/>
                    <a:pt x="17" y="1"/>
                    <a:pt x="6" y="2"/>
                  </a:cubicBezTo>
                  <a:cubicBezTo>
                    <a:pt x="1" y="3"/>
                    <a:pt x="0" y="6"/>
                    <a:pt x="0" y="11"/>
                  </a:cubicBezTo>
                  <a:cubicBezTo>
                    <a:pt x="0" y="17"/>
                    <a:pt x="0" y="24"/>
                    <a:pt x="0" y="30"/>
                  </a:cubicBezTo>
                  <a:cubicBezTo>
                    <a:pt x="0" y="35"/>
                    <a:pt x="8" y="35"/>
                    <a:pt x="8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8" name="Freeform 154"/>
            <p:cNvSpPr>
              <a:spLocks/>
            </p:cNvSpPr>
            <p:nvPr/>
          </p:nvSpPr>
          <p:spPr bwMode="auto">
            <a:xfrm>
              <a:off x="2555875" y="619125"/>
              <a:ext cx="109537" cy="101600"/>
            </a:xfrm>
            <a:custGeom>
              <a:avLst/>
              <a:gdLst>
                <a:gd name="T0" fmla="*/ 8 w 29"/>
                <a:gd name="T1" fmla="*/ 21 h 27"/>
                <a:gd name="T2" fmla="*/ 8 w 29"/>
                <a:gd name="T3" fmla="*/ 20 h 27"/>
                <a:gd name="T4" fmla="*/ 8 w 29"/>
                <a:gd name="T5" fmla="*/ 21 h 27"/>
                <a:gd name="T6" fmla="*/ 8 w 29"/>
                <a:gd name="T7" fmla="*/ 20 h 27"/>
                <a:gd name="T8" fmla="*/ 8 w 29"/>
                <a:gd name="T9" fmla="*/ 18 h 27"/>
                <a:gd name="T10" fmla="*/ 8 w 29"/>
                <a:gd name="T11" fmla="*/ 16 h 27"/>
                <a:gd name="T12" fmla="*/ 8 w 29"/>
                <a:gd name="T13" fmla="*/ 15 h 27"/>
                <a:gd name="T14" fmla="*/ 8 w 29"/>
                <a:gd name="T15" fmla="*/ 14 h 27"/>
                <a:gd name="T16" fmla="*/ 9 w 29"/>
                <a:gd name="T17" fmla="*/ 13 h 27"/>
                <a:gd name="T18" fmla="*/ 9 w 29"/>
                <a:gd name="T19" fmla="*/ 13 h 27"/>
                <a:gd name="T20" fmla="*/ 9 w 29"/>
                <a:gd name="T21" fmla="*/ 13 h 27"/>
                <a:gd name="T22" fmla="*/ 10 w 29"/>
                <a:gd name="T23" fmla="*/ 11 h 27"/>
                <a:gd name="T24" fmla="*/ 10 w 29"/>
                <a:gd name="T25" fmla="*/ 11 h 27"/>
                <a:gd name="T26" fmla="*/ 11 w 29"/>
                <a:gd name="T27" fmla="*/ 10 h 27"/>
                <a:gd name="T28" fmla="*/ 11 w 29"/>
                <a:gd name="T29" fmla="*/ 9 h 27"/>
                <a:gd name="T30" fmla="*/ 11 w 29"/>
                <a:gd name="T31" fmla="*/ 9 h 27"/>
                <a:gd name="T32" fmla="*/ 12 w 29"/>
                <a:gd name="T33" fmla="*/ 9 h 27"/>
                <a:gd name="T34" fmla="*/ 13 w 29"/>
                <a:gd name="T35" fmla="*/ 9 h 27"/>
                <a:gd name="T36" fmla="*/ 13 w 29"/>
                <a:gd name="T37" fmla="*/ 9 h 27"/>
                <a:gd name="T38" fmla="*/ 15 w 29"/>
                <a:gd name="T39" fmla="*/ 8 h 27"/>
                <a:gd name="T40" fmla="*/ 14 w 29"/>
                <a:gd name="T41" fmla="*/ 8 h 27"/>
                <a:gd name="T42" fmla="*/ 15 w 29"/>
                <a:gd name="T43" fmla="*/ 8 h 27"/>
                <a:gd name="T44" fmla="*/ 16 w 29"/>
                <a:gd name="T45" fmla="*/ 8 h 27"/>
                <a:gd name="T46" fmla="*/ 16 w 29"/>
                <a:gd name="T47" fmla="*/ 8 h 27"/>
                <a:gd name="T48" fmla="*/ 16 w 29"/>
                <a:gd name="T49" fmla="*/ 8 h 27"/>
                <a:gd name="T50" fmla="*/ 17 w 29"/>
                <a:gd name="T51" fmla="*/ 8 h 27"/>
                <a:gd name="T52" fmla="*/ 18 w 29"/>
                <a:gd name="T53" fmla="*/ 8 h 27"/>
                <a:gd name="T54" fmla="*/ 18 w 29"/>
                <a:gd name="T55" fmla="*/ 8 h 27"/>
                <a:gd name="T56" fmla="*/ 18 w 29"/>
                <a:gd name="T57" fmla="*/ 9 h 27"/>
                <a:gd name="T58" fmla="*/ 19 w 29"/>
                <a:gd name="T59" fmla="*/ 9 h 27"/>
                <a:gd name="T60" fmla="*/ 18 w 29"/>
                <a:gd name="T61" fmla="*/ 9 h 27"/>
                <a:gd name="T62" fmla="*/ 19 w 29"/>
                <a:gd name="T63" fmla="*/ 9 h 27"/>
                <a:gd name="T64" fmla="*/ 19 w 29"/>
                <a:gd name="T65" fmla="*/ 10 h 27"/>
                <a:gd name="T66" fmla="*/ 19 w 29"/>
                <a:gd name="T67" fmla="*/ 10 h 27"/>
                <a:gd name="T68" fmla="*/ 20 w 29"/>
                <a:gd name="T69" fmla="*/ 10 h 27"/>
                <a:gd name="T70" fmla="*/ 20 w 29"/>
                <a:gd name="T71" fmla="*/ 11 h 27"/>
                <a:gd name="T72" fmla="*/ 20 w 29"/>
                <a:gd name="T73" fmla="*/ 12 h 27"/>
                <a:gd name="T74" fmla="*/ 22 w 29"/>
                <a:gd name="T75" fmla="*/ 23 h 27"/>
                <a:gd name="T76" fmla="*/ 26 w 29"/>
                <a:gd name="T77" fmla="*/ 27 h 27"/>
                <a:gd name="T78" fmla="*/ 29 w 29"/>
                <a:gd name="T79" fmla="*/ 23 h 27"/>
                <a:gd name="T80" fmla="*/ 28 w 29"/>
                <a:gd name="T81" fmla="*/ 10 h 27"/>
                <a:gd name="T82" fmla="*/ 20 w 29"/>
                <a:gd name="T83" fmla="*/ 1 h 27"/>
                <a:gd name="T84" fmla="*/ 9 w 29"/>
                <a:gd name="T85" fmla="*/ 2 h 27"/>
                <a:gd name="T86" fmla="*/ 2 w 29"/>
                <a:gd name="T87" fmla="*/ 11 h 27"/>
                <a:gd name="T88" fmla="*/ 1 w 29"/>
                <a:gd name="T89" fmla="*/ 23 h 27"/>
                <a:gd name="T90" fmla="*/ 6 w 29"/>
                <a:gd name="T91" fmla="*/ 26 h 27"/>
                <a:gd name="T92" fmla="*/ 8 w 29"/>
                <a:gd name="T9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" h="27">
                  <a:moveTo>
                    <a:pt x="8" y="21"/>
                  </a:move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7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1"/>
                    <a:pt x="10" y="11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8"/>
                    <a:pt x="12" y="9"/>
                    <a:pt x="13" y="9"/>
                  </a:cubicBezTo>
                  <a:cubicBezTo>
                    <a:pt x="13" y="8"/>
                    <a:pt x="14" y="8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7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20" y="10"/>
                    <a:pt x="19" y="9"/>
                    <a:pt x="19" y="10"/>
                  </a:cubicBezTo>
                  <a:cubicBezTo>
                    <a:pt x="19" y="10"/>
                    <a:pt x="19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0"/>
                    <a:pt x="20" y="12"/>
                    <a:pt x="20" y="12"/>
                  </a:cubicBezTo>
                  <a:cubicBezTo>
                    <a:pt x="22" y="16"/>
                    <a:pt x="22" y="19"/>
                    <a:pt x="22" y="23"/>
                  </a:cubicBezTo>
                  <a:cubicBezTo>
                    <a:pt x="22" y="25"/>
                    <a:pt x="24" y="27"/>
                    <a:pt x="26" y="27"/>
                  </a:cubicBezTo>
                  <a:cubicBezTo>
                    <a:pt x="28" y="27"/>
                    <a:pt x="29" y="25"/>
                    <a:pt x="29" y="23"/>
                  </a:cubicBezTo>
                  <a:cubicBezTo>
                    <a:pt x="29" y="19"/>
                    <a:pt x="29" y="14"/>
                    <a:pt x="28" y="10"/>
                  </a:cubicBezTo>
                  <a:cubicBezTo>
                    <a:pt x="26" y="6"/>
                    <a:pt x="24" y="2"/>
                    <a:pt x="20" y="1"/>
                  </a:cubicBezTo>
                  <a:cubicBezTo>
                    <a:pt x="16" y="0"/>
                    <a:pt x="12" y="0"/>
                    <a:pt x="9" y="2"/>
                  </a:cubicBezTo>
                  <a:cubicBezTo>
                    <a:pt x="5" y="4"/>
                    <a:pt x="3" y="7"/>
                    <a:pt x="2" y="11"/>
                  </a:cubicBezTo>
                  <a:cubicBezTo>
                    <a:pt x="0" y="15"/>
                    <a:pt x="0" y="19"/>
                    <a:pt x="1" y="23"/>
                  </a:cubicBezTo>
                  <a:cubicBezTo>
                    <a:pt x="1" y="25"/>
                    <a:pt x="4" y="27"/>
                    <a:pt x="6" y="26"/>
                  </a:cubicBezTo>
                  <a:cubicBezTo>
                    <a:pt x="8" y="25"/>
                    <a:pt x="9" y="23"/>
                    <a:pt x="8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9" name="Freeform 155"/>
            <p:cNvSpPr>
              <a:spLocks/>
            </p:cNvSpPr>
            <p:nvPr/>
          </p:nvSpPr>
          <p:spPr bwMode="auto">
            <a:xfrm>
              <a:off x="2473325" y="2100263"/>
              <a:ext cx="285750" cy="142875"/>
            </a:xfrm>
            <a:custGeom>
              <a:avLst/>
              <a:gdLst>
                <a:gd name="T0" fmla="*/ 0 w 76"/>
                <a:gd name="T1" fmla="*/ 8 h 38"/>
                <a:gd name="T2" fmla="*/ 0 w 76"/>
                <a:gd name="T3" fmla="*/ 26 h 38"/>
                <a:gd name="T4" fmla="*/ 6 w 76"/>
                <a:gd name="T5" fmla="*/ 36 h 38"/>
                <a:gd name="T6" fmla="*/ 40 w 76"/>
                <a:gd name="T7" fmla="*/ 38 h 38"/>
                <a:gd name="T8" fmla="*/ 57 w 76"/>
                <a:gd name="T9" fmla="*/ 37 h 38"/>
                <a:gd name="T10" fmla="*/ 66 w 76"/>
                <a:gd name="T11" fmla="*/ 36 h 38"/>
                <a:gd name="T12" fmla="*/ 73 w 76"/>
                <a:gd name="T13" fmla="*/ 35 h 38"/>
                <a:gd name="T14" fmla="*/ 76 w 76"/>
                <a:gd name="T15" fmla="*/ 22 h 38"/>
                <a:gd name="T16" fmla="*/ 74 w 76"/>
                <a:gd name="T17" fmla="*/ 5 h 38"/>
                <a:gd name="T18" fmla="*/ 67 w 76"/>
                <a:gd name="T19" fmla="*/ 7 h 38"/>
                <a:gd name="T20" fmla="*/ 69 w 76"/>
                <a:gd name="T21" fmla="*/ 19 h 38"/>
                <a:gd name="T22" fmla="*/ 68 w 76"/>
                <a:gd name="T23" fmla="*/ 27 h 38"/>
                <a:gd name="T24" fmla="*/ 68 w 76"/>
                <a:gd name="T25" fmla="*/ 29 h 38"/>
                <a:gd name="T26" fmla="*/ 66 w 76"/>
                <a:gd name="T27" fmla="*/ 29 h 38"/>
                <a:gd name="T28" fmla="*/ 39 w 76"/>
                <a:gd name="T29" fmla="*/ 31 h 38"/>
                <a:gd name="T30" fmla="*/ 13 w 76"/>
                <a:gd name="T31" fmla="*/ 29 h 38"/>
                <a:gd name="T32" fmla="*/ 9 w 76"/>
                <a:gd name="T33" fmla="*/ 29 h 38"/>
                <a:gd name="T34" fmla="*/ 8 w 76"/>
                <a:gd name="T35" fmla="*/ 30 h 38"/>
                <a:gd name="T36" fmla="*/ 8 w 76"/>
                <a:gd name="T37" fmla="*/ 26 h 38"/>
                <a:gd name="T38" fmla="*/ 8 w 76"/>
                <a:gd name="T39" fmla="*/ 22 h 38"/>
                <a:gd name="T40" fmla="*/ 8 w 76"/>
                <a:gd name="T41" fmla="*/ 8 h 38"/>
                <a:gd name="T42" fmla="*/ 0 w 76"/>
                <a:gd name="T4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0" y="8"/>
                  </a:moveTo>
                  <a:cubicBezTo>
                    <a:pt x="0" y="14"/>
                    <a:pt x="0" y="20"/>
                    <a:pt x="0" y="26"/>
                  </a:cubicBezTo>
                  <a:cubicBezTo>
                    <a:pt x="0" y="31"/>
                    <a:pt x="0" y="35"/>
                    <a:pt x="6" y="36"/>
                  </a:cubicBezTo>
                  <a:cubicBezTo>
                    <a:pt x="17" y="38"/>
                    <a:pt x="29" y="38"/>
                    <a:pt x="40" y="38"/>
                  </a:cubicBezTo>
                  <a:cubicBezTo>
                    <a:pt x="46" y="38"/>
                    <a:pt x="52" y="38"/>
                    <a:pt x="57" y="37"/>
                  </a:cubicBezTo>
                  <a:cubicBezTo>
                    <a:pt x="60" y="37"/>
                    <a:pt x="63" y="37"/>
                    <a:pt x="66" y="36"/>
                  </a:cubicBezTo>
                  <a:cubicBezTo>
                    <a:pt x="68" y="36"/>
                    <a:pt x="71" y="36"/>
                    <a:pt x="73" y="35"/>
                  </a:cubicBezTo>
                  <a:cubicBezTo>
                    <a:pt x="76" y="32"/>
                    <a:pt x="76" y="26"/>
                    <a:pt x="76" y="22"/>
                  </a:cubicBezTo>
                  <a:cubicBezTo>
                    <a:pt x="76" y="16"/>
                    <a:pt x="76" y="10"/>
                    <a:pt x="74" y="5"/>
                  </a:cubicBezTo>
                  <a:cubicBezTo>
                    <a:pt x="73" y="0"/>
                    <a:pt x="66" y="2"/>
                    <a:pt x="67" y="7"/>
                  </a:cubicBezTo>
                  <a:cubicBezTo>
                    <a:pt x="68" y="11"/>
                    <a:pt x="69" y="15"/>
                    <a:pt x="69" y="19"/>
                  </a:cubicBezTo>
                  <a:cubicBezTo>
                    <a:pt x="69" y="22"/>
                    <a:pt x="69" y="24"/>
                    <a:pt x="68" y="27"/>
                  </a:cubicBezTo>
                  <a:cubicBezTo>
                    <a:pt x="68" y="27"/>
                    <a:pt x="68" y="29"/>
                    <a:pt x="68" y="29"/>
                  </a:cubicBezTo>
                  <a:cubicBezTo>
                    <a:pt x="69" y="29"/>
                    <a:pt x="66" y="29"/>
                    <a:pt x="66" y="29"/>
                  </a:cubicBezTo>
                  <a:cubicBezTo>
                    <a:pt x="57" y="30"/>
                    <a:pt x="48" y="31"/>
                    <a:pt x="39" y="31"/>
                  </a:cubicBezTo>
                  <a:cubicBezTo>
                    <a:pt x="30" y="31"/>
                    <a:pt x="21" y="30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29"/>
                    <a:pt x="8" y="30"/>
                  </a:cubicBezTo>
                  <a:cubicBezTo>
                    <a:pt x="7" y="29"/>
                    <a:pt x="8" y="26"/>
                    <a:pt x="8" y="26"/>
                  </a:cubicBezTo>
                  <a:cubicBezTo>
                    <a:pt x="8" y="25"/>
                    <a:pt x="8" y="24"/>
                    <a:pt x="8" y="22"/>
                  </a:cubicBezTo>
                  <a:cubicBezTo>
                    <a:pt x="8" y="18"/>
                    <a:pt x="8" y="13"/>
                    <a:pt x="8" y="8"/>
                  </a:cubicBezTo>
                  <a:cubicBezTo>
                    <a:pt x="8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0" name="Freeform 156"/>
            <p:cNvSpPr>
              <a:spLocks/>
            </p:cNvSpPr>
            <p:nvPr/>
          </p:nvSpPr>
          <p:spPr bwMode="auto">
            <a:xfrm>
              <a:off x="2552700" y="2219325"/>
              <a:ext cx="112712" cy="101600"/>
            </a:xfrm>
            <a:custGeom>
              <a:avLst/>
              <a:gdLst>
                <a:gd name="T0" fmla="*/ 2 w 30"/>
                <a:gd name="T1" fmla="*/ 4 h 27"/>
                <a:gd name="T2" fmla="*/ 9 w 30"/>
                <a:gd name="T3" fmla="*/ 25 h 27"/>
                <a:gd name="T4" fmla="*/ 20 w 30"/>
                <a:gd name="T5" fmla="*/ 27 h 27"/>
                <a:gd name="T6" fmla="*/ 28 w 30"/>
                <a:gd name="T7" fmla="*/ 19 h 27"/>
                <a:gd name="T8" fmla="*/ 30 w 30"/>
                <a:gd name="T9" fmla="*/ 4 h 27"/>
                <a:gd name="T10" fmla="*/ 27 w 30"/>
                <a:gd name="T11" fmla="*/ 1 h 27"/>
                <a:gd name="T12" fmla="*/ 23 w 30"/>
                <a:gd name="T13" fmla="*/ 4 h 27"/>
                <a:gd name="T14" fmla="*/ 23 w 30"/>
                <a:gd name="T15" fmla="*/ 10 h 27"/>
                <a:gd name="T16" fmla="*/ 23 w 30"/>
                <a:gd name="T17" fmla="*/ 10 h 27"/>
                <a:gd name="T18" fmla="*/ 22 w 30"/>
                <a:gd name="T19" fmla="*/ 10 h 27"/>
                <a:gd name="T20" fmla="*/ 22 w 30"/>
                <a:gd name="T21" fmla="*/ 12 h 27"/>
                <a:gd name="T22" fmla="*/ 22 w 30"/>
                <a:gd name="T23" fmla="*/ 14 h 27"/>
                <a:gd name="T24" fmla="*/ 21 w 30"/>
                <a:gd name="T25" fmla="*/ 17 h 27"/>
                <a:gd name="T26" fmla="*/ 21 w 30"/>
                <a:gd name="T27" fmla="*/ 17 h 27"/>
                <a:gd name="T28" fmla="*/ 20 w 30"/>
                <a:gd name="T29" fmla="*/ 18 h 27"/>
                <a:gd name="T30" fmla="*/ 20 w 30"/>
                <a:gd name="T31" fmla="*/ 18 h 27"/>
                <a:gd name="T32" fmla="*/ 19 w 30"/>
                <a:gd name="T33" fmla="*/ 19 h 27"/>
                <a:gd name="T34" fmla="*/ 20 w 30"/>
                <a:gd name="T35" fmla="*/ 18 h 27"/>
                <a:gd name="T36" fmla="*/ 19 w 30"/>
                <a:gd name="T37" fmla="*/ 19 h 27"/>
                <a:gd name="T38" fmla="*/ 18 w 30"/>
                <a:gd name="T39" fmla="*/ 19 h 27"/>
                <a:gd name="T40" fmla="*/ 19 w 30"/>
                <a:gd name="T41" fmla="*/ 19 h 27"/>
                <a:gd name="T42" fmla="*/ 18 w 30"/>
                <a:gd name="T43" fmla="*/ 19 h 27"/>
                <a:gd name="T44" fmla="*/ 17 w 30"/>
                <a:gd name="T45" fmla="*/ 19 h 27"/>
                <a:gd name="T46" fmla="*/ 18 w 30"/>
                <a:gd name="T47" fmla="*/ 19 h 27"/>
                <a:gd name="T48" fmla="*/ 16 w 30"/>
                <a:gd name="T49" fmla="*/ 19 h 27"/>
                <a:gd name="T50" fmla="*/ 15 w 30"/>
                <a:gd name="T51" fmla="*/ 19 h 27"/>
                <a:gd name="T52" fmla="*/ 16 w 30"/>
                <a:gd name="T53" fmla="*/ 19 h 27"/>
                <a:gd name="T54" fmla="*/ 15 w 30"/>
                <a:gd name="T55" fmla="*/ 19 h 27"/>
                <a:gd name="T56" fmla="*/ 14 w 30"/>
                <a:gd name="T57" fmla="*/ 19 h 27"/>
                <a:gd name="T58" fmla="*/ 14 w 30"/>
                <a:gd name="T59" fmla="*/ 19 h 27"/>
                <a:gd name="T60" fmla="*/ 14 w 30"/>
                <a:gd name="T61" fmla="*/ 19 h 27"/>
                <a:gd name="T62" fmla="*/ 12 w 30"/>
                <a:gd name="T63" fmla="*/ 18 h 27"/>
                <a:gd name="T64" fmla="*/ 12 w 30"/>
                <a:gd name="T65" fmla="*/ 18 h 27"/>
                <a:gd name="T66" fmla="*/ 12 w 30"/>
                <a:gd name="T67" fmla="*/ 18 h 27"/>
                <a:gd name="T68" fmla="*/ 11 w 30"/>
                <a:gd name="T69" fmla="*/ 17 h 27"/>
                <a:gd name="T70" fmla="*/ 11 w 30"/>
                <a:gd name="T71" fmla="*/ 17 h 27"/>
                <a:gd name="T72" fmla="*/ 11 w 30"/>
                <a:gd name="T73" fmla="*/ 17 h 27"/>
                <a:gd name="T74" fmla="*/ 10 w 30"/>
                <a:gd name="T75" fmla="*/ 16 h 27"/>
                <a:gd name="T76" fmla="*/ 10 w 30"/>
                <a:gd name="T77" fmla="*/ 15 h 27"/>
                <a:gd name="T78" fmla="*/ 10 w 30"/>
                <a:gd name="T79" fmla="*/ 14 h 27"/>
                <a:gd name="T80" fmla="*/ 10 w 30"/>
                <a:gd name="T81" fmla="*/ 14 h 27"/>
                <a:gd name="T82" fmla="*/ 9 w 30"/>
                <a:gd name="T83" fmla="*/ 12 h 27"/>
                <a:gd name="T84" fmla="*/ 9 w 30"/>
                <a:gd name="T85" fmla="*/ 12 h 27"/>
                <a:gd name="T86" fmla="*/ 9 w 30"/>
                <a:gd name="T87" fmla="*/ 12 h 27"/>
                <a:gd name="T88" fmla="*/ 9 w 30"/>
                <a:gd name="T89" fmla="*/ 10 h 27"/>
                <a:gd name="T90" fmla="*/ 9 w 30"/>
                <a:gd name="T91" fmla="*/ 8 h 27"/>
                <a:gd name="T92" fmla="*/ 9 w 30"/>
                <a:gd name="T93" fmla="*/ 7 h 27"/>
                <a:gd name="T94" fmla="*/ 9 w 30"/>
                <a:gd name="T95" fmla="*/ 7 h 27"/>
                <a:gd name="T96" fmla="*/ 9 w 30"/>
                <a:gd name="T97" fmla="*/ 7 h 27"/>
                <a:gd name="T98" fmla="*/ 9 w 30"/>
                <a:gd name="T99" fmla="*/ 6 h 27"/>
                <a:gd name="T100" fmla="*/ 7 w 30"/>
                <a:gd name="T101" fmla="*/ 1 h 27"/>
                <a:gd name="T102" fmla="*/ 2 w 30"/>
                <a:gd name="T10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" h="27">
                  <a:moveTo>
                    <a:pt x="2" y="4"/>
                  </a:moveTo>
                  <a:cubicBezTo>
                    <a:pt x="0" y="11"/>
                    <a:pt x="2" y="21"/>
                    <a:pt x="9" y="25"/>
                  </a:cubicBezTo>
                  <a:cubicBezTo>
                    <a:pt x="12" y="27"/>
                    <a:pt x="16" y="27"/>
                    <a:pt x="20" y="27"/>
                  </a:cubicBezTo>
                  <a:cubicBezTo>
                    <a:pt x="24" y="26"/>
                    <a:pt x="27" y="23"/>
                    <a:pt x="28" y="19"/>
                  </a:cubicBezTo>
                  <a:cubicBezTo>
                    <a:pt x="30" y="14"/>
                    <a:pt x="30" y="9"/>
                    <a:pt x="30" y="4"/>
                  </a:cubicBezTo>
                  <a:cubicBezTo>
                    <a:pt x="30" y="2"/>
                    <a:pt x="29" y="0"/>
                    <a:pt x="27" y="1"/>
                  </a:cubicBezTo>
                  <a:cubicBezTo>
                    <a:pt x="25" y="1"/>
                    <a:pt x="23" y="2"/>
                    <a:pt x="23" y="4"/>
                  </a:cubicBezTo>
                  <a:cubicBezTo>
                    <a:pt x="23" y="6"/>
                    <a:pt x="23" y="8"/>
                    <a:pt x="23" y="10"/>
                  </a:cubicBezTo>
                  <a:cubicBezTo>
                    <a:pt x="23" y="10"/>
                    <a:pt x="23" y="9"/>
                    <a:pt x="23" y="10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2" y="11"/>
                    <a:pt x="22" y="11"/>
                    <a:pt x="22" y="12"/>
                  </a:cubicBezTo>
                  <a:cubicBezTo>
                    <a:pt x="22" y="13"/>
                    <a:pt x="22" y="13"/>
                    <a:pt x="22" y="14"/>
                  </a:cubicBezTo>
                  <a:cubicBezTo>
                    <a:pt x="21" y="15"/>
                    <a:pt x="21" y="16"/>
                    <a:pt x="21" y="17"/>
                  </a:cubicBezTo>
                  <a:cubicBezTo>
                    <a:pt x="21" y="16"/>
                    <a:pt x="21" y="17"/>
                    <a:pt x="21" y="17"/>
                  </a:cubicBezTo>
                  <a:cubicBezTo>
                    <a:pt x="21" y="17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9"/>
                    <a:pt x="19" y="19"/>
                  </a:cubicBezTo>
                  <a:cubicBezTo>
                    <a:pt x="19" y="19"/>
                    <a:pt x="20" y="18"/>
                    <a:pt x="20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8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7" y="20"/>
                    <a:pt x="18" y="19"/>
                    <a:pt x="18" y="19"/>
                  </a:cubicBezTo>
                  <a:cubicBezTo>
                    <a:pt x="17" y="20"/>
                    <a:pt x="16" y="19"/>
                    <a:pt x="16" y="19"/>
                  </a:cubicBezTo>
                  <a:cubicBezTo>
                    <a:pt x="16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5" y="1"/>
                    <a:pt x="2" y="2"/>
                    <a:pt x="2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1" name="Freeform 157"/>
            <p:cNvSpPr>
              <a:spLocks/>
            </p:cNvSpPr>
            <p:nvPr/>
          </p:nvSpPr>
          <p:spPr bwMode="auto">
            <a:xfrm>
              <a:off x="2597150" y="2298700"/>
              <a:ext cx="30162" cy="731838"/>
            </a:xfrm>
            <a:custGeom>
              <a:avLst/>
              <a:gdLst>
                <a:gd name="T0" fmla="*/ 0 w 8"/>
                <a:gd name="T1" fmla="*/ 5 h 195"/>
                <a:gd name="T2" fmla="*/ 1 w 8"/>
                <a:gd name="T3" fmla="*/ 190 h 195"/>
                <a:gd name="T4" fmla="*/ 8 w 8"/>
                <a:gd name="T5" fmla="*/ 190 h 195"/>
                <a:gd name="T6" fmla="*/ 7 w 8"/>
                <a:gd name="T7" fmla="*/ 5 h 195"/>
                <a:gd name="T8" fmla="*/ 0 w 8"/>
                <a:gd name="T9" fmla="*/ 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5">
                  <a:moveTo>
                    <a:pt x="0" y="5"/>
                  </a:moveTo>
                  <a:cubicBezTo>
                    <a:pt x="0" y="67"/>
                    <a:pt x="0" y="128"/>
                    <a:pt x="1" y="190"/>
                  </a:cubicBezTo>
                  <a:cubicBezTo>
                    <a:pt x="1" y="195"/>
                    <a:pt x="8" y="195"/>
                    <a:pt x="8" y="190"/>
                  </a:cubicBezTo>
                  <a:cubicBezTo>
                    <a:pt x="8" y="128"/>
                    <a:pt x="8" y="67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2" name="Freeform 158"/>
            <p:cNvSpPr>
              <a:spLocks/>
            </p:cNvSpPr>
            <p:nvPr/>
          </p:nvSpPr>
          <p:spPr bwMode="auto">
            <a:xfrm>
              <a:off x="2555875" y="2994025"/>
              <a:ext cx="112712" cy="112713"/>
            </a:xfrm>
            <a:custGeom>
              <a:avLst/>
              <a:gdLst>
                <a:gd name="T0" fmla="*/ 8 w 30"/>
                <a:gd name="T1" fmla="*/ 25 h 30"/>
                <a:gd name="T2" fmla="*/ 8 w 30"/>
                <a:gd name="T3" fmla="*/ 19 h 30"/>
                <a:gd name="T4" fmla="*/ 8 w 30"/>
                <a:gd name="T5" fmla="*/ 18 h 30"/>
                <a:gd name="T6" fmla="*/ 8 w 30"/>
                <a:gd name="T7" fmla="*/ 17 h 30"/>
                <a:gd name="T8" fmla="*/ 8 w 30"/>
                <a:gd name="T9" fmla="*/ 14 h 30"/>
                <a:gd name="T10" fmla="*/ 9 w 30"/>
                <a:gd name="T11" fmla="*/ 13 h 30"/>
                <a:gd name="T12" fmla="*/ 9 w 30"/>
                <a:gd name="T13" fmla="*/ 13 h 30"/>
                <a:gd name="T14" fmla="*/ 9 w 30"/>
                <a:gd name="T15" fmla="*/ 12 h 30"/>
                <a:gd name="T16" fmla="*/ 10 w 30"/>
                <a:gd name="T17" fmla="*/ 12 h 30"/>
                <a:gd name="T18" fmla="*/ 10 w 30"/>
                <a:gd name="T19" fmla="*/ 11 h 30"/>
                <a:gd name="T20" fmla="*/ 10 w 30"/>
                <a:gd name="T21" fmla="*/ 11 h 30"/>
                <a:gd name="T22" fmla="*/ 12 w 30"/>
                <a:gd name="T23" fmla="*/ 9 h 30"/>
                <a:gd name="T24" fmla="*/ 11 w 30"/>
                <a:gd name="T25" fmla="*/ 9 h 30"/>
                <a:gd name="T26" fmla="*/ 12 w 30"/>
                <a:gd name="T27" fmla="*/ 9 h 30"/>
                <a:gd name="T28" fmla="*/ 13 w 30"/>
                <a:gd name="T29" fmla="*/ 8 h 30"/>
                <a:gd name="T30" fmla="*/ 13 w 30"/>
                <a:gd name="T31" fmla="*/ 8 h 30"/>
                <a:gd name="T32" fmla="*/ 13 w 30"/>
                <a:gd name="T33" fmla="*/ 8 h 30"/>
                <a:gd name="T34" fmla="*/ 14 w 30"/>
                <a:gd name="T35" fmla="*/ 8 h 30"/>
                <a:gd name="T36" fmla="*/ 14 w 30"/>
                <a:gd name="T37" fmla="*/ 8 h 30"/>
                <a:gd name="T38" fmla="*/ 15 w 30"/>
                <a:gd name="T39" fmla="*/ 8 h 30"/>
                <a:gd name="T40" fmla="*/ 15 w 30"/>
                <a:gd name="T41" fmla="*/ 8 h 30"/>
                <a:gd name="T42" fmla="*/ 15 w 30"/>
                <a:gd name="T43" fmla="*/ 8 h 30"/>
                <a:gd name="T44" fmla="*/ 16 w 30"/>
                <a:gd name="T45" fmla="*/ 8 h 30"/>
                <a:gd name="T46" fmla="*/ 17 w 30"/>
                <a:gd name="T47" fmla="*/ 8 h 30"/>
                <a:gd name="T48" fmla="*/ 19 w 30"/>
                <a:gd name="T49" fmla="*/ 9 h 30"/>
                <a:gd name="T50" fmla="*/ 19 w 30"/>
                <a:gd name="T51" fmla="*/ 10 h 30"/>
                <a:gd name="T52" fmla="*/ 20 w 30"/>
                <a:gd name="T53" fmla="*/ 10 h 30"/>
                <a:gd name="T54" fmla="*/ 21 w 30"/>
                <a:gd name="T55" fmla="*/ 11 h 30"/>
                <a:gd name="T56" fmla="*/ 21 w 30"/>
                <a:gd name="T57" fmla="*/ 11 h 30"/>
                <a:gd name="T58" fmla="*/ 21 w 30"/>
                <a:gd name="T59" fmla="*/ 12 h 30"/>
                <a:gd name="T60" fmla="*/ 21 w 30"/>
                <a:gd name="T61" fmla="*/ 13 h 30"/>
                <a:gd name="T62" fmla="*/ 22 w 30"/>
                <a:gd name="T63" fmla="*/ 13 h 30"/>
                <a:gd name="T64" fmla="*/ 22 w 30"/>
                <a:gd name="T65" fmla="*/ 15 h 30"/>
                <a:gd name="T66" fmla="*/ 22 w 30"/>
                <a:gd name="T67" fmla="*/ 15 h 30"/>
                <a:gd name="T68" fmla="*/ 22 w 30"/>
                <a:gd name="T69" fmla="*/ 16 h 30"/>
                <a:gd name="T70" fmla="*/ 22 w 30"/>
                <a:gd name="T71" fmla="*/ 17 h 30"/>
                <a:gd name="T72" fmla="*/ 22 w 30"/>
                <a:gd name="T73" fmla="*/ 20 h 30"/>
                <a:gd name="T74" fmla="*/ 22 w 30"/>
                <a:gd name="T75" fmla="*/ 26 h 30"/>
                <a:gd name="T76" fmla="*/ 26 w 30"/>
                <a:gd name="T77" fmla="*/ 30 h 30"/>
                <a:gd name="T78" fmla="*/ 30 w 30"/>
                <a:gd name="T79" fmla="*/ 26 h 30"/>
                <a:gd name="T80" fmla="*/ 29 w 30"/>
                <a:gd name="T81" fmla="*/ 14 h 30"/>
                <a:gd name="T82" fmla="*/ 23 w 30"/>
                <a:gd name="T83" fmla="*/ 4 h 30"/>
                <a:gd name="T84" fmla="*/ 12 w 30"/>
                <a:gd name="T85" fmla="*/ 1 h 30"/>
                <a:gd name="T86" fmla="*/ 2 w 30"/>
                <a:gd name="T87" fmla="*/ 9 h 30"/>
                <a:gd name="T88" fmla="*/ 0 w 30"/>
                <a:gd name="T89" fmla="*/ 25 h 30"/>
                <a:gd name="T90" fmla="*/ 4 w 30"/>
                <a:gd name="T91" fmla="*/ 28 h 30"/>
                <a:gd name="T92" fmla="*/ 8 w 30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">
                  <a:moveTo>
                    <a:pt x="8" y="25"/>
                  </a:moveTo>
                  <a:cubicBezTo>
                    <a:pt x="8" y="23"/>
                    <a:pt x="8" y="21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3"/>
                    <a:pt x="9" y="12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1" y="10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9"/>
                    <a:pt x="13" y="8"/>
                  </a:cubicBezTo>
                  <a:cubicBezTo>
                    <a:pt x="13" y="8"/>
                    <a:pt x="14" y="8"/>
                    <a:pt x="13" y="8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9"/>
                    <a:pt x="17" y="8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10"/>
                    <a:pt x="20" y="10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2"/>
                    <a:pt x="22" y="13"/>
                    <a:pt x="22" y="13"/>
                  </a:cubicBezTo>
                  <a:cubicBezTo>
                    <a:pt x="22" y="14"/>
                    <a:pt x="22" y="15"/>
                    <a:pt x="22" y="15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7"/>
                    <a:pt x="22" y="17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2" y="22"/>
                    <a:pt x="22" y="24"/>
                    <a:pt x="22" y="26"/>
                  </a:cubicBezTo>
                  <a:cubicBezTo>
                    <a:pt x="22" y="28"/>
                    <a:pt x="24" y="30"/>
                    <a:pt x="26" y="30"/>
                  </a:cubicBezTo>
                  <a:cubicBezTo>
                    <a:pt x="28" y="30"/>
                    <a:pt x="30" y="28"/>
                    <a:pt x="30" y="26"/>
                  </a:cubicBezTo>
                  <a:cubicBezTo>
                    <a:pt x="30" y="22"/>
                    <a:pt x="30" y="18"/>
                    <a:pt x="29" y="14"/>
                  </a:cubicBezTo>
                  <a:cubicBezTo>
                    <a:pt x="29" y="10"/>
                    <a:pt x="27" y="6"/>
                    <a:pt x="23" y="4"/>
                  </a:cubicBezTo>
                  <a:cubicBezTo>
                    <a:pt x="20" y="1"/>
                    <a:pt x="16" y="0"/>
                    <a:pt x="12" y="1"/>
                  </a:cubicBezTo>
                  <a:cubicBezTo>
                    <a:pt x="8" y="2"/>
                    <a:pt x="4" y="5"/>
                    <a:pt x="2" y="9"/>
                  </a:cubicBezTo>
                  <a:cubicBezTo>
                    <a:pt x="0" y="14"/>
                    <a:pt x="0" y="19"/>
                    <a:pt x="0" y="25"/>
                  </a:cubicBezTo>
                  <a:cubicBezTo>
                    <a:pt x="0" y="27"/>
                    <a:pt x="2" y="28"/>
                    <a:pt x="4" y="28"/>
                  </a:cubicBezTo>
                  <a:cubicBezTo>
                    <a:pt x="6" y="28"/>
                    <a:pt x="8" y="27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3" name="Freeform 159"/>
            <p:cNvSpPr>
              <a:spLocks/>
            </p:cNvSpPr>
            <p:nvPr/>
          </p:nvSpPr>
          <p:spPr bwMode="auto">
            <a:xfrm>
              <a:off x="2519363" y="3065463"/>
              <a:ext cx="187325" cy="173038"/>
            </a:xfrm>
            <a:custGeom>
              <a:avLst/>
              <a:gdLst>
                <a:gd name="T0" fmla="*/ 8 w 50"/>
                <a:gd name="T1" fmla="*/ 42 h 46"/>
                <a:gd name="T2" fmla="*/ 25 w 50"/>
                <a:gd name="T3" fmla="*/ 9 h 46"/>
                <a:gd name="T4" fmla="*/ 33 w 50"/>
                <a:gd name="T5" fmla="*/ 11 h 46"/>
                <a:gd name="T6" fmla="*/ 38 w 50"/>
                <a:gd name="T7" fmla="*/ 17 h 46"/>
                <a:gd name="T8" fmla="*/ 43 w 50"/>
                <a:gd name="T9" fmla="*/ 40 h 46"/>
                <a:gd name="T10" fmla="*/ 50 w 50"/>
                <a:gd name="T11" fmla="*/ 40 h 46"/>
                <a:gd name="T12" fmla="*/ 46 w 50"/>
                <a:gd name="T13" fmla="*/ 18 h 46"/>
                <a:gd name="T14" fmla="*/ 35 w 50"/>
                <a:gd name="T15" fmla="*/ 3 h 46"/>
                <a:gd name="T16" fmla="*/ 16 w 50"/>
                <a:gd name="T17" fmla="*/ 4 h 46"/>
                <a:gd name="T18" fmla="*/ 4 w 50"/>
                <a:gd name="T19" fmla="*/ 18 h 46"/>
                <a:gd name="T20" fmla="*/ 1 w 50"/>
                <a:gd name="T21" fmla="*/ 42 h 46"/>
                <a:gd name="T22" fmla="*/ 4 w 50"/>
                <a:gd name="T23" fmla="*/ 46 h 46"/>
                <a:gd name="T24" fmla="*/ 8 w 50"/>
                <a:gd name="T2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6">
                  <a:moveTo>
                    <a:pt x="8" y="42"/>
                  </a:moveTo>
                  <a:cubicBezTo>
                    <a:pt x="7" y="30"/>
                    <a:pt x="9" y="11"/>
                    <a:pt x="25" y="9"/>
                  </a:cubicBezTo>
                  <a:cubicBezTo>
                    <a:pt x="27" y="8"/>
                    <a:pt x="30" y="9"/>
                    <a:pt x="33" y="11"/>
                  </a:cubicBezTo>
                  <a:cubicBezTo>
                    <a:pt x="35" y="12"/>
                    <a:pt x="36" y="15"/>
                    <a:pt x="38" y="17"/>
                  </a:cubicBezTo>
                  <a:cubicBezTo>
                    <a:pt x="41" y="24"/>
                    <a:pt x="43" y="32"/>
                    <a:pt x="43" y="40"/>
                  </a:cubicBezTo>
                  <a:cubicBezTo>
                    <a:pt x="43" y="45"/>
                    <a:pt x="50" y="45"/>
                    <a:pt x="50" y="40"/>
                  </a:cubicBezTo>
                  <a:cubicBezTo>
                    <a:pt x="50" y="33"/>
                    <a:pt x="49" y="25"/>
                    <a:pt x="46" y="18"/>
                  </a:cubicBezTo>
                  <a:cubicBezTo>
                    <a:pt x="44" y="12"/>
                    <a:pt x="41" y="6"/>
                    <a:pt x="35" y="3"/>
                  </a:cubicBezTo>
                  <a:cubicBezTo>
                    <a:pt x="29" y="0"/>
                    <a:pt x="22" y="1"/>
                    <a:pt x="16" y="4"/>
                  </a:cubicBezTo>
                  <a:cubicBezTo>
                    <a:pt x="10" y="6"/>
                    <a:pt x="6" y="12"/>
                    <a:pt x="4" y="18"/>
                  </a:cubicBezTo>
                  <a:cubicBezTo>
                    <a:pt x="1" y="25"/>
                    <a:pt x="0" y="34"/>
                    <a:pt x="1" y="42"/>
                  </a:cubicBezTo>
                  <a:cubicBezTo>
                    <a:pt x="1" y="44"/>
                    <a:pt x="2" y="46"/>
                    <a:pt x="4" y="46"/>
                  </a:cubicBezTo>
                  <a:cubicBezTo>
                    <a:pt x="6" y="46"/>
                    <a:pt x="8" y="44"/>
                    <a:pt x="8" y="4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4" name="Freeform 160"/>
            <p:cNvSpPr>
              <a:spLocks/>
            </p:cNvSpPr>
            <p:nvPr/>
          </p:nvSpPr>
          <p:spPr bwMode="auto">
            <a:xfrm>
              <a:off x="2511425" y="3197225"/>
              <a:ext cx="214312" cy="41275"/>
            </a:xfrm>
            <a:custGeom>
              <a:avLst/>
              <a:gdLst>
                <a:gd name="T0" fmla="*/ 4 w 57"/>
                <a:gd name="T1" fmla="*/ 10 h 11"/>
                <a:gd name="T2" fmla="*/ 30 w 57"/>
                <a:gd name="T3" fmla="*/ 11 h 11"/>
                <a:gd name="T4" fmla="*/ 53 w 57"/>
                <a:gd name="T5" fmla="*/ 8 h 11"/>
                <a:gd name="T6" fmla="*/ 51 w 57"/>
                <a:gd name="T7" fmla="*/ 1 h 11"/>
                <a:gd name="T8" fmla="*/ 29 w 57"/>
                <a:gd name="T9" fmla="*/ 4 h 11"/>
                <a:gd name="T10" fmla="*/ 4 w 57"/>
                <a:gd name="T11" fmla="*/ 2 h 11"/>
                <a:gd name="T12" fmla="*/ 0 w 57"/>
                <a:gd name="T13" fmla="*/ 6 h 11"/>
                <a:gd name="T14" fmla="*/ 4 w 57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1">
                  <a:moveTo>
                    <a:pt x="4" y="10"/>
                  </a:moveTo>
                  <a:cubicBezTo>
                    <a:pt x="13" y="11"/>
                    <a:pt x="21" y="11"/>
                    <a:pt x="30" y="11"/>
                  </a:cubicBezTo>
                  <a:cubicBezTo>
                    <a:pt x="37" y="11"/>
                    <a:pt x="46" y="11"/>
                    <a:pt x="53" y="8"/>
                  </a:cubicBezTo>
                  <a:cubicBezTo>
                    <a:pt x="57" y="7"/>
                    <a:pt x="55" y="0"/>
                    <a:pt x="51" y="1"/>
                  </a:cubicBezTo>
                  <a:cubicBezTo>
                    <a:pt x="44" y="4"/>
                    <a:pt x="36" y="4"/>
                    <a:pt x="29" y="4"/>
                  </a:cubicBezTo>
                  <a:cubicBezTo>
                    <a:pt x="21" y="4"/>
                    <a:pt x="12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10"/>
                    <a:pt x="4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5" name="Freeform 161"/>
            <p:cNvSpPr>
              <a:spLocks/>
            </p:cNvSpPr>
            <p:nvPr/>
          </p:nvSpPr>
          <p:spPr bwMode="auto">
            <a:xfrm>
              <a:off x="2522538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6" name="Freeform 162"/>
            <p:cNvSpPr>
              <a:spLocks/>
            </p:cNvSpPr>
            <p:nvPr/>
          </p:nvSpPr>
          <p:spPr bwMode="auto">
            <a:xfrm>
              <a:off x="2571750" y="3208338"/>
              <a:ext cx="30162" cy="176213"/>
            </a:xfrm>
            <a:custGeom>
              <a:avLst/>
              <a:gdLst>
                <a:gd name="T0" fmla="*/ 0 w 8"/>
                <a:gd name="T1" fmla="*/ 5 h 47"/>
                <a:gd name="T2" fmla="*/ 0 w 8"/>
                <a:gd name="T3" fmla="*/ 42 h 47"/>
                <a:gd name="T4" fmla="*/ 8 w 8"/>
                <a:gd name="T5" fmla="*/ 42 h 47"/>
                <a:gd name="T6" fmla="*/ 8 w 8"/>
                <a:gd name="T7" fmla="*/ 5 h 47"/>
                <a:gd name="T8" fmla="*/ 0 w 8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8" y="47"/>
                    <a:pt x="8" y="42"/>
                  </a:cubicBezTo>
                  <a:cubicBezTo>
                    <a:pt x="8" y="30"/>
                    <a:pt x="8" y="18"/>
                    <a:pt x="8" y="5"/>
                  </a:cubicBezTo>
                  <a:cubicBezTo>
                    <a:pt x="8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7" name="Freeform 163"/>
            <p:cNvSpPr>
              <a:spLocks/>
            </p:cNvSpPr>
            <p:nvPr/>
          </p:nvSpPr>
          <p:spPr bwMode="auto">
            <a:xfrm>
              <a:off x="2632075" y="3208338"/>
              <a:ext cx="25400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8" name="Freeform 164"/>
            <p:cNvSpPr>
              <a:spLocks/>
            </p:cNvSpPr>
            <p:nvPr/>
          </p:nvSpPr>
          <p:spPr bwMode="auto">
            <a:xfrm>
              <a:off x="2679700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9" name="Rectangle 165"/>
            <p:cNvSpPr>
              <a:spLocks noChangeArrowheads="1"/>
            </p:cNvSpPr>
            <p:nvPr/>
          </p:nvSpPr>
          <p:spPr bwMode="auto">
            <a:xfrm>
              <a:off x="2605088" y="203200"/>
              <a:ext cx="26987" cy="4318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4" name="组合 47243"/>
          <p:cNvGrpSpPr/>
          <p:nvPr/>
        </p:nvGrpSpPr>
        <p:grpSpPr>
          <a:xfrm>
            <a:off x="306456" y="745690"/>
            <a:ext cx="630204" cy="2606961"/>
            <a:chOff x="1023938" y="1443038"/>
            <a:chExt cx="661987" cy="2738438"/>
          </a:xfrm>
        </p:grpSpPr>
        <p:sp>
          <p:nvSpPr>
            <p:cNvPr id="47210" name="Freeform 166"/>
            <p:cNvSpPr>
              <a:spLocks noEditPoints="1"/>
            </p:cNvSpPr>
            <p:nvPr/>
          </p:nvSpPr>
          <p:spPr bwMode="auto">
            <a:xfrm>
              <a:off x="1023938" y="2046288"/>
              <a:ext cx="661987" cy="1116013"/>
            </a:xfrm>
            <a:custGeom>
              <a:avLst/>
              <a:gdLst>
                <a:gd name="T0" fmla="*/ 99 w 176"/>
                <a:gd name="T1" fmla="*/ 297 h 297"/>
                <a:gd name="T2" fmla="*/ 77 w 176"/>
                <a:gd name="T3" fmla="*/ 297 h 297"/>
                <a:gd name="T4" fmla="*/ 0 w 176"/>
                <a:gd name="T5" fmla="*/ 220 h 297"/>
                <a:gd name="T6" fmla="*/ 0 w 176"/>
                <a:gd name="T7" fmla="*/ 77 h 297"/>
                <a:gd name="T8" fmla="*/ 77 w 176"/>
                <a:gd name="T9" fmla="*/ 0 h 297"/>
                <a:gd name="T10" fmla="*/ 99 w 176"/>
                <a:gd name="T11" fmla="*/ 0 h 297"/>
                <a:gd name="T12" fmla="*/ 176 w 176"/>
                <a:gd name="T13" fmla="*/ 77 h 297"/>
                <a:gd name="T14" fmla="*/ 176 w 176"/>
                <a:gd name="T15" fmla="*/ 220 h 297"/>
                <a:gd name="T16" fmla="*/ 99 w 176"/>
                <a:gd name="T17" fmla="*/ 297 h 297"/>
                <a:gd name="T18" fmla="*/ 77 w 176"/>
                <a:gd name="T19" fmla="*/ 6 h 297"/>
                <a:gd name="T20" fmla="*/ 7 w 176"/>
                <a:gd name="T21" fmla="*/ 77 h 297"/>
                <a:gd name="T22" fmla="*/ 7 w 176"/>
                <a:gd name="T23" fmla="*/ 220 h 297"/>
                <a:gd name="T24" fmla="*/ 77 w 176"/>
                <a:gd name="T25" fmla="*/ 291 h 297"/>
                <a:gd name="T26" fmla="*/ 99 w 176"/>
                <a:gd name="T27" fmla="*/ 291 h 297"/>
                <a:gd name="T28" fmla="*/ 170 w 176"/>
                <a:gd name="T29" fmla="*/ 220 h 297"/>
                <a:gd name="T30" fmla="*/ 170 w 176"/>
                <a:gd name="T31" fmla="*/ 77 h 297"/>
                <a:gd name="T32" fmla="*/ 99 w 176"/>
                <a:gd name="T33" fmla="*/ 6 h 297"/>
                <a:gd name="T34" fmla="*/ 77 w 176"/>
                <a:gd name="T35" fmla="*/ 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297">
                  <a:moveTo>
                    <a:pt x="99" y="297"/>
                  </a:moveTo>
                  <a:cubicBezTo>
                    <a:pt x="77" y="297"/>
                    <a:pt x="77" y="297"/>
                    <a:pt x="77" y="297"/>
                  </a:cubicBezTo>
                  <a:cubicBezTo>
                    <a:pt x="35" y="297"/>
                    <a:pt x="0" y="262"/>
                    <a:pt x="0" y="22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5" y="0"/>
                    <a:pt x="7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42" y="0"/>
                    <a:pt x="176" y="34"/>
                    <a:pt x="176" y="77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62"/>
                    <a:pt x="142" y="297"/>
                    <a:pt x="99" y="297"/>
                  </a:cubicBezTo>
                  <a:close/>
                  <a:moveTo>
                    <a:pt x="77" y="6"/>
                  </a:moveTo>
                  <a:cubicBezTo>
                    <a:pt x="38" y="6"/>
                    <a:pt x="7" y="38"/>
                    <a:pt x="7" y="77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59"/>
                    <a:pt x="38" y="291"/>
                    <a:pt x="77" y="291"/>
                  </a:cubicBezTo>
                  <a:cubicBezTo>
                    <a:pt x="99" y="291"/>
                    <a:pt x="99" y="291"/>
                    <a:pt x="99" y="291"/>
                  </a:cubicBezTo>
                  <a:cubicBezTo>
                    <a:pt x="139" y="291"/>
                    <a:pt x="170" y="259"/>
                    <a:pt x="170" y="220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70" y="38"/>
                    <a:pt x="139" y="6"/>
                    <a:pt x="99" y="6"/>
                  </a:cubicBezTo>
                  <a:lnTo>
                    <a:pt x="77" y="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1" name="Freeform 167"/>
            <p:cNvSpPr>
              <a:spLocks noEditPoints="1"/>
            </p:cNvSpPr>
            <p:nvPr/>
          </p:nvSpPr>
          <p:spPr bwMode="auto">
            <a:xfrm>
              <a:off x="1125538" y="2046288"/>
              <a:ext cx="473075" cy="1123950"/>
            </a:xfrm>
            <a:custGeom>
              <a:avLst/>
              <a:gdLst>
                <a:gd name="T0" fmla="*/ 63 w 126"/>
                <a:gd name="T1" fmla="*/ 299 h 299"/>
                <a:gd name="T2" fmla="*/ 0 w 126"/>
                <a:gd name="T3" fmla="*/ 236 h 299"/>
                <a:gd name="T4" fmla="*/ 0 w 126"/>
                <a:gd name="T5" fmla="*/ 63 h 299"/>
                <a:gd name="T6" fmla="*/ 63 w 126"/>
                <a:gd name="T7" fmla="*/ 0 h 299"/>
                <a:gd name="T8" fmla="*/ 126 w 126"/>
                <a:gd name="T9" fmla="*/ 63 h 299"/>
                <a:gd name="T10" fmla="*/ 126 w 126"/>
                <a:gd name="T11" fmla="*/ 236 h 299"/>
                <a:gd name="T12" fmla="*/ 63 w 126"/>
                <a:gd name="T13" fmla="*/ 299 h 299"/>
                <a:gd name="T14" fmla="*/ 63 w 126"/>
                <a:gd name="T15" fmla="*/ 6 h 299"/>
                <a:gd name="T16" fmla="*/ 6 w 126"/>
                <a:gd name="T17" fmla="*/ 63 h 299"/>
                <a:gd name="T18" fmla="*/ 6 w 126"/>
                <a:gd name="T19" fmla="*/ 236 h 299"/>
                <a:gd name="T20" fmla="*/ 63 w 126"/>
                <a:gd name="T21" fmla="*/ 292 h 299"/>
                <a:gd name="T22" fmla="*/ 120 w 126"/>
                <a:gd name="T23" fmla="*/ 236 h 299"/>
                <a:gd name="T24" fmla="*/ 120 w 126"/>
                <a:gd name="T25" fmla="*/ 63 h 299"/>
                <a:gd name="T26" fmla="*/ 63 w 126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99">
                  <a:moveTo>
                    <a:pt x="63" y="299"/>
                  </a:moveTo>
                  <a:cubicBezTo>
                    <a:pt x="28" y="299"/>
                    <a:pt x="0" y="270"/>
                    <a:pt x="0" y="2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8" y="0"/>
                    <a:pt x="126" y="28"/>
                    <a:pt x="126" y="63"/>
                  </a:cubicBezTo>
                  <a:cubicBezTo>
                    <a:pt x="126" y="236"/>
                    <a:pt x="126" y="236"/>
                    <a:pt x="126" y="236"/>
                  </a:cubicBezTo>
                  <a:cubicBezTo>
                    <a:pt x="126" y="270"/>
                    <a:pt x="98" y="299"/>
                    <a:pt x="63" y="299"/>
                  </a:cubicBezTo>
                  <a:close/>
                  <a:moveTo>
                    <a:pt x="63" y="6"/>
                  </a:moveTo>
                  <a:cubicBezTo>
                    <a:pt x="32" y="6"/>
                    <a:pt x="6" y="31"/>
                    <a:pt x="6" y="63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6" y="267"/>
                    <a:pt x="32" y="292"/>
                    <a:pt x="63" y="292"/>
                  </a:cubicBezTo>
                  <a:cubicBezTo>
                    <a:pt x="94" y="292"/>
                    <a:pt x="120" y="267"/>
                    <a:pt x="120" y="236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31"/>
                    <a:pt x="94" y="6"/>
                    <a:pt x="63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2" name="Freeform 168"/>
            <p:cNvSpPr>
              <a:spLocks noEditPoints="1"/>
            </p:cNvSpPr>
            <p:nvPr/>
          </p:nvSpPr>
          <p:spPr bwMode="auto">
            <a:xfrm>
              <a:off x="1268413" y="2046288"/>
              <a:ext cx="187325" cy="1123950"/>
            </a:xfrm>
            <a:custGeom>
              <a:avLst/>
              <a:gdLst>
                <a:gd name="T0" fmla="*/ 25 w 50"/>
                <a:gd name="T1" fmla="*/ 299 h 299"/>
                <a:gd name="T2" fmla="*/ 0 w 50"/>
                <a:gd name="T3" fmla="*/ 274 h 299"/>
                <a:gd name="T4" fmla="*/ 0 w 50"/>
                <a:gd name="T5" fmla="*/ 25 h 299"/>
                <a:gd name="T6" fmla="*/ 25 w 50"/>
                <a:gd name="T7" fmla="*/ 0 h 299"/>
                <a:gd name="T8" fmla="*/ 50 w 50"/>
                <a:gd name="T9" fmla="*/ 25 h 299"/>
                <a:gd name="T10" fmla="*/ 50 w 50"/>
                <a:gd name="T11" fmla="*/ 274 h 299"/>
                <a:gd name="T12" fmla="*/ 25 w 50"/>
                <a:gd name="T13" fmla="*/ 299 h 299"/>
                <a:gd name="T14" fmla="*/ 25 w 50"/>
                <a:gd name="T15" fmla="*/ 6 h 299"/>
                <a:gd name="T16" fmla="*/ 6 w 50"/>
                <a:gd name="T17" fmla="*/ 25 h 299"/>
                <a:gd name="T18" fmla="*/ 6 w 50"/>
                <a:gd name="T19" fmla="*/ 274 h 299"/>
                <a:gd name="T20" fmla="*/ 25 w 50"/>
                <a:gd name="T21" fmla="*/ 292 h 299"/>
                <a:gd name="T22" fmla="*/ 44 w 50"/>
                <a:gd name="T23" fmla="*/ 274 h 299"/>
                <a:gd name="T24" fmla="*/ 44 w 50"/>
                <a:gd name="T25" fmla="*/ 25 h 299"/>
                <a:gd name="T26" fmla="*/ 25 w 50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99">
                  <a:moveTo>
                    <a:pt x="25" y="299"/>
                  </a:moveTo>
                  <a:cubicBezTo>
                    <a:pt x="11" y="299"/>
                    <a:pt x="0" y="287"/>
                    <a:pt x="0" y="27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50" y="287"/>
                    <a:pt x="39" y="299"/>
                    <a:pt x="25" y="299"/>
                  </a:cubicBezTo>
                  <a:close/>
                  <a:moveTo>
                    <a:pt x="25" y="6"/>
                  </a:moveTo>
                  <a:cubicBezTo>
                    <a:pt x="15" y="6"/>
                    <a:pt x="6" y="14"/>
                    <a:pt x="6" y="25"/>
                  </a:cubicBezTo>
                  <a:cubicBezTo>
                    <a:pt x="6" y="274"/>
                    <a:pt x="6" y="274"/>
                    <a:pt x="6" y="274"/>
                  </a:cubicBezTo>
                  <a:cubicBezTo>
                    <a:pt x="6" y="284"/>
                    <a:pt x="15" y="292"/>
                    <a:pt x="25" y="292"/>
                  </a:cubicBezTo>
                  <a:cubicBezTo>
                    <a:pt x="35" y="292"/>
                    <a:pt x="44" y="284"/>
                    <a:pt x="44" y="27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14"/>
                    <a:pt x="35" y="6"/>
                    <a:pt x="25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3" name="Freeform 169"/>
            <p:cNvSpPr>
              <a:spLocks/>
            </p:cNvSpPr>
            <p:nvPr/>
          </p:nvSpPr>
          <p:spPr bwMode="auto">
            <a:xfrm>
              <a:off x="1265238" y="1968500"/>
              <a:ext cx="231775" cy="120650"/>
            </a:xfrm>
            <a:custGeom>
              <a:avLst/>
              <a:gdLst>
                <a:gd name="T0" fmla="*/ 6 w 62"/>
                <a:gd name="T1" fmla="*/ 25 h 32"/>
                <a:gd name="T2" fmla="*/ 6 w 62"/>
                <a:gd name="T3" fmla="*/ 14 h 32"/>
                <a:gd name="T4" fmla="*/ 6 w 62"/>
                <a:gd name="T5" fmla="*/ 8 h 32"/>
                <a:gd name="T6" fmla="*/ 6 w 62"/>
                <a:gd name="T7" fmla="*/ 8 h 32"/>
                <a:gd name="T8" fmla="*/ 7 w 62"/>
                <a:gd name="T9" fmla="*/ 8 h 32"/>
                <a:gd name="T10" fmla="*/ 9 w 62"/>
                <a:gd name="T11" fmla="*/ 8 h 32"/>
                <a:gd name="T12" fmla="*/ 31 w 62"/>
                <a:gd name="T13" fmla="*/ 7 h 32"/>
                <a:gd name="T14" fmla="*/ 53 w 62"/>
                <a:gd name="T15" fmla="*/ 8 h 32"/>
                <a:gd name="T16" fmla="*/ 55 w 62"/>
                <a:gd name="T17" fmla="*/ 8 h 32"/>
                <a:gd name="T18" fmla="*/ 56 w 62"/>
                <a:gd name="T19" fmla="*/ 9 h 32"/>
                <a:gd name="T20" fmla="*/ 56 w 62"/>
                <a:gd name="T21" fmla="*/ 15 h 32"/>
                <a:gd name="T22" fmla="*/ 54 w 62"/>
                <a:gd name="T23" fmla="*/ 26 h 32"/>
                <a:gd name="T24" fmla="*/ 60 w 62"/>
                <a:gd name="T25" fmla="*/ 28 h 32"/>
                <a:gd name="T26" fmla="*/ 62 w 62"/>
                <a:gd name="T27" fmla="*/ 14 h 32"/>
                <a:gd name="T28" fmla="*/ 59 w 62"/>
                <a:gd name="T29" fmla="*/ 3 h 32"/>
                <a:gd name="T30" fmla="*/ 54 w 62"/>
                <a:gd name="T31" fmla="*/ 2 h 32"/>
                <a:gd name="T32" fmla="*/ 46 w 62"/>
                <a:gd name="T33" fmla="*/ 1 h 32"/>
                <a:gd name="T34" fmla="*/ 32 w 62"/>
                <a:gd name="T35" fmla="*/ 0 h 32"/>
                <a:gd name="T36" fmla="*/ 4 w 62"/>
                <a:gd name="T37" fmla="*/ 2 h 32"/>
                <a:gd name="T38" fmla="*/ 0 w 62"/>
                <a:gd name="T39" fmla="*/ 9 h 32"/>
                <a:gd name="T40" fmla="*/ 0 w 62"/>
                <a:gd name="T41" fmla="*/ 25 h 32"/>
                <a:gd name="T42" fmla="*/ 6 w 62"/>
                <a:gd name="T4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6" y="25"/>
                  </a:moveTo>
                  <a:cubicBezTo>
                    <a:pt x="6" y="21"/>
                    <a:pt x="6" y="17"/>
                    <a:pt x="6" y="14"/>
                  </a:cubicBezTo>
                  <a:cubicBezTo>
                    <a:pt x="6" y="12"/>
                    <a:pt x="6" y="9"/>
                    <a:pt x="6" y="8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17" y="7"/>
                    <a:pt x="24" y="6"/>
                    <a:pt x="31" y="7"/>
                  </a:cubicBezTo>
                  <a:cubicBezTo>
                    <a:pt x="39" y="7"/>
                    <a:pt x="46" y="7"/>
                    <a:pt x="53" y="8"/>
                  </a:cubicBezTo>
                  <a:cubicBezTo>
                    <a:pt x="53" y="8"/>
                    <a:pt x="56" y="8"/>
                    <a:pt x="55" y="8"/>
                  </a:cubicBezTo>
                  <a:cubicBezTo>
                    <a:pt x="55" y="8"/>
                    <a:pt x="56" y="9"/>
                    <a:pt x="56" y="9"/>
                  </a:cubicBezTo>
                  <a:cubicBezTo>
                    <a:pt x="56" y="11"/>
                    <a:pt x="56" y="13"/>
                    <a:pt x="56" y="15"/>
                  </a:cubicBezTo>
                  <a:cubicBezTo>
                    <a:pt x="56" y="19"/>
                    <a:pt x="55" y="23"/>
                    <a:pt x="54" y="26"/>
                  </a:cubicBezTo>
                  <a:cubicBezTo>
                    <a:pt x="53" y="30"/>
                    <a:pt x="59" y="32"/>
                    <a:pt x="60" y="28"/>
                  </a:cubicBezTo>
                  <a:cubicBezTo>
                    <a:pt x="62" y="23"/>
                    <a:pt x="62" y="19"/>
                    <a:pt x="62" y="14"/>
                  </a:cubicBezTo>
                  <a:cubicBezTo>
                    <a:pt x="62" y="11"/>
                    <a:pt x="62" y="5"/>
                    <a:pt x="59" y="3"/>
                  </a:cubicBezTo>
                  <a:cubicBezTo>
                    <a:pt x="58" y="2"/>
                    <a:pt x="56" y="2"/>
                    <a:pt x="54" y="2"/>
                  </a:cubicBezTo>
                  <a:cubicBezTo>
                    <a:pt x="52" y="1"/>
                    <a:pt x="49" y="1"/>
                    <a:pt x="46" y="1"/>
                  </a:cubicBezTo>
                  <a:cubicBezTo>
                    <a:pt x="42" y="1"/>
                    <a:pt x="37" y="0"/>
                    <a:pt x="32" y="0"/>
                  </a:cubicBezTo>
                  <a:cubicBezTo>
                    <a:pt x="23" y="0"/>
                    <a:pt x="14" y="1"/>
                    <a:pt x="4" y="2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4"/>
                    <a:pt x="0" y="20"/>
                    <a:pt x="0" y="25"/>
                  </a:cubicBezTo>
                  <a:cubicBezTo>
                    <a:pt x="0" y="29"/>
                    <a:pt x="6" y="29"/>
                    <a:pt x="6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4" name="Freeform 170"/>
            <p:cNvSpPr>
              <a:spLocks/>
            </p:cNvSpPr>
            <p:nvPr/>
          </p:nvSpPr>
          <p:spPr bwMode="auto">
            <a:xfrm>
              <a:off x="1331913" y="1905000"/>
              <a:ext cx="90487" cy="82550"/>
            </a:xfrm>
            <a:custGeom>
              <a:avLst/>
              <a:gdLst>
                <a:gd name="T0" fmla="*/ 6 w 24"/>
                <a:gd name="T1" fmla="*/ 17 h 22"/>
                <a:gd name="T2" fmla="*/ 6 w 24"/>
                <a:gd name="T3" fmla="*/ 17 h 22"/>
                <a:gd name="T4" fmla="*/ 6 w 24"/>
                <a:gd name="T5" fmla="*/ 17 h 22"/>
                <a:gd name="T6" fmla="*/ 6 w 24"/>
                <a:gd name="T7" fmla="*/ 16 h 22"/>
                <a:gd name="T8" fmla="*/ 6 w 24"/>
                <a:gd name="T9" fmla="*/ 14 h 22"/>
                <a:gd name="T10" fmla="*/ 6 w 24"/>
                <a:gd name="T11" fmla="*/ 13 h 22"/>
                <a:gd name="T12" fmla="*/ 6 w 24"/>
                <a:gd name="T13" fmla="*/ 12 h 22"/>
                <a:gd name="T14" fmla="*/ 6 w 24"/>
                <a:gd name="T15" fmla="*/ 11 h 22"/>
                <a:gd name="T16" fmla="*/ 7 w 24"/>
                <a:gd name="T17" fmla="*/ 11 h 22"/>
                <a:gd name="T18" fmla="*/ 7 w 24"/>
                <a:gd name="T19" fmla="*/ 10 h 22"/>
                <a:gd name="T20" fmla="*/ 7 w 24"/>
                <a:gd name="T21" fmla="*/ 10 h 22"/>
                <a:gd name="T22" fmla="*/ 8 w 24"/>
                <a:gd name="T23" fmla="*/ 9 h 22"/>
                <a:gd name="T24" fmla="*/ 8 w 24"/>
                <a:gd name="T25" fmla="*/ 9 h 22"/>
                <a:gd name="T26" fmla="*/ 8 w 24"/>
                <a:gd name="T27" fmla="*/ 8 h 22"/>
                <a:gd name="T28" fmla="*/ 9 w 24"/>
                <a:gd name="T29" fmla="*/ 8 h 22"/>
                <a:gd name="T30" fmla="*/ 9 w 24"/>
                <a:gd name="T31" fmla="*/ 8 h 22"/>
                <a:gd name="T32" fmla="*/ 9 w 24"/>
                <a:gd name="T33" fmla="*/ 7 h 22"/>
                <a:gd name="T34" fmla="*/ 10 w 24"/>
                <a:gd name="T35" fmla="*/ 7 h 22"/>
                <a:gd name="T36" fmla="*/ 10 w 24"/>
                <a:gd name="T37" fmla="*/ 7 h 22"/>
                <a:gd name="T38" fmla="*/ 11 w 24"/>
                <a:gd name="T39" fmla="*/ 6 h 22"/>
                <a:gd name="T40" fmla="*/ 11 w 24"/>
                <a:gd name="T41" fmla="*/ 6 h 22"/>
                <a:gd name="T42" fmla="*/ 12 w 24"/>
                <a:gd name="T43" fmla="*/ 6 h 22"/>
                <a:gd name="T44" fmla="*/ 12 w 24"/>
                <a:gd name="T45" fmla="*/ 6 h 22"/>
                <a:gd name="T46" fmla="*/ 13 w 24"/>
                <a:gd name="T47" fmla="*/ 6 h 22"/>
                <a:gd name="T48" fmla="*/ 13 w 24"/>
                <a:gd name="T49" fmla="*/ 6 h 22"/>
                <a:gd name="T50" fmla="*/ 13 w 24"/>
                <a:gd name="T51" fmla="*/ 6 h 22"/>
                <a:gd name="T52" fmla="*/ 14 w 24"/>
                <a:gd name="T53" fmla="*/ 7 h 22"/>
                <a:gd name="T54" fmla="*/ 14 w 24"/>
                <a:gd name="T55" fmla="*/ 7 h 22"/>
                <a:gd name="T56" fmla="*/ 15 w 24"/>
                <a:gd name="T57" fmla="*/ 7 h 22"/>
                <a:gd name="T58" fmla="*/ 15 w 24"/>
                <a:gd name="T59" fmla="*/ 7 h 22"/>
                <a:gd name="T60" fmla="*/ 15 w 24"/>
                <a:gd name="T61" fmla="*/ 7 h 22"/>
                <a:gd name="T62" fmla="*/ 15 w 24"/>
                <a:gd name="T63" fmla="*/ 7 h 22"/>
                <a:gd name="T64" fmla="*/ 15 w 24"/>
                <a:gd name="T65" fmla="*/ 8 h 22"/>
                <a:gd name="T66" fmla="*/ 15 w 24"/>
                <a:gd name="T67" fmla="*/ 8 h 22"/>
                <a:gd name="T68" fmla="*/ 16 w 24"/>
                <a:gd name="T69" fmla="*/ 8 h 22"/>
                <a:gd name="T70" fmla="*/ 16 w 24"/>
                <a:gd name="T71" fmla="*/ 9 h 22"/>
                <a:gd name="T72" fmla="*/ 16 w 24"/>
                <a:gd name="T73" fmla="*/ 9 h 22"/>
                <a:gd name="T74" fmla="*/ 17 w 24"/>
                <a:gd name="T75" fmla="*/ 19 h 22"/>
                <a:gd name="T76" fmla="*/ 21 w 24"/>
                <a:gd name="T77" fmla="*/ 22 h 22"/>
                <a:gd name="T78" fmla="*/ 24 w 24"/>
                <a:gd name="T79" fmla="*/ 19 h 22"/>
                <a:gd name="T80" fmla="*/ 22 w 24"/>
                <a:gd name="T81" fmla="*/ 8 h 22"/>
                <a:gd name="T82" fmla="*/ 16 w 24"/>
                <a:gd name="T83" fmla="*/ 1 h 22"/>
                <a:gd name="T84" fmla="*/ 7 w 24"/>
                <a:gd name="T85" fmla="*/ 1 h 22"/>
                <a:gd name="T86" fmla="*/ 1 w 24"/>
                <a:gd name="T87" fmla="*/ 9 h 22"/>
                <a:gd name="T88" fmla="*/ 0 w 24"/>
                <a:gd name="T89" fmla="*/ 19 h 22"/>
                <a:gd name="T90" fmla="*/ 4 w 24"/>
                <a:gd name="T91" fmla="*/ 21 h 22"/>
                <a:gd name="T92" fmla="*/ 6 w 24"/>
                <a:gd name="T9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22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6" y="16"/>
                    <a:pt x="6" y="15"/>
                    <a:pt x="6" y="14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9"/>
                    <a:pt x="8" y="9"/>
                  </a:cubicBezTo>
                  <a:cubicBezTo>
                    <a:pt x="8" y="8"/>
                    <a:pt x="7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7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0" y="7"/>
                    <a:pt x="9" y="7"/>
                    <a:pt x="10" y="7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3" y="6"/>
                    <a:pt x="13" y="6"/>
                  </a:cubicBezTo>
                  <a:cubicBezTo>
                    <a:pt x="13" y="6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3" y="6"/>
                    <a:pt x="14" y="7"/>
                  </a:cubicBezTo>
                  <a:cubicBezTo>
                    <a:pt x="14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6" y="8"/>
                    <a:pt x="15" y="7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7" y="13"/>
                    <a:pt x="18" y="15"/>
                    <a:pt x="17" y="19"/>
                  </a:cubicBezTo>
                  <a:cubicBezTo>
                    <a:pt x="17" y="20"/>
                    <a:pt x="19" y="22"/>
                    <a:pt x="21" y="22"/>
                  </a:cubicBezTo>
                  <a:cubicBezTo>
                    <a:pt x="22" y="22"/>
                    <a:pt x="24" y="21"/>
                    <a:pt x="24" y="19"/>
                  </a:cubicBezTo>
                  <a:cubicBezTo>
                    <a:pt x="24" y="15"/>
                    <a:pt x="23" y="11"/>
                    <a:pt x="22" y="8"/>
                  </a:cubicBezTo>
                  <a:cubicBezTo>
                    <a:pt x="21" y="5"/>
                    <a:pt x="19" y="2"/>
                    <a:pt x="16" y="1"/>
                  </a:cubicBezTo>
                  <a:cubicBezTo>
                    <a:pt x="13" y="0"/>
                    <a:pt x="10" y="0"/>
                    <a:pt x="7" y="1"/>
                  </a:cubicBezTo>
                  <a:cubicBezTo>
                    <a:pt x="4" y="3"/>
                    <a:pt x="2" y="6"/>
                    <a:pt x="1" y="9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1" y="21"/>
                    <a:pt x="3" y="22"/>
                    <a:pt x="4" y="21"/>
                  </a:cubicBezTo>
                  <a:cubicBezTo>
                    <a:pt x="6" y="21"/>
                    <a:pt x="7" y="19"/>
                    <a:pt x="6" y="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5" name="Freeform 171"/>
            <p:cNvSpPr>
              <a:spLocks/>
            </p:cNvSpPr>
            <p:nvPr/>
          </p:nvSpPr>
          <p:spPr bwMode="auto">
            <a:xfrm>
              <a:off x="1265238" y="3121025"/>
              <a:ext cx="231775" cy="120650"/>
            </a:xfrm>
            <a:custGeom>
              <a:avLst/>
              <a:gdLst>
                <a:gd name="T0" fmla="*/ 0 w 62"/>
                <a:gd name="T1" fmla="*/ 7 h 32"/>
                <a:gd name="T2" fmla="*/ 0 w 62"/>
                <a:gd name="T3" fmla="*/ 22 h 32"/>
                <a:gd name="T4" fmla="*/ 4 w 62"/>
                <a:gd name="T5" fmla="*/ 30 h 32"/>
                <a:gd name="T6" fmla="*/ 32 w 62"/>
                <a:gd name="T7" fmla="*/ 31 h 32"/>
                <a:gd name="T8" fmla="*/ 46 w 62"/>
                <a:gd name="T9" fmla="*/ 31 h 32"/>
                <a:gd name="T10" fmla="*/ 54 w 62"/>
                <a:gd name="T11" fmla="*/ 30 h 32"/>
                <a:gd name="T12" fmla="*/ 59 w 62"/>
                <a:gd name="T13" fmla="*/ 29 h 32"/>
                <a:gd name="T14" fmla="*/ 62 w 62"/>
                <a:gd name="T15" fmla="*/ 18 h 32"/>
                <a:gd name="T16" fmla="*/ 60 w 62"/>
                <a:gd name="T17" fmla="*/ 4 h 32"/>
                <a:gd name="T18" fmla="*/ 54 w 62"/>
                <a:gd name="T19" fmla="*/ 6 h 32"/>
                <a:gd name="T20" fmla="*/ 56 w 62"/>
                <a:gd name="T21" fmla="*/ 16 h 32"/>
                <a:gd name="T22" fmla="*/ 56 w 62"/>
                <a:gd name="T23" fmla="*/ 22 h 32"/>
                <a:gd name="T24" fmla="*/ 55 w 62"/>
                <a:gd name="T25" fmla="*/ 24 h 32"/>
                <a:gd name="T26" fmla="*/ 53 w 62"/>
                <a:gd name="T27" fmla="*/ 24 h 32"/>
                <a:gd name="T28" fmla="*/ 31 w 62"/>
                <a:gd name="T29" fmla="*/ 25 h 32"/>
                <a:gd name="T30" fmla="*/ 10 w 62"/>
                <a:gd name="T31" fmla="*/ 24 h 32"/>
                <a:gd name="T32" fmla="*/ 7 w 62"/>
                <a:gd name="T33" fmla="*/ 24 h 32"/>
                <a:gd name="T34" fmla="*/ 6 w 62"/>
                <a:gd name="T35" fmla="*/ 25 h 32"/>
                <a:gd name="T36" fmla="*/ 6 w 62"/>
                <a:gd name="T37" fmla="*/ 21 h 32"/>
                <a:gd name="T38" fmla="*/ 6 w 62"/>
                <a:gd name="T39" fmla="*/ 19 h 32"/>
                <a:gd name="T40" fmla="*/ 6 w 62"/>
                <a:gd name="T41" fmla="*/ 7 h 32"/>
                <a:gd name="T42" fmla="*/ 0 w 62"/>
                <a:gd name="T4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0" y="7"/>
                  </a:moveTo>
                  <a:cubicBezTo>
                    <a:pt x="0" y="12"/>
                    <a:pt x="0" y="17"/>
                    <a:pt x="0" y="22"/>
                  </a:cubicBezTo>
                  <a:cubicBezTo>
                    <a:pt x="0" y="26"/>
                    <a:pt x="0" y="29"/>
                    <a:pt x="4" y="30"/>
                  </a:cubicBezTo>
                  <a:cubicBezTo>
                    <a:pt x="14" y="31"/>
                    <a:pt x="23" y="32"/>
                    <a:pt x="32" y="31"/>
                  </a:cubicBezTo>
                  <a:cubicBezTo>
                    <a:pt x="37" y="31"/>
                    <a:pt x="42" y="31"/>
                    <a:pt x="46" y="31"/>
                  </a:cubicBezTo>
                  <a:cubicBezTo>
                    <a:pt x="49" y="31"/>
                    <a:pt x="52" y="30"/>
                    <a:pt x="54" y="30"/>
                  </a:cubicBezTo>
                  <a:cubicBezTo>
                    <a:pt x="56" y="30"/>
                    <a:pt x="58" y="30"/>
                    <a:pt x="59" y="29"/>
                  </a:cubicBezTo>
                  <a:cubicBezTo>
                    <a:pt x="62" y="27"/>
                    <a:pt x="62" y="21"/>
                    <a:pt x="62" y="18"/>
                  </a:cubicBezTo>
                  <a:cubicBezTo>
                    <a:pt x="62" y="13"/>
                    <a:pt x="62" y="9"/>
                    <a:pt x="60" y="4"/>
                  </a:cubicBezTo>
                  <a:cubicBezTo>
                    <a:pt x="59" y="0"/>
                    <a:pt x="53" y="2"/>
                    <a:pt x="54" y="6"/>
                  </a:cubicBezTo>
                  <a:cubicBezTo>
                    <a:pt x="55" y="9"/>
                    <a:pt x="56" y="13"/>
                    <a:pt x="56" y="16"/>
                  </a:cubicBezTo>
                  <a:cubicBezTo>
                    <a:pt x="56" y="18"/>
                    <a:pt x="56" y="20"/>
                    <a:pt x="56" y="22"/>
                  </a:cubicBezTo>
                  <a:cubicBezTo>
                    <a:pt x="56" y="22"/>
                    <a:pt x="56" y="24"/>
                    <a:pt x="55" y="24"/>
                  </a:cubicBezTo>
                  <a:cubicBezTo>
                    <a:pt x="56" y="24"/>
                    <a:pt x="54" y="24"/>
                    <a:pt x="53" y="24"/>
                  </a:cubicBezTo>
                  <a:cubicBezTo>
                    <a:pt x="46" y="25"/>
                    <a:pt x="39" y="25"/>
                    <a:pt x="31" y="25"/>
                  </a:cubicBezTo>
                  <a:cubicBezTo>
                    <a:pt x="24" y="25"/>
                    <a:pt x="17" y="25"/>
                    <a:pt x="10" y="24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6" y="24"/>
                    <a:pt x="5" y="24"/>
                    <a:pt x="6" y="25"/>
                  </a:cubicBezTo>
                  <a:cubicBezTo>
                    <a:pt x="5" y="24"/>
                    <a:pt x="6" y="22"/>
                    <a:pt x="6" y="21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5"/>
                    <a:pt x="6" y="11"/>
                    <a:pt x="6" y="7"/>
                  </a:cubicBezTo>
                  <a:cubicBezTo>
                    <a:pt x="6" y="3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6" name="Freeform 172"/>
            <p:cNvSpPr>
              <a:spLocks/>
            </p:cNvSpPr>
            <p:nvPr/>
          </p:nvSpPr>
          <p:spPr bwMode="auto">
            <a:xfrm>
              <a:off x="1328738" y="3222625"/>
              <a:ext cx="93662" cy="82550"/>
            </a:xfrm>
            <a:custGeom>
              <a:avLst/>
              <a:gdLst>
                <a:gd name="T0" fmla="*/ 1 w 25"/>
                <a:gd name="T1" fmla="*/ 3 h 22"/>
                <a:gd name="T2" fmla="*/ 7 w 25"/>
                <a:gd name="T3" fmla="*/ 20 h 22"/>
                <a:gd name="T4" fmla="*/ 16 w 25"/>
                <a:gd name="T5" fmla="*/ 21 h 22"/>
                <a:gd name="T6" fmla="*/ 23 w 25"/>
                <a:gd name="T7" fmla="*/ 15 h 22"/>
                <a:gd name="T8" fmla="*/ 25 w 25"/>
                <a:gd name="T9" fmla="*/ 3 h 22"/>
                <a:gd name="T10" fmla="*/ 22 w 25"/>
                <a:gd name="T11" fmla="*/ 0 h 22"/>
                <a:gd name="T12" fmla="*/ 18 w 25"/>
                <a:gd name="T13" fmla="*/ 3 h 22"/>
                <a:gd name="T14" fmla="*/ 18 w 25"/>
                <a:gd name="T15" fmla="*/ 7 h 22"/>
                <a:gd name="T16" fmla="*/ 18 w 25"/>
                <a:gd name="T17" fmla="*/ 8 h 22"/>
                <a:gd name="T18" fmla="*/ 18 w 25"/>
                <a:gd name="T19" fmla="*/ 8 h 22"/>
                <a:gd name="T20" fmla="*/ 18 w 25"/>
                <a:gd name="T21" fmla="*/ 9 h 22"/>
                <a:gd name="T22" fmla="*/ 17 w 25"/>
                <a:gd name="T23" fmla="*/ 11 h 22"/>
                <a:gd name="T24" fmla="*/ 17 w 25"/>
                <a:gd name="T25" fmla="*/ 13 h 22"/>
                <a:gd name="T26" fmla="*/ 17 w 25"/>
                <a:gd name="T27" fmla="*/ 13 h 22"/>
                <a:gd name="T28" fmla="*/ 16 w 25"/>
                <a:gd name="T29" fmla="*/ 14 h 22"/>
                <a:gd name="T30" fmla="*/ 16 w 25"/>
                <a:gd name="T31" fmla="*/ 15 h 22"/>
                <a:gd name="T32" fmla="*/ 16 w 25"/>
                <a:gd name="T33" fmla="*/ 15 h 22"/>
                <a:gd name="T34" fmla="*/ 16 w 25"/>
                <a:gd name="T35" fmla="*/ 15 h 22"/>
                <a:gd name="T36" fmla="*/ 15 w 25"/>
                <a:gd name="T37" fmla="*/ 15 h 22"/>
                <a:gd name="T38" fmla="*/ 15 w 25"/>
                <a:gd name="T39" fmla="*/ 15 h 22"/>
                <a:gd name="T40" fmla="*/ 15 w 25"/>
                <a:gd name="T41" fmla="*/ 15 h 22"/>
                <a:gd name="T42" fmla="*/ 14 w 25"/>
                <a:gd name="T43" fmla="*/ 15 h 22"/>
                <a:gd name="T44" fmla="*/ 14 w 25"/>
                <a:gd name="T45" fmla="*/ 15 h 22"/>
                <a:gd name="T46" fmla="*/ 14 w 25"/>
                <a:gd name="T47" fmla="*/ 15 h 22"/>
                <a:gd name="T48" fmla="*/ 13 w 25"/>
                <a:gd name="T49" fmla="*/ 15 h 22"/>
                <a:gd name="T50" fmla="*/ 12 w 25"/>
                <a:gd name="T51" fmla="*/ 15 h 22"/>
                <a:gd name="T52" fmla="*/ 13 w 25"/>
                <a:gd name="T53" fmla="*/ 15 h 22"/>
                <a:gd name="T54" fmla="*/ 12 w 25"/>
                <a:gd name="T55" fmla="*/ 15 h 22"/>
                <a:gd name="T56" fmla="*/ 11 w 25"/>
                <a:gd name="T57" fmla="*/ 15 h 22"/>
                <a:gd name="T58" fmla="*/ 11 w 25"/>
                <a:gd name="T59" fmla="*/ 15 h 22"/>
                <a:gd name="T60" fmla="*/ 11 w 25"/>
                <a:gd name="T61" fmla="*/ 15 h 22"/>
                <a:gd name="T62" fmla="*/ 10 w 25"/>
                <a:gd name="T63" fmla="*/ 14 h 22"/>
                <a:gd name="T64" fmla="*/ 10 w 25"/>
                <a:gd name="T65" fmla="*/ 14 h 22"/>
                <a:gd name="T66" fmla="*/ 10 w 25"/>
                <a:gd name="T67" fmla="*/ 14 h 22"/>
                <a:gd name="T68" fmla="*/ 9 w 25"/>
                <a:gd name="T69" fmla="*/ 13 h 22"/>
                <a:gd name="T70" fmla="*/ 9 w 25"/>
                <a:gd name="T71" fmla="*/ 13 h 22"/>
                <a:gd name="T72" fmla="*/ 9 w 25"/>
                <a:gd name="T73" fmla="*/ 13 h 22"/>
                <a:gd name="T74" fmla="*/ 8 w 25"/>
                <a:gd name="T75" fmla="*/ 12 h 22"/>
                <a:gd name="T76" fmla="*/ 8 w 25"/>
                <a:gd name="T77" fmla="*/ 12 h 22"/>
                <a:gd name="T78" fmla="*/ 8 w 25"/>
                <a:gd name="T79" fmla="*/ 11 h 22"/>
                <a:gd name="T80" fmla="*/ 8 w 25"/>
                <a:gd name="T81" fmla="*/ 11 h 22"/>
                <a:gd name="T82" fmla="*/ 7 w 25"/>
                <a:gd name="T83" fmla="*/ 9 h 22"/>
                <a:gd name="T84" fmla="*/ 7 w 25"/>
                <a:gd name="T85" fmla="*/ 9 h 22"/>
                <a:gd name="T86" fmla="*/ 7 w 25"/>
                <a:gd name="T87" fmla="*/ 9 h 22"/>
                <a:gd name="T88" fmla="*/ 7 w 25"/>
                <a:gd name="T89" fmla="*/ 8 h 22"/>
                <a:gd name="T90" fmla="*/ 7 w 25"/>
                <a:gd name="T91" fmla="*/ 6 h 22"/>
                <a:gd name="T92" fmla="*/ 7 w 25"/>
                <a:gd name="T93" fmla="*/ 5 h 22"/>
                <a:gd name="T94" fmla="*/ 7 w 25"/>
                <a:gd name="T95" fmla="*/ 5 h 22"/>
                <a:gd name="T96" fmla="*/ 7 w 25"/>
                <a:gd name="T97" fmla="*/ 5 h 22"/>
                <a:gd name="T98" fmla="*/ 7 w 25"/>
                <a:gd name="T99" fmla="*/ 4 h 22"/>
                <a:gd name="T100" fmla="*/ 5 w 25"/>
                <a:gd name="T101" fmla="*/ 1 h 22"/>
                <a:gd name="T102" fmla="*/ 1 w 25"/>
                <a:gd name="T10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" h="22">
                  <a:moveTo>
                    <a:pt x="1" y="3"/>
                  </a:moveTo>
                  <a:cubicBezTo>
                    <a:pt x="0" y="9"/>
                    <a:pt x="1" y="16"/>
                    <a:pt x="7" y="20"/>
                  </a:cubicBezTo>
                  <a:cubicBezTo>
                    <a:pt x="10" y="21"/>
                    <a:pt x="13" y="22"/>
                    <a:pt x="16" y="21"/>
                  </a:cubicBezTo>
                  <a:cubicBezTo>
                    <a:pt x="19" y="21"/>
                    <a:pt x="21" y="18"/>
                    <a:pt x="23" y="15"/>
                  </a:cubicBezTo>
                  <a:cubicBezTo>
                    <a:pt x="24" y="11"/>
                    <a:pt x="25" y="7"/>
                    <a:pt x="25" y="3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0" y="0"/>
                    <a:pt x="18" y="1"/>
                    <a:pt x="18" y="3"/>
                  </a:cubicBezTo>
                  <a:cubicBezTo>
                    <a:pt x="19" y="4"/>
                    <a:pt x="18" y="6"/>
                    <a:pt x="18" y="7"/>
                  </a:cubicBezTo>
                  <a:cubicBezTo>
                    <a:pt x="18" y="8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4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5"/>
                    <a:pt x="14" y="15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0"/>
                    <a:pt x="2" y="1"/>
                    <a:pt x="1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7" name="Freeform 173"/>
            <p:cNvSpPr>
              <a:spLocks/>
            </p:cNvSpPr>
            <p:nvPr/>
          </p:nvSpPr>
          <p:spPr bwMode="auto">
            <a:xfrm>
              <a:off x="1362075" y="3286125"/>
              <a:ext cx="26987" cy="601663"/>
            </a:xfrm>
            <a:custGeom>
              <a:avLst/>
              <a:gdLst>
                <a:gd name="T0" fmla="*/ 0 w 7"/>
                <a:gd name="T1" fmla="*/ 4 h 160"/>
                <a:gd name="T2" fmla="*/ 1 w 7"/>
                <a:gd name="T3" fmla="*/ 156 h 160"/>
                <a:gd name="T4" fmla="*/ 7 w 7"/>
                <a:gd name="T5" fmla="*/ 156 h 160"/>
                <a:gd name="T6" fmla="*/ 6 w 7"/>
                <a:gd name="T7" fmla="*/ 4 h 160"/>
                <a:gd name="T8" fmla="*/ 0 w 7"/>
                <a:gd name="T9" fmla="*/ 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60">
                  <a:moveTo>
                    <a:pt x="0" y="4"/>
                  </a:moveTo>
                  <a:cubicBezTo>
                    <a:pt x="1" y="55"/>
                    <a:pt x="1" y="105"/>
                    <a:pt x="1" y="156"/>
                  </a:cubicBezTo>
                  <a:cubicBezTo>
                    <a:pt x="1" y="160"/>
                    <a:pt x="7" y="160"/>
                    <a:pt x="7" y="156"/>
                  </a:cubicBezTo>
                  <a:cubicBezTo>
                    <a:pt x="7" y="105"/>
                    <a:pt x="7" y="55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8" name="Freeform 174"/>
            <p:cNvSpPr>
              <a:spLocks/>
            </p:cNvSpPr>
            <p:nvPr/>
          </p:nvSpPr>
          <p:spPr bwMode="auto">
            <a:xfrm>
              <a:off x="1328738" y="3857625"/>
              <a:ext cx="93662" cy="93663"/>
            </a:xfrm>
            <a:custGeom>
              <a:avLst/>
              <a:gdLst>
                <a:gd name="T0" fmla="*/ 7 w 25"/>
                <a:gd name="T1" fmla="*/ 20 h 25"/>
                <a:gd name="T2" fmla="*/ 7 w 25"/>
                <a:gd name="T3" fmla="*/ 16 h 25"/>
                <a:gd name="T4" fmla="*/ 7 w 25"/>
                <a:gd name="T5" fmla="*/ 15 h 25"/>
                <a:gd name="T6" fmla="*/ 7 w 25"/>
                <a:gd name="T7" fmla="*/ 14 h 25"/>
                <a:gd name="T8" fmla="*/ 7 w 25"/>
                <a:gd name="T9" fmla="*/ 12 h 25"/>
                <a:gd name="T10" fmla="*/ 8 w 25"/>
                <a:gd name="T11" fmla="*/ 11 h 25"/>
                <a:gd name="T12" fmla="*/ 8 w 25"/>
                <a:gd name="T13" fmla="*/ 11 h 25"/>
                <a:gd name="T14" fmla="*/ 8 w 25"/>
                <a:gd name="T15" fmla="*/ 10 h 25"/>
                <a:gd name="T16" fmla="*/ 8 w 25"/>
                <a:gd name="T17" fmla="*/ 9 h 25"/>
                <a:gd name="T18" fmla="*/ 9 w 25"/>
                <a:gd name="T19" fmla="*/ 9 h 25"/>
                <a:gd name="T20" fmla="*/ 9 w 25"/>
                <a:gd name="T21" fmla="*/ 9 h 25"/>
                <a:gd name="T22" fmla="*/ 10 w 25"/>
                <a:gd name="T23" fmla="*/ 8 h 25"/>
                <a:gd name="T24" fmla="*/ 10 w 25"/>
                <a:gd name="T25" fmla="*/ 8 h 25"/>
                <a:gd name="T26" fmla="*/ 10 w 25"/>
                <a:gd name="T27" fmla="*/ 8 h 25"/>
                <a:gd name="T28" fmla="*/ 11 w 25"/>
                <a:gd name="T29" fmla="*/ 7 h 25"/>
                <a:gd name="T30" fmla="*/ 11 w 25"/>
                <a:gd name="T31" fmla="*/ 7 h 25"/>
                <a:gd name="T32" fmla="*/ 12 w 25"/>
                <a:gd name="T33" fmla="*/ 7 h 25"/>
                <a:gd name="T34" fmla="*/ 12 w 25"/>
                <a:gd name="T35" fmla="*/ 7 h 25"/>
                <a:gd name="T36" fmla="*/ 12 w 25"/>
                <a:gd name="T37" fmla="*/ 7 h 25"/>
                <a:gd name="T38" fmla="*/ 13 w 25"/>
                <a:gd name="T39" fmla="*/ 7 h 25"/>
                <a:gd name="T40" fmla="*/ 13 w 25"/>
                <a:gd name="T41" fmla="*/ 7 h 25"/>
                <a:gd name="T42" fmla="*/ 13 w 25"/>
                <a:gd name="T43" fmla="*/ 7 h 25"/>
                <a:gd name="T44" fmla="*/ 14 w 25"/>
                <a:gd name="T45" fmla="*/ 7 h 25"/>
                <a:gd name="T46" fmla="*/ 14 w 25"/>
                <a:gd name="T47" fmla="*/ 7 h 25"/>
                <a:gd name="T48" fmla="*/ 16 w 25"/>
                <a:gd name="T49" fmla="*/ 8 h 25"/>
                <a:gd name="T50" fmla="*/ 16 w 25"/>
                <a:gd name="T51" fmla="*/ 8 h 25"/>
                <a:gd name="T52" fmla="*/ 17 w 25"/>
                <a:gd name="T53" fmla="*/ 9 h 25"/>
                <a:gd name="T54" fmla="*/ 17 w 25"/>
                <a:gd name="T55" fmla="*/ 9 h 25"/>
                <a:gd name="T56" fmla="*/ 17 w 25"/>
                <a:gd name="T57" fmla="*/ 9 h 25"/>
                <a:gd name="T58" fmla="*/ 18 w 25"/>
                <a:gd name="T59" fmla="*/ 10 h 25"/>
                <a:gd name="T60" fmla="*/ 18 w 25"/>
                <a:gd name="T61" fmla="*/ 10 h 25"/>
                <a:gd name="T62" fmla="*/ 18 w 25"/>
                <a:gd name="T63" fmla="*/ 11 h 25"/>
                <a:gd name="T64" fmla="*/ 19 w 25"/>
                <a:gd name="T65" fmla="*/ 13 h 25"/>
                <a:gd name="T66" fmla="*/ 19 w 25"/>
                <a:gd name="T67" fmla="*/ 13 h 25"/>
                <a:gd name="T68" fmla="*/ 19 w 25"/>
                <a:gd name="T69" fmla="*/ 13 h 25"/>
                <a:gd name="T70" fmla="*/ 19 w 25"/>
                <a:gd name="T71" fmla="*/ 14 h 25"/>
                <a:gd name="T72" fmla="*/ 19 w 25"/>
                <a:gd name="T73" fmla="*/ 17 h 25"/>
                <a:gd name="T74" fmla="*/ 19 w 25"/>
                <a:gd name="T75" fmla="*/ 21 h 25"/>
                <a:gd name="T76" fmla="*/ 22 w 25"/>
                <a:gd name="T77" fmla="*/ 24 h 25"/>
                <a:gd name="T78" fmla="*/ 25 w 25"/>
                <a:gd name="T79" fmla="*/ 21 h 25"/>
                <a:gd name="T80" fmla="*/ 25 w 25"/>
                <a:gd name="T81" fmla="*/ 11 h 25"/>
                <a:gd name="T82" fmla="*/ 20 w 25"/>
                <a:gd name="T83" fmla="*/ 3 h 25"/>
                <a:gd name="T84" fmla="*/ 10 w 25"/>
                <a:gd name="T85" fmla="*/ 1 h 25"/>
                <a:gd name="T86" fmla="*/ 2 w 25"/>
                <a:gd name="T87" fmla="*/ 8 h 25"/>
                <a:gd name="T88" fmla="*/ 1 w 25"/>
                <a:gd name="T89" fmla="*/ 20 h 25"/>
                <a:gd name="T90" fmla="*/ 4 w 25"/>
                <a:gd name="T91" fmla="*/ 23 h 25"/>
                <a:gd name="T92" fmla="*/ 7 w 25"/>
                <a:gd name="T93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5">
                  <a:moveTo>
                    <a:pt x="7" y="20"/>
                  </a:moveTo>
                  <a:cubicBezTo>
                    <a:pt x="7" y="19"/>
                    <a:pt x="7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1"/>
                    <a:pt x="8" y="10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8" y="9"/>
                    <a:pt x="9" y="9"/>
                  </a:cubicBezTo>
                  <a:cubicBezTo>
                    <a:pt x="9" y="9"/>
                    <a:pt x="10" y="8"/>
                    <a:pt x="10" y="8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7"/>
                    <a:pt x="15" y="7"/>
                    <a:pt x="14" y="7"/>
                  </a:cubicBezTo>
                  <a:cubicBezTo>
                    <a:pt x="15" y="7"/>
                    <a:pt x="15" y="8"/>
                    <a:pt x="16" y="8"/>
                  </a:cubicBezTo>
                  <a:cubicBezTo>
                    <a:pt x="16" y="8"/>
                    <a:pt x="17" y="8"/>
                    <a:pt x="16" y="8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2"/>
                    <a:pt x="19" y="13"/>
                  </a:cubicBezTo>
                  <a:cubicBezTo>
                    <a:pt x="19" y="13"/>
                    <a:pt x="19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6"/>
                    <a:pt x="19" y="17"/>
                  </a:cubicBezTo>
                  <a:cubicBezTo>
                    <a:pt x="19" y="18"/>
                    <a:pt x="19" y="20"/>
                    <a:pt x="19" y="21"/>
                  </a:cubicBezTo>
                  <a:cubicBezTo>
                    <a:pt x="19" y="23"/>
                    <a:pt x="20" y="25"/>
                    <a:pt x="22" y="24"/>
                  </a:cubicBezTo>
                  <a:cubicBezTo>
                    <a:pt x="24" y="24"/>
                    <a:pt x="25" y="23"/>
                    <a:pt x="25" y="21"/>
                  </a:cubicBezTo>
                  <a:cubicBezTo>
                    <a:pt x="25" y="18"/>
                    <a:pt x="25" y="15"/>
                    <a:pt x="25" y="11"/>
                  </a:cubicBezTo>
                  <a:cubicBezTo>
                    <a:pt x="24" y="8"/>
                    <a:pt x="23" y="5"/>
                    <a:pt x="20" y="3"/>
                  </a:cubicBezTo>
                  <a:cubicBezTo>
                    <a:pt x="17" y="1"/>
                    <a:pt x="13" y="0"/>
                    <a:pt x="10" y="1"/>
                  </a:cubicBezTo>
                  <a:cubicBezTo>
                    <a:pt x="7" y="2"/>
                    <a:pt x="4" y="4"/>
                    <a:pt x="2" y="8"/>
                  </a:cubicBezTo>
                  <a:cubicBezTo>
                    <a:pt x="1" y="12"/>
                    <a:pt x="0" y="16"/>
                    <a:pt x="1" y="20"/>
                  </a:cubicBezTo>
                  <a:cubicBezTo>
                    <a:pt x="1" y="22"/>
                    <a:pt x="2" y="23"/>
                    <a:pt x="4" y="23"/>
                  </a:cubicBezTo>
                  <a:cubicBezTo>
                    <a:pt x="5" y="23"/>
                    <a:pt x="7" y="22"/>
                    <a:pt x="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9" name="Freeform 175"/>
            <p:cNvSpPr>
              <a:spLocks/>
            </p:cNvSpPr>
            <p:nvPr/>
          </p:nvSpPr>
          <p:spPr bwMode="auto">
            <a:xfrm>
              <a:off x="1298575" y="3917950"/>
              <a:ext cx="153987" cy="138113"/>
            </a:xfrm>
            <a:custGeom>
              <a:avLst/>
              <a:gdLst>
                <a:gd name="T0" fmla="*/ 7 w 41"/>
                <a:gd name="T1" fmla="*/ 34 h 37"/>
                <a:gd name="T2" fmla="*/ 20 w 41"/>
                <a:gd name="T3" fmla="*/ 7 h 37"/>
                <a:gd name="T4" fmla="*/ 27 w 41"/>
                <a:gd name="T5" fmla="*/ 8 h 37"/>
                <a:gd name="T6" fmla="*/ 31 w 41"/>
                <a:gd name="T7" fmla="*/ 14 h 37"/>
                <a:gd name="T8" fmla="*/ 35 w 41"/>
                <a:gd name="T9" fmla="*/ 33 h 37"/>
                <a:gd name="T10" fmla="*/ 41 w 41"/>
                <a:gd name="T11" fmla="*/ 33 h 37"/>
                <a:gd name="T12" fmla="*/ 38 w 41"/>
                <a:gd name="T13" fmla="*/ 15 h 37"/>
                <a:gd name="T14" fmla="*/ 29 w 41"/>
                <a:gd name="T15" fmla="*/ 2 h 37"/>
                <a:gd name="T16" fmla="*/ 14 w 41"/>
                <a:gd name="T17" fmla="*/ 3 h 37"/>
                <a:gd name="T18" fmla="*/ 3 w 41"/>
                <a:gd name="T19" fmla="*/ 14 h 37"/>
                <a:gd name="T20" fmla="*/ 1 w 41"/>
                <a:gd name="T21" fmla="*/ 34 h 37"/>
                <a:gd name="T22" fmla="*/ 4 w 41"/>
                <a:gd name="T23" fmla="*/ 37 h 37"/>
                <a:gd name="T24" fmla="*/ 7 w 41"/>
                <a:gd name="T25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7">
                  <a:moveTo>
                    <a:pt x="7" y="34"/>
                  </a:moveTo>
                  <a:cubicBezTo>
                    <a:pt x="6" y="24"/>
                    <a:pt x="8" y="8"/>
                    <a:pt x="20" y="7"/>
                  </a:cubicBezTo>
                  <a:cubicBezTo>
                    <a:pt x="23" y="7"/>
                    <a:pt x="25" y="7"/>
                    <a:pt x="27" y="8"/>
                  </a:cubicBezTo>
                  <a:cubicBezTo>
                    <a:pt x="29" y="10"/>
                    <a:pt x="30" y="12"/>
                    <a:pt x="31" y="14"/>
                  </a:cubicBezTo>
                  <a:cubicBezTo>
                    <a:pt x="34" y="20"/>
                    <a:pt x="35" y="26"/>
                    <a:pt x="35" y="33"/>
                  </a:cubicBezTo>
                  <a:cubicBezTo>
                    <a:pt x="35" y="36"/>
                    <a:pt x="41" y="36"/>
                    <a:pt x="41" y="33"/>
                  </a:cubicBezTo>
                  <a:cubicBezTo>
                    <a:pt x="41" y="26"/>
                    <a:pt x="40" y="20"/>
                    <a:pt x="38" y="15"/>
                  </a:cubicBezTo>
                  <a:cubicBezTo>
                    <a:pt x="36" y="10"/>
                    <a:pt x="34" y="5"/>
                    <a:pt x="29" y="2"/>
                  </a:cubicBezTo>
                  <a:cubicBezTo>
                    <a:pt x="24" y="0"/>
                    <a:pt x="18" y="0"/>
                    <a:pt x="14" y="3"/>
                  </a:cubicBezTo>
                  <a:cubicBezTo>
                    <a:pt x="9" y="5"/>
                    <a:pt x="5" y="9"/>
                    <a:pt x="3" y="14"/>
                  </a:cubicBezTo>
                  <a:cubicBezTo>
                    <a:pt x="1" y="20"/>
                    <a:pt x="0" y="27"/>
                    <a:pt x="1" y="34"/>
                  </a:cubicBezTo>
                  <a:cubicBezTo>
                    <a:pt x="1" y="36"/>
                    <a:pt x="2" y="37"/>
                    <a:pt x="4" y="37"/>
                  </a:cubicBezTo>
                  <a:cubicBezTo>
                    <a:pt x="5" y="37"/>
                    <a:pt x="7" y="36"/>
                    <a:pt x="7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0" name="Freeform 176"/>
            <p:cNvSpPr>
              <a:spLocks/>
            </p:cNvSpPr>
            <p:nvPr/>
          </p:nvSpPr>
          <p:spPr bwMode="auto">
            <a:xfrm>
              <a:off x="1295400" y="4022725"/>
              <a:ext cx="176212" cy="38100"/>
            </a:xfrm>
            <a:custGeom>
              <a:avLst/>
              <a:gdLst>
                <a:gd name="T0" fmla="*/ 3 w 47"/>
                <a:gd name="T1" fmla="*/ 9 h 10"/>
                <a:gd name="T2" fmla="*/ 24 w 47"/>
                <a:gd name="T3" fmla="*/ 10 h 10"/>
                <a:gd name="T4" fmla="*/ 43 w 47"/>
                <a:gd name="T5" fmla="*/ 7 h 10"/>
                <a:gd name="T6" fmla="*/ 42 w 47"/>
                <a:gd name="T7" fmla="*/ 1 h 10"/>
                <a:gd name="T8" fmla="*/ 23 w 47"/>
                <a:gd name="T9" fmla="*/ 4 h 10"/>
                <a:gd name="T10" fmla="*/ 3 w 47"/>
                <a:gd name="T11" fmla="*/ 2 h 10"/>
                <a:gd name="T12" fmla="*/ 0 w 47"/>
                <a:gd name="T13" fmla="*/ 6 h 10"/>
                <a:gd name="T14" fmla="*/ 3 w 47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0">
                  <a:moveTo>
                    <a:pt x="3" y="9"/>
                  </a:moveTo>
                  <a:cubicBezTo>
                    <a:pt x="10" y="10"/>
                    <a:pt x="17" y="10"/>
                    <a:pt x="24" y="10"/>
                  </a:cubicBezTo>
                  <a:cubicBezTo>
                    <a:pt x="30" y="10"/>
                    <a:pt x="37" y="9"/>
                    <a:pt x="43" y="7"/>
                  </a:cubicBezTo>
                  <a:cubicBezTo>
                    <a:pt x="47" y="6"/>
                    <a:pt x="45" y="0"/>
                    <a:pt x="42" y="1"/>
                  </a:cubicBezTo>
                  <a:cubicBezTo>
                    <a:pt x="36" y="3"/>
                    <a:pt x="29" y="4"/>
                    <a:pt x="23" y="4"/>
                  </a:cubicBezTo>
                  <a:cubicBezTo>
                    <a:pt x="17" y="4"/>
                    <a:pt x="10" y="3"/>
                    <a:pt x="3" y="2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7"/>
                    <a:pt x="1" y="8"/>
                    <a:pt x="3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1" name="Freeform 177"/>
            <p:cNvSpPr>
              <a:spLocks/>
            </p:cNvSpPr>
            <p:nvPr/>
          </p:nvSpPr>
          <p:spPr bwMode="auto">
            <a:xfrm>
              <a:off x="1301750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2" name="Freeform 178"/>
            <p:cNvSpPr>
              <a:spLocks/>
            </p:cNvSpPr>
            <p:nvPr/>
          </p:nvSpPr>
          <p:spPr bwMode="auto">
            <a:xfrm>
              <a:off x="1343025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3" name="Freeform 179"/>
            <p:cNvSpPr>
              <a:spLocks/>
            </p:cNvSpPr>
            <p:nvPr/>
          </p:nvSpPr>
          <p:spPr bwMode="auto">
            <a:xfrm>
              <a:off x="1392238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4" name="Freeform 180"/>
            <p:cNvSpPr>
              <a:spLocks/>
            </p:cNvSpPr>
            <p:nvPr/>
          </p:nvSpPr>
          <p:spPr bwMode="auto">
            <a:xfrm>
              <a:off x="1433513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5" name="Rectangle 181"/>
            <p:cNvSpPr>
              <a:spLocks noChangeArrowheads="1"/>
            </p:cNvSpPr>
            <p:nvPr/>
          </p:nvSpPr>
          <p:spPr bwMode="auto">
            <a:xfrm>
              <a:off x="1362075" y="1443038"/>
              <a:ext cx="26987" cy="4683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6" name="组合 47245"/>
          <p:cNvGrpSpPr/>
          <p:nvPr/>
        </p:nvGrpSpPr>
        <p:grpSpPr>
          <a:xfrm>
            <a:off x="10102082" y="439191"/>
            <a:ext cx="417512" cy="1751013"/>
            <a:chOff x="3408363" y="209550"/>
            <a:chExt cx="417512" cy="1751013"/>
          </a:xfrm>
        </p:grpSpPr>
        <p:sp>
          <p:nvSpPr>
            <p:cNvPr id="47226" name="Freeform 182"/>
            <p:cNvSpPr>
              <a:spLocks noEditPoints="1"/>
            </p:cNvSpPr>
            <p:nvPr/>
          </p:nvSpPr>
          <p:spPr bwMode="auto">
            <a:xfrm>
              <a:off x="3408363" y="615950"/>
              <a:ext cx="417512" cy="701675"/>
            </a:xfrm>
            <a:custGeom>
              <a:avLst/>
              <a:gdLst>
                <a:gd name="T0" fmla="*/ 63 w 111"/>
                <a:gd name="T1" fmla="*/ 187 h 187"/>
                <a:gd name="T2" fmla="*/ 49 w 111"/>
                <a:gd name="T3" fmla="*/ 187 h 187"/>
                <a:gd name="T4" fmla="*/ 0 w 111"/>
                <a:gd name="T5" fmla="*/ 139 h 187"/>
                <a:gd name="T6" fmla="*/ 0 w 111"/>
                <a:gd name="T7" fmla="*/ 48 h 187"/>
                <a:gd name="T8" fmla="*/ 49 w 111"/>
                <a:gd name="T9" fmla="*/ 0 h 187"/>
                <a:gd name="T10" fmla="*/ 63 w 111"/>
                <a:gd name="T11" fmla="*/ 0 h 187"/>
                <a:gd name="T12" fmla="*/ 111 w 111"/>
                <a:gd name="T13" fmla="*/ 48 h 187"/>
                <a:gd name="T14" fmla="*/ 111 w 111"/>
                <a:gd name="T15" fmla="*/ 139 h 187"/>
                <a:gd name="T16" fmla="*/ 63 w 111"/>
                <a:gd name="T17" fmla="*/ 187 h 187"/>
                <a:gd name="T18" fmla="*/ 49 w 111"/>
                <a:gd name="T19" fmla="*/ 4 h 187"/>
                <a:gd name="T20" fmla="*/ 4 w 111"/>
                <a:gd name="T21" fmla="*/ 48 h 187"/>
                <a:gd name="T22" fmla="*/ 4 w 111"/>
                <a:gd name="T23" fmla="*/ 139 h 187"/>
                <a:gd name="T24" fmla="*/ 49 w 111"/>
                <a:gd name="T25" fmla="*/ 183 h 187"/>
                <a:gd name="T26" fmla="*/ 63 w 111"/>
                <a:gd name="T27" fmla="*/ 183 h 187"/>
                <a:gd name="T28" fmla="*/ 107 w 111"/>
                <a:gd name="T29" fmla="*/ 139 h 187"/>
                <a:gd name="T30" fmla="*/ 107 w 111"/>
                <a:gd name="T31" fmla="*/ 48 h 187"/>
                <a:gd name="T32" fmla="*/ 63 w 111"/>
                <a:gd name="T33" fmla="*/ 4 h 187"/>
                <a:gd name="T34" fmla="*/ 49 w 111"/>
                <a:gd name="T35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87">
                  <a:moveTo>
                    <a:pt x="63" y="187"/>
                  </a:moveTo>
                  <a:cubicBezTo>
                    <a:pt x="49" y="187"/>
                    <a:pt x="49" y="187"/>
                    <a:pt x="49" y="187"/>
                  </a:cubicBezTo>
                  <a:cubicBezTo>
                    <a:pt x="22" y="187"/>
                    <a:pt x="0" y="165"/>
                    <a:pt x="0" y="13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0" y="0"/>
                    <a:pt x="111" y="22"/>
                    <a:pt x="111" y="48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1" y="165"/>
                    <a:pt x="90" y="187"/>
                    <a:pt x="63" y="187"/>
                  </a:cubicBezTo>
                  <a:close/>
                  <a:moveTo>
                    <a:pt x="49" y="4"/>
                  </a:moveTo>
                  <a:cubicBezTo>
                    <a:pt x="24" y="4"/>
                    <a:pt x="4" y="24"/>
                    <a:pt x="4" y="4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4" y="163"/>
                    <a:pt x="24" y="183"/>
                    <a:pt x="49" y="183"/>
                  </a:cubicBezTo>
                  <a:cubicBezTo>
                    <a:pt x="63" y="183"/>
                    <a:pt x="63" y="183"/>
                    <a:pt x="63" y="183"/>
                  </a:cubicBezTo>
                  <a:cubicBezTo>
                    <a:pt x="87" y="183"/>
                    <a:pt x="107" y="163"/>
                    <a:pt x="107" y="139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7" y="24"/>
                    <a:pt x="87" y="4"/>
                    <a:pt x="63" y="4"/>
                  </a:cubicBezTo>
                  <a:lnTo>
                    <a:pt x="49" y="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7" name="Freeform 183"/>
            <p:cNvSpPr>
              <a:spLocks noEditPoints="1"/>
            </p:cNvSpPr>
            <p:nvPr/>
          </p:nvSpPr>
          <p:spPr bwMode="auto">
            <a:xfrm>
              <a:off x="3471863" y="615950"/>
              <a:ext cx="296862" cy="706438"/>
            </a:xfrm>
            <a:custGeom>
              <a:avLst/>
              <a:gdLst>
                <a:gd name="T0" fmla="*/ 40 w 79"/>
                <a:gd name="T1" fmla="*/ 188 h 188"/>
                <a:gd name="T2" fmla="*/ 0 w 79"/>
                <a:gd name="T3" fmla="*/ 148 h 188"/>
                <a:gd name="T4" fmla="*/ 0 w 79"/>
                <a:gd name="T5" fmla="*/ 39 h 188"/>
                <a:gd name="T6" fmla="*/ 40 w 79"/>
                <a:gd name="T7" fmla="*/ 0 h 188"/>
                <a:gd name="T8" fmla="*/ 79 w 79"/>
                <a:gd name="T9" fmla="*/ 39 h 188"/>
                <a:gd name="T10" fmla="*/ 79 w 79"/>
                <a:gd name="T11" fmla="*/ 148 h 188"/>
                <a:gd name="T12" fmla="*/ 40 w 79"/>
                <a:gd name="T13" fmla="*/ 188 h 188"/>
                <a:gd name="T14" fmla="*/ 40 w 79"/>
                <a:gd name="T15" fmla="*/ 4 h 188"/>
                <a:gd name="T16" fmla="*/ 4 w 79"/>
                <a:gd name="T17" fmla="*/ 39 h 188"/>
                <a:gd name="T18" fmla="*/ 4 w 79"/>
                <a:gd name="T19" fmla="*/ 148 h 188"/>
                <a:gd name="T20" fmla="*/ 40 w 79"/>
                <a:gd name="T21" fmla="*/ 184 h 188"/>
                <a:gd name="T22" fmla="*/ 76 w 79"/>
                <a:gd name="T23" fmla="*/ 148 h 188"/>
                <a:gd name="T24" fmla="*/ 76 w 79"/>
                <a:gd name="T25" fmla="*/ 39 h 188"/>
                <a:gd name="T26" fmla="*/ 40 w 79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88">
                  <a:moveTo>
                    <a:pt x="40" y="188"/>
                  </a:moveTo>
                  <a:cubicBezTo>
                    <a:pt x="18" y="188"/>
                    <a:pt x="0" y="170"/>
                    <a:pt x="0" y="14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79" y="18"/>
                    <a:pt x="79" y="39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70"/>
                    <a:pt x="62" y="188"/>
                    <a:pt x="40" y="188"/>
                  </a:cubicBezTo>
                  <a:close/>
                  <a:moveTo>
                    <a:pt x="40" y="4"/>
                  </a:moveTo>
                  <a:cubicBezTo>
                    <a:pt x="20" y="4"/>
                    <a:pt x="4" y="20"/>
                    <a:pt x="4" y="39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68"/>
                    <a:pt x="20" y="184"/>
                    <a:pt x="40" y="184"/>
                  </a:cubicBezTo>
                  <a:cubicBezTo>
                    <a:pt x="60" y="184"/>
                    <a:pt x="76" y="168"/>
                    <a:pt x="76" y="148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20"/>
                    <a:pt x="60" y="4"/>
                    <a:pt x="4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8" name="Freeform 184"/>
            <p:cNvSpPr>
              <a:spLocks noEditPoints="1"/>
            </p:cNvSpPr>
            <p:nvPr/>
          </p:nvSpPr>
          <p:spPr bwMode="auto">
            <a:xfrm>
              <a:off x="3562350" y="615950"/>
              <a:ext cx="120650" cy="706438"/>
            </a:xfrm>
            <a:custGeom>
              <a:avLst/>
              <a:gdLst>
                <a:gd name="T0" fmla="*/ 16 w 32"/>
                <a:gd name="T1" fmla="*/ 188 h 188"/>
                <a:gd name="T2" fmla="*/ 0 w 32"/>
                <a:gd name="T3" fmla="*/ 172 h 188"/>
                <a:gd name="T4" fmla="*/ 0 w 32"/>
                <a:gd name="T5" fmla="*/ 16 h 188"/>
                <a:gd name="T6" fmla="*/ 16 w 32"/>
                <a:gd name="T7" fmla="*/ 0 h 188"/>
                <a:gd name="T8" fmla="*/ 32 w 32"/>
                <a:gd name="T9" fmla="*/ 16 h 188"/>
                <a:gd name="T10" fmla="*/ 32 w 32"/>
                <a:gd name="T11" fmla="*/ 172 h 188"/>
                <a:gd name="T12" fmla="*/ 16 w 32"/>
                <a:gd name="T13" fmla="*/ 188 h 188"/>
                <a:gd name="T14" fmla="*/ 16 w 32"/>
                <a:gd name="T15" fmla="*/ 4 h 188"/>
                <a:gd name="T16" fmla="*/ 4 w 32"/>
                <a:gd name="T17" fmla="*/ 16 h 188"/>
                <a:gd name="T18" fmla="*/ 4 w 32"/>
                <a:gd name="T19" fmla="*/ 172 h 188"/>
                <a:gd name="T20" fmla="*/ 16 w 32"/>
                <a:gd name="T21" fmla="*/ 184 h 188"/>
                <a:gd name="T22" fmla="*/ 28 w 32"/>
                <a:gd name="T23" fmla="*/ 172 h 188"/>
                <a:gd name="T24" fmla="*/ 28 w 32"/>
                <a:gd name="T25" fmla="*/ 16 h 188"/>
                <a:gd name="T26" fmla="*/ 16 w 32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88">
                  <a:moveTo>
                    <a:pt x="16" y="188"/>
                  </a:moveTo>
                  <a:cubicBezTo>
                    <a:pt x="7" y="188"/>
                    <a:pt x="0" y="181"/>
                    <a:pt x="0" y="17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2" y="181"/>
                    <a:pt x="25" y="188"/>
                    <a:pt x="16" y="188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172"/>
                    <a:pt x="4" y="172"/>
                    <a:pt x="4" y="172"/>
                  </a:cubicBezTo>
                  <a:cubicBezTo>
                    <a:pt x="4" y="179"/>
                    <a:pt x="9" y="184"/>
                    <a:pt x="16" y="184"/>
                  </a:cubicBezTo>
                  <a:cubicBezTo>
                    <a:pt x="22" y="184"/>
                    <a:pt x="28" y="179"/>
                    <a:pt x="28" y="17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9" name="Freeform 185"/>
            <p:cNvSpPr>
              <a:spLocks/>
            </p:cNvSpPr>
            <p:nvPr/>
          </p:nvSpPr>
          <p:spPr bwMode="auto">
            <a:xfrm>
              <a:off x="3559175" y="566738"/>
              <a:ext cx="149225" cy="74613"/>
            </a:xfrm>
            <a:custGeom>
              <a:avLst/>
              <a:gdLst>
                <a:gd name="T0" fmla="*/ 4 w 40"/>
                <a:gd name="T1" fmla="*/ 15 h 20"/>
                <a:gd name="T2" fmla="*/ 4 w 40"/>
                <a:gd name="T3" fmla="*/ 8 h 20"/>
                <a:gd name="T4" fmla="*/ 4 w 40"/>
                <a:gd name="T5" fmla="*/ 5 h 20"/>
                <a:gd name="T6" fmla="*/ 4 w 40"/>
                <a:gd name="T7" fmla="*/ 4 h 20"/>
                <a:gd name="T8" fmla="*/ 5 w 40"/>
                <a:gd name="T9" fmla="*/ 5 h 20"/>
                <a:gd name="T10" fmla="*/ 6 w 40"/>
                <a:gd name="T11" fmla="*/ 4 h 20"/>
                <a:gd name="T12" fmla="*/ 20 w 40"/>
                <a:gd name="T13" fmla="*/ 4 h 20"/>
                <a:gd name="T14" fmla="*/ 34 w 40"/>
                <a:gd name="T15" fmla="*/ 5 h 20"/>
                <a:gd name="T16" fmla="*/ 35 w 40"/>
                <a:gd name="T17" fmla="*/ 4 h 20"/>
                <a:gd name="T18" fmla="*/ 35 w 40"/>
                <a:gd name="T19" fmla="*/ 5 h 20"/>
                <a:gd name="T20" fmla="*/ 36 w 40"/>
                <a:gd name="T21" fmla="*/ 9 h 20"/>
                <a:gd name="T22" fmla="*/ 35 w 40"/>
                <a:gd name="T23" fmla="*/ 16 h 20"/>
                <a:gd name="T24" fmla="*/ 38 w 40"/>
                <a:gd name="T25" fmla="*/ 17 h 20"/>
                <a:gd name="T26" fmla="*/ 40 w 40"/>
                <a:gd name="T27" fmla="*/ 9 h 20"/>
                <a:gd name="T28" fmla="*/ 38 w 40"/>
                <a:gd name="T29" fmla="*/ 2 h 20"/>
                <a:gd name="T30" fmla="*/ 34 w 40"/>
                <a:gd name="T31" fmla="*/ 1 h 20"/>
                <a:gd name="T32" fmla="*/ 30 w 40"/>
                <a:gd name="T33" fmla="*/ 0 h 20"/>
                <a:gd name="T34" fmla="*/ 21 w 40"/>
                <a:gd name="T35" fmla="*/ 0 h 20"/>
                <a:gd name="T36" fmla="*/ 3 w 40"/>
                <a:gd name="T37" fmla="*/ 1 h 20"/>
                <a:gd name="T38" fmla="*/ 0 w 40"/>
                <a:gd name="T39" fmla="*/ 6 h 20"/>
                <a:gd name="T40" fmla="*/ 0 w 40"/>
                <a:gd name="T41" fmla="*/ 15 h 20"/>
                <a:gd name="T42" fmla="*/ 4 w 40"/>
                <a:gd name="T4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4" y="15"/>
                  </a:moveTo>
                  <a:cubicBezTo>
                    <a:pt x="4" y="13"/>
                    <a:pt x="4" y="11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11" y="4"/>
                    <a:pt x="16" y="4"/>
                    <a:pt x="20" y="4"/>
                  </a:cubicBezTo>
                  <a:cubicBezTo>
                    <a:pt x="25" y="4"/>
                    <a:pt x="29" y="4"/>
                    <a:pt x="34" y="5"/>
                  </a:cubicBezTo>
                  <a:cubicBezTo>
                    <a:pt x="34" y="5"/>
                    <a:pt x="36" y="5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6" y="7"/>
                    <a:pt x="36" y="8"/>
                    <a:pt x="36" y="9"/>
                  </a:cubicBezTo>
                  <a:cubicBezTo>
                    <a:pt x="36" y="12"/>
                    <a:pt x="35" y="14"/>
                    <a:pt x="35" y="16"/>
                  </a:cubicBezTo>
                  <a:cubicBezTo>
                    <a:pt x="34" y="19"/>
                    <a:pt x="38" y="20"/>
                    <a:pt x="38" y="17"/>
                  </a:cubicBezTo>
                  <a:cubicBezTo>
                    <a:pt x="39" y="14"/>
                    <a:pt x="40" y="12"/>
                    <a:pt x="40" y="9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1"/>
                    <a:pt x="36" y="1"/>
                    <a:pt x="34" y="1"/>
                  </a:cubicBezTo>
                  <a:cubicBezTo>
                    <a:pt x="33" y="1"/>
                    <a:pt x="31" y="0"/>
                    <a:pt x="30" y="0"/>
                  </a:cubicBezTo>
                  <a:cubicBezTo>
                    <a:pt x="27" y="0"/>
                    <a:pt x="24" y="0"/>
                    <a:pt x="21" y="0"/>
                  </a:cubicBezTo>
                  <a:cubicBezTo>
                    <a:pt x="15" y="0"/>
                    <a:pt x="9" y="0"/>
                    <a:pt x="3" y="1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9"/>
                    <a:pt x="0" y="12"/>
                    <a:pt x="0" y="15"/>
                  </a:cubicBezTo>
                  <a:cubicBezTo>
                    <a:pt x="0" y="18"/>
                    <a:pt x="4" y="18"/>
                    <a:pt x="4" y="1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0" name="Freeform 186"/>
            <p:cNvSpPr>
              <a:spLocks/>
            </p:cNvSpPr>
            <p:nvPr/>
          </p:nvSpPr>
          <p:spPr bwMode="auto">
            <a:xfrm>
              <a:off x="3600450" y="525463"/>
              <a:ext cx="60325" cy="52388"/>
            </a:xfrm>
            <a:custGeom>
              <a:avLst/>
              <a:gdLst>
                <a:gd name="T0" fmla="*/ 5 w 16"/>
                <a:gd name="T1" fmla="*/ 11 h 14"/>
                <a:gd name="T2" fmla="*/ 5 w 16"/>
                <a:gd name="T3" fmla="*/ 10 h 14"/>
                <a:gd name="T4" fmla="*/ 5 w 16"/>
                <a:gd name="T5" fmla="*/ 10 h 14"/>
                <a:gd name="T6" fmla="*/ 5 w 16"/>
                <a:gd name="T7" fmla="*/ 10 h 14"/>
                <a:gd name="T8" fmla="*/ 5 w 16"/>
                <a:gd name="T9" fmla="*/ 9 h 14"/>
                <a:gd name="T10" fmla="*/ 5 w 16"/>
                <a:gd name="T11" fmla="*/ 8 h 14"/>
                <a:gd name="T12" fmla="*/ 5 w 16"/>
                <a:gd name="T13" fmla="*/ 8 h 14"/>
                <a:gd name="T14" fmla="*/ 5 w 16"/>
                <a:gd name="T15" fmla="*/ 7 h 14"/>
                <a:gd name="T16" fmla="*/ 5 w 16"/>
                <a:gd name="T17" fmla="*/ 7 h 14"/>
                <a:gd name="T18" fmla="*/ 5 w 16"/>
                <a:gd name="T19" fmla="*/ 6 h 14"/>
                <a:gd name="T20" fmla="*/ 5 w 16"/>
                <a:gd name="T21" fmla="*/ 6 h 14"/>
                <a:gd name="T22" fmla="*/ 6 w 16"/>
                <a:gd name="T23" fmla="*/ 5 h 14"/>
                <a:gd name="T24" fmla="*/ 6 w 16"/>
                <a:gd name="T25" fmla="*/ 5 h 14"/>
                <a:gd name="T26" fmla="*/ 6 w 16"/>
                <a:gd name="T27" fmla="*/ 5 h 14"/>
                <a:gd name="T28" fmla="*/ 6 w 16"/>
                <a:gd name="T29" fmla="*/ 5 h 14"/>
                <a:gd name="T30" fmla="*/ 6 w 16"/>
                <a:gd name="T31" fmla="*/ 5 h 14"/>
                <a:gd name="T32" fmla="*/ 7 w 16"/>
                <a:gd name="T33" fmla="*/ 5 h 14"/>
                <a:gd name="T34" fmla="*/ 7 w 16"/>
                <a:gd name="T35" fmla="*/ 4 h 14"/>
                <a:gd name="T36" fmla="*/ 7 w 16"/>
                <a:gd name="T37" fmla="*/ 4 h 14"/>
                <a:gd name="T38" fmla="*/ 8 w 16"/>
                <a:gd name="T39" fmla="*/ 4 h 14"/>
                <a:gd name="T40" fmla="*/ 8 w 16"/>
                <a:gd name="T41" fmla="*/ 4 h 14"/>
                <a:gd name="T42" fmla="*/ 8 w 16"/>
                <a:gd name="T43" fmla="*/ 4 h 14"/>
                <a:gd name="T44" fmla="*/ 9 w 16"/>
                <a:gd name="T45" fmla="*/ 4 h 14"/>
                <a:gd name="T46" fmla="*/ 9 w 16"/>
                <a:gd name="T47" fmla="*/ 4 h 14"/>
                <a:gd name="T48" fmla="*/ 9 w 16"/>
                <a:gd name="T49" fmla="*/ 4 h 14"/>
                <a:gd name="T50" fmla="*/ 9 w 16"/>
                <a:gd name="T51" fmla="*/ 4 h 14"/>
                <a:gd name="T52" fmla="*/ 10 w 16"/>
                <a:gd name="T53" fmla="*/ 4 h 14"/>
                <a:gd name="T54" fmla="*/ 10 w 16"/>
                <a:gd name="T55" fmla="*/ 4 h 14"/>
                <a:gd name="T56" fmla="*/ 10 w 16"/>
                <a:gd name="T57" fmla="*/ 4 h 14"/>
                <a:gd name="T58" fmla="*/ 10 w 16"/>
                <a:gd name="T59" fmla="*/ 4 h 14"/>
                <a:gd name="T60" fmla="*/ 10 w 16"/>
                <a:gd name="T61" fmla="*/ 4 h 14"/>
                <a:gd name="T62" fmla="*/ 10 w 16"/>
                <a:gd name="T63" fmla="*/ 4 h 14"/>
                <a:gd name="T64" fmla="*/ 10 w 16"/>
                <a:gd name="T65" fmla="*/ 5 h 14"/>
                <a:gd name="T66" fmla="*/ 10 w 16"/>
                <a:gd name="T67" fmla="*/ 5 h 14"/>
                <a:gd name="T68" fmla="*/ 11 w 16"/>
                <a:gd name="T69" fmla="*/ 5 h 14"/>
                <a:gd name="T70" fmla="*/ 11 w 16"/>
                <a:gd name="T71" fmla="*/ 6 h 14"/>
                <a:gd name="T72" fmla="*/ 11 w 16"/>
                <a:gd name="T73" fmla="*/ 6 h 14"/>
                <a:gd name="T74" fmla="*/ 12 w 16"/>
                <a:gd name="T75" fmla="*/ 12 h 14"/>
                <a:gd name="T76" fmla="*/ 14 w 16"/>
                <a:gd name="T77" fmla="*/ 14 h 14"/>
                <a:gd name="T78" fmla="*/ 16 w 16"/>
                <a:gd name="T79" fmla="*/ 12 h 14"/>
                <a:gd name="T80" fmla="*/ 15 w 16"/>
                <a:gd name="T81" fmla="*/ 5 h 14"/>
                <a:gd name="T82" fmla="*/ 11 w 16"/>
                <a:gd name="T83" fmla="*/ 0 h 14"/>
                <a:gd name="T84" fmla="*/ 5 w 16"/>
                <a:gd name="T85" fmla="*/ 1 h 14"/>
                <a:gd name="T86" fmla="*/ 1 w 16"/>
                <a:gd name="T87" fmla="*/ 5 h 14"/>
                <a:gd name="T88" fmla="*/ 1 w 16"/>
                <a:gd name="T89" fmla="*/ 12 h 14"/>
                <a:gd name="T90" fmla="*/ 3 w 16"/>
                <a:gd name="T91" fmla="*/ 13 h 14"/>
                <a:gd name="T92" fmla="*/ 5 w 16"/>
                <a:gd name="T9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4">
                  <a:moveTo>
                    <a:pt x="5" y="11"/>
                  </a:moveTo>
                  <a:cubicBezTo>
                    <a:pt x="5" y="11"/>
                    <a:pt x="5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2" y="8"/>
                    <a:pt x="12" y="10"/>
                    <a:pt x="12" y="12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5" y="14"/>
                    <a:pt x="16" y="13"/>
                    <a:pt x="16" y="12"/>
                  </a:cubicBezTo>
                  <a:cubicBezTo>
                    <a:pt x="16" y="10"/>
                    <a:pt x="15" y="7"/>
                    <a:pt x="15" y="5"/>
                  </a:cubicBezTo>
                  <a:cubicBezTo>
                    <a:pt x="14" y="3"/>
                    <a:pt x="13" y="1"/>
                    <a:pt x="11" y="0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3" y="2"/>
                    <a:pt x="2" y="3"/>
                    <a:pt x="1" y="5"/>
                  </a:cubicBezTo>
                  <a:cubicBezTo>
                    <a:pt x="0" y="7"/>
                    <a:pt x="1" y="10"/>
                    <a:pt x="1" y="12"/>
                  </a:cubicBezTo>
                  <a:cubicBezTo>
                    <a:pt x="1" y="13"/>
                    <a:pt x="2" y="14"/>
                    <a:pt x="3" y="13"/>
                  </a:cubicBezTo>
                  <a:cubicBezTo>
                    <a:pt x="4" y="13"/>
                    <a:pt x="5" y="12"/>
                    <a:pt x="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1" name="Freeform 187"/>
            <p:cNvSpPr>
              <a:spLocks/>
            </p:cNvSpPr>
            <p:nvPr/>
          </p:nvSpPr>
          <p:spPr bwMode="auto">
            <a:xfrm>
              <a:off x="3559175" y="1292225"/>
              <a:ext cx="149225" cy="74613"/>
            </a:xfrm>
            <a:custGeom>
              <a:avLst/>
              <a:gdLst>
                <a:gd name="T0" fmla="*/ 0 w 40"/>
                <a:gd name="T1" fmla="*/ 5 h 20"/>
                <a:gd name="T2" fmla="*/ 0 w 40"/>
                <a:gd name="T3" fmla="*/ 14 h 20"/>
                <a:gd name="T4" fmla="*/ 3 w 40"/>
                <a:gd name="T5" fmla="*/ 19 h 20"/>
                <a:gd name="T6" fmla="*/ 21 w 40"/>
                <a:gd name="T7" fmla="*/ 20 h 20"/>
                <a:gd name="T8" fmla="*/ 30 w 40"/>
                <a:gd name="T9" fmla="*/ 20 h 20"/>
                <a:gd name="T10" fmla="*/ 34 w 40"/>
                <a:gd name="T11" fmla="*/ 19 h 20"/>
                <a:gd name="T12" fmla="*/ 38 w 40"/>
                <a:gd name="T13" fmla="*/ 18 h 20"/>
                <a:gd name="T14" fmla="*/ 40 w 40"/>
                <a:gd name="T15" fmla="*/ 12 h 20"/>
                <a:gd name="T16" fmla="*/ 38 w 40"/>
                <a:gd name="T17" fmla="*/ 3 h 20"/>
                <a:gd name="T18" fmla="*/ 35 w 40"/>
                <a:gd name="T19" fmla="*/ 4 h 20"/>
                <a:gd name="T20" fmla="*/ 36 w 40"/>
                <a:gd name="T21" fmla="*/ 10 h 20"/>
                <a:gd name="T22" fmla="*/ 35 w 40"/>
                <a:gd name="T23" fmla="*/ 14 h 20"/>
                <a:gd name="T24" fmla="*/ 35 w 40"/>
                <a:gd name="T25" fmla="*/ 15 h 20"/>
                <a:gd name="T26" fmla="*/ 34 w 40"/>
                <a:gd name="T27" fmla="*/ 15 h 20"/>
                <a:gd name="T28" fmla="*/ 20 w 40"/>
                <a:gd name="T29" fmla="*/ 16 h 20"/>
                <a:gd name="T30" fmla="*/ 7 w 40"/>
                <a:gd name="T31" fmla="*/ 15 h 20"/>
                <a:gd name="T32" fmla="*/ 5 w 40"/>
                <a:gd name="T33" fmla="*/ 15 h 20"/>
                <a:gd name="T34" fmla="*/ 4 w 40"/>
                <a:gd name="T35" fmla="*/ 16 h 20"/>
                <a:gd name="T36" fmla="*/ 4 w 40"/>
                <a:gd name="T37" fmla="*/ 14 h 20"/>
                <a:gd name="T38" fmla="*/ 4 w 40"/>
                <a:gd name="T39" fmla="*/ 12 h 20"/>
                <a:gd name="T40" fmla="*/ 4 w 40"/>
                <a:gd name="T41" fmla="*/ 5 h 20"/>
                <a:gd name="T42" fmla="*/ 0 w 40"/>
                <a:gd name="T43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0" y="5"/>
                  </a:moveTo>
                  <a:cubicBezTo>
                    <a:pt x="0" y="8"/>
                    <a:pt x="0" y="11"/>
                    <a:pt x="0" y="14"/>
                  </a:cubicBezTo>
                  <a:cubicBezTo>
                    <a:pt x="0" y="16"/>
                    <a:pt x="0" y="19"/>
                    <a:pt x="3" y="19"/>
                  </a:cubicBezTo>
                  <a:cubicBezTo>
                    <a:pt x="9" y="20"/>
                    <a:pt x="15" y="20"/>
                    <a:pt x="21" y="20"/>
                  </a:cubicBezTo>
                  <a:cubicBezTo>
                    <a:pt x="24" y="20"/>
                    <a:pt x="27" y="20"/>
                    <a:pt x="30" y="20"/>
                  </a:cubicBezTo>
                  <a:cubicBezTo>
                    <a:pt x="31" y="19"/>
                    <a:pt x="33" y="19"/>
                    <a:pt x="34" y="19"/>
                  </a:cubicBezTo>
                  <a:cubicBezTo>
                    <a:pt x="36" y="19"/>
                    <a:pt x="37" y="19"/>
                    <a:pt x="38" y="18"/>
                  </a:cubicBezTo>
                  <a:cubicBezTo>
                    <a:pt x="40" y="17"/>
                    <a:pt x="39" y="14"/>
                    <a:pt x="40" y="12"/>
                  </a:cubicBezTo>
                  <a:cubicBezTo>
                    <a:pt x="40" y="9"/>
                    <a:pt x="39" y="5"/>
                    <a:pt x="38" y="3"/>
                  </a:cubicBezTo>
                  <a:cubicBezTo>
                    <a:pt x="38" y="0"/>
                    <a:pt x="34" y="1"/>
                    <a:pt x="35" y="4"/>
                  </a:cubicBezTo>
                  <a:cubicBezTo>
                    <a:pt x="35" y="6"/>
                    <a:pt x="36" y="8"/>
                    <a:pt x="36" y="10"/>
                  </a:cubicBezTo>
                  <a:cubicBezTo>
                    <a:pt x="36" y="11"/>
                    <a:pt x="36" y="13"/>
                    <a:pt x="35" y="14"/>
                  </a:cubicBezTo>
                  <a:cubicBezTo>
                    <a:pt x="35" y="14"/>
                    <a:pt x="35" y="15"/>
                    <a:pt x="35" y="15"/>
                  </a:cubicBezTo>
                  <a:cubicBezTo>
                    <a:pt x="36" y="15"/>
                    <a:pt x="34" y="15"/>
                    <a:pt x="34" y="15"/>
                  </a:cubicBezTo>
                  <a:cubicBezTo>
                    <a:pt x="30" y="16"/>
                    <a:pt x="25" y="16"/>
                    <a:pt x="20" y="16"/>
                  </a:cubicBezTo>
                  <a:cubicBezTo>
                    <a:pt x="16" y="16"/>
                    <a:pt x="11" y="16"/>
                    <a:pt x="7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9"/>
                    <a:pt x="4" y="7"/>
                    <a:pt x="4" y="5"/>
                  </a:cubicBezTo>
                  <a:cubicBezTo>
                    <a:pt x="4" y="2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2" name="Freeform 188"/>
            <p:cNvSpPr>
              <a:spLocks/>
            </p:cNvSpPr>
            <p:nvPr/>
          </p:nvSpPr>
          <p:spPr bwMode="auto">
            <a:xfrm>
              <a:off x="3600450" y="1355725"/>
              <a:ext cx="60325" cy="52388"/>
            </a:xfrm>
            <a:custGeom>
              <a:avLst/>
              <a:gdLst>
                <a:gd name="T0" fmla="*/ 1 w 16"/>
                <a:gd name="T1" fmla="*/ 2 h 14"/>
                <a:gd name="T2" fmla="*/ 5 w 16"/>
                <a:gd name="T3" fmla="*/ 13 h 14"/>
                <a:gd name="T4" fmla="*/ 10 w 16"/>
                <a:gd name="T5" fmla="*/ 14 h 14"/>
                <a:gd name="T6" fmla="*/ 14 w 16"/>
                <a:gd name="T7" fmla="*/ 10 h 14"/>
                <a:gd name="T8" fmla="*/ 16 w 16"/>
                <a:gd name="T9" fmla="*/ 2 h 14"/>
                <a:gd name="T10" fmla="*/ 14 w 16"/>
                <a:gd name="T11" fmla="*/ 0 h 14"/>
                <a:gd name="T12" fmla="*/ 12 w 16"/>
                <a:gd name="T13" fmla="*/ 2 h 14"/>
                <a:gd name="T14" fmla="*/ 12 w 16"/>
                <a:gd name="T15" fmla="*/ 5 h 14"/>
                <a:gd name="T16" fmla="*/ 12 w 16"/>
                <a:gd name="T17" fmla="*/ 5 h 14"/>
                <a:gd name="T18" fmla="*/ 12 w 16"/>
                <a:gd name="T19" fmla="*/ 5 h 14"/>
                <a:gd name="T20" fmla="*/ 11 w 16"/>
                <a:gd name="T21" fmla="*/ 6 h 14"/>
                <a:gd name="T22" fmla="*/ 11 w 16"/>
                <a:gd name="T23" fmla="*/ 7 h 14"/>
                <a:gd name="T24" fmla="*/ 11 w 16"/>
                <a:gd name="T25" fmla="*/ 8 h 14"/>
                <a:gd name="T26" fmla="*/ 11 w 16"/>
                <a:gd name="T27" fmla="*/ 9 h 14"/>
                <a:gd name="T28" fmla="*/ 10 w 16"/>
                <a:gd name="T29" fmla="*/ 9 h 14"/>
                <a:gd name="T30" fmla="*/ 10 w 16"/>
                <a:gd name="T31" fmla="*/ 9 h 14"/>
                <a:gd name="T32" fmla="*/ 10 w 16"/>
                <a:gd name="T33" fmla="*/ 9 h 14"/>
                <a:gd name="T34" fmla="*/ 10 w 16"/>
                <a:gd name="T35" fmla="*/ 9 h 14"/>
                <a:gd name="T36" fmla="*/ 10 w 16"/>
                <a:gd name="T37" fmla="*/ 10 h 14"/>
                <a:gd name="T38" fmla="*/ 10 w 16"/>
                <a:gd name="T39" fmla="*/ 10 h 14"/>
                <a:gd name="T40" fmla="*/ 10 w 16"/>
                <a:gd name="T41" fmla="*/ 10 h 14"/>
                <a:gd name="T42" fmla="*/ 9 w 16"/>
                <a:gd name="T43" fmla="*/ 10 h 14"/>
                <a:gd name="T44" fmla="*/ 9 w 16"/>
                <a:gd name="T45" fmla="*/ 10 h 14"/>
                <a:gd name="T46" fmla="*/ 9 w 16"/>
                <a:gd name="T47" fmla="*/ 10 h 14"/>
                <a:gd name="T48" fmla="*/ 8 w 16"/>
                <a:gd name="T49" fmla="*/ 10 h 14"/>
                <a:gd name="T50" fmla="*/ 8 w 16"/>
                <a:gd name="T51" fmla="*/ 10 h 14"/>
                <a:gd name="T52" fmla="*/ 8 w 16"/>
                <a:gd name="T53" fmla="*/ 10 h 14"/>
                <a:gd name="T54" fmla="*/ 8 w 16"/>
                <a:gd name="T55" fmla="*/ 10 h 14"/>
                <a:gd name="T56" fmla="*/ 7 w 16"/>
                <a:gd name="T57" fmla="*/ 10 h 14"/>
                <a:gd name="T58" fmla="*/ 7 w 16"/>
                <a:gd name="T59" fmla="*/ 9 h 14"/>
                <a:gd name="T60" fmla="*/ 7 w 16"/>
                <a:gd name="T61" fmla="*/ 9 h 14"/>
                <a:gd name="T62" fmla="*/ 6 w 16"/>
                <a:gd name="T63" fmla="*/ 9 h 14"/>
                <a:gd name="T64" fmla="*/ 6 w 16"/>
                <a:gd name="T65" fmla="*/ 9 h 14"/>
                <a:gd name="T66" fmla="*/ 6 w 16"/>
                <a:gd name="T67" fmla="*/ 9 h 14"/>
                <a:gd name="T68" fmla="*/ 6 w 16"/>
                <a:gd name="T69" fmla="*/ 9 h 14"/>
                <a:gd name="T70" fmla="*/ 6 w 16"/>
                <a:gd name="T71" fmla="*/ 8 h 14"/>
                <a:gd name="T72" fmla="*/ 6 w 16"/>
                <a:gd name="T73" fmla="*/ 8 h 14"/>
                <a:gd name="T74" fmla="*/ 5 w 16"/>
                <a:gd name="T75" fmla="*/ 8 h 14"/>
                <a:gd name="T76" fmla="*/ 5 w 16"/>
                <a:gd name="T77" fmla="*/ 8 h 14"/>
                <a:gd name="T78" fmla="*/ 5 w 16"/>
                <a:gd name="T79" fmla="*/ 7 h 14"/>
                <a:gd name="T80" fmla="*/ 5 w 16"/>
                <a:gd name="T81" fmla="*/ 7 h 14"/>
                <a:gd name="T82" fmla="*/ 5 w 16"/>
                <a:gd name="T83" fmla="*/ 6 h 14"/>
                <a:gd name="T84" fmla="*/ 5 w 16"/>
                <a:gd name="T85" fmla="*/ 6 h 14"/>
                <a:gd name="T86" fmla="*/ 5 w 16"/>
                <a:gd name="T87" fmla="*/ 6 h 14"/>
                <a:gd name="T88" fmla="*/ 5 w 16"/>
                <a:gd name="T89" fmla="*/ 5 h 14"/>
                <a:gd name="T90" fmla="*/ 5 w 16"/>
                <a:gd name="T91" fmla="*/ 4 h 14"/>
                <a:gd name="T92" fmla="*/ 5 w 16"/>
                <a:gd name="T93" fmla="*/ 4 h 14"/>
                <a:gd name="T94" fmla="*/ 5 w 16"/>
                <a:gd name="T95" fmla="*/ 3 h 14"/>
                <a:gd name="T96" fmla="*/ 5 w 16"/>
                <a:gd name="T97" fmla="*/ 3 h 14"/>
                <a:gd name="T98" fmla="*/ 5 w 16"/>
                <a:gd name="T99" fmla="*/ 3 h 14"/>
                <a:gd name="T100" fmla="*/ 3 w 16"/>
                <a:gd name="T101" fmla="*/ 0 h 14"/>
                <a:gd name="T102" fmla="*/ 1 w 16"/>
                <a:gd name="T10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" h="14">
                  <a:moveTo>
                    <a:pt x="1" y="2"/>
                  </a:moveTo>
                  <a:cubicBezTo>
                    <a:pt x="0" y="6"/>
                    <a:pt x="1" y="10"/>
                    <a:pt x="5" y="13"/>
                  </a:cubicBezTo>
                  <a:cubicBezTo>
                    <a:pt x="6" y="14"/>
                    <a:pt x="8" y="14"/>
                    <a:pt x="10" y="14"/>
                  </a:cubicBezTo>
                  <a:cubicBezTo>
                    <a:pt x="12" y="13"/>
                    <a:pt x="14" y="11"/>
                    <a:pt x="14" y="10"/>
                  </a:cubicBezTo>
                  <a:cubicBezTo>
                    <a:pt x="15" y="7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10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9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3" name="Freeform 189"/>
            <p:cNvSpPr>
              <a:spLocks/>
            </p:cNvSpPr>
            <p:nvPr/>
          </p:nvSpPr>
          <p:spPr bwMode="auto">
            <a:xfrm>
              <a:off x="3622675" y="1397000"/>
              <a:ext cx="14287" cy="379413"/>
            </a:xfrm>
            <a:custGeom>
              <a:avLst/>
              <a:gdLst>
                <a:gd name="T0" fmla="*/ 0 w 4"/>
                <a:gd name="T1" fmla="*/ 2 h 101"/>
                <a:gd name="T2" fmla="*/ 1 w 4"/>
                <a:gd name="T3" fmla="*/ 98 h 101"/>
                <a:gd name="T4" fmla="*/ 4 w 4"/>
                <a:gd name="T5" fmla="*/ 98 h 101"/>
                <a:gd name="T6" fmla="*/ 4 w 4"/>
                <a:gd name="T7" fmla="*/ 2 h 101"/>
                <a:gd name="T8" fmla="*/ 0 w 4"/>
                <a:gd name="T9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1">
                  <a:moveTo>
                    <a:pt x="0" y="2"/>
                  </a:moveTo>
                  <a:cubicBezTo>
                    <a:pt x="0" y="34"/>
                    <a:pt x="0" y="66"/>
                    <a:pt x="1" y="98"/>
                  </a:cubicBezTo>
                  <a:cubicBezTo>
                    <a:pt x="1" y="101"/>
                    <a:pt x="4" y="101"/>
                    <a:pt x="4" y="98"/>
                  </a:cubicBezTo>
                  <a:cubicBezTo>
                    <a:pt x="4" y="66"/>
                    <a:pt x="4" y="34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4" name="Freeform 190"/>
            <p:cNvSpPr>
              <a:spLocks/>
            </p:cNvSpPr>
            <p:nvPr/>
          </p:nvSpPr>
          <p:spPr bwMode="auto">
            <a:xfrm>
              <a:off x="3600450" y="1757363"/>
              <a:ext cx="60325" cy="57150"/>
            </a:xfrm>
            <a:custGeom>
              <a:avLst/>
              <a:gdLst>
                <a:gd name="T0" fmla="*/ 4 w 16"/>
                <a:gd name="T1" fmla="*/ 12 h 15"/>
                <a:gd name="T2" fmla="*/ 4 w 16"/>
                <a:gd name="T3" fmla="*/ 10 h 15"/>
                <a:gd name="T4" fmla="*/ 4 w 16"/>
                <a:gd name="T5" fmla="*/ 9 h 15"/>
                <a:gd name="T6" fmla="*/ 4 w 16"/>
                <a:gd name="T7" fmla="*/ 8 h 15"/>
                <a:gd name="T8" fmla="*/ 5 w 16"/>
                <a:gd name="T9" fmla="*/ 7 h 15"/>
                <a:gd name="T10" fmla="*/ 5 w 16"/>
                <a:gd name="T11" fmla="*/ 6 h 15"/>
                <a:gd name="T12" fmla="*/ 5 w 16"/>
                <a:gd name="T13" fmla="*/ 6 h 15"/>
                <a:gd name="T14" fmla="*/ 5 w 16"/>
                <a:gd name="T15" fmla="*/ 6 h 15"/>
                <a:gd name="T16" fmla="*/ 5 w 16"/>
                <a:gd name="T17" fmla="*/ 6 h 15"/>
                <a:gd name="T18" fmla="*/ 6 w 16"/>
                <a:gd name="T19" fmla="*/ 5 h 15"/>
                <a:gd name="T20" fmla="*/ 6 w 16"/>
                <a:gd name="T21" fmla="*/ 5 h 15"/>
                <a:gd name="T22" fmla="*/ 6 w 16"/>
                <a:gd name="T23" fmla="*/ 4 h 15"/>
                <a:gd name="T24" fmla="*/ 6 w 16"/>
                <a:gd name="T25" fmla="*/ 5 h 15"/>
                <a:gd name="T26" fmla="*/ 7 w 16"/>
                <a:gd name="T27" fmla="*/ 4 h 15"/>
                <a:gd name="T28" fmla="*/ 7 w 16"/>
                <a:gd name="T29" fmla="*/ 4 h 15"/>
                <a:gd name="T30" fmla="*/ 7 w 16"/>
                <a:gd name="T31" fmla="*/ 4 h 15"/>
                <a:gd name="T32" fmla="*/ 7 w 16"/>
                <a:gd name="T33" fmla="*/ 4 h 15"/>
                <a:gd name="T34" fmla="*/ 8 w 16"/>
                <a:gd name="T35" fmla="*/ 4 h 15"/>
                <a:gd name="T36" fmla="*/ 8 w 16"/>
                <a:gd name="T37" fmla="*/ 4 h 15"/>
                <a:gd name="T38" fmla="*/ 8 w 16"/>
                <a:gd name="T39" fmla="*/ 4 h 15"/>
                <a:gd name="T40" fmla="*/ 8 w 16"/>
                <a:gd name="T41" fmla="*/ 4 h 15"/>
                <a:gd name="T42" fmla="*/ 8 w 16"/>
                <a:gd name="T43" fmla="*/ 4 h 15"/>
                <a:gd name="T44" fmla="*/ 9 w 16"/>
                <a:gd name="T45" fmla="*/ 4 h 15"/>
                <a:gd name="T46" fmla="*/ 9 w 16"/>
                <a:gd name="T47" fmla="*/ 4 h 15"/>
                <a:gd name="T48" fmla="*/ 10 w 16"/>
                <a:gd name="T49" fmla="*/ 5 h 15"/>
                <a:gd name="T50" fmla="*/ 11 w 16"/>
                <a:gd name="T51" fmla="*/ 5 h 15"/>
                <a:gd name="T52" fmla="*/ 11 w 16"/>
                <a:gd name="T53" fmla="*/ 5 h 15"/>
                <a:gd name="T54" fmla="*/ 11 w 16"/>
                <a:gd name="T55" fmla="*/ 5 h 15"/>
                <a:gd name="T56" fmla="*/ 11 w 16"/>
                <a:gd name="T57" fmla="*/ 5 h 15"/>
                <a:gd name="T58" fmla="*/ 11 w 16"/>
                <a:gd name="T59" fmla="*/ 6 h 15"/>
                <a:gd name="T60" fmla="*/ 12 w 16"/>
                <a:gd name="T61" fmla="*/ 6 h 15"/>
                <a:gd name="T62" fmla="*/ 12 w 16"/>
                <a:gd name="T63" fmla="*/ 6 h 15"/>
                <a:gd name="T64" fmla="*/ 12 w 16"/>
                <a:gd name="T65" fmla="*/ 8 h 15"/>
                <a:gd name="T66" fmla="*/ 12 w 16"/>
                <a:gd name="T67" fmla="*/ 8 h 15"/>
                <a:gd name="T68" fmla="*/ 12 w 16"/>
                <a:gd name="T69" fmla="*/ 8 h 15"/>
                <a:gd name="T70" fmla="*/ 12 w 16"/>
                <a:gd name="T71" fmla="*/ 9 h 15"/>
                <a:gd name="T72" fmla="*/ 12 w 16"/>
                <a:gd name="T73" fmla="*/ 10 h 15"/>
                <a:gd name="T74" fmla="*/ 12 w 16"/>
                <a:gd name="T75" fmla="*/ 13 h 15"/>
                <a:gd name="T76" fmla="*/ 14 w 16"/>
                <a:gd name="T77" fmla="*/ 15 h 15"/>
                <a:gd name="T78" fmla="*/ 16 w 16"/>
                <a:gd name="T79" fmla="*/ 13 h 15"/>
                <a:gd name="T80" fmla="*/ 16 w 16"/>
                <a:gd name="T81" fmla="*/ 7 h 15"/>
                <a:gd name="T82" fmla="*/ 13 w 16"/>
                <a:gd name="T83" fmla="*/ 1 h 15"/>
                <a:gd name="T84" fmla="*/ 6 w 16"/>
                <a:gd name="T85" fmla="*/ 0 h 15"/>
                <a:gd name="T86" fmla="*/ 2 w 16"/>
                <a:gd name="T87" fmla="*/ 4 h 15"/>
                <a:gd name="T88" fmla="*/ 1 w 16"/>
                <a:gd name="T89" fmla="*/ 12 h 15"/>
                <a:gd name="T90" fmla="*/ 2 w 16"/>
                <a:gd name="T91" fmla="*/ 14 h 15"/>
                <a:gd name="T92" fmla="*/ 4 w 16"/>
                <a:gd name="T9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5">
                  <a:moveTo>
                    <a:pt x="4" y="12"/>
                  </a:moveTo>
                  <a:cubicBezTo>
                    <a:pt x="4" y="11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8"/>
                    <a:pt x="4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5" y="5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1"/>
                    <a:pt x="12" y="12"/>
                    <a:pt x="12" y="13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5" y="15"/>
                    <a:pt x="16" y="14"/>
                    <a:pt x="16" y="13"/>
                  </a:cubicBezTo>
                  <a:cubicBezTo>
                    <a:pt x="16" y="11"/>
                    <a:pt x="16" y="9"/>
                    <a:pt x="16" y="7"/>
                  </a:cubicBezTo>
                  <a:cubicBezTo>
                    <a:pt x="15" y="5"/>
                    <a:pt x="14" y="3"/>
                    <a:pt x="13" y="1"/>
                  </a:cubicBezTo>
                  <a:cubicBezTo>
                    <a:pt x="11" y="0"/>
                    <a:pt x="9" y="0"/>
                    <a:pt x="6" y="0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1" y="7"/>
                    <a:pt x="0" y="10"/>
                    <a:pt x="1" y="12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5" name="Freeform 191"/>
            <p:cNvSpPr>
              <a:spLocks/>
            </p:cNvSpPr>
            <p:nvPr/>
          </p:nvSpPr>
          <p:spPr bwMode="auto">
            <a:xfrm>
              <a:off x="3581400" y="1795463"/>
              <a:ext cx="96837" cy="85725"/>
            </a:xfrm>
            <a:custGeom>
              <a:avLst/>
              <a:gdLst>
                <a:gd name="T0" fmla="*/ 4 w 26"/>
                <a:gd name="T1" fmla="*/ 21 h 23"/>
                <a:gd name="T2" fmla="*/ 13 w 26"/>
                <a:gd name="T3" fmla="*/ 4 h 23"/>
                <a:gd name="T4" fmla="*/ 17 w 26"/>
                <a:gd name="T5" fmla="*/ 5 h 23"/>
                <a:gd name="T6" fmla="*/ 20 w 26"/>
                <a:gd name="T7" fmla="*/ 8 h 23"/>
                <a:gd name="T8" fmla="*/ 22 w 26"/>
                <a:gd name="T9" fmla="*/ 20 h 23"/>
                <a:gd name="T10" fmla="*/ 26 w 26"/>
                <a:gd name="T11" fmla="*/ 20 h 23"/>
                <a:gd name="T12" fmla="*/ 24 w 26"/>
                <a:gd name="T13" fmla="*/ 9 h 23"/>
                <a:gd name="T14" fmla="*/ 18 w 26"/>
                <a:gd name="T15" fmla="*/ 1 h 23"/>
                <a:gd name="T16" fmla="*/ 9 w 26"/>
                <a:gd name="T17" fmla="*/ 1 h 23"/>
                <a:gd name="T18" fmla="*/ 2 w 26"/>
                <a:gd name="T19" fmla="*/ 9 h 23"/>
                <a:gd name="T20" fmla="*/ 1 w 26"/>
                <a:gd name="T21" fmla="*/ 21 h 23"/>
                <a:gd name="T22" fmla="*/ 3 w 26"/>
                <a:gd name="T23" fmla="*/ 23 h 23"/>
                <a:gd name="T24" fmla="*/ 4 w 26"/>
                <a:gd name="T2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3">
                  <a:moveTo>
                    <a:pt x="4" y="21"/>
                  </a:moveTo>
                  <a:cubicBezTo>
                    <a:pt x="4" y="15"/>
                    <a:pt x="5" y="5"/>
                    <a:pt x="13" y="4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8" y="6"/>
                    <a:pt x="19" y="7"/>
                    <a:pt x="20" y="8"/>
                  </a:cubicBezTo>
                  <a:cubicBezTo>
                    <a:pt x="22" y="12"/>
                    <a:pt x="22" y="16"/>
                    <a:pt x="22" y="20"/>
                  </a:cubicBezTo>
                  <a:cubicBezTo>
                    <a:pt x="22" y="23"/>
                    <a:pt x="26" y="23"/>
                    <a:pt x="26" y="20"/>
                  </a:cubicBezTo>
                  <a:cubicBezTo>
                    <a:pt x="26" y="16"/>
                    <a:pt x="26" y="12"/>
                    <a:pt x="24" y="9"/>
                  </a:cubicBezTo>
                  <a:cubicBezTo>
                    <a:pt x="23" y="6"/>
                    <a:pt x="21" y="3"/>
                    <a:pt x="18" y="1"/>
                  </a:cubicBezTo>
                  <a:cubicBezTo>
                    <a:pt x="15" y="0"/>
                    <a:pt x="12" y="0"/>
                    <a:pt x="9" y="1"/>
                  </a:cubicBezTo>
                  <a:cubicBezTo>
                    <a:pt x="6" y="3"/>
                    <a:pt x="3" y="5"/>
                    <a:pt x="2" y="9"/>
                  </a:cubicBezTo>
                  <a:cubicBezTo>
                    <a:pt x="1" y="12"/>
                    <a:pt x="0" y="17"/>
                    <a:pt x="1" y="21"/>
                  </a:cubicBezTo>
                  <a:cubicBezTo>
                    <a:pt x="1" y="22"/>
                    <a:pt x="1" y="23"/>
                    <a:pt x="3" y="23"/>
                  </a:cubicBezTo>
                  <a:cubicBezTo>
                    <a:pt x="4" y="23"/>
                    <a:pt x="5" y="22"/>
                    <a:pt x="4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6" name="Freeform 192"/>
            <p:cNvSpPr>
              <a:spLocks/>
            </p:cNvSpPr>
            <p:nvPr/>
          </p:nvSpPr>
          <p:spPr bwMode="auto">
            <a:xfrm>
              <a:off x="3578225" y="1858963"/>
              <a:ext cx="112712" cy="26988"/>
            </a:xfrm>
            <a:custGeom>
              <a:avLst/>
              <a:gdLst>
                <a:gd name="T0" fmla="*/ 2 w 30"/>
                <a:gd name="T1" fmla="*/ 6 h 7"/>
                <a:gd name="T2" fmla="*/ 16 w 30"/>
                <a:gd name="T3" fmla="*/ 6 h 7"/>
                <a:gd name="T4" fmla="*/ 28 w 30"/>
                <a:gd name="T5" fmla="*/ 5 h 7"/>
                <a:gd name="T6" fmla="*/ 27 w 30"/>
                <a:gd name="T7" fmla="*/ 1 h 7"/>
                <a:gd name="T8" fmla="*/ 15 w 30"/>
                <a:gd name="T9" fmla="*/ 3 h 7"/>
                <a:gd name="T10" fmla="*/ 2 w 30"/>
                <a:gd name="T11" fmla="*/ 2 h 7"/>
                <a:gd name="T12" fmla="*/ 0 w 30"/>
                <a:gd name="T13" fmla="*/ 4 h 7"/>
                <a:gd name="T14" fmla="*/ 2 w 30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">
                  <a:moveTo>
                    <a:pt x="2" y="6"/>
                  </a:moveTo>
                  <a:cubicBezTo>
                    <a:pt x="7" y="6"/>
                    <a:pt x="11" y="7"/>
                    <a:pt x="16" y="6"/>
                  </a:cubicBezTo>
                  <a:cubicBezTo>
                    <a:pt x="20" y="6"/>
                    <a:pt x="24" y="6"/>
                    <a:pt x="28" y="5"/>
                  </a:cubicBezTo>
                  <a:cubicBezTo>
                    <a:pt x="30" y="4"/>
                    <a:pt x="29" y="0"/>
                    <a:pt x="27" y="1"/>
                  </a:cubicBezTo>
                  <a:cubicBezTo>
                    <a:pt x="23" y="2"/>
                    <a:pt x="19" y="3"/>
                    <a:pt x="15" y="3"/>
                  </a:cubicBezTo>
                  <a:cubicBezTo>
                    <a:pt x="11" y="3"/>
                    <a:pt x="7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7" name="Freeform 193"/>
            <p:cNvSpPr>
              <a:spLocks/>
            </p:cNvSpPr>
            <p:nvPr/>
          </p:nvSpPr>
          <p:spPr bwMode="auto">
            <a:xfrm>
              <a:off x="3584575" y="1866900"/>
              <a:ext cx="15875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8" name="Freeform 194"/>
            <p:cNvSpPr>
              <a:spLocks/>
            </p:cNvSpPr>
            <p:nvPr/>
          </p:nvSpPr>
          <p:spPr bwMode="auto">
            <a:xfrm>
              <a:off x="3611563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9" name="Freeform 195"/>
            <p:cNvSpPr>
              <a:spLocks/>
            </p:cNvSpPr>
            <p:nvPr/>
          </p:nvSpPr>
          <p:spPr bwMode="auto">
            <a:xfrm>
              <a:off x="3641725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0" name="Freeform 196"/>
            <p:cNvSpPr>
              <a:spLocks/>
            </p:cNvSpPr>
            <p:nvPr/>
          </p:nvSpPr>
          <p:spPr bwMode="auto">
            <a:xfrm>
              <a:off x="3667125" y="1866900"/>
              <a:ext cx="11112" cy="93663"/>
            </a:xfrm>
            <a:custGeom>
              <a:avLst/>
              <a:gdLst>
                <a:gd name="T0" fmla="*/ 0 w 3"/>
                <a:gd name="T1" fmla="*/ 3 h 25"/>
                <a:gd name="T2" fmla="*/ 0 w 3"/>
                <a:gd name="T3" fmla="*/ 22 h 25"/>
                <a:gd name="T4" fmla="*/ 3 w 3"/>
                <a:gd name="T5" fmla="*/ 22 h 25"/>
                <a:gd name="T6" fmla="*/ 3 w 3"/>
                <a:gd name="T7" fmla="*/ 3 h 25"/>
                <a:gd name="T8" fmla="*/ 0 w 3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3" y="25"/>
                    <a:pt x="3" y="22"/>
                  </a:cubicBezTo>
                  <a:cubicBezTo>
                    <a:pt x="3" y="16"/>
                    <a:pt x="3" y="9"/>
                    <a:pt x="3" y="3"/>
                  </a:cubicBezTo>
                  <a:cubicBezTo>
                    <a:pt x="3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1" name="Rectangle 197"/>
            <p:cNvSpPr>
              <a:spLocks noChangeArrowheads="1"/>
            </p:cNvSpPr>
            <p:nvPr/>
          </p:nvSpPr>
          <p:spPr bwMode="auto">
            <a:xfrm>
              <a:off x="3614738" y="209550"/>
              <a:ext cx="26987" cy="3159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90" name="组合 47289"/>
          <p:cNvGrpSpPr/>
          <p:nvPr/>
        </p:nvGrpSpPr>
        <p:grpSpPr>
          <a:xfrm>
            <a:off x="-13275" y="4910653"/>
            <a:ext cx="6784976" cy="1949268"/>
            <a:chOff x="-28575" y="4108451"/>
            <a:chExt cx="7907338" cy="2271713"/>
          </a:xfrm>
        </p:grpSpPr>
        <p:sp>
          <p:nvSpPr>
            <p:cNvPr id="47253" name="Freeform 241"/>
            <p:cNvSpPr>
              <a:spLocks/>
            </p:cNvSpPr>
            <p:nvPr/>
          </p:nvSpPr>
          <p:spPr bwMode="auto">
            <a:xfrm>
              <a:off x="-28575" y="4492626"/>
              <a:ext cx="4595813" cy="1887538"/>
            </a:xfrm>
            <a:custGeom>
              <a:avLst/>
              <a:gdLst>
                <a:gd name="T0" fmla="*/ 477 w 1224"/>
                <a:gd name="T1" fmla="*/ 399 h 501"/>
                <a:gd name="T2" fmla="*/ 424 w 1224"/>
                <a:gd name="T3" fmla="*/ 386 h 501"/>
                <a:gd name="T4" fmla="*/ 255 w 1224"/>
                <a:gd name="T5" fmla="*/ 324 h 501"/>
                <a:gd name="T6" fmla="*/ 252 w 1224"/>
                <a:gd name="T7" fmla="*/ 324 h 501"/>
                <a:gd name="T8" fmla="*/ 285 w 1224"/>
                <a:gd name="T9" fmla="*/ 308 h 501"/>
                <a:gd name="T10" fmla="*/ 626 w 1224"/>
                <a:gd name="T11" fmla="*/ 283 h 501"/>
                <a:gd name="T12" fmla="*/ 942 w 1224"/>
                <a:gd name="T13" fmla="*/ 306 h 501"/>
                <a:gd name="T14" fmla="*/ 957 w 1224"/>
                <a:gd name="T15" fmla="*/ 315 h 501"/>
                <a:gd name="T16" fmla="*/ 1037 w 1224"/>
                <a:gd name="T17" fmla="*/ 364 h 501"/>
                <a:gd name="T18" fmla="*/ 1099 w 1224"/>
                <a:gd name="T19" fmla="*/ 385 h 501"/>
                <a:gd name="T20" fmla="*/ 1104 w 1224"/>
                <a:gd name="T21" fmla="*/ 382 h 501"/>
                <a:gd name="T22" fmla="*/ 1042 w 1224"/>
                <a:gd name="T23" fmla="*/ 355 h 501"/>
                <a:gd name="T24" fmla="*/ 976 w 1224"/>
                <a:gd name="T25" fmla="*/ 305 h 501"/>
                <a:gd name="T26" fmla="*/ 1204 w 1224"/>
                <a:gd name="T27" fmla="*/ 245 h 501"/>
                <a:gd name="T28" fmla="*/ 1200 w 1224"/>
                <a:gd name="T29" fmla="*/ 239 h 501"/>
                <a:gd name="T30" fmla="*/ 973 w 1224"/>
                <a:gd name="T31" fmla="*/ 285 h 501"/>
                <a:gd name="T32" fmla="*/ 834 w 1224"/>
                <a:gd name="T33" fmla="*/ 281 h 501"/>
                <a:gd name="T34" fmla="*/ 939 w 1224"/>
                <a:gd name="T35" fmla="*/ 205 h 501"/>
                <a:gd name="T36" fmla="*/ 988 w 1224"/>
                <a:gd name="T37" fmla="*/ 178 h 501"/>
                <a:gd name="T38" fmla="*/ 983 w 1224"/>
                <a:gd name="T39" fmla="*/ 172 h 501"/>
                <a:gd name="T40" fmla="*/ 931 w 1224"/>
                <a:gd name="T41" fmla="*/ 193 h 501"/>
                <a:gd name="T42" fmla="*/ 818 w 1224"/>
                <a:gd name="T43" fmla="*/ 261 h 501"/>
                <a:gd name="T44" fmla="*/ 784 w 1224"/>
                <a:gd name="T45" fmla="*/ 276 h 501"/>
                <a:gd name="T46" fmla="*/ 601 w 1224"/>
                <a:gd name="T47" fmla="*/ 254 h 501"/>
                <a:gd name="T48" fmla="*/ 478 w 1224"/>
                <a:gd name="T49" fmla="*/ 245 h 501"/>
                <a:gd name="T50" fmla="*/ 620 w 1224"/>
                <a:gd name="T51" fmla="*/ 129 h 501"/>
                <a:gd name="T52" fmla="*/ 786 w 1224"/>
                <a:gd name="T53" fmla="*/ 48 h 501"/>
                <a:gd name="T54" fmla="*/ 780 w 1224"/>
                <a:gd name="T55" fmla="*/ 48 h 501"/>
                <a:gd name="T56" fmla="*/ 637 w 1224"/>
                <a:gd name="T57" fmla="*/ 100 h 501"/>
                <a:gd name="T58" fmla="*/ 644 w 1224"/>
                <a:gd name="T59" fmla="*/ 43 h 501"/>
                <a:gd name="T60" fmla="*/ 669 w 1224"/>
                <a:gd name="T61" fmla="*/ 1 h 501"/>
                <a:gd name="T62" fmla="*/ 665 w 1224"/>
                <a:gd name="T63" fmla="*/ 1 h 501"/>
                <a:gd name="T64" fmla="*/ 634 w 1224"/>
                <a:gd name="T65" fmla="*/ 39 h 501"/>
                <a:gd name="T66" fmla="*/ 619 w 1224"/>
                <a:gd name="T67" fmla="*/ 98 h 501"/>
                <a:gd name="T68" fmla="*/ 612 w 1224"/>
                <a:gd name="T69" fmla="*/ 113 h 501"/>
                <a:gd name="T70" fmla="*/ 614 w 1224"/>
                <a:gd name="T71" fmla="*/ 114 h 501"/>
                <a:gd name="T72" fmla="*/ 609 w 1224"/>
                <a:gd name="T73" fmla="*/ 117 h 501"/>
                <a:gd name="T74" fmla="*/ 457 w 1224"/>
                <a:gd name="T75" fmla="*/ 224 h 501"/>
                <a:gd name="T76" fmla="*/ 425 w 1224"/>
                <a:gd name="T77" fmla="*/ 245 h 501"/>
                <a:gd name="T78" fmla="*/ 313 w 1224"/>
                <a:gd name="T79" fmla="*/ 256 h 501"/>
                <a:gd name="T80" fmla="*/ 322 w 1224"/>
                <a:gd name="T81" fmla="*/ 150 h 501"/>
                <a:gd name="T82" fmla="*/ 335 w 1224"/>
                <a:gd name="T83" fmla="*/ 113 h 501"/>
                <a:gd name="T84" fmla="*/ 323 w 1224"/>
                <a:gd name="T85" fmla="*/ 110 h 501"/>
                <a:gd name="T86" fmla="*/ 308 w 1224"/>
                <a:gd name="T87" fmla="*/ 142 h 501"/>
                <a:gd name="T88" fmla="*/ 281 w 1224"/>
                <a:gd name="T89" fmla="*/ 248 h 501"/>
                <a:gd name="T90" fmla="*/ 276 w 1224"/>
                <a:gd name="T91" fmla="*/ 265 h 501"/>
                <a:gd name="T92" fmla="*/ 237 w 1224"/>
                <a:gd name="T93" fmla="*/ 277 h 501"/>
                <a:gd name="T94" fmla="*/ 87 w 1224"/>
                <a:gd name="T95" fmla="*/ 362 h 501"/>
                <a:gd name="T96" fmla="*/ 0 w 1224"/>
                <a:gd name="T97" fmla="*/ 423 h 501"/>
                <a:gd name="T98" fmla="*/ 0 w 1224"/>
                <a:gd name="T99" fmla="*/ 501 h 501"/>
                <a:gd name="T100" fmla="*/ 145 w 1224"/>
                <a:gd name="T101" fmla="*/ 394 h 501"/>
                <a:gd name="T102" fmla="*/ 208 w 1224"/>
                <a:gd name="T103" fmla="*/ 349 h 501"/>
                <a:gd name="T104" fmla="*/ 245 w 1224"/>
                <a:gd name="T105" fmla="*/ 356 h 501"/>
                <a:gd name="T106" fmla="*/ 421 w 1224"/>
                <a:gd name="T107" fmla="*/ 401 h 501"/>
                <a:gd name="T108" fmla="*/ 469 w 1224"/>
                <a:gd name="T109" fmla="*/ 408 h 501"/>
                <a:gd name="T110" fmla="*/ 491 w 1224"/>
                <a:gd name="T111" fmla="*/ 405 h 501"/>
                <a:gd name="T112" fmla="*/ 477 w 1224"/>
                <a:gd name="T113" fmla="*/ 399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24" h="501">
                  <a:moveTo>
                    <a:pt x="477" y="399"/>
                  </a:moveTo>
                  <a:cubicBezTo>
                    <a:pt x="466" y="398"/>
                    <a:pt x="455" y="394"/>
                    <a:pt x="424" y="386"/>
                  </a:cubicBezTo>
                  <a:cubicBezTo>
                    <a:pt x="366" y="370"/>
                    <a:pt x="310" y="348"/>
                    <a:pt x="255" y="324"/>
                  </a:cubicBezTo>
                  <a:cubicBezTo>
                    <a:pt x="254" y="324"/>
                    <a:pt x="253" y="324"/>
                    <a:pt x="252" y="324"/>
                  </a:cubicBezTo>
                  <a:cubicBezTo>
                    <a:pt x="263" y="318"/>
                    <a:pt x="273" y="313"/>
                    <a:pt x="285" y="308"/>
                  </a:cubicBezTo>
                  <a:cubicBezTo>
                    <a:pt x="387" y="267"/>
                    <a:pt x="510" y="270"/>
                    <a:pt x="626" y="283"/>
                  </a:cubicBezTo>
                  <a:cubicBezTo>
                    <a:pt x="731" y="295"/>
                    <a:pt x="836" y="309"/>
                    <a:pt x="942" y="306"/>
                  </a:cubicBezTo>
                  <a:cubicBezTo>
                    <a:pt x="947" y="309"/>
                    <a:pt x="952" y="312"/>
                    <a:pt x="957" y="315"/>
                  </a:cubicBezTo>
                  <a:cubicBezTo>
                    <a:pt x="984" y="331"/>
                    <a:pt x="1009" y="350"/>
                    <a:pt x="1037" y="364"/>
                  </a:cubicBezTo>
                  <a:cubicBezTo>
                    <a:pt x="1056" y="374"/>
                    <a:pt x="1077" y="382"/>
                    <a:pt x="1099" y="385"/>
                  </a:cubicBezTo>
                  <a:cubicBezTo>
                    <a:pt x="1108" y="386"/>
                    <a:pt x="1112" y="384"/>
                    <a:pt x="1104" y="382"/>
                  </a:cubicBezTo>
                  <a:cubicBezTo>
                    <a:pt x="1082" y="377"/>
                    <a:pt x="1061" y="367"/>
                    <a:pt x="1042" y="355"/>
                  </a:cubicBezTo>
                  <a:cubicBezTo>
                    <a:pt x="1019" y="340"/>
                    <a:pt x="998" y="322"/>
                    <a:pt x="976" y="305"/>
                  </a:cubicBezTo>
                  <a:cubicBezTo>
                    <a:pt x="1051" y="300"/>
                    <a:pt x="1134" y="276"/>
                    <a:pt x="1204" y="245"/>
                  </a:cubicBezTo>
                  <a:cubicBezTo>
                    <a:pt x="1224" y="237"/>
                    <a:pt x="1221" y="231"/>
                    <a:pt x="1200" y="239"/>
                  </a:cubicBezTo>
                  <a:cubicBezTo>
                    <a:pt x="1130" y="265"/>
                    <a:pt x="1053" y="281"/>
                    <a:pt x="973" y="285"/>
                  </a:cubicBezTo>
                  <a:cubicBezTo>
                    <a:pt x="927" y="287"/>
                    <a:pt x="881" y="285"/>
                    <a:pt x="834" y="281"/>
                  </a:cubicBezTo>
                  <a:cubicBezTo>
                    <a:pt x="869" y="256"/>
                    <a:pt x="903" y="228"/>
                    <a:pt x="939" y="205"/>
                  </a:cubicBezTo>
                  <a:cubicBezTo>
                    <a:pt x="959" y="193"/>
                    <a:pt x="967" y="187"/>
                    <a:pt x="988" y="178"/>
                  </a:cubicBezTo>
                  <a:cubicBezTo>
                    <a:pt x="998" y="173"/>
                    <a:pt x="993" y="169"/>
                    <a:pt x="983" y="172"/>
                  </a:cubicBezTo>
                  <a:cubicBezTo>
                    <a:pt x="964" y="177"/>
                    <a:pt x="956" y="181"/>
                    <a:pt x="931" y="193"/>
                  </a:cubicBezTo>
                  <a:cubicBezTo>
                    <a:pt x="892" y="213"/>
                    <a:pt x="856" y="239"/>
                    <a:pt x="818" y="261"/>
                  </a:cubicBezTo>
                  <a:cubicBezTo>
                    <a:pt x="807" y="268"/>
                    <a:pt x="796" y="274"/>
                    <a:pt x="784" y="276"/>
                  </a:cubicBezTo>
                  <a:cubicBezTo>
                    <a:pt x="723" y="270"/>
                    <a:pt x="662" y="261"/>
                    <a:pt x="601" y="254"/>
                  </a:cubicBezTo>
                  <a:cubicBezTo>
                    <a:pt x="560" y="249"/>
                    <a:pt x="519" y="246"/>
                    <a:pt x="478" y="245"/>
                  </a:cubicBezTo>
                  <a:cubicBezTo>
                    <a:pt x="525" y="206"/>
                    <a:pt x="570" y="165"/>
                    <a:pt x="620" y="129"/>
                  </a:cubicBezTo>
                  <a:cubicBezTo>
                    <a:pt x="670" y="92"/>
                    <a:pt x="726" y="61"/>
                    <a:pt x="786" y="48"/>
                  </a:cubicBezTo>
                  <a:cubicBezTo>
                    <a:pt x="780" y="48"/>
                    <a:pt x="780" y="48"/>
                    <a:pt x="780" y="48"/>
                  </a:cubicBezTo>
                  <a:cubicBezTo>
                    <a:pt x="730" y="55"/>
                    <a:pt x="682" y="75"/>
                    <a:pt x="637" y="100"/>
                  </a:cubicBezTo>
                  <a:cubicBezTo>
                    <a:pt x="639" y="81"/>
                    <a:pt x="640" y="61"/>
                    <a:pt x="644" y="43"/>
                  </a:cubicBezTo>
                  <a:cubicBezTo>
                    <a:pt x="648" y="23"/>
                    <a:pt x="661" y="7"/>
                    <a:pt x="669" y="1"/>
                  </a:cubicBezTo>
                  <a:cubicBezTo>
                    <a:pt x="669" y="1"/>
                    <a:pt x="665" y="0"/>
                    <a:pt x="665" y="1"/>
                  </a:cubicBezTo>
                  <a:cubicBezTo>
                    <a:pt x="658" y="4"/>
                    <a:pt x="641" y="20"/>
                    <a:pt x="634" y="39"/>
                  </a:cubicBezTo>
                  <a:cubicBezTo>
                    <a:pt x="627" y="57"/>
                    <a:pt x="624" y="78"/>
                    <a:pt x="619" y="98"/>
                  </a:cubicBezTo>
                  <a:cubicBezTo>
                    <a:pt x="618" y="104"/>
                    <a:pt x="616" y="109"/>
                    <a:pt x="612" y="113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2" y="115"/>
                    <a:pt x="611" y="116"/>
                    <a:pt x="609" y="117"/>
                  </a:cubicBezTo>
                  <a:cubicBezTo>
                    <a:pt x="556" y="150"/>
                    <a:pt x="508" y="189"/>
                    <a:pt x="457" y="224"/>
                  </a:cubicBezTo>
                  <a:cubicBezTo>
                    <a:pt x="447" y="232"/>
                    <a:pt x="436" y="239"/>
                    <a:pt x="425" y="245"/>
                  </a:cubicBezTo>
                  <a:cubicBezTo>
                    <a:pt x="387" y="246"/>
                    <a:pt x="349" y="249"/>
                    <a:pt x="313" y="256"/>
                  </a:cubicBezTo>
                  <a:cubicBezTo>
                    <a:pt x="317" y="220"/>
                    <a:pt x="314" y="184"/>
                    <a:pt x="322" y="150"/>
                  </a:cubicBezTo>
                  <a:cubicBezTo>
                    <a:pt x="325" y="138"/>
                    <a:pt x="330" y="125"/>
                    <a:pt x="335" y="113"/>
                  </a:cubicBezTo>
                  <a:cubicBezTo>
                    <a:pt x="345" y="92"/>
                    <a:pt x="336" y="90"/>
                    <a:pt x="323" y="110"/>
                  </a:cubicBezTo>
                  <a:cubicBezTo>
                    <a:pt x="317" y="120"/>
                    <a:pt x="312" y="131"/>
                    <a:pt x="308" y="142"/>
                  </a:cubicBezTo>
                  <a:cubicBezTo>
                    <a:pt x="295" y="175"/>
                    <a:pt x="290" y="213"/>
                    <a:pt x="281" y="248"/>
                  </a:cubicBezTo>
                  <a:cubicBezTo>
                    <a:pt x="280" y="254"/>
                    <a:pt x="278" y="260"/>
                    <a:pt x="276" y="265"/>
                  </a:cubicBezTo>
                  <a:cubicBezTo>
                    <a:pt x="262" y="268"/>
                    <a:pt x="249" y="272"/>
                    <a:pt x="237" y="277"/>
                  </a:cubicBezTo>
                  <a:cubicBezTo>
                    <a:pt x="180" y="298"/>
                    <a:pt x="133" y="330"/>
                    <a:pt x="87" y="362"/>
                  </a:cubicBezTo>
                  <a:cubicBezTo>
                    <a:pt x="37" y="396"/>
                    <a:pt x="50" y="389"/>
                    <a:pt x="0" y="423"/>
                  </a:cubicBezTo>
                  <a:cubicBezTo>
                    <a:pt x="0" y="501"/>
                    <a:pt x="0" y="501"/>
                    <a:pt x="0" y="501"/>
                  </a:cubicBezTo>
                  <a:cubicBezTo>
                    <a:pt x="47" y="466"/>
                    <a:pt x="97" y="429"/>
                    <a:pt x="145" y="394"/>
                  </a:cubicBezTo>
                  <a:cubicBezTo>
                    <a:pt x="165" y="379"/>
                    <a:pt x="186" y="363"/>
                    <a:pt x="208" y="349"/>
                  </a:cubicBezTo>
                  <a:cubicBezTo>
                    <a:pt x="220" y="350"/>
                    <a:pt x="233" y="353"/>
                    <a:pt x="245" y="356"/>
                  </a:cubicBezTo>
                  <a:cubicBezTo>
                    <a:pt x="304" y="371"/>
                    <a:pt x="362" y="389"/>
                    <a:pt x="421" y="401"/>
                  </a:cubicBezTo>
                  <a:cubicBezTo>
                    <a:pt x="453" y="407"/>
                    <a:pt x="460" y="407"/>
                    <a:pt x="469" y="408"/>
                  </a:cubicBezTo>
                  <a:cubicBezTo>
                    <a:pt x="469" y="408"/>
                    <a:pt x="487" y="408"/>
                    <a:pt x="491" y="405"/>
                  </a:cubicBezTo>
                  <a:cubicBezTo>
                    <a:pt x="495" y="400"/>
                    <a:pt x="477" y="399"/>
                    <a:pt x="477" y="39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4" name="Freeform 242"/>
            <p:cNvSpPr>
              <a:spLocks noEditPoints="1"/>
            </p:cNvSpPr>
            <p:nvPr/>
          </p:nvSpPr>
          <p:spPr bwMode="auto">
            <a:xfrm>
              <a:off x="2403475" y="4179888"/>
              <a:ext cx="384175" cy="392113"/>
            </a:xfrm>
            <a:custGeom>
              <a:avLst/>
              <a:gdLst>
                <a:gd name="T0" fmla="*/ 88 w 102"/>
                <a:gd name="T1" fmla="*/ 51 h 104"/>
                <a:gd name="T2" fmla="*/ 99 w 102"/>
                <a:gd name="T3" fmla="*/ 36 h 104"/>
                <a:gd name="T4" fmla="*/ 77 w 102"/>
                <a:gd name="T5" fmla="*/ 25 h 104"/>
                <a:gd name="T6" fmla="*/ 76 w 102"/>
                <a:gd name="T7" fmla="*/ 5 h 104"/>
                <a:gd name="T8" fmla="*/ 51 w 102"/>
                <a:gd name="T9" fmla="*/ 14 h 104"/>
                <a:gd name="T10" fmla="*/ 39 w 102"/>
                <a:gd name="T11" fmla="*/ 2 h 104"/>
                <a:gd name="T12" fmla="*/ 26 w 102"/>
                <a:gd name="T13" fmla="*/ 26 h 104"/>
                <a:gd name="T14" fmla="*/ 7 w 102"/>
                <a:gd name="T15" fmla="*/ 25 h 104"/>
                <a:gd name="T16" fmla="*/ 14 w 102"/>
                <a:gd name="T17" fmla="*/ 51 h 104"/>
                <a:gd name="T18" fmla="*/ 1 w 102"/>
                <a:gd name="T19" fmla="*/ 64 h 104"/>
                <a:gd name="T20" fmla="*/ 28 w 102"/>
                <a:gd name="T21" fmla="*/ 75 h 104"/>
                <a:gd name="T22" fmla="*/ 25 w 102"/>
                <a:gd name="T23" fmla="*/ 87 h 104"/>
                <a:gd name="T24" fmla="*/ 45 w 102"/>
                <a:gd name="T25" fmla="*/ 101 h 104"/>
                <a:gd name="T26" fmla="*/ 57 w 102"/>
                <a:gd name="T27" fmla="*/ 95 h 104"/>
                <a:gd name="T28" fmla="*/ 81 w 102"/>
                <a:gd name="T29" fmla="*/ 90 h 104"/>
                <a:gd name="T30" fmla="*/ 84 w 102"/>
                <a:gd name="T31" fmla="*/ 79 h 104"/>
                <a:gd name="T32" fmla="*/ 99 w 102"/>
                <a:gd name="T33" fmla="*/ 58 h 104"/>
                <a:gd name="T34" fmla="*/ 47 w 102"/>
                <a:gd name="T35" fmla="*/ 62 h 104"/>
                <a:gd name="T36" fmla="*/ 41 w 102"/>
                <a:gd name="T37" fmla="*/ 54 h 104"/>
                <a:gd name="T38" fmla="*/ 53 w 102"/>
                <a:gd name="T39" fmla="*/ 44 h 104"/>
                <a:gd name="T40" fmla="*/ 84 w 102"/>
                <a:gd name="T41" fmla="*/ 34 h 104"/>
                <a:gd name="T42" fmla="*/ 82 w 102"/>
                <a:gd name="T43" fmla="*/ 43 h 104"/>
                <a:gd name="T44" fmla="*/ 64 w 102"/>
                <a:gd name="T45" fmla="*/ 50 h 104"/>
                <a:gd name="T46" fmla="*/ 71 w 102"/>
                <a:gd name="T47" fmla="*/ 39 h 104"/>
                <a:gd name="T48" fmla="*/ 63 w 102"/>
                <a:gd name="T49" fmla="*/ 14 h 104"/>
                <a:gd name="T50" fmla="*/ 68 w 102"/>
                <a:gd name="T51" fmla="*/ 22 h 104"/>
                <a:gd name="T52" fmla="*/ 60 w 102"/>
                <a:gd name="T53" fmla="*/ 40 h 104"/>
                <a:gd name="T54" fmla="*/ 55 w 102"/>
                <a:gd name="T55" fmla="*/ 39 h 104"/>
                <a:gd name="T56" fmla="*/ 56 w 102"/>
                <a:gd name="T57" fmla="*/ 41 h 104"/>
                <a:gd name="T58" fmla="*/ 52 w 102"/>
                <a:gd name="T59" fmla="*/ 40 h 104"/>
                <a:gd name="T60" fmla="*/ 55 w 102"/>
                <a:gd name="T61" fmla="*/ 39 h 104"/>
                <a:gd name="T62" fmla="*/ 63 w 102"/>
                <a:gd name="T63" fmla="*/ 14 h 104"/>
                <a:gd name="T64" fmla="*/ 44 w 102"/>
                <a:gd name="T65" fmla="*/ 20 h 104"/>
                <a:gd name="T66" fmla="*/ 49 w 102"/>
                <a:gd name="T67" fmla="*/ 40 h 104"/>
                <a:gd name="T68" fmla="*/ 43 w 102"/>
                <a:gd name="T69" fmla="*/ 41 h 104"/>
                <a:gd name="T70" fmla="*/ 42 w 102"/>
                <a:gd name="T71" fmla="*/ 39 h 104"/>
                <a:gd name="T72" fmla="*/ 35 w 102"/>
                <a:gd name="T73" fmla="*/ 18 h 104"/>
                <a:gd name="T74" fmla="*/ 14 w 102"/>
                <a:gd name="T75" fmla="*/ 33 h 104"/>
                <a:gd name="T76" fmla="*/ 32 w 102"/>
                <a:gd name="T77" fmla="*/ 39 h 104"/>
                <a:gd name="T78" fmla="*/ 37 w 102"/>
                <a:gd name="T79" fmla="*/ 49 h 104"/>
                <a:gd name="T80" fmla="*/ 34 w 102"/>
                <a:gd name="T81" fmla="*/ 48 h 104"/>
                <a:gd name="T82" fmla="*/ 15 w 102"/>
                <a:gd name="T83" fmla="*/ 39 h 104"/>
                <a:gd name="T84" fmla="*/ 29 w 102"/>
                <a:gd name="T85" fmla="*/ 65 h 104"/>
                <a:gd name="T86" fmla="*/ 11 w 102"/>
                <a:gd name="T87" fmla="*/ 64 h 104"/>
                <a:gd name="T88" fmla="*/ 29 w 102"/>
                <a:gd name="T89" fmla="*/ 56 h 104"/>
                <a:gd name="T90" fmla="*/ 38 w 102"/>
                <a:gd name="T91" fmla="*/ 60 h 104"/>
                <a:gd name="T92" fmla="*/ 41 w 102"/>
                <a:gd name="T93" fmla="*/ 90 h 104"/>
                <a:gd name="T94" fmla="*/ 35 w 102"/>
                <a:gd name="T95" fmla="*/ 83 h 104"/>
                <a:gd name="T96" fmla="*/ 43 w 102"/>
                <a:gd name="T97" fmla="*/ 65 h 104"/>
                <a:gd name="T98" fmla="*/ 48 w 102"/>
                <a:gd name="T99" fmla="*/ 67 h 104"/>
                <a:gd name="T100" fmla="*/ 41 w 102"/>
                <a:gd name="T101" fmla="*/ 90 h 104"/>
                <a:gd name="T102" fmla="*/ 62 w 102"/>
                <a:gd name="T103" fmla="*/ 84 h 104"/>
                <a:gd name="T104" fmla="*/ 55 w 102"/>
                <a:gd name="T105" fmla="*/ 66 h 104"/>
                <a:gd name="T106" fmla="*/ 60 w 102"/>
                <a:gd name="T107" fmla="*/ 64 h 104"/>
                <a:gd name="T108" fmla="*/ 61 w 102"/>
                <a:gd name="T109" fmla="*/ 66 h 104"/>
                <a:gd name="T110" fmla="*/ 71 w 102"/>
                <a:gd name="T111" fmla="*/ 86 h 104"/>
                <a:gd name="T112" fmla="*/ 90 w 102"/>
                <a:gd name="T113" fmla="*/ 69 h 104"/>
                <a:gd name="T114" fmla="*/ 71 w 102"/>
                <a:gd name="T115" fmla="*/ 64 h 104"/>
                <a:gd name="T116" fmla="*/ 63 w 102"/>
                <a:gd name="T117" fmla="*/ 58 h 104"/>
                <a:gd name="T118" fmla="*/ 65 w 102"/>
                <a:gd name="T119" fmla="*/ 55 h 104"/>
                <a:gd name="T120" fmla="*/ 68 w 102"/>
                <a:gd name="T121" fmla="*/ 56 h 104"/>
                <a:gd name="T122" fmla="*/ 88 w 102"/>
                <a:gd name="T123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2" h="104">
                  <a:moveTo>
                    <a:pt x="99" y="58"/>
                  </a:moveTo>
                  <a:cubicBezTo>
                    <a:pt x="96" y="55"/>
                    <a:pt x="92" y="52"/>
                    <a:pt x="88" y="51"/>
                  </a:cubicBezTo>
                  <a:cubicBezTo>
                    <a:pt x="89" y="50"/>
                    <a:pt x="91" y="49"/>
                    <a:pt x="92" y="48"/>
                  </a:cubicBezTo>
                  <a:cubicBezTo>
                    <a:pt x="96" y="45"/>
                    <a:pt x="99" y="41"/>
                    <a:pt x="99" y="36"/>
                  </a:cubicBezTo>
                  <a:cubicBezTo>
                    <a:pt x="100" y="30"/>
                    <a:pt x="94" y="25"/>
                    <a:pt x="88" y="24"/>
                  </a:cubicBezTo>
                  <a:cubicBezTo>
                    <a:pt x="84" y="23"/>
                    <a:pt x="80" y="24"/>
                    <a:pt x="77" y="25"/>
                  </a:cubicBezTo>
                  <a:cubicBezTo>
                    <a:pt x="78" y="23"/>
                    <a:pt x="78" y="20"/>
                    <a:pt x="79" y="18"/>
                  </a:cubicBezTo>
                  <a:cubicBezTo>
                    <a:pt x="80" y="13"/>
                    <a:pt x="79" y="8"/>
                    <a:pt x="76" y="5"/>
                  </a:cubicBezTo>
                  <a:cubicBezTo>
                    <a:pt x="71" y="0"/>
                    <a:pt x="64" y="0"/>
                    <a:pt x="59" y="4"/>
                  </a:cubicBezTo>
                  <a:cubicBezTo>
                    <a:pt x="55" y="6"/>
                    <a:pt x="53" y="10"/>
                    <a:pt x="51" y="14"/>
                  </a:cubicBezTo>
                  <a:cubicBezTo>
                    <a:pt x="51" y="13"/>
                    <a:pt x="50" y="12"/>
                    <a:pt x="50" y="11"/>
                  </a:cubicBezTo>
                  <a:cubicBezTo>
                    <a:pt x="48" y="6"/>
                    <a:pt x="44" y="3"/>
                    <a:pt x="39" y="2"/>
                  </a:cubicBezTo>
                  <a:cubicBezTo>
                    <a:pt x="33" y="2"/>
                    <a:pt x="27" y="6"/>
                    <a:pt x="25" y="12"/>
                  </a:cubicBezTo>
                  <a:cubicBezTo>
                    <a:pt x="24" y="17"/>
                    <a:pt x="24" y="21"/>
                    <a:pt x="26" y="26"/>
                  </a:cubicBezTo>
                  <a:cubicBezTo>
                    <a:pt x="24" y="25"/>
                    <a:pt x="22" y="24"/>
                    <a:pt x="20" y="23"/>
                  </a:cubicBezTo>
                  <a:cubicBezTo>
                    <a:pt x="16" y="22"/>
                    <a:pt x="11" y="22"/>
                    <a:pt x="7" y="25"/>
                  </a:cubicBezTo>
                  <a:cubicBezTo>
                    <a:pt x="2" y="29"/>
                    <a:pt x="1" y="37"/>
                    <a:pt x="4" y="42"/>
                  </a:cubicBezTo>
                  <a:cubicBezTo>
                    <a:pt x="6" y="46"/>
                    <a:pt x="10" y="49"/>
                    <a:pt x="14" y="51"/>
                  </a:cubicBezTo>
                  <a:cubicBezTo>
                    <a:pt x="12" y="52"/>
                    <a:pt x="11" y="52"/>
                    <a:pt x="9" y="53"/>
                  </a:cubicBezTo>
                  <a:cubicBezTo>
                    <a:pt x="5" y="55"/>
                    <a:pt x="2" y="59"/>
                    <a:pt x="1" y="64"/>
                  </a:cubicBezTo>
                  <a:cubicBezTo>
                    <a:pt x="0" y="70"/>
                    <a:pt x="5" y="76"/>
                    <a:pt x="11" y="78"/>
                  </a:cubicBezTo>
                  <a:cubicBezTo>
                    <a:pt x="17" y="80"/>
                    <a:pt x="23" y="78"/>
                    <a:pt x="28" y="75"/>
                  </a:cubicBezTo>
                  <a:cubicBezTo>
                    <a:pt x="29" y="75"/>
                    <a:pt x="29" y="75"/>
                    <a:pt x="29" y="74"/>
                  </a:cubicBezTo>
                  <a:cubicBezTo>
                    <a:pt x="27" y="78"/>
                    <a:pt x="26" y="82"/>
                    <a:pt x="25" y="87"/>
                  </a:cubicBezTo>
                  <a:cubicBezTo>
                    <a:pt x="24" y="91"/>
                    <a:pt x="25" y="96"/>
                    <a:pt x="28" y="100"/>
                  </a:cubicBezTo>
                  <a:cubicBezTo>
                    <a:pt x="32" y="104"/>
                    <a:pt x="40" y="104"/>
                    <a:pt x="45" y="101"/>
                  </a:cubicBezTo>
                  <a:cubicBezTo>
                    <a:pt x="49" y="98"/>
                    <a:pt x="52" y="93"/>
                    <a:pt x="53" y="88"/>
                  </a:cubicBezTo>
                  <a:cubicBezTo>
                    <a:pt x="54" y="90"/>
                    <a:pt x="55" y="93"/>
                    <a:pt x="57" y="95"/>
                  </a:cubicBezTo>
                  <a:cubicBezTo>
                    <a:pt x="59" y="99"/>
                    <a:pt x="63" y="102"/>
                    <a:pt x="68" y="102"/>
                  </a:cubicBezTo>
                  <a:cubicBezTo>
                    <a:pt x="74" y="102"/>
                    <a:pt x="80" y="96"/>
                    <a:pt x="81" y="90"/>
                  </a:cubicBezTo>
                  <a:cubicBezTo>
                    <a:pt x="82" y="86"/>
                    <a:pt x="81" y="81"/>
                    <a:pt x="79" y="77"/>
                  </a:cubicBezTo>
                  <a:cubicBezTo>
                    <a:pt x="81" y="78"/>
                    <a:pt x="83" y="78"/>
                    <a:pt x="84" y="79"/>
                  </a:cubicBezTo>
                  <a:cubicBezTo>
                    <a:pt x="89" y="80"/>
                    <a:pt x="94" y="79"/>
                    <a:pt x="98" y="76"/>
                  </a:cubicBezTo>
                  <a:cubicBezTo>
                    <a:pt x="102" y="71"/>
                    <a:pt x="102" y="64"/>
                    <a:pt x="99" y="58"/>
                  </a:cubicBezTo>
                  <a:close/>
                  <a:moveTo>
                    <a:pt x="59" y="56"/>
                  </a:moveTo>
                  <a:cubicBezTo>
                    <a:pt x="57" y="61"/>
                    <a:pt x="52" y="64"/>
                    <a:pt x="47" y="62"/>
                  </a:cubicBezTo>
                  <a:cubicBezTo>
                    <a:pt x="44" y="61"/>
                    <a:pt x="41" y="58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41" y="51"/>
                    <a:pt x="41" y="50"/>
                  </a:cubicBezTo>
                  <a:cubicBezTo>
                    <a:pt x="43" y="45"/>
                    <a:pt x="48" y="43"/>
                    <a:pt x="53" y="44"/>
                  </a:cubicBezTo>
                  <a:cubicBezTo>
                    <a:pt x="58" y="46"/>
                    <a:pt x="61" y="51"/>
                    <a:pt x="59" y="56"/>
                  </a:cubicBezTo>
                  <a:close/>
                  <a:moveTo>
                    <a:pt x="84" y="34"/>
                  </a:moveTo>
                  <a:cubicBezTo>
                    <a:pt x="88" y="33"/>
                    <a:pt x="90" y="34"/>
                    <a:pt x="89" y="37"/>
                  </a:cubicBezTo>
                  <a:cubicBezTo>
                    <a:pt x="88" y="39"/>
                    <a:pt x="85" y="41"/>
                    <a:pt x="82" y="43"/>
                  </a:cubicBezTo>
                  <a:cubicBezTo>
                    <a:pt x="79" y="45"/>
                    <a:pt x="76" y="46"/>
                    <a:pt x="73" y="47"/>
                  </a:cubicBezTo>
                  <a:cubicBezTo>
                    <a:pt x="70" y="48"/>
                    <a:pt x="67" y="49"/>
                    <a:pt x="64" y="50"/>
                  </a:cubicBezTo>
                  <a:cubicBezTo>
                    <a:pt x="63" y="49"/>
                    <a:pt x="63" y="47"/>
                    <a:pt x="62" y="46"/>
                  </a:cubicBezTo>
                  <a:cubicBezTo>
                    <a:pt x="65" y="43"/>
                    <a:pt x="68" y="41"/>
                    <a:pt x="71" y="39"/>
                  </a:cubicBezTo>
                  <a:cubicBezTo>
                    <a:pt x="75" y="36"/>
                    <a:pt x="80" y="34"/>
                    <a:pt x="84" y="34"/>
                  </a:cubicBezTo>
                  <a:close/>
                  <a:moveTo>
                    <a:pt x="63" y="14"/>
                  </a:moveTo>
                  <a:cubicBezTo>
                    <a:pt x="65" y="11"/>
                    <a:pt x="68" y="10"/>
                    <a:pt x="69" y="12"/>
                  </a:cubicBezTo>
                  <a:cubicBezTo>
                    <a:pt x="70" y="14"/>
                    <a:pt x="69" y="18"/>
                    <a:pt x="68" y="22"/>
                  </a:cubicBezTo>
                  <a:cubicBezTo>
                    <a:pt x="67" y="25"/>
                    <a:pt x="66" y="28"/>
                    <a:pt x="64" y="31"/>
                  </a:cubicBezTo>
                  <a:cubicBezTo>
                    <a:pt x="63" y="34"/>
                    <a:pt x="61" y="37"/>
                    <a:pt x="60" y="40"/>
                  </a:cubicBezTo>
                  <a:cubicBezTo>
                    <a:pt x="60" y="40"/>
                    <a:pt x="59" y="41"/>
                    <a:pt x="59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5" y="40"/>
                    <a:pt x="55" y="40"/>
                  </a:cubicBezTo>
                  <a:cubicBezTo>
                    <a:pt x="54" y="40"/>
                    <a:pt x="53" y="40"/>
                    <a:pt x="52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5"/>
                    <a:pt x="56" y="31"/>
                    <a:pt x="57" y="27"/>
                  </a:cubicBezTo>
                  <a:cubicBezTo>
                    <a:pt x="58" y="22"/>
                    <a:pt x="60" y="17"/>
                    <a:pt x="63" y="14"/>
                  </a:cubicBezTo>
                  <a:close/>
                  <a:moveTo>
                    <a:pt x="39" y="13"/>
                  </a:moveTo>
                  <a:cubicBezTo>
                    <a:pt x="40" y="14"/>
                    <a:pt x="42" y="17"/>
                    <a:pt x="44" y="20"/>
                  </a:cubicBezTo>
                  <a:cubicBezTo>
                    <a:pt x="45" y="24"/>
                    <a:pt x="46" y="27"/>
                    <a:pt x="47" y="30"/>
                  </a:cubicBezTo>
                  <a:cubicBezTo>
                    <a:pt x="48" y="34"/>
                    <a:pt x="48" y="37"/>
                    <a:pt x="49" y="40"/>
                  </a:cubicBezTo>
                  <a:cubicBezTo>
                    <a:pt x="47" y="40"/>
                    <a:pt x="45" y="40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1" y="36"/>
                    <a:pt x="39" y="34"/>
                    <a:pt x="38" y="31"/>
                  </a:cubicBezTo>
                  <a:cubicBezTo>
                    <a:pt x="36" y="27"/>
                    <a:pt x="35" y="22"/>
                    <a:pt x="35" y="18"/>
                  </a:cubicBezTo>
                  <a:cubicBezTo>
                    <a:pt x="35" y="14"/>
                    <a:pt x="36" y="11"/>
                    <a:pt x="39" y="13"/>
                  </a:cubicBezTo>
                  <a:close/>
                  <a:moveTo>
                    <a:pt x="14" y="33"/>
                  </a:moveTo>
                  <a:cubicBezTo>
                    <a:pt x="16" y="32"/>
                    <a:pt x="20" y="33"/>
                    <a:pt x="23" y="34"/>
                  </a:cubicBezTo>
                  <a:cubicBezTo>
                    <a:pt x="26" y="36"/>
                    <a:pt x="29" y="38"/>
                    <a:pt x="32" y="39"/>
                  </a:cubicBezTo>
                  <a:cubicBezTo>
                    <a:pt x="35" y="41"/>
                    <a:pt x="37" y="43"/>
                    <a:pt x="40" y="44"/>
                  </a:cubicBezTo>
                  <a:cubicBezTo>
                    <a:pt x="39" y="46"/>
                    <a:pt x="38" y="47"/>
                    <a:pt x="37" y="49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8"/>
                    <a:pt x="29" y="47"/>
                    <a:pt x="27" y="46"/>
                  </a:cubicBezTo>
                  <a:cubicBezTo>
                    <a:pt x="22" y="44"/>
                    <a:pt x="18" y="42"/>
                    <a:pt x="15" y="39"/>
                  </a:cubicBezTo>
                  <a:cubicBezTo>
                    <a:pt x="12" y="37"/>
                    <a:pt x="11" y="34"/>
                    <a:pt x="14" y="33"/>
                  </a:cubicBezTo>
                  <a:close/>
                  <a:moveTo>
                    <a:pt x="29" y="65"/>
                  </a:moveTo>
                  <a:cubicBezTo>
                    <a:pt x="25" y="67"/>
                    <a:pt x="20" y="68"/>
                    <a:pt x="16" y="68"/>
                  </a:cubicBezTo>
                  <a:cubicBezTo>
                    <a:pt x="13" y="68"/>
                    <a:pt x="10" y="67"/>
                    <a:pt x="11" y="64"/>
                  </a:cubicBezTo>
                  <a:cubicBezTo>
                    <a:pt x="12" y="63"/>
                    <a:pt x="16" y="61"/>
                    <a:pt x="19" y="59"/>
                  </a:cubicBezTo>
                  <a:cubicBezTo>
                    <a:pt x="22" y="58"/>
                    <a:pt x="26" y="57"/>
                    <a:pt x="29" y="56"/>
                  </a:cubicBezTo>
                  <a:cubicBezTo>
                    <a:pt x="31" y="55"/>
                    <a:pt x="34" y="55"/>
                    <a:pt x="36" y="54"/>
                  </a:cubicBezTo>
                  <a:cubicBezTo>
                    <a:pt x="37" y="56"/>
                    <a:pt x="37" y="58"/>
                    <a:pt x="38" y="60"/>
                  </a:cubicBezTo>
                  <a:cubicBezTo>
                    <a:pt x="35" y="62"/>
                    <a:pt x="33" y="63"/>
                    <a:pt x="29" y="65"/>
                  </a:cubicBezTo>
                  <a:close/>
                  <a:moveTo>
                    <a:pt x="41" y="90"/>
                  </a:moveTo>
                  <a:cubicBezTo>
                    <a:pt x="39" y="93"/>
                    <a:pt x="36" y="94"/>
                    <a:pt x="35" y="92"/>
                  </a:cubicBezTo>
                  <a:cubicBezTo>
                    <a:pt x="34" y="90"/>
                    <a:pt x="34" y="86"/>
                    <a:pt x="35" y="83"/>
                  </a:cubicBezTo>
                  <a:cubicBezTo>
                    <a:pt x="36" y="79"/>
                    <a:pt x="38" y="76"/>
                    <a:pt x="39" y="73"/>
                  </a:cubicBezTo>
                  <a:cubicBezTo>
                    <a:pt x="41" y="70"/>
                    <a:pt x="42" y="68"/>
                    <a:pt x="43" y="65"/>
                  </a:cubicBezTo>
                  <a:cubicBezTo>
                    <a:pt x="44" y="66"/>
                    <a:pt x="45" y="66"/>
                    <a:pt x="46" y="67"/>
                  </a:cubicBezTo>
                  <a:cubicBezTo>
                    <a:pt x="47" y="67"/>
                    <a:pt x="47" y="67"/>
                    <a:pt x="48" y="67"/>
                  </a:cubicBezTo>
                  <a:cubicBezTo>
                    <a:pt x="48" y="70"/>
                    <a:pt x="47" y="74"/>
                    <a:pt x="46" y="78"/>
                  </a:cubicBezTo>
                  <a:cubicBezTo>
                    <a:pt x="45" y="82"/>
                    <a:pt x="43" y="87"/>
                    <a:pt x="41" y="90"/>
                  </a:cubicBezTo>
                  <a:close/>
                  <a:moveTo>
                    <a:pt x="68" y="91"/>
                  </a:moveTo>
                  <a:cubicBezTo>
                    <a:pt x="66" y="90"/>
                    <a:pt x="63" y="88"/>
                    <a:pt x="62" y="84"/>
                  </a:cubicBezTo>
                  <a:cubicBezTo>
                    <a:pt x="60" y="81"/>
                    <a:pt x="59" y="78"/>
                    <a:pt x="57" y="75"/>
                  </a:cubicBezTo>
                  <a:cubicBezTo>
                    <a:pt x="56" y="72"/>
                    <a:pt x="56" y="69"/>
                    <a:pt x="55" y="66"/>
                  </a:cubicBezTo>
                  <a:cubicBezTo>
                    <a:pt x="56" y="66"/>
                    <a:pt x="58" y="65"/>
                    <a:pt x="59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1" y="66"/>
                    <a:pt x="61" y="66"/>
                  </a:cubicBezTo>
                  <a:cubicBezTo>
                    <a:pt x="63" y="68"/>
                    <a:pt x="64" y="71"/>
                    <a:pt x="66" y="73"/>
                  </a:cubicBezTo>
                  <a:cubicBezTo>
                    <a:pt x="68" y="77"/>
                    <a:pt x="70" y="82"/>
                    <a:pt x="71" y="86"/>
                  </a:cubicBezTo>
                  <a:cubicBezTo>
                    <a:pt x="71" y="90"/>
                    <a:pt x="70" y="92"/>
                    <a:pt x="68" y="91"/>
                  </a:cubicBezTo>
                  <a:close/>
                  <a:moveTo>
                    <a:pt x="90" y="69"/>
                  </a:moveTo>
                  <a:cubicBezTo>
                    <a:pt x="88" y="69"/>
                    <a:pt x="84" y="69"/>
                    <a:pt x="81" y="68"/>
                  </a:cubicBezTo>
                  <a:cubicBezTo>
                    <a:pt x="77" y="67"/>
                    <a:pt x="74" y="66"/>
                    <a:pt x="71" y="64"/>
                  </a:cubicBezTo>
                  <a:cubicBezTo>
                    <a:pt x="68" y="63"/>
                    <a:pt x="65" y="61"/>
                    <a:pt x="62" y="60"/>
                  </a:cubicBezTo>
                  <a:cubicBezTo>
                    <a:pt x="63" y="59"/>
                    <a:pt x="63" y="59"/>
                    <a:pt x="63" y="58"/>
                  </a:cubicBezTo>
                  <a:cubicBezTo>
                    <a:pt x="64" y="57"/>
                    <a:pt x="64" y="56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6" y="56"/>
                    <a:pt x="67" y="56"/>
                    <a:pt x="68" y="56"/>
                  </a:cubicBezTo>
                  <a:cubicBezTo>
                    <a:pt x="71" y="56"/>
                    <a:pt x="73" y="56"/>
                    <a:pt x="76" y="57"/>
                  </a:cubicBezTo>
                  <a:cubicBezTo>
                    <a:pt x="80" y="58"/>
                    <a:pt x="85" y="60"/>
                    <a:pt x="88" y="62"/>
                  </a:cubicBezTo>
                  <a:cubicBezTo>
                    <a:pt x="91" y="65"/>
                    <a:pt x="92" y="68"/>
                    <a:pt x="90" y="6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5" name="Freeform 243"/>
            <p:cNvSpPr>
              <a:spLocks/>
            </p:cNvSpPr>
            <p:nvPr/>
          </p:nvSpPr>
          <p:spPr bwMode="auto">
            <a:xfrm>
              <a:off x="1266825" y="4149726"/>
              <a:ext cx="55563" cy="98425"/>
            </a:xfrm>
            <a:custGeom>
              <a:avLst/>
              <a:gdLst>
                <a:gd name="T0" fmla="*/ 8 w 15"/>
                <a:gd name="T1" fmla="*/ 1 h 26"/>
                <a:gd name="T2" fmla="*/ 1 w 15"/>
                <a:gd name="T3" fmla="*/ 7 h 26"/>
                <a:gd name="T4" fmla="*/ 3 w 15"/>
                <a:gd name="T5" fmla="*/ 16 h 26"/>
                <a:gd name="T6" fmla="*/ 13 w 15"/>
                <a:gd name="T7" fmla="*/ 26 h 26"/>
                <a:gd name="T8" fmla="*/ 14 w 15"/>
                <a:gd name="T9" fmla="*/ 11 h 26"/>
                <a:gd name="T10" fmla="*/ 8 w 15"/>
                <a:gd name="T11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1"/>
                  </a:moveTo>
                  <a:cubicBezTo>
                    <a:pt x="4" y="0"/>
                    <a:pt x="1" y="4"/>
                    <a:pt x="1" y="7"/>
                  </a:cubicBezTo>
                  <a:cubicBezTo>
                    <a:pt x="0" y="10"/>
                    <a:pt x="1" y="13"/>
                    <a:pt x="3" y="16"/>
                  </a:cubicBezTo>
                  <a:cubicBezTo>
                    <a:pt x="6" y="20"/>
                    <a:pt x="10" y="23"/>
                    <a:pt x="13" y="26"/>
                  </a:cubicBezTo>
                  <a:cubicBezTo>
                    <a:pt x="13" y="26"/>
                    <a:pt x="15" y="16"/>
                    <a:pt x="14" y="11"/>
                  </a:cubicBezTo>
                  <a:cubicBezTo>
                    <a:pt x="13" y="6"/>
                    <a:pt x="12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6" name="Freeform 244"/>
            <p:cNvSpPr>
              <a:spLocks noEditPoints="1"/>
            </p:cNvSpPr>
            <p:nvPr/>
          </p:nvSpPr>
          <p:spPr bwMode="auto">
            <a:xfrm>
              <a:off x="1022350" y="4108451"/>
              <a:ext cx="776288" cy="776288"/>
            </a:xfrm>
            <a:custGeom>
              <a:avLst/>
              <a:gdLst>
                <a:gd name="T0" fmla="*/ 122 w 207"/>
                <a:gd name="T1" fmla="*/ 3 h 206"/>
                <a:gd name="T2" fmla="*/ 94 w 207"/>
                <a:gd name="T3" fmla="*/ 17 h 206"/>
                <a:gd name="T4" fmla="*/ 91 w 207"/>
                <a:gd name="T5" fmla="*/ 78 h 206"/>
                <a:gd name="T6" fmla="*/ 43 w 207"/>
                <a:gd name="T7" fmla="*/ 31 h 206"/>
                <a:gd name="T8" fmla="*/ 15 w 207"/>
                <a:gd name="T9" fmla="*/ 71 h 206"/>
                <a:gd name="T10" fmla="*/ 3 w 207"/>
                <a:gd name="T11" fmla="*/ 100 h 206"/>
                <a:gd name="T12" fmla="*/ 76 w 207"/>
                <a:gd name="T13" fmla="*/ 112 h 206"/>
                <a:gd name="T14" fmla="*/ 53 w 207"/>
                <a:gd name="T15" fmla="*/ 127 h 206"/>
                <a:gd name="T16" fmla="*/ 38 w 207"/>
                <a:gd name="T17" fmla="*/ 183 h 206"/>
                <a:gd name="T18" fmla="*/ 82 w 207"/>
                <a:gd name="T19" fmla="*/ 203 h 206"/>
                <a:gd name="T20" fmla="*/ 110 w 207"/>
                <a:gd name="T21" fmla="*/ 191 h 206"/>
                <a:gd name="T22" fmla="*/ 116 w 207"/>
                <a:gd name="T23" fmla="*/ 129 h 206"/>
                <a:gd name="T24" fmla="*/ 167 w 207"/>
                <a:gd name="T25" fmla="*/ 176 h 206"/>
                <a:gd name="T26" fmla="*/ 193 w 207"/>
                <a:gd name="T27" fmla="*/ 135 h 206"/>
                <a:gd name="T28" fmla="*/ 203 w 207"/>
                <a:gd name="T29" fmla="*/ 105 h 206"/>
                <a:gd name="T30" fmla="*/ 131 w 207"/>
                <a:gd name="T31" fmla="*/ 96 h 206"/>
                <a:gd name="T32" fmla="*/ 154 w 207"/>
                <a:gd name="T33" fmla="*/ 77 h 206"/>
                <a:gd name="T34" fmla="*/ 167 w 207"/>
                <a:gd name="T35" fmla="*/ 21 h 206"/>
                <a:gd name="T36" fmla="*/ 114 w 207"/>
                <a:gd name="T37" fmla="*/ 108 h 206"/>
                <a:gd name="T38" fmla="*/ 93 w 207"/>
                <a:gd name="T39" fmla="*/ 99 h 206"/>
                <a:gd name="T40" fmla="*/ 114 w 207"/>
                <a:gd name="T41" fmla="*/ 108 h 206"/>
                <a:gd name="T42" fmla="*/ 36 w 207"/>
                <a:gd name="T43" fmla="*/ 93 h 206"/>
                <a:gd name="T44" fmla="*/ 41 w 207"/>
                <a:gd name="T45" fmla="*/ 79 h 206"/>
                <a:gd name="T46" fmla="*/ 55 w 207"/>
                <a:gd name="T47" fmla="*/ 59 h 206"/>
                <a:gd name="T48" fmla="*/ 80 w 207"/>
                <a:gd name="T49" fmla="*/ 88 h 206"/>
                <a:gd name="T50" fmla="*/ 75 w 207"/>
                <a:gd name="T51" fmla="*/ 97 h 206"/>
                <a:gd name="T52" fmla="*/ 96 w 207"/>
                <a:gd name="T53" fmla="*/ 131 h 206"/>
                <a:gd name="T54" fmla="*/ 92 w 207"/>
                <a:gd name="T55" fmla="*/ 171 h 206"/>
                <a:gd name="T56" fmla="*/ 78 w 207"/>
                <a:gd name="T57" fmla="*/ 165 h 206"/>
                <a:gd name="T58" fmla="*/ 58 w 207"/>
                <a:gd name="T59" fmla="*/ 152 h 206"/>
                <a:gd name="T60" fmla="*/ 87 w 207"/>
                <a:gd name="T61" fmla="*/ 127 h 206"/>
                <a:gd name="T62" fmla="*/ 96 w 207"/>
                <a:gd name="T63" fmla="*/ 131 h 206"/>
                <a:gd name="T64" fmla="*/ 165 w 207"/>
                <a:gd name="T65" fmla="*/ 108 h 206"/>
                <a:gd name="T66" fmla="*/ 172 w 207"/>
                <a:gd name="T67" fmla="*/ 121 h 206"/>
                <a:gd name="T68" fmla="*/ 163 w 207"/>
                <a:gd name="T69" fmla="*/ 143 h 206"/>
                <a:gd name="T70" fmla="*/ 136 w 207"/>
                <a:gd name="T71" fmla="*/ 137 h 206"/>
                <a:gd name="T72" fmla="*/ 130 w 207"/>
                <a:gd name="T73" fmla="*/ 115 h 206"/>
                <a:gd name="T74" fmla="*/ 143 w 207"/>
                <a:gd name="T75" fmla="*/ 44 h 206"/>
                <a:gd name="T76" fmla="*/ 137 w 207"/>
                <a:gd name="T77" fmla="*/ 72 h 206"/>
                <a:gd name="T78" fmla="*/ 115 w 207"/>
                <a:gd name="T79" fmla="*/ 77 h 206"/>
                <a:gd name="T80" fmla="*/ 108 w 207"/>
                <a:gd name="T81" fmla="*/ 42 h 206"/>
                <a:gd name="T82" fmla="*/ 121 w 207"/>
                <a:gd name="T83" fmla="*/ 35 h 206"/>
                <a:gd name="T84" fmla="*/ 143 w 207"/>
                <a:gd name="T85" fmla="*/ 4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206">
                  <a:moveTo>
                    <a:pt x="135" y="14"/>
                  </a:moveTo>
                  <a:cubicBezTo>
                    <a:pt x="130" y="11"/>
                    <a:pt x="127" y="6"/>
                    <a:pt x="122" y="3"/>
                  </a:cubicBezTo>
                  <a:cubicBezTo>
                    <a:pt x="116" y="0"/>
                    <a:pt x="110" y="1"/>
                    <a:pt x="105" y="4"/>
                  </a:cubicBezTo>
                  <a:cubicBezTo>
                    <a:pt x="100" y="7"/>
                    <a:pt x="96" y="12"/>
                    <a:pt x="94" y="17"/>
                  </a:cubicBezTo>
                  <a:cubicBezTo>
                    <a:pt x="85" y="35"/>
                    <a:pt x="88" y="56"/>
                    <a:pt x="96" y="76"/>
                  </a:cubicBezTo>
                  <a:cubicBezTo>
                    <a:pt x="94" y="76"/>
                    <a:pt x="92" y="77"/>
                    <a:pt x="91" y="78"/>
                  </a:cubicBezTo>
                  <a:cubicBezTo>
                    <a:pt x="88" y="69"/>
                    <a:pt x="84" y="61"/>
                    <a:pt x="79" y="54"/>
                  </a:cubicBezTo>
                  <a:cubicBezTo>
                    <a:pt x="70" y="42"/>
                    <a:pt x="57" y="33"/>
                    <a:pt x="43" y="31"/>
                  </a:cubicBezTo>
                  <a:cubicBezTo>
                    <a:pt x="35" y="29"/>
                    <a:pt x="28" y="32"/>
                    <a:pt x="23" y="39"/>
                  </a:cubicBezTo>
                  <a:cubicBezTo>
                    <a:pt x="17" y="49"/>
                    <a:pt x="21" y="61"/>
                    <a:pt x="15" y="71"/>
                  </a:cubicBezTo>
                  <a:cubicBezTo>
                    <a:pt x="12" y="75"/>
                    <a:pt x="6" y="78"/>
                    <a:pt x="3" y="83"/>
                  </a:cubicBezTo>
                  <a:cubicBezTo>
                    <a:pt x="0" y="88"/>
                    <a:pt x="1" y="95"/>
                    <a:pt x="3" y="100"/>
                  </a:cubicBezTo>
                  <a:cubicBezTo>
                    <a:pt x="6" y="105"/>
                    <a:pt x="11" y="109"/>
                    <a:pt x="16" y="112"/>
                  </a:cubicBezTo>
                  <a:cubicBezTo>
                    <a:pt x="34" y="122"/>
                    <a:pt x="56" y="119"/>
                    <a:pt x="76" y="112"/>
                  </a:cubicBezTo>
                  <a:cubicBezTo>
                    <a:pt x="77" y="113"/>
                    <a:pt x="77" y="114"/>
                    <a:pt x="78" y="116"/>
                  </a:cubicBezTo>
                  <a:cubicBezTo>
                    <a:pt x="69" y="118"/>
                    <a:pt x="60" y="122"/>
                    <a:pt x="53" y="127"/>
                  </a:cubicBezTo>
                  <a:cubicBezTo>
                    <a:pt x="41" y="136"/>
                    <a:pt x="32" y="149"/>
                    <a:pt x="29" y="163"/>
                  </a:cubicBezTo>
                  <a:cubicBezTo>
                    <a:pt x="28" y="171"/>
                    <a:pt x="31" y="179"/>
                    <a:pt x="38" y="183"/>
                  </a:cubicBezTo>
                  <a:cubicBezTo>
                    <a:pt x="47" y="190"/>
                    <a:pt x="60" y="186"/>
                    <a:pt x="69" y="192"/>
                  </a:cubicBezTo>
                  <a:cubicBezTo>
                    <a:pt x="74" y="195"/>
                    <a:pt x="77" y="200"/>
                    <a:pt x="82" y="203"/>
                  </a:cubicBezTo>
                  <a:cubicBezTo>
                    <a:pt x="87" y="206"/>
                    <a:pt x="93" y="206"/>
                    <a:pt x="98" y="203"/>
                  </a:cubicBezTo>
                  <a:cubicBezTo>
                    <a:pt x="103" y="201"/>
                    <a:pt x="107" y="196"/>
                    <a:pt x="110" y="191"/>
                  </a:cubicBezTo>
                  <a:cubicBezTo>
                    <a:pt x="120" y="173"/>
                    <a:pt x="118" y="151"/>
                    <a:pt x="111" y="131"/>
                  </a:cubicBezTo>
                  <a:cubicBezTo>
                    <a:pt x="113" y="131"/>
                    <a:pt x="115" y="130"/>
                    <a:pt x="116" y="129"/>
                  </a:cubicBezTo>
                  <a:cubicBezTo>
                    <a:pt x="120" y="138"/>
                    <a:pt x="124" y="147"/>
                    <a:pt x="130" y="154"/>
                  </a:cubicBezTo>
                  <a:cubicBezTo>
                    <a:pt x="139" y="166"/>
                    <a:pt x="153" y="174"/>
                    <a:pt x="167" y="176"/>
                  </a:cubicBezTo>
                  <a:cubicBezTo>
                    <a:pt x="175" y="177"/>
                    <a:pt x="182" y="173"/>
                    <a:pt x="186" y="167"/>
                  </a:cubicBezTo>
                  <a:cubicBezTo>
                    <a:pt x="192" y="157"/>
                    <a:pt x="188" y="145"/>
                    <a:pt x="193" y="135"/>
                  </a:cubicBezTo>
                  <a:cubicBezTo>
                    <a:pt x="196" y="130"/>
                    <a:pt x="202" y="127"/>
                    <a:pt x="204" y="122"/>
                  </a:cubicBezTo>
                  <a:cubicBezTo>
                    <a:pt x="207" y="116"/>
                    <a:pt x="206" y="110"/>
                    <a:pt x="203" y="105"/>
                  </a:cubicBezTo>
                  <a:cubicBezTo>
                    <a:pt x="200" y="100"/>
                    <a:pt x="196" y="96"/>
                    <a:pt x="191" y="94"/>
                  </a:cubicBezTo>
                  <a:cubicBezTo>
                    <a:pt x="172" y="85"/>
                    <a:pt x="151" y="88"/>
                    <a:pt x="131" y="96"/>
                  </a:cubicBezTo>
                  <a:cubicBezTo>
                    <a:pt x="131" y="94"/>
                    <a:pt x="130" y="92"/>
                    <a:pt x="129" y="91"/>
                  </a:cubicBezTo>
                  <a:cubicBezTo>
                    <a:pt x="138" y="87"/>
                    <a:pt x="147" y="83"/>
                    <a:pt x="154" y="77"/>
                  </a:cubicBezTo>
                  <a:cubicBezTo>
                    <a:pt x="166" y="68"/>
                    <a:pt x="175" y="55"/>
                    <a:pt x="176" y="40"/>
                  </a:cubicBezTo>
                  <a:cubicBezTo>
                    <a:pt x="177" y="32"/>
                    <a:pt x="173" y="25"/>
                    <a:pt x="167" y="21"/>
                  </a:cubicBezTo>
                  <a:cubicBezTo>
                    <a:pt x="157" y="15"/>
                    <a:pt x="145" y="20"/>
                    <a:pt x="135" y="14"/>
                  </a:cubicBezTo>
                  <a:close/>
                  <a:moveTo>
                    <a:pt x="114" y="108"/>
                  </a:moveTo>
                  <a:cubicBezTo>
                    <a:pt x="112" y="114"/>
                    <a:pt x="105" y="116"/>
                    <a:pt x="99" y="114"/>
                  </a:cubicBezTo>
                  <a:cubicBezTo>
                    <a:pt x="93" y="111"/>
                    <a:pt x="90" y="104"/>
                    <a:pt x="93" y="99"/>
                  </a:cubicBezTo>
                  <a:cubicBezTo>
                    <a:pt x="96" y="93"/>
                    <a:pt x="103" y="90"/>
                    <a:pt x="108" y="93"/>
                  </a:cubicBezTo>
                  <a:cubicBezTo>
                    <a:pt x="114" y="95"/>
                    <a:pt x="117" y="102"/>
                    <a:pt x="114" y="108"/>
                  </a:cubicBezTo>
                  <a:close/>
                  <a:moveTo>
                    <a:pt x="42" y="99"/>
                  </a:moveTo>
                  <a:cubicBezTo>
                    <a:pt x="39" y="97"/>
                    <a:pt x="37" y="95"/>
                    <a:pt x="36" y="93"/>
                  </a:cubicBezTo>
                  <a:cubicBezTo>
                    <a:pt x="34" y="91"/>
                    <a:pt x="34" y="87"/>
                    <a:pt x="35" y="85"/>
                  </a:cubicBezTo>
                  <a:cubicBezTo>
                    <a:pt x="37" y="83"/>
                    <a:pt x="40" y="81"/>
                    <a:pt x="41" y="79"/>
                  </a:cubicBezTo>
                  <a:cubicBezTo>
                    <a:pt x="44" y="74"/>
                    <a:pt x="42" y="68"/>
                    <a:pt x="45" y="63"/>
                  </a:cubicBezTo>
                  <a:cubicBezTo>
                    <a:pt x="47" y="60"/>
                    <a:pt x="51" y="59"/>
                    <a:pt x="55" y="59"/>
                  </a:cubicBezTo>
                  <a:cubicBezTo>
                    <a:pt x="62" y="60"/>
                    <a:pt x="68" y="65"/>
                    <a:pt x="72" y="71"/>
                  </a:cubicBezTo>
                  <a:cubicBezTo>
                    <a:pt x="76" y="76"/>
                    <a:pt x="78" y="82"/>
                    <a:pt x="80" y="88"/>
                  </a:cubicBezTo>
                  <a:cubicBezTo>
                    <a:pt x="79" y="89"/>
                    <a:pt x="78" y="90"/>
                    <a:pt x="77" y="91"/>
                  </a:cubicBezTo>
                  <a:cubicBezTo>
                    <a:pt x="77" y="93"/>
                    <a:pt x="76" y="95"/>
                    <a:pt x="75" y="97"/>
                  </a:cubicBezTo>
                  <a:cubicBezTo>
                    <a:pt x="65" y="102"/>
                    <a:pt x="52" y="104"/>
                    <a:pt x="42" y="99"/>
                  </a:cubicBezTo>
                  <a:close/>
                  <a:moveTo>
                    <a:pt x="96" y="131"/>
                  </a:moveTo>
                  <a:cubicBezTo>
                    <a:pt x="101" y="142"/>
                    <a:pt x="103" y="155"/>
                    <a:pt x="98" y="165"/>
                  </a:cubicBezTo>
                  <a:cubicBezTo>
                    <a:pt x="96" y="168"/>
                    <a:pt x="94" y="170"/>
                    <a:pt x="92" y="171"/>
                  </a:cubicBezTo>
                  <a:cubicBezTo>
                    <a:pt x="89" y="172"/>
                    <a:pt x="86" y="173"/>
                    <a:pt x="84" y="171"/>
                  </a:cubicBezTo>
                  <a:cubicBezTo>
                    <a:pt x="81" y="170"/>
                    <a:pt x="80" y="167"/>
                    <a:pt x="78" y="165"/>
                  </a:cubicBezTo>
                  <a:cubicBezTo>
                    <a:pt x="73" y="162"/>
                    <a:pt x="67" y="164"/>
                    <a:pt x="62" y="161"/>
                  </a:cubicBezTo>
                  <a:cubicBezTo>
                    <a:pt x="59" y="159"/>
                    <a:pt x="58" y="156"/>
                    <a:pt x="58" y="152"/>
                  </a:cubicBezTo>
                  <a:cubicBezTo>
                    <a:pt x="59" y="145"/>
                    <a:pt x="64" y="138"/>
                    <a:pt x="70" y="134"/>
                  </a:cubicBezTo>
                  <a:cubicBezTo>
                    <a:pt x="75" y="130"/>
                    <a:pt x="81" y="128"/>
                    <a:pt x="87" y="127"/>
                  </a:cubicBezTo>
                  <a:cubicBezTo>
                    <a:pt x="89" y="128"/>
                    <a:pt x="90" y="129"/>
                    <a:pt x="92" y="130"/>
                  </a:cubicBezTo>
                  <a:cubicBezTo>
                    <a:pt x="93" y="130"/>
                    <a:pt x="94" y="131"/>
                    <a:pt x="96" y="131"/>
                  </a:cubicBezTo>
                  <a:close/>
                  <a:moveTo>
                    <a:pt x="131" y="111"/>
                  </a:moveTo>
                  <a:cubicBezTo>
                    <a:pt x="142" y="106"/>
                    <a:pt x="155" y="103"/>
                    <a:pt x="165" y="108"/>
                  </a:cubicBezTo>
                  <a:cubicBezTo>
                    <a:pt x="168" y="109"/>
                    <a:pt x="170" y="111"/>
                    <a:pt x="171" y="113"/>
                  </a:cubicBezTo>
                  <a:cubicBezTo>
                    <a:pt x="173" y="116"/>
                    <a:pt x="173" y="119"/>
                    <a:pt x="172" y="121"/>
                  </a:cubicBezTo>
                  <a:cubicBezTo>
                    <a:pt x="171" y="124"/>
                    <a:pt x="168" y="125"/>
                    <a:pt x="166" y="128"/>
                  </a:cubicBezTo>
                  <a:cubicBezTo>
                    <a:pt x="164" y="133"/>
                    <a:pt x="166" y="139"/>
                    <a:pt x="163" y="143"/>
                  </a:cubicBezTo>
                  <a:cubicBezTo>
                    <a:pt x="161" y="147"/>
                    <a:pt x="158" y="148"/>
                    <a:pt x="154" y="148"/>
                  </a:cubicBezTo>
                  <a:cubicBezTo>
                    <a:pt x="147" y="147"/>
                    <a:pt x="140" y="143"/>
                    <a:pt x="136" y="137"/>
                  </a:cubicBezTo>
                  <a:cubicBezTo>
                    <a:pt x="132" y="132"/>
                    <a:pt x="129" y="126"/>
                    <a:pt x="127" y="119"/>
                  </a:cubicBezTo>
                  <a:cubicBezTo>
                    <a:pt x="128" y="118"/>
                    <a:pt x="129" y="117"/>
                    <a:pt x="130" y="115"/>
                  </a:cubicBezTo>
                  <a:cubicBezTo>
                    <a:pt x="131" y="114"/>
                    <a:pt x="131" y="113"/>
                    <a:pt x="131" y="111"/>
                  </a:cubicBezTo>
                  <a:close/>
                  <a:moveTo>
                    <a:pt x="143" y="44"/>
                  </a:moveTo>
                  <a:cubicBezTo>
                    <a:pt x="147" y="46"/>
                    <a:pt x="148" y="50"/>
                    <a:pt x="148" y="53"/>
                  </a:cubicBezTo>
                  <a:cubicBezTo>
                    <a:pt x="147" y="61"/>
                    <a:pt x="143" y="67"/>
                    <a:pt x="137" y="72"/>
                  </a:cubicBezTo>
                  <a:cubicBezTo>
                    <a:pt x="132" y="76"/>
                    <a:pt x="126" y="78"/>
                    <a:pt x="120" y="80"/>
                  </a:cubicBezTo>
                  <a:cubicBezTo>
                    <a:pt x="119" y="79"/>
                    <a:pt x="117" y="78"/>
                    <a:pt x="115" y="77"/>
                  </a:cubicBezTo>
                  <a:cubicBezTo>
                    <a:pt x="114" y="76"/>
                    <a:pt x="112" y="76"/>
                    <a:pt x="111" y="75"/>
                  </a:cubicBezTo>
                  <a:cubicBezTo>
                    <a:pt x="106" y="65"/>
                    <a:pt x="103" y="52"/>
                    <a:pt x="108" y="42"/>
                  </a:cubicBezTo>
                  <a:cubicBezTo>
                    <a:pt x="109" y="40"/>
                    <a:pt x="111" y="37"/>
                    <a:pt x="113" y="36"/>
                  </a:cubicBezTo>
                  <a:cubicBezTo>
                    <a:pt x="116" y="34"/>
                    <a:pt x="119" y="34"/>
                    <a:pt x="121" y="35"/>
                  </a:cubicBezTo>
                  <a:cubicBezTo>
                    <a:pt x="124" y="37"/>
                    <a:pt x="125" y="39"/>
                    <a:pt x="128" y="41"/>
                  </a:cubicBezTo>
                  <a:cubicBezTo>
                    <a:pt x="133" y="44"/>
                    <a:pt x="139" y="41"/>
                    <a:pt x="143" y="4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7" name="Freeform 245"/>
            <p:cNvSpPr>
              <a:spLocks/>
            </p:cNvSpPr>
            <p:nvPr/>
          </p:nvSpPr>
          <p:spPr bwMode="auto">
            <a:xfrm>
              <a:off x="1649413" y="4357688"/>
              <a:ext cx="93663" cy="55563"/>
            </a:xfrm>
            <a:custGeom>
              <a:avLst/>
              <a:gdLst>
                <a:gd name="T0" fmla="*/ 10 w 25"/>
                <a:gd name="T1" fmla="*/ 3 h 15"/>
                <a:gd name="T2" fmla="*/ 0 w 25"/>
                <a:gd name="T3" fmla="*/ 13 h 15"/>
                <a:gd name="T4" fmla="*/ 15 w 25"/>
                <a:gd name="T5" fmla="*/ 14 h 15"/>
                <a:gd name="T6" fmla="*/ 24 w 25"/>
                <a:gd name="T7" fmla="*/ 7 h 15"/>
                <a:gd name="T8" fmla="*/ 19 w 25"/>
                <a:gd name="T9" fmla="*/ 0 h 15"/>
                <a:gd name="T10" fmla="*/ 10 w 25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5">
                  <a:moveTo>
                    <a:pt x="10" y="3"/>
                  </a:moveTo>
                  <a:cubicBezTo>
                    <a:pt x="6" y="6"/>
                    <a:pt x="2" y="10"/>
                    <a:pt x="0" y="13"/>
                  </a:cubicBezTo>
                  <a:cubicBezTo>
                    <a:pt x="0" y="13"/>
                    <a:pt x="10" y="15"/>
                    <a:pt x="15" y="14"/>
                  </a:cubicBezTo>
                  <a:cubicBezTo>
                    <a:pt x="19" y="13"/>
                    <a:pt x="23" y="11"/>
                    <a:pt x="24" y="7"/>
                  </a:cubicBezTo>
                  <a:cubicBezTo>
                    <a:pt x="25" y="4"/>
                    <a:pt x="22" y="1"/>
                    <a:pt x="19" y="0"/>
                  </a:cubicBezTo>
                  <a:cubicBezTo>
                    <a:pt x="15" y="0"/>
                    <a:pt x="13" y="1"/>
                    <a:pt x="1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8" name="Freeform 246"/>
            <p:cNvSpPr>
              <a:spLocks/>
            </p:cNvSpPr>
            <p:nvPr/>
          </p:nvSpPr>
          <p:spPr bwMode="auto">
            <a:xfrm>
              <a:off x="1492250" y="4730751"/>
              <a:ext cx="55563" cy="96838"/>
            </a:xfrm>
            <a:custGeom>
              <a:avLst/>
              <a:gdLst>
                <a:gd name="T0" fmla="*/ 8 w 15"/>
                <a:gd name="T1" fmla="*/ 25 h 26"/>
                <a:gd name="T2" fmla="*/ 15 w 15"/>
                <a:gd name="T3" fmla="*/ 19 h 26"/>
                <a:gd name="T4" fmla="*/ 12 w 15"/>
                <a:gd name="T5" fmla="*/ 10 h 26"/>
                <a:gd name="T6" fmla="*/ 2 w 15"/>
                <a:gd name="T7" fmla="*/ 0 h 26"/>
                <a:gd name="T8" fmla="*/ 1 w 15"/>
                <a:gd name="T9" fmla="*/ 15 h 26"/>
                <a:gd name="T10" fmla="*/ 8 w 15"/>
                <a:gd name="T1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25"/>
                  </a:moveTo>
                  <a:cubicBezTo>
                    <a:pt x="11" y="26"/>
                    <a:pt x="14" y="22"/>
                    <a:pt x="15" y="19"/>
                  </a:cubicBezTo>
                  <a:cubicBezTo>
                    <a:pt x="15" y="16"/>
                    <a:pt x="14" y="13"/>
                    <a:pt x="12" y="10"/>
                  </a:cubicBezTo>
                  <a:cubicBezTo>
                    <a:pt x="9" y="6"/>
                    <a:pt x="6" y="3"/>
                    <a:pt x="2" y="0"/>
                  </a:cubicBezTo>
                  <a:cubicBezTo>
                    <a:pt x="2" y="0"/>
                    <a:pt x="0" y="10"/>
                    <a:pt x="1" y="15"/>
                  </a:cubicBezTo>
                  <a:cubicBezTo>
                    <a:pt x="2" y="20"/>
                    <a:pt x="4" y="23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9" name="Freeform 247"/>
            <p:cNvSpPr>
              <a:spLocks/>
            </p:cNvSpPr>
            <p:nvPr/>
          </p:nvSpPr>
          <p:spPr bwMode="auto">
            <a:xfrm>
              <a:off x="1077913" y="4579938"/>
              <a:ext cx="98425" cy="52388"/>
            </a:xfrm>
            <a:custGeom>
              <a:avLst/>
              <a:gdLst>
                <a:gd name="T0" fmla="*/ 15 w 26"/>
                <a:gd name="T1" fmla="*/ 11 h 14"/>
                <a:gd name="T2" fmla="*/ 26 w 26"/>
                <a:gd name="T3" fmla="*/ 1 h 14"/>
                <a:gd name="T4" fmla="*/ 10 w 26"/>
                <a:gd name="T5" fmla="*/ 1 h 14"/>
                <a:gd name="T6" fmla="*/ 1 w 26"/>
                <a:gd name="T7" fmla="*/ 7 h 14"/>
                <a:gd name="T8" fmla="*/ 7 w 26"/>
                <a:gd name="T9" fmla="*/ 14 h 14"/>
                <a:gd name="T10" fmla="*/ 15 w 26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15" y="11"/>
                  </a:moveTo>
                  <a:cubicBezTo>
                    <a:pt x="19" y="9"/>
                    <a:pt x="23" y="5"/>
                    <a:pt x="26" y="1"/>
                  </a:cubicBezTo>
                  <a:cubicBezTo>
                    <a:pt x="26" y="1"/>
                    <a:pt x="16" y="0"/>
                    <a:pt x="10" y="1"/>
                  </a:cubicBezTo>
                  <a:cubicBezTo>
                    <a:pt x="6" y="2"/>
                    <a:pt x="2" y="3"/>
                    <a:pt x="1" y="7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10" y="14"/>
                    <a:pt x="13" y="13"/>
                    <a:pt x="1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0" name="Freeform 248"/>
            <p:cNvSpPr>
              <a:spLocks noEditPoints="1"/>
            </p:cNvSpPr>
            <p:nvPr/>
          </p:nvSpPr>
          <p:spPr bwMode="auto">
            <a:xfrm>
              <a:off x="4375150" y="4937126"/>
              <a:ext cx="712788" cy="720725"/>
            </a:xfrm>
            <a:custGeom>
              <a:avLst/>
              <a:gdLst>
                <a:gd name="T0" fmla="*/ 119 w 190"/>
                <a:gd name="T1" fmla="*/ 87 h 191"/>
                <a:gd name="T2" fmla="*/ 158 w 190"/>
                <a:gd name="T3" fmla="*/ 36 h 191"/>
                <a:gd name="T4" fmla="*/ 108 w 190"/>
                <a:gd name="T5" fmla="*/ 2 h 191"/>
                <a:gd name="T6" fmla="*/ 86 w 190"/>
                <a:gd name="T7" fmla="*/ 71 h 191"/>
                <a:gd name="T8" fmla="*/ 36 w 190"/>
                <a:gd name="T9" fmla="*/ 31 h 191"/>
                <a:gd name="T10" fmla="*/ 2 w 190"/>
                <a:gd name="T11" fmla="*/ 81 h 191"/>
                <a:gd name="T12" fmla="*/ 70 w 190"/>
                <a:gd name="T13" fmla="*/ 104 h 191"/>
                <a:gd name="T14" fmla="*/ 32 w 190"/>
                <a:gd name="T15" fmla="*/ 158 h 191"/>
                <a:gd name="T16" fmla="*/ 84 w 190"/>
                <a:gd name="T17" fmla="*/ 189 h 191"/>
                <a:gd name="T18" fmla="*/ 103 w 190"/>
                <a:gd name="T19" fmla="*/ 120 h 191"/>
                <a:gd name="T20" fmla="*/ 157 w 190"/>
                <a:gd name="T21" fmla="*/ 158 h 191"/>
                <a:gd name="T22" fmla="*/ 188 w 190"/>
                <a:gd name="T23" fmla="*/ 106 h 191"/>
                <a:gd name="T24" fmla="*/ 120 w 190"/>
                <a:gd name="T25" fmla="*/ 101 h 191"/>
                <a:gd name="T26" fmla="*/ 142 w 190"/>
                <a:gd name="T27" fmla="*/ 111 h 191"/>
                <a:gd name="T28" fmla="*/ 118 w 190"/>
                <a:gd name="T29" fmla="*/ 108 h 191"/>
                <a:gd name="T30" fmla="*/ 104 w 190"/>
                <a:gd name="T31" fmla="*/ 71 h 191"/>
                <a:gd name="T32" fmla="*/ 106 w 190"/>
                <a:gd name="T33" fmla="*/ 49 h 191"/>
                <a:gd name="T34" fmla="*/ 113 w 190"/>
                <a:gd name="T35" fmla="*/ 59 h 191"/>
                <a:gd name="T36" fmla="*/ 96 w 190"/>
                <a:gd name="T37" fmla="*/ 38 h 191"/>
                <a:gd name="T38" fmla="*/ 114 w 190"/>
                <a:gd name="T39" fmla="*/ 37 h 191"/>
                <a:gd name="T40" fmla="*/ 123 w 190"/>
                <a:gd name="T41" fmla="*/ 65 h 191"/>
                <a:gd name="T42" fmla="*/ 117 w 190"/>
                <a:gd name="T43" fmla="*/ 47 h 191"/>
                <a:gd name="T44" fmla="*/ 98 w 190"/>
                <a:gd name="T45" fmla="*/ 67 h 191"/>
                <a:gd name="T46" fmla="*/ 86 w 190"/>
                <a:gd name="T47" fmla="*/ 120 h 191"/>
                <a:gd name="T48" fmla="*/ 87 w 190"/>
                <a:gd name="T49" fmla="*/ 129 h 191"/>
                <a:gd name="T50" fmla="*/ 76 w 190"/>
                <a:gd name="T51" fmla="*/ 140 h 191"/>
                <a:gd name="T52" fmla="*/ 82 w 190"/>
                <a:gd name="T53" fmla="*/ 118 h 191"/>
                <a:gd name="T54" fmla="*/ 69 w 190"/>
                <a:gd name="T55" fmla="*/ 89 h 191"/>
                <a:gd name="T56" fmla="*/ 47 w 190"/>
                <a:gd name="T57" fmla="*/ 80 h 191"/>
                <a:gd name="T58" fmla="*/ 72 w 190"/>
                <a:gd name="T59" fmla="*/ 83 h 191"/>
                <a:gd name="T60" fmla="*/ 32 w 190"/>
                <a:gd name="T61" fmla="*/ 88 h 191"/>
                <a:gd name="T62" fmla="*/ 40 w 190"/>
                <a:gd name="T63" fmla="*/ 61 h 191"/>
                <a:gd name="T64" fmla="*/ 71 w 190"/>
                <a:gd name="T65" fmla="*/ 79 h 191"/>
                <a:gd name="T66" fmla="*/ 45 w 190"/>
                <a:gd name="T67" fmla="*/ 84 h 191"/>
                <a:gd name="T68" fmla="*/ 38 w 190"/>
                <a:gd name="T69" fmla="*/ 93 h 191"/>
                <a:gd name="T70" fmla="*/ 82 w 190"/>
                <a:gd name="T71" fmla="*/ 159 h 191"/>
                <a:gd name="T72" fmla="*/ 57 w 190"/>
                <a:gd name="T73" fmla="*/ 144 h 191"/>
                <a:gd name="T74" fmla="*/ 73 w 190"/>
                <a:gd name="T75" fmla="*/ 129 h 191"/>
                <a:gd name="T76" fmla="*/ 90 w 190"/>
                <a:gd name="T77" fmla="*/ 133 h 191"/>
                <a:gd name="T78" fmla="*/ 89 w 190"/>
                <a:gd name="T79" fmla="*/ 113 h 191"/>
                <a:gd name="T80" fmla="*/ 114 w 190"/>
                <a:gd name="T81" fmla="*/ 102 h 191"/>
                <a:gd name="T82" fmla="*/ 153 w 190"/>
                <a:gd name="T83" fmla="*/ 114 h 191"/>
                <a:gd name="T84" fmla="*/ 126 w 190"/>
                <a:gd name="T85" fmla="*/ 125 h 191"/>
                <a:gd name="T86" fmla="*/ 142 w 190"/>
                <a:gd name="T87" fmla="*/ 118 h 191"/>
                <a:gd name="T88" fmla="*/ 125 w 190"/>
                <a:gd name="T89" fmla="*/ 99 h 191"/>
                <a:gd name="T90" fmla="*/ 158 w 190"/>
                <a:gd name="T91" fmla="*/ 10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" h="191">
                  <a:moveTo>
                    <a:pt x="186" y="91"/>
                  </a:moveTo>
                  <a:cubicBezTo>
                    <a:pt x="183" y="87"/>
                    <a:pt x="178" y="84"/>
                    <a:pt x="173" y="82"/>
                  </a:cubicBezTo>
                  <a:cubicBezTo>
                    <a:pt x="156" y="74"/>
                    <a:pt x="137" y="79"/>
                    <a:pt x="119" y="87"/>
                  </a:cubicBezTo>
                  <a:cubicBezTo>
                    <a:pt x="119" y="85"/>
                    <a:pt x="118" y="84"/>
                    <a:pt x="117" y="82"/>
                  </a:cubicBezTo>
                  <a:cubicBezTo>
                    <a:pt x="125" y="79"/>
                    <a:pt x="132" y="75"/>
                    <a:pt x="139" y="70"/>
                  </a:cubicBezTo>
                  <a:cubicBezTo>
                    <a:pt x="149" y="61"/>
                    <a:pt x="157" y="49"/>
                    <a:pt x="158" y="36"/>
                  </a:cubicBezTo>
                  <a:cubicBezTo>
                    <a:pt x="159" y="28"/>
                    <a:pt x="155" y="22"/>
                    <a:pt x="149" y="18"/>
                  </a:cubicBezTo>
                  <a:cubicBezTo>
                    <a:pt x="140" y="13"/>
                    <a:pt x="129" y="17"/>
                    <a:pt x="120" y="13"/>
                  </a:cubicBezTo>
                  <a:cubicBezTo>
                    <a:pt x="115" y="10"/>
                    <a:pt x="112" y="5"/>
                    <a:pt x="108" y="2"/>
                  </a:cubicBezTo>
                  <a:cubicBezTo>
                    <a:pt x="103" y="0"/>
                    <a:pt x="97" y="1"/>
                    <a:pt x="92" y="4"/>
                  </a:cubicBezTo>
                  <a:cubicBezTo>
                    <a:pt x="88" y="6"/>
                    <a:pt x="85" y="11"/>
                    <a:pt x="82" y="15"/>
                  </a:cubicBezTo>
                  <a:cubicBezTo>
                    <a:pt x="74" y="33"/>
                    <a:pt x="78" y="53"/>
                    <a:pt x="86" y="71"/>
                  </a:cubicBezTo>
                  <a:cubicBezTo>
                    <a:pt x="85" y="72"/>
                    <a:pt x="83" y="72"/>
                    <a:pt x="82" y="73"/>
                  </a:cubicBezTo>
                  <a:cubicBezTo>
                    <a:pt x="79" y="65"/>
                    <a:pt x="75" y="57"/>
                    <a:pt x="70" y="50"/>
                  </a:cubicBezTo>
                  <a:cubicBezTo>
                    <a:pt x="61" y="40"/>
                    <a:pt x="49" y="32"/>
                    <a:pt x="36" y="31"/>
                  </a:cubicBezTo>
                  <a:cubicBezTo>
                    <a:pt x="28" y="30"/>
                    <a:pt x="22" y="33"/>
                    <a:pt x="18" y="40"/>
                  </a:cubicBezTo>
                  <a:cubicBezTo>
                    <a:pt x="13" y="49"/>
                    <a:pt x="17" y="60"/>
                    <a:pt x="12" y="69"/>
                  </a:cubicBezTo>
                  <a:cubicBezTo>
                    <a:pt x="10" y="74"/>
                    <a:pt x="4" y="76"/>
                    <a:pt x="2" y="81"/>
                  </a:cubicBezTo>
                  <a:cubicBezTo>
                    <a:pt x="0" y="86"/>
                    <a:pt x="0" y="92"/>
                    <a:pt x="3" y="96"/>
                  </a:cubicBezTo>
                  <a:cubicBezTo>
                    <a:pt x="6" y="101"/>
                    <a:pt x="10" y="104"/>
                    <a:pt x="15" y="106"/>
                  </a:cubicBezTo>
                  <a:cubicBezTo>
                    <a:pt x="32" y="115"/>
                    <a:pt x="52" y="111"/>
                    <a:pt x="70" y="104"/>
                  </a:cubicBezTo>
                  <a:cubicBezTo>
                    <a:pt x="71" y="105"/>
                    <a:pt x="72" y="107"/>
                    <a:pt x="73" y="109"/>
                  </a:cubicBezTo>
                  <a:cubicBezTo>
                    <a:pt x="64" y="112"/>
                    <a:pt x="56" y="116"/>
                    <a:pt x="50" y="122"/>
                  </a:cubicBezTo>
                  <a:cubicBezTo>
                    <a:pt x="40" y="132"/>
                    <a:pt x="32" y="144"/>
                    <a:pt x="32" y="158"/>
                  </a:cubicBezTo>
                  <a:cubicBezTo>
                    <a:pt x="32" y="165"/>
                    <a:pt x="35" y="171"/>
                    <a:pt x="42" y="175"/>
                  </a:cubicBezTo>
                  <a:cubicBezTo>
                    <a:pt x="51" y="180"/>
                    <a:pt x="62" y="175"/>
                    <a:pt x="71" y="179"/>
                  </a:cubicBezTo>
                  <a:cubicBezTo>
                    <a:pt x="76" y="181"/>
                    <a:pt x="79" y="186"/>
                    <a:pt x="84" y="189"/>
                  </a:cubicBezTo>
                  <a:cubicBezTo>
                    <a:pt x="89" y="191"/>
                    <a:pt x="94" y="190"/>
                    <a:pt x="99" y="187"/>
                  </a:cubicBezTo>
                  <a:cubicBezTo>
                    <a:pt x="103" y="184"/>
                    <a:pt x="106" y="179"/>
                    <a:pt x="108" y="174"/>
                  </a:cubicBezTo>
                  <a:cubicBezTo>
                    <a:pt x="116" y="157"/>
                    <a:pt x="111" y="137"/>
                    <a:pt x="103" y="120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11" y="126"/>
                    <a:pt x="116" y="134"/>
                    <a:pt x="121" y="141"/>
                  </a:cubicBezTo>
                  <a:cubicBezTo>
                    <a:pt x="131" y="151"/>
                    <a:pt x="143" y="158"/>
                    <a:pt x="157" y="158"/>
                  </a:cubicBezTo>
                  <a:cubicBezTo>
                    <a:pt x="164" y="159"/>
                    <a:pt x="170" y="155"/>
                    <a:pt x="174" y="148"/>
                  </a:cubicBezTo>
                  <a:cubicBezTo>
                    <a:pt x="179" y="139"/>
                    <a:pt x="174" y="128"/>
                    <a:pt x="178" y="119"/>
                  </a:cubicBezTo>
                  <a:cubicBezTo>
                    <a:pt x="180" y="114"/>
                    <a:pt x="185" y="111"/>
                    <a:pt x="188" y="106"/>
                  </a:cubicBezTo>
                  <a:cubicBezTo>
                    <a:pt x="190" y="101"/>
                    <a:pt x="189" y="96"/>
                    <a:pt x="186" y="91"/>
                  </a:cubicBezTo>
                  <a:close/>
                  <a:moveTo>
                    <a:pt x="119" y="105"/>
                  </a:moveTo>
                  <a:cubicBezTo>
                    <a:pt x="120" y="104"/>
                    <a:pt x="120" y="102"/>
                    <a:pt x="120" y="101"/>
                  </a:cubicBezTo>
                  <a:cubicBezTo>
                    <a:pt x="123" y="102"/>
                    <a:pt x="126" y="102"/>
                    <a:pt x="129" y="103"/>
                  </a:cubicBezTo>
                  <a:cubicBezTo>
                    <a:pt x="132" y="103"/>
                    <a:pt x="136" y="104"/>
                    <a:pt x="140" y="107"/>
                  </a:cubicBezTo>
                  <a:cubicBezTo>
                    <a:pt x="141" y="108"/>
                    <a:pt x="142" y="109"/>
                    <a:pt x="142" y="111"/>
                  </a:cubicBezTo>
                  <a:cubicBezTo>
                    <a:pt x="143" y="112"/>
                    <a:pt x="142" y="114"/>
                    <a:pt x="140" y="114"/>
                  </a:cubicBezTo>
                  <a:cubicBezTo>
                    <a:pt x="137" y="116"/>
                    <a:pt x="133" y="115"/>
                    <a:pt x="130" y="114"/>
                  </a:cubicBezTo>
                  <a:cubicBezTo>
                    <a:pt x="126" y="112"/>
                    <a:pt x="122" y="110"/>
                    <a:pt x="118" y="108"/>
                  </a:cubicBezTo>
                  <a:cubicBezTo>
                    <a:pt x="118" y="107"/>
                    <a:pt x="119" y="106"/>
                    <a:pt x="119" y="105"/>
                  </a:cubicBezTo>
                  <a:close/>
                  <a:moveTo>
                    <a:pt x="107" y="73"/>
                  </a:moveTo>
                  <a:cubicBezTo>
                    <a:pt x="106" y="72"/>
                    <a:pt x="105" y="72"/>
                    <a:pt x="104" y="71"/>
                  </a:cubicBezTo>
                  <a:cubicBezTo>
                    <a:pt x="103" y="71"/>
                    <a:pt x="102" y="71"/>
                    <a:pt x="101" y="70"/>
                  </a:cubicBezTo>
                  <a:cubicBezTo>
                    <a:pt x="101" y="67"/>
                    <a:pt x="101" y="64"/>
                    <a:pt x="102" y="60"/>
                  </a:cubicBezTo>
                  <a:cubicBezTo>
                    <a:pt x="103" y="57"/>
                    <a:pt x="104" y="53"/>
                    <a:pt x="106" y="49"/>
                  </a:cubicBezTo>
                  <a:cubicBezTo>
                    <a:pt x="107" y="48"/>
                    <a:pt x="108" y="47"/>
                    <a:pt x="110" y="47"/>
                  </a:cubicBezTo>
                  <a:cubicBezTo>
                    <a:pt x="112" y="46"/>
                    <a:pt x="113" y="47"/>
                    <a:pt x="114" y="49"/>
                  </a:cubicBezTo>
                  <a:cubicBezTo>
                    <a:pt x="116" y="52"/>
                    <a:pt x="114" y="56"/>
                    <a:pt x="113" y="59"/>
                  </a:cubicBezTo>
                  <a:cubicBezTo>
                    <a:pt x="112" y="64"/>
                    <a:pt x="110" y="68"/>
                    <a:pt x="107" y="72"/>
                  </a:cubicBezTo>
                  <a:cubicBezTo>
                    <a:pt x="107" y="72"/>
                    <a:pt x="107" y="72"/>
                    <a:pt x="107" y="73"/>
                  </a:cubicBezTo>
                  <a:close/>
                  <a:moveTo>
                    <a:pt x="96" y="38"/>
                  </a:moveTo>
                  <a:cubicBezTo>
                    <a:pt x="97" y="36"/>
                    <a:pt x="98" y="34"/>
                    <a:pt x="100" y="33"/>
                  </a:cubicBezTo>
                  <a:cubicBezTo>
                    <a:pt x="103" y="31"/>
                    <a:pt x="106" y="31"/>
                    <a:pt x="108" y="32"/>
                  </a:cubicBezTo>
                  <a:cubicBezTo>
                    <a:pt x="110" y="33"/>
                    <a:pt x="112" y="36"/>
                    <a:pt x="114" y="37"/>
                  </a:cubicBezTo>
                  <a:cubicBezTo>
                    <a:pt x="118" y="39"/>
                    <a:pt x="124" y="37"/>
                    <a:pt x="128" y="40"/>
                  </a:cubicBezTo>
                  <a:cubicBezTo>
                    <a:pt x="131" y="42"/>
                    <a:pt x="133" y="45"/>
                    <a:pt x="132" y="48"/>
                  </a:cubicBezTo>
                  <a:cubicBezTo>
                    <a:pt x="132" y="55"/>
                    <a:pt x="128" y="61"/>
                    <a:pt x="123" y="65"/>
                  </a:cubicBezTo>
                  <a:cubicBezTo>
                    <a:pt x="120" y="68"/>
                    <a:pt x="115" y="70"/>
                    <a:pt x="111" y="71"/>
                  </a:cubicBezTo>
                  <a:cubicBezTo>
                    <a:pt x="113" y="68"/>
                    <a:pt x="115" y="64"/>
                    <a:pt x="116" y="60"/>
                  </a:cubicBezTo>
                  <a:cubicBezTo>
                    <a:pt x="118" y="56"/>
                    <a:pt x="119" y="52"/>
                    <a:pt x="117" y="47"/>
                  </a:cubicBezTo>
                  <a:cubicBezTo>
                    <a:pt x="115" y="44"/>
                    <a:pt x="111" y="42"/>
                    <a:pt x="107" y="44"/>
                  </a:cubicBezTo>
                  <a:cubicBezTo>
                    <a:pt x="103" y="47"/>
                    <a:pt x="101" y="52"/>
                    <a:pt x="100" y="56"/>
                  </a:cubicBezTo>
                  <a:cubicBezTo>
                    <a:pt x="99" y="59"/>
                    <a:pt x="98" y="63"/>
                    <a:pt x="98" y="67"/>
                  </a:cubicBezTo>
                  <a:cubicBezTo>
                    <a:pt x="94" y="58"/>
                    <a:pt x="91" y="47"/>
                    <a:pt x="96" y="38"/>
                  </a:cubicBezTo>
                  <a:close/>
                  <a:moveTo>
                    <a:pt x="82" y="118"/>
                  </a:moveTo>
                  <a:cubicBezTo>
                    <a:pt x="83" y="119"/>
                    <a:pt x="84" y="119"/>
                    <a:pt x="86" y="120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1"/>
                    <a:pt x="89" y="121"/>
                    <a:pt x="89" y="121"/>
                  </a:cubicBezTo>
                  <a:cubicBezTo>
                    <a:pt x="88" y="124"/>
                    <a:pt x="88" y="126"/>
                    <a:pt x="87" y="129"/>
                  </a:cubicBezTo>
                  <a:cubicBezTo>
                    <a:pt x="87" y="132"/>
                    <a:pt x="86" y="136"/>
                    <a:pt x="83" y="140"/>
                  </a:cubicBezTo>
                  <a:cubicBezTo>
                    <a:pt x="82" y="141"/>
                    <a:pt x="81" y="142"/>
                    <a:pt x="79" y="143"/>
                  </a:cubicBezTo>
                  <a:cubicBezTo>
                    <a:pt x="78" y="143"/>
                    <a:pt x="76" y="142"/>
                    <a:pt x="76" y="140"/>
                  </a:cubicBezTo>
                  <a:cubicBezTo>
                    <a:pt x="74" y="137"/>
                    <a:pt x="75" y="133"/>
                    <a:pt x="76" y="130"/>
                  </a:cubicBezTo>
                  <a:cubicBezTo>
                    <a:pt x="78" y="126"/>
                    <a:pt x="80" y="122"/>
                    <a:pt x="82" y="118"/>
                  </a:cubicBezTo>
                  <a:cubicBezTo>
                    <a:pt x="82" y="118"/>
                    <a:pt x="82" y="118"/>
                    <a:pt x="82" y="118"/>
                  </a:cubicBezTo>
                  <a:close/>
                  <a:moveTo>
                    <a:pt x="71" y="86"/>
                  </a:moveTo>
                  <a:cubicBezTo>
                    <a:pt x="70" y="87"/>
                    <a:pt x="70" y="88"/>
                    <a:pt x="70" y="89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7" y="89"/>
                    <a:pt x="64" y="89"/>
                    <a:pt x="61" y="88"/>
                  </a:cubicBezTo>
                  <a:cubicBezTo>
                    <a:pt x="57" y="87"/>
                    <a:pt x="53" y="86"/>
                    <a:pt x="50" y="84"/>
                  </a:cubicBezTo>
                  <a:cubicBezTo>
                    <a:pt x="49" y="83"/>
                    <a:pt x="47" y="82"/>
                    <a:pt x="47" y="80"/>
                  </a:cubicBezTo>
                  <a:cubicBezTo>
                    <a:pt x="47" y="79"/>
                    <a:pt x="48" y="77"/>
                    <a:pt x="49" y="76"/>
                  </a:cubicBezTo>
                  <a:cubicBezTo>
                    <a:pt x="52" y="74"/>
                    <a:pt x="57" y="76"/>
                    <a:pt x="60" y="77"/>
                  </a:cubicBezTo>
                  <a:cubicBezTo>
                    <a:pt x="64" y="79"/>
                    <a:pt x="68" y="81"/>
                    <a:pt x="72" y="83"/>
                  </a:cubicBezTo>
                  <a:cubicBezTo>
                    <a:pt x="72" y="84"/>
                    <a:pt x="71" y="85"/>
                    <a:pt x="71" y="86"/>
                  </a:cubicBezTo>
                  <a:close/>
                  <a:moveTo>
                    <a:pt x="38" y="93"/>
                  </a:moveTo>
                  <a:cubicBezTo>
                    <a:pt x="36" y="92"/>
                    <a:pt x="33" y="91"/>
                    <a:pt x="32" y="88"/>
                  </a:cubicBezTo>
                  <a:cubicBezTo>
                    <a:pt x="31" y="86"/>
                    <a:pt x="31" y="83"/>
                    <a:pt x="32" y="81"/>
                  </a:cubicBezTo>
                  <a:cubicBezTo>
                    <a:pt x="33" y="79"/>
                    <a:pt x="35" y="77"/>
                    <a:pt x="37" y="75"/>
                  </a:cubicBezTo>
                  <a:cubicBezTo>
                    <a:pt x="39" y="71"/>
                    <a:pt x="37" y="65"/>
                    <a:pt x="40" y="61"/>
                  </a:cubicBezTo>
                  <a:cubicBezTo>
                    <a:pt x="41" y="58"/>
                    <a:pt x="44" y="56"/>
                    <a:pt x="48" y="57"/>
                  </a:cubicBezTo>
                  <a:cubicBezTo>
                    <a:pt x="55" y="57"/>
                    <a:pt x="61" y="61"/>
                    <a:pt x="65" y="66"/>
                  </a:cubicBezTo>
                  <a:cubicBezTo>
                    <a:pt x="68" y="70"/>
                    <a:pt x="70" y="74"/>
                    <a:pt x="71" y="79"/>
                  </a:cubicBezTo>
                  <a:cubicBezTo>
                    <a:pt x="68" y="77"/>
                    <a:pt x="65" y="75"/>
                    <a:pt x="61" y="74"/>
                  </a:cubicBezTo>
                  <a:cubicBezTo>
                    <a:pt x="57" y="73"/>
                    <a:pt x="52" y="71"/>
                    <a:pt x="48" y="73"/>
                  </a:cubicBezTo>
                  <a:cubicBezTo>
                    <a:pt x="44" y="75"/>
                    <a:pt x="43" y="80"/>
                    <a:pt x="45" y="84"/>
                  </a:cubicBezTo>
                  <a:cubicBezTo>
                    <a:pt x="48" y="87"/>
                    <a:pt x="52" y="89"/>
                    <a:pt x="57" y="90"/>
                  </a:cubicBezTo>
                  <a:cubicBezTo>
                    <a:pt x="59" y="91"/>
                    <a:pt x="62" y="92"/>
                    <a:pt x="65" y="92"/>
                  </a:cubicBezTo>
                  <a:cubicBezTo>
                    <a:pt x="56" y="96"/>
                    <a:pt x="46" y="97"/>
                    <a:pt x="38" y="93"/>
                  </a:cubicBezTo>
                  <a:close/>
                  <a:moveTo>
                    <a:pt x="94" y="152"/>
                  </a:moveTo>
                  <a:cubicBezTo>
                    <a:pt x="93" y="154"/>
                    <a:pt x="92" y="157"/>
                    <a:pt x="90" y="158"/>
                  </a:cubicBezTo>
                  <a:cubicBezTo>
                    <a:pt x="87" y="160"/>
                    <a:pt x="85" y="160"/>
                    <a:pt x="82" y="159"/>
                  </a:cubicBezTo>
                  <a:cubicBezTo>
                    <a:pt x="80" y="158"/>
                    <a:pt x="78" y="155"/>
                    <a:pt x="76" y="154"/>
                  </a:cubicBezTo>
                  <a:cubicBezTo>
                    <a:pt x="71" y="152"/>
                    <a:pt x="66" y="155"/>
                    <a:pt x="62" y="152"/>
                  </a:cubicBezTo>
                  <a:cubicBezTo>
                    <a:pt x="58" y="151"/>
                    <a:pt x="57" y="148"/>
                    <a:pt x="57" y="144"/>
                  </a:cubicBezTo>
                  <a:cubicBezTo>
                    <a:pt x="57" y="137"/>
                    <a:pt x="61" y="131"/>
                    <a:pt x="66" y="127"/>
                  </a:cubicBezTo>
                  <a:cubicBezTo>
                    <a:pt x="69" y="124"/>
                    <a:pt x="73" y="121"/>
                    <a:pt x="77" y="120"/>
                  </a:cubicBezTo>
                  <a:cubicBezTo>
                    <a:pt x="76" y="123"/>
                    <a:pt x="74" y="126"/>
                    <a:pt x="73" y="129"/>
                  </a:cubicBezTo>
                  <a:cubicBezTo>
                    <a:pt x="72" y="133"/>
                    <a:pt x="70" y="138"/>
                    <a:pt x="73" y="142"/>
                  </a:cubicBezTo>
                  <a:cubicBezTo>
                    <a:pt x="75" y="145"/>
                    <a:pt x="79" y="147"/>
                    <a:pt x="83" y="145"/>
                  </a:cubicBezTo>
                  <a:cubicBezTo>
                    <a:pt x="87" y="142"/>
                    <a:pt x="88" y="137"/>
                    <a:pt x="90" y="133"/>
                  </a:cubicBezTo>
                  <a:cubicBezTo>
                    <a:pt x="90" y="131"/>
                    <a:pt x="91" y="128"/>
                    <a:pt x="91" y="125"/>
                  </a:cubicBezTo>
                  <a:cubicBezTo>
                    <a:pt x="96" y="134"/>
                    <a:pt x="98" y="144"/>
                    <a:pt x="94" y="152"/>
                  </a:cubicBezTo>
                  <a:close/>
                  <a:moveTo>
                    <a:pt x="89" y="113"/>
                  </a:moveTo>
                  <a:cubicBezTo>
                    <a:pt x="79" y="109"/>
                    <a:pt x="75" y="98"/>
                    <a:pt x="78" y="88"/>
                  </a:cubicBezTo>
                  <a:cubicBezTo>
                    <a:pt x="82" y="79"/>
                    <a:pt x="93" y="74"/>
                    <a:pt x="103" y="77"/>
                  </a:cubicBezTo>
                  <a:cubicBezTo>
                    <a:pt x="112" y="81"/>
                    <a:pt x="117" y="92"/>
                    <a:pt x="114" y="102"/>
                  </a:cubicBezTo>
                  <a:cubicBezTo>
                    <a:pt x="110" y="112"/>
                    <a:pt x="99" y="117"/>
                    <a:pt x="89" y="113"/>
                  </a:cubicBezTo>
                  <a:close/>
                  <a:moveTo>
                    <a:pt x="158" y="108"/>
                  </a:moveTo>
                  <a:cubicBezTo>
                    <a:pt x="157" y="110"/>
                    <a:pt x="154" y="112"/>
                    <a:pt x="153" y="114"/>
                  </a:cubicBezTo>
                  <a:cubicBezTo>
                    <a:pt x="151" y="119"/>
                    <a:pt x="154" y="124"/>
                    <a:pt x="151" y="128"/>
                  </a:cubicBezTo>
                  <a:cubicBezTo>
                    <a:pt x="150" y="132"/>
                    <a:pt x="147" y="133"/>
                    <a:pt x="143" y="133"/>
                  </a:cubicBezTo>
                  <a:cubicBezTo>
                    <a:pt x="136" y="133"/>
                    <a:pt x="130" y="129"/>
                    <a:pt x="126" y="125"/>
                  </a:cubicBezTo>
                  <a:cubicBezTo>
                    <a:pt x="122" y="121"/>
                    <a:pt x="120" y="117"/>
                    <a:pt x="118" y="112"/>
                  </a:cubicBezTo>
                  <a:cubicBezTo>
                    <a:pt x="122" y="114"/>
                    <a:pt x="125" y="115"/>
                    <a:pt x="129" y="117"/>
                  </a:cubicBezTo>
                  <a:cubicBezTo>
                    <a:pt x="133" y="118"/>
                    <a:pt x="138" y="120"/>
                    <a:pt x="142" y="118"/>
                  </a:cubicBezTo>
                  <a:cubicBezTo>
                    <a:pt x="145" y="115"/>
                    <a:pt x="147" y="111"/>
                    <a:pt x="145" y="107"/>
                  </a:cubicBezTo>
                  <a:cubicBezTo>
                    <a:pt x="142" y="103"/>
                    <a:pt x="137" y="102"/>
                    <a:pt x="133" y="100"/>
                  </a:cubicBezTo>
                  <a:cubicBezTo>
                    <a:pt x="130" y="100"/>
                    <a:pt x="128" y="99"/>
                    <a:pt x="125" y="99"/>
                  </a:cubicBezTo>
                  <a:cubicBezTo>
                    <a:pt x="133" y="94"/>
                    <a:pt x="143" y="92"/>
                    <a:pt x="151" y="96"/>
                  </a:cubicBezTo>
                  <a:cubicBezTo>
                    <a:pt x="153" y="97"/>
                    <a:pt x="156" y="98"/>
                    <a:pt x="157" y="101"/>
                  </a:cubicBezTo>
                  <a:cubicBezTo>
                    <a:pt x="159" y="103"/>
                    <a:pt x="159" y="106"/>
                    <a:pt x="158" y="10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1" name="Freeform 249"/>
            <p:cNvSpPr>
              <a:spLocks/>
            </p:cNvSpPr>
            <p:nvPr/>
          </p:nvSpPr>
          <p:spPr bwMode="auto">
            <a:xfrm>
              <a:off x="4691063" y="5246688"/>
              <a:ext cx="93663" cy="93663"/>
            </a:xfrm>
            <a:custGeom>
              <a:avLst/>
              <a:gdLst>
                <a:gd name="T0" fmla="*/ 8 w 25"/>
                <a:gd name="T1" fmla="*/ 3 h 25"/>
                <a:gd name="T2" fmla="*/ 3 w 25"/>
                <a:gd name="T3" fmla="*/ 17 h 25"/>
                <a:gd name="T4" fmla="*/ 17 w 25"/>
                <a:gd name="T5" fmla="*/ 22 h 25"/>
                <a:gd name="T6" fmla="*/ 22 w 25"/>
                <a:gd name="T7" fmla="*/ 8 h 25"/>
                <a:gd name="T8" fmla="*/ 8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8" y="3"/>
                  </a:moveTo>
                  <a:cubicBezTo>
                    <a:pt x="3" y="5"/>
                    <a:pt x="0" y="12"/>
                    <a:pt x="3" y="17"/>
                  </a:cubicBezTo>
                  <a:cubicBezTo>
                    <a:pt x="5" y="22"/>
                    <a:pt x="11" y="25"/>
                    <a:pt x="17" y="22"/>
                  </a:cubicBezTo>
                  <a:cubicBezTo>
                    <a:pt x="22" y="20"/>
                    <a:pt x="25" y="14"/>
                    <a:pt x="22" y="8"/>
                  </a:cubicBezTo>
                  <a:cubicBezTo>
                    <a:pt x="20" y="3"/>
                    <a:pt x="13" y="0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2" name="Freeform 250"/>
            <p:cNvSpPr>
              <a:spLocks noEditPoints="1"/>
            </p:cNvSpPr>
            <p:nvPr/>
          </p:nvSpPr>
          <p:spPr bwMode="auto">
            <a:xfrm>
              <a:off x="4105275" y="5759451"/>
              <a:ext cx="401638" cy="406400"/>
            </a:xfrm>
            <a:custGeom>
              <a:avLst/>
              <a:gdLst>
                <a:gd name="T0" fmla="*/ 83 w 107"/>
                <a:gd name="T1" fmla="*/ 33 h 108"/>
                <a:gd name="T2" fmla="*/ 85 w 107"/>
                <a:gd name="T3" fmla="*/ 14 h 108"/>
                <a:gd name="T4" fmla="*/ 60 w 107"/>
                <a:gd name="T5" fmla="*/ 18 h 108"/>
                <a:gd name="T6" fmla="*/ 47 w 107"/>
                <a:gd name="T7" fmla="*/ 2 h 108"/>
                <a:gd name="T8" fmla="*/ 32 w 107"/>
                <a:gd name="T9" fmla="*/ 23 h 108"/>
                <a:gd name="T10" fmla="*/ 16 w 107"/>
                <a:gd name="T11" fmla="*/ 20 h 108"/>
                <a:gd name="T12" fmla="*/ 18 w 107"/>
                <a:gd name="T13" fmla="*/ 47 h 108"/>
                <a:gd name="T14" fmla="*/ 2 w 107"/>
                <a:gd name="T15" fmla="*/ 57 h 108"/>
                <a:gd name="T16" fmla="*/ 23 w 107"/>
                <a:gd name="T17" fmla="*/ 75 h 108"/>
                <a:gd name="T18" fmla="*/ 19 w 107"/>
                <a:gd name="T19" fmla="*/ 93 h 108"/>
                <a:gd name="T20" fmla="*/ 48 w 107"/>
                <a:gd name="T21" fmla="*/ 87 h 108"/>
                <a:gd name="T22" fmla="*/ 51 w 107"/>
                <a:gd name="T23" fmla="*/ 98 h 108"/>
                <a:gd name="T24" fmla="*/ 76 w 107"/>
                <a:gd name="T25" fmla="*/ 98 h 108"/>
                <a:gd name="T26" fmla="*/ 83 w 107"/>
                <a:gd name="T27" fmla="*/ 87 h 108"/>
                <a:gd name="T28" fmla="*/ 100 w 107"/>
                <a:gd name="T29" fmla="*/ 70 h 108"/>
                <a:gd name="T30" fmla="*/ 96 w 107"/>
                <a:gd name="T31" fmla="*/ 58 h 108"/>
                <a:gd name="T32" fmla="*/ 97 w 107"/>
                <a:gd name="T33" fmla="*/ 33 h 108"/>
                <a:gd name="T34" fmla="*/ 56 w 107"/>
                <a:gd name="T35" fmla="*/ 65 h 108"/>
                <a:gd name="T36" fmla="*/ 46 w 107"/>
                <a:gd name="T37" fmla="*/ 62 h 108"/>
                <a:gd name="T38" fmla="*/ 51 w 107"/>
                <a:gd name="T39" fmla="*/ 47 h 108"/>
                <a:gd name="T40" fmla="*/ 70 w 107"/>
                <a:gd name="T41" fmla="*/ 21 h 108"/>
                <a:gd name="T42" fmla="*/ 74 w 107"/>
                <a:gd name="T43" fmla="*/ 30 h 108"/>
                <a:gd name="T44" fmla="*/ 63 w 107"/>
                <a:gd name="T45" fmla="*/ 46 h 108"/>
                <a:gd name="T46" fmla="*/ 63 w 107"/>
                <a:gd name="T47" fmla="*/ 33 h 108"/>
                <a:gd name="T48" fmla="*/ 42 w 107"/>
                <a:gd name="T49" fmla="*/ 17 h 108"/>
                <a:gd name="T50" fmla="*/ 51 w 107"/>
                <a:gd name="T51" fmla="*/ 20 h 108"/>
                <a:gd name="T52" fmla="*/ 54 w 107"/>
                <a:gd name="T53" fmla="*/ 40 h 108"/>
                <a:gd name="T54" fmla="*/ 50 w 107"/>
                <a:gd name="T55" fmla="*/ 42 h 108"/>
                <a:gd name="T56" fmla="*/ 52 w 107"/>
                <a:gd name="T57" fmla="*/ 43 h 108"/>
                <a:gd name="T58" fmla="*/ 48 w 107"/>
                <a:gd name="T59" fmla="*/ 44 h 108"/>
                <a:gd name="T60" fmla="*/ 50 w 107"/>
                <a:gd name="T61" fmla="*/ 42 h 108"/>
                <a:gd name="T62" fmla="*/ 42 w 107"/>
                <a:gd name="T63" fmla="*/ 17 h 108"/>
                <a:gd name="T64" fmla="*/ 30 w 107"/>
                <a:gd name="T65" fmla="*/ 33 h 108"/>
                <a:gd name="T66" fmla="*/ 45 w 107"/>
                <a:gd name="T67" fmla="*/ 46 h 108"/>
                <a:gd name="T68" fmla="*/ 41 w 107"/>
                <a:gd name="T69" fmla="*/ 50 h 108"/>
                <a:gd name="T70" fmla="*/ 39 w 107"/>
                <a:gd name="T71" fmla="*/ 49 h 108"/>
                <a:gd name="T72" fmla="*/ 21 w 107"/>
                <a:gd name="T73" fmla="*/ 36 h 108"/>
                <a:gd name="T74" fmla="*/ 12 w 107"/>
                <a:gd name="T75" fmla="*/ 60 h 108"/>
                <a:gd name="T76" fmla="*/ 31 w 107"/>
                <a:gd name="T77" fmla="*/ 55 h 108"/>
                <a:gd name="T78" fmla="*/ 40 w 107"/>
                <a:gd name="T79" fmla="*/ 60 h 108"/>
                <a:gd name="T80" fmla="*/ 38 w 107"/>
                <a:gd name="T81" fmla="*/ 61 h 108"/>
                <a:gd name="T82" fmla="*/ 17 w 107"/>
                <a:gd name="T83" fmla="*/ 65 h 108"/>
                <a:gd name="T84" fmla="*/ 43 w 107"/>
                <a:gd name="T85" fmla="*/ 77 h 108"/>
                <a:gd name="T86" fmla="*/ 28 w 107"/>
                <a:gd name="T87" fmla="*/ 87 h 108"/>
                <a:gd name="T88" fmla="*/ 38 w 107"/>
                <a:gd name="T89" fmla="*/ 71 h 108"/>
                <a:gd name="T90" fmla="*/ 47 w 107"/>
                <a:gd name="T91" fmla="*/ 69 h 108"/>
                <a:gd name="T92" fmla="*/ 67 w 107"/>
                <a:gd name="T93" fmla="*/ 92 h 108"/>
                <a:gd name="T94" fmla="*/ 58 w 107"/>
                <a:gd name="T95" fmla="*/ 89 h 108"/>
                <a:gd name="T96" fmla="*/ 55 w 107"/>
                <a:gd name="T97" fmla="*/ 70 h 108"/>
                <a:gd name="T98" fmla="*/ 60 w 107"/>
                <a:gd name="T99" fmla="*/ 69 h 108"/>
                <a:gd name="T100" fmla="*/ 67 w 107"/>
                <a:gd name="T101" fmla="*/ 92 h 108"/>
                <a:gd name="T102" fmla="*/ 81 w 107"/>
                <a:gd name="T103" fmla="*/ 76 h 108"/>
                <a:gd name="T104" fmla="*/ 65 w 107"/>
                <a:gd name="T105" fmla="*/ 64 h 108"/>
                <a:gd name="T106" fmla="*/ 68 w 107"/>
                <a:gd name="T107" fmla="*/ 60 h 108"/>
                <a:gd name="T108" fmla="*/ 70 w 107"/>
                <a:gd name="T109" fmla="*/ 61 h 108"/>
                <a:gd name="T110" fmla="*/ 89 w 107"/>
                <a:gd name="T111" fmla="*/ 71 h 108"/>
                <a:gd name="T112" fmla="*/ 95 w 107"/>
                <a:gd name="T113" fmla="*/ 47 h 108"/>
                <a:gd name="T114" fmla="*/ 77 w 107"/>
                <a:gd name="T115" fmla="*/ 54 h 108"/>
                <a:gd name="T116" fmla="*/ 67 w 107"/>
                <a:gd name="T117" fmla="*/ 53 h 108"/>
                <a:gd name="T118" fmla="*/ 67 w 107"/>
                <a:gd name="T119" fmla="*/ 50 h 108"/>
                <a:gd name="T120" fmla="*/ 70 w 107"/>
                <a:gd name="T121" fmla="*/ 48 h 108"/>
                <a:gd name="T122" fmla="*/ 90 w 107"/>
                <a:gd name="T123" fmla="*/ 4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" h="108">
                  <a:moveTo>
                    <a:pt x="97" y="33"/>
                  </a:moveTo>
                  <a:cubicBezTo>
                    <a:pt x="92" y="31"/>
                    <a:pt x="88" y="32"/>
                    <a:pt x="83" y="33"/>
                  </a:cubicBezTo>
                  <a:cubicBezTo>
                    <a:pt x="84" y="31"/>
                    <a:pt x="85" y="30"/>
                    <a:pt x="85" y="28"/>
                  </a:cubicBezTo>
                  <a:cubicBezTo>
                    <a:pt x="87" y="24"/>
                    <a:pt x="87" y="18"/>
                    <a:pt x="85" y="14"/>
                  </a:cubicBezTo>
                  <a:cubicBezTo>
                    <a:pt x="81" y="9"/>
                    <a:pt x="74" y="8"/>
                    <a:pt x="68" y="10"/>
                  </a:cubicBezTo>
                  <a:cubicBezTo>
                    <a:pt x="65" y="12"/>
                    <a:pt x="62" y="15"/>
                    <a:pt x="60" y="18"/>
                  </a:cubicBezTo>
                  <a:cubicBezTo>
                    <a:pt x="59" y="16"/>
                    <a:pt x="58" y="13"/>
                    <a:pt x="57" y="11"/>
                  </a:cubicBezTo>
                  <a:cubicBezTo>
                    <a:pt x="55" y="6"/>
                    <a:pt x="52" y="3"/>
                    <a:pt x="47" y="2"/>
                  </a:cubicBezTo>
                  <a:cubicBezTo>
                    <a:pt x="41" y="0"/>
                    <a:pt x="35" y="5"/>
                    <a:pt x="33" y="10"/>
                  </a:cubicBezTo>
                  <a:cubicBezTo>
                    <a:pt x="31" y="14"/>
                    <a:pt x="31" y="19"/>
                    <a:pt x="32" y="23"/>
                  </a:cubicBezTo>
                  <a:cubicBezTo>
                    <a:pt x="31" y="23"/>
                    <a:pt x="30" y="22"/>
                    <a:pt x="29" y="21"/>
                  </a:cubicBezTo>
                  <a:cubicBezTo>
                    <a:pt x="25" y="19"/>
                    <a:pt x="20" y="18"/>
                    <a:pt x="16" y="20"/>
                  </a:cubicBezTo>
                  <a:cubicBezTo>
                    <a:pt x="10" y="23"/>
                    <a:pt x="8" y="31"/>
                    <a:pt x="10" y="36"/>
                  </a:cubicBezTo>
                  <a:cubicBezTo>
                    <a:pt x="11" y="41"/>
                    <a:pt x="14" y="44"/>
                    <a:pt x="18" y="47"/>
                  </a:cubicBezTo>
                  <a:cubicBezTo>
                    <a:pt x="16" y="47"/>
                    <a:pt x="14" y="48"/>
                    <a:pt x="12" y="48"/>
                  </a:cubicBezTo>
                  <a:cubicBezTo>
                    <a:pt x="8" y="50"/>
                    <a:pt x="4" y="53"/>
                    <a:pt x="2" y="57"/>
                  </a:cubicBezTo>
                  <a:cubicBezTo>
                    <a:pt x="0" y="63"/>
                    <a:pt x="4" y="70"/>
                    <a:pt x="9" y="73"/>
                  </a:cubicBezTo>
                  <a:cubicBezTo>
                    <a:pt x="13" y="75"/>
                    <a:pt x="18" y="76"/>
                    <a:pt x="23" y="75"/>
                  </a:cubicBezTo>
                  <a:cubicBezTo>
                    <a:pt x="22" y="76"/>
                    <a:pt x="21" y="78"/>
                    <a:pt x="20" y="79"/>
                  </a:cubicBezTo>
                  <a:cubicBezTo>
                    <a:pt x="18" y="83"/>
                    <a:pt x="17" y="89"/>
                    <a:pt x="19" y="93"/>
                  </a:cubicBezTo>
                  <a:cubicBezTo>
                    <a:pt x="22" y="98"/>
                    <a:pt x="29" y="101"/>
                    <a:pt x="35" y="99"/>
                  </a:cubicBezTo>
                  <a:cubicBezTo>
                    <a:pt x="41" y="97"/>
                    <a:pt x="45" y="92"/>
                    <a:pt x="48" y="87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9" y="90"/>
                    <a:pt x="50" y="94"/>
                    <a:pt x="51" y="98"/>
                  </a:cubicBezTo>
                  <a:cubicBezTo>
                    <a:pt x="53" y="102"/>
                    <a:pt x="57" y="106"/>
                    <a:pt x="61" y="107"/>
                  </a:cubicBezTo>
                  <a:cubicBezTo>
                    <a:pt x="67" y="108"/>
                    <a:pt x="74" y="104"/>
                    <a:pt x="76" y="98"/>
                  </a:cubicBezTo>
                  <a:cubicBezTo>
                    <a:pt x="78" y="94"/>
                    <a:pt x="77" y="88"/>
                    <a:pt x="76" y="83"/>
                  </a:cubicBezTo>
                  <a:cubicBezTo>
                    <a:pt x="78" y="85"/>
                    <a:pt x="80" y="86"/>
                    <a:pt x="83" y="87"/>
                  </a:cubicBezTo>
                  <a:cubicBezTo>
                    <a:pt x="87" y="89"/>
                    <a:pt x="92" y="89"/>
                    <a:pt x="96" y="86"/>
                  </a:cubicBezTo>
                  <a:cubicBezTo>
                    <a:pt x="101" y="83"/>
                    <a:pt x="102" y="75"/>
                    <a:pt x="100" y="70"/>
                  </a:cubicBezTo>
                  <a:cubicBezTo>
                    <a:pt x="98" y="65"/>
                    <a:pt x="95" y="62"/>
                    <a:pt x="91" y="60"/>
                  </a:cubicBezTo>
                  <a:cubicBezTo>
                    <a:pt x="93" y="59"/>
                    <a:pt x="95" y="59"/>
                    <a:pt x="96" y="58"/>
                  </a:cubicBezTo>
                  <a:cubicBezTo>
                    <a:pt x="101" y="56"/>
                    <a:pt x="104" y="53"/>
                    <a:pt x="105" y="48"/>
                  </a:cubicBezTo>
                  <a:cubicBezTo>
                    <a:pt x="107" y="42"/>
                    <a:pt x="102" y="36"/>
                    <a:pt x="97" y="33"/>
                  </a:cubicBezTo>
                  <a:close/>
                  <a:moveTo>
                    <a:pt x="63" y="54"/>
                  </a:moveTo>
                  <a:cubicBezTo>
                    <a:pt x="64" y="59"/>
                    <a:pt x="61" y="64"/>
                    <a:pt x="56" y="65"/>
                  </a:cubicBezTo>
                  <a:cubicBezTo>
                    <a:pt x="53" y="66"/>
                    <a:pt x="49" y="65"/>
                    <a:pt x="47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1"/>
                    <a:pt x="45" y="60"/>
                    <a:pt x="45" y="59"/>
                  </a:cubicBezTo>
                  <a:cubicBezTo>
                    <a:pt x="43" y="54"/>
                    <a:pt x="46" y="49"/>
                    <a:pt x="51" y="47"/>
                  </a:cubicBezTo>
                  <a:cubicBezTo>
                    <a:pt x="56" y="46"/>
                    <a:pt x="61" y="49"/>
                    <a:pt x="63" y="54"/>
                  </a:cubicBezTo>
                  <a:close/>
                  <a:moveTo>
                    <a:pt x="70" y="21"/>
                  </a:moveTo>
                  <a:cubicBezTo>
                    <a:pt x="73" y="19"/>
                    <a:pt x="76" y="18"/>
                    <a:pt x="77" y="21"/>
                  </a:cubicBezTo>
                  <a:cubicBezTo>
                    <a:pt x="77" y="23"/>
                    <a:pt x="76" y="26"/>
                    <a:pt x="74" y="30"/>
                  </a:cubicBezTo>
                  <a:cubicBezTo>
                    <a:pt x="73" y="33"/>
                    <a:pt x="71" y="36"/>
                    <a:pt x="69" y="39"/>
                  </a:cubicBezTo>
                  <a:cubicBezTo>
                    <a:pt x="67" y="41"/>
                    <a:pt x="65" y="44"/>
                    <a:pt x="63" y="46"/>
                  </a:cubicBezTo>
                  <a:cubicBezTo>
                    <a:pt x="62" y="45"/>
                    <a:pt x="60" y="44"/>
                    <a:pt x="59" y="43"/>
                  </a:cubicBezTo>
                  <a:cubicBezTo>
                    <a:pt x="60" y="40"/>
                    <a:pt x="61" y="36"/>
                    <a:pt x="63" y="33"/>
                  </a:cubicBezTo>
                  <a:cubicBezTo>
                    <a:pt x="65" y="28"/>
                    <a:pt x="67" y="24"/>
                    <a:pt x="70" y="21"/>
                  </a:cubicBezTo>
                  <a:close/>
                  <a:moveTo>
                    <a:pt x="42" y="17"/>
                  </a:moveTo>
                  <a:cubicBezTo>
                    <a:pt x="42" y="13"/>
                    <a:pt x="44" y="10"/>
                    <a:pt x="46" y="12"/>
                  </a:cubicBezTo>
                  <a:cubicBezTo>
                    <a:pt x="48" y="13"/>
                    <a:pt x="49" y="17"/>
                    <a:pt x="51" y="20"/>
                  </a:cubicBezTo>
                  <a:cubicBezTo>
                    <a:pt x="52" y="23"/>
                    <a:pt x="52" y="27"/>
                    <a:pt x="53" y="30"/>
                  </a:cubicBezTo>
                  <a:cubicBezTo>
                    <a:pt x="53" y="34"/>
                    <a:pt x="54" y="37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3"/>
                    <a:pt x="51" y="43"/>
                    <a:pt x="50" y="43"/>
                  </a:cubicBezTo>
                  <a:cubicBezTo>
                    <a:pt x="49" y="43"/>
                    <a:pt x="48" y="44"/>
                    <a:pt x="48" y="44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8" y="38"/>
                    <a:pt x="46" y="35"/>
                    <a:pt x="44" y="30"/>
                  </a:cubicBezTo>
                  <a:cubicBezTo>
                    <a:pt x="43" y="26"/>
                    <a:pt x="42" y="21"/>
                    <a:pt x="42" y="17"/>
                  </a:cubicBezTo>
                  <a:close/>
                  <a:moveTo>
                    <a:pt x="21" y="29"/>
                  </a:moveTo>
                  <a:cubicBezTo>
                    <a:pt x="23" y="29"/>
                    <a:pt x="27" y="31"/>
                    <a:pt x="30" y="33"/>
                  </a:cubicBezTo>
                  <a:cubicBezTo>
                    <a:pt x="33" y="35"/>
                    <a:pt x="35" y="37"/>
                    <a:pt x="38" y="39"/>
                  </a:cubicBezTo>
                  <a:cubicBezTo>
                    <a:pt x="40" y="41"/>
                    <a:pt x="42" y="44"/>
                    <a:pt x="45" y="46"/>
                  </a:cubicBezTo>
                  <a:cubicBezTo>
                    <a:pt x="43" y="47"/>
                    <a:pt x="42" y="48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49"/>
                    <a:pt x="39" y="49"/>
                    <a:pt x="39" y="49"/>
                  </a:cubicBezTo>
                  <a:cubicBezTo>
                    <a:pt x="36" y="48"/>
                    <a:pt x="34" y="46"/>
                    <a:pt x="31" y="45"/>
                  </a:cubicBezTo>
                  <a:cubicBezTo>
                    <a:pt x="27" y="42"/>
                    <a:pt x="23" y="39"/>
                    <a:pt x="21" y="36"/>
                  </a:cubicBezTo>
                  <a:cubicBezTo>
                    <a:pt x="19" y="33"/>
                    <a:pt x="19" y="30"/>
                    <a:pt x="21" y="29"/>
                  </a:cubicBezTo>
                  <a:close/>
                  <a:moveTo>
                    <a:pt x="12" y="60"/>
                  </a:moveTo>
                  <a:cubicBezTo>
                    <a:pt x="14" y="58"/>
                    <a:pt x="17" y="57"/>
                    <a:pt x="21" y="56"/>
                  </a:cubicBezTo>
                  <a:cubicBezTo>
                    <a:pt x="24" y="55"/>
                    <a:pt x="28" y="55"/>
                    <a:pt x="31" y="55"/>
                  </a:cubicBezTo>
                  <a:cubicBezTo>
                    <a:pt x="34" y="55"/>
                    <a:pt x="37" y="55"/>
                    <a:pt x="40" y="55"/>
                  </a:cubicBezTo>
                  <a:cubicBezTo>
                    <a:pt x="40" y="56"/>
                    <a:pt x="40" y="58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9" y="60"/>
                    <a:pt x="39" y="61"/>
                    <a:pt x="38" y="61"/>
                  </a:cubicBezTo>
                  <a:cubicBezTo>
                    <a:pt x="35" y="62"/>
                    <a:pt x="33" y="63"/>
                    <a:pt x="30" y="64"/>
                  </a:cubicBezTo>
                  <a:cubicBezTo>
                    <a:pt x="26" y="65"/>
                    <a:pt x="21" y="65"/>
                    <a:pt x="17" y="65"/>
                  </a:cubicBezTo>
                  <a:cubicBezTo>
                    <a:pt x="13" y="64"/>
                    <a:pt x="11" y="62"/>
                    <a:pt x="12" y="60"/>
                  </a:cubicBezTo>
                  <a:close/>
                  <a:moveTo>
                    <a:pt x="43" y="77"/>
                  </a:moveTo>
                  <a:cubicBezTo>
                    <a:pt x="41" y="81"/>
                    <a:pt x="37" y="85"/>
                    <a:pt x="34" y="88"/>
                  </a:cubicBezTo>
                  <a:cubicBezTo>
                    <a:pt x="31" y="90"/>
                    <a:pt x="28" y="90"/>
                    <a:pt x="28" y="87"/>
                  </a:cubicBezTo>
                  <a:cubicBezTo>
                    <a:pt x="28" y="85"/>
                    <a:pt x="29" y="82"/>
                    <a:pt x="31" y="79"/>
                  </a:cubicBezTo>
                  <a:cubicBezTo>
                    <a:pt x="33" y="76"/>
                    <a:pt x="35" y="73"/>
                    <a:pt x="38" y="71"/>
                  </a:cubicBezTo>
                  <a:cubicBezTo>
                    <a:pt x="39" y="69"/>
                    <a:pt x="41" y="67"/>
                    <a:pt x="43" y="65"/>
                  </a:cubicBezTo>
                  <a:cubicBezTo>
                    <a:pt x="44" y="66"/>
                    <a:pt x="46" y="68"/>
                    <a:pt x="47" y="69"/>
                  </a:cubicBezTo>
                  <a:cubicBezTo>
                    <a:pt x="46" y="72"/>
                    <a:pt x="45" y="74"/>
                    <a:pt x="43" y="77"/>
                  </a:cubicBezTo>
                  <a:close/>
                  <a:moveTo>
                    <a:pt x="67" y="92"/>
                  </a:moveTo>
                  <a:cubicBezTo>
                    <a:pt x="67" y="96"/>
                    <a:pt x="65" y="98"/>
                    <a:pt x="63" y="97"/>
                  </a:cubicBezTo>
                  <a:cubicBezTo>
                    <a:pt x="61" y="96"/>
                    <a:pt x="59" y="92"/>
                    <a:pt x="58" y="89"/>
                  </a:cubicBezTo>
                  <a:cubicBezTo>
                    <a:pt x="57" y="85"/>
                    <a:pt x="56" y="82"/>
                    <a:pt x="56" y="78"/>
                  </a:cubicBezTo>
                  <a:cubicBezTo>
                    <a:pt x="55" y="76"/>
                    <a:pt x="55" y="73"/>
                    <a:pt x="55" y="70"/>
                  </a:cubicBezTo>
                  <a:cubicBezTo>
                    <a:pt x="56" y="70"/>
                    <a:pt x="57" y="70"/>
                    <a:pt x="58" y="70"/>
                  </a:cubicBezTo>
                  <a:cubicBezTo>
                    <a:pt x="58" y="70"/>
                    <a:pt x="59" y="69"/>
                    <a:pt x="60" y="69"/>
                  </a:cubicBezTo>
                  <a:cubicBezTo>
                    <a:pt x="61" y="72"/>
                    <a:pt x="63" y="75"/>
                    <a:pt x="64" y="79"/>
                  </a:cubicBezTo>
                  <a:cubicBezTo>
                    <a:pt x="66" y="83"/>
                    <a:pt x="67" y="88"/>
                    <a:pt x="67" y="92"/>
                  </a:cubicBezTo>
                  <a:close/>
                  <a:moveTo>
                    <a:pt x="89" y="78"/>
                  </a:moveTo>
                  <a:cubicBezTo>
                    <a:pt x="87" y="78"/>
                    <a:pt x="84" y="77"/>
                    <a:pt x="81" y="76"/>
                  </a:cubicBezTo>
                  <a:cubicBezTo>
                    <a:pt x="78" y="74"/>
                    <a:pt x="75" y="72"/>
                    <a:pt x="72" y="70"/>
                  </a:cubicBezTo>
                  <a:cubicBezTo>
                    <a:pt x="69" y="68"/>
                    <a:pt x="67" y="66"/>
                    <a:pt x="65" y="64"/>
                  </a:cubicBezTo>
                  <a:cubicBezTo>
                    <a:pt x="66" y="63"/>
                    <a:pt x="67" y="61"/>
                    <a:pt x="67" y="60"/>
                  </a:cubicBezTo>
                  <a:cubicBezTo>
                    <a:pt x="67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9" y="60"/>
                    <a:pt x="69" y="60"/>
                    <a:pt x="70" y="61"/>
                  </a:cubicBezTo>
                  <a:cubicBezTo>
                    <a:pt x="73" y="61"/>
                    <a:pt x="75" y="62"/>
                    <a:pt x="78" y="64"/>
                  </a:cubicBezTo>
                  <a:cubicBezTo>
                    <a:pt x="82" y="66"/>
                    <a:pt x="86" y="69"/>
                    <a:pt x="89" y="71"/>
                  </a:cubicBezTo>
                  <a:cubicBezTo>
                    <a:pt x="92" y="74"/>
                    <a:pt x="92" y="77"/>
                    <a:pt x="89" y="78"/>
                  </a:cubicBezTo>
                  <a:close/>
                  <a:moveTo>
                    <a:pt x="95" y="47"/>
                  </a:moveTo>
                  <a:cubicBezTo>
                    <a:pt x="94" y="48"/>
                    <a:pt x="91" y="50"/>
                    <a:pt x="87" y="51"/>
                  </a:cubicBezTo>
                  <a:cubicBezTo>
                    <a:pt x="84" y="52"/>
                    <a:pt x="80" y="53"/>
                    <a:pt x="77" y="54"/>
                  </a:cubicBezTo>
                  <a:cubicBezTo>
                    <a:pt x="74" y="54"/>
                    <a:pt x="70" y="54"/>
                    <a:pt x="67" y="55"/>
                  </a:cubicBezTo>
                  <a:cubicBezTo>
                    <a:pt x="67" y="54"/>
                    <a:pt x="67" y="53"/>
                    <a:pt x="67" y="53"/>
                  </a:cubicBezTo>
                  <a:cubicBezTo>
                    <a:pt x="67" y="52"/>
                    <a:pt x="66" y="51"/>
                    <a:pt x="66" y="50"/>
                  </a:cubicBezTo>
                  <a:cubicBezTo>
                    <a:pt x="66" y="50"/>
                    <a:pt x="66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9" y="49"/>
                    <a:pt x="70" y="48"/>
                  </a:cubicBezTo>
                  <a:cubicBezTo>
                    <a:pt x="72" y="47"/>
                    <a:pt x="74" y="46"/>
                    <a:pt x="77" y="45"/>
                  </a:cubicBezTo>
                  <a:cubicBezTo>
                    <a:pt x="81" y="43"/>
                    <a:pt x="86" y="42"/>
                    <a:pt x="90" y="42"/>
                  </a:cubicBezTo>
                  <a:cubicBezTo>
                    <a:pt x="94" y="43"/>
                    <a:pt x="97" y="44"/>
                    <a:pt x="95" y="4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3" name="Freeform 251"/>
            <p:cNvSpPr>
              <a:spLocks noEditPoints="1"/>
            </p:cNvSpPr>
            <p:nvPr/>
          </p:nvSpPr>
          <p:spPr bwMode="auto">
            <a:xfrm>
              <a:off x="1743075" y="5754688"/>
              <a:ext cx="487363" cy="493713"/>
            </a:xfrm>
            <a:custGeom>
              <a:avLst/>
              <a:gdLst>
                <a:gd name="T0" fmla="*/ 84 w 130"/>
                <a:gd name="T1" fmla="*/ 66 h 131"/>
                <a:gd name="T2" fmla="*/ 125 w 130"/>
                <a:gd name="T3" fmla="*/ 40 h 131"/>
                <a:gd name="T4" fmla="*/ 98 w 130"/>
                <a:gd name="T5" fmla="*/ 4 h 131"/>
                <a:gd name="T6" fmla="*/ 65 w 130"/>
                <a:gd name="T7" fmla="*/ 46 h 131"/>
                <a:gd name="T8" fmla="*/ 41 w 130"/>
                <a:gd name="T9" fmla="*/ 5 h 131"/>
                <a:gd name="T10" fmla="*/ 4 w 130"/>
                <a:gd name="T11" fmla="*/ 31 h 131"/>
                <a:gd name="T12" fmla="*/ 46 w 130"/>
                <a:gd name="T13" fmla="*/ 64 h 131"/>
                <a:gd name="T14" fmla="*/ 5 w 130"/>
                <a:gd name="T15" fmla="*/ 92 h 131"/>
                <a:gd name="T16" fmla="*/ 33 w 130"/>
                <a:gd name="T17" fmla="*/ 127 h 131"/>
                <a:gd name="T18" fmla="*/ 64 w 130"/>
                <a:gd name="T19" fmla="*/ 84 h 131"/>
                <a:gd name="T20" fmla="*/ 92 w 130"/>
                <a:gd name="T21" fmla="*/ 125 h 131"/>
                <a:gd name="T22" fmla="*/ 127 w 130"/>
                <a:gd name="T23" fmla="*/ 97 h 131"/>
                <a:gd name="T24" fmla="*/ 81 w 130"/>
                <a:gd name="T25" fmla="*/ 76 h 131"/>
                <a:gd name="T26" fmla="*/ 94 w 130"/>
                <a:gd name="T27" fmla="*/ 88 h 131"/>
                <a:gd name="T28" fmla="*/ 78 w 130"/>
                <a:gd name="T29" fmla="*/ 80 h 131"/>
                <a:gd name="T30" fmla="*/ 78 w 130"/>
                <a:gd name="T31" fmla="*/ 51 h 131"/>
                <a:gd name="T32" fmla="*/ 85 w 130"/>
                <a:gd name="T33" fmla="*/ 36 h 131"/>
                <a:gd name="T34" fmla="*/ 87 w 130"/>
                <a:gd name="T35" fmla="*/ 45 h 131"/>
                <a:gd name="T36" fmla="*/ 80 w 130"/>
                <a:gd name="T37" fmla="*/ 26 h 131"/>
                <a:gd name="T38" fmla="*/ 94 w 130"/>
                <a:gd name="T39" fmla="*/ 29 h 131"/>
                <a:gd name="T40" fmla="*/ 93 w 130"/>
                <a:gd name="T41" fmla="*/ 51 h 131"/>
                <a:gd name="T42" fmla="*/ 93 w 130"/>
                <a:gd name="T43" fmla="*/ 37 h 131"/>
                <a:gd name="T44" fmla="*/ 75 w 130"/>
                <a:gd name="T45" fmla="*/ 46 h 131"/>
                <a:gd name="T46" fmla="*/ 52 w 130"/>
                <a:gd name="T47" fmla="*/ 80 h 131"/>
                <a:gd name="T48" fmla="*/ 51 w 130"/>
                <a:gd name="T49" fmla="*/ 86 h 131"/>
                <a:gd name="T50" fmla="*/ 40 w 130"/>
                <a:gd name="T51" fmla="*/ 91 h 131"/>
                <a:gd name="T52" fmla="*/ 50 w 130"/>
                <a:gd name="T53" fmla="*/ 77 h 131"/>
                <a:gd name="T54" fmla="*/ 49 w 130"/>
                <a:gd name="T55" fmla="*/ 54 h 131"/>
                <a:gd name="T56" fmla="*/ 36 w 130"/>
                <a:gd name="T57" fmla="*/ 42 h 131"/>
                <a:gd name="T58" fmla="*/ 52 w 130"/>
                <a:gd name="T59" fmla="*/ 50 h 131"/>
                <a:gd name="T60" fmla="*/ 23 w 130"/>
                <a:gd name="T61" fmla="*/ 44 h 131"/>
                <a:gd name="T62" fmla="*/ 36 w 130"/>
                <a:gd name="T63" fmla="*/ 26 h 131"/>
                <a:gd name="T64" fmla="*/ 53 w 130"/>
                <a:gd name="T65" fmla="*/ 47 h 131"/>
                <a:gd name="T66" fmla="*/ 33 w 130"/>
                <a:gd name="T67" fmla="*/ 44 h 131"/>
                <a:gd name="T68" fmla="*/ 26 w 130"/>
                <a:gd name="T69" fmla="*/ 49 h 131"/>
                <a:gd name="T70" fmla="*/ 39 w 130"/>
                <a:gd name="T71" fmla="*/ 106 h 131"/>
                <a:gd name="T72" fmla="*/ 26 w 130"/>
                <a:gd name="T73" fmla="*/ 89 h 131"/>
                <a:gd name="T74" fmla="*/ 41 w 130"/>
                <a:gd name="T75" fmla="*/ 83 h 131"/>
                <a:gd name="T76" fmla="*/ 51 w 130"/>
                <a:gd name="T77" fmla="*/ 90 h 131"/>
                <a:gd name="T78" fmla="*/ 56 w 130"/>
                <a:gd name="T79" fmla="*/ 76 h 131"/>
                <a:gd name="T80" fmla="*/ 76 w 130"/>
                <a:gd name="T81" fmla="*/ 74 h 131"/>
                <a:gd name="T82" fmla="*/ 101 w 130"/>
                <a:gd name="T83" fmla="*/ 93 h 131"/>
                <a:gd name="T84" fmla="*/ 79 w 130"/>
                <a:gd name="T85" fmla="*/ 93 h 131"/>
                <a:gd name="T86" fmla="*/ 92 w 130"/>
                <a:gd name="T87" fmla="*/ 93 h 131"/>
                <a:gd name="T88" fmla="*/ 85 w 130"/>
                <a:gd name="T89" fmla="*/ 75 h 131"/>
                <a:gd name="T90" fmla="*/ 106 w 130"/>
                <a:gd name="T91" fmla="*/ 9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31">
                  <a:moveTo>
                    <a:pt x="129" y="86"/>
                  </a:moveTo>
                  <a:cubicBezTo>
                    <a:pt x="128" y="82"/>
                    <a:pt x="126" y="79"/>
                    <a:pt x="123" y="76"/>
                  </a:cubicBezTo>
                  <a:cubicBezTo>
                    <a:pt x="113" y="67"/>
                    <a:pt x="98" y="64"/>
                    <a:pt x="84" y="66"/>
                  </a:cubicBezTo>
                  <a:cubicBezTo>
                    <a:pt x="84" y="64"/>
                    <a:pt x="84" y="63"/>
                    <a:pt x="84" y="62"/>
                  </a:cubicBezTo>
                  <a:cubicBezTo>
                    <a:pt x="90" y="62"/>
                    <a:pt x="96" y="61"/>
                    <a:pt x="102" y="59"/>
                  </a:cubicBezTo>
                  <a:cubicBezTo>
                    <a:pt x="112" y="56"/>
                    <a:pt x="120" y="49"/>
                    <a:pt x="125" y="40"/>
                  </a:cubicBezTo>
                  <a:cubicBezTo>
                    <a:pt x="127" y="35"/>
                    <a:pt x="127" y="30"/>
                    <a:pt x="123" y="26"/>
                  </a:cubicBezTo>
                  <a:cubicBezTo>
                    <a:pt x="118" y="20"/>
                    <a:pt x="109" y="20"/>
                    <a:pt x="104" y="14"/>
                  </a:cubicBezTo>
                  <a:cubicBezTo>
                    <a:pt x="102" y="11"/>
                    <a:pt x="101" y="7"/>
                    <a:pt x="98" y="4"/>
                  </a:cubicBezTo>
                  <a:cubicBezTo>
                    <a:pt x="96" y="1"/>
                    <a:pt x="91" y="0"/>
                    <a:pt x="87" y="0"/>
                  </a:cubicBezTo>
                  <a:cubicBezTo>
                    <a:pt x="84" y="1"/>
                    <a:pt x="80" y="3"/>
                    <a:pt x="77" y="6"/>
                  </a:cubicBezTo>
                  <a:cubicBezTo>
                    <a:pt x="67" y="16"/>
                    <a:pt x="64" y="31"/>
                    <a:pt x="65" y="46"/>
                  </a:cubicBezTo>
                  <a:cubicBezTo>
                    <a:pt x="64" y="46"/>
                    <a:pt x="63" y="46"/>
                    <a:pt x="62" y="46"/>
                  </a:cubicBezTo>
                  <a:cubicBezTo>
                    <a:pt x="62" y="40"/>
                    <a:pt x="61" y="33"/>
                    <a:pt x="59" y="27"/>
                  </a:cubicBezTo>
                  <a:cubicBezTo>
                    <a:pt x="56" y="18"/>
                    <a:pt x="50" y="9"/>
                    <a:pt x="41" y="5"/>
                  </a:cubicBezTo>
                  <a:cubicBezTo>
                    <a:pt x="36" y="2"/>
                    <a:pt x="31" y="3"/>
                    <a:pt x="26" y="6"/>
                  </a:cubicBezTo>
                  <a:cubicBezTo>
                    <a:pt x="20" y="11"/>
                    <a:pt x="20" y="20"/>
                    <a:pt x="14" y="25"/>
                  </a:cubicBezTo>
                  <a:cubicBezTo>
                    <a:pt x="11" y="27"/>
                    <a:pt x="7" y="28"/>
                    <a:pt x="4" y="31"/>
                  </a:cubicBezTo>
                  <a:cubicBezTo>
                    <a:pt x="1" y="33"/>
                    <a:pt x="0" y="38"/>
                    <a:pt x="1" y="41"/>
                  </a:cubicBezTo>
                  <a:cubicBezTo>
                    <a:pt x="1" y="45"/>
                    <a:pt x="4" y="49"/>
                    <a:pt x="6" y="52"/>
                  </a:cubicBezTo>
                  <a:cubicBezTo>
                    <a:pt x="16" y="62"/>
                    <a:pt x="31" y="65"/>
                    <a:pt x="46" y="64"/>
                  </a:cubicBezTo>
                  <a:cubicBezTo>
                    <a:pt x="46" y="66"/>
                    <a:pt x="46" y="67"/>
                    <a:pt x="46" y="68"/>
                  </a:cubicBezTo>
                  <a:cubicBezTo>
                    <a:pt x="39" y="68"/>
                    <a:pt x="33" y="69"/>
                    <a:pt x="26" y="72"/>
                  </a:cubicBezTo>
                  <a:cubicBezTo>
                    <a:pt x="17" y="76"/>
                    <a:pt x="9" y="83"/>
                    <a:pt x="5" y="92"/>
                  </a:cubicBezTo>
                  <a:cubicBezTo>
                    <a:pt x="3" y="97"/>
                    <a:pt x="3" y="102"/>
                    <a:pt x="7" y="106"/>
                  </a:cubicBezTo>
                  <a:cubicBezTo>
                    <a:pt x="12" y="112"/>
                    <a:pt x="21" y="111"/>
                    <a:pt x="26" y="117"/>
                  </a:cubicBezTo>
                  <a:cubicBezTo>
                    <a:pt x="29" y="120"/>
                    <a:pt x="30" y="124"/>
                    <a:pt x="33" y="127"/>
                  </a:cubicBezTo>
                  <a:cubicBezTo>
                    <a:pt x="36" y="130"/>
                    <a:pt x="40" y="131"/>
                    <a:pt x="44" y="130"/>
                  </a:cubicBezTo>
                  <a:cubicBezTo>
                    <a:pt x="47" y="129"/>
                    <a:pt x="51" y="126"/>
                    <a:pt x="54" y="124"/>
                  </a:cubicBezTo>
                  <a:cubicBezTo>
                    <a:pt x="63" y="114"/>
                    <a:pt x="65" y="99"/>
                    <a:pt x="64" y="84"/>
                  </a:cubicBezTo>
                  <a:cubicBezTo>
                    <a:pt x="65" y="84"/>
                    <a:pt x="67" y="84"/>
                    <a:pt x="68" y="84"/>
                  </a:cubicBezTo>
                  <a:cubicBezTo>
                    <a:pt x="68" y="91"/>
                    <a:pt x="69" y="97"/>
                    <a:pt x="72" y="103"/>
                  </a:cubicBezTo>
                  <a:cubicBezTo>
                    <a:pt x="75" y="113"/>
                    <a:pt x="82" y="121"/>
                    <a:pt x="92" y="125"/>
                  </a:cubicBezTo>
                  <a:cubicBezTo>
                    <a:pt x="97" y="127"/>
                    <a:pt x="102" y="126"/>
                    <a:pt x="106" y="123"/>
                  </a:cubicBezTo>
                  <a:cubicBezTo>
                    <a:pt x="112" y="118"/>
                    <a:pt x="111" y="109"/>
                    <a:pt x="117" y="103"/>
                  </a:cubicBezTo>
                  <a:cubicBezTo>
                    <a:pt x="120" y="101"/>
                    <a:pt x="124" y="100"/>
                    <a:pt x="127" y="97"/>
                  </a:cubicBezTo>
                  <a:cubicBezTo>
                    <a:pt x="129" y="94"/>
                    <a:pt x="130" y="90"/>
                    <a:pt x="129" y="86"/>
                  </a:cubicBezTo>
                  <a:close/>
                  <a:moveTo>
                    <a:pt x="79" y="78"/>
                  </a:moveTo>
                  <a:cubicBezTo>
                    <a:pt x="80" y="77"/>
                    <a:pt x="81" y="77"/>
                    <a:pt x="81" y="76"/>
                  </a:cubicBezTo>
                  <a:cubicBezTo>
                    <a:pt x="83" y="77"/>
                    <a:pt x="85" y="78"/>
                    <a:pt x="87" y="79"/>
                  </a:cubicBezTo>
                  <a:cubicBezTo>
                    <a:pt x="89" y="80"/>
                    <a:pt x="92" y="82"/>
                    <a:pt x="93" y="85"/>
                  </a:cubicBezTo>
                  <a:cubicBezTo>
                    <a:pt x="94" y="86"/>
                    <a:pt x="94" y="87"/>
                    <a:pt x="94" y="88"/>
                  </a:cubicBezTo>
                  <a:cubicBezTo>
                    <a:pt x="94" y="89"/>
                    <a:pt x="93" y="90"/>
                    <a:pt x="92" y="90"/>
                  </a:cubicBezTo>
                  <a:cubicBezTo>
                    <a:pt x="89" y="91"/>
                    <a:pt x="87" y="89"/>
                    <a:pt x="85" y="87"/>
                  </a:cubicBezTo>
                  <a:cubicBezTo>
                    <a:pt x="82" y="85"/>
                    <a:pt x="80" y="82"/>
                    <a:pt x="78" y="80"/>
                  </a:cubicBezTo>
                  <a:cubicBezTo>
                    <a:pt x="78" y="79"/>
                    <a:pt x="79" y="79"/>
                    <a:pt x="79" y="78"/>
                  </a:cubicBezTo>
                  <a:close/>
                  <a:moveTo>
                    <a:pt x="79" y="52"/>
                  </a:moveTo>
                  <a:cubicBezTo>
                    <a:pt x="79" y="52"/>
                    <a:pt x="78" y="51"/>
                    <a:pt x="78" y="51"/>
                  </a:cubicBezTo>
                  <a:cubicBezTo>
                    <a:pt x="77" y="50"/>
                    <a:pt x="76" y="50"/>
                    <a:pt x="76" y="49"/>
                  </a:cubicBezTo>
                  <a:cubicBezTo>
                    <a:pt x="77" y="47"/>
                    <a:pt x="78" y="45"/>
                    <a:pt x="79" y="43"/>
                  </a:cubicBezTo>
                  <a:cubicBezTo>
                    <a:pt x="81" y="40"/>
                    <a:pt x="83" y="38"/>
                    <a:pt x="85" y="36"/>
                  </a:cubicBezTo>
                  <a:cubicBezTo>
                    <a:pt x="86" y="35"/>
                    <a:pt x="87" y="35"/>
                    <a:pt x="88" y="35"/>
                  </a:cubicBezTo>
                  <a:cubicBezTo>
                    <a:pt x="90" y="35"/>
                    <a:pt x="90" y="36"/>
                    <a:pt x="91" y="37"/>
                  </a:cubicBezTo>
                  <a:cubicBezTo>
                    <a:pt x="91" y="40"/>
                    <a:pt x="89" y="43"/>
                    <a:pt x="87" y="45"/>
                  </a:cubicBezTo>
                  <a:cubicBezTo>
                    <a:pt x="85" y="47"/>
                    <a:pt x="82" y="50"/>
                    <a:pt x="80" y="52"/>
                  </a:cubicBezTo>
                  <a:cubicBezTo>
                    <a:pt x="80" y="52"/>
                    <a:pt x="79" y="52"/>
                    <a:pt x="79" y="52"/>
                  </a:cubicBezTo>
                  <a:close/>
                  <a:moveTo>
                    <a:pt x="80" y="26"/>
                  </a:moveTo>
                  <a:cubicBezTo>
                    <a:pt x="82" y="24"/>
                    <a:pt x="84" y="23"/>
                    <a:pt x="85" y="23"/>
                  </a:cubicBezTo>
                  <a:cubicBezTo>
                    <a:pt x="87" y="22"/>
                    <a:pt x="89" y="23"/>
                    <a:pt x="91" y="24"/>
                  </a:cubicBezTo>
                  <a:cubicBezTo>
                    <a:pt x="92" y="26"/>
                    <a:pt x="92" y="28"/>
                    <a:pt x="94" y="29"/>
                  </a:cubicBezTo>
                  <a:cubicBezTo>
                    <a:pt x="96" y="32"/>
                    <a:pt x="100" y="32"/>
                    <a:pt x="103" y="35"/>
                  </a:cubicBezTo>
                  <a:cubicBezTo>
                    <a:pt x="104" y="37"/>
                    <a:pt x="105" y="40"/>
                    <a:pt x="104" y="42"/>
                  </a:cubicBezTo>
                  <a:cubicBezTo>
                    <a:pt x="101" y="47"/>
                    <a:pt x="97" y="50"/>
                    <a:pt x="93" y="51"/>
                  </a:cubicBezTo>
                  <a:cubicBezTo>
                    <a:pt x="89" y="52"/>
                    <a:pt x="86" y="53"/>
                    <a:pt x="83" y="53"/>
                  </a:cubicBezTo>
                  <a:cubicBezTo>
                    <a:pt x="85" y="51"/>
                    <a:pt x="87" y="49"/>
                    <a:pt x="89" y="46"/>
                  </a:cubicBezTo>
                  <a:cubicBezTo>
                    <a:pt x="91" y="44"/>
                    <a:pt x="93" y="41"/>
                    <a:pt x="93" y="37"/>
                  </a:cubicBezTo>
                  <a:cubicBezTo>
                    <a:pt x="93" y="34"/>
                    <a:pt x="90" y="32"/>
                    <a:pt x="87" y="33"/>
                  </a:cubicBezTo>
                  <a:cubicBezTo>
                    <a:pt x="83" y="33"/>
                    <a:pt x="81" y="36"/>
                    <a:pt x="79" y="39"/>
                  </a:cubicBezTo>
                  <a:cubicBezTo>
                    <a:pt x="77" y="41"/>
                    <a:pt x="76" y="43"/>
                    <a:pt x="75" y="46"/>
                  </a:cubicBezTo>
                  <a:cubicBezTo>
                    <a:pt x="74" y="38"/>
                    <a:pt x="75" y="31"/>
                    <a:pt x="80" y="26"/>
                  </a:cubicBezTo>
                  <a:close/>
                  <a:moveTo>
                    <a:pt x="50" y="77"/>
                  </a:moveTo>
                  <a:cubicBezTo>
                    <a:pt x="51" y="78"/>
                    <a:pt x="51" y="79"/>
                    <a:pt x="52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3"/>
                    <a:pt x="52" y="85"/>
                    <a:pt x="51" y="86"/>
                  </a:cubicBezTo>
                  <a:cubicBezTo>
                    <a:pt x="50" y="89"/>
                    <a:pt x="48" y="91"/>
                    <a:pt x="45" y="93"/>
                  </a:cubicBezTo>
                  <a:cubicBezTo>
                    <a:pt x="44" y="93"/>
                    <a:pt x="43" y="94"/>
                    <a:pt x="42" y="94"/>
                  </a:cubicBezTo>
                  <a:cubicBezTo>
                    <a:pt x="41" y="93"/>
                    <a:pt x="40" y="92"/>
                    <a:pt x="40" y="91"/>
                  </a:cubicBezTo>
                  <a:cubicBezTo>
                    <a:pt x="39" y="89"/>
                    <a:pt x="41" y="86"/>
                    <a:pt x="43" y="84"/>
                  </a:cubicBezTo>
                  <a:cubicBezTo>
                    <a:pt x="45" y="82"/>
                    <a:pt x="47" y="80"/>
                    <a:pt x="50" y="77"/>
                  </a:cubicBezTo>
                  <a:cubicBezTo>
                    <a:pt x="50" y="77"/>
                    <a:pt x="50" y="77"/>
                    <a:pt x="50" y="77"/>
                  </a:cubicBezTo>
                  <a:close/>
                  <a:moveTo>
                    <a:pt x="50" y="52"/>
                  </a:moveTo>
                  <a:cubicBezTo>
                    <a:pt x="50" y="53"/>
                    <a:pt x="50" y="53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7" y="53"/>
                    <a:pt x="45" y="52"/>
                    <a:pt x="43" y="51"/>
                  </a:cubicBezTo>
                  <a:cubicBezTo>
                    <a:pt x="41" y="50"/>
                    <a:pt x="38" y="48"/>
                    <a:pt x="37" y="45"/>
                  </a:cubicBezTo>
                  <a:cubicBezTo>
                    <a:pt x="36" y="44"/>
                    <a:pt x="36" y="43"/>
                    <a:pt x="36" y="42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41" y="39"/>
                    <a:pt x="43" y="41"/>
                    <a:pt x="45" y="43"/>
                  </a:cubicBezTo>
                  <a:cubicBezTo>
                    <a:pt x="48" y="45"/>
                    <a:pt x="50" y="48"/>
                    <a:pt x="52" y="50"/>
                  </a:cubicBezTo>
                  <a:cubicBezTo>
                    <a:pt x="52" y="51"/>
                    <a:pt x="51" y="52"/>
                    <a:pt x="50" y="52"/>
                  </a:cubicBezTo>
                  <a:close/>
                  <a:moveTo>
                    <a:pt x="26" y="49"/>
                  </a:moveTo>
                  <a:cubicBezTo>
                    <a:pt x="25" y="47"/>
                    <a:pt x="23" y="46"/>
                    <a:pt x="23" y="44"/>
                  </a:cubicBezTo>
                  <a:cubicBezTo>
                    <a:pt x="23" y="42"/>
                    <a:pt x="23" y="40"/>
                    <a:pt x="25" y="38"/>
                  </a:cubicBezTo>
                  <a:cubicBezTo>
                    <a:pt x="26" y="37"/>
                    <a:pt x="28" y="37"/>
                    <a:pt x="30" y="36"/>
                  </a:cubicBezTo>
                  <a:cubicBezTo>
                    <a:pt x="33" y="33"/>
                    <a:pt x="33" y="29"/>
                    <a:pt x="36" y="26"/>
                  </a:cubicBezTo>
                  <a:cubicBezTo>
                    <a:pt x="38" y="25"/>
                    <a:pt x="40" y="25"/>
                    <a:pt x="43" y="26"/>
                  </a:cubicBezTo>
                  <a:cubicBezTo>
                    <a:pt x="47" y="28"/>
                    <a:pt x="50" y="32"/>
                    <a:pt x="52" y="37"/>
                  </a:cubicBezTo>
                  <a:cubicBezTo>
                    <a:pt x="53" y="40"/>
                    <a:pt x="53" y="44"/>
                    <a:pt x="53" y="47"/>
                  </a:cubicBezTo>
                  <a:cubicBezTo>
                    <a:pt x="51" y="45"/>
                    <a:pt x="49" y="43"/>
                    <a:pt x="47" y="41"/>
                  </a:cubicBezTo>
                  <a:cubicBezTo>
                    <a:pt x="45" y="39"/>
                    <a:pt x="42" y="37"/>
                    <a:pt x="38" y="37"/>
                  </a:cubicBezTo>
                  <a:cubicBezTo>
                    <a:pt x="35" y="38"/>
                    <a:pt x="33" y="40"/>
                    <a:pt x="33" y="44"/>
                  </a:cubicBezTo>
                  <a:cubicBezTo>
                    <a:pt x="34" y="47"/>
                    <a:pt x="37" y="50"/>
                    <a:pt x="40" y="52"/>
                  </a:cubicBezTo>
                  <a:cubicBezTo>
                    <a:pt x="41" y="53"/>
                    <a:pt x="43" y="54"/>
                    <a:pt x="45" y="55"/>
                  </a:cubicBezTo>
                  <a:cubicBezTo>
                    <a:pt x="38" y="55"/>
                    <a:pt x="31" y="54"/>
                    <a:pt x="26" y="49"/>
                  </a:cubicBezTo>
                  <a:close/>
                  <a:moveTo>
                    <a:pt x="50" y="104"/>
                  </a:moveTo>
                  <a:cubicBezTo>
                    <a:pt x="48" y="106"/>
                    <a:pt x="47" y="107"/>
                    <a:pt x="45" y="107"/>
                  </a:cubicBezTo>
                  <a:cubicBezTo>
                    <a:pt x="43" y="108"/>
                    <a:pt x="41" y="107"/>
                    <a:pt x="39" y="106"/>
                  </a:cubicBezTo>
                  <a:cubicBezTo>
                    <a:pt x="38" y="105"/>
                    <a:pt x="38" y="102"/>
                    <a:pt x="36" y="101"/>
                  </a:cubicBezTo>
                  <a:cubicBezTo>
                    <a:pt x="34" y="98"/>
                    <a:pt x="29" y="99"/>
                    <a:pt x="27" y="96"/>
                  </a:cubicBezTo>
                  <a:cubicBezTo>
                    <a:pt x="25" y="94"/>
                    <a:pt x="25" y="91"/>
                    <a:pt x="26" y="89"/>
                  </a:cubicBezTo>
                  <a:cubicBezTo>
                    <a:pt x="28" y="84"/>
                    <a:pt x="32" y="81"/>
                    <a:pt x="36" y="79"/>
                  </a:cubicBezTo>
                  <a:cubicBezTo>
                    <a:pt x="39" y="78"/>
                    <a:pt x="43" y="77"/>
                    <a:pt x="46" y="77"/>
                  </a:cubicBezTo>
                  <a:cubicBezTo>
                    <a:pt x="45" y="79"/>
                    <a:pt x="43" y="81"/>
                    <a:pt x="41" y="83"/>
                  </a:cubicBezTo>
                  <a:cubicBezTo>
                    <a:pt x="39" y="85"/>
                    <a:pt x="37" y="88"/>
                    <a:pt x="37" y="91"/>
                  </a:cubicBezTo>
                  <a:cubicBezTo>
                    <a:pt x="38" y="95"/>
                    <a:pt x="40" y="97"/>
                    <a:pt x="44" y="96"/>
                  </a:cubicBezTo>
                  <a:cubicBezTo>
                    <a:pt x="47" y="95"/>
                    <a:pt x="49" y="93"/>
                    <a:pt x="51" y="90"/>
                  </a:cubicBezTo>
                  <a:cubicBezTo>
                    <a:pt x="53" y="88"/>
                    <a:pt x="54" y="87"/>
                    <a:pt x="55" y="85"/>
                  </a:cubicBezTo>
                  <a:cubicBezTo>
                    <a:pt x="55" y="92"/>
                    <a:pt x="54" y="99"/>
                    <a:pt x="50" y="104"/>
                  </a:cubicBezTo>
                  <a:close/>
                  <a:moveTo>
                    <a:pt x="56" y="76"/>
                  </a:moveTo>
                  <a:cubicBezTo>
                    <a:pt x="51" y="71"/>
                    <a:pt x="50" y="62"/>
                    <a:pt x="55" y="56"/>
                  </a:cubicBezTo>
                  <a:cubicBezTo>
                    <a:pt x="60" y="50"/>
                    <a:pt x="69" y="49"/>
                    <a:pt x="75" y="55"/>
                  </a:cubicBezTo>
                  <a:cubicBezTo>
                    <a:pt x="81" y="60"/>
                    <a:pt x="82" y="69"/>
                    <a:pt x="76" y="74"/>
                  </a:cubicBezTo>
                  <a:cubicBezTo>
                    <a:pt x="71" y="80"/>
                    <a:pt x="62" y="81"/>
                    <a:pt x="56" y="76"/>
                  </a:cubicBezTo>
                  <a:close/>
                  <a:moveTo>
                    <a:pt x="106" y="90"/>
                  </a:moveTo>
                  <a:cubicBezTo>
                    <a:pt x="104" y="92"/>
                    <a:pt x="102" y="92"/>
                    <a:pt x="101" y="93"/>
                  </a:cubicBezTo>
                  <a:cubicBezTo>
                    <a:pt x="98" y="96"/>
                    <a:pt x="98" y="100"/>
                    <a:pt x="95" y="103"/>
                  </a:cubicBezTo>
                  <a:cubicBezTo>
                    <a:pt x="93" y="105"/>
                    <a:pt x="91" y="105"/>
                    <a:pt x="88" y="104"/>
                  </a:cubicBezTo>
                  <a:cubicBezTo>
                    <a:pt x="84" y="102"/>
                    <a:pt x="81" y="98"/>
                    <a:pt x="79" y="93"/>
                  </a:cubicBezTo>
                  <a:cubicBezTo>
                    <a:pt x="77" y="90"/>
                    <a:pt x="77" y="86"/>
                    <a:pt x="77" y="83"/>
                  </a:cubicBezTo>
                  <a:cubicBezTo>
                    <a:pt x="79" y="85"/>
                    <a:pt x="81" y="87"/>
                    <a:pt x="83" y="89"/>
                  </a:cubicBezTo>
                  <a:cubicBezTo>
                    <a:pt x="85" y="91"/>
                    <a:pt x="88" y="93"/>
                    <a:pt x="92" y="93"/>
                  </a:cubicBezTo>
                  <a:cubicBezTo>
                    <a:pt x="95" y="92"/>
                    <a:pt x="97" y="90"/>
                    <a:pt x="96" y="86"/>
                  </a:cubicBezTo>
                  <a:cubicBezTo>
                    <a:pt x="96" y="83"/>
                    <a:pt x="93" y="81"/>
                    <a:pt x="90" y="79"/>
                  </a:cubicBezTo>
                  <a:cubicBezTo>
                    <a:pt x="89" y="77"/>
                    <a:pt x="87" y="76"/>
                    <a:pt x="85" y="75"/>
                  </a:cubicBezTo>
                  <a:cubicBezTo>
                    <a:pt x="92" y="74"/>
                    <a:pt x="99" y="75"/>
                    <a:pt x="104" y="80"/>
                  </a:cubicBezTo>
                  <a:cubicBezTo>
                    <a:pt x="105" y="82"/>
                    <a:pt x="106" y="83"/>
                    <a:pt x="107" y="85"/>
                  </a:cubicBezTo>
                  <a:cubicBezTo>
                    <a:pt x="107" y="87"/>
                    <a:pt x="107" y="89"/>
                    <a:pt x="106" y="9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4" name="Freeform 252"/>
            <p:cNvSpPr>
              <a:spLocks/>
            </p:cNvSpPr>
            <p:nvPr/>
          </p:nvSpPr>
          <p:spPr bwMode="auto">
            <a:xfrm>
              <a:off x="1960563" y="5970588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0 w 17"/>
                <a:gd name="T3" fmla="*/ 8 h 16"/>
                <a:gd name="T4" fmla="*/ 9 w 17"/>
                <a:gd name="T5" fmla="*/ 16 h 16"/>
                <a:gd name="T6" fmla="*/ 16 w 17"/>
                <a:gd name="T7" fmla="*/ 7 h 16"/>
                <a:gd name="T8" fmla="*/ 8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1" y="13"/>
                    <a:pt x="4" y="16"/>
                    <a:pt x="9" y="16"/>
                  </a:cubicBezTo>
                  <a:cubicBezTo>
                    <a:pt x="13" y="16"/>
                    <a:pt x="17" y="12"/>
                    <a:pt x="16" y="7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5" name="Freeform 253"/>
            <p:cNvSpPr>
              <a:spLocks/>
            </p:cNvSpPr>
            <p:nvPr/>
          </p:nvSpPr>
          <p:spPr bwMode="auto">
            <a:xfrm>
              <a:off x="3775075" y="4791076"/>
              <a:ext cx="44450" cy="79375"/>
            </a:xfrm>
            <a:custGeom>
              <a:avLst/>
              <a:gdLst>
                <a:gd name="T0" fmla="*/ 6 w 12"/>
                <a:gd name="T1" fmla="*/ 1 h 21"/>
                <a:gd name="T2" fmla="*/ 1 w 12"/>
                <a:gd name="T3" fmla="*/ 6 h 21"/>
                <a:gd name="T4" fmla="*/ 3 w 12"/>
                <a:gd name="T5" fmla="*/ 12 h 21"/>
                <a:gd name="T6" fmla="*/ 11 w 12"/>
                <a:gd name="T7" fmla="*/ 21 h 21"/>
                <a:gd name="T8" fmla="*/ 11 w 12"/>
                <a:gd name="T9" fmla="*/ 8 h 21"/>
                <a:gd name="T10" fmla="*/ 6 w 12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1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8"/>
                    <a:pt x="1" y="10"/>
                    <a:pt x="3" y="12"/>
                  </a:cubicBezTo>
                  <a:cubicBezTo>
                    <a:pt x="5" y="16"/>
                    <a:pt x="8" y="18"/>
                    <a:pt x="11" y="21"/>
                  </a:cubicBezTo>
                  <a:cubicBezTo>
                    <a:pt x="11" y="21"/>
                    <a:pt x="12" y="13"/>
                    <a:pt x="11" y="8"/>
                  </a:cubicBezTo>
                  <a:cubicBezTo>
                    <a:pt x="11" y="5"/>
                    <a:pt x="10" y="2"/>
                    <a:pt x="6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6" name="Freeform 254"/>
            <p:cNvSpPr>
              <a:spLocks noEditPoints="1"/>
            </p:cNvSpPr>
            <p:nvPr/>
          </p:nvSpPr>
          <p:spPr bwMode="auto">
            <a:xfrm>
              <a:off x="3582988" y="4756151"/>
              <a:ext cx="615950" cy="619125"/>
            </a:xfrm>
            <a:custGeom>
              <a:avLst/>
              <a:gdLst>
                <a:gd name="T0" fmla="*/ 96 w 164"/>
                <a:gd name="T1" fmla="*/ 2 h 164"/>
                <a:gd name="T2" fmla="*/ 74 w 164"/>
                <a:gd name="T3" fmla="*/ 13 h 164"/>
                <a:gd name="T4" fmla="*/ 72 w 164"/>
                <a:gd name="T5" fmla="*/ 62 h 164"/>
                <a:gd name="T6" fmla="*/ 33 w 164"/>
                <a:gd name="T7" fmla="*/ 24 h 164"/>
                <a:gd name="T8" fmla="*/ 11 w 164"/>
                <a:gd name="T9" fmla="*/ 56 h 164"/>
                <a:gd name="T10" fmla="*/ 2 w 164"/>
                <a:gd name="T11" fmla="*/ 80 h 164"/>
                <a:gd name="T12" fmla="*/ 60 w 164"/>
                <a:gd name="T13" fmla="*/ 89 h 164"/>
                <a:gd name="T14" fmla="*/ 42 w 164"/>
                <a:gd name="T15" fmla="*/ 102 h 164"/>
                <a:gd name="T16" fmla="*/ 30 w 164"/>
                <a:gd name="T17" fmla="*/ 146 h 164"/>
                <a:gd name="T18" fmla="*/ 65 w 164"/>
                <a:gd name="T19" fmla="*/ 162 h 164"/>
                <a:gd name="T20" fmla="*/ 87 w 164"/>
                <a:gd name="T21" fmla="*/ 152 h 164"/>
                <a:gd name="T22" fmla="*/ 92 w 164"/>
                <a:gd name="T23" fmla="*/ 103 h 164"/>
                <a:gd name="T24" fmla="*/ 133 w 164"/>
                <a:gd name="T25" fmla="*/ 140 h 164"/>
                <a:gd name="T26" fmla="*/ 153 w 164"/>
                <a:gd name="T27" fmla="*/ 107 h 164"/>
                <a:gd name="T28" fmla="*/ 161 w 164"/>
                <a:gd name="T29" fmla="*/ 84 h 164"/>
                <a:gd name="T30" fmla="*/ 104 w 164"/>
                <a:gd name="T31" fmla="*/ 76 h 164"/>
                <a:gd name="T32" fmla="*/ 123 w 164"/>
                <a:gd name="T33" fmla="*/ 62 h 164"/>
                <a:gd name="T34" fmla="*/ 132 w 164"/>
                <a:gd name="T35" fmla="*/ 17 h 164"/>
                <a:gd name="T36" fmla="*/ 90 w 164"/>
                <a:gd name="T37" fmla="*/ 86 h 164"/>
                <a:gd name="T38" fmla="*/ 74 w 164"/>
                <a:gd name="T39" fmla="*/ 79 h 164"/>
                <a:gd name="T40" fmla="*/ 90 w 164"/>
                <a:gd name="T41" fmla="*/ 86 h 164"/>
                <a:gd name="T42" fmla="*/ 28 w 164"/>
                <a:gd name="T43" fmla="*/ 74 h 164"/>
                <a:gd name="T44" fmla="*/ 32 w 164"/>
                <a:gd name="T45" fmla="*/ 63 h 164"/>
                <a:gd name="T46" fmla="*/ 43 w 164"/>
                <a:gd name="T47" fmla="*/ 47 h 164"/>
                <a:gd name="T48" fmla="*/ 63 w 164"/>
                <a:gd name="T49" fmla="*/ 70 h 164"/>
                <a:gd name="T50" fmla="*/ 60 w 164"/>
                <a:gd name="T51" fmla="*/ 77 h 164"/>
                <a:gd name="T52" fmla="*/ 76 w 164"/>
                <a:gd name="T53" fmla="*/ 104 h 164"/>
                <a:gd name="T54" fmla="*/ 73 w 164"/>
                <a:gd name="T55" fmla="*/ 136 h 164"/>
                <a:gd name="T56" fmla="*/ 61 w 164"/>
                <a:gd name="T57" fmla="*/ 132 h 164"/>
                <a:gd name="T58" fmla="*/ 46 w 164"/>
                <a:gd name="T59" fmla="*/ 121 h 164"/>
                <a:gd name="T60" fmla="*/ 69 w 164"/>
                <a:gd name="T61" fmla="*/ 101 h 164"/>
                <a:gd name="T62" fmla="*/ 76 w 164"/>
                <a:gd name="T63" fmla="*/ 104 h 164"/>
                <a:gd name="T64" fmla="*/ 131 w 164"/>
                <a:gd name="T65" fmla="*/ 86 h 164"/>
                <a:gd name="T66" fmla="*/ 136 w 164"/>
                <a:gd name="T67" fmla="*/ 97 h 164"/>
                <a:gd name="T68" fmla="*/ 129 w 164"/>
                <a:gd name="T69" fmla="*/ 114 h 164"/>
                <a:gd name="T70" fmla="*/ 108 w 164"/>
                <a:gd name="T71" fmla="*/ 109 h 164"/>
                <a:gd name="T72" fmla="*/ 103 w 164"/>
                <a:gd name="T73" fmla="*/ 92 h 164"/>
                <a:gd name="T74" fmla="*/ 114 w 164"/>
                <a:gd name="T75" fmla="*/ 35 h 164"/>
                <a:gd name="T76" fmla="*/ 109 w 164"/>
                <a:gd name="T77" fmla="*/ 57 h 164"/>
                <a:gd name="T78" fmla="*/ 92 w 164"/>
                <a:gd name="T79" fmla="*/ 61 h 164"/>
                <a:gd name="T80" fmla="*/ 85 w 164"/>
                <a:gd name="T81" fmla="*/ 34 h 164"/>
                <a:gd name="T82" fmla="*/ 96 w 164"/>
                <a:gd name="T83" fmla="*/ 28 h 164"/>
                <a:gd name="T84" fmla="*/ 114 w 164"/>
                <a:gd name="T85" fmla="*/ 3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" h="164">
                  <a:moveTo>
                    <a:pt x="107" y="11"/>
                  </a:moveTo>
                  <a:cubicBezTo>
                    <a:pt x="103" y="9"/>
                    <a:pt x="100" y="5"/>
                    <a:pt x="96" y="2"/>
                  </a:cubicBezTo>
                  <a:cubicBezTo>
                    <a:pt x="92" y="0"/>
                    <a:pt x="87" y="1"/>
                    <a:pt x="83" y="3"/>
                  </a:cubicBezTo>
                  <a:cubicBezTo>
                    <a:pt x="79" y="6"/>
                    <a:pt x="76" y="9"/>
                    <a:pt x="74" y="13"/>
                  </a:cubicBezTo>
                  <a:cubicBezTo>
                    <a:pt x="67" y="28"/>
                    <a:pt x="70" y="45"/>
                    <a:pt x="76" y="60"/>
                  </a:cubicBezTo>
                  <a:cubicBezTo>
                    <a:pt x="74" y="61"/>
                    <a:pt x="73" y="61"/>
                    <a:pt x="72" y="62"/>
                  </a:cubicBezTo>
                  <a:cubicBezTo>
                    <a:pt x="69" y="55"/>
                    <a:pt x="67" y="49"/>
                    <a:pt x="62" y="43"/>
                  </a:cubicBezTo>
                  <a:cubicBezTo>
                    <a:pt x="55" y="33"/>
                    <a:pt x="45" y="26"/>
                    <a:pt x="33" y="24"/>
                  </a:cubicBezTo>
                  <a:cubicBezTo>
                    <a:pt x="27" y="23"/>
                    <a:pt x="21" y="26"/>
                    <a:pt x="18" y="31"/>
                  </a:cubicBezTo>
                  <a:cubicBezTo>
                    <a:pt x="13" y="39"/>
                    <a:pt x="16" y="49"/>
                    <a:pt x="11" y="56"/>
                  </a:cubicBezTo>
                  <a:cubicBezTo>
                    <a:pt x="9" y="60"/>
                    <a:pt x="4" y="62"/>
                    <a:pt x="2" y="66"/>
                  </a:cubicBezTo>
                  <a:cubicBezTo>
                    <a:pt x="0" y="70"/>
                    <a:pt x="0" y="75"/>
                    <a:pt x="2" y="80"/>
                  </a:cubicBezTo>
                  <a:cubicBezTo>
                    <a:pt x="4" y="84"/>
                    <a:pt x="8" y="87"/>
                    <a:pt x="12" y="89"/>
                  </a:cubicBezTo>
                  <a:cubicBezTo>
                    <a:pt x="27" y="97"/>
                    <a:pt x="44" y="95"/>
                    <a:pt x="60" y="89"/>
                  </a:cubicBezTo>
                  <a:cubicBezTo>
                    <a:pt x="61" y="90"/>
                    <a:pt x="61" y="91"/>
                    <a:pt x="61" y="92"/>
                  </a:cubicBezTo>
                  <a:cubicBezTo>
                    <a:pt x="54" y="94"/>
                    <a:pt x="48" y="97"/>
                    <a:pt x="42" y="102"/>
                  </a:cubicBezTo>
                  <a:cubicBezTo>
                    <a:pt x="32" y="108"/>
                    <a:pt x="25" y="119"/>
                    <a:pt x="23" y="130"/>
                  </a:cubicBezTo>
                  <a:cubicBezTo>
                    <a:pt x="22" y="137"/>
                    <a:pt x="24" y="142"/>
                    <a:pt x="30" y="146"/>
                  </a:cubicBezTo>
                  <a:cubicBezTo>
                    <a:pt x="37" y="151"/>
                    <a:pt x="47" y="148"/>
                    <a:pt x="55" y="153"/>
                  </a:cubicBezTo>
                  <a:cubicBezTo>
                    <a:pt x="59" y="155"/>
                    <a:pt x="61" y="160"/>
                    <a:pt x="65" y="162"/>
                  </a:cubicBezTo>
                  <a:cubicBezTo>
                    <a:pt x="69" y="164"/>
                    <a:pt x="74" y="164"/>
                    <a:pt x="78" y="162"/>
                  </a:cubicBezTo>
                  <a:cubicBezTo>
                    <a:pt x="82" y="160"/>
                    <a:pt x="85" y="156"/>
                    <a:pt x="87" y="152"/>
                  </a:cubicBezTo>
                  <a:cubicBezTo>
                    <a:pt x="95" y="138"/>
                    <a:pt x="94" y="120"/>
                    <a:pt x="88" y="104"/>
                  </a:cubicBezTo>
                  <a:cubicBezTo>
                    <a:pt x="89" y="104"/>
                    <a:pt x="91" y="103"/>
                    <a:pt x="92" y="103"/>
                  </a:cubicBezTo>
                  <a:cubicBezTo>
                    <a:pt x="95" y="110"/>
                    <a:pt x="98" y="117"/>
                    <a:pt x="103" y="123"/>
                  </a:cubicBezTo>
                  <a:cubicBezTo>
                    <a:pt x="110" y="132"/>
                    <a:pt x="121" y="139"/>
                    <a:pt x="133" y="140"/>
                  </a:cubicBezTo>
                  <a:cubicBezTo>
                    <a:pt x="139" y="141"/>
                    <a:pt x="145" y="138"/>
                    <a:pt x="148" y="133"/>
                  </a:cubicBezTo>
                  <a:cubicBezTo>
                    <a:pt x="153" y="125"/>
                    <a:pt x="149" y="115"/>
                    <a:pt x="153" y="107"/>
                  </a:cubicBezTo>
                  <a:cubicBezTo>
                    <a:pt x="156" y="103"/>
                    <a:pt x="160" y="101"/>
                    <a:pt x="162" y="97"/>
                  </a:cubicBezTo>
                  <a:cubicBezTo>
                    <a:pt x="164" y="93"/>
                    <a:pt x="164" y="88"/>
                    <a:pt x="161" y="84"/>
                  </a:cubicBezTo>
                  <a:cubicBezTo>
                    <a:pt x="159" y="80"/>
                    <a:pt x="155" y="77"/>
                    <a:pt x="151" y="75"/>
                  </a:cubicBezTo>
                  <a:cubicBezTo>
                    <a:pt x="137" y="68"/>
                    <a:pt x="120" y="70"/>
                    <a:pt x="104" y="76"/>
                  </a:cubicBezTo>
                  <a:cubicBezTo>
                    <a:pt x="104" y="75"/>
                    <a:pt x="103" y="74"/>
                    <a:pt x="103" y="72"/>
                  </a:cubicBezTo>
                  <a:cubicBezTo>
                    <a:pt x="110" y="70"/>
                    <a:pt x="117" y="66"/>
                    <a:pt x="123" y="62"/>
                  </a:cubicBezTo>
                  <a:cubicBezTo>
                    <a:pt x="132" y="54"/>
                    <a:pt x="139" y="44"/>
                    <a:pt x="140" y="32"/>
                  </a:cubicBezTo>
                  <a:cubicBezTo>
                    <a:pt x="140" y="26"/>
                    <a:pt x="138" y="20"/>
                    <a:pt x="132" y="17"/>
                  </a:cubicBezTo>
                  <a:cubicBezTo>
                    <a:pt x="124" y="12"/>
                    <a:pt x="115" y="16"/>
                    <a:pt x="107" y="11"/>
                  </a:cubicBezTo>
                  <a:close/>
                  <a:moveTo>
                    <a:pt x="90" y="86"/>
                  </a:moveTo>
                  <a:cubicBezTo>
                    <a:pt x="88" y="91"/>
                    <a:pt x="83" y="93"/>
                    <a:pt x="78" y="91"/>
                  </a:cubicBezTo>
                  <a:cubicBezTo>
                    <a:pt x="74" y="89"/>
                    <a:pt x="72" y="83"/>
                    <a:pt x="74" y="79"/>
                  </a:cubicBezTo>
                  <a:cubicBezTo>
                    <a:pt x="76" y="74"/>
                    <a:pt x="81" y="72"/>
                    <a:pt x="86" y="74"/>
                  </a:cubicBezTo>
                  <a:cubicBezTo>
                    <a:pt x="90" y="76"/>
                    <a:pt x="93" y="81"/>
                    <a:pt x="90" y="86"/>
                  </a:cubicBezTo>
                  <a:close/>
                  <a:moveTo>
                    <a:pt x="33" y="79"/>
                  </a:moveTo>
                  <a:cubicBezTo>
                    <a:pt x="31" y="78"/>
                    <a:pt x="29" y="76"/>
                    <a:pt x="28" y="74"/>
                  </a:cubicBezTo>
                  <a:cubicBezTo>
                    <a:pt x="27" y="72"/>
                    <a:pt x="27" y="70"/>
                    <a:pt x="28" y="68"/>
                  </a:cubicBezTo>
                  <a:cubicBezTo>
                    <a:pt x="29" y="66"/>
                    <a:pt x="31" y="65"/>
                    <a:pt x="32" y="63"/>
                  </a:cubicBezTo>
                  <a:cubicBezTo>
                    <a:pt x="35" y="59"/>
                    <a:pt x="33" y="54"/>
                    <a:pt x="36" y="51"/>
                  </a:cubicBezTo>
                  <a:cubicBezTo>
                    <a:pt x="37" y="48"/>
                    <a:pt x="40" y="47"/>
                    <a:pt x="43" y="47"/>
                  </a:cubicBezTo>
                  <a:cubicBezTo>
                    <a:pt x="49" y="48"/>
                    <a:pt x="54" y="52"/>
                    <a:pt x="57" y="56"/>
                  </a:cubicBezTo>
                  <a:cubicBezTo>
                    <a:pt x="60" y="60"/>
                    <a:pt x="62" y="65"/>
                    <a:pt x="63" y="70"/>
                  </a:cubicBezTo>
                  <a:cubicBezTo>
                    <a:pt x="62" y="71"/>
                    <a:pt x="62" y="72"/>
                    <a:pt x="61" y="73"/>
                  </a:cubicBezTo>
                  <a:cubicBezTo>
                    <a:pt x="60" y="74"/>
                    <a:pt x="60" y="76"/>
                    <a:pt x="60" y="77"/>
                  </a:cubicBezTo>
                  <a:cubicBezTo>
                    <a:pt x="51" y="81"/>
                    <a:pt x="41" y="83"/>
                    <a:pt x="33" y="79"/>
                  </a:cubicBezTo>
                  <a:close/>
                  <a:moveTo>
                    <a:pt x="76" y="104"/>
                  </a:moveTo>
                  <a:cubicBezTo>
                    <a:pt x="80" y="113"/>
                    <a:pt x="82" y="123"/>
                    <a:pt x="77" y="132"/>
                  </a:cubicBezTo>
                  <a:cubicBezTo>
                    <a:pt x="76" y="133"/>
                    <a:pt x="75" y="135"/>
                    <a:pt x="73" y="136"/>
                  </a:cubicBezTo>
                  <a:cubicBezTo>
                    <a:pt x="71" y="137"/>
                    <a:pt x="68" y="137"/>
                    <a:pt x="66" y="136"/>
                  </a:cubicBezTo>
                  <a:cubicBezTo>
                    <a:pt x="64" y="135"/>
                    <a:pt x="63" y="133"/>
                    <a:pt x="61" y="132"/>
                  </a:cubicBezTo>
                  <a:cubicBezTo>
                    <a:pt x="58" y="129"/>
                    <a:pt x="53" y="131"/>
                    <a:pt x="49" y="128"/>
                  </a:cubicBezTo>
                  <a:cubicBezTo>
                    <a:pt x="47" y="127"/>
                    <a:pt x="45" y="124"/>
                    <a:pt x="46" y="121"/>
                  </a:cubicBezTo>
                  <a:cubicBezTo>
                    <a:pt x="47" y="115"/>
                    <a:pt x="50" y="110"/>
                    <a:pt x="55" y="107"/>
                  </a:cubicBezTo>
                  <a:cubicBezTo>
                    <a:pt x="59" y="104"/>
                    <a:pt x="64" y="102"/>
                    <a:pt x="69" y="101"/>
                  </a:cubicBezTo>
                  <a:cubicBezTo>
                    <a:pt x="70" y="102"/>
                    <a:pt x="71" y="103"/>
                    <a:pt x="73" y="103"/>
                  </a:cubicBezTo>
                  <a:cubicBezTo>
                    <a:pt x="74" y="104"/>
                    <a:pt x="75" y="104"/>
                    <a:pt x="76" y="104"/>
                  </a:cubicBezTo>
                  <a:close/>
                  <a:moveTo>
                    <a:pt x="104" y="89"/>
                  </a:moveTo>
                  <a:cubicBezTo>
                    <a:pt x="112" y="84"/>
                    <a:pt x="123" y="82"/>
                    <a:pt x="131" y="86"/>
                  </a:cubicBezTo>
                  <a:cubicBezTo>
                    <a:pt x="133" y="87"/>
                    <a:pt x="135" y="88"/>
                    <a:pt x="136" y="90"/>
                  </a:cubicBezTo>
                  <a:cubicBezTo>
                    <a:pt x="137" y="92"/>
                    <a:pt x="137" y="95"/>
                    <a:pt x="136" y="97"/>
                  </a:cubicBezTo>
                  <a:cubicBezTo>
                    <a:pt x="135" y="99"/>
                    <a:pt x="133" y="100"/>
                    <a:pt x="132" y="102"/>
                  </a:cubicBezTo>
                  <a:cubicBezTo>
                    <a:pt x="130" y="106"/>
                    <a:pt x="132" y="110"/>
                    <a:pt x="129" y="114"/>
                  </a:cubicBezTo>
                  <a:cubicBezTo>
                    <a:pt x="128" y="117"/>
                    <a:pt x="125" y="118"/>
                    <a:pt x="122" y="118"/>
                  </a:cubicBezTo>
                  <a:cubicBezTo>
                    <a:pt x="116" y="117"/>
                    <a:pt x="111" y="114"/>
                    <a:pt x="108" y="109"/>
                  </a:cubicBezTo>
                  <a:cubicBezTo>
                    <a:pt x="104" y="105"/>
                    <a:pt x="102" y="100"/>
                    <a:pt x="101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1"/>
                    <a:pt x="104" y="90"/>
                    <a:pt x="104" y="89"/>
                  </a:cubicBezTo>
                  <a:close/>
                  <a:moveTo>
                    <a:pt x="114" y="35"/>
                  </a:moveTo>
                  <a:cubicBezTo>
                    <a:pt x="116" y="37"/>
                    <a:pt x="118" y="40"/>
                    <a:pt x="117" y="43"/>
                  </a:cubicBezTo>
                  <a:cubicBezTo>
                    <a:pt x="117" y="48"/>
                    <a:pt x="113" y="54"/>
                    <a:pt x="109" y="57"/>
                  </a:cubicBezTo>
                  <a:cubicBezTo>
                    <a:pt x="105" y="60"/>
                    <a:pt x="100" y="62"/>
                    <a:pt x="95" y="63"/>
                  </a:cubicBezTo>
                  <a:cubicBezTo>
                    <a:pt x="94" y="63"/>
                    <a:pt x="93" y="62"/>
                    <a:pt x="92" y="61"/>
                  </a:cubicBezTo>
                  <a:cubicBezTo>
                    <a:pt x="90" y="61"/>
                    <a:pt x="89" y="60"/>
                    <a:pt x="88" y="60"/>
                  </a:cubicBezTo>
                  <a:cubicBezTo>
                    <a:pt x="84" y="52"/>
                    <a:pt x="81" y="42"/>
                    <a:pt x="85" y="34"/>
                  </a:cubicBezTo>
                  <a:cubicBezTo>
                    <a:pt x="86" y="32"/>
                    <a:pt x="88" y="30"/>
                    <a:pt x="90" y="29"/>
                  </a:cubicBezTo>
                  <a:cubicBezTo>
                    <a:pt x="92" y="28"/>
                    <a:pt x="94" y="27"/>
                    <a:pt x="96" y="28"/>
                  </a:cubicBezTo>
                  <a:cubicBezTo>
                    <a:pt x="98" y="29"/>
                    <a:pt x="99" y="32"/>
                    <a:pt x="101" y="33"/>
                  </a:cubicBezTo>
                  <a:cubicBezTo>
                    <a:pt x="105" y="35"/>
                    <a:pt x="110" y="33"/>
                    <a:pt x="114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7" name="Freeform 255"/>
            <p:cNvSpPr>
              <a:spLocks/>
            </p:cNvSpPr>
            <p:nvPr/>
          </p:nvSpPr>
          <p:spPr bwMode="auto">
            <a:xfrm>
              <a:off x="4078288" y="4956176"/>
              <a:ext cx="79375" cy="41275"/>
            </a:xfrm>
            <a:custGeom>
              <a:avLst/>
              <a:gdLst>
                <a:gd name="T0" fmla="*/ 8 w 21"/>
                <a:gd name="T1" fmla="*/ 2 h 11"/>
                <a:gd name="T2" fmla="*/ 0 w 21"/>
                <a:gd name="T3" fmla="*/ 10 h 11"/>
                <a:gd name="T4" fmla="*/ 12 w 21"/>
                <a:gd name="T5" fmla="*/ 10 h 11"/>
                <a:gd name="T6" fmla="*/ 20 w 21"/>
                <a:gd name="T7" fmla="*/ 5 h 11"/>
                <a:gd name="T8" fmla="*/ 15 w 21"/>
                <a:gd name="T9" fmla="*/ 0 h 11"/>
                <a:gd name="T10" fmla="*/ 8 w 21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8" y="2"/>
                  </a:moveTo>
                  <a:cubicBezTo>
                    <a:pt x="5" y="4"/>
                    <a:pt x="2" y="7"/>
                    <a:pt x="0" y="10"/>
                  </a:cubicBezTo>
                  <a:cubicBezTo>
                    <a:pt x="0" y="10"/>
                    <a:pt x="8" y="11"/>
                    <a:pt x="12" y="10"/>
                  </a:cubicBezTo>
                  <a:cubicBezTo>
                    <a:pt x="16" y="10"/>
                    <a:pt x="19" y="9"/>
                    <a:pt x="20" y="5"/>
                  </a:cubicBezTo>
                  <a:cubicBezTo>
                    <a:pt x="21" y="3"/>
                    <a:pt x="18" y="0"/>
                    <a:pt x="15" y="0"/>
                  </a:cubicBezTo>
                  <a:cubicBezTo>
                    <a:pt x="13" y="0"/>
                    <a:pt x="11" y="1"/>
                    <a:pt x="8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8" name="Freeform 256"/>
            <p:cNvSpPr>
              <a:spLocks/>
            </p:cNvSpPr>
            <p:nvPr/>
          </p:nvSpPr>
          <p:spPr bwMode="auto">
            <a:xfrm>
              <a:off x="3954463" y="5249863"/>
              <a:ext cx="44450" cy="79375"/>
            </a:xfrm>
            <a:custGeom>
              <a:avLst/>
              <a:gdLst>
                <a:gd name="T0" fmla="*/ 6 w 12"/>
                <a:gd name="T1" fmla="*/ 20 h 21"/>
                <a:gd name="T2" fmla="*/ 12 w 12"/>
                <a:gd name="T3" fmla="*/ 15 h 21"/>
                <a:gd name="T4" fmla="*/ 10 w 12"/>
                <a:gd name="T5" fmla="*/ 9 h 21"/>
                <a:gd name="T6" fmla="*/ 2 w 12"/>
                <a:gd name="T7" fmla="*/ 0 h 21"/>
                <a:gd name="T8" fmla="*/ 1 w 12"/>
                <a:gd name="T9" fmla="*/ 13 h 21"/>
                <a:gd name="T10" fmla="*/ 6 w 12"/>
                <a:gd name="T1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20"/>
                  </a:moveTo>
                  <a:cubicBezTo>
                    <a:pt x="9" y="21"/>
                    <a:pt x="11" y="18"/>
                    <a:pt x="12" y="15"/>
                  </a:cubicBezTo>
                  <a:cubicBezTo>
                    <a:pt x="12" y="13"/>
                    <a:pt x="11" y="11"/>
                    <a:pt x="10" y="9"/>
                  </a:cubicBezTo>
                  <a:cubicBezTo>
                    <a:pt x="8" y="5"/>
                    <a:pt x="4" y="3"/>
                    <a:pt x="2" y="0"/>
                  </a:cubicBezTo>
                  <a:cubicBezTo>
                    <a:pt x="2" y="0"/>
                    <a:pt x="0" y="8"/>
                    <a:pt x="1" y="13"/>
                  </a:cubicBezTo>
                  <a:cubicBezTo>
                    <a:pt x="2" y="16"/>
                    <a:pt x="3" y="19"/>
                    <a:pt x="6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9" name="Freeform 257"/>
            <p:cNvSpPr>
              <a:spLocks/>
            </p:cNvSpPr>
            <p:nvPr/>
          </p:nvSpPr>
          <p:spPr bwMode="auto">
            <a:xfrm>
              <a:off x="2493963" y="4846638"/>
              <a:ext cx="244475" cy="158750"/>
            </a:xfrm>
            <a:custGeom>
              <a:avLst/>
              <a:gdLst>
                <a:gd name="T0" fmla="*/ 25 w 65"/>
                <a:gd name="T1" fmla="*/ 30 h 42"/>
                <a:gd name="T2" fmla="*/ 3 w 65"/>
                <a:gd name="T3" fmla="*/ 5 h 42"/>
                <a:gd name="T4" fmla="*/ 36 w 65"/>
                <a:gd name="T5" fmla="*/ 12 h 42"/>
                <a:gd name="T6" fmla="*/ 64 w 65"/>
                <a:gd name="T7" fmla="*/ 39 h 42"/>
                <a:gd name="T8" fmla="*/ 62 w 65"/>
                <a:gd name="T9" fmla="*/ 42 h 42"/>
                <a:gd name="T10" fmla="*/ 25 w 65"/>
                <a:gd name="T11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42">
                  <a:moveTo>
                    <a:pt x="25" y="30"/>
                  </a:moveTo>
                  <a:cubicBezTo>
                    <a:pt x="10" y="21"/>
                    <a:pt x="0" y="11"/>
                    <a:pt x="3" y="5"/>
                  </a:cubicBezTo>
                  <a:cubicBezTo>
                    <a:pt x="6" y="0"/>
                    <a:pt x="20" y="3"/>
                    <a:pt x="36" y="12"/>
                  </a:cubicBezTo>
                  <a:cubicBezTo>
                    <a:pt x="47" y="18"/>
                    <a:pt x="59" y="33"/>
                    <a:pt x="64" y="39"/>
                  </a:cubicBezTo>
                  <a:cubicBezTo>
                    <a:pt x="65" y="40"/>
                    <a:pt x="64" y="42"/>
                    <a:pt x="62" y="42"/>
                  </a:cubicBezTo>
                  <a:cubicBezTo>
                    <a:pt x="54" y="40"/>
                    <a:pt x="37" y="36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0" name="Freeform 258"/>
            <p:cNvSpPr>
              <a:spLocks/>
            </p:cNvSpPr>
            <p:nvPr/>
          </p:nvSpPr>
          <p:spPr bwMode="auto">
            <a:xfrm>
              <a:off x="1987550" y="4791076"/>
              <a:ext cx="96838" cy="263525"/>
            </a:xfrm>
            <a:custGeom>
              <a:avLst/>
              <a:gdLst>
                <a:gd name="T0" fmla="*/ 22 w 26"/>
                <a:gd name="T1" fmla="*/ 36 h 70"/>
                <a:gd name="T2" fmla="*/ 21 w 26"/>
                <a:gd name="T3" fmla="*/ 69 h 70"/>
                <a:gd name="T4" fmla="*/ 3 w 26"/>
                <a:gd name="T5" fmla="*/ 41 h 70"/>
                <a:gd name="T6" fmla="*/ 2 w 26"/>
                <a:gd name="T7" fmla="*/ 2 h 70"/>
                <a:gd name="T8" fmla="*/ 5 w 26"/>
                <a:gd name="T9" fmla="*/ 2 h 70"/>
                <a:gd name="T10" fmla="*/ 22 w 26"/>
                <a:gd name="T1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0">
                  <a:moveTo>
                    <a:pt x="22" y="36"/>
                  </a:moveTo>
                  <a:cubicBezTo>
                    <a:pt x="26" y="53"/>
                    <a:pt x="26" y="67"/>
                    <a:pt x="21" y="69"/>
                  </a:cubicBezTo>
                  <a:cubicBezTo>
                    <a:pt x="16" y="70"/>
                    <a:pt x="8" y="58"/>
                    <a:pt x="3" y="41"/>
                  </a:cubicBezTo>
                  <a:cubicBezTo>
                    <a:pt x="0" y="28"/>
                    <a:pt x="1" y="10"/>
                    <a:pt x="2" y="2"/>
                  </a:cubicBezTo>
                  <a:cubicBezTo>
                    <a:pt x="2" y="0"/>
                    <a:pt x="4" y="0"/>
                    <a:pt x="5" y="2"/>
                  </a:cubicBezTo>
                  <a:cubicBezTo>
                    <a:pt x="9" y="8"/>
                    <a:pt x="18" y="23"/>
                    <a:pt x="22" y="3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1" name="Freeform 259"/>
            <p:cNvSpPr>
              <a:spLocks/>
            </p:cNvSpPr>
            <p:nvPr/>
          </p:nvSpPr>
          <p:spPr bwMode="auto">
            <a:xfrm>
              <a:off x="3271838" y="5021263"/>
              <a:ext cx="104775" cy="263525"/>
            </a:xfrm>
            <a:custGeom>
              <a:avLst/>
              <a:gdLst>
                <a:gd name="T0" fmla="*/ 23 w 28"/>
                <a:gd name="T1" fmla="*/ 35 h 70"/>
                <a:gd name="T2" fmla="*/ 22 w 28"/>
                <a:gd name="T3" fmla="*/ 68 h 70"/>
                <a:gd name="T4" fmla="*/ 4 w 28"/>
                <a:gd name="T5" fmla="*/ 41 h 70"/>
                <a:gd name="T6" fmla="*/ 3 w 28"/>
                <a:gd name="T7" fmla="*/ 2 h 70"/>
                <a:gd name="T8" fmla="*/ 6 w 28"/>
                <a:gd name="T9" fmla="*/ 1 h 70"/>
                <a:gd name="T10" fmla="*/ 23 w 28"/>
                <a:gd name="T11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70">
                  <a:moveTo>
                    <a:pt x="23" y="35"/>
                  </a:moveTo>
                  <a:cubicBezTo>
                    <a:pt x="28" y="52"/>
                    <a:pt x="27" y="67"/>
                    <a:pt x="22" y="68"/>
                  </a:cubicBezTo>
                  <a:cubicBezTo>
                    <a:pt x="17" y="70"/>
                    <a:pt x="9" y="57"/>
                    <a:pt x="4" y="41"/>
                  </a:cubicBezTo>
                  <a:cubicBezTo>
                    <a:pt x="0" y="28"/>
                    <a:pt x="2" y="10"/>
                    <a:pt x="3" y="2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10" y="8"/>
                    <a:pt x="19" y="23"/>
                    <a:pt x="23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2" name="Freeform 260"/>
            <p:cNvSpPr>
              <a:spLocks/>
            </p:cNvSpPr>
            <p:nvPr/>
          </p:nvSpPr>
          <p:spPr bwMode="auto">
            <a:xfrm>
              <a:off x="3729038" y="5842001"/>
              <a:ext cx="90488" cy="200025"/>
            </a:xfrm>
            <a:custGeom>
              <a:avLst/>
              <a:gdLst>
                <a:gd name="T0" fmla="*/ 3 w 24"/>
                <a:gd name="T1" fmla="*/ 26 h 53"/>
                <a:gd name="T2" fmla="*/ 7 w 24"/>
                <a:gd name="T3" fmla="*/ 1 h 53"/>
                <a:gd name="T4" fmla="*/ 21 w 24"/>
                <a:gd name="T5" fmla="*/ 22 h 53"/>
                <a:gd name="T6" fmla="*/ 19 w 24"/>
                <a:gd name="T7" fmla="*/ 52 h 53"/>
                <a:gd name="T8" fmla="*/ 16 w 24"/>
                <a:gd name="T9" fmla="*/ 52 h 53"/>
                <a:gd name="T10" fmla="*/ 3 w 24"/>
                <a:gd name="T1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3">
                  <a:moveTo>
                    <a:pt x="3" y="26"/>
                  </a:moveTo>
                  <a:cubicBezTo>
                    <a:pt x="0" y="14"/>
                    <a:pt x="2" y="2"/>
                    <a:pt x="7" y="1"/>
                  </a:cubicBezTo>
                  <a:cubicBezTo>
                    <a:pt x="12" y="0"/>
                    <a:pt x="19" y="9"/>
                    <a:pt x="21" y="22"/>
                  </a:cubicBezTo>
                  <a:cubicBezTo>
                    <a:pt x="24" y="32"/>
                    <a:pt x="20" y="46"/>
                    <a:pt x="19" y="52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47"/>
                    <a:pt x="5" y="36"/>
                    <a:pt x="3" y="2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3" name="Freeform 261"/>
            <p:cNvSpPr>
              <a:spLocks/>
            </p:cNvSpPr>
            <p:nvPr/>
          </p:nvSpPr>
          <p:spPr bwMode="auto">
            <a:xfrm>
              <a:off x="1284288" y="5970588"/>
              <a:ext cx="169863" cy="203200"/>
            </a:xfrm>
            <a:custGeom>
              <a:avLst/>
              <a:gdLst>
                <a:gd name="T0" fmla="*/ 15 w 45"/>
                <a:gd name="T1" fmla="*/ 32 h 54"/>
                <a:gd name="T2" fmla="*/ 5 w 45"/>
                <a:gd name="T3" fmla="*/ 4 h 54"/>
                <a:gd name="T4" fmla="*/ 31 w 45"/>
                <a:gd name="T5" fmla="*/ 19 h 54"/>
                <a:gd name="T6" fmla="*/ 45 w 45"/>
                <a:gd name="T7" fmla="*/ 52 h 54"/>
                <a:gd name="T8" fmla="*/ 43 w 45"/>
                <a:gd name="T9" fmla="*/ 54 h 54"/>
                <a:gd name="T10" fmla="*/ 15 w 45"/>
                <a:gd name="T11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54">
                  <a:moveTo>
                    <a:pt x="15" y="32"/>
                  </a:moveTo>
                  <a:cubicBezTo>
                    <a:pt x="5" y="21"/>
                    <a:pt x="0" y="8"/>
                    <a:pt x="5" y="4"/>
                  </a:cubicBezTo>
                  <a:cubicBezTo>
                    <a:pt x="9" y="0"/>
                    <a:pt x="21" y="7"/>
                    <a:pt x="31" y="19"/>
                  </a:cubicBezTo>
                  <a:cubicBezTo>
                    <a:pt x="39" y="28"/>
                    <a:pt x="43" y="45"/>
                    <a:pt x="45" y="52"/>
                  </a:cubicBezTo>
                  <a:cubicBezTo>
                    <a:pt x="45" y="53"/>
                    <a:pt x="44" y="54"/>
                    <a:pt x="43" y="54"/>
                  </a:cubicBezTo>
                  <a:cubicBezTo>
                    <a:pt x="36" y="50"/>
                    <a:pt x="22" y="42"/>
                    <a:pt x="15" y="3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4" name="Freeform 262"/>
            <p:cNvSpPr>
              <a:spLocks/>
            </p:cNvSpPr>
            <p:nvPr/>
          </p:nvSpPr>
          <p:spPr bwMode="auto">
            <a:xfrm>
              <a:off x="871538" y="5002213"/>
              <a:ext cx="206375" cy="214313"/>
            </a:xfrm>
            <a:custGeom>
              <a:avLst/>
              <a:gdLst>
                <a:gd name="T0" fmla="*/ 37 w 55"/>
                <a:gd name="T1" fmla="*/ 20 h 57"/>
                <a:gd name="T2" fmla="*/ 49 w 55"/>
                <a:gd name="T3" fmla="*/ 52 h 57"/>
                <a:gd name="T4" fmla="*/ 17 w 55"/>
                <a:gd name="T5" fmla="*/ 39 h 57"/>
                <a:gd name="T6" fmla="*/ 0 w 55"/>
                <a:gd name="T7" fmla="*/ 3 h 57"/>
                <a:gd name="T8" fmla="*/ 3 w 55"/>
                <a:gd name="T9" fmla="*/ 0 h 57"/>
                <a:gd name="T10" fmla="*/ 37 w 55"/>
                <a:gd name="T11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37" y="20"/>
                  </a:moveTo>
                  <a:cubicBezTo>
                    <a:pt x="49" y="32"/>
                    <a:pt x="55" y="46"/>
                    <a:pt x="49" y="52"/>
                  </a:cubicBezTo>
                  <a:cubicBezTo>
                    <a:pt x="44" y="57"/>
                    <a:pt x="29" y="52"/>
                    <a:pt x="17" y="39"/>
                  </a:cubicBezTo>
                  <a:cubicBezTo>
                    <a:pt x="8" y="30"/>
                    <a:pt x="2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" y="3"/>
                    <a:pt x="28" y="10"/>
                    <a:pt x="3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5" name="Freeform 263"/>
            <p:cNvSpPr>
              <a:spLocks/>
            </p:cNvSpPr>
            <p:nvPr/>
          </p:nvSpPr>
          <p:spPr bwMode="auto">
            <a:xfrm>
              <a:off x="5681663" y="5422901"/>
              <a:ext cx="38100" cy="79375"/>
            </a:xfrm>
            <a:custGeom>
              <a:avLst/>
              <a:gdLst>
                <a:gd name="T0" fmla="*/ 7 w 10"/>
                <a:gd name="T1" fmla="*/ 1 h 21"/>
                <a:gd name="T2" fmla="*/ 1 w 10"/>
                <a:gd name="T3" fmla="*/ 3 h 21"/>
                <a:gd name="T4" fmla="*/ 0 w 10"/>
                <a:gd name="T5" fmla="*/ 10 h 21"/>
                <a:gd name="T6" fmla="*/ 4 w 10"/>
                <a:gd name="T7" fmla="*/ 21 h 21"/>
                <a:gd name="T8" fmla="*/ 9 w 10"/>
                <a:gd name="T9" fmla="*/ 10 h 21"/>
                <a:gd name="T10" fmla="*/ 7 w 10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1">
                  <a:moveTo>
                    <a:pt x="7" y="1"/>
                  </a:moveTo>
                  <a:cubicBezTo>
                    <a:pt x="6" y="0"/>
                    <a:pt x="2" y="1"/>
                    <a:pt x="1" y="3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1" y="14"/>
                    <a:pt x="2" y="17"/>
                    <a:pt x="4" y="21"/>
                  </a:cubicBezTo>
                  <a:cubicBezTo>
                    <a:pt x="4" y="21"/>
                    <a:pt x="8" y="14"/>
                    <a:pt x="9" y="10"/>
                  </a:cubicBezTo>
                  <a:cubicBezTo>
                    <a:pt x="10" y="7"/>
                    <a:pt x="10" y="4"/>
                    <a:pt x="7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6" name="Freeform 264"/>
            <p:cNvSpPr>
              <a:spLocks noEditPoints="1"/>
            </p:cNvSpPr>
            <p:nvPr/>
          </p:nvSpPr>
          <p:spPr bwMode="auto">
            <a:xfrm>
              <a:off x="5407025" y="5430838"/>
              <a:ext cx="549275" cy="550863"/>
            </a:xfrm>
            <a:custGeom>
              <a:avLst/>
              <a:gdLst>
                <a:gd name="T0" fmla="*/ 117 w 146"/>
                <a:gd name="T1" fmla="*/ 8 h 146"/>
                <a:gd name="T2" fmla="*/ 94 w 146"/>
                <a:gd name="T3" fmla="*/ 9 h 146"/>
                <a:gd name="T4" fmla="*/ 73 w 146"/>
                <a:gd name="T5" fmla="*/ 51 h 146"/>
                <a:gd name="T6" fmla="*/ 54 w 146"/>
                <a:gd name="T7" fmla="*/ 3 h 146"/>
                <a:gd name="T8" fmla="*/ 22 w 146"/>
                <a:gd name="T9" fmla="*/ 23 h 146"/>
                <a:gd name="T10" fmla="*/ 5 w 146"/>
                <a:gd name="T11" fmla="*/ 40 h 146"/>
                <a:gd name="T12" fmla="*/ 52 w 146"/>
                <a:gd name="T13" fmla="*/ 70 h 146"/>
                <a:gd name="T14" fmla="*/ 31 w 146"/>
                <a:gd name="T15" fmla="*/ 74 h 146"/>
                <a:gd name="T16" fmla="*/ 3 w 146"/>
                <a:gd name="T17" fmla="*/ 109 h 146"/>
                <a:gd name="T18" fmla="*/ 27 w 146"/>
                <a:gd name="T19" fmla="*/ 136 h 146"/>
                <a:gd name="T20" fmla="*/ 51 w 146"/>
                <a:gd name="T21" fmla="*/ 136 h 146"/>
                <a:gd name="T22" fmla="*/ 75 w 146"/>
                <a:gd name="T23" fmla="*/ 95 h 146"/>
                <a:gd name="T24" fmla="*/ 95 w 146"/>
                <a:gd name="T25" fmla="*/ 143 h 146"/>
                <a:gd name="T26" fmla="*/ 126 w 146"/>
                <a:gd name="T27" fmla="*/ 122 h 146"/>
                <a:gd name="T28" fmla="*/ 142 w 146"/>
                <a:gd name="T29" fmla="*/ 104 h 146"/>
                <a:gd name="T30" fmla="*/ 95 w 146"/>
                <a:gd name="T31" fmla="*/ 76 h 146"/>
                <a:gd name="T32" fmla="*/ 117 w 146"/>
                <a:gd name="T33" fmla="*/ 70 h 146"/>
                <a:gd name="T34" fmla="*/ 143 w 146"/>
                <a:gd name="T35" fmla="*/ 34 h 146"/>
                <a:gd name="T36" fmla="*/ 79 w 146"/>
                <a:gd name="T37" fmla="*/ 79 h 146"/>
                <a:gd name="T38" fmla="*/ 68 w 146"/>
                <a:gd name="T39" fmla="*/ 66 h 146"/>
                <a:gd name="T40" fmla="*/ 79 w 146"/>
                <a:gd name="T41" fmla="*/ 79 h 146"/>
                <a:gd name="T42" fmla="*/ 30 w 146"/>
                <a:gd name="T43" fmla="*/ 45 h 146"/>
                <a:gd name="T44" fmla="*/ 38 w 146"/>
                <a:gd name="T45" fmla="*/ 36 h 146"/>
                <a:gd name="T46" fmla="*/ 54 w 146"/>
                <a:gd name="T47" fmla="*/ 27 h 146"/>
                <a:gd name="T48" fmla="*/ 62 w 146"/>
                <a:gd name="T49" fmla="*/ 54 h 146"/>
                <a:gd name="T50" fmla="*/ 56 w 146"/>
                <a:gd name="T51" fmla="*/ 60 h 146"/>
                <a:gd name="T52" fmla="*/ 60 w 146"/>
                <a:gd name="T53" fmla="*/ 90 h 146"/>
                <a:gd name="T54" fmla="*/ 44 w 146"/>
                <a:gd name="T55" fmla="*/ 117 h 146"/>
                <a:gd name="T56" fmla="*/ 36 w 146"/>
                <a:gd name="T57" fmla="*/ 108 h 146"/>
                <a:gd name="T58" fmla="*/ 27 w 146"/>
                <a:gd name="T59" fmla="*/ 93 h 146"/>
                <a:gd name="T60" fmla="*/ 55 w 146"/>
                <a:gd name="T61" fmla="*/ 84 h 146"/>
                <a:gd name="T62" fmla="*/ 60 w 146"/>
                <a:gd name="T63" fmla="*/ 90 h 146"/>
                <a:gd name="T64" fmla="*/ 115 w 146"/>
                <a:gd name="T65" fmla="*/ 95 h 146"/>
                <a:gd name="T66" fmla="*/ 115 w 146"/>
                <a:gd name="T67" fmla="*/ 106 h 146"/>
                <a:gd name="T68" fmla="*/ 102 w 146"/>
                <a:gd name="T69" fmla="*/ 119 h 146"/>
                <a:gd name="T70" fmla="*/ 85 w 146"/>
                <a:gd name="T71" fmla="*/ 106 h 146"/>
                <a:gd name="T72" fmla="*/ 88 w 146"/>
                <a:gd name="T73" fmla="*/ 89 h 146"/>
                <a:gd name="T74" fmla="*/ 119 w 146"/>
                <a:gd name="T75" fmla="*/ 43 h 146"/>
                <a:gd name="T76" fmla="*/ 107 w 146"/>
                <a:gd name="T77" fmla="*/ 61 h 146"/>
                <a:gd name="T78" fmla="*/ 90 w 146"/>
                <a:gd name="T79" fmla="*/ 58 h 146"/>
                <a:gd name="T80" fmla="*/ 96 w 146"/>
                <a:gd name="T81" fmla="*/ 31 h 146"/>
                <a:gd name="T82" fmla="*/ 107 w 146"/>
                <a:gd name="T83" fmla="*/ 30 h 146"/>
                <a:gd name="T84" fmla="*/ 119 w 146"/>
                <a:gd name="T85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46">
                  <a:moveTo>
                    <a:pt x="123" y="20"/>
                  </a:moveTo>
                  <a:cubicBezTo>
                    <a:pt x="120" y="16"/>
                    <a:pt x="120" y="11"/>
                    <a:pt x="117" y="8"/>
                  </a:cubicBezTo>
                  <a:cubicBezTo>
                    <a:pt x="115" y="4"/>
                    <a:pt x="110" y="3"/>
                    <a:pt x="106" y="3"/>
                  </a:cubicBezTo>
                  <a:cubicBezTo>
                    <a:pt x="101" y="4"/>
                    <a:pt x="97" y="6"/>
                    <a:pt x="94" y="9"/>
                  </a:cubicBezTo>
                  <a:cubicBezTo>
                    <a:pt x="82" y="19"/>
                    <a:pt x="77" y="35"/>
                    <a:pt x="77" y="51"/>
                  </a:cubicBezTo>
                  <a:cubicBezTo>
                    <a:pt x="75" y="51"/>
                    <a:pt x="74" y="51"/>
                    <a:pt x="73" y="51"/>
                  </a:cubicBezTo>
                  <a:cubicBezTo>
                    <a:pt x="73" y="44"/>
                    <a:pt x="73" y="37"/>
                    <a:pt x="72" y="30"/>
                  </a:cubicBezTo>
                  <a:cubicBezTo>
                    <a:pt x="70" y="19"/>
                    <a:pt x="63" y="9"/>
                    <a:pt x="54" y="3"/>
                  </a:cubicBezTo>
                  <a:cubicBezTo>
                    <a:pt x="49" y="0"/>
                    <a:pt x="43" y="0"/>
                    <a:pt x="38" y="3"/>
                  </a:cubicBezTo>
                  <a:cubicBezTo>
                    <a:pt x="31" y="8"/>
                    <a:pt x="30" y="18"/>
                    <a:pt x="22" y="23"/>
                  </a:cubicBezTo>
                  <a:cubicBezTo>
                    <a:pt x="19" y="25"/>
                    <a:pt x="14" y="25"/>
                    <a:pt x="10" y="28"/>
                  </a:cubicBezTo>
                  <a:cubicBezTo>
                    <a:pt x="7" y="31"/>
                    <a:pt x="5" y="35"/>
                    <a:pt x="5" y="40"/>
                  </a:cubicBezTo>
                  <a:cubicBezTo>
                    <a:pt x="6" y="44"/>
                    <a:pt x="8" y="48"/>
                    <a:pt x="10" y="52"/>
                  </a:cubicBezTo>
                  <a:cubicBezTo>
                    <a:pt x="20" y="64"/>
                    <a:pt x="36" y="69"/>
                    <a:pt x="52" y="70"/>
                  </a:cubicBezTo>
                  <a:cubicBezTo>
                    <a:pt x="52" y="71"/>
                    <a:pt x="52" y="72"/>
                    <a:pt x="52" y="74"/>
                  </a:cubicBezTo>
                  <a:cubicBezTo>
                    <a:pt x="45" y="73"/>
                    <a:pt x="38" y="73"/>
                    <a:pt x="31" y="74"/>
                  </a:cubicBezTo>
                  <a:cubicBezTo>
                    <a:pt x="20" y="77"/>
                    <a:pt x="10" y="83"/>
                    <a:pt x="4" y="92"/>
                  </a:cubicBezTo>
                  <a:cubicBezTo>
                    <a:pt x="0" y="98"/>
                    <a:pt x="0" y="104"/>
                    <a:pt x="3" y="109"/>
                  </a:cubicBezTo>
                  <a:cubicBezTo>
                    <a:pt x="8" y="116"/>
                    <a:pt x="18" y="117"/>
                    <a:pt x="22" y="124"/>
                  </a:cubicBezTo>
                  <a:cubicBezTo>
                    <a:pt x="25" y="128"/>
                    <a:pt x="25" y="133"/>
                    <a:pt x="27" y="136"/>
                  </a:cubicBezTo>
                  <a:cubicBezTo>
                    <a:pt x="30" y="140"/>
                    <a:pt x="34" y="142"/>
                    <a:pt x="39" y="141"/>
                  </a:cubicBezTo>
                  <a:cubicBezTo>
                    <a:pt x="43" y="141"/>
                    <a:pt x="47" y="139"/>
                    <a:pt x="51" y="136"/>
                  </a:cubicBezTo>
                  <a:cubicBezTo>
                    <a:pt x="63" y="127"/>
                    <a:pt x="69" y="111"/>
                    <a:pt x="70" y="94"/>
                  </a:cubicBezTo>
                  <a:cubicBezTo>
                    <a:pt x="71" y="95"/>
                    <a:pt x="73" y="95"/>
                    <a:pt x="75" y="95"/>
                  </a:cubicBezTo>
                  <a:cubicBezTo>
                    <a:pt x="74" y="102"/>
                    <a:pt x="74" y="110"/>
                    <a:pt x="76" y="117"/>
                  </a:cubicBezTo>
                  <a:cubicBezTo>
                    <a:pt x="79" y="128"/>
                    <a:pt x="85" y="138"/>
                    <a:pt x="95" y="143"/>
                  </a:cubicBezTo>
                  <a:cubicBezTo>
                    <a:pt x="100" y="146"/>
                    <a:pt x="106" y="146"/>
                    <a:pt x="111" y="142"/>
                  </a:cubicBezTo>
                  <a:cubicBezTo>
                    <a:pt x="118" y="137"/>
                    <a:pt x="119" y="127"/>
                    <a:pt x="126" y="122"/>
                  </a:cubicBezTo>
                  <a:cubicBezTo>
                    <a:pt x="129" y="119"/>
                    <a:pt x="134" y="119"/>
                    <a:pt x="138" y="116"/>
                  </a:cubicBezTo>
                  <a:cubicBezTo>
                    <a:pt x="141" y="113"/>
                    <a:pt x="142" y="109"/>
                    <a:pt x="142" y="104"/>
                  </a:cubicBezTo>
                  <a:cubicBezTo>
                    <a:pt x="142" y="100"/>
                    <a:pt x="139" y="96"/>
                    <a:pt x="137" y="93"/>
                  </a:cubicBezTo>
                  <a:cubicBezTo>
                    <a:pt x="127" y="81"/>
                    <a:pt x="111" y="76"/>
                    <a:pt x="95" y="76"/>
                  </a:cubicBezTo>
                  <a:cubicBezTo>
                    <a:pt x="95" y="75"/>
                    <a:pt x="95" y="73"/>
                    <a:pt x="95" y="72"/>
                  </a:cubicBezTo>
                  <a:cubicBezTo>
                    <a:pt x="103" y="72"/>
                    <a:pt x="110" y="72"/>
                    <a:pt x="117" y="70"/>
                  </a:cubicBezTo>
                  <a:cubicBezTo>
                    <a:pt x="128" y="67"/>
                    <a:pt x="138" y="60"/>
                    <a:pt x="143" y="50"/>
                  </a:cubicBezTo>
                  <a:cubicBezTo>
                    <a:pt x="146" y="45"/>
                    <a:pt x="146" y="39"/>
                    <a:pt x="143" y="34"/>
                  </a:cubicBezTo>
                  <a:cubicBezTo>
                    <a:pt x="138" y="27"/>
                    <a:pt x="128" y="27"/>
                    <a:pt x="123" y="20"/>
                  </a:cubicBezTo>
                  <a:close/>
                  <a:moveTo>
                    <a:pt x="79" y="79"/>
                  </a:moveTo>
                  <a:cubicBezTo>
                    <a:pt x="76" y="83"/>
                    <a:pt x="70" y="82"/>
                    <a:pt x="67" y="79"/>
                  </a:cubicBezTo>
                  <a:cubicBezTo>
                    <a:pt x="64" y="75"/>
                    <a:pt x="64" y="69"/>
                    <a:pt x="68" y="66"/>
                  </a:cubicBezTo>
                  <a:cubicBezTo>
                    <a:pt x="71" y="63"/>
                    <a:pt x="77" y="63"/>
                    <a:pt x="80" y="67"/>
                  </a:cubicBezTo>
                  <a:cubicBezTo>
                    <a:pt x="83" y="70"/>
                    <a:pt x="83" y="76"/>
                    <a:pt x="79" y="79"/>
                  </a:cubicBezTo>
                  <a:close/>
                  <a:moveTo>
                    <a:pt x="32" y="51"/>
                  </a:moveTo>
                  <a:cubicBezTo>
                    <a:pt x="31" y="49"/>
                    <a:pt x="30" y="47"/>
                    <a:pt x="30" y="45"/>
                  </a:cubicBezTo>
                  <a:cubicBezTo>
                    <a:pt x="30" y="43"/>
                    <a:pt x="30" y="40"/>
                    <a:pt x="32" y="39"/>
                  </a:cubicBezTo>
                  <a:cubicBezTo>
                    <a:pt x="34" y="38"/>
                    <a:pt x="36" y="38"/>
                    <a:pt x="38" y="36"/>
                  </a:cubicBezTo>
                  <a:cubicBezTo>
                    <a:pt x="42" y="34"/>
                    <a:pt x="42" y="29"/>
                    <a:pt x="46" y="27"/>
                  </a:cubicBezTo>
                  <a:cubicBezTo>
                    <a:pt x="48" y="25"/>
                    <a:pt x="51" y="25"/>
                    <a:pt x="54" y="27"/>
                  </a:cubicBezTo>
                  <a:cubicBezTo>
                    <a:pt x="58" y="30"/>
                    <a:pt x="61" y="35"/>
                    <a:pt x="62" y="40"/>
                  </a:cubicBezTo>
                  <a:cubicBezTo>
                    <a:pt x="63" y="45"/>
                    <a:pt x="63" y="50"/>
                    <a:pt x="62" y="54"/>
                  </a:cubicBezTo>
                  <a:cubicBezTo>
                    <a:pt x="61" y="55"/>
                    <a:pt x="60" y="56"/>
                    <a:pt x="59" y="56"/>
                  </a:cubicBezTo>
                  <a:cubicBezTo>
                    <a:pt x="58" y="57"/>
                    <a:pt x="57" y="59"/>
                    <a:pt x="56" y="60"/>
                  </a:cubicBezTo>
                  <a:cubicBezTo>
                    <a:pt x="47" y="60"/>
                    <a:pt x="37" y="58"/>
                    <a:pt x="32" y="51"/>
                  </a:cubicBezTo>
                  <a:close/>
                  <a:moveTo>
                    <a:pt x="60" y="90"/>
                  </a:moveTo>
                  <a:cubicBezTo>
                    <a:pt x="60" y="99"/>
                    <a:pt x="57" y="109"/>
                    <a:pt x="50" y="114"/>
                  </a:cubicBezTo>
                  <a:cubicBezTo>
                    <a:pt x="48" y="116"/>
                    <a:pt x="46" y="117"/>
                    <a:pt x="44" y="117"/>
                  </a:cubicBezTo>
                  <a:cubicBezTo>
                    <a:pt x="42" y="117"/>
                    <a:pt x="40" y="116"/>
                    <a:pt x="39" y="114"/>
                  </a:cubicBezTo>
                  <a:cubicBezTo>
                    <a:pt x="38" y="113"/>
                    <a:pt x="37" y="110"/>
                    <a:pt x="36" y="108"/>
                  </a:cubicBezTo>
                  <a:cubicBezTo>
                    <a:pt x="34" y="105"/>
                    <a:pt x="29" y="104"/>
                    <a:pt x="27" y="101"/>
                  </a:cubicBezTo>
                  <a:cubicBezTo>
                    <a:pt x="25" y="98"/>
                    <a:pt x="26" y="95"/>
                    <a:pt x="27" y="93"/>
                  </a:cubicBezTo>
                  <a:cubicBezTo>
                    <a:pt x="30" y="88"/>
                    <a:pt x="35" y="85"/>
                    <a:pt x="41" y="84"/>
                  </a:cubicBezTo>
                  <a:cubicBezTo>
                    <a:pt x="45" y="83"/>
                    <a:pt x="50" y="83"/>
                    <a:pt x="55" y="84"/>
                  </a:cubicBezTo>
                  <a:cubicBezTo>
                    <a:pt x="56" y="86"/>
                    <a:pt x="56" y="87"/>
                    <a:pt x="57" y="88"/>
                  </a:cubicBezTo>
                  <a:cubicBezTo>
                    <a:pt x="58" y="88"/>
                    <a:pt x="59" y="89"/>
                    <a:pt x="60" y="90"/>
                  </a:cubicBezTo>
                  <a:close/>
                  <a:moveTo>
                    <a:pt x="90" y="87"/>
                  </a:moveTo>
                  <a:cubicBezTo>
                    <a:pt x="99" y="86"/>
                    <a:pt x="109" y="88"/>
                    <a:pt x="115" y="95"/>
                  </a:cubicBezTo>
                  <a:cubicBezTo>
                    <a:pt x="116" y="96"/>
                    <a:pt x="117" y="98"/>
                    <a:pt x="117" y="100"/>
                  </a:cubicBezTo>
                  <a:cubicBezTo>
                    <a:pt x="118" y="103"/>
                    <a:pt x="117" y="105"/>
                    <a:pt x="115" y="106"/>
                  </a:cubicBezTo>
                  <a:cubicBezTo>
                    <a:pt x="114" y="108"/>
                    <a:pt x="111" y="108"/>
                    <a:pt x="109" y="109"/>
                  </a:cubicBezTo>
                  <a:cubicBezTo>
                    <a:pt x="106" y="112"/>
                    <a:pt x="106" y="116"/>
                    <a:pt x="102" y="119"/>
                  </a:cubicBezTo>
                  <a:cubicBezTo>
                    <a:pt x="100" y="121"/>
                    <a:pt x="97" y="121"/>
                    <a:pt x="94" y="119"/>
                  </a:cubicBezTo>
                  <a:cubicBezTo>
                    <a:pt x="90" y="117"/>
                    <a:pt x="87" y="112"/>
                    <a:pt x="85" y="106"/>
                  </a:cubicBezTo>
                  <a:cubicBezTo>
                    <a:pt x="84" y="102"/>
                    <a:pt x="84" y="96"/>
                    <a:pt x="85" y="91"/>
                  </a:cubicBezTo>
                  <a:cubicBezTo>
                    <a:pt x="86" y="91"/>
                    <a:pt x="87" y="90"/>
                    <a:pt x="88" y="89"/>
                  </a:cubicBezTo>
                  <a:cubicBezTo>
                    <a:pt x="89" y="88"/>
                    <a:pt x="90" y="88"/>
                    <a:pt x="90" y="87"/>
                  </a:cubicBezTo>
                  <a:close/>
                  <a:moveTo>
                    <a:pt x="119" y="43"/>
                  </a:moveTo>
                  <a:cubicBezTo>
                    <a:pt x="121" y="46"/>
                    <a:pt x="121" y="49"/>
                    <a:pt x="120" y="51"/>
                  </a:cubicBezTo>
                  <a:cubicBezTo>
                    <a:pt x="117" y="56"/>
                    <a:pt x="112" y="59"/>
                    <a:pt x="107" y="61"/>
                  </a:cubicBezTo>
                  <a:cubicBezTo>
                    <a:pt x="102" y="62"/>
                    <a:pt x="97" y="62"/>
                    <a:pt x="92" y="61"/>
                  </a:cubicBezTo>
                  <a:cubicBezTo>
                    <a:pt x="92" y="60"/>
                    <a:pt x="91" y="59"/>
                    <a:pt x="90" y="58"/>
                  </a:cubicBezTo>
                  <a:cubicBezTo>
                    <a:pt x="89" y="57"/>
                    <a:pt x="88" y="56"/>
                    <a:pt x="87" y="55"/>
                  </a:cubicBezTo>
                  <a:cubicBezTo>
                    <a:pt x="87" y="46"/>
                    <a:pt x="89" y="37"/>
                    <a:pt x="96" y="31"/>
                  </a:cubicBezTo>
                  <a:cubicBezTo>
                    <a:pt x="97" y="30"/>
                    <a:pt x="99" y="29"/>
                    <a:pt x="101" y="28"/>
                  </a:cubicBezTo>
                  <a:cubicBezTo>
                    <a:pt x="103" y="28"/>
                    <a:pt x="106" y="29"/>
                    <a:pt x="107" y="30"/>
                  </a:cubicBezTo>
                  <a:cubicBezTo>
                    <a:pt x="108" y="32"/>
                    <a:pt x="108" y="35"/>
                    <a:pt x="110" y="36"/>
                  </a:cubicBezTo>
                  <a:cubicBezTo>
                    <a:pt x="112" y="40"/>
                    <a:pt x="117" y="40"/>
                    <a:pt x="119" y="4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7" name="Freeform 265"/>
            <p:cNvSpPr>
              <a:spLocks/>
            </p:cNvSpPr>
            <p:nvPr/>
          </p:nvSpPr>
          <p:spPr bwMode="auto">
            <a:xfrm>
              <a:off x="5876925" y="5694363"/>
              <a:ext cx="74613" cy="41275"/>
            </a:xfrm>
            <a:custGeom>
              <a:avLst/>
              <a:gdLst>
                <a:gd name="T0" fmla="*/ 10 w 20"/>
                <a:gd name="T1" fmla="*/ 1 h 11"/>
                <a:gd name="T2" fmla="*/ 0 w 20"/>
                <a:gd name="T3" fmla="*/ 5 h 11"/>
                <a:gd name="T4" fmla="*/ 10 w 20"/>
                <a:gd name="T5" fmla="*/ 10 h 11"/>
                <a:gd name="T6" fmla="*/ 19 w 20"/>
                <a:gd name="T7" fmla="*/ 8 h 11"/>
                <a:gd name="T8" fmla="*/ 17 w 20"/>
                <a:gd name="T9" fmla="*/ 2 h 11"/>
                <a:gd name="T10" fmla="*/ 10 w 20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10" y="1"/>
                  </a:moveTo>
                  <a:cubicBezTo>
                    <a:pt x="6" y="2"/>
                    <a:pt x="3" y="3"/>
                    <a:pt x="0" y="5"/>
                  </a:cubicBezTo>
                  <a:cubicBezTo>
                    <a:pt x="0" y="5"/>
                    <a:pt x="6" y="9"/>
                    <a:pt x="10" y="10"/>
                  </a:cubicBezTo>
                  <a:cubicBezTo>
                    <a:pt x="14" y="11"/>
                    <a:pt x="16" y="11"/>
                    <a:pt x="19" y="8"/>
                  </a:cubicBezTo>
                  <a:cubicBezTo>
                    <a:pt x="20" y="6"/>
                    <a:pt x="19" y="3"/>
                    <a:pt x="17" y="2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8" name="Freeform 266"/>
            <p:cNvSpPr>
              <a:spLocks/>
            </p:cNvSpPr>
            <p:nvPr/>
          </p:nvSpPr>
          <p:spPr bwMode="auto">
            <a:xfrm>
              <a:off x="5648325" y="5894388"/>
              <a:ext cx="41275" cy="79375"/>
            </a:xfrm>
            <a:custGeom>
              <a:avLst/>
              <a:gdLst>
                <a:gd name="T0" fmla="*/ 3 w 11"/>
                <a:gd name="T1" fmla="*/ 19 h 21"/>
                <a:gd name="T2" fmla="*/ 9 w 11"/>
                <a:gd name="T3" fmla="*/ 17 h 21"/>
                <a:gd name="T4" fmla="*/ 10 w 11"/>
                <a:gd name="T5" fmla="*/ 10 h 21"/>
                <a:gd name="T6" fmla="*/ 7 w 11"/>
                <a:gd name="T7" fmla="*/ 0 h 21"/>
                <a:gd name="T8" fmla="*/ 1 w 11"/>
                <a:gd name="T9" fmla="*/ 11 h 21"/>
                <a:gd name="T10" fmla="*/ 3 w 11"/>
                <a:gd name="T1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3" y="19"/>
                  </a:moveTo>
                  <a:cubicBezTo>
                    <a:pt x="5" y="21"/>
                    <a:pt x="8" y="20"/>
                    <a:pt x="9" y="17"/>
                  </a:cubicBezTo>
                  <a:cubicBezTo>
                    <a:pt x="11" y="15"/>
                    <a:pt x="11" y="13"/>
                    <a:pt x="10" y="10"/>
                  </a:cubicBezTo>
                  <a:cubicBezTo>
                    <a:pt x="10" y="7"/>
                    <a:pt x="8" y="3"/>
                    <a:pt x="7" y="0"/>
                  </a:cubicBezTo>
                  <a:cubicBezTo>
                    <a:pt x="7" y="0"/>
                    <a:pt x="2" y="7"/>
                    <a:pt x="1" y="11"/>
                  </a:cubicBezTo>
                  <a:cubicBezTo>
                    <a:pt x="1" y="14"/>
                    <a:pt x="0" y="17"/>
                    <a:pt x="3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9" name="Freeform 267"/>
            <p:cNvSpPr>
              <a:spLocks/>
            </p:cNvSpPr>
            <p:nvPr/>
          </p:nvSpPr>
          <p:spPr bwMode="auto">
            <a:xfrm>
              <a:off x="5414963" y="5672138"/>
              <a:ext cx="79375" cy="38100"/>
            </a:xfrm>
            <a:custGeom>
              <a:avLst/>
              <a:gdLst>
                <a:gd name="T0" fmla="*/ 11 w 21"/>
                <a:gd name="T1" fmla="*/ 10 h 10"/>
                <a:gd name="T2" fmla="*/ 21 w 21"/>
                <a:gd name="T3" fmla="*/ 6 h 10"/>
                <a:gd name="T4" fmla="*/ 11 w 21"/>
                <a:gd name="T5" fmla="*/ 1 h 10"/>
                <a:gd name="T6" fmla="*/ 2 w 21"/>
                <a:gd name="T7" fmla="*/ 2 h 10"/>
                <a:gd name="T8" fmla="*/ 4 w 21"/>
                <a:gd name="T9" fmla="*/ 9 h 10"/>
                <a:gd name="T10" fmla="*/ 11 w 21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11" y="10"/>
                  </a:moveTo>
                  <a:cubicBezTo>
                    <a:pt x="14" y="9"/>
                    <a:pt x="18" y="7"/>
                    <a:pt x="21" y="6"/>
                  </a:cubicBezTo>
                  <a:cubicBezTo>
                    <a:pt x="21" y="6"/>
                    <a:pt x="14" y="2"/>
                    <a:pt x="11" y="1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2" y="7"/>
                    <a:pt x="4" y="9"/>
                  </a:cubicBezTo>
                  <a:cubicBezTo>
                    <a:pt x="6" y="10"/>
                    <a:pt x="8" y="10"/>
                    <a:pt x="11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0" name="Freeform 268"/>
            <p:cNvSpPr>
              <a:spLocks/>
            </p:cNvSpPr>
            <p:nvPr/>
          </p:nvSpPr>
          <p:spPr bwMode="auto">
            <a:xfrm>
              <a:off x="7304088" y="5046663"/>
              <a:ext cx="36513" cy="33338"/>
            </a:xfrm>
            <a:custGeom>
              <a:avLst/>
              <a:gdLst>
                <a:gd name="T0" fmla="*/ 10 w 10"/>
                <a:gd name="T1" fmla="*/ 2 h 9"/>
                <a:gd name="T2" fmla="*/ 6 w 10"/>
                <a:gd name="T3" fmla="*/ 0 h 9"/>
                <a:gd name="T4" fmla="*/ 3 w 10"/>
                <a:gd name="T5" fmla="*/ 3 h 9"/>
                <a:gd name="T6" fmla="*/ 0 w 10"/>
                <a:gd name="T7" fmla="*/ 9 h 9"/>
                <a:gd name="T8" fmla="*/ 7 w 10"/>
                <a:gd name="T9" fmla="*/ 6 h 9"/>
                <a:gd name="T10" fmla="*/ 10 w 10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10" y="2"/>
                  </a:moveTo>
                  <a:cubicBezTo>
                    <a:pt x="10" y="1"/>
                    <a:pt x="8" y="0"/>
                    <a:pt x="6" y="0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5"/>
                    <a:pt x="1" y="7"/>
                    <a:pt x="0" y="9"/>
                  </a:cubicBezTo>
                  <a:cubicBezTo>
                    <a:pt x="0" y="9"/>
                    <a:pt x="5" y="8"/>
                    <a:pt x="7" y="6"/>
                  </a:cubicBezTo>
                  <a:cubicBezTo>
                    <a:pt x="8" y="5"/>
                    <a:pt x="10" y="4"/>
                    <a:pt x="1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1" name="Freeform 269"/>
            <p:cNvSpPr>
              <a:spLocks noEditPoints="1"/>
            </p:cNvSpPr>
            <p:nvPr/>
          </p:nvSpPr>
          <p:spPr bwMode="auto">
            <a:xfrm>
              <a:off x="7037388" y="4986338"/>
              <a:ext cx="349250" cy="342900"/>
            </a:xfrm>
            <a:custGeom>
              <a:avLst/>
              <a:gdLst>
                <a:gd name="T0" fmla="*/ 92 w 93"/>
                <a:gd name="T1" fmla="*/ 38 h 91"/>
                <a:gd name="T2" fmla="*/ 82 w 93"/>
                <a:gd name="T3" fmla="*/ 28 h 91"/>
                <a:gd name="T4" fmla="*/ 56 w 93"/>
                <a:gd name="T5" fmla="*/ 36 h 91"/>
                <a:gd name="T6" fmla="*/ 68 w 93"/>
                <a:gd name="T7" fmla="*/ 9 h 91"/>
                <a:gd name="T8" fmla="*/ 47 w 93"/>
                <a:gd name="T9" fmla="*/ 3 h 91"/>
                <a:gd name="T10" fmla="*/ 33 w 93"/>
                <a:gd name="T11" fmla="*/ 3 h 91"/>
                <a:gd name="T12" fmla="*/ 39 w 93"/>
                <a:gd name="T13" fmla="*/ 35 h 91"/>
                <a:gd name="T14" fmla="*/ 28 w 93"/>
                <a:gd name="T15" fmla="*/ 28 h 91"/>
                <a:gd name="T16" fmla="*/ 2 w 93"/>
                <a:gd name="T17" fmla="*/ 30 h 91"/>
                <a:gd name="T18" fmla="*/ 0 w 93"/>
                <a:gd name="T19" fmla="*/ 52 h 91"/>
                <a:gd name="T20" fmla="*/ 10 w 93"/>
                <a:gd name="T21" fmla="*/ 62 h 91"/>
                <a:gd name="T22" fmla="*/ 38 w 93"/>
                <a:gd name="T23" fmla="*/ 55 h 91"/>
                <a:gd name="T24" fmla="*/ 25 w 93"/>
                <a:gd name="T25" fmla="*/ 84 h 91"/>
                <a:gd name="T26" fmla="*/ 47 w 93"/>
                <a:gd name="T27" fmla="*/ 88 h 91"/>
                <a:gd name="T28" fmla="*/ 61 w 93"/>
                <a:gd name="T29" fmla="*/ 88 h 91"/>
                <a:gd name="T30" fmla="*/ 54 w 93"/>
                <a:gd name="T31" fmla="*/ 56 h 91"/>
                <a:gd name="T32" fmla="*/ 66 w 93"/>
                <a:gd name="T33" fmla="*/ 63 h 91"/>
                <a:gd name="T34" fmla="*/ 91 w 93"/>
                <a:gd name="T35" fmla="*/ 59 h 91"/>
                <a:gd name="T36" fmla="*/ 46 w 93"/>
                <a:gd name="T37" fmla="*/ 51 h 91"/>
                <a:gd name="T38" fmla="*/ 47 w 93"/>
                <a:gd name="T39" fmla="*/ 40 h 91"/>
                <a:gd name="T40" fmla="*/ 46 w 93"/>
                <a:gd name="T41" fmla="*/ 51 h 91"/>
                <a:gd name="T42" fmla="*/ 41 w 93"/>
                <a:gd name="T43" fmla="*/ 15 h 91"/>
                <a:gd name="T44" fmla="*/ 48 w 93"/>
                <a:gd name="T45" fmla="*/ 16 h 91"/>
                <a:gd name="T46" fmla="*/ 58 w 93"/>
                <a:gd name="T47" fmla="*/ 18 h 91"/>
                <a:gd name="T48" fmla="*/ 50 w 93"/>
                <a:gd name="T49" fmla="*/ 33 h 91"/>
                <a:gd name="T50" fmla="*/ 45 w 93"/>
                <a:gd name="T51" fmla="*/ 33 h 91"/>
                <a:gd name="T52" fmla="*/ 34 w 93"/>
                <a:gd name="T53" fmla="*/ 47 h 91"/>
                <a:gd name="T54" fmla="*/ 16 w 93"/>
                <a:gd name="T55" fmla="*/ 51 h 91"/>
                <a:gd name="T56" fmla="*/ 16 w 93"/>
                <a:gd name="T57" fmla="*/ 44 h 91"/>
                <a:gd name="T58" fmla="*/ 19 w 93"/>
                <a:gd name="T59" fmla="*/ 34 h 91"/>
                <a:gd name="T60" fmla="*/ 34 w 93"/>
                <a:gd name="T61" fmla="*/ 42 h 91"/>
                <a:gd name="T62" fmla="*/ 34 w 93"/>
                <a:gd name="T63" fmla="*/ 47 h 91"/>
                <a:gd name="T64" fmla="*/ 54 w 93"/>
                <a:gd name="T65" fmla="*/ 72 h 91"/>
                <a:gd name="T66" fmla="*/ 49 w 93"/>
                <a:gd name="T67" fmla="*/ 77 h 91"/>
                <a:gd name="T68" fmla="*/ 39 w 93"/>
                <a:gd name="T69" fmla="*/ 77 h 91"/>
                <a:gd name="T70" fmla="*/ 37 w 93"/>
                <a:gd name="T71" fmla="*/ 64 h 91"/>
                <a:gd name="T72" fmla="*/ 46 w 93"/>
                <a:gd name="T73" fmla="*/ 58 h 91"/>
                <a:gd name="T74" fmla="*/ 78 w 93"/>
                <a:gd name="T75" fmla="*/ 53 h 91"/>
                <a:gd name="T76" fmla="*/ 65 w 93"/>
                <a:gd name="T77" fmla="*/ 55 h 91"/>
                <a:gd name="T78" fmla="*/ 60 w 93"/>
                <a:gd name="T79" fmla="*/ 46 h 91"/>
                <a:gd name="T80" fmla="*/ 73 w 93"/>
                <a:gd name="T81" fmla="*/ 38 h 91"/>
                <a:gd name="T82" fmla="*/ 78 w 93"/>
                <a:gd name="T83" fmla="*/ 42 h 91"/>
                <a:gd name="T84" fmla="*/ 78 w 93"/>
                <a:gd name="T85" fmla="*/ 5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91">
                  <a:moveTo>
                    <a:pt x="89" y="45"/>
                  </a:moveTo>
                  <a:cubicBezTo>
                    <a:pt x="90" y="42"/>
                    <a:pt x="92" y="40"/>
                    <a:pt x="92" y="38"/>
                  </a:cubicBezTo>
                  <a:cubicBezTo>
                    <a:pt x="93" y="35"/>
                    <a:pt x="91" y="32"/>
                    <a:pt x="89" y="31"/>
                  </a:cubicBezTo>
                  <a:cubicBezTo>
                    <a:pt x="87" y="29"/>
                    <a:pt x="85" y="28"/>
                    <a:pt x="82" y="28"/>
                  </a:cubicBezTo>
                  <a:cubicBezTo>
                    <a:pt x="73" y="27"/>
                    <a:pt x="64" y="32"/>
                    <a:pt x="57" y="38"/>
                  </a:cubicBezTo>
                  <a:cubicBezTo>
                    <a:pt x="57" y="37"/>
                    <a:pt x="56" y="37"/>
                    <a:pt x="56" y="36"/>
                  </a:cubicBezTo>
                  <a:cubicBezTo>
                    <a:pt x="59" y="34"/>
                    <a:pt x="62" y="31"/>
                    <a:pt x="64" y="27"/>
                  </a:cubicBezTo>
                  <a:cubicBezTo>
                    <a:pt x="68" y="22"/>
                    <a:pt x="70" y="15"/>
                    <a:pt x="68" y="9"/>
                  </a:cubicBezTo>
                  <a:cubicBezTo>
                    <a:pt x="68" y="5"/>
                    <a:pt x="65" y="3"/>
                    <a:pt x="62" y="2"/>
                  </a:cubicBezTo>
                  <a:cubicBezTo>
                    <a:pt x="57" y="1"/>
                    <a:pt x="52" y="4"/>
                    <a:pt x="47" y="3"/>
                  </a:cubicBezTo>
                  <a:cubicBezTo>
                    <a:pt x="44" y="3"/>
                    <a:pt x="42" y="1"/>
                    <a:pt x="40" y="0"/>
                  </a:cubicBezTo>
                  <a:cubicBezTo>
                    <a:pt x="37" y="0"/>
                    <a:pt x="34" y="1"/>
                    <a:pt x="33" y="3"/>
                  </a:cubicBezTo>
                  <a:cubicBezTo>
                    <a:pt x="31" y="5"/>
                    <a:pt x="30" y="7"/>
                    <a:pt x="30" y="10"/>
                  </a:cubicBezTo>
                  <a:cubicBezTo>
                    <a:pt x="28" y="19"/>
                    <a:pt x="33" y="28"/>
                    <a:pt x="39" y="35"/>
                  </a:cubicBezTo>
                  <a:cubicBezTo>
                    <a:pt x="38" y="36"/>
                    <a:pt x="38" y="36"/>
                    <a:pt x="37" y="37"/>
                  </a:cubicBezTo>
                  <a:cubicBezTo>
                    <a:pt x="35" y="33"/>
                    <a:pt x="32" y="30"/>
                    <a:pt x="28" y="28"/>
                  </a:cubicBezTo>
                  <a:cubicBezTo>
                    <a:pt x="23" y="24"/>
                    <a:pt x="16" y="22"/>
                    <a:pt x="9" y="24"/>
                  </a:cubicBezTo>
                  <a:cubicBezTo>
                    <a:pt x="6" y="24"/>
                    <a:pt x="3" y="27"/>
                    <a:pt x="2" y="30"/>
                  </a:cubicBezTo>
                  <a:cubicBezTo>
                    <a:pt x="1" y="35"/>
                    <a:pt x="5" y="40"/>
                    <a:pt x="4" y="45"/>
                  </a:cubicBezTo>
                  <a:cubicBezTo>
                    <a:pt x="3" y="47"/>
                    <a:pt x="1" y="49"/>
                    <a:pt x="0" y="52"/>
                  </a:cubicBezTo>
                  <a:cubicBezTo>
                    <a:pt x="0" y="54"/>
                    <a:pt x="1" y="57"/>
                    <a:pt x="3" y="59"/>
                  </a:cubicBezTo>
                  <a:cubicBezTo>
                    <a:pt x="5" y="61"/>
                    <a:pt x="7" y="61"/>
                    <a:pt x="10" y="62"/>
                  </a:cubicBezTo>
                  <a:cubicBezTo>
                    <a:pt x="19" y="63"/>
                    <a:pt x="28" y="59"/>
                    <a:pt x="36" y="53"/>
                  </a:cubicBezTo>
                  <a:cubicBezTo>
                    <a:pt x="36" y="54"/>
                    <a:pt x="37" y="54"/>
                    <a:pt x="38" y="55"/>
                  </a:cubicBezTo>
                  <a:cubicBezTo>
                    <a:pt x="34" y="58"/>
                    <a:pt x="31" y="61"/>
                    <a:pt x="29" y="65"/>
                  </a:cubicBezTo>
                  <a:cubicBezTo>
                    <a:pt x="25" y="70"/>
                    <a:pt x="24" y="77"/>
                    <a:pt x="25" y="84"/>
                  </a:cubicBezTo>
                  <a:cubicBezTo>
                    <a:pt x="26" y="87"/>
                    <a:pt x="29" y="89"/>
                    <a:pt x="32" y="90"/>
                  </a:cubicBezTo>
                  <a:cubicBezTo>
                    <a:pt x="37" y="91"/>
                    <a:pt x="42" y="87"/>
                    <a:pt x="47" y="88"/>
                  </a:cubicBezTo>
                  <a:cubicBezTo>
                    <a:pt x="49" y="88"/>
                    <a:pt x="52" y="90"/>
                    <a:pt x="54" y="91"/>
                  </a:cubicBezTo>
                  <a:cubicBezTo>
                    <a:pt x="57" y="91"/>
                    <a:pt x="59" y="90"/>
                    <a:pt x="61" y="88"/>
                  </a:cubicBezTo>
                  <a:cubicBezTo>
                    <a:pt x="63" y="86"/>
                    <a:pt x="64" y="83"/>
                    <a:pt x="64" y="81"/>
                  </a:cubicBezTo>
                  <a:cubicBezTo>
                    <a:pt x="65" y="72"/>
                    <a:pt x="60" y="63"/>
                    <a:pt x="54" y="56"/>
                  </a:cubicBezTo>
                  <a:cubicBezTo>
                    <a:pt x="55" y="56"/>
                    <a:pt x="55" y="55"/>
                    <a:pt x="56" y="54"/>
                  </a:cubicBezTo>
                  <a:cubicBezTo>
                    <a:pt x="59" y="58"/>
                    <a:pt x="62" y="61"/>
                    <a:pt x="66" y="63"/>
                  </a:cubicBezTo>
                  <a:cubicBezTo>
                    <a:pt x="71" y="66"/>
                    <a:pt x="78" y="68"/>
                    <a:pt x="85" y="66"/>
                  </a:cubicBezTo>
                  <a:cubicBezTo>
                    <a:pt x="88" y="65"/>
                    <a:pt x="91" y="63"/>
                    <a:pt x="91" y="59"/>
                  </a:cubicBezTo>
                  <a:cubicBezTo>
                    <a:pt x="93" y="54"/>
                    <a:pt x="89" y="50"/>
                    <a:pt x="89" y="45"/>
                  </a:cubicBezTo>
                  <a:close/>
                  <a:moveTo>
                    <a:pt x="46" y="51"/>
                  </a:moveTo>
                  <a:cubicBezTo>
                    <a:pt x="43" y="50"/>
                    <a:pt x="41" y="48"/>
                    <a:pt x="41" y="45"/>
                  </a:cubicBezTo>
                  <a:cubicBezTo>
                    <a:pt x="42" y="42"/>
                    <a:pt x="44" y="40"/>
                    <a:pt x="47" y="40"/>
                  </a:cubicBezTo>
                  <a:cubicBezTo>
                    <a:pt x="50" y="41"/>
                    <a:pt x="52" y="43"/>
                    <a:pt x="52" y="46"/>
                  </a:cubicBezTo>
                  <a:cubicBezTo>
                    <a:pt x="52" y="49"/>
                    <a:pt x="49" y="51"/>
                    <a:pt x="46" y="51"/>
                  </a:cubicBezTo>
                  <a:close/>
                  <a:moveTo>
                    <a:pt x="39" y="19"/>
                  </a:moveTo>
                  <a:cubicBezTo>
                    <a:pt x="39" y="18"/>
                    <a:pt x="40" y="16"/>
                    <a:pt x="41" y="15"/>
                  </a:cubicBezTo>
                  <a:cubicBezTo>
                    <a:pt x="41" y="14"/>
                    <a:pt x="43" y="14"/>
                    <a:pt x="44" y="14"/>
                  </a:cubicBezTo>
                  <a:cubicBezTo>
                    <a:pt x="45" y="14"/>
                    <a:pt x="46" y="15"/>
                    <a:pt x="48" y="16"/>
                  </a:cubicBezTo>
                  <a:cubicBezTo>
                    <a:pt x="50" y="16"/>
                    <a:pt x="52" y="14"/>
                    <a:pt x="55" y="15"/>
                  </a:cubicBezTo>
                  <a:cubicBezTo>
                    <a:pt x="56" y="15"/>
                    <a:pt x="58" y="16"/>
                    <a:pt x="58" y="18"/>
                  </a:cubicBezTo>
                  <a:cubicBezTo>
                    <a:pt x="59" y="21"/>
                    <a:pt x="58" y="25"/>
                    <a:pt x="56" y="27"/>
                  </a:cubicBezTo>
                  <a:cubicBezTo>
                    <a:pt x="54" y="30"/>
                    <a:pt x="52" y="31"/>
                    <a:pt x="50" y="33"/>
                  </a:cubicBezTo>
                  <a:cubicBezTo>
                    <a:pt x="49" y="33"/>
                    <a:pt x="48" y="33"/>
                    <a:pt x="48" y="33"/>
                  </a:cubicBezTo>
                  <a:cubicBezTo>
                    <a:pt x="47" y="33"/>
                    <a:pt x="46" y="33"/>
                    <a:pt x="45" y="33"/>
                  </a:cubicBezTo>
                  <a:cubicBezTo>
                    <a:pt x="41" y="29"/>
                    <a:pt x="38" y="24"/>
                    <a:pt x="39" y="19"/>
                  </a:cubicBezTo>
                  <a:close/>
                  <a:moveTo>
                    <a:pt x="34" y="47"/>
                  </a:moveTo>
                  <a:cubicBezTo>
                    <a:pt x="30" y="50"/>
                    <a:pt x="24" y="53"/>
                    <a:pt x="19" y="53"/>
                  </a:cubicBezTo>
                  <a:cubicBezTo>
                    <a:pt x="18" y="52"/>
                    <a:pt x="17" y="52"/>
                    <a:pt x="16" y="51"/>
                  </a:cubicBezTo>
                  <a:cubicBezTo>
                    <a:pt x="15" y="50"/>
                    <a:pt x="14" y="49"/>
                    <a:pt x="15" y="48"/>
                  </a:cubicBezTo>
                  <a:cubicBezTo>
                    <a:pt x="15" y="46"/>
                    <a:pt x="16" y="45"/>
                    <a:pt x="16" y="44"/>
                  </a:cubicBezTo>
                  <a:cubicBezTo>
                    <a:pt x="17" y="42"/>
                    <a:pt x="15" y="40"/>
                    <a:pt x="15" y="37"/>
                  </a:cubicBezTo>
                  <a:cubicBezTo>
                    <a:pt x="16" y="35"/>
                    <a:pt x="17" y="34"/>
                    <a:pt x="19" y="34"/>
                  </a:cubicBezTo>
                  <a:cubicBezTo>
                    <a:pt x="22" y="33"/>
                    <a:pt x="26" y="34"/>
                    <a:pt x="28" y="36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4" y="43"/>
                    <a:pt x="34" y="44"/>
                    <a:pt x="34" y="45"/>
                  </a:cubicBezTo>
                  <a:cubicBezTo>
                    <a:pt x="33" y="45"/>
                    <a:pt x="34" y="46"/>
                    <a:pt x="34" y="47"/>
                  </a:cubicBezTo>
                  <a:close/>
                  <a:moveTo>
                    <a:pt x="47" y="58"/>
                  </a:moveTo>
                  <a:cubicBezTo>
                    <a:pt x="51" y="62"/>
                    <a:pt x="55" y="67"/>
                    <a:pt x="54" y="72"/>
                  </a:cubicBezTo>
                  <a:cubicBezTo>
                    <a:pt x="54" y="73"/>
                    <a:pt x="54" y="75"/>
                    <a:pt x="53" y="76"/>
                  </a:cubicBezTo>
                  <a:cubicBezTo>
                    <a:pt x="52" y="77"/>
                    <a:pt x="51" y="77"/>
                    <a:pt x="49" y="77"/>
                  </a:cubicBezTo>
                  <a:cubicBezTo>
                    <a:pt x="48" y="77"/>
                    <a:pt x="47" y="76"/>
                    <a:pt x="46" y="76"/>
                  </a:cubicBezTo>
                  <a:cubicBezTo>
                    <a:pt x="43" y="75"/>
                    <a:pt x="41" y="77"/>
                    <a:pt x="39" y="77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4" y="70"/>
                    <a:pt x="35" y="67"/>
                    <a:pt x="37" y="64"/>
                  </a:cubicBezTo>
                  <a:cubicBezTo>
                    <a:pt x="39" y="62"/>
                    <a:pt x="41" y="60"/>
                    <a:pt x="43" y="58"/>
                  </a:cubicBezTo>
                  <a:cubicBezTo>
                    <a:pt x="44" y="58"/>
                    <a:pt x="45" y="58"/>
                    <a:pt x="46" y="58"/>
                  </a:cubicBezTo>
                  <a:cubicBezTo>
                    <a:pt x="46" y="58"/>
                    <a:pt x="47" y="58"/>
                    <a:pt x="47" y="58"/>
                  </a:cubicBezTo>
                  <a:close/>
                  <a:moveTo>
                    <a:pt x="78" y="53"/>
                  </a:moveTo>
                  <a:cubicBezTo>
                    <a:pt x="78" y="55"/>
                    <a:pt x="76" y="56"/>
                    <a:pt x="75" y="56"/>
                  </a:cubicBezTo>
                  <a:cubicBezTo>
                    <a:pt x="72" y="57"/>
                    <a:pt x="68" y="56"/>
                    <a:pt x="65" y="55"/>
                  </a:cubicBezTo>
                  <a:cubicBezTo>
                    <a:pt x="63" y="53"/>
                    <a:pt x="61" y="51"/>
                    <a:pt x="59" y="49"/>
                  </a:cubicBezTo>
                  <a:cubicBezTo>
                    <a:pt x="59" y="48"/>
                    <a:pt x="60" y="47"/>
                    <a:pt x="60" y="46"/>
                  </a:cubicBezTo>
                  <a:cubicBezTo>
                    <a:pt x="60" y="46"/>
                    <a:pt x="60" y="45"/>
                    <a:pt x="60" y="44"/>
                  </a:cubicBezTo>
                  <a:cubicBezTo>
                    <a:pt x="63" y="40"/>
                    <a:pt x="68" y="37"/>
                    <a:pt x="73" y="38"/>
                  </a:cubicBezTo>
                  <a:cubicBezTo>
                    <a:pt x="75" y="38"/>
                    <a:pt x="76" y="38"/>
                    <a:pt x="77" y="39"/>
                  </a:cubicBezTo>
                  <a:cubicBezTo>
                    <a:pt x="78" y="40"/>
                    <a:pt x="79" y="41"/>
                    <a:pt x="78" y="42"/>
                  </a:cubicBezTo>
                  <a:cubicBezTo>
                    <a:pt x="78" y="44"/>
                    <a:pt x="77" y="45"/>
                    <a:pt x="77" y="46"/>
                  </a:cubicBezTo>
                  <a:cubicBezTo>
                    <a:pt x="77" y="48"/>
                    <a:pt x="78" y="51"/>
                    <a:pt x="78" y="5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2" name="Freeform 270"/>
            <p:cNvSpPr>
              <a:spLocks/>
            </p:cNvSpPr>
            <p:nvPr/>
          </p:nvSpPr>
          <p:spPr bwMode="auto">
            <a:xfrm>
              <a:off x="7288213" y="5243513"/>
              <a:ext cx="30163" cy="36513"/>
            </a:xfrm>
            <a:custGeom>
              <a:avLst/>
              <a:gdLst>
                <a:gd name="T0" fmla="*/ 5 w 8"/>
                <a:gd name="T1" fmla="*/ 3 h 10"/>
                <a:gd name="T2" fmla="*/ 0 w 8"/>
                <a:gd name="T3" fmla="*/ 0 h 10"/>
                <a:gd name="T4" fmla="*/ 2 w 8"/>
                <a:gd name="T5" fmla="*/ 7 h 10"/>
                <a:gd name="T6" fmla="*/ 6 w 8"/>
                <a:gd name="T7" fmla="*/ 10 h 10"/>
                <a:gd name="T8" fmla="*/ 8 w 8"/>
                <a:gd name="T9" fmla="*/ 6 h 10"/>
                <a:gd name="T10" fmla="*/ 5 w 8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5" y="3"/>
                  </a:moveTo>
                  <a:cubicBezTo>
                    <a:pt x="4" y="2"/>
                    <a:pt x="2" y="1"/>
                    <a:pt x="0" y="0"/>
                  </a:cubicBezTo>
                  <a:cubicBezTo>
                    <a:pt x="0" y="0"/>
                    <a:pt x="1" y="5"/>
                    <a:pt x="2" y="7"/>
                  </a:cubicBezTo>
                  <a:cubicBezTo>
                    <a:pt x="3" y="9"/>
                    <a:pt x="4" y="10"/>
                    <a:pt x="6" y="10"/>
                  </a:cubicBezTo>
                  <a:cubicBezTo>
                    <a:pt x="7" y="10"/>
                    <a:pt x="8" y="8"/>
                    <a:pt x="8" y="6"/>
                  </a:cubicBezTo>
                  <a:cubicBezTo>
                    <a:pt x="8" y="5"/>
                    <a:pt x="7" y="4"/>
                    <a:pt x="5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3" name="Freeform 271"/>
            <p:cNvSpPr>
              <a:spLocks/>
            </p:cNvSpPr>
            <p:nvPr/>
          </p:nvSpPr>
          <p:spPr bwMode="auto">
            <a:xfrm>
              <a:off x="7089775" y="5230813"/>
              <a:ext cx="38100" cy="30163"/>
            </a:xfrm>
            <a:custGeom>
              <a:avLst/>
              <a:gdLst>
                <a:gd name="T0" fmla="*/ 0 w 10"/>
                <a:gd name="T1" fmla="*/ 6 h 8"/>
                <a:gd name="T2" fmla="*/ 4 w 10"/>
                <a:gd name="T3" fmla="*/ 8 h 8"/>
                <a:gd name="T4" fmla="*/ 7 w 10"/>
                <a:gd name="T5" fmla="*/ 6 h 8"/>
                <a:gd name="T6" fmla="*/ 10 w 10"/>
                <a:gd name="T7" fmla="*/ 0 h 8"/>
                <a:gd name="T8" fmla="*/ 3 w 10"/>
                <a:gd name="T9" fmla="*/ 2 h 8"/>
                <a:gd name="T10" fmla="*/ 0 w 1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0" y="6"/>
                  </a:move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8" y="4"/>
                    <a:pt x="9" y="2"/>
                    <a:pt x="10" y="0"/>
                  </a:cubicBezTo>
                  <a:cubicBezTo>
                    <a:pt x="10" y="0"/>
                    <a:pt x="5" y="1"/>
                    <a:pt x="3" y="2"/>
                  </a:cubicBezTo>
                  <a:cubicBezTo>
                    <a:pt x="1" y="3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4" name="Freeform 272"/>
            <p:cNvSpPr>
              <a:spLocks/>
            </p:cNvSpPr>
            <p:nvPr/>
          </p:nvSpPr>
          <p:spPr bwMode="auto">
            <a:xfrm>
              <a:off x="7104063" y="5035551"/>
              <a:ext cx="34925" cy="38100"/>
            </a:xfrm>
            <a:custGeom>
              <a:avLst/>
              <a:gdLst>
                <a:gd name="T0" fmla="*/ 3 w 9"/>
                <a:gd name="T1" fmla="*/ 7 h 10"/>
                <a:gd name="T2" fmla="*/ 9 w 9"/>
                <a:gd name="T3" fmla="*/ 10 h 10"/>
                <a:gd name="T4" fmla="*/ 7 w 9"/>
                <a:gd name="T5" fmla="*/ 3 h 10"/>
                <a:gd name="T6" fmla="*/ 3 w 9"/>
                <a:gd name="T7" fmla="*/ 0 h 10"/>
                <a:gd name="T8" fmla="*/ 1 w 9"/>
                <a:gd name="T9" fmla="*/ 4 h 10"/>
                <a:gd name="T10" fmla="*/ 3 w 9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3" y="7"/>
                  </a:moveTo>
                  <a:cubicBezTo>
                    <a:pt x="5" y="8"/>
                    <a:pt x="7" y="9"/>
                    <a:pt x="9" y="10"/>
                  </a:cubicBezTo>
                  <a:cubicBezTo>
                    <a:pt x="9" y="10"/>
                    <a:pt x="8" y="5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5" name="Freeform 273"/>
            <p:cNvSpPr>
              <a:spLocks noEditPoints="1"/>
            </p:cNvSpPr>
            <p:nvPr/>
          </p:nvSpPr>
          <p:spPr bwMode="auto">
            <a:xfrm>
              <a:off x="6038850" y="4738688"/>
              <a:ext cx="520700" cy="522288"/>
            </a:xfrm>
            <a:custGeom>
              <a:avLst/>
              <a:gdLst>
                <a:gd name="T0" fmla="*/ 72 w 139"/>
                <a:gd name="T1" fmla="*/ 89 h 139"/>
                <a:gd name="T2" fmla="*/ 105 w 139"/>
                <a:gd name="T3" fmla="*/ 124 h 139"/>
                <a:gd name="T4" fmla="*/ 136 w 139"/>
                <a:gd name="T5" fmla="*/ 91 h 139"/>
                <a:gd name="T6" fmla="*/ 88 w 139"/>
                <a:gd name="T7" fmla="*/ 66 h 139"/>
                <a:gd name="T8" fmla="*/ 125 w 139"/>
                <a:gd name="T9" fmla="*/ 34 h 139"/>
                <a:gd name="T10" fmla="*/ 92 w 139"/>
                <a:gd name="T11" fmla="*/ 3 h 139"/>
                <a:gd name="T12" fmla="*/ 66 w 139"/>
                <a:gd name="T13" fmla="*/ 50 h 139"/>
                <a:gd name="T14" fmla="*/ 32 w 139"/>
                <a:gd name="T15" fmla="*/ 15 h 139"/>
                <a:gd name="T16" fmla="*/ 2 w 139"/>
                <a:gd name="T17" fmla="*/ 49 h 139"/>
                <a:gd name="T18" fmla="*/ 50 w 139"/>
                <a:gd name="T19" fmla="*/ 72 h 139"/>
                <a:gd name="T20" fmla="*/ 15 w 139"/>
                <a:gd name="T21" fmla="*/ 107 h 139"/>
                <a:gd name="T22" fmla="*/ 49 w 139"/>
                <a:gd name="T23" fmla="*/ 136 h 139"/>
                <a:gd name="T24" fmla="*/ 61 w 139"/>
                <a:gd name="T25" fmla="*/ 87 h 139"/>
                <a:gd name="T26" fmla="*/ 52 w 139"/>
                <a:gd name="T27" fmla="*/ 103 h 139"/>
                <a:gd name="T28" fmla="*/ 57 w 139"/>
                <a:gd name="T29" fmla="*/ 85 h 139"/>
                <a:gd name="T30" fmla="*/ 86 w 139"/>
                <a:gd name="T31" fmla="*/ 79 h 139"/>
                <a:gd name="T32" fmla="*/ 101 w 139"/>
                <a:gd name="T33" fmla="*/ 84 h 139"/>
                <a:gd name="T34" fmla="*/ 94 w 139"/>
                <a:gd name="T35" fmla="*/ 88 h 139"/>
                <a:gd name="T36" fmla="*/ 111 w 139"/>
                <a:gd name="T37" fmla="*/ 78 h 139"/>
                <a:gd name="T38" fmla="*/ 110 w 139"/>
                <a:gd name="T39" fmla="*/ 91 h 139"/>
                <a:gd name="T40" fmla="*/ 88 w 139"/>
                <a:gd name="T41" fmla="*/ 94 h 139"/>
                <a:gd name="T42" fmla="*/ 102 w 139"/>
                <a:gd name="T43" fmla="*/ 92 h 139"/>
                <a:gd name="T44" fmla="*/ 90 w 139"/>
                <a:gd name="T45" fmla="*/ 75 h 139"/>
                <a:gd name="T46" fmla="*/ 52 w 139"/>
                <a:gd name="T47" fmla="*/ 59 h 139"/>
                <a:gd name="T48" fmla="*/ 46 w 139"/>
                <a:gd name="T49" fmla="*/ 60 h 139"/>
                <a:gd name="T50" fmla="*/ 38 w 139"/>
                <a:gd name="T51" fmla="*/ 49 h 139"/>
                <a:gd name="T52" fmla="*/ 54 w 139"/>
                <a:gd name="T53" fmla="*/ 57 h 139"/>
                <a:gd name="T54" fmla="*/ 77 w 139"/>
                <a:gd name="T55" fmla="*/ 52 h 139"/>
                <a:gd name="T56" fmla="*/ 87 w 139"/>
                <a:gd name="T57" fmla="*/ 36 h 139"/>
                <a:gd name="T58" fmla="*/ 81 w 139"/>
                <a:gd name="T59" fmla="*/ 54 h 139"/>
                <a:gd name="T60" fmla="*/ 83 w 139"/>
                <a:gd name="T61" fmla="*/ 24 h 139"/>
                <a:gd name="T62" fmla="*/ 102 w 139"/>
                <a:gd name="T63" fmla="*/ 33 h 139"/>
                <a:gd name="T64" fmla="*/ 85 w 139"/>
                <a:gd name="T65" fmla="*/ 54 h 139"/>
                <a:gd name="T66" fmla="*/ 85 w 139"/>
                <a:gd name="T67" fmla="*/ 34 h 139"/>
                <a:gd name="T68" fmla="*/ 78 w 139"/>
                <a:gd name="T69" fmla="*/ 28 h 139"/>
                <a:gd name="T70" fmla="*/ 24 w 139"/>
                <a:gd name="T71" fmla="*/ 52 h 139"/>
                <a:gd name="T72" fmla="*/ 38 w 139"/>
                <a:gd name="T73" fmla="*/ 35 h 139"/>
                <a:gd name="T74" fmla="*/ 47 w 139"/>
                <a:gd name="T75" fmla="*/ 49 h 139"/>
                <a:gd name="T76" fmla="*/ 42 w 139"/>
                <a:gd name="T77" fmla="*/ 61 h 139"/>
                <a:gd name="T78" fmla="*/ 57 w 139"/>
                <a:gd name="T79" fmla="*/ 63 h 139"/>
                <a:gd name="T80" fmla="*/ 62 w 139"/>
                <a:gd name="T81" fmla="*/ 82 h 139"/>
                <a:gd name="T82" fmla="*/ 48 w 139"/>
                <a:gd name="T83" fmla="*/ 110 h 139"/>
                <a:gd name="T84" fmla="*/ 44 w 139"/>
                <a:gd name="T85" fmla="*/ 88 h 139"/>
                <a:gd name="T86" fmla="*/ 47 w 139"/>
                <a:gd name="T87" fmla="*/ 101 h 139"/>
                <a:gd name="T88" fmla="*/ 63 w 139"/>
                <a:gd name="T89" fmla="*/ 91 h 139"/>
                <a:gd name="T90" fmla="*/ 52 w 139"/>
                <a:gd name="T91" fmla="*/ 11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9" h="139">
                  <a:moveTo>
                    <a:pt x="60" y="137"/>
                  </a:moveTo>
                  <a:cubicBezTo>
                    <a:pt x="64" y="135"/>
                    <a:pt x="67" y="133"/>
                    <a:pt x="69" y="129"/>
                  </a:cubicBezTo>
                  <a:cubicBezTo>
                    <a:pt x="76" y="117"/>
                    <a:pt x="76" y="102"/>
                    <a:pt x="72" y="89"/>
                  </a:cubicBezTo>
                  <a:cubicBezTo>
                    <a:pt x="73" y="88"/>
                    <a:pt x="75" y="88"/>
                    <a:pt x="76" y="88"/>
                  </a:cubicBezTo>
                  <a:cubicBezTo>
                    <a:pt x="77" y="94"/>
                    <a:pt x="79" y="100"/>
                    <a:pt x="82" y="105"/>
                  </a:cubicBezTo>
                  <a:cubicBezTo>
                    <a:pt x="87" y="114"/>
                    <a:pt x="95" y="121"/>
                    <a:pt x="105" y="124"/>
                  </a:cubicBezTo>
                  <a:cubicBezTo>
                    <a:pt x="110" y="125"/>
                    <a:pt x="115" y="124"/>
                    <a:pt x="119" y="120"/>
                  </a:cubicBezTo>
                  <a:cubicBezTo>
                    <a:pt x="124" y="114"/>
                    <a:pt x="122" y="105"/>
                    <a:pt x="127" y="99"/>
                  </a:cubicBezTo>
                  <a:cubicBezTo>
                    <a:pt x="129" y="96"/>
                    <a:pt x="134" y="94"/>
                    <a:pt x="136" y="91"/>
                  </a:cubicBezTo>
                  <a:cubicBezTo>
                    <a:pt x="138" y="88"/>
                    <a:pt x="139" y="84"/>
                    <a:pt x="137" y="80"/>
                  </a:cubicBezTo>
                  <a:cubicBezTo>
                    <a:pt x="136" y="76"/>
                    <a:pt x="133" y="73"/>
                    <a:pt x="130" y="71"/>
                  </a:cubicBezTo>
                  <a:cubicBezTo>
                    <a:pt x="118" y="62"/>
                    <a:pt x="102" y="63"/>
                    <a:pt x="88" y="66"/>
                  </a:cubicBezTo>
                  <a:cubicBezTo>
                    <a:pt x="88" y="65"/>
                    <a:pt x="88" y="64"/>
                    <a:pt x="87" y="63"/>
                  </a:cubicBezTo>
                  <a:cubicBezTo>
                    <a:pt x="94" y="62"/>
                    <a:pt x="100" y="60"/>
                    <a:pt x="106" y="57"/>
                  </a:cubicBezTo>
                  <a:cubicBezTo>
                    <a:pt x="114" y="52"/>
                    <a:pt x="122" y="44"/>
                    <a:pt x="125" y="34"/>
                  </a:cubicBezTo>
                  <a:cubicBezTo>
                    <a:pt x="126" y="29"/>
                    <a:pt x="125" y="24"/>
                    <a:pt x="120" y="20"/>
                  </a:cubicBezTo>
                  <a:cubicBezTo>
                    <a:pt x="115" y="15"/>
                    <a:pt x="106" y="17"/>
                    <a:pt x="100" y="12"/>
                  </a:cubicBezTo>
                  <a:cubicBezTo>
                    <a:pt x="97" y="10"/>
                    <a:pt x="95" y="5"/>
                    <a:pt x="92" y="3"/>
                  </a:cubicBezTo>
                  <a:cubicBezTo>
                    <a:pt x="89" y="0"/>
                    <a:pt x="85" y="0"/>
                    <a:pt x="81" y="2"/>
                  </a:cubicBezTo>
                  <a:cubicBezTo>
                    <a:pt x="77" y="3"/>
                    <a:pt x="74" y="6"/>
                    <a:pt x="72" y="9"/>
                  </a:cubicBezTo>
                  <a:cubicBezTo>
                    <a:pt x="63" y="21"/>
                    <a:pt x="63" y="36"/>
                    <a:pt x="66" y="50"/>
                  </a:cubicBezTo>
                  <a:cubicBezTo>
                    <a:pt x="65" y="50"/>
                    <a:pt x="64" y="51"/>
                    <a:pt x="62" y="51"/>
                  </a:cubicBezTo>
                  <a:cubicBezTo>
                    <a:pt x="61" y="45"/>
                    <a:pt x="59" y="38"/>
                    <a:pt x="55" y="32"/>
                  </a:cubicBezTo>
                  <a:cubicBezTo>
                    <a:pt x="50" y="24"/>
                    <a:pt x="41" y="17"/>
                    <a:pt x="32" y="15"/>
                  </a:cubicBezTo>
                  <a:cubicBezTo>
                    <a:pt x="26" y="14"/>
                    <a:pt x="21" y="15"/>
                    <a:pt x="18" y="20"/>
                  </a:cubicBezTo>
                  <a:cubicBezTo>
                    <a:pt x="13" y="26"/>
                    <a:pt x="15" y="34"/>
                    <a:pt x="11" y="41"/>
                  </a:cubicBezTo>
                  <a:cubicBezTo>
                    <a:pt x="8" y="44"/>
                    <a:pt x="4" y="46"/>
                    <a:pt x="2" y="49"/>
                  </a:cubicBezTo>
                  <a:cubicBezTo>
                    <a:pt x="0" y="52"/>
                    <a:pt x="0" y="57"/>
                    <a:pt x="1" y="60"/>
                  </a:cubicBezTo>
                  <a:cubicBezTo>
                    <a:pt x="3" y="64"/>
                    <a:pt x="6" y="67"/>
                    <a:pt x="9" y="69"/>
                  </a:cubicBezTo>
                  <a:cubicBezTo>
                    <a:pt x="21" y="77"/>
                    <a:pt x="36" y="76"/>
                    <a:pt x="50" y="72"/>
                  </a:cubicBezTo>
                  <a:cubicBezTo>
                    <a:pt x="50" y="73"/>
                    <a:pt x="50" y="75"/>
                    <a:pt x="51" y="76"/>
                  </a:cubicBezTo>
                  <a:cubicBezTo>
                    <a:pt x="44" y="77"/>
                    <a:pt x="38" y="80"/>
                    <a:pt x="32" y="83"/>
                  </a:cubicBezTo>
                  <a:cubicBezTo>
                    <a:pt x="24" y="88"/>
                    <a:pt x="17" y="97"/>
                    <a:pt x="15" y="107"/>
                  </a:cubicBezTo>
                  <a:cubicBezTo>
                    <a:pt x="13" y="112"/>
                    <a:pt x="15" y="117"/>
                    <a:pt x="19" y="121"/>
                  </a:cubicBezTo>
                  <a:cubicBezTo>
                    <a:pt x="26" y="125"/>
                    <a:pt x="34" y="123"/>
                    <a:pt x="41" y="128"/>
                  </a:cubicBezTo>
                  <a:cubicBezTo>
                    <a:pt x="44" y="130"/>
                    <a:pt x="45" y="134"/>
                    <a:pt x="49" y="136"/>
                  </a:cubicBezTo>
                  <a:cubicBezTo>
                    <a:pt x="52" y="139"/>
                    <a:pt x="56" y="139"/>
                    <a:pt x="60" y="137"/>
                  </a:cubicBezTo>
                  <a:close/>
                  <a:moveTo>
                    <a:pt x="59" y="86"/>
                  </a:moveTo>
                  <a:cubicBezTo>
                    <a:pt x="60" y="87"/>
                    <a:pt x="61" y="87"/>
                    <a:pt x="61" y="87"/>
                  </a:cubicBezTo>
                  <a:cubicBezTo>
                    <a:pt x="61" y="89"/>
                    <a:pt x="60" y="91"/>
                    <a:pt x="59" y="93"/>
                  </a:cubicBezTo>
                  <a:cubicBezTo>
                    <a:pt x="58" y="96"/>
                    <a:pt x="57" y="99"/>
                    <a:pt x="55" y="101"/>
                  </a:cubicBezTo>
                  <a:cubicBezTo>
                    <a:pt x="54" y="102"/>
                    <a:pt x="53" y="103"/>
                    <a:pt x="52" y="103"/>
                  </a:cubicBezTo>
                  <a:cubicBezTo>
                    <a:pt x="50" y="102"/>
                    <a:pt x="49" y="102"/>
                    <a:pt x="49" y="101"/>
                  </a:cubicBezTo>
                  <a:cubicBezTo>
                    <a:pt x="48" y="98"/>
                    <a:pt x="50" y="95"/>
                    <a:pt x="51" y="93"/>
                  </a:cubicBezTo>
                  <a:cubicBezTo>
                    <a:pt x="53" y="90"/>
                    <a:pt x="55" y="87"/>
                    <a:pt x="57" y="85"/>
                  </a:cubicBezTo>
                  <a:cubicBezTo>
                    <a:pt x="58" y="85"/>
                    <a:pt x="58" y="86"/>
                    <a:pt x="59" y="86"/>
                  </a:cubicBezTo>
                  <a:close/>
                  <a:moveTo>
                    <a:pt x="84" y="81"/>
                  </a:moveTo>
                  <a:cubicBezTo>
                    <a:pt x="85" y="81"/>
                    <a:pt x="85" y="80"/>
                    <a:pt x="86" y="79"/>
                  </a:cubicBezTo>
                  <a:cubicBezTo>
                    <a:pt x="86" y="79"/>
                    <a:pt x="87" y="78"/>
                    <a:pt x="87" y="77"/>
                  </a:cubicBezTo>
                  <a:cubicBezTo>
                    <a:pt x="89" y="78"/>
                    <a:pt x="92" y="78"/>
                    <a:pt x="94" y="79"/>
                  </a:cubicBezTo>
                  <a:cubicBezTo>
                    <a:pt x="97" y="81"/>
                    <a:pt x="99" y="82"/>
                    <a:pt x="101" y="84"/>
                  </a:cubicBezTo>
                  <a:cubicBezTo>
                    <a:pt x="102" y="85"/>
                    <a:pt x="103" y="86"/>
                    <a:pt x="103" y="87"/>
                  </a:cubicBezTo>
                  <a:cubicBezTo>
                    <a:pt x="103" y="88"/>
                    <a:pt x="102" y="89"/>
                    <a:pt x="101" y="90"/>
                  </a:cubicBezTo>
                  <a:cubicBezTo>
                    <a:pt x="99" y="91"/>
                    <a:pt x="96" y="89"/>
                    <a:pt x="94" y="88"/>
                  </a:cubicBezTo>
                  <a:cubicBezTo>
                    <a:pt x="90" y="86"/>
                    <a:pt x="87" y="84"/>
                    <a:pt x="85" y="82"/>
                  </a:cubicBezTo>
                  <a:cubicBezTo>
                    <a:pt x="85" y="82"/>
                    <a:pt x="84" y="81"/>
                    <a:pt x="84" y="81"/>
                  </a:cubicBezTo>
                  <a:close/>
                  <a:moveTo>
                    <a:pt x="111" y="78"/>
                  </a:moveTo>
                  <a:cubicBezTo>
                    <a:pt x="113" y="79"/>
                    <a:pt x="114" y="80"/>
                    <a:pt x="115" y="82"/>
                  </a:cubicBezTo>
                  <a:cubicBezTo>
                    <a:pt x="115" y="84"/>
                    <a:pt x="115" y="86"/>
                    <a:pt x="114" y="87"/>
                  </a:cubicBezTo>
                  <a:cubicBezTo>
                    <a:pt x="113" y="89"/>
                    <a:pt x="111" y="90"/>
                    <a:pt x="110" y="91"/>
                  </a:cubicBezTo>
                  <a:cubicBezTo>
                    <a:pt x="107" y="94"/>
                    <a:pt x="108" y="98"/>
                    <a:pt x="106" y="101"/>
                  </a:cubicBezTo>
                  <a:cubicBezTo>
                    <a:pt x="104" y="103"/>
                    <a:pt x="101" y="104"/>
                    <a:pt x="99" y="103"/>
                  </a:cubicBezTo>
                  <a:cubicBezTo>
                    <a:pt x="94" y="102"/>
                    <a:pt x="90" y="99"/>
                    <a:pt x="88" y="94"/>
                  </a:cubicBezTo>
                  <a:cubicBezTo>
                    <a:pt x="86" y="91"/>
                    <a:pt x="85" y="88"/>
                    <a:pt x="85" y="85"/>
                  </a:cubicBezTo>
                  <a:cubicBezTo>
                    <a:pt x="87" y="87"/>
                    <a:pt x="89" y="88"/>
                    <a:pt x="92" y="90"/>
                  </a:cubicBezTo>
                  <a:cubicBezTo>
                    <a:pt x="95" y="92"/>
                    <a:pt x="98" y="93"/>
                    <a:pt x="102" y="92"/>
                  </a:cubicBezTo>
                  <a:cubicBezTo>
                    <a:pt x="105" y="91"/>
                    <a:pt x="106" y="88"/>
                    <a:pt x="105" y="85"/>
                  </a:cubicBezTo>
                  <a:cubicBezTo>
                    <a:pt x="104" y="82"/>
                    <a:pt x="101" y="80"/>
                    <a:pt x="98" y="78"/>
                  </a:cubicBezTo>
                  <a:cubicBezTo>
                    <a:pt x="95" y="77"/>
                    <a:pt x="93" y="76"/>
                    <a:pt x="90" y="75"/>
                  </a:cubicBezTo>
                  <a:cubicBezTo>
                    <a:pt x="97" y="73"/>
                    <a:pt x="105" y="73"/>
                    <a:pt x="111" y="78"/>
                  </a:cubicBezTo>
                  <a:close/>
                  <a:moveTo>
                    <a:pt x="54" y="57"/>
                  </a:moveTo>
                  <a:cubicBezTo>
                    <a:pt x="54" y="58"/>
                    <a:pt x="53" y="59"/>
                    <a:pt x="52" y="59"/>
                  </a:cubicBezTo>
                  <a:cubicBezTo>
                    <a:pt x="52" y="60"/>
                    <a:pt x="52" y="60"/>
                    <a:pt x="52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49" y="61"/>
                    <a:pt x="47" y="60"/>
                    <a:pt x="46" y="60"/>
                  </a:cubicBezTo>
                  <a:cubicBezTo>
                    <a:pt x="43" y="58"/>
                    <a:pt x="40" y="57"/>
                    <a:pt x="38" y="55"/>
                  </a:cubicBezTo>
                  <a:cubicBezTo>
                    <a:pt x="37" y="54"/>
                    <a:pt x="36" y="53"/>
                    <a:pt x="36" y="52"/>
                  </a:cubicBezTo>
                  <a:cubicBezTo>
                    <a:pt x="37" y="51"/>
                    <a:pt x="37" y="50"/>
                    <a:pt x="38" y="49"/>
                  </a:cubicBezTo>
                  <a:cubicBezTo>
                    <a:pt x="41" y="48"/>
                    <a:pt x="44" y="50"/>
                    <a:pt x="46" y="51"/>
                  </a:cubicBezTo>
                  <a:cubicBezTo>
                    <a:pt x="49" y="53"/>
                    <a:pt x="52" y="55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lose/>
                  <a:moveTo>
                    <a:pt x="79" y="53"/>
                  </a:moveTo>
                  <a:cubicBezTo>
                    <a:pt x="79" y="52"/>
                    <a:pt x="78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49"/>
                    <a:pt x="78" y="47"/>
                    <a:pt x="79" y="46"/>
                  </a:cubicBezTo>
                  <a:cubicBezTo>
                    <a:pt x="80" y="43"/>
                    <a:pt x="81" y="40"/>
                    <a:pt x="83" y="38"/>
                  </a:cubicBezTo>
                  <a:cubicBezTo>
                    <a:pt x="84" y="37"/>
                    <a:pt x="85" y="36"/>
                    <a:pt x="87" y="36"/>
                  </a:cubicBezTo>
                  <a:cubicBezTo>
                    <a:pt x="88" y="36"/>
                    <a:pt x="89" y="37"/>
                    <a:pt x="89" y="38"/>
                  </a:cubicBezTo>
                  <a:cubicBezTo>
                    <a:pt x="90" y="41"/>
                    <a:pt x="89" y="44"/>
                    <a:pt x="87" y="46"/>
                  </a:cubicBezTo>
                  <a:cubicBezTo>
                    <a:pt x="86" y="49"/>
                    <a:pt x="84" y="52"/>
                    <a:pt x="81" y="54"/>
                  </a:cubicBezTo>
                  <a:cubicBezTo>
                    <a:pt x="81" y="54"/>
                    <a:pt x="80" y="53"/>
                    <a:pt x="79" y="53"/>
                  </a:cubicBezTo>
                  <a:close/>
                  <a:moveTo>
                    <a:pt x="78" y="28"/>
                  </a:moveTo>
                  <a:cubicBezTo>
                    <a:pt x="79" y="26"/>
                    <a:pt x="81" y="25"/>
                    <a:pt x="83" y="24"/>
                  </a:cubicBezTo>
                  <a:cubicBezTo>
                    <a:pt x="84" y="24"/>
                    <a:pt x="87" y="24"/>
                    <a:pt x="88" y="25"/>
                  </a:cubicBezTo>
                  <a:cubicBezTo>
                    <a:pt x="90" y="26"/>
                    <a:pt x="90" y="28"/>
                    <a:pt x="92" y="29"/>
                  </a:cubicBezTo>
                  <a:cubicBezTo>
                    <a:pt x="95" y="32"/>
                    <a:pt x="99" y="31"/>
                    <a:pt x="102" y="33"/>
                  </a:cubicBezTo>
                  <a:cubicBezTo>
                    <a:pt x="104" y="35"/>
                    <a:pt x="105" y="38"/>
                    <a:pt x="104" y="40"/>
                  </a:cubicBezTo>
                  <a:cubicBezTo>
                    <a:pt x="103" y="45"/>
                    <a:pt x="99" y="49"/>
                    <a:pt x="95" y="51"/>
                  </a:cubicBezTo>
                  <a:cubicBezTo>
                    <a:pt x="92" y="53"/>
                    <a:pt x="88" y="54"/>
                    <a:pt x="85" y="54"/>
                  </a:cubicBezTo>
                  <a:cubicBezTo>
                    <a:pt x="86" y="52"/>
                    <a:pt x="88" y="50"/>
                    <a:pt x="89" y="47"/>
                  </a:cubicBezTo>
                  <a:cubicBezTo>
                    <a:pt x="91" y="45"/>
                    <a:pt x="93" y="41"/>
                    <a:pt x="92" y="38"/>
                  </a:cubicBezTo>
                  <a:cubicBezTo>
                    <a:pt x="91" y="35"/>
                    <a:pt x="88" y="33"/>
                    <a:pt x="85" y="34"/>
                  </a:cubicBezTo>
                  <a:cubicBezTo>
                    <a:pt x="81" y="36"/>
                    <a:pt x="79" y="39"/>
                    <a:pt x="78" y="42"/>
                  </a:cubicBezTo>
                  <a:cubicBezTo>
                    <a:pt x="77" y="44"/>
                    <a:pt x="76" y="46"/>
                    <a:pt x="76" y="48"/>
                  </a:cubicBezTo>
                  <a:cubicBezTo>
                    <a:pt x="74" y="41"/>
                    <a:pt x="74" y="33"/>
                    <a:pt x="78" y="28"/>
                  </a:cubicBezTo>
                  <a:close/>
                  <a:moveTo>
                    <a:pt x="27" y="61"/>
                  </a:moveTo>
                  <a:cubicBezTo>
                    <a:pt x="26" y="60"/>
                    <a:pt x="24" y="59"/>
                    <a:pt x="24" y="57"/>
                  </a:cubicBezTo>
                  <a:cubicBezTo>
                    <a:pt x="23" y="55"/>
                    <a:pt x="23" y="53"/>
                    <a:pt x="24" y="52"/>
                  </a:cubicBezTo>
                  <a:cubicBezTo>
                    <a:pt x="25" y="50"/>
                    <a:pt x="27" y="49"/>
                    <a:pt x="28" y="48"/>
                  </a:cubicBezTo>
                  <a:cubicBezTo>
                    <a:pt x="30" y="45"/>
                    <a:pt x="29" y="40"/>
                    <a:pt x="32" y="37"/>
                  </a:cubicBezTo>
                  <a:cubicBezTo>
                    <a:pt x="33" y="35"/>
                    <a:pt x="36" y="34"/>
                    <a:pt x="38" y="35"/>
                  </a:cubicBezTo>
                  <a:cubicBezTo>
                    <a:pt x="43" y="36"/>
                    <a:pt x="47" y="39"/>
                    <a:pt x="50" y="44"/>
                  </a:cubicBezTo>
                  <a:cubicBezTo>
                    <a:pt x="52" y="47"/>
                    <a:pt x="53" y="50"/>
                    <a:pt x="54" y="53"/>
                  </a:cubicBezTo>
                  <a:cubicBezTo>
                    <a:pt x="52" y="52"/>
                    <a:pt x="50" y="50"/>
                    <a:pt x="47" y="49"/>
                  </a:cubicBezTo>
                  <a:cubicBezTo>
                    <a:pt x="45" y="47"/>
                    <a:pt x="41" y="46"/>
                    <a:pt x="38" y="47"/>
                  </a:cubicBezTo>
                  <a:cubicBezTo>
                    <a:pt x="35" y="48"/>
                    <a:pt x="33" y="51"/>
                    <a:pt x="34" y="54"/>
                  </a:cubicBezTo>
                  <a:cubicBezTo>
                    <a:pt x="36" y="57"/>
                    <a:pt x="39" y="59"/>
                    <a:pt x="42" y="61"/>
                  </a:cubicBezTo>
                  <a:cubicBezTo>
                    <a:pt x="44" y="61"/>
                    <a:pt x="46" y="62"/>
                    <a:pt x="48" y="63"/>
                  </a:cubicBezTo>
                  <a:cubicBezTo>
                    <a:pt x="41" y="65"/>
                    <a:pt x="33" y="65"/>
                    <a:pt x="27" y="61"/>
                  </a:cubicBezTo>
                  <a:close/>
                  <a:moveTo>
                    <a:pt x="57" y="63"/>
                  </a:moveTo>
                  <a:cubicBezTo>
                    <a:pt x="61" y="56"/>
                    <a:pt x="70" y="54"/>
                    <a:pt x="76" y="58"/>
                  </a:cubicBezTo>
                  <a:cubicBezTo>
                    <a:pt x="83" y="62"/>
                    <a:pt x="85" y="71"/>
                    <a:pt x="81" y="78"/>
                  </a:cubicBezTo>
                  <a:cubicBezTo>
                    <a:pt x="77" y="84"/>
                    <a:pt x="69" y="86"/>
                    <a:pt x="62" y="82"/>
                  </a:cubicBezTo>
                  <a:cubicBezTo>
                    <a:pt x="55" y="78"/>
                    <a:pt x="53" y="70"/>
                    <a:pt x="57" y="63"/>
                  </a:cubicBezTo>
                  <a:close/>
                  <a:moveTo>
                    <a:pt x="52" y="114"/>
                  </a:moveTo>
                  <a:cubicBezTo>
                    <a:pt x="50" y="113"/>
                    <a:pt x="49" y="111"/>
                    <a:pt x="48" y="110"/>
                  </a:cubicBezTo>
                  <a:cubicBezTo>
                    <a:pt x="44" y="108"/>
                    <a:pt x="40" y="109"/>
                    <a:pt x="37" y="107"/>
                  </a:cubicBezTo>
                  <a:cubicBezTo>
                    <a:pt x="35" y="105"/>
                    <a:pt x="34" y="102"/>
                    <a:pt x="35" y="100"/>
                  </a:cubicBezTo>
                  <a:cubicBezTo>
                    <a:pt x="36" y="95"/>
                    <a:pt x="39" y="91"/>
                    <a:pt x="44" y="88"/>
                  </a:cubicBezTo>
                  <a:cubicBezTo>
                    <a:pt x="47" y="86"/>
                    <a:pt x="50" y="85"/>
                    <a:pt x="54" y="85"/>
                  </a:cubicBezTo>
                  <a:cubicBezTo>
                    <a:pt x="52" y="87"/>
                    <a:pt x="50" y="89"/>
                    <a:pt x="49" y="92"/>
                  </a:cubicBezTo>
                  <a:cubicBezTo>
                    <a:pt x="47" y="94"/>
                    <a:pt x="46" y="98"/>
                    <a:pt x="47" y="101"/>
                  </a:cubicBezTo>
                  <a:cubicBezTo>
                    <a:pt x="48" y="104"/>
                    <a:pt x="51" y="106"/>
                    <a:pt x="54" y="105"/>
                  </a:cubicBezTo>
                  <a:cubicBezTo>
                    <a:pt x="57" y="103"/>
                    <a:pt x="59" y="100"/>
                    <a:pt x="60" y="97"/>
                  </a:cubicBezTo>
                  <a:cubicBezTo>
                    <a:pt x="61" y="95"/>
                    <a:pt x="62" y="93"/>
                    <a:pt x="63" y="91"/>
                  </a:cubicBezTo>
                  <a:cubicBezTo>
                    <a:pt x="65" y="98"/>
                    <a:pt x="65" y="105"/>
                    <a:pt x="61" y="111"/>
                  </a:cubicBezTo>
                  <a:cubicBezTo>
                    <a:pt x="60" y="112"/>
                    <a:pt x="59" y="114"/>
                    <a:pt x="57" y="115"/>
                  </a:cubicBezTo>
                  <a:cubicBezTo>
                    <a:pt x="55" y="115"/>
                    <a:pt x="53" y="115"/>
                    <a:pt x="52" y="11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6" name="Freeform 274"/>
            <p:cNvSpPr>
              <a:spLocks/>
            </p:cNvSpPr>
            <p:nvPr/>
          </p:nvSpPr>
          <p:spPr bwMode="auto">
            <a:xfrm>
              <a:off x="6503988" y="5430838"/>
              <a:ext cx="239713" cy="166688"/>
            </a:xfrm>
            <a:custGeom>
              <a:avLst/>
              <a:gdLst>
                <a:gd name="T0" fmla="*/ 25 w 64"/>
                <a:gd name="T1" fmla="*/ 30 h 44"/>
                <a:gd name="T2" fmla="*/ 4 w 64"/>
                <a:gd name="T3" fmla="*/ 5 h 44"/>
                <a:gd name="T4" fmla="*/ 36 w 64"/>
                <a:gd name="T5" fmla="*/ 12 h 44"/>
                <a:gd name="T6" fmla="*/ 63 w 64"/>
                <a:gd name="T7" fmla="*/ 41 h 44"/>
                <a:gd name="T8" fmla="*/ 61 w 64"/>
                <a:gd name="T9" fmla="*/ 43 h 44"/>
                <a:gd name="T10" fmla="*/ 25 w 64"/>
                <a:gd name="T11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4">
                  <a:moveTo>
                    <a:pt x="25" y="30"/>
                  </a:moveTo>
                  <a:cubicBezTo>
                    <a:pt x="10" y="21"/>
                    <a:pt x="0" y="10"/>
                    <a:pt x="4" y="5"/>
                  </a:cubicBezTo>
                  <a:cubicBezTo>
                    <a:pt x="7" y="0"/>
                    <a:pt x="21" y="3"/>
                    <a:pt x="36" y="12"/>
                  </a:cubicBezTo>
                  <a:cubicBezTo>
                    <a:pt x="47" y="19"/>
                    <a:pt x="58" y="34"/>
                    <a:pt x="63" y="41"/>
                  </a:cubicBezTo>
                  <a:cubicBezTo>
                    <a:pt x="64" y="42"/>
                    <a:pt x="63" y="44"/>
                    <a:pt x="61" y="43"/>
                  </a:cubicBezTo>
                  <a:cubicBezTo>
                    <a:pt x="53" y="42"/>
                    <a:pt x="36" y="37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7" name="Freeform 275"/>
            <p:cNvSpPr>
              <a:spLocks/>
            </p:cNvSpPr>
            <p:nvPr/>
          </p:nvSpPr>
          <p:spPr bwMode="auto">
            <a:xfrm>
              <a:off x="5411788" y="4937126"/>
              <a:ext cx="165100" cy="241300"/>
            </a:xfrm>
            <a:custGeom>
              <a:avLst/>
              <a:gdLst>
                <a:gd name="T0" fmla="*/ 31 w 44"/>
                <a:gd name="T1" fmla="*/ 39 h 64"/>
                <a:gd name="T2" fmla="*/ 6 w 44"/>
                <a:gd name="T3" fmla="*/ 61 h 64"/>
                <a:gd name="T4" fmla="*/ 12 w 44"/>
                <a:gd name="T5" fmla="*/ 28 h 64"/>
                <a:gd name="T6" fmla="*/ 41 w 44"/>
                <a:gd name="T7" fmla="*/ 1 h 64"/>
                <a:gd name="T8" fmla="*/ 44 w 44"/>
                <a:gd name="T9" fmla="*/ 3 h 64"/>
                <a:gd name="T10" fmla="*/ 31 w 44"/>
                <a:gd name="T11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4">
                  <a:moveTo>
                    <a:pt x="31" y="39"/>
                  </a:moveTo>
                  <a:cubicBezTo>
                    <a:pt x="22" y="54"/>
                    <a:pt x="11" y="64"/>
                    <a:pt x="6" y="61"/>
                  </a:cubicBezTo>
                  <a:cubicBezTo>
                    <a:pt x="0" y="58"/>
                    <a:pt x="3" y="43"/>
                    <a:pt x="12" y="28"/>
                  </a:cubicBezTo>
                  <a:cubicBezTo>
                    <a:pt x="19" y="17"/>
                    <a:pt x="34" y="6"/>
                    <a:pt x="41" y="1"/>
                  </a:cubicBezTo>
                  <a:cubicBezTo>
                    <a:pt x="43" y="0"/>
                    <a:pt x="44" y="1"/>
                    <a:pt x="44" y="3"/>
                  </a:cubicBezTo>
                  <a:cubicBezTo>
                    <a:pt x="42" y="11"/>
                    <a:pt x="38" y="28"/>
                    <a:pt x="31" y="3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8" name="Freeform 276"/>
            <p:cNvSpPr>
              <a:spLocks/>
            </p:cNvSpPr>
            <p:nvPr/>
          </p:nvSpPr>
          <p:spPr bwMode="auto">
            <a:xfrm>
              <a:off x="6834188" y="4665663"/>
              <a:ext cx="127000" cy="188913"/>
            </a:xfrm>
            <a:custGeom>
              <a:avLst/>
              <a:gdLst>
                <a:gd name="T0" fmla="*/ 24 w 34"/>
                <a:gd name="T1" fmla="*/ 31 h 50"/>
                <a:gd name="T2" fmla="*/ 4 w 34"/>
                <a:gd name="T3" fmla="*/ 48 h 50"/>
                <a:gd name="T4" fmla="*/ 9 w 34"/>
                <a:gd name="T5" fmla="*/ 23 h 50"/>
                <a:gd name="T6" fmla="*/ 32 w 34"/>
                <a:gd name="T7" fmla="*/ 1 h 50"/>
                <a:gd name="T8" fmla="*/ 34 w 34"/>
                <a:gd name="T9" fmla="*/ 3 h 50"/>
                <a:gd name="T10" fmla="*/ 24 w 34"/>
                <a:gd name="T11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0">
                  <a:moveTo>
                    <a:pt x="24" y="31"/>
                  </a:moveTo>
                  <a:cubicBezTo>
                    <a:pt x="17" y="43"/>
                    <a:pt x="8" y="50"/>
                    <a:pt x="4" y="48"/>
                  </a:cubicBezTo>
                  <a:cubicBezTo>
                    <a:pt x="0" y="46"/>
                    <a:pt x="2" y="34"/>
                    <a:pt x="9" y="23"/>
                  </a:cubicBezTo>
                  <a:cubicBezTo>
                    <a:pt x="15" y="14"/>
                    <a:pt x="27" y="5"/>
                    <a:pt x="32" y="1"/>
                  </a:cubicBezTo>
                  <a:cubicBezTo>
                    <a:pt x="33" y="0"/>
                    <a:pt x="34" y="1"/>
                    <a:pt x="34" y="3"/>
                  </a:cubicBezTo>
                  <a:cubicBezTo>
                    <a:pt x="33" y="9"/>
                    <a:pt x="29" y="22"/>
                    <a:pt x="24" y="3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9" name="Freeform 277"/>
            <p:cNvSpPr>
              <a:spLocks/>
            </p:cNvSpPr>
            <p:nvPr/>
          </p:nvSpPr>
          <p:spPr bwMode="auto">
            <a:xfrm>
              <a:off x="7672388" y="4956176"/>
              <a:ext cx="206375" cy="82550"/>
            </a:xfrm>
            <a:custGeom>
              <a:avLst/>
              <a:gdLst>
                <a:gd name="T0" fmla="*/ 27 w 55"/>
                <a:gd name="T1" fmla="*/ 19 h 22"/>
                <a:gd name="T2" fmla="*/ 1 w 55"/>
                <a:gd name="T3" fmla="*/ 17 h 22"/>
                <a:gd name="T4" fmla="*/ 23 w 55"/>
                <a:gd name="T5" fmla="*/ 2 h 22"/>
                <a:gd name="T6" fmla="*/ 54 w 55"/>
                <a:gd name="T7" fmla="*/ 3 h 22"/>
                <a:gd name="T8" fmla="*/ 54 w 55"/>
                <a:gd name="T9" fmla="*/ 6 h 22"/>
                <a:gd name="T10" fmla="*/ 27 w 55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2">
                  <a:moveTo>
                    <a:pt x="27" y="19"/>
                  </a:moveTo>
                  <a:cubicBezTo>
                    <a:pt x="14" y="22"/>
                    <a:pt x="2" y="21"/>
                    <a:pt x="1" y="17"/>
                  </a:cubicBezTo>
                  <a:cubicBezTo>
                    <a:pt x="0" y="12"/>
                    <a:pt x="9" y="6"/>
                    <a:pt x="23" y="2"/>
                  </a:cubicBezTo>
                  <a:cubicBezTo>
                    <a:pt x="33" y="0"/>
                    <a:pt x="47" y="2"/>
                    <a:pt x="54" y="3"/>
                  </a:cubicBezTo>
                  <a:cubicBezTo>
                    <a:pt x="55" y="4"/>
                    <a:pt x="55" y="5"/>
                    <a:pt x="54" y="6"/>
                  </a:cubicBezTo>
                  <a:cubicBezTo>
                    <a:pt x="49" y="9"/>
                    <a:pt x="37" y="16"/>
                    <a:pt x="2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366" name="组合 47365"/>
          <p:cNvGrpSpPr/>
          <p:nvPr/>
        </p:nvGrpSpPr>
        <p:grpSpPr>
          <a:xfrm>
            <a:off x="7746309" y="-355864"/>
            <a:ext cx="4519495" cy="1898315"/>
            <a:chOff x="5354638" y="22225"/>
            <a:chExt cx="6769101" cy="2843213"/>
          </a:xfrm>
        </p:grpSpPr>
        <p:sp>
          <p:nvSpPr>
            <p:cNvPr id="47294" name="Freeform 281"/>
            <p:cNvSpPr>
              <a:spLocks/>
            </p:cNvSpPr>
            <p:nvPr/>
          </p:nvSpPr>
          <p:spPr bwMode="auto">
            <a:xfrm>
              <a:off x="7461251" y="22225"/>
              <a:ext cx="4662488" cy="2157413"/>
            </a:xfrm>
            <a:custGeom>
              <a:avLst/>
              <a:gdLst>
                <a:gd name="T0" fmla="*/ 1230 w 1241"/>
                <a:gd name="T1" fmla="*/ 475 h 573"/>
                <a:gd name="T2" fmla="*/ 1077 w 1241"/>
                <a:gd name="T3" fmla="*/ 366 h 573"/>
                <a:gd name="T4" fmla="*/ 1040 w 1241"/>
                <a:gd name="T5" fmla="*/ 349 h 573"/>
                <a:gd name="T6" fmla="*/ 1034 w 1241"/>
                <a:gd name="T7" fmla="*/ 341 h 573"/>
                <a:gd name="T8" fmla="*/ 977 w 1241"/>
                <a:gd name="T9" fmla="*/ 248 h 573"/>
                <a:gd name="T10" fmla="*/ 966 w 1241"/>
                <a:gd name="T11" fmla="*/ 235 h 573"/>
                <a:gd name="T12" fmla="*/ 957 w 1241"/>
                <a:gd name="T13" fmla="*/ 245 h 573"/>
                <a:gd name="T14" fmla="*/ 969 w 1241"/>
                <a:gd name="T15" fmla="*/ 264 h 573"/>
                <a:gd name="T16" fmla="*/ 1006 w 1241"/>
                <a:gd name="T17" fmla="*/ 337 h 573"/>
                <a:gd name="T18" fmla="*/ 833 w 1241"/>
                <a:gd name="T19" fmla="*/ 308 h 573"/>
                <a:gd name="T20" fmla="*/ 793 w 1241"/>
                <a:gd name="T21" fmla="*/ 278 h 573"/>
                <a:gd name="T22" fmla="*/ 640 w 1241"/>
                <a:gd name="T23" fmla="*/ 143 h 573"/>
                <a:gd name="T24" fmla="*/ 635 w 1241"/>
                <a:gd name="T25" fmla="*/ 139 h 573"/>
                <a:gd name="T26" fmla="*/ 637 w 1241"/>
                <a:gd name="T27" fmla="*/ 139 h 573"/>
                <a:gd name="T28" fmla="*/ 630 w 1241"/>
                <a:gd name="T29" fmla="*/ 121 h 573"/>
                <a:gd name="T30" fmla="*/ 619 w 1241"/>
                <a:gd name="T31" fmla="*/ 53 h 573"/>
                <a:gd name="T32" fmla="*/ 581 w 1241"/>
                <a:gd name="T33" fmla="*/ 0 h 573"/>
                <a:gd name="T34" fmla="*/ 578 w 1241"/>
                <a:gd name="T35" fmla="*/ 0 h 573"/>
                <a:gd name="T36" fmla="*/ 609 w 1241"/>
                <a:gd name="T37" fmla="*/ 57 h 573"/>
                <a:gd name="T38" fmla="*/ 611 w 1241"/>
                <a:gd name="T39" fmla="*/ 122 h 573"/>
                <a:gd name="T40" fmla="*/ 463 w 1241"/>
                <a:gd name="T41" fmla="*/ 50 h 573"/>
                <a:gd name="T42" fmla="*/ 456 w 1241"/>
                <a:gd name="T43" fmla="*/ 50 h 573"/>
                <a:gd name="T44" fmla="*/ 627 w 1241"/>
                <a:gd name="T45" fmla="*/ 156 h 573"/>
                <a:gd name="T46" fmla="*/ 771 w 1241"/>
                <a:gd name="T47" fmla="*/ 301 h 573"/>
                <a:gd name="T48" fmla="*/ 776 w 1241"/>
                <a:gd name="T49" fmla="*/ 306 h 573"/>
                <a:gd name="T50" fmla="*/ 690 w 1241"/>
                <a:gd name="T51" fmla="*/ 307 h 573"/>
                <a:gd name="T52" fmla="*/ 492 w 1241"/>
                <a:gd name="T53" fmla="*/ 316 h 573"/>
                <a:gd name="T54" fmla="*/ 457 w 1241"/>
                <a:gd name="T55" fmla="*/ 296 h 573"/>
                <a:gd name="T56" fmla="*/ 341 w 1241"/>
                <a:gd name="T57" fmla="*/ 209 h 573"/>
                <a:gd name="T58" fmla="*/ 294 w 1241"/>
                <a:gd name="T59" fmla="*/ 183 h 573"/>
                <a:gd name="T60" fmla="*/ 288 w 1241"/>
                <a:gd name="T61" fmla="*/ 193 h 573"/>
                <a:gd name="T62" fmla="*/ 332 w 1241"/>
                <a:gd name="T63" fmla="*/ 222 h 573"/>
                <a:gd name="T64" fmla="*/ 438 w 1241"/>
                <a:gd name="T65" fmla="*/ 317 h 573"/>
                <a:gd name="T66" fmla="*/ 289 w 1241"/>
                <a:gd name="T67" fmla="*/ 309 h 573"/>
                <a:gd name="T68" fmla="*/ 7 w 1241"/>
                <a:gd name="T69" fmla="*/ 214 h 573"/>
                <a:gd name="T70" fmla="*/ 7 w 1241"/>
                <a:gd name="T71" fmla="*/ 221 h 573"/>
                <a:gd name="T72" fmla="*/ 285 w 1241"/>
                <a:gd name="T73" fmla="*/ 332 h 573"/>
                <a:gd name="T74" fmla="*/ 209 w 1241"/>
                <a:gd name="T75" fmla="*/ 382 h 573"/>
                <a:gd name="T76" fmla="*/ 166 w 1241"/>
                <a:gd name="T77" fmla="*/ 402 h 573"/>
                <a:gd name="T78" fmla="*/ 165 w 1241"/>
                <a:gd name="T79" fmla="*/ 409 h 573"/>
                <a:gd name="T80" fmla="*/ 215 w 1241"/>
                <a:gd name="T81" fmla="*/ 393 h 573"/>
                <a:gd name="T82" fmla="*/ 304 w 1241"/>
                <a:gd name="T83" fmla="*/ 345 h 573"/>
                <a:gd name="T84" fmla="*/ 321 w 1241"/>
                <a:gd name="T85" fmla="*/ 336 h 573"/>
                <a:gd name="T86" fmla="*/ 661 w 1241"/>
                <a:gd name="T87" fmla="*/ 338 h 573"/>
                <a:gd name="T88" fmla="*/ 1023 w 1241"/>
                <a:gd name="T89" fmla="*/ 397 h 573"/>
                <a:gd name="T90" fmla="*/ 1057 w 1241"/>
                <a:gd name="T91" fmla="*/ 417 h 573"/>
                <a:gd name="T92" fmla="*/ 1054 w 1241"/>
                <a:gd name="T93" fmla="*/ 417 h 573"/>
                <a:gd name="T94" fmla="*/ 866 w 1241"/>
                <a:gd name="T95" fmla="*/ 470 h 573"/>
                <a:gd name="T96" fmla="*/ 744 w 1241"/>
                <a:gd name="T97" fmla="*/ 479 h 573"/>
                <a:gd name="T98" fmla="*/ 754 w 1241"/>
                <a:gd name="T99" fmla="*/ 490 h 573"/>
                <a:gd name="T100" fmla="*/ 870 w 1241"/>
                <a:gd name="T101" fmla="*/ 491 h 573"/>
                <a:gd name="T102" fmla="*/ 1062 w 1241"/>
                <a:gd name="T103" fmla="*/ 454 h 573"/>
                <a:gd name="T104" fmla="*/ 1102 w 1241"/>
                <a:gd name="T105" fmla="*/ 450 h 573"/>
                <a:gd name="T106" fmla="*/ 1166 w 1241"/>
                <a:gd name="T107" fmla="*/ 506 h 573"/>
                <a:gd name="T108" fmla="*/ 1240 w 1241"/>
                <a:gd name="T109" fmla="*/ 573 h 573"/>
                <a:gd name="T110" fmla="*/ 1241 w 1241"/>
                <a:gd name="T111" fmla="*/ 484 h 573"/>
                <a:gd name="T112" fmla="*/ 1230 w 1241"/>
                <a:gd name="T113" fmla="*/ 475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1" h="573">
                  <a:moveTo>
                    <a:pt x="1230" y="475"/>
                  </a:moveTo>
                  <a:cubicBezTo>
                    <a:pt x="1183" y="435"/>
                    <a:pt x="1136" y="395"/>
                    <a:pt x="1077" y="366"/>
                  </a:cubicBezTo>
                  <a:cubicBezTo>
                    <a:pt x="1065" y="360"/>
                    <a:pt x="1053" y="354"/>
                    <a:pt x="1040" y="349"/>
                  </a:cubicBezTo>
                  <a:cubicBezTo>
                    <a:pt x="1038" y="347"/>
                    <a:pt x="1036" y="344"/>
                    <a:pt x="1034" y="341"/>
                  </a:cubicBezTo>
                  <a:cubicBezTo>
                    <a:pt x="1015" y="310"/>
                    <a:pt x="998" y="275"/>
                    <a:pt x="977" y="248"/>
                  </a:cubicBezTo>
                  <a:cubicBezTo>
                    <a:pt x="974" y="243"/>
                    <a:pt x="970" y="239"/>
                    <a:pt x="966" y="235"/>
                  </a:cubicBezTo>
                  <a:cubicBezTo>
                    <a:pt x="948" y="215"/>
                    <a:pt x="940" y="223"/>
                    <a:pt x="957" y="245"/>
                  </a:cubicBezTo>
                  <a:cubicBezTo>
                    <a:pt x="961" y="251"/>
                    <a:pt x="965" y="257"/>
                    <a:pt x="969" y="264"/>
                  </a:cubicBezTo>
                  <a:cubicBezTo>
                    <a:pt x="982" y="286"/>
                    <a:pt x="994" y="312"/>
                    <a:pt x="1006" y="337"/>
                  </a:cubicBezTo>
                  <a:cubicBezTo>
                    <a:pt x="951" y="321"/>
                    <a:pt x="892" y="312"/>
                    <a:pt x="833" y="308"/>
                  </a:cubicBezTo>
                  <a:cubicBezTo>
                    <a:pt x="818" y="300"/>
                    <a:pt x="805" y="289"/>
                    <a:pt x="793" y="278"/>
                  </a:cubicBezTo>
                  <a:cubicBezTo>
                    <a:pt x="742" y="233"/>
                    <a:pt x="693" y="185"/>
                    <a:pt x="640" y="143"/>
                  </a:cubicBezTo>
                  <a:cubicBezTo>
                    <a:pt x="638" y="142"/>
                    <a:pt x="636" y="141"/>
                    <a:pt x="635" y="139"/>
                  </a:cubicBezTo>
                  <a:cubicBezTo>
                    <a:pt x="637" y="139"/>
                    <a:pt x="637" y="139"/>
                    <a:pt x="637" y="139"/>
                  </a:cubicBezTo>
                  <a:cubicBezTo>
                    <a:pt x="633" y="134"/>
                    <a:pt x="631" y="128"/>
                    <a:pt x="630" y="121"/>
                  </a:cubicBezTo>
                  <a:cubicBezTo>
                    <a:pt x="627" y="98"/>
                    <a:pt x="625" y="75"/>
                    <a:pt x="619" y="53"/>
                  </a:cubicBezTo>
                  <a:cubicBezTo>
                    <a:pt x="613" y="32"/>
                    <a:pt x="602" y="12"/>
                    <a:pt x="581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97" y="13"/>
                    <a:pt x="605" y="34"/>
                    <a:pt x="609" y="57"/>
                  </a:cubicBezTo>
                  <a:cubicBezTo>
                    <a:pt x="611" y="78"/>
                    <a:pt x="610" y="100"/>
                    <a:pt x="611" y="122"/>
                  </a:cubicBezTo>
                  <a:cubicBezTo>
                    <a:pt x="565" y="89"/>
                    <a:pt x="515" y="63"/>
                    <a:pt x="463" y="50"/>
                  </a:cubicBezTo>
                  <a:cubicBezTo>
                    <a:pt x="456" y="50"/>
                    <a:pt x="456" y="50"/>
                    <a:pt x="456" y="50"/>
                  </a:cubicBezTo>
                  <a:cubicBezTo>
                    <a:pt x="519" y="70"/>
                    <a:pt x="576" y="110"/>
                    <a:pt x="627" y="156"/>
                  </a:cubicBezTo>
                  <a:cubicBezTo>
                    <a:pt x="678" y="201"/>
                    <a:pt x="723" y="253"/>
                    <a:pt x="771" y="301"/>
                  </a:cubicBezTo>
                  <a:cubicBezTo>
                    <a:pt x="773" y="303"/>
                    <a:pt x="774" y="304"/>
                    <a:pt x="776" y="306"/>
                  </a:cubicBezTo>
                  <a:cubicBezTo>
                    <a:pt x="747" y="306"/>
                    <a:pt x="718" y="306"/>
                    <a:pt x="690" y="307"/>
                  </a:cubicBezTo>
                  <a:cubicBezTo>
                    <a:pt x="624" y="309"/>
                    <a:pt x="558" y="314"/>
                    <a:pt x="492" y="316"/>
                  </a:cubicBezTo>
                  <a:cubicBezTo>
                    <a:pt x="479" y="312"/>
                    <a:pt x="468" y="305"/>
                    <a:pt x="457" y="296"/>
                  </a:cubicBezTo>
                  <a:cubicBezTo>
                    <a:pt x="418" y="267"/>
                    <a:pt x="382" y="235"/>
                    <a:pt x="341" y="209"/>
                  </a:cubicBezTo>
                  <a:cubicBezTo>
                    <a:pt x="326" y="200"/>
                    <a:pt x="311" y="191"/>
                    <a:pt x="294" y="183"/>
                  </a:cubicBezTo>
                  <a:cubicBezTo>
                    <a:pt x="267" y="171"/>
                    <a:pt x="262" y="178"/>
                    <a:pt x="288" y="193"/>
                  </a:cubicBezTo>
                  <a:cubicBezTo>
                    <a:pt x="303" y="202"/>
                    <a:pt x="318" y="212"/>
                    <a:pt x="332" y="222"/>
                  </a:cubicBezTo>
                  <a:cubicBezTo>
                    <a:pt x="369" y="251"/>
                    <a:pt x="403" y="286"/>
                    <a:pt x="438" y="317"/>
                  </a:cubicBezTo>
                  <a:cubicBezTo>
                    <a:pt x="388" y="318"/>
                    <a:pt x="338" y="316"/>
                    <a:pt x="289" y="309"/>
                  </a:cubicBezTo>
                  <a:cubicBezTo>
                    <a:pt x="187" y="296"/>
                    <a:pt x="90" y="263"/>
                    <a:pt x="7" y="214"/>
                  </a:cubicBezTo>
                  <a:cubicBezTo>
                    <a:pt x="0" y="210"/>
                    <a:pt x="0" y="217"/>
                    <a:pt x="7" y="221"/>
                  </a:cubicBezTo>
                  <a:cubicBezTo>
                    <a:pt x="85" y="271"/>
                    <a:pt x="190" y="318"/>
                    <a:pt x="285" y="332"/>
                  </a:cubicBezTo>
                  <a:cubicBezTo>
                    <a:pt x="260" y="349"/>
                    <a:pt x="235" y="368"/>
                    <a:pt x="209" y="382"/>
                  </a:cubicBezTo>
                  <a:cubicBezTo>
                    <a:pt x="195" y="390"/>
                    <a:pt x="181" y="397"/>
                    <a:pt x="166" y="402"/>
                  </a:cubicBezTo>
                  <a:cubicBezTo>
                    <a:pt x="149" y="407"/>
                    <a:pt x="150" y="412"/>
                    <a:pt x="165" y="409"/>
                  </a:cubicBezTo>
                  <a:cubicBezTo>
                    <a:pt x="182" y="406"/>
                    <a:pt x="199" y="400"/>
                    <a:pt x="215" y="393"/>
                  </a:cubicBezTo>
                  <a:cubicBezTo>
                    <a:pt x="245" y="379"/>
                    <a:pt x="274" y="361"/>
                    <a:pt x="304" y="345"/>
                  </a:cubicBezTo>
                  <a:cubicBezTo>
                    <a:pt x="309" y="341"/>
                    <a:pt x="315" y="338"/>
                    <a:pt x="321" y="336"/>
                  </a:cubicBezTo>
                  <a:cubicBezTo>
                    <a:pt x="434" y="349"/>
                    <a:pt x="547" y="342"/>
                    <a:pt x="661" y="338"/>
                  </a:cubicBezTo>
                  <a:cubicBezTo>
                    <a:pt x="786" y="333"/>
                    <a:pt x="918" y="341"/>
                    <a:pt x="1023" y="397"/>
                  </a:cubicBezTo>
                  <a:cubicBezTo>
                    <a:pt x="1035" y="403"/>
                    <a:pt x="1046" y="409"/>
                    <a:pt x="1057" y="417"/>
                  </a:cubicBezTo>
                  <a:cubicBezTo>
                    <a:pt x="1056" y="417"/>
                    <a:pt x="1055" y="417"/>
                    <a:pt x="1054" y="417"/>
                  </a:cubicBezTo>
                  <a:cubicBezTo>
                    <a:pt x="991" y="435"/>
                    <a:pt x="929" y="457"/>
                    <a:pt x="866" y="470"/>
                  </a:cubicBezTo>
                  <a:cubicBezTo>
                    <a:pt x="826" y="478"/>
                    <a:pt x="785" y="482"/>
                    <a:pt x="744" y="479"/>
                  </a:cubicBezTo>
                  <a:cubicBezTo>
                    <a:pt x="720" y="477"/>
                    <a:pt x="728" y="487"/>
                    <a:pt x="754" y="490"/>
                  </a:cubicBezTo>
                  <a:cubicBezTo>
                    <a:pt x="793" y="496"/>
                    <a:pt x="832" y="495"/>
                    <a:pt x="870" y="491"/>
                  </a:cubicBezTo>
                  <a:cubicBezTo>
                    <a:pt x="935" y="483"/>
                    <a:pt x="998" y="466"/>
                    <a:pt x="1062" y="454"/>
                  </a:cubicBezTo>
                  <a:cubicBezTo>
                    <a:pt x="1075" y="452"/>
                    <a:pt x="1089" y="449"/>
                    <a:pt x="1102" y="450"/>
                  </a:cubicBezTo>
                  <a:cubicBezTo>
                    <a:pt x="1124" y="467"/>
                    <a:pt x="1145" y="487"/>
                    <a:pt x="1166" y="506"/>
                  </a:cubicBezTo>
                  <a:cubicBezTo>
                    <a:pt x="1191" y="528"/>
                    <a:pt x="1240" y="573"/>
                    <a:pt x="1240" y="573"/>
                  </a:cubicBezTo>
                  <a:cubicBezTo>
                    <a:pt x="1241" y="484"/>
                    <a:pt x="1241" y="484"/>
                    <a:pt x="1241" y="484"/>
                  </a:cubicBezTo>
                  <a:cubicBezTo>
                    <a:pt x="1241" y="484"/>
                    <a:pt x="1234" y="478"/>
                    <a:pt x="1230" y="47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5" name="Freeform 282"/>
            <p:cNvSpPr>
              <a:spLocks noEditPoints="1"/>
            </p:cNvSpPr>
            <p:nvPr/>
          </p:nvSpPr>
          <p:spPr bwMode="auto">
            <a:xfrm>
              <a:off x="10587038" y="312738"/>
              <a:ext cx="690563" cy="700088"/>
            </a:xfrm>
            <a:custGeom>
              <a:avLst/>
              <a:gdLst>
                <a:gd name="T0" fmla="*/ 115 w 184"/>
                <a:gd name="T1" fmla="*/ 84 h 186"/>
                <a:gd name="T2" fmla="*/ 150 w 184"/>
                <a:gd name="T3" fmla="*/ 33 h 186"/>
                <a:gd name="T4" fmla="*/ 100 w 184"/>
                <a:gd name="T5" fmla="*/ 2 h 186"/>
                <a:gd name="T6" fmla="*/ 82 w 184"/>
                <a:gd name="T7" fmla="*/ 70 h 186"/>
                <a:gd name="T8" fmla="*/ 32 w 184"/>
                <a:gd name="T9" fmla="*/ 32 h 186"/>
                <a:gd name="T10" fmla="*/ 2 w 184"/>
                <a:gd name="T11" fmla="*/ 82 h 186"/>
                <a:gd name="T12" fmla="*/ 69 w 184"/>
                <a:gd name="T13" fmla="*/ 102 h 186"/>
                <a:gd name="T14" fmla="*/ 34 w 184"/>
                <a:gd name="T15" fmla="*/ 156 h 186"/>
                <a:gd name="T16" fmla="*/ 86 w 184"/>
                <a:gd name="T17" fmla="*/ 184 h 186"/>
                <a:gd name="T18" fmla="*/ 101 w 184"/>
                <a:gd name="T19" fmla="*/ 117 h 186"/>
                <a:gd name="T20" fmla="*/ 154 w 184"/>
                <a:gd name="T21" fmla="*/ 152 h 186"/>
                <a:gd name="T22" fmla="*/ 182 w 184"/>
                <a:gd name="T23" fmla="*/ 101 h 186"/>
                <a:gd name="T24" fmla="*/ 117 w 184"/>
                <a:gd name="T25" fmla="*/ 98 h 186"/>
                <a:gd name="T26" fmla="*/ 139 w 184"/>
                <a:gd name="T27" fmla="*/ 106 h 186"/>
                <a:gd name="T28" fmla="*/ 114 w 184"/>
                <a:gd name="T29" fmla="*/ 104 h 186"/>
                <a:gd name="T30" fmla="*/ 100 w 184"/>
                <a:gd name="T31" fmla="*/ 69 h 186"/>
                <a:gd name="T32" fmla="*/ 101 w 184"/>
                <a:gd name="T33" fmla="*/ 48 h 186"/>
                <a:gd name="T34" fmla="*/ 108 w 184"/>
                <a:gd name="T35" fmla="*/ 57 h 186"/>
                <a:gd name="T36" fmla="*/ 90 w 184"/>
                <a:gd name="T37" fmla="*/ 38 h 186"/>
                <a:gd name="T38" fmla="*/ 108 w 184"/>
                <a:gd name="T39" fmla="*/ 36 h 186"/>
                <a:gd name="T40" fmla="*/ 118 w 184"/>
                <a:gd name="T41" fmla="*/ 63 h 186"/>
                <a:gd name="T42" fmla="*/ 111 w 184"/>
                <a:gd name="T43" fmla="*/ 46 h 186"/>
                <a:gd name="T44" fmla="*/ 93 w 184"/>
                <a:gd name="T45" fmla="*/ 65 h 186"/>
                <a:gd name="T46" fmla="*/ 84 w 184"/>
                <a:gd name="T47" fmla="*/ 117 h 186"/>
                <a:gd name="T48" fmla="*/ 86 w 184"/>
                <a:gd name="T49" fmla="*/ 126 h 186"/>
                <a:gd name="T50" fmla="*/ 76 w 184"/>
                <a:gd name="T51" fmla="*/ 138 h 186"/>
                <a:gd name="T52" fmla="*/ 81 w 184"/>
                <a:gd name="T53" fmla="*/ 116 h 186"/>
                <a:gd name="T54" fmla="*/ 67 w 184"/>
                <a:gd name="T55" fmla="*/ 88 h 186"/>
                <a:gd name="T56" fmla="*/ 45 w 184"/>
                <a:gd name="T57" fmla="*/ 80 h 186"/>
                <a:gd name="T58" fmla="*/ 70 w 184"/>
                <a:gd name="T59" fmla="*/ 82 h 186"/>
                <a:gd name="T60" fmla="*/ 31 w 184"/>
                <a:gd name="T61" fmla="*/ 88 h 186"/>
                <a:gd name="T62" fmla="*/ 37 w 184"/>
                <a:gd name="T63" fmla="*/ 61 h 186"/>
                <a:gd name="T64" fmla="*/ 68 w 184"/>
                <a:gd name="T65" fmla="*/ 78 h 186"/>
                <a:gd name="T66" fmla="*/ 44 w 184"/>
                <a:gd name="T67" fmla="*/ 83 h 186"/>
                <a:gd name="T68" fmla="*/ 37 w 184"/>
                <a:gd name="T69" fmla="*/ 93 h 186"/>
                <a:gd name="T70" fmla="*/ 83 w 184"/>
                <a:gd name="T71" fmla="*/ 155 h 186"/>
                <a:gd name="T72" fmla="*/ 58 w 184"/>
                <a:gd name="T73" fmla="*/ 142 h 186"/>
                <a:gd name="T74" fmla="*/ 73 w 184"/>
                <a:gd name="T75" fmla="*/ 126 h 186"/>
                <a:gd name="T76" fmla="*/ 89 w 184"/>
                <a:gd name="T77" fmla="*/ 130 h 186"/>
                <a:gd name="T78" fmla="*/ 87 w 184"/>
                <a:gd name="T79" fmla="*/ 110 h 186"/>
                <a:gd name="T80" fmla="*/ 110 w 184"/>
                <a:gd name="T81" fmla="*/ 99 h 186"/>
                <a:gd name="T82" fmla="*/ 149 w 184"/>
                <a:gd name="T83" fmla="*/ 109 h 186"/>
                <a:gd name="T84" fmla="*/ 123 w 184"/>
                <a:gd name="T85" fmla="*/ 120 h 186"/>
                <a:gd name="T86" fmla="*/ 138 w 184"/>
                <a:gd name="T87" fmla="*/ 113 h 186"/>
                <a:gd name="T88" fmla="*/ 121 w 184"/>
                <a:gd name="T89" fmla="*/ 95 h 186"/>
                <a:gd name="T90" fmla="*/ 153 w 184"/>
                <a:gd name="T91" fmla="*/ 10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4" h="186">
                  <a:moveTo>
                    <a:pt x="179" y="86"/>
                  </a:moveTo>
                  <a:cubicBezTo>
                    <a:pt x="176" y="82"/>
                    <a:pt x="172" y="79"/>
                    <a:pt x="167" y="77"/>
                  </a:cubicBezTo>
                  <a:cubicBezTo>
                    <a:pt x="150" y="71"/>
                    <a:pt x="131" y="75"/>
                    <a:pt x="115" y="84"/>
                  </a:cubicBezTo>
                  <a:cubicBezTo>
                    <a:pt x="115" y="82"/>
                    <a:pt x="114" y="81"/>
                    <a:pt x="113" y="80"/>
                  </a:cubicBezTo>
                  <a:cubicBezTo>
                    <a:pt x="120" y="76"/>
                    <a:pt x="127" y="72"/>
                    <a:pt x="133" y="67"/>
                  </a:cubicBezTo>
                  <a:cubicBezTo>
                    <a:pt x="143" y="58"/>
                    <a:pt x="150" y="46"/>
                    <a:pt x="150" y="33"/>
                  </a:cubicBezTo>
                  <a:cubicBezTo>
                    <a:pt x="150" y="26"/>
                    <a:pt x="147" y="20"/>
                    <a:pt x="141" y="16"/>
                  </a:cubicBezTo>
                  <a:cubicBezTo>
                    <a:pt x="132" y="11"/>
                    <a:pt x="121" y="16"/>
                    <a:pt x="112" y="12"/>
                  </a:cubicBezTo>
                  <a:cubicBezTo>
                    <a:pt x="108" y="9"/>
                    <a:pt x="105" y="4"/>
                    <a:pt x="100" y="2"/>
                  </a:cubicBezTo>
                  <a:cubicBezTo>
                    <a:pt x="95" y="0"/>
                    <a:pt x="90" y="1"/>
                    <a:pt x="85" y="4"/>
                  </a:cubicBezTo>
                  <a:cubicBezTo>
                    <a:pt x="81" y="7"/>
                    <a:pt x="78" y="11"/>
                    <a:pt x="76" y="16"/>
                  </a:cubicBezTo>
                  <a:cubicBezTo>
                    <a:pt x="69" y="33"/>
                    <a:pt x="74" y="53"/>
                    <a:pt x="82" y="70"/>
                  </a:cubicBezTo>
                  <a:cubicBezTo>
                    <a:pt x="81" y="70"/>
                    <a:pt x="80" y="71"/>
                    <a:pt x="79" y="72"/>
                  </a:cubicBezTo>
                  <a:cubicBezTo>
                    <a:pt x="76" y="64"/>
                    <a:pt x="71" y="56"/>
                    <a:pt x="66" y="50"/>
                  </a:cubicBezTo>
                  <a:cubicBezTo>
                    <a:pt x="57" y="40"/>
                    <a:pt x="45" y="33"/>
                    <a:pt x="32" y="32"/>
                  </a:cubicBezTo>
                  <a:cubicBezTo>
                    <a:pt x="25" y="32"/>
                    <a:pt x="19" y="35"/>
                    <a:pt x="16" y="41"/>
                  </a:cubicBezTo>
                  <a:cubicBezTo>
                    <a:pt x="11" y="50"/>
                    <a:pt x="16" y="61"/>
                    <a:pt x="11" y="70"/>
                  </a:cubicBezTo>
                  <a:cubicBezTo>
                    <a:pt x="9" y="75"/>
                    <a:pt x="4" y="78"/>
                    <a:pt x="2" y="82"/>
                  </a:cubicBezTo>
                  <a:cubicBezTo>
                    <a:pt x="0" y="87"/>
                    <a:pt x="1" y="93"/>
                    <a:pt x="4" y="97"/>
                  </a:cubicBezTo>
                  <a:cubicBezTo>
                    <a:pt x="6" y="101"/>
                    <a:pt x="11" y="104"/>
                    <a:pt x="15" y="106"/>
                  </a:cubicBezTo>
                  <a:cubicBezTo>
                    <a:pt x="32" y="114"/>
                    <a:pt x="52" y="110"/>
                    <a:pt x="69" y="102"/>
                  </a:cubicBezTo>
                  <a:cubicBezTo>
                    <a:pt x="69" y="103"/>
                    <a:pt x="70" y="105"/>
                    <a:pt x="71" y="107"/>
                  </a:cubicBezTo>
                  <a:cubicBezTo>
                    <a:pt x="63" y="110"/>
                    <a:pt x="56" y="115"/>
                    <a:pt x="50" y="121"/>
                  </a:cubicBezTo>
                  <a:cubicBezTo>
                    <a:pt x="40" y="130"/>
                    <a:pt x="34" y="143"/>
                    <a:pt x="34" y="156"/>
                  </a:cubicBezTo>
                  <a:cubicBezTo>
                    <a:pt x="34" y="163"/>
                    <a:pt x="38" y="169"/>
                    <a:pt x="44" y="172"/>
                  </a:cubicBezTo>
                  <a:cubicBezTo>
                    <a:pt x="54" y="176"/>
                    <a:pt x="64" y="171"/>
                    <a:pt x="73" y="175"/>
                  </a:cubicBezTo>
                  <a:cubicBezTo>
                    <a:pt x="78" y="177"/>
                    <a:pt x="81" y="182"/>
                    <a:pt x="86" y="184"/>
                  </a:cubicBezTo>
                  <a:cubicBezTo>
                    <a:pt x="90" y="186"/>
                    <a:pt x="96" y="185"/>
                    <a:pt x="100" y="182"/>
                  </a:cubicBezTo>
                  <a:cubicBezTo>
                    <a:pt x="104" y="179"/>
                    <a:pt x="107" y="174"/>
                    <a:pt x="109" y="170"/>
                  </a:cubicBezTo>
                  <a:cubicBezTo>
                    <a:pt x="115" y="152"/>
                    <a:pt x="110" y="133"/>
                    <a:pt x="101" y="117"/>
                  </a:cubicBezTo>
                  <a:cubicBezTo>
                    <a:pt x="102" y="116"/>
                    <a:pt x="104" y="115"/>
                    <a:pt x="105" y="115"/>
                  </a:cubicBezTo>
                  <a:cubicBezTo>
                    <a:pt x="109" y="122"/>
                    <a:pt x="114" y="130"/>
                    <a:pt x="120" y="136"/>
                  </a:cubicBezTo>
                  <a:cubicBezTo>
                    <a:pt x="129" y="145"/>
                    <a:pt x="141" y="152"/>
                    <a:pt x="154" y="152"/>
                  </a:cubicBezTo>
                  <a:cubicBezTo>
                    <a:pt x="162" y="152"/>
                    <a:pt x="167" y="149"/>
                    <a:pt x="170" y="142"/>
                  </a:cubicBezTo>
                  <a:cubicBezTo>
                    <a:pt x="175" y="133"/>
                    <a:pt x="169" y="122"/>
                    <a:pt x="173" y="113"/>
                  </a:cubicBezTo>
                  <a:cubicBezTo>
                    <a:pt x="175" y="108"/>
                    <a:pt x="180" y="105"/>
                    <a:pt x="182" y="101"/>
                  </a:cubicBezTo>
                  <a:cubicBezTo>
                    <a:pt x="184" y="96"/>
                    <a:pt x="182" y="90"/>
                    <a:pt x="179" y="86"/>
                  </a:cubicBezTo>
                  <a:close/>
                  <a:moveTo>
                    <a:pt x="116" y="101"/>
                  </a:moveTo>
                  <a:cubicBezTo>
                    <a:pt x="116" y="100"/>
                    <a:pt x="116" y="99"/>
                    <a:pt x="117" y="98"/>
                  </a:cubicBezTo>
                  <a:cubicBezTo>
                    <a:pt x="119" y="98"/>
                    <a:pt x="122" y="98"/>
                    <a:pt x="125" y="99"/>
                  </a:cubicBezTo>
                  <a:cubicBezTo>
                    <a:pt x="128" y="100"/>
                    <a:pt x="132" y="100"/>
                    <a:pt x="136" y="103"/>
                  </a:cubicBezTo>
                  <a:cubicBezTo>
                    <a:pt x="137" y="103"/>
                    <a:pt x="138" y="105"/>
                    <a:pt x="139" y="106"/>
                  </a:cubicBezTo>
                  <a:cubicBezTo>
                    <a:pt x="139" y="108"/>
                    <a:pt x="138" y="109"/>
                    <a:pt x="137" y="110"/>
                  </a:cubicBezTo>
                  <a:cubicBezTo>
                    <a:pt x="134" y="112"/>
                    <a:pt x="130" y="111"/>
                    <a:pt x="127" y="110"/>
                  </a:cubicBezTo>
                  <a:cubicBezTo>
                    <a:pt x="122" y="108"/>
                    <a:pt x="118" y="107"/>
                    <a:pt x="114" y="104"/>
                  </a:cubicBezTo>
                  <a:cubicBezTo>
                    <a:pt x="115" y="103"/>
                    <a:pt x="115" y="102"/>
                    <a:pt x="116" y="101"/>
                  </a:cubicBezTo>
                  <a:close/>
                  <a:moveTo>
                    <a:pt x="103" y="70"/>
                  </a:moveTo>
                  <a:cubicBezTo>
                    <a:pt x="102" y="70"/>
                    <a:pt x="101" y="70"/>
                    <a:pt x="100" y="69"/>
                  </a:cubicBezTo>
                  <a:cubicBezTo>
                    <a:pt x="99" y="69"/>
                    <a:pt x="98" y="69"/>
                    <a:pt x="97" y="68"/>
                  </a:cubicBezTo>
                  <a:cubicBezTo>
                    <a:pt x="97" y="65"/>
                    <a:pt x="97" y="62"/>
                    <a:pt x="97" y="59"/>
                  </a:cubicBezTo>
                  <a:cubicBezTo>
                    <a:pt x="98" y="55"/>
                    <a:pt x="99" y="51"/>
                    <a:pt x="101" y="48"/>
                  </a:cubicBezTo>
                  <a:cubicBezTo>
                    <a:pt x="102" y="47"/>
                    <a:pt x="103" y="45"/>
                    <a:pt x="104" y="45"/>
                  </a:cubicBezTo>
                  <a:cubicBezTo>
                    <a:pt x="106" y="45"/>
                    <a:pt x="107" y="46"/>
                    <a:pt x="108" y="47"/>
                  </a:cubicBezTo>
                  <a:cubicBezTo>
                    <a:pt x="110" y="50"/>
                    <a:pt x="109" y="54"/>
                    <a:pt x="108" y="57"/>
                  </a:cubicBezTo>
                  <a:cubicBezTo>
                    <a:pt x="107" y="61"/>
                    <a:pt x="105" y="66"/>
                    <a:pt x="103" y="70"/>
                  </a:cubicBezTo>
                  <a:cubicBezTo>
                    <a:pt x="103" y="70"/>
                    <a:pt x="103" y="70"/>
                    <a:pt x="103" y="70"/>
                  </a:cubicBezTo>
                  <a:close/>
                  <a:moveTo>
                    <a:pt x="90" y="38"/>
                  </a:moveTo>
                  <a:cubicBezTo>
                    <a:pt x="91" y="35"/>
                    <a:pt x="92" y="33"/>
                    <a:pt x="94" y="32"/>
                  </a:cubicBezTo>
                  <a:cubicBezTo>
                    <a:pt x="97" y="30"/>
                    <a:pt x="99" y="30"/>
                    <a:pt x="102" y="31"/>
                  </a:cubicBezTo>
                  <a:cubicBezTo>
                    <a:pt x="104" y="32"/>
                    <a:pt x="105" y="35"/>
                    <a:pt x="108" y="36"/>
                  </a:cubicBezTo>
                  <a:cubicBezTo>
                    <a:pt x="112" y="38"/>
                    <a:pt x="117" y="36"/>
                    <a:pt x="121" y="38"/>
                  </a:cubicBezTo>
                  <a:cubicBezTo>
                    <a:pt x="124" y="40"/>
                    <a:pt x="126" y="42"/>
                    <a:pt x="126" y="46"/>
                  </a:cubicBezTo>
                  <a:cubicBezTo>
                    <a:pt x="126" y="52"/>
                    <a:pt x="122" y="58"/>
                    <a:pt x="118" y="63"/>
                  </a:cubicBezTo>
                  <a:cubicBezTo>
                    <a:pt x="114" y="66"/>
                    <a:pt x="111" y="68"/>
                    <a:pt x="107" y="69"/>
                  </a:cubicBezTo>
                  <a:cubicBezTo>
                    <a:pt x="108" y="66"/>
                    <a:pt x="110" y="62"/>
                    <a:pt x="111" y="58"/>
                  </a:cubicBezTo>
                  <a:cubicBezTo>
                    <a:pt x="112" y="54"/>
                    <a:pt x="113" y="50"/>
                    <a:pt x="111" y="46"/>
                  </a:cubicBezTo>
                  <a:cubicBezTo>
                    <a:pt x="109" y="42"/>
                    <a:pt x="105" y="41"/>
                    <a:pt x="101" y="43"/>
                  </a:cubicBezTo>
                  <a:cubicBezTo>
                    <a:pt x="97" y="46"/>
                    <a:pt x="96" y="50"/>
                    <a:pt x="95" y="54"/>
                  </a:cubicBezTo>
                  <a:cubicBezTo>
                    <a:pt x="94" y="58"/>
                    <a:pt x="94" y="61"/>
                    <a:pt x="93" y="65"/>
                  </a:cubicBezTo>
                  <a:cubicBezTo>
                    <a:pt x="89" y="56"/>
                    <a:pt x="86" y="46"/>
                    <a:pt x="90" y="38"/>
                  </a:cubicBezTo>
                  <a:close/>
                  <a:moveTo>
                    <a:pt x="81" y="116"/>
                  </a:moveTo>
                  <a:cubicBezTo>
                    <a:pt x="82" y="116"/>
                    <a:pt x="83" y="117"/>
                    <a:pt x="84" y="117"/>
                  </a:cubicBezTo>
                  <a:cubicBezTo>
                    <a:pt x="85" y="117"/>
                    <a:pt x="86" y="117"/>
                    <a:pt x="86" y="118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7" y="121"/>
                    <a:pt x="87" y="123"/>
                    <a:pt x="86" y="126"/>
                  </a:cubicBezTo>
                  <a:cubicBezTo>
                    <a:pt x="86" y="129"/>
                    <a:pt x="85" y="133"/>
                    <a:pt x="83" y="136"/>
                  </a:cubicBezTo>
                  <a:cubicBezTo>
                    <a:pt x="82" y="138"/>
                    <a:pt x="81" y="139"/>
                    <a:pt x="79" y="139"/>
                  </a:cubicBezTo>
                  <a:cubicBezTo>
                    <a:pt x="78" y="140"/>
                    <a:pt x="76" y="139"/>
                    <a:pt x="76" y="138"/>
                  </a:cubicBezTo>
                  <a:cubicBezTo>
                    <a:pt x="74" y="135"/>
                    <a:pt x="75" y="131"/>
                    <a:pt x="76" y="127"/>
                  </a:cubicBezTo>
                  <a:cubicBezTo>
                    <a:pt x="77" y="123"/>
                    <a:pt x="79" y="119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lose/>
                  <a:moveTo>
                    <a:pt x="68" y="85"/>
                  </a:moveTo>
                  <a:cubicBezTo>
                    <a:pt x="68" y="86"/>
                    <a:pt x="68" y="87"/>
                    <a:pt x="68" y="87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88"/>
                    <a:pt x="62" y="88"/>
                    <a:pt x="59" y="87"/>
                  </a:cubicBezTo>
                  <a:cubicBezTo>
                    <a:pt x="56" y="87"/>
                    <a:pt x="52" y="86"/>
                    <a:pt x="48" y="84"/>
                  </a:cubicBezTo>
                  <a:cubicBezTo>
                    <a:pt x="47" y="83"/>
                    <a:pt x="46" y="81"/>
                    <a:pt x="45" y="80"/>
                  </a:cubicBezTo>
                  <a:cubicBezTo>
                    <a:pt x="45" y="78"/>
                    <a:pt x="46" y="77"/>
                    <a:pt x="47" y="76"/>
                  </a:cubicBezTo>
                  <a:cubicBezTo>
                    <a:pt x="50" y="74"/>
                    <a:pt x="54" y="75"/>
                    <a:pt x="57" y="76"/>
                  </a:cubicBezTo>
                  <a:cubicBezTo>
                    <a:pt x="62" y="78"/>
                    <a:pt x="66" y="80"/>
                    <a:pt x="70" y="82"/>
                  </a:cubicBezTo>
                  <a:cubicBezTo>
                    <a:pt x="69" y="83"/>
                    <a:pt x="69" y="84"/>
                    <a:pt x="68" y="85"/>
                  </a:cubicBezTo>
                  <a:close/>
                  <a:moveTo>
                    <a:pt x="37" y="93"/>
                  </a:moveTo>
                  <a:cubicBezTo>
                    <a:pt x="35" y="92"/>
                    <a:pt x="33" y="91"/>
                    <a:pt x="31" y="88"/>
                  </a:cubicBezTo>
                  <a:cubicBezTo>
                    <a:pt x="30" y="86"/>
                    <a:pt x="29" y="84"/>
                    <a:pt x="31" y="81"/>
                  </a:cubicBezTo>
                  <a:cubicBezTo>
                    <a:pt x="32" y="79"/>
                    <a:pt x="34" y="78"/>
                    <a:pt x="35" y="75"/>
                  </a:cubicBezTo>
                  <a:cubicBezTo>
                    <a:pt x="37" y="71"/>
                    <a:pt x="35" y="66"/>
                    <a:pt x="37" y="61"/>
                  </a:cubicBezTo>
                  <a:cubicBezTo>
                    <a:pt x="39" y="58"/>
                    <a:pt x="42" y="57"/>
                    <a:pt x="45" y="57"/>
                  </a:cubicBezTo>
                  <a:cubicBezTo>
                    <a:pt x="52" y="57"/>
                    <a:pt x="57" y="61"/>
                    <a:pt x="62" y="66"/>
                  </a:cubicBezTo>
                  <a:cubicBezTo>
                    <a:pt x="65" y="69"/>
                    <a:pt x="67" y="73"/>
                    <a:pt x="68" y="78"/>
                  </a:cubicBezTo>
                  <a:cubicBezTo>
                    <a:pt x="65" y="76"/>
                    <a:pt x="62" y="75"/>
                    <a:pt x="58" y="73"/>
                  </a:cubicBezTo>
                  <a:cubicBezTo>
                    <a:pt x="55" y="72"/>
                    <a:pt x="50" y="71"/>
                    <a:pt x="46" y="73"/>
                  </a:cubicBezTo>
                  <a:cubicBezTo>
                    <a:pt x="42" y="75"/>
                    <a:pt x="41" y="80"/>
                    <a:pt x="44" y="83"/>
                  </a:cubicBezTo>
                  <a:cubicBezTo>
                    <a:pt x="46" y="87"/>
                    <a:pt x="51" y="88"/>
                    <a:pt x="55" y="90"/>
                  </a:cubicBezTo>
                  <a:cubicBezTo>
                    <a:pt x="57" y="90"/>
                    <a:pt x="60" y="91"/>
                    <a:pt x="63" y="91"/>
                  </a:cubicBezTo>
                  <a:cubicBezTo>
                    <a:pt x="55" y="95"/>
                    <a:pt x="45" y="97"/>
                    <a:pt x="37" y="93"/>
                  </a:cubicBezTo>
                  <a:close/>
                  <a:moveTo>
                    <a:pt x="94" y="148"/>
                  </a:moveTo>
                  <a:cubicBezTo>
                    <a:pt x="93" y="151"/>
                    <a:pt x="92" y="153"/>
                    <a:pt x="90" y="154"/>
                  </a:cubicBezTo>
                  <a:cubicBezTo>
                    <a:pt x="88" y="156"/>
                    <a:pt x="85" y="156"/>
                    <a:pt x="83" y="155"/>
                  </a:cubicBezTo>
                  <a:cubicBezTo>
                    <a:pt x="80" y="154"/>
                    <a:pt x="79" y="152"/>
                    <a:pt x="77" y="151"/>
                  </a:cubicBezTo>
                  <a:cubicBezTo>
                    <a:pt x="72" y="149"/>
                    <a:pt x="67" y="152"/>
                    <a:pt x="63" y="149"/>
                  </a:cubicBezTo>
                  <a:cubicBezTo>
                    <a:pt x="59" y="148"/>
                    <a:pt x="58" y="145"/>
                    <a:pt x="58" y="142"/>
                  </a:cubicBezTo>
                  <a:cubicBezTo>
                    <a:pt x="58" y="135"/>
                    <a:pt x="61" y="129"/>
                    <a:pt x="65" y="125"/>
                  </a:cubicBezTo>
                  <a:cubicBezTo>
                    <a:pt x="68" y="121"/>
                    <a:pt x="72" y="119"/>
                    <a:pt x="76" y="117"/>
                  </a:cubicBezTo>
                  <a:cubicBezTo>
                    <a:pt x="75" y="120"/>
                    <a:pt x="74" y="123"/>
                    <a:pt x="73" y="126"/>
                  </a:cubicBezTo>
                  <a:cubicBezTo>
                    <a:pt x="72" y="130"/>
                    <a:pt x="70" y="135"/>
                    <a:pt x="73" y="139"/>
                  </a:cubicBezTo>
                  <a:cubicBezTo>
                    <a:pt x="75" y="142"/>
                    <a:pt x="79" y="144"/>
                    <a:pt x="83" y="141"/>
                  </a:cubicBezTo>
                  <a:cubicBezTo>
                    <a:pt x="86" y="139"/>
                    <a:pt x="88" y="134"/>
                    <a:pt x="89" y="130"/>
                  </a:cubicBezTo>
                  <a:cubicBezTo>
                    <a:pt x="89" y="127"/>
                    <a:pt x="90" y="125"/>
                    <a:pt x="90" y="122"/>
                  </a:cubicBezTo>
                  <a:cubicBezTo>
                    <a:pt x="95" y="130"/>
                    <a:pt x="97" y="140"/>
                    <a:pt x="94" y="148"/>
                  </a:cubicBezTo>
                  <a:close/>
                  <a:moveTo>
                    <a:pt x="87" y="110"/>
                  </a:moveTo>
                  <a:cubicBezTo>
                    <a:pt x="78" y="107"/>
                    <a:pt x="73" y="96"/>
                    <a:pt x="76" y="87"/>
                  </a:cubicBezTo>
                  <a:cubicBezTo>
                    <a:pt x="79" y="77"/>
                    <a:pt x="89" y="72"/>
                    <a:pt x="99" y="75"/>
                  </a:cubicBezTo>
                  <a:cubicBezTo>
                    <a:pt x="108" y="79"/>
                    <a:pt x="113" y="89"/>
                    <a:pt x="110" y="99"/>
                  </a:cubicBezTo>
                  <a:cubicBezTo>
                    <a:pt x="107" y="108"/>
                    <a:pt x="97" y="113"/>
                    <a:pt x="87" y="110"/>
                  </a:cubicBezTo>
                  <a:close/>
                  <a:moveTo>
                    <a:pt x="153" y="103"/>
                  </a:moveTo>
                  <a:cubicBezTo>
                    <a:pt x="152" y="105"/>
                    <a:pt x="150" y="107"/>
                    <a:pt x="149" y="109"/>
                  </a:cubicBezTo>
                  <a:cubicBezTo>
                    <a:pt x="147" y="114"/>
                    <a:pt x="150" y="119"/>
                    <a:pt x="148" y="123"/>
                  </a:cubicBezTo>
                  <a:cubicBezTo>
                    <a:pt x="146" y="126"/>
                    <a:pt x="143" y="128"/>
                    <a:pt x="140" y="128"/>
                  </a:cubicBezTo>
                  <a:cubicBezTo>
                    <a:pt x="134" y="128"/>
                    <a:pt x="128" y="125"/>
                    <a:pt x="123" y="120"/>
                  </a:cubicBezTo>
                  <a:cubicBezTo>
                    <a:pt x="120" y="117"/>
                    <a:pt x="117" y="113"/>
                    <a:pt x="115" y="108"/>
                  </a:cubicBezTo>
                  <a:cubicBezTo>
                    <a:pt x="119" y="110"/>
                    <a:pt x="122" y="112"/>
                    <a:pt x="126" y="113"/>
                  </a:cubicBezTo>
                  <a:cubicBezTo>
                    <a:pt x="129" y="114"/>
                    <a:pt x="134" y="115"/>
                    <a:pt x="138" y="113"/>
                  </a:cubicBezTo>
                  <a:cubicBezTo>
                    <a:pt x="142" y="111"/>
                    <a:pt x="143" y="107"/>
                    <a:pt x="140" y="103"/>
                  </a:cubicBezTo>
                  <a:cubicBezTo>
                    <a:pt x="138" y="99"/>
                    <a:pt x="133" y="98"/>
                    <a:pt x="129" y="97"/>
                  </a:cubicBezTo>
                  <a:cubicBezTo>
                    <a:pt x="126" y="96"/>
                    <a:pt x="124" y="95"/>
                    <a:pt x="121" y="95"/>
                  </a:cubicBezTo>
                  <a:cubicBezTo>
                    <a:pt x="129" y="91"/>
                    <a:pt x="138" y="88"/>
                    <a:pt x="146" y="92"/>
                  </a:cubicBezTo>
                  <a:cubicBezTo>
                    <a:pt x="148" y="93"/>
                    <a:pt x="151" y="94"/>
                    <a:pt x="152" y="96"/>
                  </a:cubicBezTo>
                  <a:cubicBezTo>
                    <a:pt x="154" y="98"/>
                    <a:pt x="154" y="101"/>
                    <a:pt x="153" y="10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6" name="Freeform 283"/>
            <p:cNvSpPr>
              <a:spLocks/>
            </p:cNvSpPr>
            <p:nvPr/>
          </p:nvSpPr>
          <p:spPr bwMode="auto">
            <a:xfrm>
              <a:off x="10895013" y="614363"/>
              <a:ext cx="85725" cy="90488"/>
            </a:xfrm>
            <a:custGeom>
              <a:avLst/>
              <a:gdLst>
                <a:gd name="T0" fmla="*/ 7 w 23"/>
                <a:gd name="T1" fmla="*/ 3 h 24"/>
                <a:gd name="T2" fmla="*/ 2 w 23"/>
                <a:gd name="T3" fmla="*/ 17 h 24"/>
                <a:gd name="T4" fmla="*/ 16 w 23"/>
                <a:gd name="T5" fmla="*/ 22 h 24"/>
                <a:gd name="T6" fmla="*/ 21 w 23"/>
                <a:gd name="T7" fmla="*/ 8 h 24"/>
                <a:gd name="T8" fmla="*/ 7 w 23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7" y="3"/>
                  </a:moveTo>
                  <a:cubicBezTo>
                    <a:pt x="2" y="5"/>
                    <a:pt x="0" y="12"/>
                    <a:pt x="2" y="17"/>
                  </a:cubicBezTo>
                  <a:cubicBezTo>
                    <a:pt x="5" y="22"/>
                    <a:pt x="11" y="24"/>
                    <a:pt x="16" y="22"/>
                  </a:cubicBezTo>
                  <a:cubicBezTo>
                    <a:pt x="21" y="19"/>
                    <a:pt x="23" y="13"/>
                    <a:pt x="21" y="8"/>
                  </a:cubicBezTo>
                  <a:cubicBezTo>
                    <a:pt x="18" y="2"/>
                    <a:pt x="12" y="0"/>
                    <a:pt x="7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7" name="Freeform 284"/>
            <p:cNvSpPr>
              <a:spLocks noEditPoints="1"/>
            </p:cNvSpPr>
            <p:nvPr/>
          </p:nvSpPr>
          <p:spPr bwMode="auto">
            <a:xfrm>
              <a:off x="7573963" y="1322388"/>
              <a:ext cx="579438" cy="590550"/>
            </a:xfrm>
            <a:custGeom>
              <a:avLst/>
              <a:gdLst>
                <a:gd name="T0" fmla="*/ 98 w 154"/>
                <a:gd name="T1" fmla="*/ 74 h 157"/>
                <a:gd name="T2" fmla="*/ 134 w 154"/>
                <a:gd name="T3" fmla="*/ 35 h 157"/>
                <a:gd name="T4" fmla="*/ 96 w 154"/>
                <a:gd name="T5" fmla="*/ 2 h 157"/>
                <a:gd name="T6" fmla="*/ 72 w 154"/>
                <a:gd name="T7" fmla="*/ 57 h 157"/>
                <a:gd name="T8" fmla="*/ 34 w 154"/>
                <a:gd name="T9" fmla="*/ 19 h 157"/>
                <a:gd name="T10" fmla="*/ 2 w 154"/>
                <a:gd name="T11" fmla="*/ 57 h 157"/>
                <a:gd name="T12" fmla="*/ 56 w 154"/>
                <a:gd name="T13" fmla="*/ 83 h 157"/>
                <a:gd name="T14" fmla="*/ 20 w 154"/>
                <a:gd name="T15" fmla="*/ 124 h 157"/>
                <a:gd name="T16" fmla="*/ 60 w 154"/>
                <a:gd name="T17" fmla="*/ 154 h 157"/>
                <a:gd name="T18" fmla="*/ 81 w 154"/>
                <a:gd name="T19" fmla="*/ 99 h 157"/>
                <a:gd name="T20" fmla="*/ 122 w 154"/>
                <a:gd name="T21" fmla="*/ 136 h 157"/>
                <a:gd name="T22" fmla="*/ 152 w 154"/>
                <a:gd name="T23" fmla="*/ 96 h 157"/>
                <a:gd name="T24" fmla="*/ 97 w 154"/>
                <a:gd name="T25" fmla="*/ 86 h 157"/>
                <a:gd name="T26" fmla="*/ 115 w 154"/>
                <a:gd name="T27" fmla="*/ 96 h 157"/>
                <a:gd name="T28" fmla="*/ 94 w 154"/>
                <a:gd name="T29" fmla="*/ 91 h 157"/>
                <a:gd name="T30" fmla="*/ 87 w 154"/>
                <a:gd name="T31" fmla="*/ 59 h 157"/>
                <a:gd name="T32" fmla="*/ 90 w 154"/>
                <a:gd name="T33" fmla="*/ 41 h 157"/>
                <a:gd name="T34" fmla="*/ 95 w 154"/>
                <a:gd name="T35" fmla="*/ 50 h 157"/>
                <a:gd name="T36" fmla="*/ 83 w 154"/>
                <a:gd name="T37" fmla="*/ 31 h 157"/>
                <a:gd name="T38" fmla="*/ 98 w 154"/>
                <a:gd name="T39" fmla="*/ 32 h 157"/>
                <a:gd name="T40" fmla="*/ 103 w 154"/>
                <a:gd name="T41" fmla="*/ 56 h 157"/>
                <a:gd name="T42" fmla="*/ 99 w 154"/>
                <a:gd name="T43" fmla="*/ 41 h 157"/>
                <a:gd name="T44" fmla="*/ 82 w 154"/>
                <a:gd name="T45" fmla="*/ 55 h 157"/>
                <a:gd name="T46" fmla="*/ 67 w 154"/>
                <a:gd name="T47" fmla="*/ 98 h 157"/>
                <a:gd name="T48" fmla="*/ 68 w 154"/>
                <a:gd name="T49" fmla="*/ 105 h 157"/>
                <a:gd name="T50" fmla="*/ 57 w 154"/>
                <a:gd name="T51" fmla="*/ 114 h 157"/>
                <a:gd name="T52" fmla="*/ 64 w 154"/>
                <a:gd name="T53" fmla="*/ 96 h 157"/>
                <a:gd name="T54" fmla="*/ 57 w 154"/>
                <a:gd name="T55" fmla="*/ 71 h 157"/>
                <a:gd name="T56" fmla="*/ 39 w 154"/>
                <a:gd name="T57" fmla="*/ 61 h 157"/>
                <a:gd name="T58" fmla="*/ 59 w 154"/>
                <a:gd name="T59" fmla="*/ 66 h 157"/>
                <a:gd name="T60" fmla="*/ 26 w 154"/>
                <a:gd name="T61" fmla="*/ 66 h 157"/>
                <a:gd name="T62" fmla="*/ 35 w 154"/>
                <a:gd name="T63" fmla="*/ 44 h 157"/>
                <a:gd name="T64" fmla="*/ 59 w 154"/>
                <a:gd name="T65" fmla="*/ 62 h 157"/>
                <a:gd name="T66" fmla="*/ 37 w 154"/>
                <a:gd name="T67" fmla="*/ 64 h 157"/>
                <a:gd name="T68" fmla="*/ 30 w 154"/>
                <a:gd name="T69" fmla="*/ 71 h 157"/>
                <a:gd name="T70" fmla="*/ 61 w 154"/>
                <a:gd name="T71" fmla="*/ 130 h 157"/>
                <a:gd name="T72" fmla="*/ 42 w 154"/>
                <a:gd name="T73" fmla="*/ 115 h 157"/>
                <a:gd name="T74" fmla="*/ 56 w 154"/>
                <a:gd name="T75" fmla="*/ 104 h 157"/>
                <a:gd name="T76" fmla="*/ 69 w 154"/>
                <a:gd name="T77" fmla="*/ 109 h 157"/>
                <a:gd name="T78" fmla="*/ 71 w 154"/>
                <a:gd name="T79" fmla="*/ 92 h 157"/>
                <a:gd name="T80" fmla="*/ 92 w 154"/>
                <a:gd name="T81" fmla="*/ 85 h 157"/>
                <a:gd name="T82" fmla="*/ 123 w 154"/>
                <a:gd name="T83" fmla="*/ 99 h 157"/>
                <a:gd name="T84" fmla="*/ 100 w 154"/>
                <a:gd name="T85" fmla="*/ 105 h 157"/>
                <a:gd name="T86" fmla="*/ 113 w 154"/>
                <a:gd name="T87" fmla="*/ 101 h 157"/>
                <a:gd name="T88" fmla="*/ 101 w 154"/>
                <a:gd name="T89" fmla="*/ 84 h 157"/>
                <a:gd name="T90" fmla="*/ 127 w 154"/>
                <a:gd name="T91" fmla="*/ 9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4" h="157">
                  <a:moveTo>
                    <a:pt x="152" y="84"/>
                  </a:moveTo>
                  <a:cubicBezTo>
                    <a:pt x="150" y="80"/>
                    <a:pt x="146" y="77"/>
                    <a:pt x="143" y="75"/>
                  </a:cubicBezTo>
                  <a:cubicBezTo>
                    <a:pt x="129" y="67"/>
                    <a:pt x="113" y="68"/>
                    <a:pt x="98" y="74"/>
                  </a:cubicBezTo>
                  <a:cubicBezTo>
                    <a:pt x="97" y="72"/>
                    <a:pt x="97" y="71"/>
                    <a:pt x="96" y="69"/>
                  </a:cubicBezTo>
                  <a:cubicBezTo>
                    <a:pt x="103" y="68"/>
                    <a:pt x="109" y="65"/>
                    <a:pt x="115" y="61"/>
                  </a:cubicBezTo>
                  <a:cubicBezTo>
                    <a:pt x="124" y="55"/>
                    <a:pt x="132" y="46"/>
                    <a:pt x="134" y="35"/>
                  </a:cubicBezTo>
                  <a:cubicBezTo>
                    <a:pt x="135" y="29"/>
                    <a:pt x="133" y="23"/>
                    <a:pt x="128" y="19"/>
                  </a:cubicBezTo>
                  <a:cubicBezTo>
                    <a:pt x="121" y="14"/>
                    <a:pt x="112" y="17"/>
                    <a:pt x="105" y="12"/>
                  </a:cubicBezTo>
                  <a:cubicBezTo>
                    <a:pt x="101" y="9"/>
                    <a:pt x="99" y="5"/>
                    <a:pt x="96" y="2"/>
                  </a:cubicBezTo>
                  <a:cubicBezTo>
                    <a:pt x="92" y="0"/>
                    <a:pt x="87" y="0"/>
                    <a:pt x="83" y="2"/>
                  </a:cubicBezTo>
                  <a:cubicBezTo>
                    <a:pt x="79" y="4"/>
                    <a:pt x="76" y="7"/>
                    <a:pt x="74" y="11"/>
                  </a:cubicBezTo>
                  <a:cubicBezTo>
                    <a:pt x="65" y="24"/>
                    <a:pt x="67" y="42"/>
                    <a:pt x="72" y="57"/>
                  </a:cubicBezTo>
                  <a:cubicBezTo>
                    <a:pt x="71" y="58"/>
                    <a:pt x="70" y="58"/>
                    <a:pt x="68" y="58"/>
                  </a:cubicBezTo>
                  <a:cubicBezTo>
                    <a:pt x="67" y="51"/>
                    <a:pt x="64" y="45"/>
                    <a:pt x="60" y="39"/>
                  </a:cubicBezTo>
                  <a:cubicBezTo>
                    <a:pt x="54" y="29"/>
                    <a:pt x="45" y="21"/>
                    <a:pt x="34" y="19"/>
                  </a:cubicBezTo>
                  <a:cubicBezTo>
                    <a:pt x="28" y="18"/>
                    <a:pt x="23" y="20"/>
                    <a:pt x="19" y="25"/>
                  </a:cubicBezTo>
                  <a:cubicBezTo>
                    <a:pt x="14" y="31"/>
                    <a:pt x="16" y="41"/>
                    <a:pt x="12" y="48"/>
                  </a:cubicBezTo>
                  <a:cubicBezTo>
                    <a:pt x="9" y="52"/>
                    <a:pt x="5" y="54"/>
                    <a:pt x="2" y="57"/>
                  </a:cubicBezTo>
                  <a:cubicBezTo>
                    <a:pt x="0" y="61"/>
                    <a:pt x="0" y="66"/>
                    <a:pt x="2" y="70"/>
                  </a:cubicBezTo>
                  <a:cubicBezTo>
                    <a:pt x="3" y="74"/>
                    <a:pt x="7" y="77"/>
                    <a:pt x="10" y="79"/>
                  </a:cubicBezTo>
                  <a:cubicBezTo>
                    <a:pt x="24" y="88"/>
                    <a:pt x="41" y="87"/>
                    <a:pt x="56" y="83"/>
                  </a:cubicBezTo>
                  <a:cubicBezTo>
                    <a:pt x="56" y="84"/>
                    <a:pt x="57" y="86"/>
                    <a:pt x="57" y="87"/>
                  </a:cubicBezTo>
                  <a:cubicBezTo>
                    <a:pt x="50" y="89"/>
                    <a:pt x="43" y="92"/>
                    <a:pt x="37" y="96"/>
                  </a:cubicBezTo>
                  <a:cubicBezTo>
                    <a:pt x="28" y="103"/>
                    <a:pt x="21" y="113"/>
                    <a:pt x="20" y="124"/>
                  </a:cubicBezTo>
                  <a:cubicBezTo>
                    <a:pt x="19" y="130"/>
                    <a:pt x="21" y="135"/>
                    <a:pt x="26" y="139"/>
                  </a:cubicBezTo>
                  <a:cubicBezTo>
                    <a:pt x="33" y="144"/>
                    <a:pt x="43" y="141"/>
                    <a:pt x="50" y="145"/>
                  </a:cubicBezTo>
                  <a:cubicBezTo>
                    <a:pt x="54" y="148"/>
                    <a:pt x="56" y="152"/>
                    <a:pt x="60" y="154"/>
                  </a:cubicBezTo>
                  <a:cubicBezTo>
                    <a:pt x="63" y="157"/>
                    <a:pt x="68" y="156"/>
                    <a:pt x="72" y="154"/>
                  </a:cubicBezTo>
                  <a:cubicBezTo>
                    <a:pt x="76" y="152"/>
                    <a:pt x="79" y="149"/>
                    <a:pt x="81" y="145"/>
                  </a:cubicBezTo>
                  <a:cubicBezTo>
                    <a:pt x="89" y="131"/>
                    <a:pt x="87" y="115"/>
                    <a:pt x="81" y="99"/>
                  </a:cubicBezTo>
                  <a:cubicBezTo>
                    <a:pt x="83" y="99"/>
                    <a:pt x="84" y="99"/>
                    <a:pt x="85" y="98"/>
                  </a:cubicBezTo>
                  <a:cubicBezTo>
                    <a:pt x="87" y="105"/>
                    <a:pt x="90" y="112"/>
                    <a:pt x="95" y="118"/>
                  </a:cubicBezTo>
                  <a:cubicBezTo>
                    <a:pt x="101" y="127"/>
                    <a:pt x="111" y="135"/>
                    <a:pt x="122" y="136"/>
                  </a:cubicBezTo>
                  <a:cubicBezTo>
                    <a:pt x="128" y="137"/>
                    <a:pt x="133" y="135"/>
                    <a:pt x="137" y="130"/>
                  </a:cubicBezTo>
                  <a:cubicBezTo>
                    <a:pt x="142" y="123"/>
                    <a:pt x="138" y="113"/>
                    <a:pt x="143" y="106"/>
                  </a:cubicBezTo>
                  <a:cubicBezTo>
                    <a:pt x="145" y="102"/>
                    <a:pt x="150" y="100"/>
                    <a:pt x="152" y="96"/>
                  </a:cubicBezTo>
                  <a:cubicBezTo>
                    <a:pt x="154" y="93"/>
                    <a:pt x="154" y="88"/>
                    <a:pt x="152" y="84"/>
                  </a:cubicBezTo>
                  <a:close/>
                  <a:moveTo>
                    <a:pt x="96" y="88"/>
                  </a:moveTo>
                  <a:cubicBezTo>
                    <a:pt x="96" y="87"/>
                    <a:pt x="97" y="87"/>
                    <a:pt x="97" y="86"/>
                  </a:cubicBezTo>
                  <a:cubicBezTo>
                    <a:pt x="99" y="86"/>
                    <a:pt x="102" y="87"/>
                    <a:pt x="104" y="87"/>
                  </a:cubicBezTo>
                  <a:cubicBezTo>
                    <a:pt x="107" y="89"/>
                    <a:pt x="110" y="90"/>
                    <a:pt x="113" y="92"/>
                  </a:cubicBezTo>
                  <a:cubicBezTo>
                    <a:pt x="114" y="93"/>
                    <a:pt x="115" y="94"/>
                    <a:pt x="115" y="96"/>
                  </a:cubicBezTo>
                  <a:cubicBezTo>
                    <a:pt x="115" y="97"/>
                    <a:pt x="114" y="98"/>
                    <a:pt x="113" y="98"/>
                  </a:cubicBezTo>
                  <a:cubicBezTo>
                    <a:pt x="110" y="100"/>
                    <a:pt x="107" y="98"/>
                    <a:pt x="104" y="97"/>
                  </a:cubicBezTo>
                  <a:cubicBezTo>
                    <a:pt x="101" y="95"/>
                    <a:pt x="97" y="93"/>
                    <a:pt x="94" y="91"/>
                  </a:cubicBezTo>
                  <a:cubicBezTo>
                    <a:pt x="95" y="90"/>
                    <a:pt x="96" y="89"/>
                    <a:pt x="96" y="88"/>
                  </a:cubicBezTo>
                  <a:close/>
                  <a:moveTo>
                    <a:pt x="89" y="60"/>
                  </a:moveTo>
                  <a:cubicBezTo>
                    <a:pt x="88" y="60"/>
                    <a:pt x="87" y="59"/>
                    <a:pt x="87" y="59"/>
                  </a:cubicBezTo>
                  <a:cubicBezTo>
                    <a:pt x="86" y="59"/>
                    <a:pt x="85" y="58"/>
                    <a:pt x="84" y="58"/>
                  </a:cubicBezTo>
                  <a:cubicBezTo>
                    <a:pt x="84" y="55"/>
                    <a:pt x="85" y="52"/>
                    <a:pt x="86" y="50"/>
                  </a:cubicBezTo>
                  <a:cubicBezTo>
                    <a:pt x="87" y="47"/>
                    <a:pt x="88" y="44"/>
                    <a:pt x="90" y="41"/>
                  </a:cubicBezTo>
                  <a:cubicBezTo>
                    <a:pt x="91" y="40"/>
                    <a:pt x="92" y="39"/>
                    <a:pt x="94" y="39"/>
                  </a:cubicBezTo>
                  <a:cubicBezTo>
                    <a:pt x="95" y="39"/>
                    <a:pt x="96" y="40"/>
                    <a:pt x="97" y="41"/>
                  </a:cubicBezTo>
                  <a:cubicBezTo>
                    <a:pt x="98" y="44"/>
                    <a:pt x="96" y="47"/>
                    <a:pt x="95" y="50"/>
                  </a:cubicBezTo>
                  <a:cubicBezTo>
                    <a:pt x="93" y="53"/>
                    <a:pt x="91" y="57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83" y="31"/>
                  </a:moveTo>
                  <a:cubicBezTo>
                    <a:pt x="84" y="29"/>
                    <a:pt x="85" y="28"/>
                    <a:pt x="87" y="27"/>
                  </a:cubicBezTo>
                  <a:cubicBezTo>
                    <a:pt x="89" y="26"/>
                    <a:pt x="91" y="26"/>
                    <a:pt x="93" y="27"/>
                  </a:cubicBezTo>
                  <a:cubicBezTo>
                    <a:pt x="95" y="28"/>
                    <a:pt x="96" y="30"/>
                    <a:pt x="98" y="32"/>
                  </a:cubicBezTo>
                  <a:cubicBezTo>
                    <a:pt x="101" y="34"/>
                    <a:pt x="106" y="33"/>
                    <a:pt x="109" y="35"/>
                  </a:cubicBezTo>
                  <a:cubicBezTo>
                    <a:pt x="111" y="37"/>
                    <a:pt x="112" y="40"/>
                    <a:pt x="112" y="43"/>
                  </a:cubicBezTo>
                  <a:cubicBezTo>
                    <a:pt x="111" y="48"/>
                    <a:pt x="107" y="53"/>
                    <a:pt x="103" y="56"/>
                  </a:cubicBezTo>
                  <a:cubicBezTo>
                    <a:pt x="100" y="58"/>
                    <a:pt x="96" y="59"/>
                    <a:pt x="92" y="60"/>
                  </a:cubicBezTo>
                  <a:cubicBezTo>
                    <a:pt x="94" y="57"/>
                    <a:pt x="96" y="54"/>
                    <a:pt x="98" y="51"/>
                  </a:cubicBezTo>
                  <a:cubicBezTo>
                    <a:pt x="99" y="48"/>
                    <a:pt x="101" y="44"/>
                    <a:pt x="99" y="41"/>
                  </a:cubicBezTo>
                  <a:cubicBezTo>
                    <a:pt x="98" y="37"/>
                    <a:pt x="94" y="35"/>
                    <a:pt x="91" y="37"/>
                  </a:cubicBezTo>
                  <a:cubicBezTo>
                    <a:pt x="88" y="39"/>
                    <a:pt x="86" y="43"/>
                    <a:pt x="85" y="46"/>
                  </a:cubicBezTo>
                  <a:cubicBezTo>
                    <a:pt x="83" y="49"/>
                    <a:pt x="82" y="52"/>
                    <a:pt x="82" y="55"/>
                  </a:cubicBezTo>
                  <a:cubicBezTo>
                    <a:pt x="79" y="47"/>
                    <a:pt x="78" y="38"/>
                    <a:pt x="83" y="31"/>
                  </a:cubicBezTo>
                  <a:close/>
                  <a:moveTo>
                    <a:pt x="64" y="96"/>
                  </a:moveTo>
                  <a:cubicBezTo>
                    <a:pt x="65" y="96"/>
                    <a:pt x="66" y="97"/>
                    <a:pt x="67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69" y="101"/>
                    <a:pt x="69" y="103"/>
                    <a:pt x="68" y="105"/>
                  </a:cubicBezTo>
                  <a:cubicBezTo>
                    <a:pt x="67" y="108"/>
                    <a:pt x="66" y="111"/>
                    <a:pt x="64" y="114"/>
                  </a:cubicBezTo>
                  <a:cubicBezTo>
                    <a:pt x="63" y="115"/>
                    <a:pt x="61" y="116"/>
                    <a:pt x="60" y="116"/>
                  </a:cubicBezTo>
                  <a:cubicBezTo>
                    <a:pt x="59" y="116"/>
                    <a:pt x="58" y="115"/>
                    <a:pt x="57" y="114"/>
                  </a:cubicBezTo>
                  <a:cubicBezTo>
                    <a:pt x="56" y="111"/>
                    <a:pt x="57" y="108"/>
                    <a:pt x="59" y="105"/>
                  </a:cubicBezTo>
                  <a:cubicBezTo>
                    <a:pt x="60" y="102"/>
                    <a:pt x="62" y="99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lose/>
                  <a:moveTo>
                    <a:pt x="58" y="68"/>
                  </a:moveTo>
                  <a:cubicBezTo>
                    <a:pt x="58" y="69"/>
                    <a:pt x="57" y="70"/>
                    <a:pt x="57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4" y="70"/>
                    <a:pt x="52" y="70"/>
                    <a:pt x="50" y="69"/>
                  </a:cubicBezTo>
                  <a:cubicBezTo>
                    <a:pt x="47" y="68"/>
                    <a:pt x="44" y="67"/>
                    <a:pt x="41" y="64"/>
                  </a:cubicBezTo>
                  <a:cubicBezTo>
                    <a:pt x="40" y="64"/>
                    <a:pt x="39" y="62"/>
                    <a:pt x="39" y="61"/>
                  </a:cubicBezTo>
                  <a:cubicBezTo>
                    <a:pt x="39" y="60"/>
                    <a:pt x="40" y="59"/>
                    <a:pt x="41" y="58"/>
                  </a:cubicBezTo>
                  <a:cubicBezTo>
                    <a:pt x="44" y="57"/>
                    <a:pt x="47" y="58"/>
                    <a:pt x="50" y="60"/>
                  </a:cubicBezTo>
                  <a:cubicBezTo>
                    <a:pt x="53" y="61"/>
                    <a:pt x="56" y="63"/>
                    <a:pt x="59" y="66"/>
                  </a:cubicBezTo>
                  <a:cubicBezTo>
                    <a:pt x="59" y="66"/>
                    <a:pt x="58" y="67"/>
                    <a:pt x="58" y="68"/>
                  </a:cubicBezTo>
                  <a:close/>
                  <a:moveTo>
                    <a:pt x="30" y="71"/>
                  </a:moveTo>
                  <a:cubicBezTo>
                    <a:pt x="29" y="70"/>
                    <a:pt x="27" y="68"/>
                    <a:pt x="26" y="66"/>
                  </a:cubicBezTo>
                  <a:cubicBezTo>
                    <a:pt x="25" y="64"/>
                    <a:pt x="25" y="62"/>
                    <a:pt x="26" y="60"/>
                  </a:cubicBezTo>
                  <a:cubicBezTo>
                    <a:pt x="28" y="58"/>
                    <a:pt x="30" y="57"/>
                    <a:pt x="31" y="56"/>
                  </a:cubicBezTo>
                  <a:cubicBezTo>
                    <a:pt x="33" y="52"/>
                    <a:pt x="32" y="48"/>
                    <a:pt x="35" y="44"/>
                  </a:cubicBezTo>
                  <a:cubicBezTo>
                    <a:pt x="36" y="42"/>
                    <a:pt x="39" y="41"/>
                    <a:pt x="42" y="41"/>
                  </a:cubicBezTo>
                  <a:cubicBezTo>
                    <a:pt x="47" y="43"/>
                    <a:pt x="52" y="46"/>
                    <a:pt x="55" y="51"/>
                  </a:cubicBezTo>
                  <a:cubicBezTo>
                    <a:pt x="57" y="54"/>
                    <a:pt x="58" y="58"/>
                    <a:pt x="59" y="62"/>
                  </a:cubicBezTo>
                  <a:cubicBezTo>
                    <a:pt x="56" y="60"/>
                    <a:pt x="54" y="59"/>
                    <a:pt x="51" y="57"/>
                  </a:cubicBezTo>
                  <a:cubicBezTo>
                    <a:pt x="48" y="56"/>
                    <a:pt x="44" y="54"/>
                    <a:pt x="41" y="55"/>
                  </a:cubicBezTo>
                  <a:cubicBezTo>
                    <a:pt x="37" y="57"/>
                    <a:pt x="36" y="60"/>
                    <a:pt x="37" y="64"/>
                  </a:cubicBezTo>
                  <a:cubicBezTo>
                    <a:pt x="39" y="67"/>
                    <a:pt x="43" y="69"/>
                    <a:pt x="46" y="70"/>
                  </a:cubicBezTo>
                  <a:cubicBezTo>
                    <a:pt x="48" y="71"/>
                    <a:pt x="50" y="72"/>
                    <a:pt x="52" y="73"/>
                  </a:cubicBezTo>
                  <a:cubicBezTo>
                    <a:pt x="45" y="75"/>
                    <a:pt x="37" y="75"/>
                    <a:pt x="30" y="71"/>
                  </a:cubicBezTo>
                  <a:close/>
                  <a:moveTo>
                    <a:pt x="71" y="125"/>
                  </a:moveTo>
                  <a:cubicBezTo>
                    <a:pt x="70" y="127"/>
                    <a:pt x="69" y="129"/>
                    <a:pt x="67" y="130"/>
                  </a:cubicBezTo>
                  <a:cubicBezTo>
                    <a:pt x="65" y="131"/>
                    <a:pt x="63" y="131"/>
                    <a:pt x="61" y="130"/>
                  </a:cubicBezTo>
                  <a:cubicBezTo>
                    <a:pt x="59" y="129"/>
                    <a:pt x="58" y="126"/>
                    <a:pt x="56" y="125"/>
                  </a:cubicBezTo>
                  <a:cubicBezTo>
                    <a:pt x="53" y="123"/>
                    <a:pt x="48" y="124"/>
                    <a:pt x="45" y="122"/>
                  </a:cubicBezTo>
                  <a:cubicBezTo>
                    <a:pt x="42" y="120"/>
                    <a:pt x="41" y="118"/>
                    <a:pt x="42" y="115"/>
                  </a:cubicBezTo>
                  <a:cubicBezTo>
                    <a:pt x="42" y="109"/>
                    <a:pt x="46" y="105"/>
                    <a:pt x="50" y="101"/>
                  </a:cubicBezTo>
                  <a:cubicBezTo>
                    <a:pt x="53" y="99"/>
                    <a:pt x="57" y="98"/>
                    <a:pt x="60" y="97"/>
                  </a:cubicBezTo>
                  <a:cubicBezTo>
                    <a:pt x="59" y="99"/>
                    <a:pt x="57" y="101"/>
                    <a:pt x="56" y="104"/>
                  </a:cubicBezTo>
                  <a:cubicBezTo>
                    <a:pt x="55" y="107"/>
                    <a:pt x="53" y="111"/>
                    <a:pt x="55" y="114"/>
                  </a:cubicBezTo>
                  <a:cubicBezTo>
                    <a:pt x="56" y="118"/>
                    <a:pt x="59" y="119"/>
                    <a:pt x="63" y="118"/>
                  </a:cubicBezTo>
                  <a:cubicBezTo>
                    <a:pt x="66" y="116"/>
                    <a:pt x="68" y="112"/>
                    <a:pt x="69" y="109"/>
                  </a:cubicBezTo>
                  <a:cubicBezTo>
                    <a:pt x="70" y="107"/>
                    <a:pt x="71" y="105"/>
                    <a:pt x="71" y="103"/>
                  </a:cubicBezTo>
                  <a:cubicBezTo>
                    <a:pt x="74" y="110"/>
                    <a:pt x="75" y="118"/>
                    <a:pt x="71" y="125"/>
                  </a:cubicBezTo>
                  <a:close/>
                  <a:moveTo>
                    <a:pt x="71" y="92"/>
                  </a:moveTo>
                  <a:cubicBezTo>
                    <a:pt x="63" y="88"/>
                    <a:pt x="60" y="79"/>
                    <a:pt x="64" y="71"/>
                  </a:cubicBezTo>
                  <a:cubicBezTo>
                    <a:pt x="68" y="63"/>
                    <a:pt x="77" y="60"/>
                    <a:pt x="85" y="64"/>
                  </a:cubicBezTo>
                  <a:cubicBezTo>
                    <a:pt x="93" y="68"/>
                    <a:pt x="96" y="78"/>
                    <a:pt x="92" y="85"/>
                  </a:cubicBezTo>
                  <a:cubicBezTo>
                    <a:pt x="88" y="93"/>
                    <a:pt x="78" y="96"/>
                    <a:pt x="71" y="92"/>
                  </a:cubicBezTo>
                  <a:close/>
                  <a:moveTo>
                    <a:pt x="127" y="95"/>
                  </a:moveTo>
                  <a:cubicBezTo>
                    <a:pt x="126" y="97"/>
                    <a:pt x="124" y="98"/>
                    <a:pt x="123" y="99"/>
                  </a:cubicBezTo>
                  <a:cubicBezTo>
                    <a:pt x="121" y="103"/>
                    <a:pt x="122" y="108"/>
                    <a:pt x="120" y="111"/>
                  </a:cubicBezTo>
                  <a:cubicBezTo>
                    <a:pt x="118" y="114"/>
                    <a:pt x="116" y="115"/>
                    <a:pt x="113" y="114"/>
                  </a:cubicBezTo>
                  <a:cubicBezTo>
                    <a:pt x="108" y="113"/>
                    <a:pt x="103" y="110"/>
                    <a:pt x="100" y="105"/>
                  </a:cubicBezTo>
                  <a:cubicBezTo>
                    <a:pt x="97" y="102"/>
                    <a:pt x="96" y="98"/>
                    <a:pt x="95" y="94"/>
                  </a:cubicBezTo>
                  <a:cubicBezTo>
                    <a:pt x="97" y="96"/>
                    <a:pt x="100" y="98"/>
                    <a:pt x="103" y="99"/>
                  </a:cubicBezTo>
                  <a:cubicBezTo>
                    <a:pt x="106" y="101"/>
                    <a:pt x="110" y="103"/>
                    <a:pt x="113" y="101"/>
                  </a:cubicBezTo>
                  <a:cubicBezTo>
                    <a:pt x="117" y="100"/>
                    <a:pt x="118" y="96"/>
                    <a:pt x="117" y="93"/>
                  </a:cubicBezTo>
                  <a:cubicBezTo>
                    <a:pt x="115" y="89"/>
                    <a:pt x="111" y="88"/>
                    <a:pt x="108" y="86"/>
                  </a:cubicBezTo>
                  <a:cubicBezTo>
                    <a:pt x="106" y="85"/>
                    <a:pt x="103" y="84"/>
                    <a:pt x="101" y="84"/>
                  </a:cubicBezTo>
                  <a:cubicBezTo>
                    <a:pt x="108" y="81"/>
                    <a:pt x="116" y="80"/>
                    <a:pt x="123" y="84"/>
                  </a:cubicBezTo>
                  <a:cubicBezTo>
                    <a:pt x="125" y="85"/>
                    <a:pt x="126" y="87"/>
                    <a:pt x="127" y="89"/>
                  </a:cubicBezTo>
                  <a:cubicBezTo>
                    <a:pt x="128" y="91"/>
                    <a:pt x="129" y="93"/>
                    <a:pt x="127" y="9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8" name="Freeform 285"/>
            <p:cNvSpPr>
              <a:spLocks/>
            </p:cNvSpPr>
            <p:nvPr/>
          </p:nvSpPr>
          <p:spPr bwMode="auto">
            <a:xfrm>
              <a:off x="7829551" y="1577975"/>
              <a:ext cx="76200" cy="74613"/>
            </a:xfrm>
            <a:custGeom>
              <a:avLst/>
              <a:gdLst>
                <a:gd name="T0" fmla="*/ 8 w 20"/>
                <a:gd name="T1" fmla="*/ 1 h 20"/>
                <a:gd name="T2" fmla="*/ 2 w 20"/>
                <a:gd name="T3" fmla="*/ 12 h 20"/>
                <a:gd name="T4" fmla="*/ 13 w 20"/>
                <a:gd name="T5" fmla="*/ 18 h 20"/>
                <a:gd name="T6" fmla="*/ 19 w 20"/>
                <a:gd name="T7" fmla="*/ 7 h 20"/>
                <a:gd name="T8" fmla="*/ 8 w 20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1"/>
                  </a:moveTo>
                  <a:cubicBezTo>
                    <a:pt x="3" y="3"/>
                    <a:pt x="0" y="8"/>
                    <a:pt x="2" y="12"/>
                  </a:cubicBezTo>
                  <a:cubicBezTo>
                    <a:pt x="3" y="17"/>
                    <a:pt x="8" y="20"/>
                    <a:pt x="13" y="18"/>
                  </a:cubicBezTo>
                  <a:cubicBezTo>
                    <a:pt x="18" y="17"/>
                    <a:pt x="20" y="12"/>
                    <a:pt x="19" y="7"/>
                  </a:cubicBezTo>
                  <a:cubicBezTo>
                    <a:pt x="17" y="2"/>
                    <a:pt x="12" y="0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9" name="Freeform 286"/>
            <p:cNvSpPr>
              <a:spLocks/>
            </p:cNvSpPr>
            <p:nvPr/>
          </p:nvSpPr>
          <p:spPr bwMode="auto">
            <a:xfrm>
              <a:off x="8205788" y="203200"/>
              <a:ext cx="41275" cy="82550"/>
            </a:xfrm>
            <a:custGeom>
              <a:avLst/>
              <a:gdLst>
                <a:gd name="T0" fmla="*/ 8 w 11"/>
                <a:gd name="T1" fmla="*/ 1 h 22"/>
                <a:gd name="T2" fmla="*/ 1 w 11"/>
                <a:gd name="T3" fmla="*/ 4 h 22"/>
                <a:gd name="T4" fmla="*/ 1 w 11"/>
                <a:gd name="T5" fmla="*/ 11 h 22"/>
                <a:gd name="T6" fmla="*/ 6 w 11"/>
                <a:gd name="T7" fmla="*/ 22 h 22"/>
                <a:gd name="T8" fmla="*/ 10 w 11"/>
                <a:gd name="T9" fmla="*/ 10 h 22"/>
                <a:gd name="T10" fmla="*/ 8 w 11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2">
                  <a:moveTo>
                    <a:pt x="8" y="1"/>
                  </a:moveTo>
                  <a:cubicBezTo>
                    <a:pt x="6" y="0"/>
                    <a:pt x="3" y="2"/>
                    <a:pt x="1" y="4"/>
                  </a:cubicBezTo>
                  <a:cubicBezTo>
                    <a:pt x="0" y="7"/>
                    <a:pt x="1" y="9"/>
                    <a:pt x="1" y="11"/>
                  </a:cubicBezTo>
                  <a:cubicBezTo>
                    <a:pt x="2" y="15"/>
                    <a:pt x="4" y="19"/>
                    <a:pt x="6" y="22"/>
                  </a:cubicBezTo>
                  <a:cubicBezTo>
                    <a:pt x="6" y="22"/>
                    <a:pt x="10" y="14"/>
                    <a:pt x="10" y="10"/>
                  </a:cubicBezTo>
                  <a:cubicBezTo>
                    <a:pt x="11" y="6"/>
                    <a:pt x="11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0" name="Freeform 287"/>
            <p:cNvSpPr>
              <a:spLocks noEditPoints="1"/>
            </p:cNvSpPr>
            <p:nvPr/>
          </p:nvSpPr>
          <p:spPr bwMode="auto">
            <a:xfrm>
              <a:off x="7953376" y="211138"/>
              <a:ext cx="571500" cy="576263"/>
            </a:xfrm>
            <a:custGeom>
              <a:avLst/>
              <a:gdLst>
                <a:gd name="T0" fmla="*/ 114 w 152"/>
                <a:gd name="T1" fmla="*/ 4 h 153"/>
                <a:gd name="T2" fmla="*/ 90 w 152"/>
                <a:gd name="T3" fmla="*/ 8 h 153"/>
                <a:gd name="T4" fmla="*/ 72 w 152"/>
                <a:gd name="T5" fmla="*/ 54 h 153"/>
                <a:gd name="T6" fmla="*/ 48 w 152"/>
                <a:gd name="T7" fmla="*/ 6 h 153"/>
                <a:gd name="T8" fmla="*/ 17 w 152"/>
                <a:gd name="T9" fmla="*/ 30 h 153"/>
                <a:gd name="T10" fmla="*/ 1 w 152"/>
                <a:gd name="T11" fmla="*/ 50 h 153"/>
                <a:gd name="T12" fmla="*/ 53 w 152"/>
                <a:gd name="T13" fmla="*/ 77 h 153"/>
                <a:gd name="T14" fmla="*/ 32 w 152"/>
                <a:gd name="T15" fmla="*/ 83 h 153"/>
                <a:gd name="T16" fmla="*/ 6 w 152"/>
                <a:gd name="T17" fmla="*/ 122 h 153"/>
                <a:gd name="T18" fmla="*/ 34 w 152"/>
                <a:gd name="T19" fmla="*/ 148 h 153"/>
                <a:gd name="T20" fmla="*/ 59 w 152"/>
                <a:gd name="T21" fmla="*/ 146 h 153"/>
                <a:gd name="T22" fmla="*/ 79 w 152"/>
                <a:gd name="T23" fmla="*/ 100 h 153"/>
                <a:gd name="T24" fmla="*/ 106 w 152"/>
                <a:gd name="T25" fmla="*/ 148 h 153"/>
                <a:gd name="T26" fmla="*/ 136 w 152"/>
                <a:gd name="T27" fmla="*/ 123 h 153"/>
                <a:gd name="T28" fmla="*/ 151 w 152"/>
                <a:gd name="T29" fmla="*/ 102 h 153"/>
                <a:gd name="T30" fmla="*/ 99 w 152"/>
                <a:gd name="T31" fmla="*/ 78 h 153"/>
                <a:gd name="T32" fmla="*/ 121 w 152"/>
                <a:gd name="T33" fmla="*/ 69 h 153"/>
                <a:gd name="T34" fmla="*/ 144 w 152"/>
                <a:gd name="T35" fmla="*/ 29 h 153"/>
                <a:gd name="T36" fmla="*/ 83 w 152"/>
                <a:gd name="T37" fmla="*/ 83 h 153"/>
                <a:gd name="T38" fmla="*/ 69 w 152"/>
                <a:gd name="T39" fmla="*/ 71 h 153"/>
                <a:gd name="T40" fmla="*/ 83 w 152"/>
                <a:gd name="T41" fmla="*/ 83 h 153"/>
                <a:gd name="T42" fmla="*/ 27 w 152"/>
                <a:gd name="T43" fmla="*/ 52 h 153"/>
                <a:gd name="T44" fmla="*/ 35 w 152"/>
                <a:gd name="T45" fmla="*/ 43 h 153"/>
                <a:gd name="T46" fmla="*/ 50 w 152"/>
                <a:gd name="T47" fmla="*/ 31 h 153"/>
                <a:gd name="T48" fmla="*/ 62 w 152"/>
                <a:gd name="T49" fmla="*/ 59 h 153"/>
                <a:gd name="T50" fmla="*/ 56 w 152"/>
                <a:gd name="T51" fmla="*/ 65 h 153"/>
                <a:gd name="T52" fmla="*/ 63 w 152"/>
                <a:gd name="T53" fmla="*/ 96 h 153"/>
                <a:gd name="T54" fmla="*/ 50 w 152"/>
                <a:gd name="T55" fmla="*/ 126 h 153"/>
                <a:gd name="T56" fmla="*/ 41 w 152"/>
                <a:gd name="T57" fmla="*/ 118 h 153"/>
                <a:gd name="T58" fmla="*/ 30 w 152"/>
                <a:gd name="T59" fmla="*/ 103 h 153"/>
                <a:gd name="T60" fmla="*/ 58 w 152"/>
                <a:gd name="T61" fmla="*/ 91 h 153"/>
                <a:gd name="T62" fmla="*/ 63 w 152"/>
                <a:gd name="T63" fmla="*/ 96 h 153"/>
                <a:gd name="T64" fmla="*/ 121 w 152"/>
                <a:gd name="T65" fmla="*/ 95 h 153"/>
                <a:gd name="T66" fmla="*/ 123 w 152"/>
                <a:gd name="T67" fmla="*/ 107 h 153"/>
                <a:gd name="T68" fmla="*/ 111 w 152"/>
                <a:gd name="T69" fmla="*/ 122 h 153"/>
                <a:gd name="T70" fmla="*/ 92 w 152"/>
                <a:gd name="T71" fmla="*/ 111 h 153"/>
                <a:gd name="T72" fmla="*/ 93 w 152"/>
                <a:gd name="T73" fmla="*/ 92 h 153"/>
                <a:gd name="T74" fmla="*/ 121 w 152"/>
                <a:gd name="T75" fmla="*/ 41 h 153"/>
                <a:gd name="T76" fmla="*/ 109 w 152"/>
                <a:gd name="T77" fmla="*/ 61 h 153"/>
                <a:gd name="T78" fmla="*/ 91 w 152"/>
                <a:gd name="T79" fmla="*/ 59 h 153"/>
                <a:gd name="T80" fmla="*/ 94 w 152"/>
                <a:gd name="T81" fmla="*/ 31 h 153"/>
                <a:gd name="T82" fmla="*/ 106 w 152"/>
                <a:gd name="T83" fmla="*/ 29 h 153"/>
                <a:gd name="T84" fmla="*/ 121 w 152"/>
                <a:gd name="T85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153">
                  <a:moveTo>
                    <a:pt x="122" y="16"/>
                  </a:moveTo>
                  <a:cubicBezTo>
                    <a:pt x="119" y="13"/>
                    <a:pt x="118" y="7"/>
                    <a:pt x="114" y="4"/>
                  </a:cubicBezTo>
                  <a:cubicBezTo>
                    <a:pt x="111" y="1"/>
                    <a:pt x="106" y="0"/>
                    <a:pt x="102" y="1"/>
                  </a:cubicBezTo>
                  <a:cubicBezTo>
                    <a:pt x="97" y="2"/>
                    <a:pt x="93" y="5"/>
                    <a:pt x="90" y="8"/>
                  </a:cubicBezTo>
                  <a:cubicBezTo>
                    <a:pt x="79" y="20"/>
                    <a:pt x="76" y="37"/>
                    <a:pt x="77" y="54"/>
                  </a:cubicBezTo>
                  <a:cubicBezTo>
                    <a:pt x="75" y="54"/>
                    <a:pt x="74" y="54"/>
                    <a:pt x="72" y="54"/>
                  </a:cubicBezTo>
                  <a:cubicBezTo>
                    <a:pt x="72" y="47"/>
                    <a:pt x="72" y="40"/>
                    <a:pt x="70" y="33"/>
                  </a:cubicBezTo>
                  <a:cubicBezTo>
                    <a:pt x="66" y="21"/>
                    <a:pt x="58" y="11"/>
                    <a:pt x="48" y="6"/>
                  </a:cubicBezTo>
                  <a:cubicBezTo>
                    <a:pt x="42" y="3"/>
                    <a:pt x="36" y="4"/>
                    <a:pt x="31" y="8"/>
                  </a:cubicBezTo>
                  <a:cubicBezTo>
                    <a:pt x="24" y="14"/>
                    <a:pt x="24" y="24"/>
                    <a:pt x="17" y="30"/>
                  </a:cubicBezTo>
                  <a:cubicBezTo>
                    <a:pt x="13" y="33"/>
                    <a:pt x="8" y="34"/>
                    <a:pt x="5" y="37"/>
                  </a:cubicBezTo>
                  <a:cubicBezTo>
                    <a:pt x="1" y="40"/>
                    <a:pt x="0" y="45"/>
                    <a:pt x="1" y="50"/>
                  </a:cubicBezTo>
                  <a:cubicBezTo>
                    <a:pt x="2" y="54"/>
                    <a:pt x="4" y="58"/>
                    <a:pt x="7" y="62"/>
                  </a:cubicBezTo>
                  <a:cubicBezTo>
                    <a:pt x="19" y="74"/>
                    <a:pt x="36" y="77"/>
                    <a:pt x="53" y="77"/>
                  </a:cubicBezTo>
                  <a:cubicBezTo>
                    <a:pt x="53" y="78"/>
                    <a:pt x="53" y="79"/>
                    <a:pt x="53" y="80"/>
                  </a:cubicBezTo>
                  <a:cubicBezTo>
                    <a:pt x="46" y="80"/>
                    <a:pt x="39" y="81"/>
                    <a:pt x="32" y="83"/>
                  </a:cubicBezTo>
                  <a:cubicBezTo>
                    <a:pt x="20" y="87"/>
                    <a:pt x="10" y="94"/>
                    <a:pt x="5" y="105"/>
                  </a:cubicBezTo>
                  <a:cubicBezTo>
                    <a:pt x="2" y="111"/>
                    <a:pt x="2" y="117"/>
                    <a:pt x="6" y="122"/>
                  </a:cubicBezTo>
                  <a:cubicBezTo>
                    <a:pt x="12" y="129"/>
                    <a:pt x="22" y="129"/>
                    <a:pt x="28" y="136"/>
                  </a:cubicBezTo>
                  <a:cubicBezTo>
                    <a:pt x="31" y="140"/>
                    <a:pt x="31" y="145"/>
                    <a:pt x="34" y="148"/>
                  </a:cubicBezTo>
                  <a:cubicBezTo>
                    <a:pt x="37" y="152"/>
                    <a:pt x="42" y="153"/>
                    <a:pt x="47" y="152"/>
                  </a:cubicBezTo>
                  <a:cubicBezTo>
                    <a:pt x="51" y="152"/>
                    <a:pt x="56" y="149"/>
                    <a:pt x="59" y="146"/>
                  </a:cubicBezTo>
                  <a:cubicBezTo>
                    <a:pt x="71" y="135"/>
                    <a:pt x="75" y="117"/>
                    <a:pt x="75" y="100"/>
                  </a:cubicBezTo>
                  <a:cubicBezTo>
                    <a:pt x="76" y="100"/>
                    <a:pt x="78" y="100"/>
                    <a:pt x="79" y="100"/>
                  </a:cubicBezTo>
                  <a:cubicBezTo>
                    <a:pt x="79" y="107"/>
                    <a:pt x="80" y="115"/>
                    <a:pt x="83" y="122"/>
                  </a:cubicBezTo>
                  <a:cubicBezTo>
                    <a:pt x="87" y="134"/>
                    <a:pt x="95" y="143"/>
                    <a:pt x="106" y="148"/>
                  </a:cubicBezTo>
                  <a:cubicBezTo>
                    <a:pt x="112" y="151"/>
                    <a:pt x="118" y="150"/>
                    <a:pt x="123" y="145"/>
                  </a:cubicBezTo>
                  <a:cubicBezTo>
                    <a:pt x="130" y="139"/>
                    <a:pt x="129" y="129"/>
                    <a:pt x="136" y="123"/>
                  </a:cubicBezTo>
                  <a:cubicBezTo>
                    <a:pt x="139" y="119"/>
                    <a:pt x="144" y="119"/>
                    <a:pt x="148" y="115"/>
                  </a:cubicBezTo>
                  <a:cubicBezTo>
                    <a:pt x="151" y="112"/>
                    <a:pt x="152" y="107"/>
                    <a:pt x="151" y="102"/>
                  </a:cubicBezTo>
                  <a:cubicBezTo>
                    <a:pt x="150" y="98"/>
                    <a:pt x="147" y="94"/>
                    <a:pt x="144" y="91"/>
                  </a:cubicBezTo>
                  <a:cubicBezTo>
                    <a:pt x="132" y="79"/>
                    <a:pt x="115" y="76"/>
                    <a:pt x="99" y="78"/>
                  </a:cubicBezTo>
                  <a:cubicBezTo>
                    <a:pt x="99" y="76"/>
                    <a:pt x="99" y="75"/>
                    <a:pt x="99" y="73"/>
                  </a:cubicBezTo>
                  <a:cubicBezTo>
                    <a:pt x="106" y="73"/>
                    <a:pt x="114" y="72"/>
                    <a:pt x="121" y="69"/>
                  </a:cubicBezTo>
                  <a:cubicBezTo>
                    <a:pt x="132" y="65"/>
                    <a:pt x="142" y="57"/>
                    <a:pt x="146" y="46"/>
                  </a:cubicBezTo>
                  <a:cubicBezTo>
                    <a:pt x="149" y="40"/>
                    <a:pt x="148" y="34"/>
                    <a:pt x="144" y="29"/>
                  </a:cubicBezTo>
                  <a:cubicBezTo>
                    <a:pt x="138" y="22"/>
                    <a:pt x="128" y="23"/>
                    <a:pt x="122" y="16"/>
                  </a:cubicBezTo>
                  <a:close/>
                  <a:moveTo>
                    <a:pt x="83" y="83"/>
                  </a:moveTo>
                  <a:cubicBezTo>
                    <a:pt x="79" y="87"/>
                    <a:pt x="73" y="87"/>
                    <a:pt x="70" y="84"/>
                  </a:cubicBezTo>
                  <a:cubicBezTo>
                    <a:pt x="66" y="80"/>
                    <a:pt x="66" y="74"/>
                    <a:pt x="69" y="71"/>
                  </a:cubicBezTo>
                  <a:cubicBezTo>
                    <a:pt x="73" y="67"/>
                    <a:pt x="78" y="66"/>
                    <a:pt x="82" y="70"/>
                  </a:cubicBezTo>
                  <a:cubicBezTo>
                    <a:pt x="86" y="73"/>
                    <a:pt x="86" y="79"/>
                    <a:pt x="83" y="83"/>
                  </a:cubicBezTo>
                  <a:close/>
                  <a:moveTo>
                    <a:pt x="30" y="58"/>
                  </a:moveTo>
                  <a:cubicBezTo>
                    <a:pt x="29" y="57"/>
                    <a:pt x="27" y="55"/>
                    <a:pt x="27" y="52"/>
                  </a:cubicBezTo>
                  <a:cubicBezTo>
                    <a:pt x="27" y="50"/>
                    <a:pt x="27" y="48"/>
                    <a:pt x="29" y="46"/>
                  </a:cubicBezTo>
                  <a:cubicBezTo>
                    <a:pt x="31" y="45"/>
                    <a:pt x="33" y="44"/>
                    <a:pt x="35" y="43"/>
                  </a:cubicBezTo>
                  <a:cubicBezTo>
                    <a:pt x="38" y="40"/>
                    <a:pt x="38" y="35"/>
                    <a:pt x="42" y="32"/>
                  </a:cubicBezTo>
                  <a:cubicBezTo>
                    <a:pt x="44" y="30"/>
                    <a:pt x="47" y="30"/>
                    <a:pt x="50" y="31"/>
                  </a:cubicBezTo>
                  <a:cubicBezTo>
                    <a:pt x="55" y="34"/>
                    <a:pt x="59" y="39"/>
                    <a:pt x="60" y="44"/>
                  </a:cubicBezTo>
                  <a:cubicBezTo>
                    <a:pt x="62" y="49"/>
                    <a:pt x="62" y="54"/>
                    <a:pt x="62" y="59"/>
                  </a:cubicBezTo>
                  <a:cubicBezTo>
                    <a:pt x="61" y="60"/>
                    <a:pt x="60" y="60"/>
                    <a:pt x="59" y="61"/>
                  </a:cubicBezTo>
                  <a:cubicBezTo>
                    <a:pt x="58" y="62"/>
                    <a:pt x="57" y="64"/>
                    <a:pt x="56" y="65"/>
                  </a:cubicBezTo>
                  <a:cubicBezTo>
                    <a:pt x="47" y="66"/>
                    <a:pt x="36" y="65"/>
                    <a:pt x="30" y="58"/>
                  </a:cubicBezTo>
                  <a:close/>
                  <a:moveTo>
                    <a:pt x="63" y="96"/>
                  </a:moveTo>
                  <a:cubicBezTo>
                    <a:pt x="64" y="106"/>
                    <a:pt x="63" y="116"/>
                    <a:pt x="56" y="123"/>
                  </a:cubicBezTo>
                  <a:cubicBezTo>
                    <a:pt x="54" y="124"/>
                    <a:pt x="52" y="126"/>
                    <a:pt x="50" y="126"/>
                  </a:cubicBezTo>
                  <a:cubicBezTo>
                    <a:pt x="48" y="126"/>
                    <a:pt x="45" y="126"/>
                    <a:pt x="44" y="124"/>
                  </a:cubicBezTo>
                  <a:cubicBezTo>
                    <a:pt x="43" y="122"/>
                    <a:pt x="42" y="120"/>
                    <a:pt x="41" y="118"/>
                  </a:cubicBezTo>
                  <a:cubicBezTo>
                    <a:pt x="38" y="115"/>
                    <a:pt x="33" y="115"/>
                    <a:pt x="30" y="111"/>
                  </a:cubicBezTo>
                  <a:cubicBezTo>
                    <a:pt x="28" y="109"/>
                    <a:pt x="28" y="106"/>
                    <a:pt x="30" y="103"/>
                  </a:cubicBezTo>
                  <a:cubicBezTo>
                    <a:pt x="32" y="98"/>
                    <a:pt x="37" y="94"/>
                    <a:pt x="43" y="92"/>
                  </a:cubicBezTo>
                  <a:cubicBezTo>
                    <a:pt x="47" y="91"/>
                    <a:pt x="53" y="90"/>
                    <a:pt x="58" y="91"/>
                  </a:cubicBezTo>
                  <a:cubicBezTo>
                    <a:pt x="59" y="92"/>
                    <a:pt x="59" y="93"/>
                    <a:pt x="60" y="94"/>
                  </a:cubicBezTo>
                  <a:cubicBezTo>
                    <a:pt x="61" y="95"/>
                    <a:pt x="62" y="95"/>
                    <a:pt x="63" y="96"/>
                  </a:cubicBezTo>
                  <a:close/>
                  <a:moveTo>
                    <a:pt x="95" y="90"/>
                  </a:moveTo>
                  <a:cubicBezTo>
                    <a:pt x="104" y="88"/>
                    <a:pt x="115" y="89"/>
                    <a:pt x="121" y="95"/>
                  </a:cubicBezTo>
                  <a:cubicBezTo>
                    <a:pt x="123" y="97"/>
                    <a:pt x="124" y="99"/>
                    <a:pt x="125" y="101"/>
                  </a:cubicBezTo>
                  <a:cubicBezTo>
                    <a:pt x="125" y="103"/>
                    <a:pt x="125" y="106"/>
                    <a:pt x="123" y="107"/>
                  </a:cubicBezTo>
                  <a:cubicBezTo>
                    <a:pt x="121" y="109"/>
                    <a:pt x="119" y="109"/>
                    <a:pt x="117" y="111"/>
                  </a:cubicBezTo>
                  <a:cubicBezTo>
                    <a:pt x="114" y="114"/>
                    <a:pt x="114" y="119"/>
                    <a:pt x="111" y="122"/>
                  </a:cubicBezTo>
                  <a:cubicBezTo>
                    <a:pt x="109" y="124"/>
                    <a:pt x="106" y="124"/>
                    <a:pt x="103" y="123"/>
                  </a:cubicBezTo>
                  <a:cubicBezTo>
                    <a:pt x="98" y="121"/>
                    <a:pt x="94" y="116"/>
                    <a:pt x="92" y="111"/>
                  </a:cubicBezTo>
                  <a:cubicBezTo>
                    <a:pt x="90" y="106"/>
                    <a:pt x="90" y="100"/>
                    <a:pt x="90" y="95"/>
                  </a:cubicBezTo>
                  <a:cubicBezTo>
                    <a:pt x="91" y="94"/>
                    <a:pt x="92" y="93"/>
                    <a:pt x="93" y="92"/>
                  </a:cubicBezTo>
                  <a:cubicBezTo>
                    <a:pt x="94" y="91"/>
                    <a:pt x="94" y="90"/>
                    <a:pt x="95" y="90"/>
                  </a:cubicBezTo>
                  <a:close/>
                  <a:moveTo>
                    <a:pt x="121" y="41"/>
                  </a:moveTo>
                  <a:cubicBezTo>
                    <a:pt x="123" y="43"/>
                    <a:pt x="123" y="46"/>
                    <a:pt x="122" y="49"/>
                  </a:cubicBezTo>
                  <a:cubicBezTo>
                    <a:pt x="119" y="55"/>
                    <a:pt x="115" y="59"/>
                    <a:pt x="109" y="61"/>
                  </a:cubicBezTo>
                  <a:cubicBezTo>
                    <a:pt x="105" y="63"/>
                    <a:pt x="99" y="63"/>
                    <a:pt x="94" y="63"/>
                  </a:cubicBezTo>
                  <a:cubicBezTo>
                    <a:pt x="93" y="61"/>
                    <a:pt x="93" y="60"/>
                    <a:pt x="91" y="59"/>
                  </a:cubicBezTo>
                  <a:cubicBezTo>
                    <a:pt x="90" y="59"/>
                    <a:pt x="89" y="58"/>
                    <a:pt x="88" y="57"/>
                  </a:cubicBezTo>
                  <a:cubicBezTo>
                    <a:pt x="87" y="48"/>
                    <a:pt x="88" y="37"/>
                    <a:pt x="94" y="31"/>
                  </a:cubicBezTo>
                  <a:cubicBezTo>
                    <a:pt x="96" y="29"/>
                    <a:pt x="98" y="28"/>
                    <a:pt x="100" y="27"/>
                  </a:cubicBezTo>
                  <a:cubicBezTo>
                    <a:pt x="102" y="27"/>
                    <a:pt x="105" y="27"/>
                    <a:pt x="106" y="29"/>
                  </a:cubicBezTo>
                  <a:cubicBezTo>
                    <a:pt x="108" y="31"/>
                    <a:pt x="108" y="33"/>
                    <a:pt x="110" y="35"/>
                  </a:cubicBezTo>
                  <a:cubicBezTo>
                    <a:pt x="113" y="38"/>
                    <a:pt x="118" y="38"/>
                    <a:pt x="121" y="4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1" name="Freeform 288"/>
            <p:cNvSpPr>
              <a:spLocks/>
            </p:cNvSpPr>
            <p:nvPr/>
          </p:nvSpPr>
          <p:spPr bwMode="auto">
            <a:xfrm>
              <a:off x="8442326" y="463550"/>
              <a:ext cx="79375" cy="41275"/>
            </a:xfrm>
            <a:custGeom>
              <a:avLst/>
              <a:gdLst>
                <a:gd name="T0" fmla="*/ 10 w 21"/>
                <a:gd name="T1" fmla="*/ 1 h 11"/>
                <a:gd name="T2" fmla="*/ 0 w 21"/>
                <a:gd name="T3" fmla="*/ 7 h 11"/>
                <a:gd name="T4" fmla="*/ 11 w 21"/>
                <a:gd name="T5" fmla="*/ 11 h 11"/>
                <a:gd name="T6" fmla="*/ 20 w 21"/>
                <a:gd name="T7" fmla="*/ 8 h 11"/>
                <a:gd name="T8" fmla="*/ 17 w 21"/>
                <a:gd name="T9" fmla="*/ 1 h 11"/>
                <a:gd name="T10" fmla="*/ 10 w 21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10" y="1"/>
                  </a:moveTo>
                  <a:cubicBezTo>
                    <a:pt x="6" y="2"/>
                    <a:pt x="3" y="4"/>
                    <a:pt x="0" y="7"/>
                  </a:cubicBezTo>
                  <a:cubicBezTo>
                    <a:pt x="0" y="7"/>
                    <a:pt x="7" y="10"/>
                    <a:pt x="11" y="11"/>
                  </a:cubicBezTo>
                  <a:cubicBezTo>
                    <a:pt x="15" y="11"/>
                    <a:pt x="18" y="11"/>
                    <a:pt x="20" y="8"/>
                  </a:cubicBezTo>
                  <a:cubicBezTo>
                    <a:pt x="21" y="6"/>
                    <a:pt x="20" y="3"/>
                    <a:pt x="17" y="1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2" name="Freeform 289"/>
            <p:cNvSpPr>
              <a:spLocks/>
            </p:cNvSpPr>
            <p:nvPr/>
          </p:nvSpPr>
          <p:spPr bwMode="auto">
            <a:xfrm>
              <a:off x="8231188" y="700088"/>
              <a:ext cx="38100" cy="82550"/>
            </a:xfrm>
            <a:custGeom>
              <a:avLst/>
              <a:gdLst>
                <a:gd name="T0" fmla="*/ 2 w 10"/>
                <a:gd name="T1" fmla="*/ 20 h 22"/>
                <a:gd name="T2" fmla="*/ 9 w 10"/>
                <a:gd name="T3" fmla="*/ 17 h 22"/>
                <a:gd name="T4" fmla="*/ 9 w 10"/>
                <a:gd name="T5" fmla="*/ 10 h 22"/>
                <a:gd name="T6" fmla="*/ 4 w 10"/>
                <a:gd name="T7" fmla="*/ 0 h 22"/>
                <a:gd name="T8" fmla="*/ 0 w 10"/>
                <a:gd name="T9" fmla="*/ 11 h 22"/>
                <a:gd name="T10" fmla="*/ 2 w 10"/>
                <a:gd name="T1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2">
                  <a:moveTo>
                    <a:pt x="2" y="20"/>
                  </a:moveTo>
                  <a:cubicBezTo>
                    <a:pt x="5" y="22"/>
                    <a:pt x="8" y="20"/>
                    <a:pt x="9" y="17"/>
                  </a:cubicBezTo>
                  <a:cubicBezTo>
                    <a:pt x="10" y="15"/>
                    <a:pt x="10" y="13"/>
                    <a:pt x="9" y="10"/>
                  </a:cubicBezTo>
                  <a:cubicBezTo>
                    <a:pt x="8" y="6"/>
                    <a:pt x="6" y="3"/>
                    <a:pt x="4" y="0"/>
                  </a:cubicBezTo>
                  <a:cubicBezTo>
                    <a:pt x="4" y="0"/>
                    <a:pt x="1" y="7"/>
                    <a:pt x="0" y="11"/>
                  </a:cubicBezTo>
                  <a:cubicBezTo>
                    <a:pt x="0" y="15"/>
                    <a:pt x="0" y="18"/>
                    <a:pt x="2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3" name="Freeform 290"/>
            <p:cNvSpPr>
              <a:spLocks/>
            </p:cNvSpPr>
            <p:nvPr/>
          </p:nvSpPr>
          <p:spPr bwMode="auto">
            <a:xfrm>
              <a:off x="7958138" y="493713"/>
              <a:ext cx="82550" cy="38100"/>
            </a:xfrm>
            <a:custGeom>
              <a:avLst/>
              <a:gdLst>
                <a:gd name="T0" fmla="*/ 11 w 22"/>
                <a:gd name="T1" fmla="*/ 9 h 10"/>
                <a:gd name="T2" fmla="*/ 22 w 22"/>
                <a:gd name="T3" fmla="*/ 4 h 10"/>
                <a:gd name="T4" fmla="*/ 10 w 22"/>
                <a:gd name="T5" fmla="*/ 0 h 10"/>
                <a:gd name="T6" fmla="*/ 1 w 22"/>
                <a:gd name="T7" fmla="*/ 3 h 10"/>
                <a:gd name="T8" fmla="*/ 4 w 22"/>
                <a:gd name="T9" fmla="*/ 9 h 10"/>
                <a:gd name="T10" fmla="*/ 11 w 22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11" y="9"/>
                  </a:moveTo>
                  <a:cubicBezTo>
                    <a:pt x="15" y="8"/>
                    <a:pt x="19" y="6"/>
                    <a:pt x="22" y="4"/>
                  </a:cubicBezTo>
                  <a:cubicBezTo>
                    <a:pt x="22" y="4"/>
                    <a:pt x="14" y="1"/>
                    <a:pt x="10" y="0"/>
                  </a:cubicBezTo>
                  <a:cubicBezTo>
                    <a:pt x="7" y="0"/>
                    <a:pt x="3" y="0"/>
                    <a:pt x="1" y="3"/>
                  </a:cubicBezTo>
                  <a:cubicBezTo>
                    <a:pt x="0" y="5"/>
                    <a:pt x="2" y="8"/>
                    <a:pt x="4" y="9"/>
                  </a:cubicBezTo>
                  <a:cubicBezTo>
                    <a:pt x="7" y="10"/>
                    <a:pt x="9" y="10"/>
                    <a:pt x="11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4" name="Freeform 291"/>
            <p:cNvSpPr>
              <a:spLocks/>
            </p:cNvSpPr>
            <p:nvPr/>
          </p:nvSpPr>
          <p:spPr bwMode="auto">
            <a:xfrm>
              <a:off x="10015538" y="1498600"/>
              <a:ext cx="46038" cy="90488"/>
            </a:xfrm>
            <a:custGeom>
              <a:avLst/>
              <a:gdLst>
                <a:gd name="T0" fmla="*/ 9 w 12"/>
                <a:gd name="T1" fmla="*/ 2 h 24"/>
                <a:gd name="T2" fmla="*/ 2 w 12"/>
                <a:gd name="T3" fmla="*/ 4 h 24"/>
                <a:gd name="T4" fmla="*/ 0 w 12"/>
                <a:gd name="T5" fmla="*/ 12 h 24"/>
                <a:gd name="T6" fmla="*/ 4 w 12"/>
                <a:gd name="T7" fmla="*/ 24 h 24"/>
                <a:gd name="T8" fmla="*/ 10 w 12"/>
                <a:gd name="T9" fmla="*/ 12 h 24"/>
                <a:gd name="T10" fmla="*/ 9 w 12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9" y="2"/>
                  </a:moveTo>
                  <a:cubicBezTo>
                    <a:pt x="7" y="0"/>
                    <a:pt x="3" y="2"/>
                    <a:pt x="2" y="4"/>
                  </a:cubicBezTo>
                  <a:cubicBezTo>
                    <a:pt x="0" y="6"/>
                    <a:pt x="0" y="9"/>
                    <a:pt x="0" y="12"/>
                  </a:cubicBezTo>
                  <a:cubicBezTo>
                    <a:pt x="1" y="16"/>
                    <a:pt x="3" y="20"/>
                    <a:pt x="4" y="24"/>
                  </a:cubicBezTo>
                  <a:cubicBezTo>
                    <a:pt x="4" y="24"/>
                    <a:pt x="9" y="16"/>
                    <a:pt x="10" y="12"/>
                  </a:cubicBezTo>
                  <a:cubicBezTo>
                    <a:pt x="11" y="8"/>
                    <a:pt x="12" y="5"/>
                    <a:pt x="9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2" name="Freeform 292"/>
            <p:cNvSpPr>
              <a:spLocks noEditPoints="1"/>
            </p:cNvSpPr>
            <p:nvPr/>
          </p:nvSpPr>
          <p:spPr bwMode="auto">
            <a:xfrm>
              <a:off x="9696451" y="1498600"/>
              <a:ext cx="627063" cy="639763"/>
            </a:xfrm>
            <a:custGeom>
              <a:avLst/>
              <a:gdLst>
                <a:gd name="T0" fmla="*/ 135 w 167"/>
                <a:gd name="T1" fmla="*/ 14 h 170"/>
                <a:gd name="T2" fmla="*/ 109 w 167"/>
                <a:gd name="T3" fmla="*/ 14 h 170"/>
                <a:gd name="T4" fmla="*/ 84 w 167"/>
                <a:gd name="T5" fmla="*/ 60 h 170"/>
                <a:gd name="T6" fmla="*/ 64 w 167"/>
                <a:gd name="T7" fmla="*/ 5 h 170"/>
                <a:gd name="T8" fmla="*/ 28 w 167"/>
                <a:gd name="T9" fmla="*/ 25 h 170"/>
                <a:gd name="T10" fmla="*/ 8 w 167"/>
                <a:gd name="T11" fmla="*/ 43 h 170"/>
                <a:gd name="T12" fmla="*/ 60 w 167"/>
                <a:gd name="T13" fmla="*/ 81 h 170"/>
                <a:gd name="T14" fmla="*/ 36 w 167"/>
                <a:gd name="T15" fmla="*/ 84 h 170"/>
                <a:gd name="T16" fmla="*/ 3 w 167"/>
                <a:gd name="T17" fmla="*/ 121 h 170"/>
                <a:gd name="T18" fmla="*/ 30 w 167"/>
                <a:gd name="T19" fmla="*/ 154 h 170"/>
                <a:gd name="T20" fmla="*/ 56 w 167"/>
                <a:gd name="T21" fmla="*/ 156 h 170"/>
                <a:gd name="T22" fmla="*/ 84 w 167"/>
                <a:gd name="T23" fmla="*/ 110 h 170"/>
                <a:gd name="T24" fmla="*/ 106 w 167"/>
                <a:gd name="T25" fmla="*/ 166 h 170"/>
                <a:gd name="T26" fmla="*/ 141 w 167"/>
                <a:gd name="T27" fmla="*/ 144 h 170"/>
                <a:gd name="T28" fmla="*/ 160 w 167"/>
                <a:gd name="T29" fmla="*/ 125 h 170"/>
                <a:gd name="T30" fmla="*/ 108 w 167"/>
                <a:gd name="T31" fmla="*/ 90 h 170"/>
                <a:gd name="T32" fmla="*/ 133 w 167"/>
                <a:gd name="T33" fmla="*/ 84 h 170"/>
                <a:gd name="T34" fmla="*/ 163 w 167"/>
                <a:gd name="T35" fmla="*/ 45 h 170"/>
                <a:gd name="T36" fmla="*/ 90 w 167"/>
                <a:gd name="T37" fmla="*/ 93 h 170"/>
                <a:gd name="T38" fmla="*/ 78 w 167"/>
                <a:gd name="T39" fmla="*/ 77 h 170"/>
                <a:gd name="T40" fmla="*/ 90 w 167"/>
                <a:gd name="T41" fmla="*/ 93 h 170"/>
                <a:gd name="T42" fmla="*/ 35 w 167"/>
                <a:gd name="T43" fmla="*/ 51 h 170"/>
                <a:gd name="T44" fmla="*/ 45 w 167"/>
                <a:gd name="T45" fmla="*/ 42 h 170"/>
                <a:gd name="T46" fmla="*/ 63 w 167"/>
                <a:gd name="T47" fmla="*/ 32 h 170"/>
                <a:gd name="T48" fmla="*/ 71 w 167"/>
                <a:gd name="T49" fmla="*/ 63 h 170"/>
                <a:gd name="T50" fmla="*/ 65 w 167"/>
                <a:gd name="T51" fmla="*/ 69 h 170"/>
                <a:gd name="T52" fmla="*/ 68 w 167"/>
                <a:gd name="T53" fmla="*/ 104 h 170"/>
                <a:gd name="T54" fmla="*/ 50 w 167"/>
                <a:gd name="T55" fmla="*/ 133 h 170"/>
                <a:gd name="T56" fmla="*/ 41 w 167"/>
                <a:gd name="T57" fmla="*/ 123 h 170"/>
                <a:gd name="T58" fmla="*/ 31 w 167"/>
                <a:gd name="T59" fmla="*/ 105 h 170"/>
                <a:gd name="T60" fmla="*/ 63 w 167"/>
                <a:gd name="T61" fmla="*/ 97 h 170"/>
                <a:gd name="T62" fmla="*/ 68 w 167"/>
                <a:gd name="T63" fmla="*/ 103 h 170"/>
                <a:gd name="T64" fmla="*/ 103 w 167"/>
                <a:gd name="T65" fmla="*/ 102 h 170"/>
                <a:gd name="T66" fmla="*/ 133 w 167"/>
                <a:gd name="T67" fmla="*/ 119 h 170"/>
                <a:gd name="T68" fmla="*/ 123 w 167"/>
                <a:gd name="T69" fmla="*/ 128 h 170"/>
                <a:gd name="T70" fmla="*/ 106 w 167"/>
                <a:gd name="T71" fmla="*/ 139 h 170"/>
                <a:gd name="T72" fmla="*/ 97 w 167"/>
                <a:gd name="T73" fmla="*/ 107 h 170"/>
                <a:gd name="T74" fmla="*/ 102 w 167"/>
                <a:gd name="T75" fmla="*/ 102 h 170"/>
                <a:gd name="T76" fmla="*/ 137 w 167"/>
                <a:gd name="T77" fmla="*/ 54 h 170"/>
                <a:gd name="T78" fmla="*/ 122 w 167"/>
                <a:gd name="T79" fmla="*/ 73 h 170"/>
                <a:gd name="T80" fmla="*/ 103 w 167"/>
                <a:gd name="T81" fmla="*/ 69 h 170"/>
                <a:gd name="T82" fmla="*/ 110 w 167"/>
                <a:gd name="T83" fmla="*/ 39 h 170"/>
                <a:gd name="T84" fmla="*/ 123 w 167"/>
                <a:gd name="T85" fmla="*/ 39 h 170"/>
                <a:gd name="T86" fmla="*/ 137 w 167"/>
                <a:gd name="T8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" h="170">
                  <a:moveTo>
                    <a:pt x="141" y="28"/>
                  </a:moveTo>
                  <a:cubicBezTo>
                    <a:pt x="139" y="24"/>
                    <a:pt x="138" y="18"/>
                    <a:pt x="135" y="14"/>
                  </a:cubicBezTo>
                  <a:cubicBezTo>
                    <a:pt x="133" y="10"/>
                    <a:pt x="127" y="8"/>
                    <a:pt x="122" y="8"/>
                  </a:cubicBezTo>
                  <a:cubicBezTo>
                    <a:pt x="117" y="9"/>
                    <a:pt x="113" y="11"/>
                    <a:pt x="109" y="14"/>
                  </a:cubicBezTo>
                  <a:cubicBezTo>
                    <a:pt x="95" y="24"/>
                    <a:pt x="90" y="42"/>
                    <a:pt x="88" y="60"/>
                  </a:cubicBezTo>
                  <a:cubicBezTo>
                    <a:pt x="87" y="60"/>
                    <a:pt x="85" y="60"/>
                    <a:pt x="84" y="60"/>
                  </a:cubicBezTo>
                  <a:cubicBezTo>
                    <a:pt x="85" y="52"/>
                    <a:pt x="85" y="44"/>
                    <a:pt x="84" y="37"/>
                  </a:cubicBezTo>
                  <a:cubicBezTo>
                    <a:pt x="81" y="24"/>
                    <a:pt x="75" y="12"/>
                    <a:pt x="64" y="5"/>
                  </a:cubicBezTo>
                  <a:cubicBezTo>
                    <a:pt x="58" y="1"/>
                    <a:pt x="52" y="0"/>
                    <a:pt x="46" y="4"/>
                  </a:cubicBezTo>
                  <a:cubicBezTo>
                    <a:pt x="38" y="9"/>
                    <a:pt x="36" y="20"/>
                    <a:pt x="28" y="25"/>
                  </a:cubicBezTo>
                  <a:cubicBezTo>
                    <a:pt x="24" y="28"/>
                    <a:pt x="18" y="28"/>
                    <a:pt x="14" y="30"/>
                  </a:cubicBezTo>
                  <a:cubicBezTo>
                    <a:pt x="10" y="33"/>
                    <a:pt x="8" y="38"/>
                    <a:pt x="8" y="43"/>
                  </a:cubicBezTo>
                  <a:cubicBezTo>
                    <a:pt x="8" y="48"/>
                    <a:pt x="10" y="53"/>
                    <a:pt x="13" y="57"/>
                  </a:cubicBezTo>
                  <a:cubicBezTo>
                    <a:pt x="23" y="72"/>
                    <a:pt x="42" y="79"/>
                    <a:pt x="60" y="81"/>
                  </a:cubicBezTo>
                  <a:cubicBezTo>
                    <a:pt x="60" y="82"/>
                    <a:pt x="60" y="83"/>
                    <a:pt x="60" y="85"/>
                  </a:cubicBezTo>
                  <a:cubicBezTo>
                    <a:pt x="52" y="83"/>
                    <a:pt x="44" y="83"/>
                    <a:pt x="36" y="84"/>
                  </a:cubicBezTo>
                  <a:cubicBezTo>
                    <a:pt x="24" y="86"/>
                    <a:pt x="12" y="93"/>
                    <a:pt x="4" y="103"/>
                  </a:cubicBezTo>
                  <a:cubicBezTo>
                    <a:pt x="0" y="109"/>
                    <a:pt x="0" y="115"/>
                    <a:pt x="3" y="121"/>
                  </a:cubicBezTo>
                  <a:cubicBezTo>
                    <a:pt x="8" y="130"/>
                    <a:pt x="19" y="132"/>
                    <a:pt x="25" y="140"/>
                  </a:cubicBezTo>
                  <a:cubicBezTo>
                    <a:pt x="27" y="145"/>
                    <a:pt x="27" y="150"/>
                    <a:pt x="30" y="154"/>
                  </a:cubicBezTo>
                  <a:cubicBezTo>
                    <a:pt x="32" y="159"/>
                    <a:pt x="38" y="161"/>
                    <a:pt x="43" y="161"/>
                  </a:cubicBezTo>
                  <a:cubicBezTo>
                    <a:pt x="47" y="161"/>
                    <a:pt x="52" y="159"/>
                    <a:pt x="56" y="156"/>
                  </a:cubicBezTo>
                  <a:cubicBezTo>
                    <a:pt x="71" y="146"/>
                    <a:pt x="77" y="128"/>
                    <a:pt x="79" y="109"/>
                  </a:cubicBezTo>
                  <a:cubicBezTo>
                    <a:pt x="81" y="110"/>
                    <a:pt x="83" y="110"/>
                    <a:pt x="84" y="110"/>
                  </a:cubicBezTo>
                  <a:cubicBezTo>
                    <a:pt x="83" y="118"/>
                    <a:pt x="84" y="127"/>
                    <a:pt x="85" y="135"/>
                  </a:cubicBezTo>
                  <a:cubicBezTo>
                    <a:pt x="88" y="147"/>
                    <a:pt x="95" y="159"/>
                    <a:pt x="106" y="166"/>
                  </a:cubicBezTo>
                  <a:cubicBezTo>
                    <a:pt x="112" y="170"/>
                    <a:pt x="119" y="170"/>
                    <a:pt x="124" y="166"/>
                  </a:cubicBezTo>
                  <a:cubicBezTo>
                    <a:pt x="133" y="161"/>
                    <a:pt x="133" y="150"/>
                    <a:pt x="141" y="144"/>
                  </a:cubicBezTo>
                  <a:cubicBezTo>
                    <a:pt x="146" y="141"/>
                    <a:pt x="151" y="141"/>
                    <a:pt x="155" y="138"/>
                  </a:cubicBezTo>
                  <a:cubicBezTo>
                    <a:pt x="159" y="135"/>
                    <a:pt x="161" y="130"/>
                    <a:pt x="160" y="125"/>
                  </a:cubicBezTo>
                  <a:cubicBezTo>
                    <a:pt x="160" y="120"/>
                    <a:pt x="158" y="115"/>
                    <a:pt x="155" y="111"/>
                  </a:cubicBezTo>
                  <a:cubicBezTo>
                    <a:pt x="144" y="97"/>
                    <a:pt x="126" y="91"/>
                    <a:pt x="108" y="90"/>
                  </a:cubicBezTo>
                  <a:cubicBezTo>
                    <a:pt x="109" y="88"/>
                    <a:pt x="109" y="87"/>
                    <a:pt x="109" y="85"/>
                  </a:cubicBezTo>
                  <a:cubicBezTo>
                    <a:pt x="117" y="86"/>
                    <a:pt x="125" y="86"/>
                    <a:pt x="133" y="84"/>
                  </a:cubicBezTo>
                  <a:cubicBezTo>
                    <a:pt x="145" y="82"/>
                    <a:pt x="157" y="75"/>
                    <a:pt x="164" y="64"/>
                  </a:cubicBezTo>
                  <a:cubicBezTo>
                    <a:pt x="167" y="58"/>
                    <a:pt x="167" y="51"/>
                    <a:pt x="163" y="45"/>
                  </a:cubicBezTo>
                  <a:cubicBezTo>
                    <a:pt x="158" y="37"/>
                    <a:pt x="147" y="36"/>
                    <a:pt x="141" y="28"/>
                  </a:cubicBezTo>
                  <a:close/>
                  <a:moveTo>
                    <a:pt x="90" y="93"/>
                  </a:moveTo>
                  <a:cubicBezTo>
                    <a:pt x="86" y="96"/>
                    <a:pt x="80" y="96"/>
                    <a:pt x="77" y="91"/>
                  </a:cubicBezTo>
                  <a:cubicBezTo>
                    <a:pt x="73" y="87"/>
                    <a:pt x="74" y="81"/>
                    <a:pt x="78" y="77"/>
                  </a:cubicBezTo>
                  <a:cubicBezTo>
                    <a:pt x="82" y="74"/>
                    <a:pt x="88" y="74"/>
                    <a:pt x="92" y="79"/>
                  </a:cubicBezTo>
                  <a:cubicBezTo>
                    <a:pt x="95" y="83"/>
                    <a:pt x="95" y="89"/>
                    <a:pt x="90" y="93"/>
                  </a:cubicBezTo>
                  <a:close/>
                  <a:moveTo>
                    <a:pt x="38" y="57"/>
                  </a:moveTo>
                  <a:cubicBezTo>
                    <a:pt x="37" y="55"/>
                    <a:pt x="36" y="53"/>
                    <a:pt x="35" y="51"/>
                  </a:cubicBezTo>
                  <a:cubicBezTo>
                    <a:pt x="35" y="48"/>
                    <a:pt x="36" y="46"/>
                    <a:pt x="38" y="44"/>
                  </a:cubicBezTo>
                  <a:cubicBezTo>
                    <a:pt x="40" y="43"/>
                    <a:pt x="43" y="43"/>
                    <a:pt x="45" y="42"/>
                  </a:cubicBezTo>
                  <a:cubicBezTo>
                    <a:pt x="49" y="39"/>
                    <a:pt x="50" y="34"/>
                    <a:pt x="54" y="31"/>
                  </a:cubicBezTo>
                  <a:cubicBezTo>
                    <a:pt x="57" y="30"/>
                    <a:pt x="60" y="30"/>
                    <a:pt x="63" y="32"/>
                  </a:cubicBezTo>
                  <a:cubicBezTo>
                    <a:pt x="68" y="35"/>
                    <a:pt x="71" y="41"/>
                    <a:pt x="72" y="47"/>
                  </a:cubicBezTo>
                  <a:cubicBezTo>
                    <a:pt x="73" y="53"/>
                    <a:pt x="73" y="58"/>
                    <a:pt x="71" y="63"/>
                  </a:cubicBezTo>
                  <a:cubicBezTo>
                    <a:pt x="70" y="64"/>
                    <a:pt x="69" y="65"/>
                    <a:pt x="68" y="65"/>
                  </a:cubicBezTo>
                  <a:cubicBezTo>
                    <a:pt x="67" y="67"/>
                    <a:pt x="66" y="68"/>
                    <a:pt x="65" y="69"/>
                  </a:cubicBezTo>
                  <a:cubicBezTo>
                    <a:pt x="55" y="69"/>
                    <a:pt x="44" y="66"/>
                    <a:pt x="38" y="57"/>
                  </a:cubicBezTo>
                  <a:close/>
                  <a:moveTo>
                    <a:pt x="68" y="104"/>
                  </a:moveTo>
                  <a:cubicBezTo>
                    <a:pt x="68" y="114"/>
                    <a:pt x="65" y="125"/>
                    <a:pt x="56" y="131"/>
                  </a:cubicBezTo>
                  <a:cubicBezTo>
                    <a:pt x="54" y="132"/>
                    <a:pt x="52" y="133"/>
                    <a:pt x="50" y="133"/>
                  </a:cubicBezTo>
                  <a:cubicBezTo>
                    <a:pt x="47" y="133"/>
                    <a:pt x="45" y="132"/>
                    <a:pt x="43" y="130"/>
                  </a:cubicBezTo>
                  <a:cubicBezTo>
                    <a:pt x="42" y="128"/>
                    <a:pt x="42" y="125"/>
                    <a:pt x="41" y="123"/>
                  </a:cubicBezTo>
                  <a:cubicBezTo>
                    <a:pt x="38" y="119"/>
                    <a:pt x="33" y="118"/>
                    <a:pt x="31" y="114"/>
                  </a:cubicBezTo>
                  <a:cubicBezTo>
                    <a:pt x="29" y="111"/>
                    <a:pt x="29" y="108"/>
                    <a:pt x="31" y="105"/>
                  </a:cubicBezTo>
                  <a:cubicBezTo>
                    <a:pt x="35" y="100"/>
                    <a:pt x="40" y="97"/>
                    <a:pt x="46" y="96"/>
                  </a:cubicBezTo>
                  <a:cubicBezTo>
                    <a:pt x="52" y="95"/>
                    <a:pt x="57" y="96"/>
                    <a:pt x="63" y="97"/>
                  </a:cubicBezTo>
                  <a:cubicBezTo>
                    <a:pt x="63" y="98"/>
                    <a:pt x="64" y="100"/>
                    <a:pt x="65" y="101"/>
                  </a:cubicBezTo>
                  <a:cubicBezTo>
                    <a:pt x="66" y="102"/>
                    <a:pt x="67" y="103"/>
                    <a:pt x="68" y="103"/>
                  </a:cubicBezTo>
                  <a:lnTo>
                    <a:pt x="68" y="104"/>
                  </a:lnTo>
                  <a:close/>
                  <a:moveTo>
                    <a:pt x="103" y="102"/>
                  </a:moveTo>
                  <a:cubicBezTo>
                    <a:pt x="113" y="102"/>
                    <a:pt x="124" y="104"/>
                    <a:pt x="130" y="112"/>
                  </a:cubicBezTo>
                  <a:cubicBezTo>
                    <a:pt x="131" y="114"/>
                    <a:pt x="133" y="117"/>
                    <a:pt x="133" y="119"/>
                  </a:cubicBezTo>
                  <a:cubicBezTo>
                    <a:pt x="133" y="121"/>
                    <a:pt x="132" y="124"/>
                    <a:pt x="130" y="125"/>
                  </a:cubicBezTo>
                  <a:cubicBezTo>
                    <a:pt x="128" y="127"/>
                    <a:pt x="125" y="127"/>
                    <a:pt x="123" y="128"/>
                  </a:cubicBezTo>
                  <a:cubicBezTo>
                    <a:pt x="120" y="131"/>
                    <a:pt x="119" y="136"/>
                    <a:pt x="115" y="139"/>
                  </a:cubicBezTo>
                  <a:cubicBezTo>
                    <a:pt x="112" y="141"/>
                    <a:pt x="109" y="141"/>
                    <a:pt x="106" y="139"/>
                  </a:cubicBezTo>
                  <a:cubicBezTo>
                    <a:pt x="101" y="136"/>
                    <a:pt x="98" y="130"/>
                    <a:pt x="96" y="124"/>
                  </a:cubicBezTo>
                  <a:cubicBezTo>
                    <a:pt x="95" y="118"/>
                    <a:pt x="95" y="112"/>
                    <a:pt x="97" y="107"/>
                  </a:cubicBezTo>
                  <a:cubicBezTo>
                    <a:pt x="98" y="106"/>
                    <a:pt x="99" y="105"/>
                    <a:pt x="100" y="104"/>
                  </a:cubicBezTo>
                  <a:cubicBezTo>
                    <a:pt x="101" y="104"/>
                    <a:pt x="102" y="103"/>
                    <a:pt x="102" y="102"/>
                  </a:cubicBezTo>
                  <a:lnTo>
                    <a:pt x="103" y="102"/>
                  </a:lnTo>
                  <a:close/>
                  <a:moveTo>
                    <a:pt x="137" y="54"/>
                  </a:moveTo>
                  <a:cubicBezTo>
                    <a:pt x="139" y="57"/>
                    <a:pt x="139" y="60"/>
                    <a:pt x="137" y="63"/>
                  </a:cubicBezTo>
                  <a:cubicBezTo>
                    <a:pt x="134" y="69"/>
                    <a:pt x="128" y="72"/>
                    <a:pt x="122" y="73"/>
                  </a:cubicBezTo>
                  <a:cubicBezTo>
                    <a:pt x="117" y="75"/>
                    <a:pt x="111" y="74"/>
                    <a:pt x="106" y="73"/>
                  </a:cubicBezTo>
                  <a:cubicBezTo>
                    <a:pt x="105" y="72"/>
                    <a:pt x="104" y="70"/>
                    <a:pt x="103" y="69"/>
                  </a:cubicBezTo>
                  <a:cubicBezTo>
                    <a:pt x="102" y="68"/>
                    <a:pt x="101" y="67"/>
                    <a:pt x="100" y="66"/>
                  </a:cubicBezTo>
                  <a:cubicBezTo>
                    <a:pt x="100" y="56"/>
                    <a:pt x="102" y="45"/>
                    <a:pt x="110" y="39"/>
                  </a:cubicBezTo>
                  <a:cubicBezTo>
                    <a:pt x="112" y="38"/>
                    <a:pt x="114" y="36"/>
                    <a:pt x="117" y="36"/>
                  </a:cubicBezTo>
                  <a:cubicBezTo>
                    <a:pt x="119" y="36"/>
                    <a:pt x="122" y="37"/>
                    <a:pt x="123" y="39"/>
                  </a:cubicBezTo>
                  <a:cubicBezTo>
                    <a:pt x="125" y="41"/>
                    <a:pt x="125" y="44"/>
                    <a:pt x="126" y="46"/>
                  </a:cubicBezTo>
                  <a:cubicBezTo>
                    <a:pt x="129" y="50"/>
                    <a:pt x="134" y="50"/>
                    <a:pt x="137" y="5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3" name="Freeform 293"/>
            <p:cNvSpPr>
              <a:spLocks/>
            </p:cNvSpPr>
            <p:nvPr/>
          </p:nvSpPr>
          <p:spPr bwMode="auto">
            <a:xfrm>
              <a:off x="9967913" y="2033588"/>
              <a:ext cx="41275" cy="85725"/>
            </a:xfrm>
            <a:custGeom>
              <a:avLst/>
              <a:gdLst>
                <a:gd name="T0" fmla="*/ 2 w 11"/>
                <a:gd name="T1" fmla="*/ 21 h 23"/>
                <a:gd name="T2" fmla="*/ 10 w 11"/>
                <a:gd name="T3" fmla="*/ 20 h 23"/>
                <a:gd name="T4" fmla="*/ 11 w 11"/>
                <a:gd name="T5" fmla="*/ 12 h 23"/>
                <a:gd name="T6" fmla="*/ 7 w 11"/>
                <a:gd name="T7" fmla="*/ 0 h 23"/>
                <a:gd name="T8" fmla="*/ 1 w 11"/>
                <a:gd name="T9" fmla="*/ 12 h 23"/>
                <a:gd name="T10" fmla="*/ 2 w 11"/>
                <a:gd name="T1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3">
                  <a:moveTo>
                    <a:pt x="2" y="21"/>
                  </a:moveTo>
                  <a:cubicBezTo>
                    <a:pt x="4" y="23"/>
                    <a:pt x="8" y="22"/>
                    <a:pt x="10" y="20"/>
                  </a:cubicBezTo>
                  <a:cubicBezTo>
                    <a:pt x="11" y="17"/>
                    <a:pt x="11" y="15"/>
                    <a:pt x="11" y="12"/>
                  </a:cubicBezTo>
                  <a:cubicBezTo>
                    <a:pt x="10" y="8"/>
                    <a:pt x="9" y="3"/>
                    <a:pt x="7" y="0"/>
                  </a:cubicBezTo>
                  <a:cubicBezTo>
                    <a:pt x="7" y="0"/>
                    <a:pt x="2" y="7"/>
                    <a:pt x="1" y="12"/>
                  </a:cubicBezTo>
                  <a:cubicBezTo>
                    <a:pt x="0" y="15"/>
                    <a:pt x="0" y="19"/>
                    <a:pt x="2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4" name="Freeform 294"/>
            <p:cNvSpPr>
              <a:spLocks/>
            </p:cNvSpPr>
            <p:nvPr/>
          </p:nvSpPr>
          <p:spPr bwMode="auto">
            <a:xfrm>
              <a:off x="9712326" y="1765300"/>
              <a:ext cx="85725" cy="46038"/>
            </a:xfrm>
            <a:custGeom>
              <a:avLst/>
              <a:gdLst>
                <a:gd name="T0" fmla="*/ 11 w 23"/>
                <a:gd name="T1" fmla="*/ 11 h 12"/>
                <a:gd name="T2" fmla="*/ 23 w 23"/>
                <a:gd name="T3" fmla="*/ 7 h 12"/>
                <a:gd name="T4" fmla="*/ 11 w 23"/>
                <a:gd name="T5" fmla="*/ 1 h 12"/>
                <a:gd name="T6" fmla="*/ 2 w 23"/>
                <a:gd name="T7" fmla="*/ 2 h 12"/>
                <a:gd name="T8" fmla="*/ 4 w 23"/>
                <a:gd name="T9" fmla="*/ 10 h 12"/>
                <a:gd name="T10" fmla="*/ 11 w 23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">
                  <a:moveTo>
                    <a:pt x="11" y="11"/>
                  </a:moveTo>
                  <a:cubicBezTo>
                    <a:pt x="15" y="11"/>
                    <a:pt x="19" y="9"/>
                    <a:pt x="23" y="7"/>
                  </a:cubicBezTo>
                  <a:cubicBezTo>
                    <a:pt x="23" y="7"/>
                    <a:pt x="16" y="2"/>
                    <a:pt x="11" y="1"/>
                  </a:cubicBez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1" y="8"/>
                    <a:pt x="4" y="10"/>
                  </a:cubicBezTo>
                  <a:cubicBezTo>
                    <a:pt x="6" y="12"/>
                    <a:pt x="8" y="12"/>
                    <a:pt x="11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5" name="Freeform 295"/>
            <p:cNvSpPr>
              <a:spLocks noEditPoints="1"/>
            </p:cNvSpPr>
            <p:nvPr/>
          </p:nvSpPr>
          <p:spPr bwMode="auto">
            <a:xfrm>
              <a:off x="7070726" y="512763"/>
              <a:ext cx="406400" cy="425450"/>
            </a:xfrm>
            <a:custGeom>
              <a:avLst/>
              <a:gdLst>
                <a:gd name="T0" fmla="*/ 88 w 108"/>
                <a:gd name="T1" fmla="*/ 44 h 113"/>
                <a:gd name="T2" fmla="*/ 94 w 108"/>
                <a:gd name="T3" fmla="*/ 26 h 113"/>
                <a:gd name="T4" fmla="*/ 69 w 108"/>
                <a:gd name="T5" fmla="*/ 23 h 113"/>
                <a:gd name="T6" fmla="*/ 62 w 108"/>
                <a:gd name="T7" fmla="*/ 3 h 113"/>
                <a:gd name="T8" fmla="*/ 42 w 108"/>
                <a:gd name="T9" fmla="*/ 20 h 113"/>
                <a:gd name="T10" fmla="*/ 27 w 108"/>
                <a:gd name="T11" fmla="*/ 13 h 113"/>
                <a:gd name="T12" fmla="*/ 21 w 108"/>
                <a:gd name="T13" fmla="*/ 40 h 113"/>
                <a:gd name="T14" fmla="*/ 4 w 108"/>
                <a:gd name="T15" fmla="*/ 45 h 113"/>
                <a:gd name="T16" fmla="*/ 19 w 108"/>
                <a:gd name="T17" fmla="*/ 68 h 113"/>
                <a:gd name="T18" fmla="*/ 10 w 108"/>
                <a:gd name="T19" fmla="*/ 85 h 113"/>
                <a:gd name="T20" fmla="*/ 40 w 108"/>
                <a:gd name="T21" fmla="*/ 87 h 113"/>
                <a:gd name="T22" fmla="*/ 40 w 108"/>
                <a:gd name="T23" fmla="*/ 99 h 113"/>
                <a:gd name="T24" fmla="*/ 63 w 108"/>
                <a:gd name="T25" fmla="*/ 106 h 113"/>
                <a:gd name="T26" fmla="*/ 73 w 108"/>
                <a:gd name="T27" fmla="*/ 96 h 113"/>
                <a:gd name="T28" fmla="*/ 94 w 108"/>
                <a:gd name="T29" fmla="*/ 84 h 113"/>
                <a:gd name="T30" fmla="*/ 94 w 108"/>
                <a:gd name="T31" fmla="*/ 72 h 113"/>
                <a:gd name="T32" fmla="*/ 101 w 108"/>
                <a:gd name="T33" fmla="*/ 48 h 113"/>
                <a:gd name="T34" fmla="*/ 53 w 108"/>
                <a:gd name="T35" fmla="*/ 68 h 113"/>
                <a:gd name="T36" fmla="*/ 45 w 108"/>
                <a:gd name="T37" fmla="*/ 62 h 113"/>
                <a:gd name="T38" fmla="*/ 53 w 108"/>
                <a:gd name="T39" fmla="*/ 49 h 113"/>
                <a:gd name="T40" fmla="*/ 79 w 108"/>
                <a:gd name="T41" fmla="*/ 29 h 113"/>
                <a:gd name="T42" fmla="*/ 80 w 108"/>
                <a:gd name="T43" fmla="*/ 38 h 113"/>
                <a:gd name="T44" fmla="*/ 65 w 108"/>
                <a:gd name="T45" fmla="*/ 51 h 113"/>
                <a:gd name="T46" fmla="*/ 68 w 108"/>
                <a:gd name="T47" fmla="*/ 38 h 113"/>
                <a:gd name="T48" fmla="*/ 52 w 108"/>
                <a:gd name="T49" fmla="*/ 17 h 113"/>
                <a:gd name="T50" fmla="*/ 60 w 108"/>
                <a:gd name="T51" fmla="*/ 22 h 113"/>
                <a:gd name="T52" fmla="*/ 58 w 108"/>
                <a:gd name="T53" fmla="*/ 42 h 113"/>
                <a:gd name="T54" fmla="*/ 53 w 108"/>
                <a:gd name="T55" fmla="*/ 44 h 113"/>
                <a:gd name="T56" fmla="*/ 55 w 108"/>
                <a:gd name="T57" fmla="*/ 45 h 113"/>
                <a:gd name="T58" fmla="*/ 51 w 108"/>
                <a:gd name="T59" fmla="*/ 45 h 113"/>
                <a:gd name="T60" fmla="*/ 53 w 108"/>
                <a:gd name="T61" fmla="*/ 44 h 113"/>
                <a:gd name="T62" fmla="*/ 52 w 108"/>
                <a:gd name="T63" fmla="*/ 17 h 113"/>
                <a:gd name="T64" fmla="*/ 37 w 108"/>
                <a:gd name="T65" fmla="*/ 29 h 113"/>
                <a:gd name="T66" fmla="*/ 47 w 108"/>
                <a:gd name="T67" fmla="*/ 46 h 113"/>
                <a:gd name="T68" fmla="*/ 43 w 108"/>
                <a:gd name="T69" fmla="*/ 49 h 113"/>
                <a:gd name="T70" fmla="*/ 41 w 108"/>
                <a:gd name="T71" fmla="*/ 47 h 113"/>
                <a:gd name="T72" fmla="*/ 27 w 108"/>
                <a:gd name="T73" fmla="*/ 30 h 113"/>
                <a:gd name="T74" fmla="*/ 13 w 108"/>
                <a:gd name="T75" fmla="*/ 51 h 113"/>
                <a:gd name="T76" fmla="*/ 32 w 108"/>
                <a:gd name="T77" fmla="*/ 51 h 113"/>
                <a:gd name="T78" fmla="*/ 40 w 108"/>
                <a:gd name="T79" fmla="*/ 58 h 113"/>
                <a:gd name="T80" fmla="*/ 37 w 108"/>
                <a:gd name="T81" fmla="*/ 59 h 113"/>
                <a:gd name="T82" fmla="*/ 16 w 108"/>
                <a:gd name="T83" fmla="*/ 56 h 113"/>
                <a:gd name="T84" fmla="*/ 37 w 108"/>
                <a:gd name="T85" fmla="*/ 76 h 113"/>
                <a:gd name="T86" fmla="*/ 20 w 108"/>
                <a:gd name="T87" fmla="*/ 82 h 113"/>
                <a:gd name="T88" fmla="*/ 34 w 108"/>
                <a:gd name="T89" fmla="*/ 68 h 113"/>
                <a:gd name="T90" fmla="*/ 44 w 108"/>
                <a:gd name="T91" fmla="*/ 69 h 113"/>
                <a:gd name="T92" fmla="*/ 56 w 108"/>
                <a:gd name="T93" fmla="*/ 97 h 113"/>
                <a:gd name="T94" fmla="*/ 49 w 108"/>
                <a:gd name="T95" fmla="*/ 92 h 113"/>
                <a:gd name="T96" fmla="*/ 51 w 108"/>
                <a:gd name="T97" fmla="*/ 72 h 113"/>
                <a:gd name="T98" fmla="*/ 56 w 108"/>
                <a:gd name="T99" fmla="*/ 72 h 113"/>
                <a:gd name="T100" fmla="*/ 56 w 108"/>
                <a:gd name="T101" fmla="*/ 97 h 113"/>
                <a:gd name="T102" fmla="*/ 74 w 108"/>
                <a:gd name="T103" fmla="*/ 85 h 113"/>
                <a:gd name="T104" fmla="*/ 62 w 108"/>
                <a:gd name="T105" fmla="*/ 69 h 113"/>
                <a:gd name="T106" fmla="*/ 66 w 108"/>
                <a:gd name="T107" fmla="*/ 66 h 113"/>
                <a:gd name="T108" fmla="*/ 68 w 108"/>
                <a:gd name="T109" fmla="*/ 67 h 113"/>
                <a:gd name="T110" fmla="*/ 83 w 108"/>
                <a:gd name="T111" fmla="*/ 83 h 113"/>
                <a:gd name="T112" fmla="*/ 96 w 108"/>
                <a:gd name="T113" fmla="*/ 60 h 113"/>
                <a:gd name="T114" fmla="*/ 76 w 108"/>
                <a:gd name="T115" fmla="*/ 62 h 113"/>
                <a:gd name="T116" fmla="*/ 67 w 108"/>
                <a:gd name="T117" fmla="*/ 59 h 113"/>
                <a:gd name="T118" fmla="*/ 67 w 108"/>
                <a:gd name="T119" fmla="*/ 56 h 113"/>
                <a:gd name="T120" fmla="*/ 71 w 108"/>
                <a:gd name="T121" fmla="*/ 55 h 113"/>
                <a:gd name="T122" fmla="*/ 92 w 108"/>
                <a:gd name="T123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113">
                  <a:moveTo>
                    <a:pt x="101" y="48"/>
                  </a:moveTo>
                  <a:cubicBezTo>
                    <a:pt x="97" y="45"/>
                    <a:pt x="92" y="44"/>
                    <a:pt x="88" y="44"/>
                  </a:cubicBezTo>
                  <a:cubicBezTo>
                    <a:pt x="89" y="42"/>
                    <a:pt x="90" y="41"/>
                    <a:pt x="91" y="40"/>
                  </a:cubicBezTo>
                  <a:cubicBezTo>
                    <a:pt x="94" y="36"/>
                    <a:pt x="96" y="31"/>
                    <a:pt x="94" y="26"/>
                  </a:cubicBezTo>
                  <a:cubicBezTo>
                    <a:pt x="92" y="20"/>
                    <a:pt x="86" y="17"/>
                    <a:pt x="80" y="17"/>
                  </a:cubicBezTo>
                  <a:cubicBezTo>
                    <a:pt x="76" y="18"/>
                    <a:pt x="72" y="20"/>
                    <a:pt x="69" y="23"/>
                  </a:cubicBezTo>
                  <a:cubicBezTo>
                    <a:pt x="69" y="20"/>
                    <a:pt x="69" y="17"/>
                    <a:pt x="69" y="15"/>
                  </a:cubicBezTo>
                  <a:cubicBezTo>
                    <a:pt x="68" y="10"/>
                    <a:pt x="66" y="5"/>
                    <a:pt x="62" y="3"/>
                  </a:cubicBezTo>
                  <a:cubicBezTo>
                    <a:pt x="56" y="0"/>
                    <a:pt x="49" y="3"/>
                    <a:pt x="45" y="8"/>
                  </a:cubicBezTo>
                  <a:cubicBezTo>
                    <a:pt x="43" y="11"/>
                    <a:pt x="42" y="16"/>
                    <a:pt x="42" y="20"/>
                  </a:cubicBezTo>
                  <a:cubicBezTo>
                    <a:pt x="41" y="19"/>
                    <a:pt x="40" y="18"/>
                    <a:pt x="39" y="18"/>
                  </a:cubicBezTo>
                  <a:cubicBezTo>
                    <a:pt x="36" y="14"/>
                    <a:pt x="31" y="12"/>
                    <a:pt x="27" y="13"/>
                  </a:cubicBezTo>
                  <a:cubicBezTo>
                    <a:pt x="21" y="14"/>
                    <a:pt x="17" y="21"/>
                    <a:pt x="17" y="27"/>
                  </a:cubicBezTo>
                  <a:cubicBezTo>
                    <a:pt x="17" y="32"/>
                    <a:pt x="19" y="36"/>
                    <a:pt x="21" y="40"/>
                  </a:cubicBezTo>
                  <a:cubicBezTo>
                    <a:pt x="19" y="40"/>
                    <a:pt x="17" y="39"/>
                    <a:pt x="16" y="39"/>
                  </a:cubicBezTo>
                  <a:cubicBezTo>
                    <a:pt x="11" y="40"/>
                    <a:pt x="6" y="41"/>
                    <a:pt x="4" y="45"/>
                  </a:cubicBezTo>
                  <a:cubicBezTo>
                    <a:pt x="0" y="51"/>
                    <a:pt x="2" y="58"/>
                    <a:pt x="6" y="63"/>
                  </a:cubicBezTo>
                  <a:cubicBezTo>
                    <a:pt x="10" y="66"/>
                    <a:pt x="14" y="68"/>
                    <a:pt x="19" y="68"/>
                  </a:cubicBezTo>
                  <a:cubicBezTo>
                    <a:pt x="17" y="69"/>
                    <a:pt x="16" y="71"/>
                    <a:pt x="15" y="72"/>
                  </a:cubicBezTo>
                  <a:cubicBezTo>
                    <a:pt x="11" y="75"/>
                    <a:pt x="9" y="80"/>
                    <a:pt x="10" y="85"/>
                  </a:cubicBezTo>
                  <a:cubicBezTo>
                    <a:pt x="11" y="91"/>
                    <a:pt x="18" y="95"/>
                    <a:pt x="24" y="95"/>
                  </a:cubicBezTo>
                  <a:cubicBezTo>
                    <a:pt x="30" y="95"/>
                    <a:pt x="36" y="91"/>
                    <a:pt x="40" y="87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90"/>
                    <a:pt x="39" y="95"/>
                    <a:pt x="40" y="99"/>
                  </a:cubicBezTo>
                  <a:cubicBezTo>
                    <a:pt x="41" y="103"/>
                    <a:pt x="43" y="108"/>
                    <a:pt x="47" y="110"/>
                  </a:cubicBezTo>
                  <a:cubicBezTo>
                    <a:pt x="53" y="113"/>
                    <a:pt x="60" y="111"/>
                    <a:pt x="63" y="106"/>
                  </a:cubicBezTo>
                  <a:cubicBezTo>
                    <a:pt x="67" y="102"/>
                    <a:pt x="67" y="96"/>
                    <a:pt x="67" y="91"/>
                  </a:cubicBezTo>
                  <a:cubicBezTo>
                    <a:pt x="69" y="93"/>
                    <a:pt x="71" y="95"/>
                    <a:pt x="73" y="96"/>
                  </a:cubicBezTo>
                  <a:cubicBezTo>
                    <a:pt x="76" y="99"/>
                    <a:pt x="81" y="101"/>
                    <a:pt x="86" y="99"/>
                  </a:cubicBezTo>
                  <a:cubicBezTo>
                    <a:pt x="92" y="97"/>
                    <a:pt x="95" y="90"/>
                    <a:pt x="94" y="84"/>
                  </a:cubicBezTo>
                  <a:cubicBezTo>
                    <a:pt x="94" y="80"/>
                    <a:pt x="91" y="75"/>
                    <a:pt x="88" y="72"/>
                  </a:cubicBezTo>
                  <a:cubicBezTo>
                    <a:pt x="90" y="72"/>
                    <a:pt x="92" y="72"/>
                    <a:pt x="94" y="72"/>
                  </a:cubicBezTo>
                  <a:cubicBezTo>
                    <a:pt x="98" y="71"/>
                    <a:pt x="103" y="69"/>
                    <a:pt x="105" y="64"/>
                  </a:cubicBezTo>
                  <a:cubicBezTo>
                    <a:pt x="108" y="59"/>
                    <a:pt x="106" y="52"/>
                    <a:pt x="101" y="48"/>
                  </a:cubicBezTo>
                  <a:close/>
                  <a:moveTo>
                    <a:pt x="63" y="59"/>
                  </a:moveTo>
                  <a:cubicBezTo>
                    <a:pt x="63" y="64"/>
                    <a:pt x="58" y="68"/>
                    <a:pt x="53" y="68"/>
                  </a:cubicBezTo>
                  <a:cubicBezTo>
                    <a:pt x="50" y="68"/>
                    <a:pt x="46" y="66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4" y="61"/>
                    <a:pt x="44" y="60"/>
                    <a:pt x="44" y="59"/>
                  </a:cubicBezTo>
                  <a:cubicBezTo>
                    <a:pt x="44" y="53"/>
                    <a:pt x="48" y="49"/>
                    <a:pt x="53" y="49"/>
                  </a:cubicBezTo>
                  <a:cubicBezTo>
                    <a:pt x="58" y="49"/>
                    <a:pt x="63" y="53"/>
                    <a:pt x="63" y="59"/>
                  </a:cubicBezTo>
                  <a:close/>
                  <a:moveTo>
                    <a:pt x="79" y="29"/>
                  </a:moveTo>
                  <a:cubicBezTo>
                    <a:pt x="82" y="27"/>
                    <a:pt x="85" y="27"/>
                    <a:pt x="85" y="30"/>
                  </a:cubicBezTo>
                  <a:cubicBezTo>
                    <a:pt x="85" y="32"/>
                    <a:pt x="83" y="35"/>
                    <a:pt x="80" y="38"/>
                  </a:cubicBezTo>
                  <a:cubicBezTo>
                    <a:pt x="78" y="41"/>
                    <a:pt x="75" y="43"/>
                    <a:pt x="72" y="45"/>
                  </a:cubicBezTo>
                  <a:cubicBezTo>
                    <a:pt x="70" y="48"/>
                    <a:pt x="67" y="49"/>
                    <a:pt x="65" y="51"/>
                  </a:cubicBezTo>
                  <a:cubicBezTo>
                    <a:pt x="64" y="50"/>
                    <a:pt x="63" y="48"/>
                    <a:pt x="62" y="47"/>
                  </a:cubicBezTo>
                  <a:cubicBezTo>
                    <a:pt x="64" y="44"/>
                    <a:pt x="66" y="41"/>
                    <a:pt x="68" y="38"/>
                  </a:cubicBezTo>
                  <a:cubicBezTo>
                    <a:pt x="71" y="34"/>
                    <a:pt x="75" y="31"/>
                    <a:pt x="79" y="29"/>
                  </a:cubicBezTo>
                  <a:close/>
                  <a:moveTo>
                    <a:pt x="52" y="17"/>
                  </a:moveTo>
                  <a:cubicBezTo>
                    <a:pt x="54" y="13"/>
                    <a:pt x="56" y="11"/>
                    <a:pt x="58" y="13"/>
                  </a:cubicBezTo>
                  <a:cubicBezTo>
                    <a:pt x="59" y="15"/>
                    <a:pt x="60" y="18"/>
                    <a:pt x="60" y="22"/>
                  </a:cubicBezTo>
                  <a:cubicBezTo>
                    <a:pt x="60" y="26"/>
                    <a:pt x="60" y="29"/>
                    <a:pt x="60" y="33"/>
                  </a:cubicBezTo>
                  <a:cubicBezTo>
                    <a:pt x="59" y="36"/>
                    <a:pt x="59" y="39"/>
                    <a:pt x="58" y="42"/>
                  </a:cubicBezTo>
                  <a:cubicBezTo>
                    <a:pt x="58" y="43"/>
                    <a:pt x="58" y="43"/>
                    <a:pt x="58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4" y="44"/>
                    <a:pt x="53" y="44"/>
                  </a:cubicBezTo>
                  <a:cubicBezTo>
                    <a:pt x="52" y="44"/>
                    <a:pt x="52" y="45"/>
                    <a:pt x="51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39"/>
                    <a:pt x="52" y="35"/>
                    <a:pt x="51" y="31"/>
                  </a:cubicBezTo>
                  <a:cubicBezTo>
                    <a:pt x="51" y="26"/>
                    <a:pt x="51" y="21"/>
                    <a:pt x="52" y="17"/>
                  </a:cubicBezTo>
                  <a:close/>
                  <a:moveTo>
                    <a:pt x="29" y="23"/>
                  </a:moveTo>
                  <a:cubicBezTo>
                    <a:pt x="31" y="24"/>
                    <a:pt x="34" y="26"/>
                    <a:pt x="37" y="29"/>
                  </a:cubicBezTo>
                  <a:cubicBezTo>
                    <a:pt x="39" y="32"/>
                    <a:pt x="41" y="35"/>
                    <a:pt x="43" y="38"/>
                  </a:cubicBezTo>
                  <a:cubicBezTo>
                    <a:pt x="44" y="40"/>
                    <a:pt x="46" y="43"/>
                    <a:pt x="47" y="46"/>
                  </a:cubicBezTo>
                  <a:cubicBezTo>
                    <a:pt x="46" y="47"/>
                    <a:pt x="44" y="48"/>
                    <a:pt x="43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2" y="48"/>
                    <a:pt x="42" y="47"/>
                    <a:pt x="41" y="47"/>
                  </a:cubicBezTo>
                  <a:cubicBezTo>
                    <a:pt x="39" y="45"/>
                    <a:pt x="37" y="43"/>
                    <a:pt x="35" y="41"/>
                  </a:cubicBezTo>
                  <a:cubicBezTo>
                    <a:pt x="32" y="38"/>
                    <a:pt x="29" y="33"/>
                    <a:pt x="27" y="30"/>
                  </a:cubicBezTo>
                  <a:cubicBezTo>
                    <a:pt x="26" y="26"/>
                    <a:pt x="27" y="23"/>
                    <a:pt x="29" y="23"/>
                  </a:cubicBezTo>
                  <a:close/>
                  <a:moveTo>
                    <a:pt x="13" y="51"/>
                  </a:moveTo>
                  <a:cubicBezTo>
                    <a:pt x="14" y="49"/>
                    <a:pt x="18" y="49"/>
                    <a:pt x="22" y="49"/>
                  </a:cubicBezTo>
                  <a:cubicBezTo>
                    <a:pt x="25" y="49"/>
                    <a:pt x="29" y="50"/>
                    <a:pt x="32" y="51"/>
                  </a:cubicBezTo>
                  <a:cubicBezTo>
                    <a:pt x="35" y="52"/>
                    <a:pt x="38" y="53"/>
                    <a:pt x="41" y="53"/>
                  </a:cubicBezTo>
                  <a:cubicBezTo>
                    <a:pt x="40" y="55"/>
                    <a:pt x="40" y="56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58"/>
                    <a:pt x="38" y="59"/>
                    <a:pt x="37" y="59"/>
                  </a:cubicBezTo>
                  <a:cubicBezTo>
                    <a:pt x="34" y="59"/>
                    <a:pt x="31" y="59"/>
                    <a:pt x="29" y="59"/>
                  </a:cubicBezTo>
                  <a:cubicBezTo>
                    <a:pt x="24" y="59"/>
                    <a:pt x="19" y="58"/>
                    <a:pt x="16" y="56"/>
                  </a:cubicBezTo>
                  <a:cubicBezTo>
                    <a:pt x="12" y="55"/>
                    <a:pt x="10" y="52"/>
                    <a:pt x="13" y="51"/>
                  </a:cubicBezTo>
                  <a:close/>
                  <a:moveTo>
                    <a:pt x="37" y="76"/>
                  </a:moveTo>
                  <a:cubicBezTo>
                    <a:pt x="34" y="79"/>
                    <a:pt x="30" y="83"/>
                    <a:pt x="26" y="84"/>
                  </a:cubicBezTo>
                  <a:cubicBezTo>
                    <a:pt x="23" y="85"/>
                    <a:pt x="20" y="85"/>
                    <a:pt x="20" y="82"/>
                  </a:cubicBezTo>
                  <a:cubicBezTo>
                    <a:pt x="21" y="80"/>
                    <a:pt x="23" y="77"/>
                    <a:pt x="26" y="74"/>
                  </a:cubicBezTo>
                  <a:cubicBezTo>
                    <a:pt x="28" y="72"/>
                    <a:pt x="31" y="70"/>
                    <a:pt x="34" y="68"/>
                  </a:cubicBezTo>
                  <a:cubicBezTo>
                    <a:pt x="36" y="67"/>
                    <a:pt x="38" y="65"/>
                    <a:pt x="41" y="64"/>
                  </a:cubicBezTo>
                  <a:cubicBezTo>
                    <a:pt x="41" y="66"/>
                    <a:pt x="43" y="67"/>
                    <a:pt x="44" y="69"/>
                  </a:cubicBezTo>
                  <a:cubicBezTo>
                    <a:pt x="42" y="71"/>
                    <a:pt x="40" y="74"/>
                    <a:pt x="37" y="76"/>
                  </a:cubicBezTo>
                  <a:close/>
                  <a:moveTo>
                    <a:pt x="56" y="97"/>
                  </a:moveTo>
                  <a:cubicBezTo>
                    <a:pt x="55" y="101"/>
                    <a:pt x="53" y="103"/>
                    <a:pt x="51" y="101"/>
                  </a:cubicBezTo>
                  <a:cubicBezTo>
                    <a:pt x="50" y="99"/>
                    <a:pt x="49" y="95"/>
                    <a:pt x="49" y="92"/>
                  </a:cubicBezTo>
                  <a:cubicBezTo>
                    <a:pt x="49" y="88"/>
                    <a:pt x="49" y="84"/>
                    <a:pt x="49" y="81"/>
                  </a:cubicBezTo>
                  <a:cubicBezTo>
                    <a:pt x="50" y="78"/>
                    <a:pt x="50" y="75"/>
                    <a:pt x="51" y="72"/>
                  </a:cubicBezTo>
                  <a:cubicBezTo>
                    <a:pt x="51" y="72"/>
                    <a:pt x="52" y="73"/>
                    <a:pt x="53" y="73"/>
                  </a:cubicBezTo>
                  <a:cubicBezTo>
                    <a:pt x="54" y="73"/>
                    <a:pt x="55" y="72"/>
                    <a:pt x="56" y="72"/>
                  </a:cubicBezTo>
                  <a:cubicBezTo>
                    <a:pt x="57" y="76"/>
                    <a:pt x="57" y="79"/>
                    <a:pt x="58" y="83"/>
                  </a:cubicBezTo>
                  <a:cubicBezTo>
                    <a:pt x="58" y="88"/>
                    <a:pt x="58" y="93"/>
                    <a:pt x="56" y="97"/>
                  </a:cubicBezTo>
                  <a:close/>
                  <a:moveTo>
                    <a:pt x="82" y="89"/>
                  </a:moveTo>
                  <a:cubicBezTo>
                    <a:pt x="80" y="89"/>
                    <a:pt x="77" y="87"/>
                    <a:pt x="74" y="85"/>
                  </a:cubicBezTo>
                  <a:cubicBezTo>
                    <a:pt x="71" y="82"/>
                    <a:pt x="69" y="79"/>
                    <a:pt x="67" y="77"/>
                  </a:cubicBezTo>
                  <a:cubicBezTo>
                    <a:pt x="65" y="74"/>
                    <a:pt x="64" y="72"/>
                    <a:pt x="62" y="69"/>
                  </a:cubicBezTo>
                  <a:cubicBezTo>
                    <a:pt x="63" y="68"/>
                    <a:pt x="64" y="67"/>
                    <a:pt x="65" y="65"/>
                  </a:cubicBezTo>
                  <a:cubicBezTo>
                    <a:pt x="65" y="66"/>
                    <a:pt x="66" y="66"/>
                    <a:pt x="66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7" y="67"/>
                    <a:pt x="67" y="67"/>
                    <a:pt x="68" y="67"/>
                  </a:cubicBezTo>
                  <a:cubicBezTo>
                    <a:pt x="70" y="69"/>
                    <a:pt x="72" y="70"/>
                    <a:pt x="75" y="72"/>
                  </a:cubicBezTo>
                  <a:cubicBezTo>
                    <a:pt x="78" y="76"/>
                    <a:pt x="81" y="79"/>
                    <a:pt x="83" y="83"/>
                  </a:cubicBezTo>
                  <a:cubicBezTo>
                    <a:pt x="85" y="87"/>
                    <a:pt x="85" y="90"/>
                    <a:pt x="82" y="89"/>
                  </a:cubicBezTo>
                  <a:close/>
                  <a:moveTo>
                    <a:pt x="96" y="60"/>
                  </a:moveTo>
                  <a:cubicBezTo>
                    <a:pt x="94" y="62"/>
                    <a:pt x="90" y="63"/>
                    <a:pt x="87" y="63"/>
                  </a:cubicBezTo>
                  <a:cubicBezTo>
                    <a:pt x="83" y="63"/>
                    <a:pt x="80" y="63"/>
                    <a:pt x="76" y="62"/>
                  </a:cubicBezTo>
                  <a:cubicBezTo>
                    <a:pt x="73" y="62"/>
                    <a:pt x="70" y="61"/>
                    <a:pt x="67" y="61"/>
                  </a:cubicBezTo>
                  <a:cubicBezTo>
                    <a:pt x="67" y="60"/>
                    <a:pt x="67" y="59"/>
                    <a:pt x="67" y="59"/>
                  </a:cubicBezTo>
                  <a:cubicBezTo>
                    <a:pt x="67" y="58"/>
                    <a:pt x="67" y="57"/>
                    <a:pt x="67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9" y="56"/>
                    <a:pt x="70" y="55"/>
                    <a:pt x="71" y="55"/>
                  </a:cubicBezTo>
                  <a:cubicBezTo>
                    <a:pt x="73" y="54"/>
                    <a:pt x="76" y="54"/>
                    <a:pt x="79" y="54"/>
                  </a:cubicBezTo>
                  <a:cubicBezTo>
                    <a:pt x="83" y="53"/>
                    <a:pt x="88" y="54"/>
                    <a:pt x="92" y="55"/>
                  </a:cubicBezTo>
                  <a:cubicBezTo>
                    <a:pt x="96" y="56"/>
                    <a:pt x="98" y="59"/>
                    <a:pt x="96" y="6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6" name="Freeform 296"/>
            <p:cNvSpPr>
              <a:spLocks noEditPoints="1"/>
            </p:cNvSpPr>
            <p:nvPr/>
          </p:nvSpPr>
          <p:spPr bwMode="auto">
            <a:xfrm>
              <a:off x="10691813" y="2352675"/>
              <a:ext cx="544513" cy="512763"/>
            </a:xfrm>
            <a:custGeom>
              <a:avLst/>
              <a:gdLst>
                <a:gd name="T0" fmla="*/ 118 w 145"/>
                <a:gd name="T1" fmla="*/ 52 h 136"/>
                <a:gd name="T2" fmla="*/ 127 w 145"/>
                <a:gd name="T3" fmla="*/ 31 h 136"/>
                <a:gd name="T4" fmla="*/ 93 w 145"/>
                <a:gd name="T5" fmla="*/ 27 h 136"/>
                <a:gd name="T6" fmla="*/ 83 w 145"/>
                <a:gd name="T7" fmla="*/ 4 h 136"/>
                <a:gd name="T8" fmla="*/ 56 w 145"/>
                <a:gd name="T9" fmla="*/ 25 h 136"/>
                <a:gd name="T10" fmla="*/ 36 w 145"/>
                <a:gd name="T11" fmla="*/ 16 h 136"/>
                <a:gd name="T12" fmla="*/ 29 w 145"/>
                <a:gd name="T13" fmla="*/ 48 h 136"/>
                <a:gd name="T14" fmla="*/ 5 w 145"/>
                <a:gd name="T15" fmla="*/ 55 h 136"/>
                <a:gd name="T16" fmla="*/ 25 w 145"/>
                <a:gd name="T17" fmla="*/ 82 h 136"/>
                <a:gd name="T18" fmla="*/ 14 w 145"/>
                <a:gd name="T19" fmla="*/ 102 h 136"/>
                <a:gd name="T20" fmla="*/ 53 w 145"/>
                <a:gd name="T21" fmla="*/ 104 h 136"/>
                <a:gd name="T22" fmla="*/ 54 w 145"/>
                <a:gd name="T23" fmla="*/ 119 h 136"/>
                <a:gd name="T24" fmla="*/ 85 w 145"/>
                <a:gd name="T25" fmla="*/ 127 h 136"/>
                <a:gd name="T26" fmla="*/ 98 w 145"/>
                <a:gd name="T27" fmla="*/ 116 h 136"/>
                <a:gd name="T28" fmla="*/ 126 w 145"/>
                <a:gd name="T29" fmla="*/ 101 h 136"/>
                <a:gd name="T30" fmla="*/ 126 w 145"/>
                <a:gd name="T31" fmla="*/ 86 h 136"/>
                <a:gd name="T32" fmla="*/ 135 w 145"/>
                <a:gd name="T33" fmla="*/ 57 h 136"/>
                <a:gd name="T34" fmla="*/ 72 w 145"/>
                <a:gd name="T35" fmla="*/ 82 h 136"/>
                <a:gd name="T36" fmla="*/ 60 w 145"/>
                <a:gd name="T37" fmla="*/ 74 h 136"/>
                <a:gd name="T38" fmla="*/ 72 w 145"/>
                <a:gd name="T39" fmla="*/ 59 h 136"/>
                <a:gd name="T40" fmla="*/ 105 w 145"/>
                <a:gd name="T41" fmla="*/ 35 h 136"/>
                <a:gd name="T42" fmla="*/ 108 w 145"/>
                <a:gd name="T43" fmla="*/ 46 h 136"/>
                <a:gd name="T44" fmla="*/ 87 w 145"/>
                <a:gd name="T45" fmla="*/ 62 h 136"/>
                <a:gd name="T46" fmla="*/ 92 w 145"/>
                <a:gd name="T47" fmla="*/ 45 h 136"/>
                <a:gd name="T48" fmla="*/ 70 w 145"/>
                <a:gd name="T49" fmla="*/ 20 h 136"/>
                <a:gd name="T50" fmla="*/ 81 w 145"/>
                <a:gd name="T51" fmla="*/ 27 h 136"/>
                <a:gd name="T52" fmla="*/ 78 w 145"/>
                <a:gd name="T53" fmla="*/ 51 h 136"/>
                <a:gd name="T54" fmla="*/ 71 w 145"/>
                <a:gd name="T55" fmla="*/ 52 h 136"/>
                <a:gd name="T56" fmla="*/ 74 w 145"/>
                <a:gd name="T57" fmla="*/ 54 h 136"/>
                <a:gd name="T58" fmla="*/ 68 w 145"/>
                <a:gd name="T59" fmla="*/ 54 h 136"/>
                <a:gd name="T60" fmla="*/ 71 w 145"/>
                <a:gd name="T61" fmla="*/ 52 h 136"/>
                <a:gd name="T62" fmla="*/ 70 w 145"/>
                <a:gd name="T63" fmla="*/ 20 h 136"/>
                <a:gd name="T64" fmla="*/ 49 w 145"/>
                <a:gd name="T65" fmla="*/ 35 h 136"/>
                <a:gd name="T66" fmla="*/ 64 w 145"/>
                <a:gd name="T67" fmla="*/ 55 h 136"/>
                <a:gd name="T68" fmla="*/ 57 w 145"/>
                <a:gd name="T69" fmla="*/ 58 h 136"/>
                <a:gd name="T70" fmla="*/ 55 w 145"/>
                <a:gd name="T71" fmla="*/ 57 h 136"/>
                <a:gd name="T72" fmla="*/ 37 w 145"/>
                <a:gd name="T73" fmla="*/ 36 h 136"/>
                <a:gd name="T74" fmla="*/ 17 w 145"/>
                <a:gd name="T75" fmla="*/ 61 h 136"/>
                <a:gd name="T76" fmla="*/ 43 w 145"/>
                <a:gd name="T77" fmla="*/ 61 h 136"/>
                <a:gd name="T78" fmla="*/ 53 w 145"/>
                <a:gd name="T79" fmla="*/ 70 h 136"/>
                <a:gd name="T80" fmla="*/ 49 w 145"/>
                <a:gd name="T81" fmla="*/ 71 h 136"/>
                <a:gd name="T82" fmla="*/ 21 w 145"/>
                <a:gd name="T83" fmla="*/ 68 h 136"/>
                <a:gd name="T84" fmla="*/ 50 w 145"/>
                <a:gd name="T85" fmla="*/ 92 h 136"/>
                <a:gd name="T86" fmla="*/ 27 w 145"/>
                <a:gd name="T87" fmla="*/ 99 h 136"/>
                <a:gd name="T88" fmla="*/ 46 w 145"/>
                <a:gd name="T89" fmla="*/ 82 h 136"/>
                <a:gd name="T90" fmla="*/ 59 w 145"/>
                <a:gd name="T91" fmla="*/ 83 h 136"/>
                <a:gd name="T92" fmla="*/ 76 w 145"/>
                <a:gd name="T93" fmla="*/ 117 h 136"/>
                <a:gd name="T94" fmla="*/ 65 w 145"/>
                <a:gd name="T95" fmla="*/ 110 h 136"/>
                <a:gd name="T96" fmla="*/ 68 w 145"/>
                <a:gd name="T97" fmla="*/ 87 h 136"/>
                <a:gd name="T98" fmla="*/ 75 w 145"/>
                <a:gd name="T99" fmla="*/ 87 h 136"/>
                <a:gd name="T100" fmla="*/ 76 w 145"/>
                <a:gd name="T101" fmla="*/ 117 h 136"/>
                <a:gd name="T102" fmla="*/ 99 w 145"/>
                <a:gd name="T103" fmla="*/ 102 h 136"/>
                <a:gd name="T104" fmla="*/ 83 w 145"/>
                <a:gd name="T105" fmla="*/ 84 h 136"/>
                <a:gd name="T106" fmla="*/ 89 w 145"/>
                <a:gd name="T107" fmla="*/ 79 h 136"/>
                <a:gd name="T108" fmla="*/ 91 w 145"/>
                <a:gd name="T109" fmla="*/ 81 h 136"/>
                <a:gd name="T110" fmla="*/ 112 w 145"/>
                <a:gd name="T111" fmla="*/ 100 h 136"/>
                <a:gd name="T112" fmla="*/ 128 w 145"/>
                <a:gd name="T113" fmla="*/ 73 h 136"/>
                <a:gd name="T114" fmla="*/ 103 w 145"/>
                <a:gd name="T115" fmla="*/ 75 h 136"/>
                <a:gd name="T116" fmla="*/ 90 w 145"/>
                <a:gd name="T117" fmla="*/ 70 h 136"/>
                <a:gd name="T118" fmla="*/ 90 w 145"/>
                <a:gd name="T119" fmla="*/ 67 h 136"/>
                <a:gd name="T120" fmla="*/ 95 w 145"/>
                <a:gd name="T121" fmla="*/ 66 h 136"/>
                <a:gd name="T122" fmla="*/ 124 w 145"/>
                <a:gd name="T123" fmla="*/ 6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5" h="136">
                  <a:moveTo>
                    <a:pt x="135" y="57"/>
                  </a:moveTo>
                  <a:cubicBezTo>
                    <a:pt x="130" y="54"/>
                    <a:pt x="124" y="52"/>
                    <a:pt x="118" y="52"/>
                  </a:cubicBezTo>
                  <a:cubicBezTo>
                    <a:pt x="120" y="51"/>
                    <a:pt x="121" y="49"/>
                    <a:pt x="123" y="48"/>
                  </a:cubicBezTo>
                  <a:cubicBezTo>
                    <a:pt x="127" y="43"/>
                    <a:pt x="129" y="37"/>
                    <a:pt x="127" y="31"/>
                  </a:cubicBezTo>
                  <a:cubicBezTo>
                    <a:pt x="124" y="24"/>
                    <a:pt x="115" y="20"/>
                    <a:pt x="107" y="21"/>
                  </a:cubicBezTo>
                  <a:cubicBezTo>
                    <a:pt x="102" y="22"/>
                    <a:pt x="97" y="24"/>
                    <a:pt x="93" y="27"/>
                  </a:cubicBezTo>
                  <a:cubicBezTo>
                    <a:pt x="93" y="24"/>
                    <a:pt x="93" y="21"/>
                    <a:pt x="92" y="18"/>
                  </a:cubicBezTo>
                  <a:cubicBezTo>
                    <a:pt x="92" y="12"/>
                    <a:pt x="88" y="7"/>
                    <a:pt x="83" y="4"/>
                  </a:cubicBezTo>
                  <a:cubicBezTo>
                    <a:pt x="75" y="0"/>
                    <a:pt x="66" y="3"/>
                    <a:pt x="61" y="9"/>
                  </a:cubicBezTo>
                  <a:cubicBezTo>
                    <a:pt x="57" y="14"/>
                    <a:pt x="56" y="19"/>
                    <a:pt x="56" y="25"/>
                  </a:cubicBezTo>
                  <a:cubicBezTo>
                    <a:pt x="55" y="23"/>
                    <a:pt x="54" y="22"/>
                    <a:pt x="53" y="21"/>
                  </a:cubicBezTo>
                  <a:cubicBezTo>
                    <a:pt x="48" y="17"/>
                    <a:pt x="42" y="15"/>
                    <a:pt x="36" y="16"/>
                  </a:cubicBezTo>
                  <a:cubicBezTo>
                    <a:pt x="28" y="17"/>
                    <a:pt x="22" y="25"/>
                    <a:pt x="22" y="33"/>
                  </a:cubicBezTo>
                  <a:cubicBezTo>
                    <a:pt x="22" y="38"/>
                    <a:pt x="25" y="43"/>
                    <a:pt x="29" y="48"/>
                  </a:cubicBezTo>
                  <a:cubicBezTo>
                    <a:pt x="26" y="48"/>
                    <a:pt x="23" y="47"/>
                    <a:pt x="21" y="47"/>
                  </a:cubicBezTo>
                  <a:cubicBezTo>
                    <a:pt x="15" y="48"/>
                    <a:pt x="8" y="50"/>
                    <a:pt x="5" y="55"/>
                  </a:cubicBezTo>
                  <a:cubicBezTo>
                    <a:pt x="0" y="61"/>
                    <a:pt x="2" y="70"/>
                    <a:pt x="8" y="75"/>
                  </a:cubicBezTo>
                  <a:cubicBezTo>
                    <a:pt x="13" y="79"/>
                    <a:pt x="19" y="81"/>
                    <a:pt x="25" y="82"/>
                  </a:cubicBezTo>
                  <a:cubicBezTo>
                    <a:pt x="23" y="83"/>
                    <a:pt x="21" y="85"/>
                    <a:pt x="19" y="86"/>
                  </a:cubicBezTo>
                  <a:cubicBezTo>
                    <a:pt x="15" y="91"/>
                    <a:pt x="12" y="96"/>
                    <a:pt x="14" y="102"/>
                  </a:cubicBezTo>
                  <a:cubicBezTo>
                    <a:pt x="15" y="110"/>
                    <a:pt x="24" y="115"/>
                    <a:pt x="32" y="114"/>
                  </a:cubicBezTo>
                  <a:cubicBezTo>
                    <a:pt x="40" y="114"/>
                    <a:pt x="48" y="110"/>
                    <a:pt x="53" y="104"/>
                  </a:cubicBezTo>
                  <a:cubicBezTo>
                    <a:pt x="54" y="104"/>
                    <a:pt x="54" y="103"/>
                    <a:pt x="54" y="103"/>
                  </a:cubicBezTo>
                  <a:cubicBezTo>
                    <a:pt x="53" y="108"/>
                    <a:pt x="53" y="114"/>
                    <a:pt x="54" y="119"/>
                  </a:cubicBezTo>
                  <a:cubicBezTo>
                    <a:pt x="54" y="125"/>
                    <a:pt x="58" y="130"/>
                    <a:pt x="63" y="133"/>
                  </a:cubicBezTo>
                  <a:cubicBezTo>
                    <a:pt x="70" y="136"/>
                    <a:pt x="80" y="133"/>
                    <a:pt x="85" y="127"/>
                  </a:cubicBezTo>
                  <a:cubicBezTo>
                    <a:pt x="89" y="122"/>
                    <a:pt x="91" y="116"/>
                    <a:pt x="90" y="109"/>
                  </a:cubicBezTo>
                  <a:cubicBezTo>
                    <a:pt x="92" y="112"/>
                    <a:pt x="95" y="114"/>
                    <a:pt x="98" y="116"/>
                  </a:cubicBezTo>
                  <a:cubicBezTo>
                    <a:pt x="103" y="119"/>
                    <a:pt x="109" y="121"/>
                    <a:pt x="115" y="119"/>
                  </a:cubicBezTo>
                  <a:cubicBezTo>
                    <a:pt x="123" y="117"/>
                    <a:pt x="127" y="109"/>
                    <a:pt x="126" y="101"/>
                  </a:cubicBezTo>
                  <a:cubicBezTo>
                    <a:pt x="126" y="96"/>
                    <a:pt x="122" y="91"/>
                    <a:pt x="118" y="87"/>
                  </a:cubicBezTo>
                  <a:cubicBezTo>
                    <a:pt x="121" y="87"/>
                    <a:pt x="124" y="87"/>
                    <a:pt x="126" y="86"/>
                  </a:cubicBezTo>
                  <a:cubicBezTo>
                    <a:pt x="132" y="86"/>
                    <a:pt x="138" y="83"/>
                    <a:pt x="141" y="78"/>
                  </a:cubicBezTo>
                  <a:cubicBezTo>
                    <a:pt x="145" y="71"/>
                    <a:pt x="142" y="62"/>
                    <a:pt x="135" y="57"/>
                  </a:cubicBezTo>
                  <a:close/>
                  <a:moveTo>
                    <a:pt x="84" y="70"/>
                  </a:moveTo>
                  <a:cubicBezTo>
                    <a:pt x="84" y="77"/>
                    <a:pt x="78" y="82"/>
                    <a:pt x="72" y="82"/>
                  </a:cubicBezTo>
                  <a:cubicBezTo>
                    <a:pt x="67" y="82"/>
                    <a:pt x="62" y="79"/>
                    <a:pt x="60" y="75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3"/>
                    <a:pt x="59" y="72"/>
                    <a:pt x="59" y="70"/>
                  </a:cubicBezTo>
                  <a:cubicBezTo>
                    <a:pt x="59" y="64"/>
                    <a:pt x="65" y="59"/>
                    <a:pt x="72" y="59"/>
                  </a:cubicBezTo>
                  <a:cubicBezTo>
                    <a:pt x="78" y="59"/>
                    <a:pt x="84" y="64"/>
                    <a:pt x="84" y="70"/>
                  </a:cubicBezTo>
                  <a:close/>
                  <a:moveTo>
                    <a:pt x="105" y="35"/>
                  </a:moveTo>
                  <a:cubicBezTo>
                    <a:pt x="110" y="32"/>
                    <a:pt x="114" y="33"/>
                    <a:pt x="114" y="36"/>
                  </a:cubicBezTo>
                  <a:cubicBezTo>
                    <a:pt x="114" y="39"/>
                    <a:pt x="111" y="43"/>
                    <a:pt x="108" y="46"/>
                  </a:cubicBezTo>
                  <a:cubicBezTo>
                    <a:pt x="105" y="49"/>
                    <a:pt x="101" y="52"/>
                    <a:pt x="97" y="55"/>
                  </a:cubicBezTo>
                  <a:cubicBezTo>
                    <a:pt x="94" y="57"/>
                    <a:pt x="91" y="59"/>
                    <a:pt x="87" y="62"/>
                  </a:cubicBezTo>
                  <a:cubicBezTo>
                    <a:pt x="86" y="60"/>
                    <a:pt x="84" y="58"/>
                    <a:pt x="83" y="57"/>
                  </a:cubicBezTo>
                  <a:cubicBezTo>
                    <a:pt x="85" y="53"/>
                    <a:pt x="88" y="49"/>
                    <a:pt x="92" y="45"/>
                  </a:cubicBezTo>
                  <a:cubicBezTo>
                    <a:pt x="96" y="41"/>
                    <a:pt x="101" y="37"/>
                    <a:pt x="105" y="35"/>
                  </a:cubicBezTo>
                  <a:close/>
                  <a:moveTo>
                    <a:pt x="70" y="20"/>
                  </a:moveTo>
                  <a:cubicBezTo>
                    <a:pt x="72" y="15"/>
                    <a:pt x="75" y="13"/>
                    <a:pt x="77" y="16"/>
                  </a:cubicBezTo>
                  <a:cubicBezTo>
                    <a:pt x="79" y="18"/>
                    <a:pt x="80" y="22"/>
                    <a:pt x="81" y="27"/>
                  </a:cubicBezTo>
                  <a:cubicBezTo>
                    <a:pt x="81" y="31"/>
                    <a:pt x="80" y="35"/>
                    <a:pt x="80" y="40"/>
                  </a:cubicBezTo>
                  <a:cubicBezTo>
                    <a:pt x="79" y="44"/>
                    <a:pt x="79" y="47"/>
                    <a:pt x="78" y="51"/>
                  </a:cubicBezTo>
                  <a:cubicBezTo>
                    <a:pt x="78" y="52"/>
                    <a:pt x="78" y="52"/>
                    <a:pt x="77" y="53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4"/>
                    <a:pt x="72" y="53"/>
                    <a:pt x="72" y="53"/>
                  </a:cubicBezTo>
                  <a:cubicBezTo>
                    <a:pt x="70" y="53"/>
                    <a:pt x="69" y="54"/>
                    <a:pt x="68" y="54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0" y="47"/>
                    <a:pt x="69" y="42"/>
                    <a:pt x="69" y="37"/>
                  </a:cubicBezTo>
                  <a:cubicBezTo>
                    <a:pt x="68" y="31"/>
                    <a:pt x="69" y="25"/>
                    <a:pt x="70" y="20"/>
                  </a:cubicBezTo>
                  <a:close/>
                  <a:moveTo>
                    <a:pt x="39" y="28"/>
                  </a:moveTo>
                  <a:cubicBezTo>
                    <a:pt x="42" y="29"/>
                    <a:pt x="46" y="31"/>
                    <a:pt x="49" y="35"/>
                  </a:cubicBezTo>
                  <a:cubicBezTo>
                    <a:pt x="52" y="38"/>
                    <a:pt x="55" y="42"/>
                    <a:pt x="57" y="45"/>
                  </a:cubicBezTo>
                  <a:cubicBezTo>
                    <a:pt x="60" y="49"/>
                    <a:pt x="62" y="52"/>
                    <a:pt x="64" y="55"/>
                  </a:cubicBezTo>
                  <a:cubicBezTo>
                    <a:pt x="61" y="56"/>
                    <a:pt x="60" y="57"/>
                    <a:pt x="58" y="59"/>
                  </a:cubicBezTo>
                  <a:cubicBezTo>
                    <a:pt x="58" y="59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6" y="57"/>
                    <a:pt x="55" y="57"/>
                  </a:cubicBezTo>
                  <a:cubicBezTo>
                    <a:pt x="52" y="54"/>
                    <a:pt x="49" y="52"/>
                    <a:pt x="47" y="49"/>
                  </a:cubicBezTo>
                  <a:cubicBezTo>
                    <a:pt x="43" y="45"/>
                    <a:pt x="39" y="40"/>
                    <a:pt x="37" y="36"/>
                  </a:cubicBezTo>
                  <a:cubicBezTo>
                    <a:pt x="35" y="31"/>
                    <a:pt x="36" y="27"/>
                    <a:pt x="39" y="28"/>
                  </a:cubicBezTo>
                  <a:close/>
                  <a:moveTo>
                    <a:pt x="17" y="61"/>
                  </a:moveTo>
                  <a:cubicBezTo>
                    <a:pt x="19" y="60"/>
                    <a:pt x="24" y="59"/>
                    <a:pt x="29" y="59"/>
                  </a:cubicBezTo>
                  <a:cubicBezTo>
                    <a:pt x="34" y="60"/>
                    <a:pt x="38" y="60"/>
                    <a:pt x="43" y="61"/>
                  </a:cubicBezTo>
                  <a:cubicBezTo>
                    <a:pt x="47" y="62"/>
                    <a:pt x="51" y="63"/>
                    <a:pt x="54" y="64"/>
                  </a:cubicBezTo>
                  <a:cubicBezTo>
                    <a:pt x="54" y="66"/>
                    <a:pt x="53" y="68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2" y="70"/>
                    <a:pt x="50" y="71"/>
                    <a:pt x="49" y="71"/>
                  </a:cubicBezTo>
                  <a:cubicBezTo>
                    <a:pt x="46" y="71"/>
                    <a:pt x="42" y="71"/>
                    <a:pt x="38" y="71"/>
                  </a:cubicBezTo>
                  <a:cubicBezTo>
                    <a:pt x="32" y="71"/>
                    <a:pt x="25" y="70"/>
                    <a:pt x="21" y="68"/>
                  </a:cubicBezTo>
                  <a:cubicBezTo>
                    <a:pt x="16" y="66"/>
                    <a:pt x="14" y="63"/>
                    <a:pt x="17" y="61"/>
                  </a:cubicBezTo>
                  <a:close/>
                  <a:moveTo>
                    <a:pt x="50" y="92"/>
                  </a:moveTo>
                  <a:cubicBezTo>
                    <a:pt x="45" y="96"/>
                    <a:pt x="40" y="99"/>
                    <a:pt x="35" y="101"/>
                  </a:cubicBezTo>
                  <a:cubicBezTo>
                    <a:pt x="30" y="103"/>
                    <a:pt x="26" y="102"/>
                    <a:pt x="27" y="99"/>
                  </a:cubicBezTo>
                  <a:cubicBezTo>
                    <a:pt x="28" y="96"/>
                    <a:pt x="31" y="92"/>
                    <a:pt x="34" y="90"/>
                  </a:cubicBezTo>
                  <a:cubicBezTo>
                    <a:pt x="38" y="87"/>
                    <a:pt x="42" y="84"/>
                    <a:pt x="46" y="82"/>
                  </a:cubicBezTo>
                  <a:cubicBezTo>
                    <a:pt x="49" y="80"/>
                    <a:pt x="52" y="79"/>
                    <a:pt x="55" y="77"/>
                  </a:cubicBezTo>
                  <a:cubicBezTo>
                    <a:pt x="56" y="79"/>
                    <a:pt x="57" y="81"/>
                    <a:pt x="59" y="83"/>
                  </a:cubicBezTo>
                  <a:cubicBezTo>
                    <a:pt x="56" y="86"/>
                    <a:pt x="53" y="89"/>
                    <a:pt x="50" y="92"/>
                  </a:cubicBezTo>
                  <a:close/>
                  <a:moveTo>
                    <a:pt x="76" y="117"/>
                  </a:moveTo>
                  <a:cubicBezTo>
                    <a:pt x="74" y="121"/>
                    <a:pt x="71" y="124"/>
                    <a:pt x="69" y="121"/>
                  </a:cubicBezTo>
                  <a:cubicBezTo>
                    <a:pt x="67" y="119"/>
                    <a:pt x="66" y="115"/>
                    <a:pt x="65" y="110"/>
                  </a:cubicBezTo>
                  <a:cubicBezTo>
                    <a:pt x="65" y="106"/>
                    <a:pt x="66" y="101"/>
                    <a:pt x="66" y="97"/>
                  </a:cubicBezTo>
                  <a:cubicBezTo>
                    <a:pt x="67" y="94"/>
                    <a:pt x="67" y="90"/>
                    <a:pt x="68" y="87"/>
                  </a:cubicBezTo>
                  <a:cubicBezTo>
                    <a:pt x="69" y="87"/>
                    <a:pt x="70" y="88"/>
                    <a:pt x="72" y="88"/>
                  </a:cubicBezTo>
                  <a:cubicBezTo>
                    <a:pt x="73" y="88"/>
                    <a:pt x="74" y="87"/>
                    <a:pt x="75" y="87"/>
                  </a:cubicBezTo>
                  <a:cubicBezTo>
                    <a:pt x="76" y="91"/>
                    <a:pt x="77" y="95"/>
                    <a:pt x="77" y="100"/>
                  </a:cubicBezTo>
                  <a:cubicBezTo>
                    <a:pt x="78" y="106"/>
                    <a:pt x="77" y="112"/>
                    <a:pt x="76" y="117"/>
                  </a:cubicBezTo>
                  <a:close/>
                  <a:moveTo>
                    <a:pt x="110" y="108"/>
                  </a:moveTo>
                  <a:cubicBezTo>
                    <a:pt x="107" y="107"/>
                    <a:pt x="103" y="105"/>
                    <a:pt x="99" y="102"/>
                  </a:cubicBezTo>
                  <a:cubicBezTo>
                    <a:pt x="96" y="99"/>
                    <a:pt x="93" y="96"/>
                    <a:pt x="90" y="92"/>
                  </a:cubicBezTo>
                  <a:cubicBezTo>
                    <a:pt x="88" y="89"/>
                    <a:pt x="85" y="86"/>
                    <a:pt x="83" y="84"/>
                  </a:cubicBezTo>
                  <a:cubicBezTo>
                    <a:pt x="85" y="82"/>
                    <a:pt x="86" y="81"/>
                    <a:pt x="87" y="79"/>
                  </a:cubicBezTo>
                  <a:cubicBezTo>
                    <a:pt x="88" y="79"/>
                    <a:pt x="88" y="79"/>
                    <a:pt x="89" y="79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90" y="81"/>
                    <a:pt x="91" y="81"/>
                  </a:cubicBezTo>
                  <a:cubicBezTo>
                    <a:pt x="94" y="83"/>
                    <a:pt x="97" y="85"/>
                    <a:pt x="100" y="87"/>
                  </a:cubicBezTo>
                  <a:cubicBezTo>
                    <a:pt x="105" y="91"/>
                    <a:pt x="109" y="96"/>
                    <a:pt x="112" y="100"/>
                  </a:cubicBezTo>
                  <a:cubicBezTo>
                    <a:pt x="114" y="104"/>
                    <a:pt x="114" y="108"/>
                    <a:pt x="110" y="108"/>
                  </a:cubicBezTo>
                  <a:close/>
                  <a:moveTo>
                    <a:pt x="128" y="73"/>
                  </a:moveTo>
                  <a:cubicBezTo>
                    <a:pt x="126" y="74"/>
                    <a:pt x="121" y="75"/>
                    <a:pt x="117" y="75"/>
                  </a:cubicBezTo>
                  <a:cubicBezTo>
                    <a:pt x="112" y="76"/>
                    <a:pt x="107" y="75"/>
                    <a:pt x="103" y="75"/>
                  </a:cubicBezTo>
                  <a:cubicBezTo>
                    <a:pt x="98" y="74"/>
                    <a:pt x="94" y="74"/>
                    <a:pt x="89" y="73"/>
                  </a:cubicBezTo>
                  <a:cubicBezTo>
                    <a:pt x="90" y="72"/>
                    <a:pt x="90" y="71"/>
                    <a:pt x="90" y="70"/>
                  </a:cubicBezTo>
                  <a:cubicBezTo>
                    <a:pt x="90" y="69"/>
                    <a:pt x="90" y="68"/>
                    <a:pt x="89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3" y="67"/>
                    <a:pt x="94" y="66"/>
                    <a:pt x="95" y="66"/>
                  </a:cubicBezTo>
                  <a:cubicBezTo>
                    <a:pt x="99" y="65"/>
                    <a:pt x="102" y="65"/>
                    <a:pt x="106" y="65"/>
                  </a:cubicBezTo>
                  <a:cubicBezTo>
                    <a:pt x="112" y="64"/>
                    <a:pt x="119" y="65"/>
                    <a:pt x="124" y="66"/>
                  </a:cubicBezTo>
                  <a:cubicBezTo>
                    <a:pt x="129" y="68"/>
                    <a:pt x="131" y="70"/>
                    <a:pt x="128" y="7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7" name="Freeform 297"/>
            <p:cNvSpPr>
              <a:spLocks/>
            </p:cNvSpPr>
            <p:nvPr/>
          </p:nvSpPr>
          <p:spPr bwMode="auto">
            <a:xfrm>
              <a:off x="8385176" y="1449388"/>
              <a:ext cx="95250" cy="274638"/>
            </a:xfrm>
            <a:custGeom>
              <a:avLst/>
              <a:gdLst>
                <a:gd name="T0" fmla="*/ 2 w 25"/>
                <a:gd name="T1" fmla="*/ 34 h 73"/>
                <a:gd name="T2" fmla="*/ 9 w 25"/>
                <a:gd name="T3" fmla="*/ 1 h 73"/>
                <a:gd name="T4" fmla="*/ 23 w 25"/>
                <a:gd name="T5" fmla="*/ 31 h 73"/>
                <a:gd name="T6" fmla="*/ 18 w 25"/>
                <a:gd name="T7" fmla="*/ 71 h 73"/>
                <a:gd name="T8" fmla="*/ 15 w 25"/>
                <a:gd name="T9" fmla="*/ 71 h 73"/>
                <a:gd name="T10" fmla="*/ 2 w 25"/>
                <a:gd name="T11" fmla="*/ 3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73">
                  <a:moveTo>
                    <a:pt x="2" y="34"/>
                  </a:moveTo>
                  <a:cubicBezTo>
                    <a:pt x="0" y="16"/>
                    <a:pt x="3" y="2"/>
                    <a:pt x="9" y="1"/>
                  </a:cubicBezTo>
                  <a:cubicBezTo>
                    <a:pt x="14" y="0"/>
                    <a:pt x="21" y="14"/>
                    <a:pt x="23" y="31"/>
                  </a:cubicBezTo>
                  <a:cubicBezTo>
                    <a:pt x="25" y="44"/>
                    <a:pt x="20" y="63"/>
                    <a:pt x="18" y="71"/>
                  </a:cubicBezTo>
                  <a:cubicBezTo>
                    <a:pt x="17" y="72"/>
                    <a:pt x="16" y="73"/>
                    <a:pt x="15" y="71"/>
                  </a:cubicBezTo>
                  <a:cubicBezTo>
                    <a:pt x="11" y="64"/>
                    <a:pt x="4" y="47"/>
                    <a:pt x="2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8" name="Freeform 298"/>
            <p:cNvSpPr>
              <a:spLocks/>
            </p:cNvSpPr>
            <p:nvPr/>
          </p:nvSpPr>
          <p:spPr bwMode="auto">
            <a:xfrm>
              <a:off x="8877301" y="633413"/>
              <a:ext cx="79375" cy="269875"/>
            </a:xfrm>
            <a:custGeom>
              <a:avLst/>
              <a:gdLst>
                <a:gd name="T0" fmla="*/ 20 w 21"/>
                <a:gd name="T1" fmla="*/ 40 h 72"/>
                <a:gd name="T2" fmla="*/ 11 w 21"/>
                <a:gd name="T3" fmla="*/ 72 h 72"/>
                <a:gd name="T4" fmla="*/ 0 w 21"/>
                <a:gd name="T5" fmla="*/ 41 h 72"/>
                <a:gd name="T6" fmla="*/ 8 w 21"/>
                <a:gd name="T7" fmla="*/ 2 h 72"/>
                <a:gd name="T8" fmla="*/ 11 w 21"/>
                <a:gd name="T9" fmla="*/ 2 h 72"/>
                <a:gd name="T10" fmla="*/ 20 w 21"/>
                <a:gd name="T11" fmla="*/ 4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2">
                  <a:moveTo>
                    <a:pt x="20" y="40"/>
                  </a:moveTo>
                  <a:cubicBezTo>
                    <a:pt x="21" y="57"/>
                    <a:pt x="17" y="72"/>
                    <a:pt x="11" y="72"/>
                  </a:cubicBezTo>
                  <a:cubicBezTo>
                    <a:pt x="6" y="72"/>
                    <a:pt x="1" y="58"/>
                    <a:pt x="0" y="41"/>
                  </a:cubicBezTo>
                  <a:cubicBezTo>
                    <a:pt x="0" y="27"/>
                    <a:pt x="6" y="9"/>
                    <a:pt x="8" y="2"/>
                  </a:cubicBezTo>
                  <a:cubicBezTo>
                    <a:pt x="9" y="0"/>
                    <a:pt x="11" y="0"/>
                    <a:pt x="11" y="2"/>
                  </a:cubicBezTo>
                  <a:cubicBezTo>
                    <a:pt x="14" y="9"/>
                    <a:pt x="20" y="27"/>
                    <a:pt x="20" y="4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9" name="Freeform 299"/>
            <p:cNvSpPr>
              <a:spLocks/>
            </p:cNvSpPr>
            <p:nvPr/>
          </p:nvSpPr>
          <p:spPr bwMode="auto">
            <a:xfrm>
              <a:off x="10631488" y="1897063"/>
              <a:ext cx="139700" cy="257175"/>
            </a:xfrm>
            <a:custGeom>
              <a:avLst/>
              <a:gdLst>
                <a:gd name="T0" fmla="*/ 9 w 37"/>
                <a:gd name="T1" fmla="*/ 27 h 68"/>
                <a:gd name="T2" fmla="*/ 31 w 37"/>
                <a:gd name="T3" fmla="*/ 2 h 68"/>
                <a:gd name="T4" fmla="*/ 28 w 37"/>
                <a:gd name="T5" fmla="*/ 36 h 68"/>
                <a:gd name="T6" fmla="*/ 3 w 37"/>
                <a:gd name="T7" fmla="*/ 66 h 68"/>
                <a:gd name="T8" fmla="*/ 0 w 37"/>
                <a:gd name="T9" fmla="*/ 65 h 68"/>
                <a:gd name="T10" fmla="*/ 9 w 37"/>
                <a:gd name="T11" fmla="*/ 2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8">
                  <a:moveTo>
                    <a:pt x="9" y="27"/>
                  </a:moveTo>
                  <a:cubicBezTo>
                    <a:pt x="16" y="11"/>
                    <a:pt x="26" y="0"/>
                    <a:pt x="31" y="2"/>
                  </a:cubicBezTo>
                  <a:cubicBezTo>
                    <a:pt x="37" y="5"/>
                    <a:pt x="35" y="20"/>
                    <a:pt x="28" y="36"/>
                  </a:cubicBezTo>
                  <a:cubicBezTo>
                    <a:pt x="23" y="48"/>
                    <a:pt x="9" y="61"/>
                    <a:pt x="3" y="66"/>
                  </a:cubicBezTo>
                  <a:cubicBezTo>
                    <a:pt x="2" y="68"/>
                    <a:pt x="0" y="67"/>
                    <a:pt x="0" y="65"/>
                  </a:cubicBezTo>
                  <a:cubicBezTo>
                    <a:pt x="1" y="57"/>
                    <a:pt x="4" y="39"/>
                    <a:pt x="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0" name="Freeform 300"/>
            <p:cNvSpPr>
              <a:spLocks/>
            </p:cNvSpPr>
            <p:nvPr/>
          </p:nvSpPr>
          <p:spPr bwMode="auto">
            <a:xfrm>
              <a:off x="9297988" y="395288"/>
              <a:ext cx="255588" cy="123825"/>
            </a:xfrm>
            <a:custGeom>
              <a:avLst/>
              <a:gdLst>
                <a:gd name="T0" fmla="*/ 33 w 68"/>
                <a:gd name="T1" fmla="*/ 8 h 33"/>
                <a:gd name="T2" fmla="*/ 66 w 68"/>
                <a:gd name="T3" fmla="*/ 6 h 33"/>
                <a:gd name="T4" fmla="*/ 41 w 68"/>
                <a:gd name="T5" fmla="*/ 28 h 33"/>
                <a:gd name="T6" fmla="*/ 2 w 68"/>
                <a:gd name="T7" fmla="*/ 33 h 33"/>
                <a:gd name="T8" fmla="*/ 1 w 68"/>
                <a:gd name="T9" fmla="*/ 30 h 33"/>
                <a:gd name="T10" fmla="*/ 33 w 68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33">
                  <a:moveTo>
                    <a:pt x="33" y="8"/>
                  </a:moveTo>
                  <a:cubicBezTo>
                    <a:pt x="49" y="2"/>
                    <a:pt x="64" y="0"/>
                    <a:pt x="66" y="6"/>
                  </a:cubicBezTo>
                  <a:cubicBezTo>
                    <a:pt x="68" y="11"/>
                    <a:pt x="57" y="21"/>
                    <a:pt x="41" y="28"/>
                  </a:cubicBezTo>
                  <a:cubicBezTo>
                    <a:pt x="29" y="33"/>
                    <a:pt x="10" y="33"/>
                    <a:pt x="2" y="33"/>
                  </a:cubicBezTo>
                  <a:cubicBezTo>
                    <a:pt x="1" y="33"/>
                    <a:pt x="0" y="31"/>
                    <a:pt x="1" y="30"/>
                  </a:cubicBezTo>
                  <a:cubicBezTo>
                    <a:pt x="7" y="25"/>
                    <a:pt x="21" y="13"/>
                    <a:pt x="33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1" name="Freeform 301"/>
            <p:cNvSpPr>
              <a:spLocks/>
            </p:cNvSpPr>
            <p:nvPr/>
          </p:nvSpPr>
          <p:spPr bwMode="auto">
            <a:xfrm>
              <a:off x="7543801" y="1028700"/>
              <a:ext cx="260350" cy="123825"/>
            </a:xfrm>
            <a:custGeom>
              <a:avLst/>
              <a:gdLst>
                <a:gd name="T0" fmla="*/ 34 w 69"/>
                <a:gd name="T1" fmla="*/ 8 h 33"/>
                <a:gd name="T2" fmla="*/ 67 w 69"/>
                <a:gd name="T3" fmla="*/ 6 h 33"/>
                <a:gd name="T4" fmla="*/ 42 w 69"/>
                <a:gd name="T5" fmla="*/ 28 h 33"/>
                <a:gd name="T6" fmla="*/ 3 w 69"/>
                <a:gd name="T7" fmla="*/ 33 h 33"/>
                <a:gd name="T8" fmla="*/ 2 w 69"/>
                <a:gd name="T9" fmla="*/ 30 h 33"/>
                <a:gd name="T10" fmla="*/ 34 w 69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3">
                  <a:moveTo>
                    <a:pt x="34" y="8"/>
                  </a:moveTo>
                  <a:cubicBezTo>
                    <a:pt x="50" y="1"/>
                    <a:pt x="64" y="0"/>
                    <a:pt x="67" y="6"/>
                  </a:cubicBezTo>
                  <a:cubicBezTo>
                    <a:pt x="69" y="11"/>
                    <a:pt x="58" y="21"/>
                    <a:pt x="42" y="28"/>
                  </a:cubicBezTo>
                  <a:cubicBezTo>
                    <a:pt x="29" y="33"/>
                    <a:pt x="11" y="33"/>
                    <a:pt x="3" y="33"/>
                  </a:cubicBezTo>
                  <a:cubicBezTo>
                    <a:pt x="1" y="33"/>
                    <a:pt x="0" y="31"/>
                    <a:pt x="2" y="30"/>
                  </a:cubicBezTo>
                  <a:cubicBezTo>
                    <a:pt x="8" y="25"/>
                    <a:pt x="22" y="13"/>
                    <a:pt x="34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2" name="Freeform 302"/>
            <p:cNvSpPr>
              <a:spLocks/>
            </p:cNvSpPr>
            <p:nvPr/>
          </p:nvSpPr>
          <p:spPr bwMode="auto">
            <a:xfrm>
              <a:off x="6630988" y="1016000"/>
              <a:ext cx="26988" cy="49213"/>
            </a:xfrm>
            <a:custGeom>
              <a:avLst/>
              <a:gdLst>
                <a:gd name="T0" fmla="*/ 1 w 7"/>
                <a:gd name="T1" fmla="*/ 1 h 13"/>
                <a:gd name="T2" fmla="*/ 6 w 7"/>
                <a:gd name="T3" fmla="*/ 1 h 13"/>
                <a:gd name="T4" fmla="*/ 7 w 7"/>
                <a:gd name="T5" fmla="*/ 6 h 13"/>
                <a:gd name="T6" fmla="*/ 6 w 7"/>
                <a:gd name="T7" fmla="*/ 13 h 13"/>
                <a:gd name="T8" fmla="*/ 2 w 7"/>
                <a:gd name="T9" fmla="*/ 7 h 13"/>
                <a:gd name="T10" fmla="*/ 1 w 7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1" y="1"/>
                  </a:moveTo>
                  <a:cubicBezTo>
                    <a:pt x="2" y="0"/>
                    <a:pt x="5" y="0"/>
                    <a:pt x="6" y="1"/>
                  </a:cubicBezTo>
                  <a:cubicBezTo>
                    <a:pt x="7" y="3"/>
                    <a:pt x="7" y="4"/>
                    <a:pt x="7" y="6"/>
                  </a:cubicBezTo>
                  <a:cubicBezTo>
                    <a:pt x="7" y="8"/>
                    <a:pt x="7" y="10"/>
                    <a:pt x="6" y="13"/>
                  </a:cubicBezTo>
                  <a:cubicBezTo>
                    <a:pt x="6" y="13"/>
                    <a:pt x="3" y="9"/>
                    <a:pt x="2" y="7"/>
                  </a:cubicBezTo>
                  <a:cubicBezTo>
                    <a:pt x="1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3" name="Freeform 303"/>
            <p:cNvSpPr>
              <a:spLocks noEditPoints="1"/>
            </p:cNvSpPr>
            <p:nvPr/>
          </p:nvSpPr>
          <p:spPr bwMode="auto">
            <a:xfrm>
              <a:off x="6500813" y="1001713"/>
              <a:ext cx="379413" cy="381000"/>
            </a:xfrm>
            <a:custGeom>
              <a:avLst/>
              <a:gdLst>
                <a:gd name="T0" fmla="*/ 14 w 101"/>
                <a:gd name="T1" fmla="*/ 15 h 101"/>
                <a:gd name="T2" fmla="*/ 29 w 101"/>
                <a:gd name="T3" fmla="*/ 13 h 101"/>
                <a:gd name="T4" fmla="*/ 48 w 101"/>
                <a:gd name="T5" fmla="*/ 36 h 101"/>
                <a:gd name="T6" fmla="*/ 53 w 101"/>
                <a:gd name="T7" fmla="*/ 4 h 101"/>
                <a:gd name="T8" fmla="*/ 76 w 101"/>
                <a:gd name="T9" fmla="*/ 12 h 101"/>
                <a:gd name="T10" fmla="*/ 89 w 101"/>
                <a:gd name="T11" fmla="*/ 20 h 101"/>
                <a:gd name="T12" fmla="*/ 64 w 101"/>
                <a:gd name="T13" fmla="*/ 46 h 101"/>
                <a:gd name="T14" fmla="*/ 78 w 101"/>
                <a:gd name="T15" fmla="*/ 46 h 101"/>
                <a:gd name="T16" fmla="*/ 100 w 101"/>
                <a:gd name="T17" fmla="*/ 64 h 101"/>
                <a:gd name="T18" fmla="*/ 88 w 101"/>
                <a:gd name="T19" fmla="*/ 85 h 101"/>
                <a:gd name="T20" fmla="*/ 74 w 101"/>
                <a:gd name="T21" fmla="*/ 88 h 101"/>
                <a:gd name="T22" fmla="*/ 53 w 101"/>
                <a:gd name="T23" fmla="*/ 65 h 101"/>
                <a:gd name="T24" fmla="*/ 46 w 101"/>
                <a:gd name="T25" fmla="*/ 98 h 101"/>
                <a:gd name="T26" fmla="*/ 24 w 101"/>
                <a:gd name="T27" fmla="*/ 89 h 101"/>
                <a:gd name="T28" fmla="*/ 11 w 101"/>
                <a:gd name="T29" fmla="*/ 80 h 101"/>
                <a:gd name="T30" fmla="*/ 37 w 101"/>
                <a:gd name="T31" fmla="*/ 56 h 101"/>
                <a:gd name="T32" fmla="*/ 23 w 101"/>
                <a:gd name="T33" fmla="*/ 55 h 101"/>
                <a:gd name="T34" fmla="*/ 1 w 101"/>
                <a:gd name="T35" fmla="*/ 35 h 101"/>
                <a:gd name="T36" fmla="*/ 48 w 101"/>
                <a:gd name="T37" fmla="*/ 55 h 101"/>
                <a:gd name="T38" fmla="*/ 53 w 101"/>
                <a:gd name="T39" fmla="*/ 46 h 101"/>
                <a:gd name="T40" fmla="*/ 48 w 101"/>
                <a:gd name="T41" fmla="*/ 55 h 101"/>
                <a:gd name="T42" fmla="*/ 75 w 101"/>
                <a:gd name="T43" fmla="*/ 27 h 101"/>
                <a:gd name="T44" fmla="*/ 68 w 101"/>
                <a:gd name="T45" fmla="*/ 23 h 101"/>
                <a:gd name="T46" fmla="*/ 57 w 101"/>
                <a:gd name="T47" fmla="*/ 19 h 101"/>
                <a:gd name="T48" fmla="*/ 55 w 101"/>
                <a:gd name="T49" fmla="*/ 37 h 101"/>
                <a:gd name="T50" fmla="*/ 60 w 101"/>
                <a:gd name="T51" fmla="*/ 40 h 101"/>
                <a:gd name="T52" fmla="*/ 62 w 101"/>
                <a:gd name="T53" fmla="*/ 60 h 101"/>
                <a:gd name="T54" fmla="*/ 75 w 101"/>
                <a:gd name="T55" fmla="*/ 75 h 101"/>
                <a:gd name="T56" fmla="*/ 79 w 101"/>
                <a:gd name="T57" fmla="*/ 68 h 101"/>
                <a:gd name="T58" fmla="*/ 83 w 101"/>
                <a:gd name="T59" fmla="*/ 57 h 101"/>
                <a:gd name="T60" fmla="*/ 64 w 101"/>
                <a:gd name="T61" fmla="*/ 56 h 101"/>
                <a:gd name="T62" fmla="*/ 62 w 101"/>
                <a:gd name="T63" fmla="*/ 60 h 101"/>
                <a:gd name="T64" fmla="*/ 27 w 101"/>
                <a:gd name="T65" fmla="*/ 70 h 101"/>
                <a:gd name="T66" fmla="*/ 28 w 101"/>
                <a:gd name="T67" fmla="*/ 77 h 101"/>
                <a:gd name="T68" fmla="*/ 38 w 101"/>
                <a:gd name="T69" fmla="*/ 84 h 101"/>
                <a:gd name="T70" fmla="*/ 48 w 101"/>
                <a:gd name="T71" fmla="*/ 73 h 101"/>
                <a:gd name="T72" fmla="*/ 43 w 101"/>
                <a:gd name="T73" fmla="*/ 63 h 101"/>
                <a:gd name="T74" fmla="*/ 17 w 101"/>
                <a:gd name="T75" fmla="*/ 38 h 101"/>
                <a:gd name="T76" fmla="*/ 28 w 101"/>
                <a:gd name="T77" fmla="*/ 47 h 101"/>
                <a:gd name="T78" fmla="*/ 38 w 101"/>
                <a:gd name="T79" fmla="*/ 43 h 101"/>
                <a:gd name="T80" fmla="*/ 31 w 101"/>
                <a:gd name="T81" fmla="*/ 27 h 101"/>
                <a:gd name="T82" fmla="*/ 24 w 101"/>
                <a:gd name="T83" fmla="*/ 28 h 101"/>
                <a:gd name="T84" fmla="*/ 17 w 101"/>
                <a:gd name="T85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" h="101">
                  <a:moveTo>
                    <a:pt x="12" y="24"/>
                  </a:moveTo>
                  <a:cubicBezTo>
                    <a:pt x="13" y="21"/>
                    <a:pt x="13" y="18"/>
                    <a:pt x="14" y="15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4" y="11"/>
                    <a:pt x="27" y="12"/>
                    <a:pt x="29" y="13"/>
                  </a:cubicBezTo>
                  <a:cubicBezTo>
                    <a:pt x="38" y="18"/>
                    <a:pt x="43" y="27"/>
                    <a:pt x="45" y="37"/>
                  </a:cubicBezTo>
                  <a:cubicBezTo>
                    <a:pt x="46" y="37"/>
                    <a:pt x="47" y="37"/>
                    <a:pt x="48" y="36"/>
                  </a:cubicBezTo>
                  <a:cubicBezTo>
                    <a:pt x="47" y="32"/>
                    <a:pt x="46" y="28"/>
                    <a:pt x="46" y="23"/>
                  </a:cubicBezTo>
                  <a:cubicBezTo>
                    <a:pt x="46" y="16"/>
                    <a:pt x="48" y="9"/>
                    <a:pt x="53" y="4"/>
                  </a:cubicBezTo>
                  <a:cubicBezTo>
                    <a:pt x="56" y="1"/>
                    <a:pt x="60" y="0"/>
                    <a:pt x="64" y="2"/>
                  </a:cubicBezTo>
                  <a:cubicBezTo>
                    <a:pt x="69" y="4"/>
                    <a:pt x="71" y="10"/>
                    <a:pt x="76" y="12"/>
                  </a:cubicBezTo>
                  <a:cubicBezTo>
                    <a:pt x="79" y="13"/>
                    <a:pt x="82" y="13"/>
                    <a:pt x="85" y="14"/>
                  </a:cubicBezTo>
                  <a:cubicBezTo>
                    <a:pt x="87" y="15"/>
                    <a:pt x="89" y="18"/>
                    <a:pt x="89" y="20"/>
                  </a:cubicBezTo>
                  <a:cubicBezTo>
                    <a:pt x="90" y="23"/>
                    <a:pt x="89" y="26"/>
                    <a:pt x="88" y="29"/>
                  </a:cubicBezTo>
                  <a:cubicBezTo>
                    <a:pt x="84" y="38"/>
                    <a:pt x="74" y="43"/>
                    <a:pt x="64" y="46"/>
                  </a:cubicBezTo>
                  <a:cubicBezTo>
                    <a:pt x="64" y="47"/>
                    <a:pt x="64" y="47"/>
                    <a:pt x="64" y="48"/>
                  </a:cubicBezTo>
                  <a:cubicBezTo>
                    <a:pt x="69" y="47"/>
                    <a:pt x="73" y="46"/>
                    <a:pt x="78" y="46"/>
                  </a:cubicBezTo>
                  <a:cubicBezTo>
                    <a:pt x="85" y="46"/>
                    <a:pt x="92" y="48"/>
                    <a:pt x="98" y="54"/>
                  </a:cubicBezTo>
                  <a:cubicBezTo>
                    <a:pt x="100" y="57"/>
                    <a:pt x="101" y="60"/>
                    <a:pt x="100" y="64"/>
                  </a:cubicBezTo>
                  <a:cubicBezTo>
                    <a:pt x="98" y="69"/>
                    <a:pt x="92" y="71"/>
                    <a:pt x="90" y="76"/>
                  </a:cubicBezTo>
                  <a:cubicBezTo>
                    <a:pt x="89" y="79"/>
                    <a:pt x="90" y="82"/>
                    <a:pt x="88" y="85"/>
                  </a:cubicBezTo>
                  <a:cubicBezTo>
                    <a:pt x="87" y="87"/>
                    <a:pt x="85" y="89"/>
                    <a:pt x="82" y="89"/>
                  </a:cubicBezTo>
                  <a:cubicBezTo>
                    <a:pt x="79" y="90"/>
                    <a:pt x="76" y="89"/>
                    <a:pt x="74" y="88"/>
                  </a:cubicBezTo>
                  <a:cubicBezTo>
                    <a:pt x="64" y="84"/>
                    <a:pt x="59" y="74"/>
                    <a:pt x="56" y="64"/>
                  </a:cubicBezTo>
                  <a:cubicBezTo>
                    <a:pt x="55" y="64"/>
                    <a:pt x="54" y="64"/>
                    <a:pt x="53" y="65"/>
                  </a:cubicBezTo>
                  <a:cubicBezTo>
                    <a:pt x="54" y="69"/>
                    <a:pt x="55" y="74"/>
                    <a:pt x="55" y="79"/>
                  </a:cubicBezTo>
                  <a:cubicBezTo>
                    <a:pt x="55" y="86"/>
                    <a:pt x="52" y="93"/>
                    <a:pt x="46" y="98"/>
                  </a:cubicBezTo>
                  <a:cubicBezTo>
                    <a:pt x="43" y="101"/>
                    <a:pt x="40" y="101"/>
                    <a:pt x="36" y="100"/>
                  </a:cubicBezTo>
                  <a:cubicBezTo>
                    <a:pt x="31" y="98"/>
                    <a:pt x="29" y="91"/>
                    <a:pt x="24" y="89"/>
                  </a:cubicBezTo>
                  <a:cubicBezTo>
                    <a:pt x="21" y="88"/>
                    <a:pt x="18" y="88"/>
                    <a:pt x="16" y="87"/>
                  </a:cubicBezTo>
                  <a:cubicBezTo>
                    <a:pt x="13" y="85"/>
                    <a:pt x="12" y="83"/>
                    <a:pt x="11" y="80"/>
                  </a:cubicBezTo>
                  <a:cubicBezTo>
                    <a:pt x="11" y="77"/>
                    <a:pt x="12" y="74"/>
                    <a:pt x="13" y="72"/>
                  </a:cubicBezTo>
                  <a:cubicBezTo>
                    <a:pt x="18" y="63"/>
                    <a:pt x="27" y="58"/>
                    <a:pt x="37" y="56"/>
                  </a:cubicBezTo>
                  <a:cubicBezTo>
                    <a:pt x="37" y="55"/>
                    <a:pt x="37" y="54"/>
                    <a:pt x="36" y="53"/>
                  </a:cubicBezTo>
                  <a:cubicBezTo>
                    <a:pt x="32" y="54"/>
                    <a:pt x="27" y="55"/>
                    <a:pt x="23" y="55"/>
                  </a:cubicBezTo>
                  <a:cubicBezTo>
                    <a:pt x="15" y="54"/>
                    <a:pt x="8" y="51"/>
                    <a:pt x="3" y="46"/>
                  </a:cubicBezTo>
                  <a:cubicBezTo>
                    <a:pt x="0" y="43"/>
                    <a:pt x="0" y="39"/>
                    <a:pt x="1" y="35"/>
                  </a:cubicBezTo>
                  <a:cubicBezTo>
                    <a:pt x="3" y="30"/>
                    <a:pt x="10" y="29"/>
                    <a:pt x="12" y="24"/>
                  </a:cubicBezTo>
                  <a:close/>
                  <a:moveTo>
                    <a:pt x="48" y="55"/>
                  </a:moveTo>
                  <a:cubicBezTo>
                    <a:pt x="50" y="57"/>
                    <a:pt x="54" y="56"/>
                    <a:pt x="55" y="53"/>
                  </a:cubicBezTo>
                  <a:cubicBezTo>
                    <a:pt x="57" y="51"/>
                    <a:pt x="56" y="47"/>
                    <a:pt x="53" y="46"/>
                  </a:cubicBezTo>
                  <a:cubicBezTo>
                    <a:pt x="50" y="44"/>
                    <a:pt x="47" y="45"/>
                    <a:pt x="45" y="48"/>
                  </a:cubicBezTo>
                  <a:cubicBezTo>
                    <a:pt x="44" y="50"/>
                    <a:pt x="45" y="54"/>
                    <a:pt x="48" y="55"/>
                  </a:cubicBezTo>
                  <a:close/>
                  <a:moveTo>
                    <a:pt x="74" y="31"/>
                  </a:moveTo>
                  <a:cubicBezTo>
                    <a:pt x="74" y="30"/>
                    <a:pt x="75" y="28"/>
                    <a:pt x="75" y="27"/>
                  </a:cubicBezTo>
                  <a:cubicBezTo>
                    <a:pt x="74" y="26"/>
                    <a:pt x="73" y="24"/>
                    <a:pt x="72" y="24"/>
                  </a:cubicBezTo>
                  <a:cubicBezTo>
                    <a:pt x="71" y="23"/>
                    <a:pt x="69" y="23"/>
                    <a:pt x="68" y="23"/>
                  </a:cubicBezTo>
                  <a:cubicBezTo>
                    <a:pt x="66" y="22"/>
                    <a:pt x="65" y="19"/>
                    <a:pt x="62" y="18"/>
                  </a:cubicBezTo>
                  <a:cubicBezTo>
                    <a:pt x="60" y="17"/>
                    <a:pt x="58" y="17"/>
                    <a:pt x="57" y="19"/>
                  </a:cubicBezTo>
                  <a:cubicBezTo>
                    <a:pt x="55" y="21"/>
                    <a:pt x="53" y="25"/>
                    <a:pt x="53" y="28"/>
                  </a:cubicBezTo>
                  <a:cubicBezTo>
                    <a:pt x="53" y="31"/>
                    <a:pt x="54" y="35"/>
                    <a:pt x="55" y="37"/>
                  </a:cubicBezTo>
                  <a:cubicBezTo>
                    <a:pt x="56" y="38"/>
                    <a:pt x="57" y="38"/>
                    <a:pt x="57" y="38"/>
                  </a:cubicBezTo>
                  <a:cubicBezTo>
                    <a:pt x="58" y="39"/>
                    <a:pt x="59" y="39"/>
                    <a:pt x="60" y="40"/>
                  </a:cubicBezTo>
                  <a:cubicBezTo>
                    <a:pt x="65" y="39"/>
                    <a:pt x="71" y="36"/>
                    <a:pt x="74" y="31"/>
                  </a:cubicBezTo>
                  <a:close/>
                  <a:moveTo>
                    <a:pt x="62" y="60"/>
                  </a:moveTo>
                  <a:cubicBezTo>
                    <a:pt x="63" y="65"/>
                    <a:pt x="66" y="71"/>
                    <a:pt x="71" y="74"/>
                  </a:cubicBezTo>
                  <a:cubicBezTo>
                    <a:pt x="72" y="74"/>
                    <a:pt x="74" y="75"/>
                    <a:pt x="75" y="75"/>
                  </a:cubicBezTo>
                  <a:cubicBezTo>
                    <a:pt x="76" y="74"/>
                    <a:pt x="78" y="74"/>
                    <a:pt x="78" y="72"/>
                  </a:cubicBezTo>
                  <a:cubicBezTo>
                    <a:pt x="79" y="71"/>
                    <a:pt x="78" y="69"/>
                    <a:pt x="79" y="68"/>
                  </a:cubicBezTo>
                  <a:cubicBezTo>
                    <a:pt x="80" y="66"/>
                    <a:pt x="83" y="65"/>
                    <a:pt x="84" y="62"/>
                  </a:cubicBezTo>
                  <a:cubicBezTo>
                    <a:pt x="84" y="60"/>
                    <a:pt x="84" y="59"/>
                    <a:pt x="83" y="57"/>
                  </a:cubicBezTo>
                  <a:cubicBezTo>
                    <a:pt x="80" y="55"/>
                    <a:pt x="76" y="53"/>
                    <a:pt x="73" y="53"/>
                  </a:cubicBezTo>
                  <a:cubicBezTo>
                    <a:pt x="70" y="53"/>
                    <a:pt x="67" y="54"/>
                    <a:pt x="64" y="56"/>
                  </a:cubicBezTo>
                  <a:cubicBezTo>
                    <a:pt x="64" y="56"/>
                    <a:pt x="63" y="57"/>
                    <a:pt x="63" y="58"/>
                  </a:cubicBezTo>
                  <a:cubicBezTo>
                    <a:pt x="62" y="58"/>
                    <a:pt x="62" y="59"/>
                    <a:pt x="62" y="60"/>
                  </a:cubicBezTo>
                  <a:close/>
                  <a:moveTo>
                    <a:pt x="42" y="62"/>
                  </a:moveTo>
                  <a:cubicBezTo>
                    <a:pt x="36" y="62"/>
                    <a:pt x="30" y="65"/>
                    <a:pt x="27" y="70"/>
                  </a:cubicBezTo>
                  <a:cubicBezTo>
                    <a:pt x="27" y="71"/>
                    <a:pt x="26" y="73"/>
                    <a:pt x="26" y="74"/>
                  </a:cubicBezTo>
                  <a:cubicBezTo>
                    <a:pt x="26" y="75"/>
                    <a:pt x="27" y="77"/>
                    <a:pt x="28" y="77"/>
                  </a:cubicBezTo>
                  <a:cubicBezTo>
                    <a:pt x="30" y="78"/>
                    <a:pt x="31" y="78"/>
                    <a:pt x="33" y="78"/>
                  </a:cubicBezTo>
                  <a:cubicBezTo>
                    <a:pt x="35" y="80"/>
                    <a:pt x="36" y="83"/>
                    <a:pt x="38" y="84"/>
                  </a:cubicBezTo>
                  <a:cubicBezTo>
                    <a:pt x="40" y="85"/>
                    <a:pt x="42" y="84"/>
                    <a:pt x="43" y="83"/>
                  </a:cubicBezTo>
                  <a:cubicBezTo>
                    <a:pt x="46" y="81"/>
                    <a:pt x="47" y="77"/>
                    <a:pt x="48" y="73"/>
                  </a:cubicBezTo>
                  <a:cubicBezTo>
                    <a:pt x="48" y="70"/>
                    <a:pt x="47" y="67"/>
                    <a:pt x="46" y="64"/>
                  </a:cubicBezTo>
                  <a:cubicBezTo>
                    <a:pt x="45" y="64"/>
                    <a:pt x="44" y="63"/>
                    <a:pt x="43" y="63"/>
                  </a:cubicBezTo>
                  <a:cubicBezTo>
                    <a:pt x="43" y="63"/>
                    <a:pt x="42" y="62"/>
                    <a:pt x="42" y="62"/>
                  </a:cubicBezTo>
                  <a:close/>
                  <a:moveTo>
                    <a:pt x="17" y="38"/>
                  </a:moveTo>
                  <a:cubicBezTo>
                    <a:pt x="17" y="40"/>
                    <a:pt x="17" y="42"/>
                    <a:pt x="18" y="43"/>
                  </a:cubicBezTo>
                  <a:cubicBezTo>
                    <a:pt x="21" y="46"/>
                    <a:pt x="24" y="47"/>
                    <a:pt x="28" y="47"/>
                  </a:cubicBezTo>
                  <a:cubicBezTo>
                    <a:pt x="31" y="48"/>
                    <a:pt x="34" y="47"/>
                    <a:pt x="37" y="46"/>
                  </a:cubicBezTo>
                  <a:cubicBezTo>
                    <a:pt x="37" y="45"/>
                    <a:pt x="38" y="44"/>
                    <a:pt x="38" y="43"/>
                  </a:cubicBezTo>
                  <a:cubicBezTo>
                    <a:pt x="38" y="43"/>
                    <a:pt x="39" y="42"/>
                    <a:pt x="39" y="41"/>
                  </a:cubicBezTo>
                  <a:cubicBezTo>
                    <a:pt x="38" y="36"/>
                    <a:pt x="36" y="30"/>
                    <a:pt x="31" y="27"/>
                  </a:cubicBezTo>
                  <a:cubicBezTo>
                    <a:pt x="30" y="26"/>
                    <a:pt x="28" y="26"/>
                    <a:pt x="27" y="26"/>
                  </a:cubicBezTo>
                  <a:cubicBezTo>
                    <a:pt x="26" y="26"/>
                    <a:pt x="24" y="27"/>
                    <a:pt x="24" y="28"/>
                  </a:cubicBezTo>
                  <a:cubicBezTo>
                    <a:pt x="23" y="29"/>
                    <a:pt x="23" y="31"/>
                    <a:pt x="23" y="32"/>
                  </a:cubicBezTo>
                  <a:cubicBezTo>
                    <a:pt x="21" y="35"/>
                    <a:pt x="18" y="36"/>
                    <a:pt x="1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4" name="Freeform 304"/>
            <p:cNvSpPr>
              <a:spLocks/>
            </p:cNvSpPr>
            <p:nvPr/>
          </p:nvSpPr>
          <p:spPr bwMode="auto">
            <a:xfrm>
              <a:off x="6518276" y="1220788"/>
              <a:ext cx="49213" cy="25400"/>
            </a:xfrm>
            <a:custGeom>
              <a:avLst/>
              <a:gdLst>
                <a:gd name="T0" fmla="*/ 6 w 13"/>
                <a:gd name="T1" fmla="*/ 0 h 7"/>
                <a:gd name="T2" fmla="*/ 13 w 13"/>
                <a:gd name="T3" fmla="*/ 1 h 7"/>
                <a:gd name="T4" fmla="*/ 7 w 13"/>
                <a:gd name="T5" fmla="*/ 5 h 7"/>
                <a:gd name="T6" fmla="*/ 2 w 13"/>
                <a:gd name="T7" fmla="*/ 6 h 7"/>
                <a:gd name="T8" fmla="*/ 2 w 13"/>
                <a:gd name="T9" fmla="*/ 1 h 7"/>
                <a:gd name="T10" fmla="*/ 6 w 1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6" y="0"/>
                  </a:moveTo>
                  <a:cubicBezTo>
                    <a:pt x="9" y="0"/>
                    <a:pt x="11" y="0"/>
                    <a:pt x="13" y="1"/>
                  </a:cubicBezTo>
                  <a:cubicBezTo>
                    <a:pt x="13" y="1"/>
                    <a:pt x="10" y="4"/>
                    <a:pt x="7" y="5"/>
                  </a:cubicBezTo>
                  <a:cubicBezTo>
                    <a:pt x="5" y="6"/>
                    <a:pt x="3" y="7"/>
                    <a:pt x="2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5" name="Freeform 305"/>
            <p:cNvSpPr>
              <a:spLocks/>
            </p:cNvSpPr>
            <p:nvPr/>
          </p:nvSpPr>
          <p:spPr bwMode="auto">
            <a:xfrm>
              <a:off x="6718301" y="1309688"/>
              <a:ext cx="25400" cy="49213"/>
            </a:xfrm>
            <a:custGeom>
              <a:avLst/>
              <a:gdLst>
                <a:gd name="T0" fmla="*/ 6 w 7"/>
                <a:gd name="T1" fmla="*/ 12 h 13"/>
                <a:gd name="T2" fmla="*/ 2 w 7"/>
                <a:gd name="T3" fmla="*/ 11 h 13"/>
                <a:gd name="T4" fmla="*/ 0 w 7"/>
                <a:gd name="T5" fmla="*/ 7 h 13"/>
                <a:gd name="T6" fmla="*/ 1 w 7"/>
                <a:gd name="T7" fmla="*/ 0 h 13"/>
                <a:gd name="T8" fmla="*/ 6 w 7"/>
                <a:gd name="T9" fmla="*/ 6 h 13"/>
                <a:gd name="T10" fmla="*/ 6 w 7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12"/>
                  </a:moveTo>
                  <a:cubicBezTo>
                    <a:pt x="5" y="13"/>
                    <a:pt x="3" y="13"/>
                    <a:pt x="2" y="11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2"/>
                    <a:pt x="1" y="0"/>
                  </a:cubicBezTo>
                  <a:cubicBezTo>
                    <a:pt x="1" y="0"/>
                    <a:pt x="5" y="4"/>
                    <a:pt x="6" y="6"/>
                  </a:cubicBezTo>
                  <a:cubicBezTo>
                    <a:pt x="7" y="8"/>
                    <a:pt x="7" y="10"/>
                    <a:pt x="6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6" name="Freeform 306"/>
            <p:cNvSpPr>
              <a:spLocks/>
            </p:cNvSpPr>
            <p:nvPr/>
          </p:nvSpPr>
          <p:spPr bwMode="auto">
            <a:xfrm>
              <a:off x="6808788" y="1136650"/>
              <a:ext cx="47625" cy="26988"/>
            </a:xfrm>
            <a:custGeom>
              <a:avLst/>
              <a:gdLst>
                <a:gd name="T0" fmla="*/ 7 w 13"/>
                <a:gd name="T1" fmla="*/ 7 h 7"/>
                <a:gd name="T2" fmla="*/ 0 w 13"/>
                <a:gd name="T3" fmla="*/ 6 h 7"/>
                <a:gd name="T4" fmla="*/ 6 w 13"/>
                <a:gd name="T5" fmla="*/ 1 h 7"/>
                <a:gd name="T6" fmla="*/ 12 w 13"/>
                <a:gd name="T7" fmla="*/ 1 h 7"/>
                <a:gd name="T8" fmla="*/ 11 w 13"/>
                <a:gd name="T9" fmla="*/ 6 h 7"/>
                <a:gd name="T10" fmla="*/ 7 w 1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7" y="7"/>
                  </a:moveTo>
                  <a:cubicBezTo>
                    <a:pt x="5" y="7"/>
                    <a:pt x="2" y="6"/>
                    <a:pt x="0" y="6"/>
                  </a:cubicBezTo>
                  <a:cubicBezTo>
                    <a:pt x="0" y="6"/>
                    <a:pt x="4" y="2"/>
                    <a:pt x="6" y="1"/>
                  </a:cubicBezTo>
                  <a:cubicBezTo>
                    <a:pt x="8" y="0"/>
                    <a:pt x="10" y="0"/>
                    <a:pt x="12" y="1"/>
                  </a:cubicBezTo>
                  <a:cubicBezTo>
                    <a:pt x="13" y="2"/>
                    <a:pt x="13" y="4"/>
                    <a:pt x="11" y="6"/>
                  </a:cubicBezTo>
                  <a:cubicBezTo>
                    <a:pt x="10" y="7"/>
                    <a:pt x="9" y="7"/>
                    <a:pt x="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7" name="Freeform 307"/>
            <p:cNvSpPr>
              <a:spLocks/>
            </p:cNvSpPr>
            <p:nvPr/>
          </p:nvSpPr>
          <p:spPr bwMode="auto">
            <a:xfrm>
              <a:off x="5376863" y="914400"/>
              <a:ext cx="33338" cy="23813"/>
            </a:xfrm>
            <a:custGeom>
              <a:avLst/>
              <a:gdLst>
                <a:gd name="T0" fmla="*/ 1 w 9"/>
                <a:gd name="T1" fmla="*/ 2 h 6"/>
                <a:gd name="T2" fmla="*/ 3 w 9"/>
                <a:gd name="T3" fmla="*/ 0 h 6"/>
                <a:gd name="T4" fmla="*/ 6 w 9"/>
                <a:gd name="T5" fmla="*/ 1 h 6"/>
                <a:gd name="T6" fmla="*/ 9 w 9"/>
                <a:gd name="T7" fmla="*/ 6 h 6"/>
                <a:gd name="T8" fmla="*/ 4 w 9"/>
                <a:gd name="T9" fmla="*/ 5 h 6"/>
                <a:gd name="T10" fmla="*/ 1 w 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7" y="3"/>
                    <a:pt x="9" y="4"/>
                    <a:pt x="9" y="6"/>
                  </a:cubicBezTo>
                  <a:cubicBezTo>
                    <a:pt x="9" y="6"/>
                    <a:pt x="6" y="6"/>
                    <a:pt x="4" y="5"/>
                  </a:cubicBezTo>
                  <a:cubicBezTo>
                    <a:pt x="2" y="4"/>
                    <a:pt x="1" y="4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8" name="Freeform 308"/>
            <p:cNvSpPr>
              <a:spLocks noEditPoints="1"/>
            </p:cNvSpPr>
            <p:nvPr/>
          </p:nvSpPr>
          <p:spPr bwMode="auto">
            <a:xfrm>
              <a:off x="5354638" y="839788"/>
              <a:ext cx="288925" cy="285750"/>
            </a:xfrm>
            <a:custGeom>
              <a:avLst/>
              <a:gdLst>
                <a:gd name="T0" fmla="*/ 1 w 77"/>
                <a:gd name="T1" fmla="*/ 39 h 76"/>
                <a:gd name="T2" fmla="*/ 7 w 77"/>
                <a:gd name="T3" fmla="*/ 30 h 76"/>
                <a:gd name="T4" fmla="*/ 30 w 77"/>
                <a:gd name="T5" fmla="*/ 32 h 76"/>
                <a:gd name="T6" fmla="*/ 15 w 77"/>
                <a:gd name="T7" fmla="*/ 12 h 76"/>
                <a:gd name="T8" fmla="*/ 31 w 77"/>
                <a:gd name="T9" fmla="*/ 4 h 76"/>
                <a:gd name="T10" fmla="*/ 42 w 77"/>
                <a:gd name="T11" fmla="*/ 2 h 76"/>
                <a:gd name="T12" fmla="*/ 43 w 77"/>
                <a:gd name="T13" fmla="*/ 29 h 76"/>
                <a:gd name="T14" fmla="*/ 50 w 77"/>
                <a:gd name="T15" fmla="*/ 21 h 76"/>
                <a:gd name="T16" fmla="*/ 71 w 77"/>
                <a:gd name="T17" fmla="*/ 18 h 76"/>
                <a:gd name="T18" fmla="*/ 76 w 77"/>
                <a:gd name="T19" fmla="*/ 35 h 76"/>
                <a:gd name="T20" fmla="*/ 70 w 77"/>
                <a:gd name="T21" fmla="*/ 45 h 76"/>
                <a:gd name="T22" fmla="*/ 47 w 77"/>
                <a:gd name="T23" fmla="*/ 44 h 76"/>
                <a:gd name="T24" fmla="*/ 62 w 77"/>
                <a:gd name="T25" fmla="*/ 65 h 76"/>
                <a:gd name="T26" fmla="*/ 45 w 77"/>
                <a:gd name="T27" fmla="*/ 72 h 76"/>
                <a:gd name="T28" fmla="*/ 34 w 77"/>
                <a:gd name="T29" fmla="*/ 74 h 76"/>
                <a:gd name="T30" fmla="*/ 34 w 77"/>
                <a:gd name="T31" fmla="*/ 48 h 76"/>
                <a:gd name="T32" fmla="*/ 26 w 77"/>
                <a:gd name="T33" fmla="*/ 55 h 76"/>
                <a:gd name="T34" fmla="*/ 5 w 77"/>
                <a:gd name="T35" fmla="*/ 56 h 76"/>
                <a:gd name="T36" fmla="*/ 39 w 77"/>
                <a:gd name="T37" fmla="*/ 42 h 76"/>
                <a:gd name="T38" fmla="*/ 37 w 77"/>
                <a:gd name="T39" fmla="*/ 34 h 76"/>
                <a:gd name="T40" fmla="*/ 39 w 77"/>
                <a:gd name="T41" fmla="*/ 42 h 76"/>
                <a:gd name="T42" fmla="*/ 38 w 77"/>
                <a:gd name="T43" fmla="*/ 13 h 76"/>
                <a:gd name="T44" fmla="*/ 33 w 77"/>
                <a:gd name="T45" fmla="*/ 14 h 76"/>
                <a:gd name="T46" fmla="*/ 25 w 77"/>
                <a:gd name="T47" fmla="*/ 18 h 76"/>
                <a:gd name="T48" fmla="*/ 34 w 77"/>
                <a:gd name="T49" fmla="*/ 29 h 76"/>
                <a:gd name="T50" fmla="*/ 37 w 77"/>
                <a:gd name="T51" fmla="*/ 28 h 76"/>
                <a:gd name="T52" fmla="*/ 49 w 77"/>
                <a:gd name="T53" fmla="*/ 37 h 76"/>
                <a:gd name="T54" fmla="*/ 64 w 77"/>
                <a:gd name="T55" fmla="*/ 37 h 76"/>
                <a:gd name="T56" fmla="*/ 62 w 77"/>
                <a:gd name="T57" fmla="*/ 32 h 76"/>
                <a:gd name="T58" fmla="*/ 58 w 77"/>
                <a:gd name="T59" fmla="*/ 24 h 76"/>
                <a:gd name="T60" fmla="*/ 48 w 77"/>
                <a:gd name="T61" fmla="*/ 33 h 76"/>
                <a:gd name="T62" fmla="*/ 49 w 77"/>
                <a:gd name="T63" fmla="*/ 37 h 76"/>
                <a:gd name="T64" fmla="*/ 37 w 77"/>
                <a:gd name="T65" fmla="*/ 60 h 76"/>
                <a:gd name="T66" fmla="*/ 41 w 77"/>
                <a:gd name="T67" fmla="*/ 63 h 76"/>
                <a:gd name="T68" fmla="*/ 50 w 77"/>
                <a:gd name="T69" fmla="*/ 61 h 76"/>
                <a:gd name="T70" fmla="*/ 49 w 77"/>
                <a:gd name="T71" fmla="*/ 51 h 76"/>
                <a:gd name="T72" fmla="*/ 41 w 77"/>
                <a:gd name="T73" fmla="*/ 48 h 76"/>
                <a:gd name="T74" fmla="*/ 15 w 77"/>
                <a:gd name="T75" fmla="*/ 49 h 76"/>
                <a:gd name="T76" fmla="*/ 25 w 77"/>
                <a:gd name="T77" fmla="*/ 49 h 76"/>
                <a:gd name="T78" fmla="*/ 28 w 77"/>
                <a:gd name="T79" fmla="*/ 41 h 76"/>
                <a:gd name="T80" fmla="*/ 16 w 77"/>
                <a:gd name="T81" fmla="*/ 36 h 76"/>
                <a:gd name="T82" fmla="*/ 13 w 77"/>
                <a:gd name="T83" fmla="*/ 41 h 76"/>
                <a:gd name="T84" fmla="*/ 15 w 77"/>
                <a:gd name="T85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76">
                  <a:moveTo>
                    <a:pt x="4" y="45"/>
                  </a:moveTo>
                  <a:cubicBezTo>
                    <a:pt x="3" y="43"/>
                    <a:pt x="1" y="41"/>
                    <a:pt x="1" y="39"/>
                  </a:cubicBezTo>
                  <a:cubicBezTo>
                    <a:pt x="0" y="37"/>
                    <a:pt x="1" y="35"/>
                    <a:pt x="2" y="33"/>
                  </a:cubicBezTo>
                  <a:cubicBezTo>
                    <a:pt x="3" y="32"/>
                    <a:pt x="5" y="31"/>
                    <a:pt x="7" y="30"/>
                  </a:cubicBezTo>
                  <a:cubicBezTo>
                    <a:pt x="14" y="28"/>
                    <a:pt x="22" y="30"/>
                    <a:pt x="29" y="34"/>
                  </a:cubicBezTo>
                  <a:cubicBezTo>
                    <a:pt x="29" y="33"/>
                    <a:pt x="29" y="33"/>
                    <a:pt x="30" y="32"/>
                  </a:cubicBezTo>
                  <a:cubicBezTo>
                    <a:pt x="27" y="31"/>
                    <a:pt x="24" y="29"/>
                    <a:pt x="21" y="27"/>
                  </a:cubicBezTo>
                  <a:cubicBezTo>
                    <a:pt x="18" y="23"/>
                    <a:pt x="15" y="18"/>
                    <a:pt x="15" y="12"/>
                  </a:cubicBezTo>
                  <a:cubicBezTo>
                    <a:pt x="15" y="9"/>
                    <a:pt x="16" y="7"/>
                    <a:pt x="19" y="6"/>
                  </a:cubicBezTo>
                  <a:cubicBezTo>
                    <a:pt x="23" y="4"/>
                    <a:pt x="27" y="6"/>
                    <a:pt x="31" y="4"/>
                  </a:cubicBezTo>
                  <a:cubicBezTo>
                    <a:pt x="33" y="4"/>
                    <a:pt x="34" y="2"/>
                    <a:pt x="36" y="1"/>
                  </a:cubicBezTo>
                  <a:cubicBezTo>
                    <a:pt x="38" y="0"/>
                    <a:pt x="40" y="1"/>
                    <a:pt x="42" y="2"/>
                  </a:cubicBezTo>
                  <a:cubicBezTo>
                    <a:pt x="44" y="3"/>
                    <a:pt x="45" y="5"/>
                    <a:pt x="46" y="7"/>
                  </a:cubicBezTo>
                  <a:cubicBezTo>
                    <a:pt x="49" y="14"/>
                    <a:pt x="46" y="22"/>
                    <a:pt x="43" y="29"/>
                  </a:cubicBezTo>
                  <a:cubicBezTo>
                    <a:pt x="43" y="29"/>
                    <a:pt x="44" y="29"/>
                    <a:pt x="44" y="29"/>
                  </a:cubicBezTo>
                  <a:cubicBezTo>
                    <a:pt x="46" y="26"/>
                    <a:pt x="47" y="23"/>
                    <a:pt x="50" y="21"/>
                  </a:cubicBezTo>
                  <a:cubicBezTo>
                    <a:pt x="53" y="17"/>
                    <a:pt x="59" y="15"/>
                    <a:pt x="64" y="14"/>
                  </a:cubicBezTo>
                  <a:cubicBezTo>
                    <a:pt x="67" y="14"/>
                    <a:pt x="70" y="16"/>
                    <a:pt x="71" y="18"/>
                  </a:cubicBezTo>
                  <a:cubicBezTo>
                    <a:pt x="73" y="22"/>
                    <a:pt x="71" y="26"/>
                    <a:pt x="72" y="30"/>
                  </a:cubicBezTo>
                  <a:cubicBezTo>
                    <a:pt x="73" y="32"/>
                    <a:pt x="75" y="33"/>
                    <a:pt x="76" y="35"/>
                  </a:cubicBezTo>
                  <a:cubicBezTo>
                    <a:pt x="77" y="37"/>
                    <a:pt x="76" y="40"/>
                    <a:pt x="75" y="41"/>
                  </a:cubicBezTo>
                  <a:cubicBezTo>
                    <a:pt x="74" y="43"/>
                    <a:pt x="72" y="44"/>
                    <a:pt x="70" y="45"/>
                  </a:cubicBezTo>
                  <a:cubicBezTo>
                    <a:pt x="63" y="48"/>
                    <a:pt x="55" y="46"/>
                    <a:pt x="48" y="42"/>
                  </a:cubicBezTo>
                  <a:cubicBezTo>
                    <a:pt x="48" y="43"/>
                    <a:pt x="47" y="43"/>
                    <a:pt x="47" y="44"/>
                  </a:cubicBezTo>
                  <a:cubicBezTo>
                    <a:pt x="50" y="46"/>
                    <a:pt x="53" y="48"/>
                    <a:pt x="56" y="50"/>
                  </a:cubicBezTo>
                  <a:cubicBezTo>
                    <a:pt x="59" y="54"/>
                    <a:pt x="62" y="59"/>
                    <a:pt x="62" y="65"/>
                  </a:cubicBezTo>
                  <a:cubicBezTo>
                    <a:pt x="61" y="68"/>
                    <a:pt x="60" y="70"/>
                    <a:pt x="57" y="71"/>
                  </a:cubicBezTo>
                  <a:cubicBezTo>
                    <a:pt x="53" y="73"/>
                    <a:pt x="49" y="70"/>
                    <a:pt x="45" y="72"/>
                  </a:cubicBezTo>
                  <a:cubicBezTo>
                    <a:pt x="43" y="73"/>
                    <a:pt x="42" y="74"/>
                    <a:pt x="40" y="75"/>
                  </a:cubicBezTo>
                  <a:cubicBezTo>
                    <a:pt x="38" y="76"/>
                    <a:pt x="35" y="75"/>
                    <a:pt x="34" y="74"/>
                  </a:cubicBezTo>
                  <a:cubicBezTo>
                    <a:pt x="32" y="73"/>
                    <a:pt x="31" y="71"/>
                    <a:pt x="30" y="69"/>
                  </a:cubicBezTo>
                  <a:cubicBezTo>
                    <a:pt x="28" y="62"/>
                    <a:pt x="30" y="54"/>
                    <a:pt x="34" y="48"/>
                  </a:cubicBezTo>
                  <a:cubicBezTo>
                    <a:pt x="34" y="47"/>
                    <a:pt x="33" y="47"/>
                    <a:pt x="32" y="47"/>
                  </a:cubicBezTo>
                  <a:cubicBezTo>
                    <a:pt x="31" y="50"/>
                    <a:pt x="29" y="53"/>
                    <a:pt x="26" y="55"/>
                  </a:cubicBezTo>
                  <a:cubicBezTo>
                    <a:pt x="22" y="59"/>
                    <a:pt x="17" y="61"/>
                    <a:pt x="11" y="61"/>
                  </a:cubicBezTo>
                  <a:cubicBezTo>
                    <a:pt x="8" y="61"/>
                    <a:pt x="6" y="59"/>
                    <a:pt x="5" y="56"/>
                  </a:cubicBezTo>
                  <a:cubicBezTo>
                    <a:pt x="3" y="53"/>
                    <a:pt x="6" y="48"/>
                    <a:pt x="4" y="45"/>
                  </a:cubicBezTo>
                  <a:close/>
                  <a:moveTo>
                    <a:pt x="39" y="42"/>
                  </a:moveTo>
                  <a:cubicBezTo>
                    <a:pt x="42" y="41"/>
                    <a:pt x="43" y="39"/>
                    <a:pt x="42" y="37"/>
                  </a:cubicBezTo>
                  <a:cubicBezTo>
                    <a:pt x="42" y="35"/>
                    <a:pt x="39" y="33"/>
                    <a:pt x="37" y="34"/>
                  </a:cubicBezTo>
                  <a:cubicBezTo>
                    <a:pt x="35" y="35"/>
                    <a:pt x="34" y="37"/>
                    <a:pt x="34" y="39"/>
                  </a:cubicBezTo>
                  <a:cubicBezTo>
                    <a:pt x="35" y="41"/>
                    <a:pt x="37" y="43"/>
                    <a:pt x="39" y="42"/>
                  </a:cubicBezTo>
                  <a:close/>
                  <a:moveTo>
                    <a:pt x="40" y="16"/>
                  </a:moveTo>
                  <a:cubicBezTo>
                    <a:pt x="39" y="15"/>
                    <a:pt x="39" y="14"/>
                    <a:pt x="38" y="13"/>
                  </a:cubicBezTo>
                  <a:cubicBezTo>
                    <a:pt x="37" y="12"/>
                    <a:pt x="36" y="12"/>
                    <a:pt x="35" y="13"/>
                  </a:cubicBezTo>
                  <a:cubicBezTo>
                    <a:pt x="34" y="13"/>
                    <a:pt x="33" y="14"/>
                    <a:pt x="33" y="14"/>
                  </a:cubicBezTo>
                  <a:cubicBezTo>
                    <a:pt x="31" y="15"/>
                    <a:pt x="29" y="14"/>
                    <a:pt x="27" y="15"/>
                  </a:cubicBezTo>
                  <a:cubicBezTo>
                    <a:pt x="25" y="16"/>
                    <a:pt x="25" y="17"/>
                    <a:pt x="25" y="18"/>
                  </a:cubicBezTo>
                  <a:cubicBezTo>
                    <a:pt x="25" y="21"/>
                    <a:pt x="26" y="23"/>
                    <a:pt x="28" y="25"/>
                  </a:cubicBezTo>
                  <a:cubicBezTo>
                    <a:pt x="30" y="27"/>
                    <a:pt x="32" y="28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ubicBezTo>
                    <a:pt x="36" y="28"/>
                    <a:pt x="37" y="28"/>
                    <a:pt x="37" y="28"/>
                  </a:cubicBezTo>
                  <a:cubicBezTo>
                    <a:pt x="40" y="24"/>
                    <a:pt x="41" y="19"/>
                    <a:pt x="40" y="16"/>
                  </a:cubicBezTo>
                  <a:close/>
                  <a:moveTo>
                    <a:pt x="49" y="37"/>
                  </a:moveTo>
                  <a:cubicBezTo>
                    <a:pt x="53" y="39"/>
                    <a:pt x="57" y="41"/>
                    <a:pt x="61" y="39"/>
                  </a:cubicBezTo>
                  <a:cubicBezTo>
                    <a:pt x="62" y="39"/>
                    <a:pt x="63" y="38"/>
                    <a:pt x="64" y="37"/>
                  </a:cubicBezTo>
                  <a:cubicBezTo>
                    <a:pt x="64" y="36"/>
                    <a:pt x="64" y="35"/>
                    <a:pt x="64" y="34"/>
                  </a:cubicBezTo>
                  <a:cubicBezTo>
                    <a:pt x="64" y="33"/>
                    <a:pt x="63" y="33"/>
                    <a:pt x="62" y="32"/>
                  </a:cubicBezTo>
                  <a:cubicBezTo>
                    <a:pt x="61" y="30"/>
                    <a:pt x="62" y="28"/>
                    <a:pt x="62" y="26"/>
                  </a:cubicBezTo>
                  <a:cubicBezTo>
                    <a:pt x="61" y="25"/>
                    <a:pt x="60" y="24"/>
                    <a:pt x="58" y="24"/>
                  </a:cubicBezTo>
                  <a:cubicBezTo>
                    <a:pt x="56" y="24"/>
                    <a:pt x="53" y="26"/>
                    <a:pt x="51" y="27"/>
                  </a:cubicBezTo>
                  <a:cubicBezTo>
                    <a:pt x="50" y="29"/>
                    <a:pt x="49" y="31"/>
                    <a:pt x="48" y="33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9" y="36"/>
                    <a:pt x="49" y="36"/>
                    <a:pt x="49" y="37"/>
                  </a:cubicBezTo>
                  <a:close/>
                  <a:moveTo>
                    <a:pt x="40" y="48"/>
                  </a:moveTo>
                  <a:cubicBezTo>
                    <a:pt x="37" y="52"/>
                    <a:pt x="35" y="56"/>
                    <a:pt x="37" y="60"/>
                  </a:cubicBezTo>
                  <a:cubicBezTo>
                    <a:pt x="37" y="61"/>
                    <a:pt x="38" y="62"/>
                    <a:pt x="38" y="63"/>
                  </a:cubicBezTo>
                  <a:cubicBezTo>
                    <a:pt x="39" y="64"/>
                    <a:pt x="40" y="64"/>
                    <a:pt x="41" y="63"/>
                  </a:cubicBezTo>
                  <a:cubicBezTo>
                    <a:pt x="42" y="63"/>
                    <a:pt x="43" y="62"/>
                    <a:pt x="44" y="62"/>
                  </a:cubicBezTo>
                  <a:cubicBezTo>
                    <a:pt x="46" y="61"/>
                    <a:pt x="48" y="62"/>
                    <a:pt x="50" y="61"/>
                  </a:cubicBezTo>
                  <a:cubicBezTo>
                    <a:pt x="51" y="61"/>
                    <a:pt x="52" y="60"/>
                    <a:pt x="52" y="58"/>
                  </a:cubicBezTo>
                  <a:cubicBezTo>
                    <a:pt x="52" y="56"/>
                    <a:pt x="51" y="53"/>
                    <a:pt x="49" y="51"/>
                  </a:cubicBezTo>
                  <a:cubicBezTo>
                    <a:pt x="47" y="50"/>
                    <a:pt x="45" y="48"/>
                    <a:pt x="43" y="47"/>
                  </a:cubicBezTo>
                  <a:cubicBezTo>
                    <a:pt x="42" y="48"/>
                    <a:pt x="42" y="48"/>
                    <a:pt x="41" y="48"/>
                  </a:cubicBezTo>
                  <a:cubicBezTo>
                    <a:pt x="41" y="48"/>
                    <a:pt x="40" y="48"/>
                    <a:pt x="40" y="48"/>
                  </a:cubicBezTo>
                  <a:close/>
                  <a:moveTo>
                    <a:pt x="15" y="49"/>
                  </a:moveTo>
                  <a:cubicBezTo>
                    <a:pt x="15" y="51"/>
                    <a:pt x="16" y="51"/>
                    <a:pt x="18" y="51"/>
                  </a:cubicBezTo>
                  <a:cubicBezTo>
                    <a:pt x="20" y="51"/>
                    <a:pt x="23" y="50"/>
                    <a:pt x="25" y="49"/>
                  </a:cubicBezTo>
                  <a:cubicBezTo>
                    <a:pt x="27" y="47"/>
                    <a:pt x="28" y="45"/>
                    <a:pt x="29" y="43"/>
                  </a:cubicBezTo>
                  <a:cubicBezTo>
                    <a:pt x="28" y="42"/>
                    <a:pt x="28" y="42"/>
                    <a:pt x="28" y="41"/>
                  </a:cubicBezTo>
                  <a:cubicBezTo>
                    <a:pt x="28" y="40"/>
                    <a:pt x="28" y="40"/>
                    <a:pt x="28" y="39"/>
                  </a:cubicBezTo>
                  <a:cubicBezTo>
                    <a:pt x="24" y="37"/>
                    <a:pt x="20" y="35"/>
                    <a:pt x="16" y="36"/>
                  </a:cubicBezTo>
                  <a:cubicBezTo>
                    <a:pt x="15" y="37"/>
                    <a:pt x="14" y="37"/>
                    <a:pt x="13" y="38"/>
                  </a:cubicBezTo>
                  <a:cubicBezTo>
                    <a:pt x="12" y="39"/>
                    <a:pt x="12" y="40"/>
                    <a:pt x="13" y="41"/>
                  </a:cubicBezTo>
                  <a:cubicBezTo>
                    <a:pt x="13" y="42"/>
                    <a:pt x="14" y="43"/>
                    <a:pt x="14" y="44"/>
                  </a:cubicBezTo>
                  <a:cubicBezTo>
                    <a:pt x="15" y="45"/>
                    <a:pt x="14" y="47"/>
                    <a:pt x="15" y="4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9" name="Freeform 309"/>
            <p:cNvSpPr>
              <a:spLocks/>
            </p:cNvSpPr>
            <p:nvPr/>
          </p:nvSpPr>
          <p:spPr bwMode="auto">
            <a:xfrm>
              <a:off x="5434013" y="1062038"/>
              <a:ext cx="17463" cy="33338"/>
            </a:xfrm>
            <a:custGeom>
              <a:avLst/>
              <a:gdLst>
                <a:gd name="T0" fmla="*/ 1 w 5"/>
                <a:gd name="T1" fmla="*/ 4 h 9"/>
                <a:gd name="T2" fmla="*/ 5 w 5"/>
                <a:gd name="T3" fmla="*/ 0 h 9"/>
                <a:gd name="T4" fmla="*/ 5 w 5"/>
                <a:gd name="T5" fmla="*/ 6 h 9"/>
                <a:gd name="T6" fmla="*/ 2 w 5"/>
                <a:gd name="T7" fmla="*/ 9 h 9"/>
                <a:gd name="T8" fmla="*/ 0 w 5"/>
                <a:gd name="T9" fmla="*/ 7 h 9"/>
                <a:gd name="T10" fmla="*/ 1 w 5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1" y="4"/>
                  </a:moveTo>
                  <a:cubicBezTo>
                    <a:pt x="2" y="2"/>
                    <a:pt x="4" y="1"/>
                    <a:pt x="5" y="0"/>
                  </a:cubicBezTo>
                  <a:cubicBezTo>
                    <a:pt x="5" y="0"/>
                    <a:pt x="5" y="4"/>
                    <a:pt x="5" y="6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5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0" name="Freeform 310"/>
            <p:cNvSpPr>
              <a:spLocks/>
            </p:cNvSpPr>
            <p:nvPr/>
          </p:nvSpPr>
          <p:spPr bwMode="auto">
            <a:xfrm>
              <a:off x="5580063" y="1028700"/>
              <a:ext cx="33338" cy="17463"/>
            </a:xfrm>
            <a:custGeom>
              <a:avLst/>
              <a:gdLst>
                <a:gd name="T0" fmla="*/ 8 w 9"/>
                <a:gd name="T1" fmla="*/ 3 h 5"/>
                <a:gd name="T2" fmla="*/ 6 w 9"/>
                <a:gd name="T3" fmla="*/ 5 h 5"/>
                <a:gd name="T4" fmla="*/ 3 w 9"/>
                <a:gd name="T5" fmla="*/ 4 h 5"/>
                <a:gd name="T6" fmla="*/ 0 w 9"/>
                <a:gd name="T7" fmla="*/ 0 h 5"/>
                <a:gd name="T8" fmla="*/ 5 w 9"/>
                <a:gd name="T9" fmla="*/ 0 h 5"/>
                <a:gd name="T10" fmla="*/ 8 w 9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9" y="4"/>
                    <a:pt x="7" y="5"/>
                    <a:pt x="6" y="5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7" y="1"/>
                    <a:pt x="8" y="1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1" name="Freeform 311"/>
            <p:cNvSpPr>
              <a:spLocks/>
            </p:cNvSpPr>
            <p:nvPr/>
          </p:nvSpPr>
          <p:spPr bwMode="auto">
            <a:xfrm>
              <a:off x="5541963" y="869950"/>
              <a:ext cx="22225" cy="33338"/>
            </a:xfrm>
            <a:custGeom>
              <a:avLst/>
              <a:gdLst>
                <a:gd name="T0" fmla="*/ 4 w 6"/>
                <a:gd name="T1" fmla="*/ 5 h 9"/>
                <a:gd name="T2" fmla="*/ 0 w 6"/>
                <a:gd name="T3" fmla="*/ 9 h 9"/>
                <a:gd name="T4" fmla="*/ 1 w 6"/>
                <a:gd name="T5" fmla="*/ 3 h 9"/>
                <a:gd name="T6" fmla="*/ 3 w 6"/>
                <a:gd name="T7" fmla="*/ 0 h 9"/>
                <a:gd name="T8" fmla="*/ 6 w 6"/>
                <a:gd name="T9" fmla="*/ 2 h 9"/>
                <a:gd name="T10" fmla="*/ 4 w 6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4" y="5"/>
                  </a:moveTo>
                  <a:cubicBezTo>
                    <a:pt x="3" y="7"/>
                    <a:pt x="1" y="8"/>
                    <a:pt x="0" y="9"/>
                  </a:cubicBezTo>
                  <a:cubicBezTo>
                    <a:pt x="0" y="9"/>
                    <a:pt x="0" y="5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4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2" name="Freeform 312"/>
            <p:cNvSpPr>
              <a:spLocks noEditPoints="1"/>
            </p:cNvSpPr>
            <p:nvPr/>
          </p:nvSpPr>
          <p:spPr bwMode="auto">
            <a:xfrm>
              <a:off x="6034088" y="549275"/>
              <a:ext cx="346075" cy="342900"/>
            </a:xfrm>
            <a:custGeom>
              <a:avLst/>
              <a:gdLst>
                <a:gd name="T0" fmla="*/ 47 w 92"/>
                <a:gd name="T1" fmla="*/ 59 h 91"/>
                <a:gd name="T2" fmla="*/ 30 w 92"/>
                <a:gd name="T3" fmla="*/ 88 h 91"/>
                <a:gd name="T4" fmla="*/ 3 w 92"/>
                <a:gd name="T5" fmla="*/ 70 h 91"/>
                <a:gd name="T6" fmla="*/ 33 w 92"/>
                <a:gd name="T7" fmla="*/ 46 h 91"/>
                <a:gd name="T8" fmla="*/ 3 w 92"/>
                <a:gd name="T9" fmla="*/ 30 h 91"/>
                <a:gd name="T10" fmla="*/ 21 w 92"/>
                <a:gd name="T11" fmla="*/ 3 h 91"/>
                <a:gd name="T12" fmla="*/ 45 w 92"/>
                <a:gd name="T13" fmla="*/ 32 h 91"/>
                <a:gd name="T14" fmla="*/ 64 w 92"/>
                <a:gd name="T15" fmla="*/ 3 h 91"/>
                <a:gd name="T16" fmla="*/ 89 w 92"/>
                <a:gd name="T17" fmla="*/ 22 h 91"/>
                <a:gd name="T18" fmla="*/ 60 w 92"/>
                <a:gd name="T19" fmla="*/ 45 h 91"/>
                <a:gd name="T20" fmla="*/ 89 w 92"/>
                <a:gd name="T21" fmla="*/ 63 h 91"/>
                <a:gd name="T22" fmla="*/ 70 w 92"/>
                <a:gd name="T23" fmla="*/ 89 h 91"/>
                <a:gd name="T24" fmla="*/ 54 w 92"/>
                <a:gd name="T25" fmla="*/ 57 h 91"/>
                <a:gd name="T26" fmla="*/ 63 w 92"/>
                <a:gd name="T27" fmla="*/ 66 h 91"/>
                <a:gd name="T28" fmla="*/ 57 w 92"/>
                <a:gd name="T29" fmla="*/ 54 h 91"/>
                <a:gd name="T30" fmla="*/ 36 w 92"/>
                <a:gd name="T31" fmla="*/ 55 h 91"/>
                <a:gd name="T32" fmla="*/ 26 w 92"/>
                <a:gd name="T33" fmla="*/ 60 h 91"/>
                <a:gd name="T34" fmla="*/ 32 w 92"/>
                <a:gd name="T35" fmla="*/ 62 h 91"/>
                <a:gd name="T36" fmla="*/ 19 w 92"/>
                <a:gd name="T37" fmla="*/ 57 h 91"/>
                <a:gd name="T38" fmla="*/ 21 w 92"/>
                <a:gd name="T39" fmla="*/ 67 h 91"/>
                <a:gd name="T40" fmla="*/ 37 w 92"/>
                <a:gd name="T41" fmla="*/ 65 h 91"/>
                <a:gd name="T42" fmla="*/ 27 w 92"/>
                <a:gd name="T43" fmla="*/ 66 h 91"/>
                <a:gd name="T44" fmla="*/ 33 w 92"/>
                <a:gd name="T45" fmla="*/ 53 h 91"/>
                <a:gd name="T46" fmla="*/ 56 w 92"/>
                <a:gd name="T47" fmla="*/ 36 h 91"/>
                <a:gd name="T48" fmla="*/ 61 w 92"/>
                <a:gd name="T49" fmla="*/ 35 h 91"/>
                <a:gd name="T50" fmla="*/ 64 w 92"/>
                <a:gd name="T51" fmla="*/ 27 h 91"/>
                <a:gd name="T52" fmla="*/ 55 w 92"/>
                <a:gd name="T53" fmla="*/ 35 h 91"/>
                <a:gd name="T54" fmla="*/ 38 w 92"/>
                <a:gd name="T55" fmla="*/ 34 h 91"/>
                <a:gd name="T56" fmla="*/ 29 w 92"/>
                <a:gd name="T57" fmla="*/ 25 h 91"/>
                <a:gd name="T58" fmla="*/ 36 w 92"/>
                <a:gd name="T59" fmla="*/ 37 h 91"/>
                <a:gd name="T60" fmla="*/ 30 w 92"/>
                <a:gd name="T61" fmla="*/ 16 h 91"/>
                <a:gd name="T62" fmla="*/ 18 w 92"/>
                <a:gd name="T63" fmla="*/ 26 h 91"/>
                <a:gd name="T64" fmla="*/ 33 w 92"/>
                <a:gd name="T65" fmla="*/ 37 h 91"/>
                <a:gd name="T66" fmla="*/ 30 w 92"/>
                <a:gd name="T67" fmla="*/ 24 h 91"/>
                <a:gd name="T68" fmla="*/ 34 w 92"/>
                <a:gd name="T69" fmla="*/ 18 h 91"/>
                <a:gd name="T70" fmla="*/ 75 w 92"/>
                <a:gd name="T71" fmla="*/ 27 h 91"/>
                <a:gd name="T72" fmla="*/ 62 w 92"/>
                <a:gd name="T73" fmla="*/ 18 h 91"/>
                <a:gd name="T74" fmla="*/ 58 w 92"/>
                <a:gd name="T75" fmla="*/ 29 h 91"/>
                <a:gd name="T76" fmla="*/ 64 w 92"/>
                <a:gd name="T77" fmla="*/ 36 h 91"/>
                <a:gd name="T78" fmla="*/ 54 w 92"/>
                <a:gd name="T79" fmla="*/ 39 h 91"/>
                <a:gd name="T80" fmla="*/ 53 w 92"/>
                <a:gd name="T81" fmla="*/ 54 h 91"/>
                <a:gd name="T82" fmla="*/ 67 w 92"/>
                <a:gd name="T83" fmla="*/ 70 h 91"/>
                <a:gd name="T84" fmla="*/ 67 w 92"/>
                <a:gd name="T85" fmla="*/ 55 h 91"/>
                <a:gd name="T86" fmla="*/ 66 w 92"/>
                <a:gd name="T87" fmla="*/ 64 h 91"/>
                <a:gd name="T88" fmla="*/ 54 w 92"/>
                <a:gd name="T89" fmla="*/ 60 h 91"/>
                <a:gd name="T90" fmla="*/ 65 w 92"/>
                <a:gd name="T91" fmla="*/ 7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91">
                  <a:moveTo>
                    <a:pt x="62" y="91"/>
                  </a:moveTo>
                  <a:cubicBezTo>
                    <a:pt x="60" y="90"/>
                    <a:pt x="57" y="89"/>
                    <a:pt x="55" y="87"/>
                  </a:cubicBezTo>
                  <a:cubicBezTo>
                    <a:pt x="48" y="80"/>
                    <a:pt x="46" y="69"/>
                    <a:pt x="47" y="59"/>
                  </a:cubicBezTo>
                  <a:cubicBezTo>
                    <a:pt x="46" y="59"/>
                    <a:pt x="45" y="59"/>
                    <a:pt x="44" y="59"/>
                  </a:cubicBezTo>
                  <a:cubicBezTo>
                    <a:pt x="44" y="64"/>
                    <a:pt x="44" y="68"/>
                    <a:pt x="43" y="72"/>
                  </a:cubicBezTo>
                  <a:cubicBezTo>
                    <a:pt x="40" y="79"/>
                    <a:pt x="36" y="85"/>
                    <a:pt x="30" y="88"/>
                  </a:cubicBezTo>
                  <a:cubicBezTo>
                    <a:pt x="26" y="90"/>
                    <a:pt x="22" y="90"/>
                    <a:pt x="19" y="87"/>
                  </a:cubicBezTo>
                  <a:cubicBezTo>
                    <a:pt x="15" y="84"/>
                    <a:pt x="15" y="78"/>
                    <a:pt x="11" y="74"/>
                  </a:cubicBezTo>
                  <a:cubicBezTo>
                    <a:pt x="9" y="73"/>
                    <a:pt x="5" y="72"/>
                    <a:pt x="3" y="70"/>
                  </a:cubicBezTo>
                  <a:cubicBezTo>
                    <a:pt x="1" y="69"/>
                    <a:pt x="0" y="66"/>
                    <a:pt x="1" y="63"/>
                  </a:cubicBezTo>
                  <a:cubicBezTo>
                    <a:pt x="1" y="60"/>
                    <a:pt x="3" y="58"/>
                    <a:pt x="5" y="56"/>
                  </a:cubicBezTo>
                  <a:cubicBezTo>
                    <a:pt x="11" y="48"/>
                    <a:pt x="22" y="46"/>
                    <a:pt x="33" y="46"/>
                  </a:cubicBezTo>
                  <a:cubicBezTo>
                    <a:pt x="33" y="45"/>
                    <a:pt x="33" y="45"/>
                    <a:pt x="33" y="44"/>
                  </a:cubicBezTo>
                  <a:cubicBezTo>
                    <a:pt x="28" y="44"/>
                    <a:pt x="24" y="44"/>
                    <a:pt x="19" y="42"/>
                  </a:cubicBezTo>
                  <a:cubicBezTo>
                    <a:pt x="12" y="40"/>
                    <a:pt x="6" y="36"/>
                    <a:pt x="3" y="30"/>
                  </a:cubicBezTo>
                  <a:cubicBezTo>
                    <a:pt x="1" y="26"/>
                    <a:pt x="1" y="22"/>
                    <a:pt x="4" y="19"/>
                  </a:cubicBezTo>
                  <a:cubicBezTo>
                    <a:pt x="7" y="15"/>
                    <a:pt x="13" y="15"/>
                    <a:pt x="17" y="11"/>
                  </a:cubicBezTo>
                  <a:cubicBezTo>
                    <a:pt x="19" y="8"/>
                    <a:pt x="19" y="5"/>
                    <a:pt x="21" y="3"/>
                  </a:cubicBezTo>
                  <a:cubicBezTo>
                    <a:pt x="22" y="1"/>
                    <a:pt x="26" y="0"/>
                    <a:pt x="28" y="1"/>
                  </a:cubicBezTo>
                  <a:cubicBezTo>
                    <a:pt x="31" y="1"/>
                    <a:pt x="33" y="3"/>
                    <a:pt x="36" y="4"/>
                  </a:cubicBezTo>
                  <a:cubicBezTo>
                    <a:pt x="43" y="11"/>
                    <a:pt x="45" y="22"/>
                    <a:pt x="45" y="32"/>
                  </a:cubicBezTo>
                  <a:cubicBezTo>
                    <a:pt x="46" y="32"/>
                    <a:pt x="47" y="32"/>
                    <a:pt x="48" y="32"/>
                  </a:cubicBezTo>
                  <a:cubicBezTo>
                    <a:pt x="48" y="27"/>
                    <a:pt x="49" y="23"/>
                    <a:pt x="50" y="18"/>
                  </a:cubicBezTo>
                  <a:cubicBezTo>
                    <a:pt x="53" y="12"/>
                    <a:pt x="58" y="6"/>
                    <a:pt x="64" y="3"/>
                  </a:cubicBezTo>
                  <a:cubicBezTo>
                    <a:pt x="68" y="1"/>
                    <a:pt x="71" y="1"/>
                    <a:pt x="74" y="4"/>
                  </a:cubicBezTo>
                  <a:cubicBezTo>
                    <a:pt x="78" y="7"/>
                    <a:pt x="78" y="14"/>
                    <a:pt x="82" y="17"/>
                  </a:cubicBezTo>
                  <a:cubicBezTo>
                    <a:pt x="84" y="19"/>
                    <a:pt x="87" y="20"/>
                    <a:pt x="89" y="22"/>
                  </a:cubicBezTo>
                  <a:cubicBezTo>
                    <a:pt x="91" y="24"/>
                    <a:pt x="92" y="27"/>
                    <a:pt x="92" y="29"/>
                  </a:cubicBezTo>
                  <a:cubicBezTo>
                    <a:pt x="91" y="32"/>
                    <a:pt x="89" y="35"/>
                    <a:pt x="87" y="36"/>
                  </a:cubicBezTo>
                  <a:cubicBezTo>
                    <a:pt x="80" y="44"/>
                    <a:pt x="70" y="45"/>
                    <a:pt x="60" y="45"/>
                  </a:cubicBezTo>
                  <a:cubicBezTo>
                    <a:pt x="60" y="46"/>
                    <a:pt x="60" y="47"/>
                    <a:pt x="60" y="47"/>
                  </a:cubicBezTo>
                  <a:cubicBezTo>
                    <a:pt x="64" y="47"/>
                    <a:pt x="69" y="48"/>
                    <a:pt x="73" y="50"/>
                  </a:cubicBezTo>
                  <a:cubicBezTo>
                    <a:pt x="80" y="52"/>
                    <a:pt x="86" y="57"/>
                    <a:pt x="89" y="63"/>
                  </a:cubicBezTo>
                  <a:cubicBezTo>
                    <a:pt x="91" y="67"/>
                    <a:pt x="90" y="71"/>
                    <a:pt x="88" y="74"/>
                  </a:cubicBezTo>
                  <a:cubicBezTo>
                    <a:pt x="84" y="78"/>
                    <a:pt x="78" y="78"/>
                    <a:pt x="74" y="82"/>
                  </a:cubicBezTo>
                  <a:cubicBezTo>
                    <a:pt x="72" y="84"/>
                    <a:pt x="72" y="87"/>
                    <a:pt x="70" y="89"/>
                  </a:cubicBezTo>
                  <a:cubicBezTo>
                    <a:pt x="68" y="91"/>
                    <a:pt x="65" y="91"/>
                    <a:pt x="62" y="91"/>
                  </a:cubicBezTo>
                  <a:close/>
                  <a:moveTo>
                    <a:pt x="56" y="56"/>
                  </a:moveTo>
                  <a:cubicBezTo>
                    <a:pt x="55" y="56"/>
                    <a:pt x="55" y="56"/>
                    <a:pt x="54" y="57"/>
                  </a:cubicBezTo>
                  <a:cubicBezTo>
                    <a:pt x="55" y="58"/>
                    <a:pt x="56" y="59"/>
                    <a:pt x="56" y="61"/>
                  </a:cubicBezTo>
                  <a:cubicBezTo>
                    <a:pt x="58" y="62"/>
                    <a:pt x="59" y="64"/>
                    <a:pt x="61" y="65"/>
                  </a:cubicBezTo>
                  <a:cubicBezTo>
                    <a:pt x="61" y="66"/>
                    <a:pt x="62" y="66"/>
                    <a:pt x="63" y="66"/>
                  </a:cubicBezTo>
                  <a:cubicBezTo>
                    <a:pt x="64" y="66"/>
                    <a:pt x="64" y="65"/>
                    <a:pt x="65" y="64"/>
                  </a:cubicBezTo>
                  <a:cubicBezTo>
                    <a:pt x="65" y="62"/>
                    <a:pt x="63" y="61"/>
                    <a:pt x="62" y="59"/>
                  </a:cubicBezTo>
                  <a:cubicBezTo>
                    <a:pt x="61" y="57"/>
                    <a:pt x="59" y="56"/>
                    <a:pt x="57" y="54"/>
                  </a:cubicBezTo>
                  <a:cubicBezTo>
                    <a:pt x="56" y="55"/>
                    <a:pt x="56" y="55"/>
                    <a:pt x="56" y="56"/>
                  </a:cubicBezTo>
                  <a:close/>
                  <a:moveTo>
                    <a:pt x="37" y="56"/>
                  </a:moveTo>
                  <a:cubicBezTo>
                    <a:pt x="37" y="56"/>
                    <a:pt x="37" y="55"/>
                    <a:pt x="36" y="55"/>
                  </a:cubicBezTo>
                  <a:cubicBezTo>
                    <a:pt x="36" y="55"/>
                    <a:pt x="35" y="54"/>
                    <a:pt x="35" y="54"/>
                  </a:cubicBezTo>
                  <a:cubicBezTo>
                    <a:pt x="33" y="54"/>
                    <a:pt x="32" y="55"/>
                    <a:pt x="31" y="56"/>
                  </a:cubicBezTo>
                  <a:cubicBezTo>
                    <a:pt x="29" y="57"/>
                    <a:pt x="27" y="59"/>
                    <a:pt x="26" y="60"/>
                  </a:cubicBezTo>
                  <a:cubicBezTo>
                    <a:pt x="26" y="61"/>
                    <a:pt x="25" y="62"/>
                    <a:pt x="25" y="63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9" y="65"/>
                    <a:pt x="31" y="63"/>
                    <a:pt x="32" y="62"/>
                  </a:cubicBezTo>
                  <a:cubicBezTo>
                    <a:pt x="34" y="60"/>
                    <a:pt x="36" y="58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lose/>
                  <a:moveTo>
                    <a:pt x="19" y="57"/>
                  </a:moveTo>
                  <a:cubicBezTo>
                    <a:pt x="18" y="58"/>
                    <a:pt x="17" y="60"/>
                    <a:pt x="17" y="61"/>
                  </a:cubicBezTo>
                  <a:cubicBezTo>
                    <a:pt x="16" y="62"/>
                    <a:pt x="17" y="64"/>
                    <a:pt x="18" y="65"/>
                  </a:cubicBezTo>
                  <a:cubicBezTo>
                    <a:pt x="19" y="65"/>
                    <a:pt x="20" y="66"/>
                    <a:pt x="21" y="67"/>
                  </a:cubicBezTo>
                  <a:cubicBezTo>
                    <a:pt x="24" y="68"/>
                    <a:pt x="24" y="71"/>
                    <a:pt x="26" y="73"/>
                  </a:cubicBezTo>
                  <a:cubicBezTo>
                    <a:pt x="27" y="74"/>
                    <a:pt x="29" y="74"/>
                    <a:pt x="31" y="73"/>
                  </a:cubicBezTo>
                  <a:cubicBezTo>
                    <a:pt x="34" y="72"/>
                    <a:pt x="36" y="69"/>
                    <a:pt x="37" y="65"/>
                  </a:cubicBezTo>
                  <a:cubicBezTo>
                    <a:pt x="38" y="63"/>
                    <a:pt x="38" y="61"/>
                    <a:pt x="38" y="58"/>
                  </a:cubicBezTo>
                  <a:cubicBezTo>
                    <a:pt x="36" y="60"/>
                    <a:pt x="35" y="62"/>
                    <a:pt x="33" y="63"/>
                  </a:cubicBezTo>
                  <a:cubicBezTo>
                    <a:pt x="32" y="65"/>
                    <a:pt x="30" y="66"/>
                    <a:pt x="27" y="66"/>
                  </a:cubicBezTo>
                  <a:cubicBezTo>
                    <a:pt x="25" y="66"/>
                    <a:pt x="23" y="64"/>
                    <a:pt x="24" y="62"/>
                  </a:cubicBezTo>
                  <a:cubicBezTo>
                    <a:pt x="24" y="59"/>
                    <a:pt x="26" y="57"/>
                    <a:pt x="28" y="56"/>
                  </a:cubicBezTo>
                  <a:cubicBezTo>
                    <a:pt x="29" y="55"/>
                    <a:pt x="31" y="54"/>
                    <a:pt x="33" y="53"/>
                  </a:cubicBezTo>
                  <a:cubicBezTo>
                    <a:pt x="28" y="53"/>
                    <a:pt x="22" y="54"/>
                    <a:pt x="19" y="57"/>
                  </a:cubicBezTo>
                  <a:close/>
                  <a:moveTo>
                    <a:pt x="55" y="35"/>
                  </a:moveTo>
                  <a:cubicBezTo>
                    <a:pt x="55" y="35"/>
                    <a:pt x="56" y="36"/>
                    <a:pt x="56" y="36"/>
                  </a:cubicBezTo>
                  <a:cubicBezTo>
                    <a:pt x="56" y="37"/>
                    <a:pt x="57" y="37"/>
                    <a:pt x="57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9" y="37"/>
                    <a:pt x="60" y="36"/>
                    <a:pt x="61" y="35"/>
                  </a:cubicBezTo>
                  <a:cubicBezTo>
                    <a:pt x="63" y="34"/>
                    <a:pt x="64" y="33"/>
                    <a:pt x="65" y="31"/>
                  </a:cubicBezTo>
                  <a:cubicBezTo>
                    <a:pt x="66" y="31"/>
                    <a:pt x="66" y="30"/>
                    <a:pt x="66" y="29"/>
                  </a:cubicBezTo>
                  <a:cubicBezTo>
                    <a:pt x="66" y="28"/>
                    <a:pt x="65" y="27"/>
                    <a:pt x="64" y="27"/>
                  </a:cubicBezTo>
                  <a:cubicBezTo>
                    <a:pt x="62" y="27"/>
                    <a:pt x="61" y="29"/>
                    <a:pt x="59" y="30"/>
                  </a:cubicBezTo>
                  <a:cubicBezTo>
                    <a:pt x="58" y="31"/>
                    <a:pt x="56" y="33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lose/>
                  <a:moveTo>
                    <a:pt x="37" y="36"/>
                  </a:moveTo>
                  <a:cubicBezTo>
                    <a:pt x="37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3"/>
                    <a:pt x="37" y="32"/>
                    <a:pt x="36" y="31"/>
                  </a:cubicBezTo>
                  <a:cubicBezTo>
                    <a:pt x="35" y="29"/>
                    <a:pt x="33" y="27"/>
                    <a:pt x="32" y="26"/>
                  </a:cubicBezTo>
                  <a:cubicBezTo>
                    <a:pt x="31" y="26"/>
                    <a:pt x="30" y="25"/>
                    <a:pt x="29" y="25"/>
                  </a:cubicBezTo>
                  <a:cubicBezTo>
                    <a:pt x="28" y="26"/>
                    <a:pt x="28" y="26"/>
                    <a:pt x="28" y="27"/>
                  </a:cubicBezTo>
                  <a:cubicBezTo>
                    <a:pt x="28" y="29"/>
                    <a:pt x="29" y="31"/>
                    <a:pt x="30" y="32"/>
                  </a:cubicBezTo>
                  <a:cubicBezTo>
                    <a:pt x="32" y="34"/>
                    <a:pt x="34" y="36"/>
                    <a:pt x="36" y="37"/>
                  </a:cubicBezTo>
                  <a:cubicBezTo>
                    <a:pt x="36" y="37"/>
                    <a:pt x="36" y="36"/>
                    <a:pt x="37" y="36"/>
                  </a:cubicBezTo>
                  <a:close/>
                  <a:moveTo>
                    <a:pt x="34" y="18"/>
                  </a:moveTo>
                  <a:cubicBezTo>
                    <a:pt x="33" y="17"/>
                    <a:pt x="32" y="17"/>
                    <a:pt x="30" y="16"/>
                  </a:cubicBezTo>
                  <a:cubicBezTo>
                    <a:pt x="29" y="16"/>
                    <a:pt x="27" y="17"/>
                    <a:pt x="27" y="18"/>
                  </a:cubicBezTo>
                  <a:cubicBezTo>
                    <a:pt x="26" y="19"/>
                    <a:pt x="26" y="20"/>
                    <a:pt x="25" y="21"/>
                  </a:cubicBezTo>
                  <a:cubicBezTo>
                    <a:pt x="23" y="23"/>
                    <a:pt x="20" y="23"/>
                    <a:pt x="18" y="26"/>
                  </a:cubicBezTo>
                  <a:cubicBezTo>
                    <a:pt x="17" y="27"/>
                    <a:pt x="17" y="29"/>
                    <a:pt x="18" y="31"/>
                  </a:cubicBezTo>
                  <a:cubicBezTo>
                    <a:pt x="20" y="34"/>
                    <a:pt x="23" y="36"/>
                    <a:pt x="26" y="37"/>
                  </a:cubicBezTo>
                  <a:cubicBezTo>
                    <a:pt x="28" y="38"/>
                    <a:pt x="31" y="38"/>
                    <a:pt x="33" y="37"/>
                  </a:cubicBezTo>
                  <a:cubicBezTo>
                    <a:pt x="32" y="36"/>
                    <a:pt x="30" y="35"/>
                    <a:pt x="29" y="33"/>
                  </a:cubicBezTo>
                  <a:cubicBezTo>
                    <a:pt x="28" y="32"/>
                    <a:pt x="26" y="30"/>
                    <a:pt x="26" y="27"/>
                  </a:cubicBezTo>
                  <a:cubicBezTo>
                    <a:pt x="26" y="25"/>
                    <a:pt x="28" y="23"/>
                    <a:pt x="30" y="24"/>
                  </a:cubicBezTo>
                  <a:cubicBezTo>
                    <a:pt x="33" y="24"/>
                    <a:pt x="35" y="26"/>
                    <a:pt x="36" y="28"/>
                  </a:cubicBezTo>
                  <a:cubicBezTo>
                    <a:pt x="37" y="29"/>
                    <a:pt x="38" y="30"/>
                    <a:pt x="39" y="32"/>
                  </a:cubicBezTo>
                  <a:cubicBezTo>
                    <a:pt x="39" y="27"/>
                    <a:pt x="37" y="22"/>
                    <a:pt x="34" y="18"/>
                  </a:cubicBezTo>
                  <a:close/>
                  <a:moveTo>
                    <a:pt x="74" y="34"/>
                  </a:moveTo>
                  <a:cubicBezTo>
                    <a:pt x="75" y="33"/>
                    <a:pt x="75" y="32"/>
                    <a:pt x="76" y="31"/>
                  </a:cubicBezTo>
                  <a:cubicBezTo>
                    <a:pt x="76" y="29"/>
                    <a:pt x="76" y="28"/>
                    <a:pt x="75" y="27"/>
                  </a:cubicBezTo>
                  <a:cubicBezTo>
                    <a:pt x="74" y="26"/>
                    <a:pt x="72" y="26"/>
                    <a:pt x="71" y="25"/>
                  </a:cubicBezTo>
                  <a:cubicBezTo>
                    <a:pt x="69" y="23"/>
                    <a:pt x="69" y="20"/>
                    <a:pt x="67" y="18"/>
                  </a:cubicBezTo>
                  <a:cubicBezTo>
                    <a:pt x="66" y="17"/>
                    <a:pt x="64" y="17"/>
                    <a:pt x="62" y="18"/>
                  </a:cubicBezTo>
                  <a:cubicBezTo>
                    <a:pt x="59" y="19"/>
                    <a:pt x="57" y="22"/>
                    <a:pt x="56" y="25"/>
                  </a:cubicBezTo>
                  <a:cubicBezTo>
                    <a:pt x="55" y="27"/>
                    <a:pt x="54" y="30"/>
                    <a:pt x="55" y="32"/>
                  </a:cubicBezTo>
                  <a:cubicBezTo>
                    <a:pt x="56" y="31"/>
                    <a:pt x="57" y="30"/>
                    <a:pt x="58" y="29"/>
                  </a:cubicBezTo>
                  <a:cubicBezTo>
                    <a:pt x="60" y="27"/>
                    <a:pt x="62" y="25"/>
                    <a:pt x="64" y="26"/>
                  </a:cubicBezTo>
                  <a:cubicBezTo>
                    <a:pt x="67" y="26"/>
                    <a:pt x="68" y="28"/>
                    <a:pt x="68" y="30"/>
                  </a:cubicBezTo>
                  <a:cubicBezTo>
                    <a:pt x="67" y="32"/>
                    <a:pt x="65" y="34"/>
                    <a:pt x="64" y="36"/>
                  </a:cubicBezTo>
                  <a:cubicBezTo>
                    <a:pt x="62" y="36"/>
                    <a:pt x="61" y="37"/>
                    <a:pt x="60" y="38"/>
                  </a:cubicBezTo>
                  <a:cubicBezTo>
                    <a:pt x="65" y="38"/>
                    <a:pt x="70" y="38"/>
                    <a:pt x="74" y="34"/>
                  </a:cubicBezTo>
                  <a:close/>
                  <a:moveTo>
                    <a:pt x="54" y="39"/>
                  </a:moveTo>
                  <a:cubicBezTo>
                    <a:pt x="50" y="35"/>
                    <a:pt x="43" y="35"/>
                    <a:pt x="39" y="39"/>
                  </a:cubicBezTo>
                  <a:cubicBezTo>
                    <a:pt x="35" y="43"/>
                    <a:pt x="35" y="49"/>
                    <a:pt x="39" y="53"/>
                  </a:cubicBezTo>
                  <a:cubicBezTo>
                    <a:pt x="43" y="57"/>
                    <a:pt x="49" y="57"/>
                    <a:pt x="53" y="54"/>
                  </a:cubicBezTo>
                  <a:cubicBezTo>
                    <a:pt x="57" y="50"/>
                    <a:pt x="57" y="44"/>
                    <a:pt x="54" y="39"/>
                  </a:cubicBezTo>
                  <a:close/>
                  <a:moveTo>
                    <a:pt x="65" y="74"/>
                  </a:moveTo>
                  <a:cubicBezTo>
                    <a:pt x="66" y="73"/>
                    <a:pt x="66" y="71"/>
                    <a:pt x="67" y="70"/>
                  </a:cubicBezTo>
                  <a:cubicBezTo>
                    <a:pt x="69" y="68"/>
                    <a:pt x="72" y="69"/>
                    <a:pt x="74" y="67"/>
                  </a:cubicBezTo>
                  <a:cubicBezTo>
                    <a:pt x="75" y="65"/>
                    <a:pt x="75" y="63"/>
                    <a:pt x="74" y="62"/>
                  </a:cubicBezTo>
                  <a:cubicBezTo>
                    <a:pt x="73" y="58"/>
                    <a:pt x="70" y="56"/>
                    <a:pt x="67" y="55"/>
                  </a:cubicBezTo>
                  <a:cubicBezTo>
                    <a:pt x="64" y="54"/>
                    <a:pt x="62" y="54"/>
                    <a:pt x="59" y="54"/>
                  </a:cubicBezTo>
                  <a:cubicBezTo>
                    <a:pt x="61" y="55"/>
                    <a:pt x="62" y="56"/>
                    <a:pt x="63" y="58"/>
                  </a:cubicBezTo>
                  <a:cubicBezTo>
                    <a:pt x="65" y="60"/>
                    <a:pt x="67" y="62"/>
                    <a:pt x="66" y="64"/>
                  </a:cubicBezTo>
                  <a:cubicBezTo>
                    <a:pt x="66" y="66"/>
                    <a:pt x="64" y="68"/>
                    <a:pt x="62" y="68"/>
                  </a:cubicBezTo>
                  <a:cubicBezTo>
                    <a:pt x="59" y="67"/>
                    <a:pt x="58" y="65"/>
                    <a:pt x="56" y="63"/>
                  </a:cubicBezTo>
                  <a:cubicBezTo>
                    <a:pt x="55" y="62"/>
                    <a:pt x="54" y="61"/>
                    <a:pt x="54" y="60"/>
                  </a:cubicBezTo>
                  <a:cubicBezTo>
                    <a:pt x="53" y="64"/>
                    <a:pt x="54" y="70"/>
                    <a:pt x="58" y="73"/>
                  </a:cubicBezTo>
                  <a:cubicBezTo>
                    <a:pt x="59" y="74"/>
                    <a:pt x="60" y="75"/>
                    <a:pt x="61" y="75"/>
                  </a:cubicBezTo>
                  <a:cubicBezTo>
                    <a:pt x="62" y="75"/>
                    <a:pt x="64" y="75"/>
                    <a:pt x="65" y="7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3" name="Freeform 313"/>
            <p:cNvSpPr>
              <a:spLocks/>
            </p:cNvSpPr>
            <p:nvPr/>
          </p:nvSpPr>
          <p:spPr bwMode="auto">
            <a:xfrm>
              <a:off x="5967413" y="1111250"/>
              <a:ext cx="168275" cy="165100"/>
            </a:xfrm>
            <a:custGeom>
              <a:avLst/>
              <a:gdLst>
                <a:gd name="T0" fmla="*/ 29 w 45"/>
                <a:gd name="T1" fmla="*/ 27 h 44"/>
                <a:gd name="T2" fmla="*/ 42 w 45"/>
                <a:gd name="T3" fmla="*/ 4 h 44"/>
                <a:gd name="T4" fmla="*/ 17 w 45"/>
                <a:gd name="T5" fmla="*/ 15 h 44"/>
                <a:gd name="T6" fmla="*/ 1 w 45"/>
                <a:gd name="T7" fmla="*/ 42 h 44"/>
                <a:gd name="T8" fmla="*/ 3 w 45"/>
                <a:gd name="T9" fmla="*/ 44 h 44"/>
                <a:gd name="T10" fmla="*/ 29 w 45"/>
                <a:gd name="T11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29" y="27"/>
                  </a:moveTo>
                  <a:cubicBezTo>
                    <a:pt x="40" y="18"/>
                    <a:pt x="45" y="7"/>
                    <a:pt x="42" y="4"/>
                  </a:cubicBezTo>
                  <a:cubicBezTo>
                    <a:pt x="39" y="0"/>
                    <a:pt x="28" y="5"/>
                    <a:pt x="17" y="15"/>
                  </a:cubicBezTo>
                  <a:cubicBezTo>
                    <a:pt x="9" y="22"/>
                    <a:pt x="3" y="36"/>
                    <a:pt x="1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9" y="41"/>
                    <a:pt x="22" y="35"/>
                    <a:pt x="2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4" name="Freeform 314"/>
            <p:cNvSpPr>
              <a:spLocks/>
            </p:cNvSpPr>
            <p:nvPr/>
          </p:nvSpPr>
          <p:spPr bwMode="auto">
            <a:xfrm>
              <a:off x="6756401" y="546100"/>
              <a:ext cx="165100" cy="169863"/>
            </a:xfrm>
            <a:custGeom>
              <a:avLst/>
              <a:gdLst>
                <a:gd name="T0" fmla="*/ 17 w 44"/>
                <a:gd name="T1" fmla="*/ 29 h 45"/>
                <a:gd name="T2" fmla="*/ 41 w 44"/>
                <a:gd name="T3" fmla="*/ 42 h 45"/>
                <a:gd name="T4" fmla="*/ 30 w 44"/>
                <a:gd name="T5" fmla="*/ 17 h 45"/>
                <a:gd name="T6" fmla="*/ 3 w 44"/>
                <a:gd name="T7" fmla="*/ 1 h 45"/>
                <a:gd name="T8" fmla="*/ 1 w 44"/>
                <a:gd name="T9" fmla="*/ 3 h 45"/>
                <a:gd name="T10" fmla="*/ 17 w 44"/>
                <a:gd name="T11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5">
                  <a:moveTo>
                    <a:pt x="17" y="29"/>
                  </a:moveTo>
                  <a:cubicBezTo>
                    <a:pt x="27" y="40"/>
                    <a:pt x="37" y="45"/>
                    <a:pt x="41" y="42"/>
                  </a:cubicBezTo>
                  <a:cubicBezTo>
                    <a:pt x="44" y="39"/>
                    <a:pt x="39" y="28"/>
                    <a:pt x="30" y="17"/>
                  </a:cubicBezTo>
                  <a:cubicBezTo>
                    <a:pt x="23" y="9"/>
                    <a:pt x="9" y="3"/>
                    <a:pt x="3" y="1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8"/>
                    <a:pt x="10" y="22"/>
                    <a:pt x="17" y="2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5" name="Freeform 315"/>
            <p:cNvSpPr>
              <a:spLocks/>
            </p:cNvSpPr>
            <p:nvPr/>
          </p:nvSpPr>
          <p:spPr bwMode="auto">
            <a:xfrm>
              <a:off x="5618163" y="573088"/>
              <a:ext cx="127000" cy="134938"/>
            </a:xfrm>
            <a:custGeom>
              <a:avLst/>
              <a:gdLst>
                <a:gd name="T0" fmla="*/ 13 w 34"/>
                <a:gd name="T1" fmla="*/ 23 h 36"/>
                <a:gd name="T2" fmla="*/ 32 w 34"/>
                <a:gd name="T3" fmla="*/ 33 h 36"/>
                <a:gd name="T4" fmla="*/ 23 w 34"/>
                <a:gd name="T5" fmla="*/ 14 h 36"/>
                <a:gd name="T6" fmla="*/ 2 w 34"/>
                <a:gd name="T7" fmla="*/ 0 h 36"/>
                <a:gd name="T8" fmla="*/ 0 w 34"/>
                <a:gd name="T9" fmla="*/ 2 h 36"/>
                <a:gd name="T10" fmla="*/ 13 w 34"/>
                <a:gd name="T11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6">
                  <a:moveTo>
                    <a:pt x="13" y="23"/>
                  </a:moveTo>
                  <a:cubicBezTo>
                    <a:pt x="20" y="31"/>
                    <a:pt x="29" y="36"/>
                    <a:pt x="32" y="33"/>
                  </a:cubicBezTo>
                  <a:cubicBezTo>
                    <a:pt x="34" y="30"/>
                    <a:pt x="31" y="22"/>
                    <a:pt x="23" y="14"/>
                  </a:cubicBezTo>
                  <a:cubicBezTo>
                    <a:pt x="17" y="7"/>
                    <a:pt x="6" y="2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7"/>
                    <a:pt x="7" y="17"/>
                    <a:pt x="13" y="2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Oval 60"/>
          <p:cNvSpPr>
            <a:spLocks noChangeArrowheads="1"/>
          </p:cNvSpPr>
          <p:nvPr/>
        </p:nvSpPr>
        <p:spPr bwMode="auto">
          <a:xfrm>
            <a:off x="5832435" y="7332790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ExtraShape">
            <a:extLst>
              <a:ext uri="{FF2B5EF4-FFF2-40B4-BE49-F238E27FC236}">
                <a16:creationId xmlns="" xmlns:a16="http://schemas.microsoft.com/office/drawing/2014/main" id="{D32A1AC9-C38E-432A-B037-B0021E4B8472}"/>
              </a:ext>
            </a:extLst>
          </p:cNvPr>
          <p:cNvSpPr/>
          <p:nvPr/>
        </p:nvSpPr>
        <p:spPr>
          <a:xfrm>
            <a:off x="2950842" y="1795721"/>
            <a:ext cx="6524299" cy="3045828"/>
          </a:xfrm>
          <a:prstGeom prst="roundRect">
            <a:avLst>
              <a:gd name="adj" fmla="val 9107"/>
            </a:avLst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7" name="RelativeShape2">
            <a:extLst>
              <a:ext uri="{FF2B5EF4-FFF2-40B4-BE49-F238E27FC236}">
                <a16:creationId xmlns="" xmlns:a16="http://schemas.microsoft.com/office/drawing/2014/main" id="{69353B6C-87A4-4622-B24D-578A837FD0F8}"/>
              </a:ext>
            </a:extLst>
          </p:cNvPr>
          <p:cNvSpPr/>
          <p:nvPr/>
        </p:nvSpPr>
        <p:spPr>
          <a:xfrm>
            <a:off x="2950839" y="4200220"/>
            <a:ext cx="6524299" cy="7962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8" name="ValueShape2">
            <a:extLst>
              <a:ext uri="{FF2B5EF4-FFF2-40B4-BE49-F238E27FC236}">
                <a16:creationId xmlns="" xmlns:a16="http://schemas.microsoft.com/office/drawing/2014/main" id="{D44427F7-6DFF-40AD-A548-159AE2D4BD03}"/>
              </a:ext>
            </a:extLst>
          </p:cNvPr>
          <p:cNvSpPr/>
          <p:nvPr/>
        </p:nvSpPr>
        <p:spPr>
          <a:xfrm>
            <a:off x="2950840" y="4207794"/>
            <a:ext cx="1451710" cy="70177"/>
          </a:xfrm>
          <a:prstGeom prst="rect">
            <a:avLst/>
          </a:pr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9" name="SorbShape">
            <a:extLst>
              <a:ext uri="{FF2B5EF4-FFF2-40B4-BE49-F238E27FC236}">
                <a16:creationId xmlns="" xmlns:a16="http://schemas.microsoft.com/office/drawing/2014/main" id="{AE3E19CB-4284-42FD-95CE-4F50E1707E9A}"/>
              </a:ext>
            </a:extLst>
          </p:cNvPr>
          <p:cNvSpPr/>
          <p:nvPr/>
        </p:nvSpPr>
        <p:spPr>
          <a:xfrm>
            <a:off x="4191254" y="4076942"/>
            <a:ext cx="326180" cy="326180"/>
          </a:xfrm>
          <a:prstGeom prst="ellipse">
            <a:avLst/>
          </a:pr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0" name="ValueText1">
            <a:extLst>
              <a:ext uri="{FF2B5EF4-FFF2-40B4-BE49-F238E27FC236}">
                <a16:creationId xmlns="" xmlns:a16="http://schemas.microsoft.com/office/drawing/2014/main" id="{554D8F6F-A76A-4230-B1D0-5A22E775406E}"/>
              </a:ext>
            </a:extLst>
          </p:cNvPr>
          <p:cNvSpPr txBox="1"/>
          <p:nvPr/>
        </p:nvSpPr>
        <p:spPr>
          <a:xfrm>
            <a:off x="3492866" y="2604358"/>
            <a:ext cx="909684" cy="979056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lnSpcReduction="10000"/>
          </a:bodyPr>
          <a:lstStyle/>
          <a:p>
            <a:r>
              <a:rPr lang="en-US" sz="6000" dirty="0" smtClean="0">
                <a:solidFill>
                  <a:srgbClr val="4B5CC4"/>
                </a:solidFill>
                <a:latin typeface="Impact" panose="020B0806030902050204" pitchFamily="34" charset="0"/>
              </a:rPr>
              <a:t>01</a:t>
            </a:r>
            <a:endParaRPr lang="en-US" sz="6000" dirty="0">
              <a:solidFill>
                <a:srgbClr val="4B5CC4"/>
              </a:solidFill>
              <a:latin typeface="Impact" panose="020B0806030902050204" pitchFamily="34" charset="0"/>
            </a:endParaRPr>
          </a:p>
        </p:txBody>
      </p:sp>
      <p:sp>
        <p:nvSpPr>
          <p:cNvPr id="231" name="标题 4"/>
          <p:cNvSpPr txBox="1">
            <a:spLocks/>
          </p:cNvSpPr>
          <p:nvPr/>
        </p:nvSpPr>
        <p:spPr>
          <a:xfrm>
            <a:off x="4785167" y="2604358"/>
            <a:ext cx="3309611" cy="548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b="1" kern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年度工作概述</a:t>
            </a:r>
            <a:endParaRPr lang="zh-CN" altLang="en-US" b="1" kern="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32" name="矩形 231"/>
          <p:cNvSpPr/>
          <p:nvPr/>
        </p:nvSpPr>
        <p:spPr>
          <a:xfrm>
            <a:off x="4785167" y="3245997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前言</a:t>
            </a:r>
          </a:p>
        </p:txBody>
      </p:sp>
      <p:sp>
        <p:nvSpPr>
          <p:cNvPr id="233" name="矩形 232"/>
          <p:cNvSpPr/>
          <p:nvPr/>
        </p:nvSpPr>
        <p:spPr>
          <a:xfrm>
            <a:off x="4785167" y="354552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计划</a:t>
            </a:r>
          </a:p>
        </p:txBody>
      </p:sp>
      <p:sp>
        <p:nvSpPr>
          <p:cNvPr id="234" name="矩形 233"/>
          <p:cNvSpPr/>
          <p:nvPr/>
        </p:nvSpPr>
        <p:spPr>
          <a:xfrm>
            <a:off x="6816491" y="3245997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进度</a:t>
            </a:r>
          </a:p>
        </p:txBody>
      </p:sp>
      <p:sp>
        <p:nvSpPr>
          <p:cNvPr id="235" name="矩形 234"/>
          <p:cNvSpPr/>
          <p:nvPr/>
        </p:nvSpPr>
        <p:spPr>
          <a:xfrm>
            <a:off x="5800829" y="3245997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回顾</a:t>
            </a:r>
          </a:p>
        </p:txBody>
      </p:sp>
      <p:sp>
        <p:nvSpPr>
          <p:cNvPr id="236" name="矩形 235"/>
          <p:cNvSpPr/>
          <p:nvPr/>
        </p:nvSpPr>
        <p:spPr>
          <a:xfrm>
            <a:off x="5800829" y="354552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团队</a:t>
            </a:r>
          </a:p>
        </p:txBody>
      </p:sp>
      <p:sp>
        <p:nvSpPr>
          <p:cNvPr id="237" name="矩形 236"/>
          <p:cNvSpPr/>
          <p:nvPr/>
        </p:nvSpPr>
        <p:spPr>
          <a:xfrm>
            <a:off x="6816491" y="3545524"/>
            <a:ext cx="1019831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 去年</a:t>
            </a:r>
            <a:r>
              <a:rPr lang="zh-CN" altLang="en-US" sz="12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相比</a:t>
            </a:r>
          </a:p>
        </p:txBody>
      </p:sp>
    </p:spTree>
    <p:extLst>
      <p:ext uri="{BB962C8B-B14F-4D97-AF65-F5344CB8AC3E}">
        <p14:creationId xmlns:p14="http://schemas.microsoft.com/office/powerpoint/2010/main" val="16943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31"/>
            <a:ext cx="12207327" cy="6849402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7439157" y="3189487"/>
            <a:ext cx="4737390" cy="3587958"/>
            <a:chOff x="5202238" y="2906713"/>
            <a:chExt cx="5384800" cy="4078288"/>
          </a:xfrm>
        </p:grpSpPr>
        <p:sp>
          <p:nvSpPr>
            <p:cNvPr id="12" name="Freeform 65"/>
            <p:cNvSpPr>
              <a:spLocks noEditPoints="1"/>
            </p:cNvSpPr>
            <p:nvPr/>
          </p:nvSpPr>
          <p:spPr bwMode="auto">
            <a:xfrm>
              <a:off x="10160001" y="6557963"/>
              <a:ext cx="282575" cy="279400"/>
            </a:xfrm>
            <a:custGeom>
              <a:avLst/>
              <a:gdLst>
                <a:gd name="T0" fmla="*/ 178 w 178"/>
                <a:gd name="T1" fmla="*/ 176 h 176"/>
                <a:gd name="T2" fmla="*/ 0 w 178"/>
                <a:gd name="T3" fmla="*/ 176 h 176"/>
                <a:gd name="T4" fmla="*/ 0 w 178"/>
                <a:gd name="T5" fmla="*/ 0 h 176"/>
                <a:gd name="T6" fmla="*/ 178 w 178"/>
                <a:gd name="T7" fmla="*/ 0 h 176"/>
                <a:gd name="T8" fmla="*/ 178 w 178"/>
                <a:gd name="T9" fmla="*/ 176 h 176"/>
                <a:gd name="T10" fmla="*/ 13 w 178"/>
                <a:gd name="T11" fmla="*/ 164 h 176"/>
                <a:gd name="T12" fmla="*/ 164 w 178"/>
                <a:gd name="T13" fmla="*/ 164 h 176"/>
                <a:gd name="T14" fmla="*/ 164 w 178"/>
                <a:gd name="T15" fmla="*/ 13 h 176"/>
                <a:gd name="T16" fmla="*/ 13 w 178"/>
                <a:gd name="T17" fmla="*/ 13 h 176"/>
                <a:gd name="T18" fmla="*/ 13 w 178"/>
                <a:gd name="T19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178" y="176"/>
                  </a:moveTo>
                  <a:lnTo>
                    <a:pt x="0" y="176"/>
                  </a:lnTo>
                  <a:lnTo>
                    <a:pt x="0" y="0"/>
                  </a:lnTo>
                  <a:lnTo>
                    <a:pt x="178" y="0"/>
                  </a:lnTo>
                  <a:lnTo>
                    <a:pt x="178" y="176"/>
                  </a:lnTo>
                  <a:close/>
                  <a:moveTo>
                    <a:pt x="13" y="164"/>
                  </a:moveTo>
                  <a:lnTo>
                    <a:pt x="164" y="164"/>
                  </a:lnTo>
                  <a:lnTo>
                    <a:pt x="164" y="13"/>
                  </a:lnTo>
                  <a:lnTo>
                    <a:pt x="13" y="13"/>
                  </a:lnTo>
                  <a:lnTo>
                    <a:pt x="13" y="16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6"/>
            <p:cNvSpPr>
              <a:spLocks noEditPoints="1"/>
            </p:cNvSpPr>
            <p:nvPr/>
          </p:nvSpPr>
          <p:spPr bwMode="auto">
            <a:xfrm>
              <a:off x="10152063" y="6550025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4 h 185"/>
                <a:gd name="T22" fmla="*/ 14 w 187"/>
                <a:gd name="T23" fmla="*/ 174 h 185"/>
                <a:gd name="T24" fmla="*/ 14 w 187"/>
                <a:gd name="T25" fmla="*/ 14 h 185"/>
                <a:gd name="T26" fmla="*/ 174 w 187"/>
                <a:gd name="T27" fmla="*/ 14 h 185"/>
                <a:gd name="T28" fmla="*/ 174 w 187"/>
                <a:gd name="T29" fmla="*/ 174 h 185"/>
                <a:gd name="T30" fmla="*/ 23 w 187"/>
                <a:gd name="T31" fmla="*/ 165 h 185"/>
                <a:gd name="T32" fmla="*/ 165 w 187"/>
                <a:gd name="T33" fmla="*/ 165 h 185"/>
                <a:gd name="T34" fmla="*/ 165 w 187"/>
                <a:gd name="T35" fmla="*/ 23 h 185"/>
                <a:gd name="T36" fmla="*/ 23 w 187"/>
                <a:gd name="T37" fmla="*/ 23 h 185"/>
                <a:gd name="T38" fmla="*/ 23 w 187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4"/>
                  </a:lnTo>
                  <a:lnTo>
                    <a:pt x="174" y="14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3"/>
                  </a:lnTo>
                  <a:lnTo>
                    <a:pt x="23" y="23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7"/>
            <p:cNvSpPr>
              <a:spLocks noEditPoints="1"/>
            </p:cNvSpPr>
            <p:nvPr/>
          </p:nvSpPr>
          <p:spPr bwMode="auto">
            <a:xfrm>
              <a:off x="9898063" y="6296025"/>
              <a:ext cx="279400" cy="282575"/>
            </a:xfrm>
            <a:custGeom>
              <a:avLst/>
              <a:gdLst>
                <a:gd name="T0" fmla="*/ 176 w 176"/>
                <a:gd name="T1" fmla="*/ 178 h 178"/>
                <a:gd name="T2" fmla="*/ 0 w 176"/>
                <a:gd name="T3" fmla="*/ 178 h 178"/>
                <a:gd name="T4" fmla="*/ 0 w 176"/>
                <a:gd name="T5" fmla="*/ 0 h 178"/>
                <a:gd name="T6" fmla="*/ 176 w 176"/>
                <a:gd name="T7" fmla="*/ 0 h 178"/>
                <a:gd name="T8" fmla="*/ 176 w 176"/>
                <a:gd name="T9" fmla="*/ 178 h 178"/>
                <a:gd name="T10" fmla="*/ 12 w 176"/>
                <a:gd name="T11" fmla="*/ 165 h 178"/>
                <a:gd name="T12" fmla="*/ 162 w 176"/>
                <a:gd name="T13" fmla="*/ 165 h 178"/>
                <a:gd name="T14" fmla="*/ 162 w 176"/>
                <a:gd name="T15" fmla="*/ 14 h 178"/>
                <a:gd name="T16" fmla="*/ 12 w 176"/>
                <a:gd name="T17" fmla="*/ 14 h 178"/>
                <a:gd name="T18" fmla="*/ 12 w 176"/>
                <a:gd name="T1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8">
                  <a:moveTo>
                    <a:pt x="176" y="178"/>
                  </a:moveTo>
                  <a:lnTo>
                    <a:pt x="0" y="178"/>
                  </a:lnTo>
                  <a:lnTo>
                    <a:pt x="0" y="0"/>
                  </a:lnTo>
                  <a:lnTo>
                    <a:pt x="176" y="0"/>
                  </a:lnTo>
                  <a:lnTo>
                    <a:pt x="176" y="178"/>
                  </a:lnTo>
                  <a:close/>
                  <a:moveTo>
                    <a:pt x="12" y="165"/>
                  </a:moveTo>
                  <a:lnTo>
                    <a:pt x="162" y="165"/>
                  </a:lnTo>
                  <a:lnTo>
                    <a:pt x="162" y="14"/>
                  </a:lnTo>
                  <a:lnTo>
                    <a:pt x="12" y="14"/>
                  </a:lnTo>
                  <a:lnTo>
                    <a:pt x="12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8"/>
            <p:cNvSpPr>
              <a:spLocks noEditPoints="1"/>
            </p:cNvSpPr>
            <p:nvPr/>
          </p:nvSpPr>
          <p:spPr bwMode="auto">
            <a:xfrm>
              <a:off x="9891713" y="6288088"/>
              <a:ext cx="293688" cy="298450"/>
            </a:xfrm>
            <a:custGeom>
              <a:avLst/>
              <a:gdLst>
                <a:gd name="T0" fmla="*/ 185 w 185"/>
                <a:gd name="T1" fmla="*/ 188 h 188"/>
                <a:gd name="T2" fmla="*/ 0 w 185"/>
                <a:gd name="T3" fmla="*/ 188 h 188"/>
                <a:gd name="T4" fmla="*/ 0 w 185"/>
                <a:gd name="T5" fmla="*/ 0 h 188"/>
                <a:gd name="T6" fmla="*/ 185 w 185"/>
                <a:gd name="T7" fmla="*/ 0 h 188"/>
                <a:gd name="T8" fmla="*/ 185 w 185"/>
                <a:gd name="T9" fmla="*/ 188 h 188"/>
                <a:gd name="T10" fmla="*/ 6 w 185"/>
                <a:gd name="T11" fmla="*/ 179 h 188"/>
                <a:gd name="T12" fmla="*/ 175 w 185"/>
                <a:gd name="T13" fmla="*/ 179 h 188"/>
                <a:gd name="T14" fmla="*/ 175 w 185"/>
                <a:gd name="T15" fmla="*/ 10 h 188"/>
                <a:gd name="T16" fmla="*/ 6 w 185"/>
                <a:gd name="T17" fmla="*/ 10 h 188"/>
                <a:gd name="T18" fmla="*/ 6 w 185"/>
                <a:gd name="T19" fmla="*/ 179 h 188"/>
                <a:gd name="T20" fmla="*/ 171 w 185"/>
                <a:gd name="T21" fmla="*/ 174 h 188"/>
                <a:gd name="T22" fmla="*/ 11 w 185"/>
                <a:gd name="T23" fmla="*/ 174 h 188"/>
                <a:gd name="T24" fmla="*/ 11 w 185"/>
                <a:gd name="T25" fmla="*/ 14 h 188"/>
                <a:gd name="T26" fmla="*/ 171 w 185"/>
                <a:gd name="T27" fmla="*/ 14 h 188"/>
                <a:gd name="T28" fmla="*/ 171 w 185"/>
                <a:gd name="T29" fmla="*/ 174 h 188"/>
                <a:gd name="T30" fmla="*/ 20 w 185"/>
                <a:gd name="T31" fmla="*/ 165 h 188"/>
                <a:gd name="T32" fmla="*/ 162 w 185"/>
                <a:gd name="T33" fmla="*/ 165 h 188"/>
                <a:gd name="T34" fmla="*/ 162 w 185"/>
                <a:gd name="T35" fmla="*/ 23 h 188"/>
                <a:gd name="T36" fmla="*/ 20 w 185"/>
                <a:gd name="T37" fmla="*/ 23 h 188"/>
                <a:gd name="T38" fmla="*/ 20 w 185"/>
                <a:gd name="T39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188">
                  <a:moveTo>
                    <a:pt x="185" y="188"/>
                  </a:moveTo>
                  <a:lnTo>
                    <a:pt x="0" y="188"/>
                  </a:lnTo>
                  <a:lnTo>
                    <a:pt x="0" y="0"/>
                  </a:lnTo>
                  <a:lnTo>
                    <a:pt x="185" y="0"/>
                  </a:lnTo>
                  <a:lnTo>
                    <a:pt x="185" y="188"/>
                  </a:lnTo>
                  <a:close/>
                  <a:moveTo>
                    <a:pt x="6" y="179"/>
                  </a:moveTo>
                  <a:lnTo>
                    <a:pt x="175" y="179"/>
                  </a:lnTo>
                  <a:lnTo>
                    <a:pt x="175" y="10"/>
                  </a:lnTo>
                  <a:lnTo>
                    <a:pt x="6" y="10"/>
                  </a:lnTo>
                  <a:lnTo>
                    <a:pt x="6" y="179"/>
                  </a:lnTo>
                  <a:close/>
                  <a:moveTo>
                    <a:pt x="171" y="174"/>
                  </a:moveTo>
                  <a:lnTo>
                    <a:pt x="11" y="174"/>
                  </a:lnTo>
                  <a:lnTo>
                    <a:pt x="11" y="14"/>
                  </a:lnTo>
                  <a:lnTo>
                    <a:pt x="171" y="14"/>
                  </a:lnTo>
                  <a:lnTo>
                    <a:pt x="171" y="174"/>
                  </a:lnTo>
                  <a:close/>
                  <a:moveTo>
                    <a:pt x="20" y="165"/>
                  </a:moveTo>
                  <a:lnTo>
                    <a:pt x="162" y="165"/>
                  </a:lnTo>
                  <a:lnTo>
                    <a:pt x="162" y="23"/>
                  </a:lnTo>
                  <a:lnTo>
                    <a:pt x="20" y="23"/>
                  </a:lnTo>
                  <a:lnTo>
                    <a:pt x="20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9"/>
            <p:cNvSpPr>
              <a:spLocks noEditPoints="1"/>
            </p:cNvSpPr>
            <p:nvPr/>
          </p:nvSpPr>
          <p:spPr bwMode="auto">
            <a:xfrm>
              <a:off x="9779001" y="6561138"/>
              <a:ext cx="133350" cy="133350"/>
            </a:xfrm>
            <a:custGeom>
              <a:avLst/>
              <a:gdLst>
                <a:gd name="T0" fmla="*/ 84 w 84"/>
                <a:gd name="T1" fmla="*/ 84 h 84"/>
                <a:gd name="T2" fmla="*/ 0 w 84"/>
                <a:gd name="T3" fmla="*/ 84 h 84"/>
                <a:gd name="T4" fmla="*/ 0 w 84"/>
                <a:gd name="T5" fmla="*/ 0 h 84"/>
                <a:gd name="T6" fmla="*/ 84 w 84"/>
                <a:gd name="T7" fmla="*/ 0 h 84"/>
                <a:gd name="T8" fmla="*/ 84 w 84"/>
                <a:gd name="T9" fmla="*/ 84 h 84"/>
                <a:gd name="T10" fmla="*/ 11 w 84"/>
                <a:gd name="T11" fmla="*/ 73 h 84"/>
                <a:gd name="T12" fmla="*/ 73 w 84"/>
                <a:gd name="T13" fmla="*/ 73 h 84"/>
                <a:gd name="T14" fmla="*/ 73 w 84"/>
                <a:gd name="T15" fmla="*/ 11 h 84"/>
                <a:gd name="T16" fmla="*/ 11 w 84"/>
                <a:gd name="T17" fmla="*/ 11 h 84"/>
                <a:gd name="T18" fmla="*/ 11 w 84"/>
                <a:gd name="T19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84" y="84"/>
                  </a:moveTo>
                  <a:lnTo>
                    <a:pt x="0" y="84"/>
                  </a:lnTo>
                  <a:lnTo>
                    <a:pt x="0" y="0"/>
                  </a:lnTo>
                  <a:lnTo>
                    <a:pt x="84" y="0"/>
                  </a:lnTo>
                  <a:lnTo>
                    <a:pt x="84" y="84"/>
                  </a:lnTo>
                  <a:close/>
                  <a:moveTo>
                    <a:pt x="11" y="73"/>
                  </a:moveTo>
                  <a:lnTo>
                    <a:pt x="73" y="73"/>
                  </a:lnTo>
                  <a:lnTo>
                    <a:pt x="73" y="11"/>
                  </a:lnTo>
                  <a:lnTo>
                    <a:pt x="11" y="11"/>
                  </a:lnTo>
                  <a:lnTo>
                    <a:pt x="1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0"/>
            <p:cNvSpPr>
              <a:spLocks noEditPoints="1"/>
            </p:cNvSpPr>
            <p:nvPr/>
          </p:nvSpPr>
          <p:spPr bwMode="auto">
            <a:xfrm>
              <a:off x="9771063" y="6553200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9 w 94"/>
                <a:gd name="T11" fmla="*/ 85 h 94"/>
                <a:gd name="T12" fmla="*/ 85 w 94"/>
                <a:gd name="T13" fmla="*/ 85 h 94"/>
                <a:gd name="T14" fmla="*/ 85 w 94"/>
                <a:gd name="T15" fmla="*/ 9 h 94"/>
                <a:gd name="T16" fmla="*/ 9 w 94"/>
                <a:gd name="T17" fmla="*/ 9 h 94"/>
                <a:gd name="T18" fmla="*/ 9 w 94"/>
                <a:gd name="T19" fmla="*/ 85 h 94"/>
                <a:gd name="T20" fmla="*/ 82 w 94"/>
                <a:gd name="T21" fmla="*/ 83 h 94"/>
                <a:gd name="T22" fmla="*/ 12 w 94"/>
                <a:gd name="T23" fmla="*/ 83 h 94"/>
                <a:gd name="T24" fmla="*/ 12 w 94"/>
                <a:gd name="T25" fmla="*/ 12 h 94"/>
                <a:gd name="T26" fmla="*/ 82 w 94"/>
                <a:gd name="T27" fmla="*/ 12 h 94"/>
                <a:gd name="T28" fmla="*/ 82 w 94"/>
                <a:gd name="T29" fmla="*/ 83 h 94"/>
                <a:gd name="T30" fmla="*/ 21 w 94"/>
                <a:gd name="T31" fmla="*/ 73 h 94"/>
                <a:gd name="T32" fmla="*/ 73 w 94"/>
                <a:gd name="T33" fmla="*/ 73 h 94"/>
                <a:gd name="T34" fmla="*/ 73 w 94"/>
                <a:gd name="T35" fmla="*/ 21 h 94"/>
                <a:gd name="T36" fmla="*/ 21 w 94"/>
                <a:gd name="T37" fmla="*/ 21 h 94"/>
                <a:gd name="T38" fmla="*/ 21 w 94"/>
                <a:gd name="T39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9" y="85"/>
                  </a:moveTo>
                  <a:lnTo>
                    <a:pt x="85" y="85"/>
                  </a:lnTo>
                  <a:lnTo>
                    <a:pt x="85" y="9"/>
                  </a:lnTo>
                  <a:lnTo>
                    <a:pt x="9" y="9"/>
                  </a:lnTo>
                  <a:lnTo>
                    <a:pt x="9" y="85"/>
                  </a:lnTo>
                  <a:close/>
                  <a:moveTo>
                    <a:pt x="82" y="83"/>
                  </a:moveTo>
                  <a:lnTo>
                    <a:pt x="12" y="83"/>
                  </a:lnTo>
                  <a:lnTo>
                    <a:pt x="12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1" y="73"/>
                  </a:moveTo>
                  <a:lnTo>
                    <a:pt x="73" y="73"/>
                  </a:lnTo>
                  <a:lnTo>
                    <a:pt x="73" y="21"/>
                  </a:lnTo>
                  <a:lnTo>
                    <a:pt x="21" y="21"/>
                  </a:lnTo>
                  <a:lnTo>
                    <a:pt x="2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1"/>
            <p:cNvSpPr>
              <a:spLocks noEditPoints="1"/>
            </p:cNvSpPr>
            <p:nvPr/>
          </p:nvSpPr>
          <p:spPr bwMode="auto">
            <a:xfrm>
              <a:off x="10160001" y="6176963"/>
              <a:ext cx="136525" cy="136525"/>
            </a:xfrm>
            <a:custGeom>
              <a:avLst/>
              <a:gdLst>
                <a:gd name="T0" fmla="*/ 86 w 86"/>
                <a:gd name="T1" fmla="*/ 86 h 86"/>
                <a:gd name="T2" fmla="*/ 0 w 86"/>
                <a:gd name="T3" fmla="*/ 86 h 86"/>
                <a:gd name="T4" fmla="*/ 0 w 86"/>
                <a:gd name="T5" fmla="*/ 0 h 86"/>
                <a:gd name="T6" fmla="*/ 86 w 86"/>
                <a:gd name="T7" fmla="*/ 0 h 86"/>
                <a:gd name="T8" fmla="*/ 86 w 86"/>
                <a:gd name="T9" fmla="*/ 86 h 86"/>
                <a:gd name="T10" fmla="*/ 13 w 86"/>
                <a:gd name="T11" fmla="*/ 73 h 86"/>
                <a:gd name="T12" fmla="*/ 75 w 86"/>
                <a:gd name="T13" fmla="*/ 73 h 86"/>
                <a:gd name="T14" fmla="*/ 75 w 86"/>
                <a:gd name="T15" fmla="*/ 11 h 86"/>
                <a:gd name="T16" fmla="*/ 13 w 86"/>
                <a:gd name="T17" fmla="*/ 11 h 86"/>
                <a:gd name="T18" fmla="*/ 13 w 86"/>
                <a:gd name="T19" fmla="*/ 7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86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86" y="0"/>
                  </a:lnTo>
                  <a:lnTo>
                    <a:pt x="86" y="86"/>
                  </a:lnTo>
                  <a:close/>
                  <a:moveTo>
                    <a:pt x="13" y="73"/>
                  </a:moveTo>
                  <a:lnTo>
                    <a:pt x="75" y="73"/>
                  </a:lnTo>
                  <a:lnTo>
                    <a:pt x="75" y="11"/>
                  </a:lnTo>
                  <a:lnTo>
                    <a:pt x="13" y="11"/>
                  </a:lnTo>
                  <a:lnTo>
                    <a:pt x="1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2"/>
            <p:cNvSpPr>
              <a:spLocks noEditPoints="1"/>
            </p:cNvSpPr>
            <p:nvPr/>
          </p:nvSpPr>
          <p:spPr bwMode="auto">
            <a:xfrm>
              <a:off x="10152063" y="61690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5 w 96"/>
                <a:gd name="T21" fmla="*/ 82 h 96"/>
                <a:gd name="T22" fmla="*/ 14 w 96"/>
                <a:gd name="T23" fmla="*/ 82 h 96"/>
                <a:gd name="T24" fmla="*/ 14 w 96"/>
                <a:gd name="T25" fmla="*/ 14 h 96"/>
                <a:gd name="T26" fmla="*/ 85 w 96"/>
                <a:gd name="T27" fmla="*/ 14 h 96"/>
                <a:gd name="T28" fmla="*/ 85 w 96"/>
                <a:gd name="T29" fmla="*/ 82 h 96"/>
                <a:gd name="T30" fmla="*/ 23 w 96"/>
                <a:gd name="T31" fmla="*/ 73 h 96"/>
                <a:gd name="T32" fmla="*/ 75 w 96"/>
                <a:gd name="T33" fmla="*/ 73 h 96"/>
                <a:gd name="T34" fmla="*/ 75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5" y="82"/>
                  </a:moveTo>
                  <a:lnTo>
                    <a:pt x="14" y="82"/>
                  </a:lnTo>
                  <a:lnTo>
                    <a:pt x="14" y="14"/>
                  </a:lnTo>
                  <a:lnTo>
                    <a:pt x="85" y="14"/>
                  </a:lnTo>
                  <a:lnTo>
                    <a:pt x="85" y="82"/>
                  </a:lnTo>
                  <a:close/>
                  <a:moveTo>
                    <a:pt x="23" y="73"/>
                  </a:moveTo>
                  <a:lnTo>
                    <a:pt x="75" y="73"/>
                  </a:lnTo>
                  <a:lnTo>
                    <a:pt x="75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3"/>
            <p:cNvSpPr>
              <a:spLocks noEditPoints="1"/>
            </p:cNvSpPr>
            <p:nvPr/>
          </p:nvSpPr>
          <p:spPr bwMode="auto">
            <a:xfrm>
              <a:off x="10442576" y="6843713"/>
              <a:ext cx="138113" cy="134938"/>
            </a:xfrm>
            <a:custGeom>
              <a:avLst/>
              <a:gdLst>
                <a:gd name="T0" fmla="*/ 87 w 87"/>
                <a:gd name="T1" fmla="*/ 85 h 85"/>
                <a:gd name="T2" fmla="*/ 0 w 87"/>
                <a:gd name="T3" fmla="*/ 85 h 85"/>
                <a:gd name="T4" fmla="*/ 0 w 87"/>
                <a:gd name="T5" fmla="*/ 0 h 85"/>
                <a:gd name="T6" fmla="*/ 87 w 87"/>
                <a:gd name="T7" fmla="*/ 0 h 85"/>
                <a:gd name="T8" fmla="*/ 87 w 87"/>
                <a:gd name="T9" fmla="*/ 85 h 85"/>
                <a:gd name="T10" fmla="*/ 14 w 87"/>
                <a:gd name="T11" fmla="*/ 73 h 85"/>
                <a:gd name="T12" fmla="*/ 73 w 87"/>
                <a:gd name="T13" fmla="*/ 73 h 85"/>
                <a:gd name="T14" fmla="*/ 73 w 87"/>
                <a:gd name="T15" fmla="*/ 12 h 85"/>
                <a:gd name="T16" fmla="*/ 14 w 87"/>
                <a:gd name="T17" fmla="*/ 12 h 85"/>
                <a:gd name="T18" fmla="*/ 14 w 87"/>
                <a:gd name="T19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87" y="85"/>
                  </a:moveTo>
                  <a:lnTo>
                    <a:pt x="0" y="85"/>
                  </a:lnTo>
                  <a:lnTo>
                    <a:pt x="0" y="0"/>
                  </a:lnTo>
                  <a:lnTo>
                    <a:pt x="87" y="0"/>
                  </a:lnTo>
                  <a:lnTo>
                    <a:pt x="87" y="85"/>
                  </a:lnTo>
                  <a:close/>
                  <a:moveTo>
                    <a:pt x="14" y="73"/>
                  </a:moveTo>
                  <a:lnTo>
                    <a:pt x="73" y="73"/>
                  </a:lnTo>
                  <a:lnTo>
                    <a:pt x="73" y="12"/>
                  </a:lnTo>
                  <a:lnTo>
                    <a:pt x="14" y="12"/>
                  </a:lnTo>
                  <a:lnTo>
                    <a:pt x="14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4"/>
            <p:cNvSpPr>
              <a:spLocks noEditPoints="1"/>
            </p:cNvSpPr>
            <p:nvPr/>
          </p:nvSpPr>
          <p:spPr bwMode="auto">
            <a:xfrm>
              <a:off x="10434638" y="68373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7 w 96"/>
                <a:gd name="T13" fmla="*/ 84 h 93"/>
                <a:gd name="T14" fmla="*/ 87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4 w 96"/>
                <a:gd name="T23" fmla="*/ 82 h 93"/>
                <a:gd name="T24" fmla="*/ 14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3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3 w 96"/>
                <a:gd name="T37" fmla="*/ 20 h 93"/>
                <a:gd name="T38" fmla="*/ 23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7" y="84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4" y="82"/>
                  </a:lnTo>
                  <a:lnTo>
                    <a:pt x="14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3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3" y="20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5"/>
            <p:cNvSpPr>
              <a:spLocks noEditPoints="1"/>
            </p:cNvSpPr>
            <p:nvPr/>
          </p:nvSpPr>
          <p:spPr bwMode="auto">
            <a:xfrm>
              <a:off x="9234488" y="5635625"/>
              <a:ext cx="544513" cy="544513"/>
            </a:xfrm>
            <a:custGeom>
              <a:avLst/>
              <a:gdLst>
                <a:gd name="T0" fmla="*/ 343 w 343"/>
                <a:gd name="T1" fmla="*/ 343 h 343"/>
                <a:gd name="T2" fmla="*/ 0 w 343"/>
                <a:gd name="T3" fmla="*/ 343 h 343"/>
                <a:gd name="T4" fmla="*/ 0 w 343"/>
                <a:gd name="T5" fmla="*/ 0 h 343"/>
                <a:gd name="T6" fmla="*/ 343 w 343"/>
                <a:gd name="T7" fmla="*/ 0 h 343"/>
                <a:gd name="T8" fmla="*/ 343 w 343"/>
                <a:gd name="T9" fmla="*/ 343 h 343"/>
                <a:gd name="T10" fmla="*/ 11 w 343"/>
                <a:gd name="T11" fmla="*/ 329 h 343"/>
                <a:gd name="T12" fmla="*/ 329 w 343"/>
                <a:gd name="T13" fmla="*/ 329 h 343"/>
                <a:gd name="T14" fmla="*/ 329 w 343"/>
                <a:gd name="T15" fmla="*/ 11 h 343"/>
                <a:gd name="T16" fmla="*/ 11 w 343"/>
                <a:gd name="T17" fmla="*/ 11 h 343"/>
                <a:gd name="T18" fmla="*/ 11 w 343"/>
                <a:gd name="T19" fmla="*/ 3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343" y="343"/>
                  </a:moveTo>
                  <a:lnTo>
                    <a:pt x="0" y="343"/>
                  </a:lnTo>
                  <a:lnTo>
                    <a:pt x="0" y="0"/>
                  </a:lnTo>
                  <a:lnTo>
                    <a:pt x="343" y="0"/>
                  </a:lnTo>
                  <a:lnTo>
                    <a:pt x="343" y="343"/>
                  </a:lnTo>
                  <a:close/>
                  <a:moveTo>
                    <a:pt x="11" y="329"/>
                  </a:moveTo>
                  <a:lnTo>
                    <a:pt x="329" y="329"/>
                  </a:lnTo>
                  <a:lnTo>
                    <a:pt x="329" y="11"/>
                  </a:lnTo>
                  <a:lnTo>
                    <a:pt x="11" y="11"/>
                  </a:lnTo>
                  <a:lnTo>
                    <a:pt x="11" y="32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9226551" y="5627688"/>
              <a:ext cx="558800" cy="558800"/>
            </a:xfrm>
            <a:custGeom>
              <a:avLst/>
              <a:gdLst>
                <a:gd name="T0" fmla="*/ 352 w 352"/>
                <a:gd name="T1" fmla="*/ 352 h 352"/>
                <a:gd name="T2" fmla="*/ 0 w 352"/>
                <a:gd name="T3" fmla="*/ 352 h 352"/>
                <a:gd name="T4" fmla="*/ 0 w 352"/>
                <a:gd name="T5" fmla="*/ 0 h 352"/>
                <a:gd name="T6" fmla="*/ 352 w 352"/>
                <a:gd name="T7" fmla="*/ 0 h 352"/>
                <a:gd name="T8" fmla="*/ 352 w 352"/>
                <a:gd name="T9" fmla="*/ 352 h 352"/>
                <a:gd name="T10" fmla="*/ 7 w 352"/>
                <a:gd name="T11" fmla="*/ 346 h 352"/>
                <a:gd name="T12" fmla="*/ 345 w 352"/>
                <a:gd name="T13" fmla="*/ 346 h 352"/>
                <a:gd name="T14" fmla="*/ 345 w 352"/>
                <a:gd name="T15" fmla="*/ 7 h 352"/>
                <a:gd name="T16" fmla="*/ 7 w 352"/>
                <a:gd name="T17" fmla="*/ 7 h 352"/>
                <a:gd name="T18" fmla="*/ 7 w 352"/>
                <a:gd name="T19" fmla="*/ 346 h 352"/>
                <a:gd name="T20" fmla="*/ 339 w 352"/>
                <a:gd name="T21" fmla="*/ 339 h 352"/>
                <a:gd name="T22" fmla="*/ 14 w 352"/>
                <a:gd name="T23" fmla="*/ 339 h 352"/>
                <a:gd name="T24" fmla="*/ 14 w 352"/>
                <a:gd name="T25" fmla="*/ 14 h 352"/>
                <a:gd name="T26" fmla="*/ 339 w 352"/>
                <a:gd name="T27" fmla="*/ 14 h 352"/>
                <a:gd name="T28" fmla="*/ 339 w 352"/>
                <a:gd name="T29" fmla="*/ 339 h 352"/>
                <a:gd name="T30" fmla="*/ 21 w 352"/>
                <a:gd name="T31" fmla="*/ 332 h 352"/>
                <a:gd name="T32" fmla="*/ 332 w 352"/>
                <a:gd name="T33" fmla="*/ 332 h 352"/>
                <a:gd name="T34" fmla="*/ 332 w 352"/>
                <a:gd name="T35" fmla="*/ 21 h 352"/>
                <a:gd name="T36" fmla="*/ 21 w 352"/>
                <a:gd name="T37" fmla="*/ 21 h 352"/>
                <a:gd name="T38" fmla="*/ 21 w 352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352">
                  <a:moveTo>
                    <a:pt x="352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52" y="0"/>
                  </a:lnTo>
                  <a:lnTo>
                    <a:pt x="352" y="352"/>
                  </a:lnTo>
                  <a:close/>
                  <a:moveTo>
                    <a:pt x="7" y="346"/>
                  </a:moveTo>
                  <a:lnTo>
                    <a:pt x="345" y="346"/>
                  </a:lnTo>
                  <a:lnTo>
                    <a:pt x="345" y="7"/>
                  </a:lnTo>
                  <a:lnTo>
                    <a:pt x="7" y="7"/>
                  </a:lnTo>
                  <a:lnTo>
                    <a:pt x="7" y="346"/>
                  </a:lnTo>
                  <a:close/>
                  <a:moveTo>
                    <a:pt x="339" y="339"/>
                  </a:moveTo>
                  <a:lnTo>
                    <a:pt x="14" y="339"/>
                  </a:lnTo>
                  <a:lnTo>
                    <a:pt x="14" y="14"/>
                  </a:lnTo>
                  <a:lnTo>
                    <a:pt x="339" y="14"/>
                  </a:lnTo>
                  <a:lnTo>
                    <a:pt x="339" y="339"/>
                  </a:lnTo>
                  <a:close/>
                  <a:moveTo>
                    <a:pt x="21" y="332"/>
                  </a:moveTo>
                  <a:lnTo>
                    <a:pt x="332" y="332"/>
                  </a:lnTo>
                  <a:lnTo>
                    <a:pt x="332" y="21"/>
                  </a:lnTo>
                  <a:lnTo>
                    <a:pt x="21" y="21"/>
                  </a:lnTo>
                  <a:lnTo>
                    <a:pt x="21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7"/>
            <p:cNvSpPr>
              <a:spLocks noEditPoints="1"/>
            </p:cNvSpPr>
            <p:nvPr/>
          </p:nvSpPr>
          <p:spPr bwMode="auto">
            <a:xfrm>
              <a:off x="9353551" y="5754688"/>
              <a:ext cx="304800" cy="304800"/>
            </a:xfrm>
            <a:custGeom>
              <a:avLst/>
              <a:gdLst>
                <a:gd name="T0" fmla="*/ 192 w 192"/>
                <a:gd name="T1" fmla="*/ 192 h 192"/>
                <a:gd name="T2" fmla="*/ 0 w 192"/>
                <a:gd name="T3" fmla="*/ 192 h 192"/>
                <a:gd name="T4" fmla="*/ 0 w 192"/>
                <a:gd name="T5" fmla="*/ 0 h 192"/>
                <a:gd name="T6" fmla="*/ 192 w 192"/>
                <a:gd name="T7" fmla="*/ 0 h 192"/>
                <a:gd name="T8" fmla="*/ 192 w 192"/>
                <a:gd name="T9" fmla="*/ 192 h 192"/>
                <a:gd name="T10" fmla="*/ 14 w 192"/>
                <a:gd name="T11" fmla="*/ 179 h 192"/>
                <a:gd name="T12" fmla="*/ 179 w 192"/>
                <a:gd name="T13" fmla="*/ 179 h 192"/>
                <a:gd name="T14" fmla="*/ 179 w 192"/>
                <a:gd name="T15" fmla="*/ 14 h 192"/>
                <a:gd name="T16" fmla="*/ 14 w 192"/>
                <a:gd name="T17" fmla="*/ 14 h 192"/>
                <a:gd name="T18" fmla="*/ 14 w 192"/>
                <a:gd name="T19" fmla="*/ 17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192" y="192"/>
                  </a:moveTo>
                  <a:lnTo>
                    <a:pt x="0" y="192"/>
                  </a:lnTo>
                  <a:lnTo>
                    <a:pt x="0" y="0"/>
                  </a:lnTo>
                  <a:lnTo>
                    <a:pt x="192" y="0"/>
                  </a:lnTo>
                  <a:lnTo>
                    <a:pt x="192" y="192"/>
                  </a:lnTo>
                  <a:close/>
                  <a:moveTo>
                    <a:pt x="14" y="179"/>
                  </a:moveTo>
                  <a:lnTo>
                    <a:pt x="179" y="179"/>
                  </a:lnTo>
                  <a:lnTo>
                    <a:pt x="179" y="14"/>
                  </a:lnTo>
                  <a:lnTo>
                    <a:pt x="14" y="14"/>
                  </a:lnTo>
                  <a:lnTo>
                    <a:pt x="14" y="17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8"/>
            <p:cNvSpPr>
              <a:spLocks noEditPoints="1"/>
            </p:cNvSpPr>
            <p:nvPr/>
          </p:nvSpPr>
          <p:spPr bwMode="auto">
            <a:xfrm>
              <a:off x="9350376" y="5751513"/>
              <a:ext cx="312738" cy="312738"/>
            </a:xfrm>
            <a:custGeom>
              <a:avLst/>
              <a:gdLst>
                <a:gd name="T0" fmla="*/ 197 w 197"/>
                <a:gd name="T1" fmla="*/ 197 h 197"/>
                <a:gd name="T2" fmla="*/ 0 w 197"/>
                <a:gd name="T3" fmla="*/ 197 h 197"/>
                <a:gd name="T4" fmla="*/ 0 w 197"/>
                <a:gd name="T5" fmla="*/ 0 h 197"/>
                <a:gd name="T6" fmla="*/ 197 w 197"/>
                <a:gd name="T7" fmla="*/ 0 h 197"/>
                <a:gd name="T8" fmla="*/ 197 w 197"/>
                <a:gd name="T9" fmla="*/ 197 h 197"/>
                <a:gd name="T10" fmla="*/ 5 w 197"/>
                <a:gd name="T11" fmla="*/ 190 h 197"/>
                <a:gd name="T12" fmla="*/ 190 w 197"/>
                <a:gd name="T13" fmla="*/ 190 h 197"/>
                <a:gd name="T14" fmla="*/ 190 w 197"/>
                <a:gd name="T15" fmla="*/ 5 h 197"/>
                <a:gd name="T16" fmla="*/ 5 w 197"/>
                <a:gd name="T17" fmla="*/ 5 h 197"/>
                <a:gd name="T18" fmla="*/ 5 w 197"/>
                <a:gd name="T19" fmla="*/ 190 h 197"/>
                <a:gd name="T20" fmla="*/ 183 w 197"/>
                <a:gd name="T21" fmla="*/ 183 h 197"/>
                <a:gd name="T22" fmla="*/ 12 w 197"/>
                <a:gd name="T23" fmla="*/ 183 h 197"/>
                <a:gd name="T24" fmla="*/ 12 w 197"/>
                <a:gd name="T25" fmla="*/ 12 h 197"/>
                <a:gd name="T26" fmla="*/ 183 w 197"/>
                <a:gd name="T27" fmla="*/ 12 h 197"/>
                <a:gd name="T28" fmla="*/ 183 w 197"/>
                <a:gd name="T29" fmla="*/ 183 h 197"/>
                <a:gd name="T30" fmla="*/ 18 w 197"/>
                <a:gd name="T31" fmla="*/ 178 h 197"/>
                <a:gd name="T32" fmla="*/ 178 w 197"/>
                <a:gd name="T33" fmla="*/ 178 h 197"/>
                <a:gd name="T34" fmla="*/ 178 w 197"/>
                <a:gd name="T35" fmla="*/ 18 h 197"/>
                <a:gd name="T36" fmla="*/ 18 w 197"/>
                <a:gd name="T37" fmla="*/ 18 h 197"/>
                <a:gd name="T38" fmla="*/ 18 w 197"/>
                <a:gd name="T39" fmla="*/ 17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97">
                  <a:moveTo>
                    <a:pt x="197" y="197"/>
                  </a:moveTo>
                  <a:lnTo>
                    <a:pt x="0" y="197"/>
                  </a:lnTo>
                  <a:lnTo>
                    <a:pt x="0" y="0"/>
                  </a:lnTo>
                  <a:lnTo>
                    <a:pt x="197" y="0"/>
                  </a:lnTo>
                  <a:lnTo>
                    <a:pt x="197" y="197"/>
                  </a:lnTo>
                  <a:close/>
                  <a:moveTo>
                    <a:pt x="5" y="190"/>
                  </a:moveTo>
                  <a:lnTo>
                    <a:pt x="190" y="190"/>
                  </a:lnTo>
                  <a:lnTo>
                    <a:pt x="190" y="5"/>
                  </a:lnTo>
                  <a:lnTo>
                    <a:pt x="5" y="5"/>
                  </a:lnTo>
                  <a:lnTo>
                    <a:pt x="5" y="190"/>
                  </a:lnTo>
                  <a:close/>
                  <a:moveTo>
                    <a:pt x="183" y="183"/>
                  </a:moveTo>
                  <a:lnTo>
                    <a:pt x="12" y="183"/>
                  </a:lnTo>
                  <a:lnTo>
                    <a:pt x="12" y="12"/>
                  </a:lnTo>
                  <a:lnTo>
                    <a:pt x="183" y="12"/>
                  </a:lnTo>
                  <a:lnTo>
                    <a:pt x="183" y="183"/>
                  </a:lnTo>
                  <a:close/>
                  <a:moveTo>
                    <a:pt x="18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18" y="18"/>
                  </a:lnTo>
                  <a:lnTo>
                    <a:pt x="18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79"/>
            <p:cNvSpPr>
              <a:spLocks noChangeArrowheads="1"/>
            </p:cNvSpPr>
            <p:nvPr/>
          </p:nvSpPr>
          <p:spPr bwMode="auto">
            <a:xfrm>
              <a:off x="9488488" y="5765800"/>
              <a:ext cx="17463" cy="2794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0"/>
            <p:cNvSpPr>
              <a:spLocks noEditPoints="1"/>
            </p:cNvSpPr>
            <p:nvPr/>
          </p:nvSpPr>
          <p:spPr bwMode="auto">
            <a:xfrm>
              <a:off x="9480551" y="5762625"/>
              <a:ext cx="33338" cy="287338"/>
            </a:xfrm>
            <a:custGeom>
              <a:avLst/>
              <a:gdLst>
                <a:gd name="T0" fmla="*/ 21 w 21"/>
                <a:gd name="T1" fmla="*/ 181 h 181"/>
                <a:gd name="T2" fmla="*/ 0 w 21"/>
                <a:gd name="T3" fmla="*/ 181 h 181"/>
                <a:gd name="T4" fmla="*/ 0 w 21"/>
                <a:gd name="T5" fmla="*/ 0 h 181"/>
                <a:gd name="T6" fmla="*/ 21 w 21"/>
                <a:gd name="T7" fmla="*/ 0 h 181"/>
                <a:gd name="T8" fmla="*/ 21 w 21"/>
                <a:gd name="T9" fmla="*/ 181 h 181"/>
                <a:gd name="T10" fmla="*/ 7 w 21"/>
                <a:gd name="T11" fmla="*/ 174 h 181"/>
                <a:gd name="T12" fmla="*/ 14 w 21"/>
                <a:gd name="T13" fmla="*/ 174 h 181"/>
                <a:gd name="T14" fmla="*/ 14 w 21"/>
                <a:gd name="T15" fmla="*/ 7 h 181"/>
                <a:gd name="T16" fmla="*/ 7 w 21"/>
                <a:gd name="T17" fmla="*/ 7 h 181"/>
                <a:gd name="T18" fmla="*/ 7 w 21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81">
                  <a:moveTo>
                    <a:pt x="21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181"/>
                  </a:lnTo>
                  <a:close/>
                  <a:moveTo>
                    <a:pt x="7" y="174"/>
                  </a:moveTo>
                  <a:lnTo>
                    <a:pt x="14" y="174"/>
                  </a:lnTo>
                  <a:lnTo>
                    <a:pt x="14" y="7"/>
                  </a:lnTo>
                  <a:lnTo>
                    <a:pt x="7" y="7"/>
                  </a:lnTo>
                  <a:lnTo>
                    <a:pt x="7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9369426" y="5897563"/>
              <a:ext cx="277813" cy="1746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9364663" y="5889625"/>
              <a:ext cx="287338" cy="33338"/>
            </a:xfrm>
            <a:custGeom>
              <a:avLst/>
              <a:gdLst>
                <a:gd name="T0" fmla="*/ 181 w 181"/>
                <a:gd name="T1" fmla="*/ 21 h 21"/>
                <a:gd name="T2" fmla="*/ 0 w 181"/>
                <a:gd name="T3" fmla="*/ 21 h 21"/>
                <a:gd name="T4" fmla="*/ 0 w 181"/>
                <a:gd name="T5" fmla="*/ 0 h 21"/>
                <a:gd name="T6" fmla="*/ 181 w 181"/>
                <a:gd name="T7" fmla="*/ 0 h 21"/>
                <a:gd name="T8" fmla="*/ 181 w 181"/>
                <a:gd name="T9" fmla="*/ 21 h 21"/>
                <a:gd name="T10" fmla="*/ 7 w 181"/>
                <a:gd name="T11" fmla="*/ 14 h 21"/>
                <a:gd name="T12" fmla="*/ 174 w 181"/>
                <a:gd name="T13" fmla="*/ 14 h 21"/>
                <a:gd name="T14" fmla="*/ 174 w 181"/>
                <a:gd name="T15" fmla="*/ 7 h 21"/>
                <a:gd name="T16" fmla="*/ 7 w 181"/>
                <a:gd name="T17" fmla="*/ 7 h 21"/>
                <a:gd name="T18" fmla="*/ 7 w 181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1">
                  <a:moveTo>
                    <a:pt x="181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81" y="0"/>
                  </a:lnTo>
                  <a:lnTo>
                    <a:pt x="181" y="21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3"/>
            <p:cNvSpPr>
              <a:spLocks noEditPoints="1"/>
            </p:cNvSpPr>
            <p:nvPr/>
          </p:nvSpPr>
          <p:spPr bwMode="auto">
            <a:xfrm>
              <a:off x="9759951" y="6161088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2 w 94"/>
                <a:gd name="T11" fmla="*/ 80 h 94"/>
                <a:gd name="T12" fmla="*/ 80 w 94"/>
                <a:gd name="T13" fmla="*/ 80 h 94"/>
                <a:gd name="T14" fmla="*/ 80 w 94"/>
                <a:gd name="T15" fmla="*/ 12 h 94"/>
                <a:gd name="T16" fmla="*/ 12 w 94"/>
                <a:gd name="T17" fmla="*/ 12 h 94"/>
                <a:gd name="T18" fmla="*/ 12 w 94"/>
                <a:gd name="T19" fmla="*/ 8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2" y="80"/>
                  </a:moveTo>
                  <a:lnTo>
                    <a:pt x="80" y="80"/>
                  </a:lnTo>
                  <a:lnTo>
                    <a:pt x="80" y="12"/>
                  </a:lnTo>
                  <a:lnTo>
                    <a:pt x="12" y="12"/>
                  </a:lnTo>
                  <a:lnTo>
                    <a:pt x="12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4"/>
            <p:cNvSpPr>
              <a:spLocks noEditPoints="1"/>
            </p:cNvSpPr>
            <p:nvPr/>
          </p:nvSpPr>
          <p:spPr bwMode="auto">
            <a:xfrm>
              <a:off x="9753601" y="6154738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4 h 100"/>
                <a:gd name="T12" fmla="*/ 93 w 100"/>
                <a:gd name="T13" fmla="*/ 94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4 h 100"/>
                <a:gd name="T20" fmla="*/ 87 w 100"/>
                <a:gd name="T21" fmla="*/ 87 h 100"/>
                <a:gd name="T22" fmla="*/ 13 w 100"/>
                <a:gd name="T23" fmla="*/ 87 h 100"/>
                <a:gd name="T24" fmla="*/ 13 w 100"/>
                <a:gd name="T25" fmla="*/ 14 h 100"/>
                <a:gd name="T26" fmla="*/ 87 w 100"/>
                <a:gd name="T27" fmla="*/ 14 h 100"/>
                <a:gd name="T28" fmla="*/ 87 w 100"/>
                <a:gd name="T29" fmla="*/ 87 h 100"/>
                <a:gd name="T30" fmla="*/ 20 w 100"/>
                <a:gd name="T31" fmla="*/ 82 h 100"/>
                <a:gd name="T32" fmla="*/ 82 w 100"/>
                <a:gd name="T33" fmla="*/ 82 h 100"/>
                <a:gd name="T34" fmla="*/ 82 w 100"/>
                <a:gd name="T35" fmla="*/ 20 h 100"/>
                <a:gd name="T36" fmla="*/ 20 w 100"/>
                <a:gd name="T37" fmla="*/ 20 h 100"/>
                <a:gd name="T38" fmla="*/ 20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3" y="87"/>
                  </a:lnTo>
                  <a:lnTo>
                    <a:pt x="13" y="14"/>
                  </a:lnTo>
                  <a:lnTo>
                    <a:pt x="87" y="14"/>
                  </a:lnTo>
                  <a:lnTo>
                    <a:pt x="87" y="87"/>
                  </a:lnTo>
                  <a:close/>
                  <a:moveTo>
                    <a:pt x="20" y="82"/>
                  </a:moveTo>
                  <a:lnTo>
                    <a:pt x="82" y="82"/>
                  </a:lnTo>
                  <a:lnTo>
                    <a:pt x="82" y="20"/>
                  </a:lnTo>
                  <a:lnTo>
                    <a:pt x="20" y="20"/>
                  </a:lnTo>
                  <a:lnTo>
                    <a:pt x="20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5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6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7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8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9"/>
            <p:cNvSpPr>
              <a:spLocks/>
            </p:cNvSpPr>
            <p:nvPr/>
          </p:nvSpPr>
          <p:spPr bwMode="auto">
            <a:xfrm>
              <a:off x="5202238" y="2906713"/>
              <a:ext cx="5262563" cy="3951288"/>
            </a:xfrm>
            <a:custGeom>
              <a:avLst/>
              <a:gdLst>
                <a:gd name="T0" fmla="*/ 1445 w 1451"/>
                <a:gd name="T1" fmla="*/ 1089 h 1089"/>
                <a:gd name="T2" fmla="*/ 6 w 1451"/>
                <a:gd name="T3" fmla="*/ 1089 h 1089"/>
                <a:gd name="T4" fmla="*/ 0 w 1451"/>
                <a:gd name="T5" fmla="*/ 1083 h 1089"/>
                <a:gd name="T6" fmla="*/ 6 w 1451"/>
                <a:gd name="T7" fmla="*/ 1078 h 1089"/>
                <a:gd name="T8" fmla="*/ 1439 w 1451"/>
                <a:gd name="T9" fmla="*/ 1078 h 1089"/>
                <a:gd name="T10" fmla="*/ 1439 w 1451"/>
                <a:gd name="T11" fmla="*/ 6 h 1089"/>
                <a:gd name="T12" fmla="*/ 1445 w 1451"/>
                <a:gd name="T13" fmla="*/ 0 h 1089"/>
                <a:gd name="T14" fmla="*/ 1451 w 1451"/>
                <a:gd name="T15" fmla="*/ 6 h 1089"/>
                <a:gd name="T16" fmla="*/ 1451 w 1451"/>
                <a:gd name="T17" fmla="*/ 1083 h 1089"/>
                <a:gd name="T18" fmla="*/ 1445 w 1451"/>
                <a:gd name="T19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1" h="1089">
                  <a:moveTo>
                    <a:pt x="1445" y="1089"/>
                  </a:moveTo>
                  <a:cubicBezTo>
                    <a:pt x="6" y="1089"/>
                    <a:pt x="6" y="1089"/>
                    <a:pt x="6" y="1089"/>
                  </a:cubicBezTo>
                  <a:cubicBezTo>
                    <a:pt x="3" y="1089"/>
                    <a:pt x="0" y="1086"/>
                    <a:pt x="0" y="1083"/>
                  </a:cubicBezTo>
                  <a:cubicBezTo>
                    <a:pt x="0" y="1080"/>
                    <a:pt x="3" y="1078"/>
                    <a:pt x="6" y="1078"/>
                  </a:cubicBezTo>
                  <a:cubicBezTo>
                    <a:pt x="1439" y="1078"/>
                    <a:pt x="1439" y="1078"/>
                    <a:pt x="1439" y="1078"/>
                  </a:cubicBezTo>
                  <a:cubicBezTo>
                    <a:pt x="1439" y="6"/>
                    <a:pt x="1439" y="6"/>
                    <a:pt x="1439" y="6"/>
                  </a:cubicBezTo>
                  <a:cubicBezTo>
                    <a:pt x="1439" y="3"/>
                    <a:pt x="1442" y="0"/>
                    <a:pt x="1445" y="0"/>
                  </a:cubicBezTo>
                  <a:cubicBezTo>
                    <a:pt x="1448" y="0"/>
                    <a:pt x="1451" y="3"/>
                    <a:pt x="1451" y="6"/>
                  </a:cubicBezTo>
                  <a:cubicBezTo>
                    <a:pt x="1451" y="1083"/>
                    <a:pt x="1451" y="1083"/>
                    <a:pt x="1451" y="1083"/>
                  </a:cubicBezTo>
                  <a:cubicBezTo>
                    <a:pt x="1451" y="1086"/>
                    <a:pt x="1448" y="1089"/>
                    <a:pt x="1445" y="108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6220" y="48020"/>
            <a:ext cx="5023883" cy="4564541"/>
            <a:chOff x="87313" y="123825"/>
            <a:chExt cx="5799138" cy="5268913"/>
          </a:xfrm>
        </p:grpSpPr>
        <p:sp>
          <p:nvSpPr>
            <p:cNvPr id="37" name="Freeform 90"/>
            <p:cNvSpPr>
              <a:spLocks noEditPoints="1"/>
            </p:cNvSpPr>
            <p:nvPr/>
          </p:nvSpPr>
          <p:spPr bwMode="auto">
            <a:xfrm>
              <a:off x="233363" y="27305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1 h 176"/>
                <a:gd name="T12" fmla="*/ 13 w 178"/>
                <a:gd name="T13" fmla="*/ 11 h 176"/>
                <a:gd name="T14" fmla="*/ 13 w 178"/>
                <a:gd name="T15" fmla="*/ 164 h 176"/>
                <a:gd name="T16" fmla="*/ 164 w 178"/>
                <a:gd name="T17" fmla="*/ 164 h 176"/>
                <a:gd name="T18" fmla="*/ 164 w 178"/>
                <a:gd name="T19" fmla="*/ 1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1"/>
                  </a:moveTo>
                  <a:lnTo>
                    <a:pt x="13" y="11"/>
                  </a:lnTo>
                  <a:lnTo>
                    <a:pt x="13" y="164"/>
                  </a:lnTo>
                  <a:lnTo>
                    <a:pt x="164" y="164"/>
                  </a:lnTo>
                  <a:lnTo>
                    <a:pt x="164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1"/>
            <p:cNvSpPr>
              <a:spLocks noEditPoints="1"/>
            </p:cNvSpPr>
            <p:nvPr/>
          </p:nvSpPr>
          <p:spPr bwMode="auto">
            <a:xfrm>
              <a:off x="225426" y="265113"/>
              <a:ext cx="298450" cy="293688"/>
            </a:xfrm>
            <a:custGeom>
              <a:avLst/>
              <a:gdLst>
                <a:gd name="T0" fmla="*/ 188 w 188"/>
                <a:gd name="T1" fmla="*/ 185 h 185"/>
                <a:gd name="T2" fmla="*/ 0 w 188"/>
                <a:gd name="T3" fmla="*/ 185 h 185"/>
                <a:gd name="T4" fmla="*/ 0 w 188"/>
                <a:gd name="T5" fmla="*/ 0 h 185"/>
                <a:gd name="T6" fmla="*/ 188 w 188"/>
                <a:gd name="T7" fmla="*/ 0 h 185"/>
                <a:gd name="T8" fmla="*/ 188 w 188"/>
                <a:gd name="T9" fmla="*/ 185 h 185"/>
                <a:gd name="T10" fmla="*/ 9 w 188"/>
                <a:gd name="T11" fmla="*/ 176 h 185"/>
                <a:gd name="T12" fmla="*/ 178 w 188"/>
                <a:gd name="T13" fmla="*/ 176 h 185"/>
                <a:gd name="T14" fmla="*/ 178 w 188"/>
                <a:gd name="T15" fmla="*/ 9 h 185"/>
                <a:gd name="T16" fmla="*/ 9 w 188"/>
                <a:gd name="T17" fmla="*/ 9 h 185"/>
                <a:gd name="T18" fmla="*/ 9 w 188"/>
                <a:gd name="T19" fmla="*/ 176 h 185"/>
                <a:gd name="T20" fmla="*/ 174 w 188"/>
                <a:gd name="T21" fmla="*/ 174 h 185"/>
                <a:gd name="T22" fmla="*/ 14 w 188"/>
                <a:gd name="T23" fmla="*/ 174 h 185"/>
                <a:gd name="T24" fmla="*/ 14 w 188"/>
                <a:gd name="T25" fmla="*/ 12 h 185"/>
                <a:gd name="T26" fmla="*/ 174 w 188"/>
                <a:gd name="T27" fmla="*/ 12 h 185"/>
                <a:gd name="T28" fmla="*/ 174 w 188"/>
                <a:gd name="T29" fmla="*/ 174 h 185"/>
                <a:gd name="T30" fmla="*/ 23 w 188"/>
                <a:gd name="T31" fmla="*/ 165 h 185"/>
                <a:gd name="T32" fmla="*/ 165 w 188"/>
                <a:gd name="T33" fmla="*/ 165 h 185"/>
                <a:gd name="T34" fmla="*/ 165 w 188"/>
                <a:gd name="T35" fmla="*/ 21 h 185"/>
                <a:gd name="T36" fmla="*/ 23 w 188"/>
                <a:gd name="T37" fmla="*/ 21 h 185"/>
                <a:gd name="T38" fmla="*/ 23 w 188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8" h="185">
                  <a:moveTo>
                    <a:pt x="188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8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2"/>
                  </a:lnTo>
                  <a:lnTo>
                    <a:pt x="174" y="12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1"/>
                  </a:lnTo>
                  <a:lnTo>
                    <a:pt x="23" y="21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2"/>
            <p:cNvSpPr>
              <a:spLocks noEditPoints="1"/>
            </p:cNvSpPr>
            <p:nvPr/>
          </p:nvSpPr>
          <p:spPr bwMode="auto">
            <a:xfrm>
              <a:off x="498476" y="53340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2 h 176"/>
                <a:gd name="T12" fmla="*/ 13 w 178"/>
                <a:gd name="T13" fmla="*/ 12 h 176"/>
                <a:gd name="T14" fmla="*/ 13 w 178"/>
                <a:gd name="T15" fmla="*/ 163 h 176"/>
                <a:gd name="T16" fmla="*/ 164 w 178"/>
                <a:gd name="T17" fmla="*/ 163 h 176"/>
                <a:gd name="T18" fmla="*/ 164 w 178"/>
                <a:gd name="T19" fmla="*/ 1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2"/>
                  </a:moveTo>
                  <a:lnTo>
                    <a:pt x="13" y="12"/>
                  </a:lnTo>
                  <a:lnTo>
                    <a:pt x="13" y="163"/>
                  </a:lnTo>
                  <a:lnTo>
                    <a:pt x="164" y="163"/>
                  </a:lnTo>
                  <a:lnTo>
                    <a:pt x="164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3"/>
            <p:cNvSpPr>
              <a:spLocks noEditPoints="1"/>
            </p:cNvSpPr>
            <p:nvPr/>
          </p:nvSpPr>
          <p:spPr bwMode="auto">
            <a:xfrm>
              <a:off x="490538" y="527050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1 h 185"/>
                <a:gd name="T22" fmla="*/ 14 w 187"/>
                <a:gd name="T23" fmla="*/ 171 h 185"/>
                <a:gd name="T24" fmla="*/ 14 w 187"/>
                <a:gd name="T25" fmla="*/ 11 h 185"/>
                <a:gd name="T26" fmla="*/ 174 w 187"/>
                <a:gd name="T27" fmla="*/ 11 h 185"/>
                <a:gd name="T28" fmla="*/ 174 w 187"/>
                <a:gd name="T29" fmla="*/ 171 h 185"/>
                <a:gd name="T30" fmla="*/ 23 w 187"/>
                <a:gd name="T31" fmla="*/ 162 h 185"/>
                <a:gd name="T32" fmla="*/ 164 w 187"/>
                <a:gd name="T33" fmla="*/ 162 h 185"/>
                <a:gd name="T34" fmla="*/ 164 w 187"/>
                <a:gd name="T35" fmla="*/ 20 h 185"/>
                <a:gd name="T36" fmla="*/ 23 w 187"/>
                <a:gd name="T37" fmla="*/ 20 h 185"/>
                <a:gd name="T38" fmla="*/ 23 w 187"/>
                <a:gd name="T39" fmla="*/ 16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1"/>
                  </a:moveTo>
                  <a:lnTo>
                    <a:pt x="14" y="171"/>
                  </a:lnTo>
                  <a:lnTo>
                    <a:pt x="14" y="11"/>
                  </a:lnTo>
                  <a:lnTo>
                    <a:pt x="174" y="11"/>
                  </a:lnTo>
                  <a:lnTo>
                    <a:pt x="174" y="171"/>
                  </a:lnTo>
                  <a:close/>
                  <a:moveTo>
                    <a:pt x="23" y="162"/>
                  </a:moveTo>
                  <a:lnTo>
                    <a:pt x="164" y="162"/>
                  </a:lnTo>
                  <a:lnTo>
                    <a:pt x="164" y="20"/>
                  </a:lnTo>
                  <a:lnTo>
                    <a:pt x="23" y="20"/>
                  </a:lnTo>
                  <a:lnTo>
                    <a:pt x="23" y="16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4"/>
            <p:cNvSpPr>
              <a:spLocks noEditPoints="1"/>
            </p:cNvSpPr>
            <p:nvPr/>
          </p:nvSpPr>
          <p:spPr bwMode="auto">
            <a:xfrm>
              <a:off x="762001" y="414338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3 w 87"/>
                <a:gd name="T11" fmla="*/ 11 h 87"/>
                <a:gd name="T12" fmla="*/ 12 w 87"/>
                <a:gd name="T13" fmla="*/ 11 h 87"/>
                <a:gd name="T14" fmla="*/ 12 w 87"/>
                <a:gd name="T15" fmla="*/ 73 h 87"/>
                <a:gd name="T16" fmla="*/ 73 w 87"/>
                <a:gd name="T17" fmla="*/ 73 h 87"/>
                <a:gd name="T18" fmla="*/ 73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3" y="11"/>
                  </a:moveTo>
                  <a:lnTo>
                    <a:pt x="12" y="11"/>
                  </a:lnTo>
                  <a:lnTo>
                    <a:pt x="12" y="73"/>
                  </a:lnTo>
                  <a:lnTo>
                    <a:pt x="73" y="73"/>
                  </a:lnTo>
                  <a:lnTo>
                    <a:pt x="73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5"/>
            <p:cNvSpPr>
              <a:spLocks noEditPoints="1"/>
            </p:cNvSpPr>
            <p:nvPr/>
          </p:nvSpPr>
          <p:spPr bwMode="auto">
            <a:xfrm>
              <a:off x="755651" y="406400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10 h 96"/>
                <a:gd name="T16" fmla="*/ 9 w 96"/>
                <a:gd name="T17" fmla="*/ 10 h 96"/>
                <a:gd name="T18" fmla="*/ 9 w 96"/>
                <a:gd name="T19" fmla="*/ 87 h 96"/>
                <a:gd name="T20" fmla="*/ 82 w 96"/>
                <a:gd name="T21" fmla="*/ 83 h 96"/>
                <a:gd name="T22" fmla="*/ 11 w 96"/>
                <a:gd name="T23" fmla="*/ 83 h 96"/>
                <a:gd name="T24" fmla="*/ 11 w 96"/>
                <a:gd name="T25" fmla="*/ 12 h 96"/>
                <a:gd name="T26" fmla="*/ 82 w 96"/>
                <a:gd name="T27" fmla="*/ 12 h 96"/>
                <a:gd name="T28" fmla="*/ 82 w 96"/>
                <a:gd name="T29" fmla="*/ 83 h 96"/>
                <a:gd name="T30" fmla="*/ 20 w 96"/>
                <a:gd name="T31" fmla="*/ 74 h 96"/>
                <a:gd name="T32" fmla="*/ 73 w 96"/>
                <a:gd name="T33" fmla="*/ 74 h 96"/>
                <a:gd name="T34" fmla="*/ 73 w 96"/>
                <a:gd name="T35" fmla="*/ 21 h 96"/>
                <a:gd name="T36" fmla="*/ 20 w 96"/>
                <a:gd name="T37" fmla="*/ 21 h 96"/>
                <a:gd name="T38" fmla="*/ 20 w 96"/>
                <a:gd name="T39" fmla="*/ 7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10"/>
                  </a:lnTo>
                  <a:lnTo>
                    <a:pt x="9" y="10"/>
                  </a:lnTo>
                  <a:lnTo>
                    <a:pt x="9" y="87"/>
                  </a:lnTo>
                  <a:close/>
                  <a:moveTo>
                    <a:pt x="82" y="83"/>
                  </a:moveTo>
                  <a:lnTo>
                    <a:pt x="11" y="83"/>
                  </a:lnTo>
                  <a:lnTo>
                    <a:pt x="11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0" y="74"/>
                  </a:moveTo>
                  <a:lnTo>
                    <a:pt x="73" y="74"/>
                  </a:lnTo>
                  <a:lnTo>
                    <a:pt x="73" y="21"/>
                  </a:lnTo>
                  <a:lnTo>
                    <a:pt x="20" y="21"/>
                  </a:lnTo>
                  <a:lnTo>
                    <a:pt x="20" y="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6"/>
            <p:cNvSpPr>
              <a:spLocks noEditPoints="1"/>
            </p:cNvSpPr>
            <p:nvPr/>
          </p:nvSpPr>
          <p:spPr bwMode="auto">
            <a:xfrm>
              <a:off x="377826" y="798513"/>
              <a:ext cx="138113" cy="134938"/>
            </a:xfrm>
            <a:custGeom>
              <a:avLst/>
              <a:gdLst>
                <a:gd name="T0" fmla="*/ 0 w 87"/>
                <a:gd name="T1" fmla="*/ 0 h 85"/>
                <a:gd name="T2" fmla="*/ 87 w 87"/>
                <a:gd name="T3" fmla="*/ 0 h 85"/>
                <a:gd name="T4" fmla="*/ 87 w 87"/>
                <a:gd name="T5" fmla="*/ 85 h 85"/>
                <a:gd name="T6" fmla="*/ 0 w 87"/>
                <a:gd name="T7" fmla="*/ 85 h 85"/>
                <a:gd name="T8" fmla="*/ 0 w 87"/>
                <a:gd name="T9" fmla="*/ 0 h 85"/>
                <a:gd name="T10" fmla="*/ 73 w 87"/>
                <a:gd name="T11" fmla="*/ 12 h 85"/>
                <a:gd name="T12" fmla="*/ 14 w 87"/>
                <a:gd name="T13" fmla="*/ 12 h 85"/>
                <a:gd name="T14" fmla="*/ 14 w 87"/>
                <a:gd name="T15" fmla="*/ 73 h 85"/>
                <a:gd name="T16" fmla="*/ 73 w 87"/>
                <a:gd name="T17" fmla="*/ 73 h 85"/>
                <a:gd name="T18" fmla="*/ 73 w 87"/>
                <a:gd name="T19" fmla="*/ 1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0" y="0"/>
                  </a:moveTo>
                  <a:lnTo>
                    <a:pt x="87" y="0"/>
                  </a:lnTo>
                  <a:lnTo>
                    <a:pt x="87" y="85"/>
                  </a:lnTo>
                  <a:lnTo>
                    <a:pt x="0" y="85"/>
                  </a:lnTo>
                  <a:lnTo>
                    <a:pt x="0" y="0"/>
                  </a:lnTo>
                  <a:close/>
                  <a:moveTo>
                    <a:pt x="73" y="12"/>
                  </a:moveTo>
                  <a:lnTo>
                    <a:pt x="14" y="12"/>
                  </a:lnTo>
                  <a:lnTo>
                    <a:pt x="14" y="73"/>
                  </a:lnTo>
                  <a:lnTo>
                    <a:pt x="73" y="73"/>
                  </a:lnTo>
                  <a:lnTo>
                    <a:pt x="73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371476" y="7921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6 w 96"/>
                <a:gd name="T13" fmla="*/ 84 h 93"/>
                <a:gd name="T14" fmla="*/ 86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3 w 96"/>
                <a:gd name="T23" fmla="*/ 82 h 93"/>
                <a:gd name="T24" fmla="*/ 13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2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2 w 96"/>
                <a:gd name="T37" fmla="*/ 20 h 93"/>
                <a:gd name="T38" fmla="*/ 22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6" y="84"/>
                  </a:lnTo>
                  <a:lnTo>
                    <a:pt x="86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3" y="82"/>
                  </a:lnTo>
                  <a:lnTo>
                    <a:pt x="13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2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2" y="20"/>
                  </a:lnTo>
                  <a:lnTo>
                    <a:pt x="22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8"/>
            <p:cNvSpPr>
              <a:spLocks noEditPoints="1"/>
            </p:cNvSpPr>
            <p:nvPr/>
          </p:nvSpPr>
          <p:spPr bwMode="auto">
            <a:xfrm>
              <a:off x="95251" y="131763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5 w 87"/>
                <a:gd name="T11" fmla="*/ 11 h 87"/>
                <a:gd name="T12" fmla="*/ 14 w 87"/>
                <a:gd name="T13" fmla="*/ 11 h 87"/>
                <a:gd name="T14" fmla="*/ 14 w 87"/>
                <a:gd name="T15" fmla="*/ 73 h 87"/>
                <a:gd name="T16" fmla="*/ 75 w 87"/>
                <a:gd name="T17" fmla="*/ 73 h 87"/>
                <a:gd name="T18" fmla="*/ 75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5" y="11"/>
                  </a:moveTo>
                  <a:lnTo>
                    <a:pt x="14" y="11"/>
                  </a:lnTo>
                  <a:lnTo>
                    <a:pt x="14" y="73"/>
                  </a:lnTo>
                  <a:lnTo>
                    <a:pt x="75" y="73"/>
                  </a:lnTo>
                  <a:lnTo>
                    <a:pt x="75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9"/>
            <p:cNvSpPr>
              <a:spLocks noEditPoints="1"/>
            </p:cNvSpPr>
            <p:nvPr/>
          </p:nvSpPr>
          <p:spPr bwMode="auto">
            <a:xfrm>
              <a:off x="87313" y="1238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3 w 96"/>
                <a:gd name="T21" fmla="*/ 82 h 96"/>
                <a:gd name="T22" fmla="*/ 14 w 96"/>
                <a:gd name="T23" fmla="*/ 82 h 96"/>
                <a:gd name="T24" fmla="*/ 14 w 96"/>
                <a:gd name="T25" fmla="*/ 12 h 96"/>
                <a:gd name="T26" fmla="*/ 83 w 96"/>
                <a:gd name="T27" fmla="*/ 12 h 96"/>
                <a:gd name="T28" fmla="*/ 83 w 96"/>
                <a:gd name="T29" fmla="*/ 82 h 96"/>
                <a:gd name="T30" fmla="*/ 23 w 96"/>
                <a:gd name="T31" fmla="*/ 73 h 96"/>
                <a:gd name="T32" fmla="*/ 76 w 96"/>
                <a:gd name="T33" fmla="*/ 73 h 96"/>
                <a:gd name="T34" fmla="*/ 76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3" y="82"/>
                  </a:moveTo>
                  <a:lnTo>
                    <a:pt x="14" y="82"/>
                  </a:lnTo>
                  <a:lnTo>
                    <a:pt x="14" y="12"/>
                  </a:lnTo>
                  <a:lnTo>
                    <a:pt x="83" y="12"/>
                  </a:lnTo>
                  <a:lnTo>
                    <a:pt x="83" y="82"/>
                  </a:lnTo>
                  <a:close/>
                  <a:moveTo>
                    <a:pt x="23" y="73"/>
                  </a:moveTo>
                  <a:lnTo>
                    <a:pt x="76" y="73"/>
                  </a:lnTo>
                  <a:lnTo>
                    <a:pt x="76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0"/>
            <p:cNvSpPr>
              <a:spLocks noEditPoints="1"/>
            </p:cNvSpPr>
            <p:nvPr/>
          </p:nvSpPr>
          <p:spPr bwMode="auto">
            <a:xfrm>
              <a:off x="885826" y="919163"/>
              <a:ext cx="547688" cy="544513"/>
            </a:xfrm>
            <a:custGeom>
              <a:avLst/>
              <a:gdLst>
                <a:gd name="T0" fmla="*/ 0 w 345"/>
                <a:gd name="T1" fmla="*/ 0 h 343"/>
                <a:gd name="T2" fmla="*/ 345 w 345"/>
                <a:gd name="T3" fmla="*/ 0 h 343"/>
                <a:gd name="T4" fmla="*/ 345 w 345"/>
                <a:gd name="T5" fmla="*/ 343 h 343"/>
                <a:gd name="T6" fmla="*/ 0 w 345"/>
                <a:gd name="T7" fmla="*/ 343 h 343"/>
                <a:gd name="T8" fmla="*/ 0 w 345"/>
                <a:gd name="T9" fmla="*/ 0 h 343"/>
                <a:gd name="T10" fmla="*/ 331 w 345"/>
                <a:gd name="T11" fmla="*/ 11 h 343"/>
                <a:gd name="T12" fmla="*/ 14 w 345"/>
                <a:gd name="T13" fmla="*/ 11 h 343"/>
                <a:gd name="T14" fmla="*/ 14 w 345"/>
                <a:gd name="T15" fmla="*/ 329 h 343"/>
                <a:gd name="T16" fmla="*/ 331 w 345"/>
                <a:gd name="T17" fmla="*/ 329 h 343"/>
                <a:gd name="T18" fmla="*/ 331 w 345"/>
                <a:gd name="T19" fmla="*/ 1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343">
                  <a:moveTo>
                    <a:pt x="0" y="0"/>
                  </a:moveTo>
                  <a:lnTo>
                    <a:pt x="345" y="0"/>
                  </a:lnTo>
                  <a:lnTo>
                    <a:pt x="345" y="343"/>
                  </a:lnTo>
                  <a:lnTo>
                    <a:pt x="0" y="343"/>
                  </a:lnTo>
                  <a:lnTo>
                    <a:pt x="0" y="0"/>
                  </a:lnTo>
                  <a:close/>
                  <a:moveTo>
                    <a:pt x="331" y="11"/>
                  </a:moveTo>
                  <a:lnTo>
                    <a:pt x="14" y="11"/>
                  </a:lnTo>
                  <a:lnTo>
                    <a:pt x="14" y="329"/>
                  </a:lnTo>
                  <a:lnTo>
                    <a:pt x="331" y="329"/>
                  </a:lnTo>
                  <a:lnTo>
                    <a:pt x="331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1"/>
            <p:cNvSpPr>
              <a:spLocks noEditPoints="1"/>
            </p:cNvSpPr>
            <p:nvPr/>
          </p:nvSpPr>
          <p:spPr bwMode="auto">
            <a:xfrm>
              <a:off x="882651" y="911225"/>
              <a:ext cx="554038" cy="558800"/>
            </a:xfrm>
            <a:custGeom>
              <a:avLst/>
              <a:gdLst>
                <a:gd name="T0" fmla="*/ 349 w 349"/>
                <a:gd name="T1" fmla="*/ 352 h 352"/>
                <a:gd name="T2" fmla="*/ 0 w 349"/>
                <a:gd name="T3" fmla="*/ 352 h 352"/>
                <a:gd name="T4" fmla="*/ 0 w 349"/>
                <a:gd name="T5" fmla="*/ 0 h 352"/>
                <a:gd name="T6" fmla="*/ 349 w 349"/>
                <a:gd name="T7" fmla="*/ 0 h 352"/>
                <a:gd name="T8" fmla="*/ 349 w 349"/>
                <a:gd name="T9" fmla="*/ 352 h 352"/>
                <a:gd name="T10" fmla="*/ 7 w 349"/>
                <a:gd name="T11" fmla="*/ 345 h 352"/>
                <a:gd name="T12" fmla="*/ 342 w 349"/>
                <a:gd name="T13" fmla="*/ 345 h 352"/>
                <a:gd name="T14" fmla="*/ 342 w 349"/>
                <a:gd name="T15" fmla="*/ 7 h 352"/>
                <a:gd name="T16" fmla="*/ 7 w 349"/>
                <a:gd name="T17" fmla="*/ 7 h 352"/>
                <a:gd name="T18" fmla="*/ 7 w 349"/>
                <a:gd name="T19" fmla="*/ 345 h 352"/>
                <a:gd name="T20" fmla="*/ 336 w 349"/>
                <a:gd name="T21" fmla="*/ 338 h 352"/>
                <a:gd name="T22" fmla="*/ 11 w 349"/>
                <a:gd name="T23" fmla="*/ 338 h 352"/>
                <a:gd name="T24" fmla="*/ 11 w 349"/>
                <a:gd name="T25" fmla="*/ 14 h 352"/>
                <a:gd name="T26" fmla="*/ 336 w 349"/>
                <a:gd name="T27" fmla="*/ 14 h 352"/>
                <a:gd name="T28" fmla="*/ 336 w 349"/>
                <a:gd name="T29" fmla="*/ 338 h 352"/>
                <a:gd name="T30" fmla="*/ 18 w 349"/>
                <a:gd name="T31" fmla="*/ 332 h 352"/>
                <a:gd name="T32" fmla="*/ 331 w 349"/>
                <a:gd name="T33" fmla="*/ 332 h 352"/>
                <a:gd name="T34" fmla="*/ 331 w 349"/>
                <a:gd name="T35" fmla="*/ 21 h 352"/>
                <a:gd name="T36" fmla="*/ 18 w 349"/>
                <a:gd name="T37" fmla="*/ 21 h 352"/>
                <a:gd name="T38" fmla="*/ 18 w 349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9" h="352">
                  <a:moveTo>
                    <a:pt x="349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352"/>
                  </a:lnTo>
                  <a:close/>
                  <a:moveTo>
                    <a:pt x="7" y="345"/>
                  </a:moveTo>
                  <a:lnTo>
                    <a:pt x="342" y="345"/>
                  </a:lnTo>
                  <a:lnTo>
                    <a:pt x="342" y="7"/>
                  </a:lnTo>
                  <a:lnTo>
                    <a:pt x="7" y="7"/>
                  </a:lnTo>
                  <a:lnTo>
                    <a:pt x="7" y="345"/>
                  </a:lnTo>
                  <a:close/>
                  <a:moveTo>
                    <a:pt x="336" y="338"/>
                  </a:moveTo>
                  <a:lnTo>
                    <a:pt x="11" y="338"/>
                  </a:lnTo>
                  <a:lnTo>
                    <a:pt x="11" y="14"/>
                  </a:lnTo>
                  <a:lnTo>
                    <a:pt x="336" y="14"/>
                  </a:lnTo>
                  <a:lnTo>
                    <a:pt x="336" y="338"/>
                  </a:lnTo>
                  <a:close/>
                  <a:moveTo>
                    <a:pt x="18" y="332"/>
                  </a:moveTo>
                  <a:lnTo>
                    <a:pt x="331" y="332"/>
                  </a:lnTo>
                  <a:lnTo>
                    <a:pt x="331" y="21"/>
                  </a:lnTo>
                  <a:lnTo>
                    <a:pt x="18" y="21"/>
                  </a:lnTo>
                  <a:lnTo>
                    <a:pt x="18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/>
            <p:cNvSpPr>
              <a:spLocks noEditPoints="1"/>
            </p:cNvSpPr>
            <p:nvPr/>
          </p:nvSpPr>
          <p:spPr bwMode="auto">
            <a:xfrm>
              <a:off x="1009651" y="1038225"/>
              <a:ext cx="300038" cy="304800"/>
            </a:xfrm>
            <a:custGeom>
              <a:avLst/>
              <a:gdLst>
                <a:gd name="T0" fmla="*/ 0 w 189"/>
                <a:gd name="T1" fmla="*/ 0 h 192"/>
                <a:gd name="T2" fmla="*/ 189 w 189"/>
                <a:gd name="T3" fmla="*/ 0 h 192"/>
                <a:gd name="T4" fmla="*/ 189 w 189"/>
                <a:gd name="T5" fmla="*/ 192 h 192"/>
                <a:gd name="T6" fmla="*/ 0 w 189"/>
                <a:gd name="T7" fmla="*/ 192 h 192"/>
                <a:gd name="T8" fmla="*/ 0 w 189"/>
                <a:gd name="T9" fmla="*/ 0 h 192"/>
                <a:gd name="T10" fmla="*/ 178 w 189"/>
                <a:gd name="T11" fmla="*/ 14 h 192"/>
                <a:gd name="T12" fmla="*/ 11 w 189"/>
                <a:gd name="T13" fmla="*/ 14 h 192"/>
                <a:gd name="T14" fmla="*/ 11 w 189"/>
                <a:gd name="T15" fmla="*/ 178 h 192"/>
                <a:gd name="T16" fmla="*/ 178 w 189"/>
                <a:gd name="T17" fmla="*/ 178 h 192"/>
                <a:gd name="T18" fmla="*/ 178 w 189"/>
                <a:gd name="T1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92">
                  <a:moveTo>
                    <a:pt x="0" y="0"/>
                  </a:moveTo>
                  <a:lnTo>
                    <a:pt x="189" y="0"/>
                  </a:lnTo>
                  <a:lnTo>
                    <a:pt x="189" y="192"/>
                  </a:lnTo>
                  <a:lnTo>
                    <a:pt x="0" y="192"/>
                  </a:lnTo>
                  <a:lnTo>
                    <a:pt x="0" y="0"/>
                  </a:lnTo>
                  <a:close/>
                  <a:moveTo>
                    <a:pt x="178" y="14"/>
                  </a:moveTo>
                  <a:lnTo>
                    <a:pt x="11" y="14"/>
                  </a:lnTo>
                  <a:lnTo>
                    <a:pt x="11" y="178"/>
                  </a:lnTo>
                  <a:lnTo>
                    <a:pt x="178" y="178"/>
                  </a:lnTo>
                  <a:lnTo>
                    <a:pt x="178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/>
            <p:cNvSpPr>
              <a:spLocks noEditPoints="1"/>
            </p:cNvSpPr>
            <p:nvPr/>
          </p:nvSpPr>
          <p:spPr bwMode="auto">
            <a:xfrm>
              <a:off x="1001713" y="1035050"/>
              <a:ext cx="315913" cy="311150"/>
            </a:xfrm>
            <a:custGeom>
              <a:avLst/>
              <a:gdLst>
                <a:gd name="T0" fmla="*/ 199 w 199"/>
                <a:gd name="T1" fmla="*/ 196 h 196"/>
                <a:gd name="T2" fmla="*/ 0 w 199"/>
                <a:gd name="T3" fmla="*/ 196 h 196"/>
                <a:gd name="T4" fmla="*/ 0 w 199"/>
                <a:gd name="T5" fmla="*/ 0 h 196"/>
                <a:gd name="T6" fmla="*/ 199 w 199"/>
                <a:gd name="T7" fmla="*/ 0 h 196"/>
                <a:gd name="T8" fmla="*/ 199 w 199"/>
                <a:gd name="T9" fmla="*/ 196 h 196"/>
                <a:gd name="T10" fmla="*/ 7 w 199"/>
                <a:gd name="T11" fmla="*/ 190 h 196"/>
                <a:gd name="T12" fmla="*/ 192 w 199"/>
                <a:gd name="T13" fmla="*/ 190 h 196"/>
                <a:gd name="T14" fmla="*/ 192 w 199"/>
                <a:gd name="T15" fmla="*/ 4 h 196"/>
                <a:gd name="T16" fmla="*/ 7 w 199"/>
                <a:gd name="T17" fmla="*/ 4 h 196"/>
                <a:gd name="T18" fmla="*/ 7 w 199"/>
                <a:gd name="T19" fmla="*/ 190 h 196"/>
                <a:gd name="T20" fmla="*/ 185 w 199"/>
                <a:gd name="T21" fmla="*/ 183 h 196"/>
                <a:gd name="T22" fmla="*/ 14 w 199"/>
                <a:gd name="T23" fmla="*/ 183 h 196"/>
                <a:gd name="T24" fmla="*/ 14 w 199"/>
                <a:gd name="T25" fmla="*/ 11 h 196"/>
                <a:gd name="T26" fmla="*/ 185 w 199"/>
                <a:gd name="T27" fmla="*/ 11 h 196"/>
                <a:gd name="T28" fmla="*/ 185 w 199"/>
                <a:gd name="T29" fmla="*/ 183 h 196"/>
                <a:gd name="T30" fmla="*/ 21 w 199"/>
                <a:gd name="T31" fmla="*/ 178 h 196"/>
                <a:gd name="T32" fmla="*/ 178 w 199"/>
                <a:gd name="T33" fmla="*/ 178 h 196"/>
                <a:gd name="T34" fmla="*/ 178 w 199"/>
                <a:gd name="T35" fmla="*/ 18 h 196"/>
                <a:gd name="T36" fmla="*/ 21 w 199"/>
                <a:gd name="T37" fmla="*/ 18 h 196"/>
                <a:gd name="T38" fmla="*/ 21 w 199"/>
                <a:gd name="T39" fmla="*/ 17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9" h="196">
                  <a:moveTo>
                    <a:pt x="199" y="196"/>
                  </a:moveTo>
                  <a:lnTo>
                    <a:pt x="0" y="196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196"/>
                  </a:lnTo>
                  <a:close/>
                  <a:moveTo>
                    <a:pt x="7" y="190"/>
                  </a:moveTo>
                  <a:lnTo>
                    <a:pt x="192" y="190"/>
                  </a:lnTo>
                  <a:lnTo>
                    <a:pt x="192" y="4"/>
                  </a:lnTo>
                  <a:lnTo>
                    <a:pt x="7" y="4"/>
                  </a:lnTo>
                  <a:lnTo>
                    <a:pt x="7" y="190"/>
                  </a:lnTo>
                  <a:close/>
                  <a:moveTo>
                    <a:pt x="185" y="183"/>
                  </a:moveTo>
                  <a:lnTo>
                    <a:pt x="14" y="183"/>
                  </a:lnTo>
                  <a:lnTo>
                    <a:pt x="14" y="11"/>
                  </a:lnTo>
                  <a:lnTo>
                    <a:pt x="185" y="11"/>
                  </a:lnTo>
                  <a:lnTo>
                    <a:pt x="185" y="183"/>
                  </a:lnTo>
                  <a:close/>
                  <a:moveTo>
                    <a:pt x="21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21" y="18"/>
                  </a:lnTo>
                  <a:lnTo>
                    <a:pt x="21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104"/>
            <p:cNvSpPr>
              <a:spLocks noChangeArrowheads="1"/>
            </p:cNvSpPr>
            <p:nvPr/>
          </p:nvSpPr>
          <p:spPr bwMode="auto">
            <a:xfrm>
              <a:off x="1157288" y="1052513"/>
              <a:ext cx="22225" cy="276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5"/>
            <p:cNvSpPr>
              <a:spLocks noEditPoints="1"/>
            </p:cNvSpPr>
            <p:nvPr/>
          </p:nvSpPr>
          <p:spPr bwMode="auto">
            <a:xfrm>
              <a:off x="1154113" y="1049338"/>
              <a:ext cx="28575" cy="287338"/>
            </a:xfrm>
            <a:custGeom>
              <a:avLst/>
              <a:gdLst>
                <a:gd name="T0" fmla="*/ 18 w 18"/>
                <a:gd name="T1" fmla="*/ 181 h 181"/>
                <a:gd name="T2" fmla="*/ 0 w 18"/>
                <a:gd name="T3" fmla="*/ 181 h 181"/>
                <a:gd name="T4" fmla="*/ 0 w 18"/>
                <a:gd name="T5" fmla="*/ 0 h 181"/>
                <a:gd name="T6" fmla="*/ 18 w 18"/>
                <a:gd name="T7" fmla="*/ 0 h 181"/>
                <a:gd name="T8" fmla="*/ 18 w 18"/>
                <a:gd name="T9" fmla="*/ 181 h 181"/>
                <a:gd name="T10" fmla="*/ 5 w 18"/>
                <a:gd name="T11" fmla="*/ 174 h 181"/>
                <a:gd name="T12" fmla="*/ 11 w 18"/>
                <a:gd name="T13" fmla="*/ 174 h 181"/>
                <a:gd name="T14" fmla="*/ 11 w 18"/>
                <a:gd name="T15" fmla="*/ 5 h 181"/>
                <a:gd name="T16" fmla="*/ 5 w 18"/>
                <a:gd name="T17" fmla="*/ 5 h 181"/>
                <a:gd name="T18" fmla="*/ 5 w 18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1">
                  <a:moveTo>
                    <a:pt x="18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181"/>
                  </a:lnTo>
                  <a:close/>
                  <a:moveTo>
                    <a:pt x="5" y="174"/>
                  </a:moveTo>
                  <a:lnTo>
                    <a:pt x="11" y="174"/>
                  </a:lnTo>
                  <a:lnTo>
                    <a:pt x="11" y="5"/>
                  </a:lnTo>
                  <a:lnTo>
                    <a:pt x="5" y="5"/>
                  </a:lnTo>
                  <a:lnTo>
                    <a:pt x="5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106"/>
            <p:cNvSpPr>
              <a:spLocks noChangeArrowheads="1"/>
            </p:cNvSpPr>
            <p:nvPr/>
          </p:nvSpPr>
          <p:spPr bwMode="auto">
            <a:xfrm>
              <a:off x="1019176" y="1179513"/>
              <a:ext cx="276225" cy="22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7"/>
            <p:cNvSpPr>
              <a:spLocks noEditPoints="1"/>
            </p:cNvSpPr>
            <p:nvPr/>
          </p:nvSpPr>
          <p:spPr bwMode="auto">
            <a:xfrm>
              <a:off x="1012826" y="1176338"/>
              <a:ext cx="285750" cy="28575"/>
            </a:xfrm>
            <a:custGeom>
              <a:avLst/>
              <a:gdLst>
                <a:gd name="T0" fmla="*/ 180 w 180"/>
                <a:gd name="T1" fmla="*/ 18 h 18"/>
                <a:gd name="T2" fmla="*/ 0 w 180"/>
                <a:gd name="T3" fmla="*/ 18 h 18"/>
                <a:gd name="T4" fmla="*/ 0 w 180"/>
                <a:gd name="T5" fmla="*/ 0 h 18"/>
                <a:gd name="T6" fmla="*/ 180 w 180"/>
                <a:gd name="T7" fmla="*/ 0 h 18"/>
                <a:gd name="T8" fmla="*/ 180 w 180"/>
                <a:gd name="T9" fmla="*/ 18 h 18"/>
                <a:gd name="T10" fmla="*/ 7 w 180"/>
                <a:gd name="T11" fmla="*/ 14 h 18"/>
                <a:gd name="T12" fmla="*/ 174 w 180"/>
                <a:gd name="T13" fmla="*/ 14 h 18"/>
                <a:gd name="T14" fmla="*/ 174 w 180"/>
                <a:gd name="T15" fmla="*/ 7 h 18"/>
                <a:gd name="T16" fmla="*/ 7 w 180"/>
                <a:gd name="T17" fmla="*/ 7 h 18"/>
                <a:gd name="T18" fmla="*/ 7 w 180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8">
                  <a:moveTo>
                    <a:pt x="180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0" y="18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08"/>
            <p:cNvSpPr>
              <a:spLocks noEditPoints="1"/>
            </p:cNvSpPr>
            <p:nvPr/>
          </p:nvSpPr>
          <p:spPr bwMode="auto">
            <a:xfrm>
              <a:off x="758826" y="78740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94 w 94"/>
                <a:gd name="T3" fmla="*/ 0 h 94"/>
                <a:gd name="T4" fmla="*/ 94 w 94"/>
                <a:gd name="T5" fmla="*/ 94 h 94"/>
                <a:gd name="T6" fmla="*/ 0 w 94"/>
                <a:gd name="T7" fmla="*/ 94 h 94"/>
                <a:gd name="T8" fmla="*/ 0 w 94"/>
                <a:gd name="T9" fmla="*/ 0 h 94"/>
                <a:gd name="T10" fmla="*/ 80 w 94"/>
                <a:gd name="T11" fmla="*/ 14 h 94"/>
                <a:gd name="T12" fmla="*/ 11 w 94"/>
                <a:gd name="T13" fmla="*/ 14 h 94"/>
                <a:gd name="T14" fmla="*/ 11 w 94"/>
                <a:gd name="T15" fmla="*/ 80 h 94"/>
                <a:gd name="T16" fmla="*/ 80 w 94"/>
                <a:gd name="T17" fmla="*/ 80 h 94"/>
                <a:gd name="T18" fmla="*/ 80 w 94"/>
                <a:gd name="T19" fmla="*/ 1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94" y="0"/>
                  </a:lnTo>
                  <a:lnTo>
                    <a:pt x="94" y="94"/>
                  </a:lnTo>
                  <a:lnTo>
                    <a:pt x="0" y="94"/>
                  </a:lnTo>
                  <a:lnTo>
                    <a:pt x="0" y="0"/>
                  </a:lnTo>
                  <a:close/>
                  <a:moveTo>
                    <a:pt x="80" y="14"/>
                  </a:moveTo>
                  <a:lnTo>
                    <a:pt x="11" y="14"/>
                  </a:lnTo>
                  <a:lnTo>
                    <a:pt x="11" y="80"/>
                  </a:lnTo>
                  <a:lnTo>
                    <a:pt x="80" y="80"/>
                  </a:lnTo>
                  <a:lnTo>
                    <a:pt x="80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9"/>
            <p:cNvSpPr>
              <a:spLocks noEditPoints="1"/>
            </p:cNvSpPr>
            <p:nvPr/>
          </p:nvSpPr>
          <p:spPr bwMode="auto">
            <a:xfrm>
              <a:off x="750888" y="784225"/>
              <a:ext cx="160338" cy="160338"/>
            </a:xfrm>
            <a:custGeom>
              <a:avLst/>
              <a:gdLst>
                <a:gd name="T0" fmla="*/ 101 w 101"/>
                <a:gd name="T1" fmla="*/ 101 h 101"/>
                <a:gd name="T2" fmla="*/ 0 w 101"/>
                <a:gd name="T3" fmla="*/ 101 h 101"/>
                <a:gd name="T4" fmla="*/ 0 w 101"/>
                <a:gd name="T5" fmla="*/ 0 h 101"/>
                <a:gd name="T6" fmla="*/ 101 w 101"/>
                <a:gd name="T7" fmla="*/ 0 h 101"/>
                <a:gd name="T8" fmla="*/ 101 w 101"/>
                <a:gd name="T9" fmla="*/ 101 h 101"/>
                <a:gd name="T10" fmla="*/ 7 w 101"/>
                <a:gd name="T11" fmla="*/ 94 h 101"/>
                <a:gd name="T12" fmla="*/ 94 w 101"/>
                <a:gd name="T13" fmla="*/ 94 h 101"/>
                <a:gd name="T14" fmla="*/ 94 w 101"/>
                <a:gd name="T15" fmla="*/ 5 h 101"/>
                <a:gd name="T16" fmla="*/ 7 w 101"/>
                <a:gd name="T17" fmla="*/ 5 h 101"/>
                <a:gd name="T18" fmla="*/ 7 w 101"/>
                <a:gd name="T19" fmla="*/ 94 h 101"/>
                <a:gd name="T20" fmla="*/ 87 w 101"/>
                <a:gd name="T21" fmla="*/ 87 h 101"/>
                <a:gd name="T22" fmla="*/ 14 w 101"/>
                <a:gd name="T23" fmla="*/ 87 h 101"/>
                <a:gd name="T24" fmla="*/ 14 w 101"/>
                <a:gd name="T25" fmla="*/ 12 h 101"/>
                <a:gd name="T26" fmla="*/ 87 w 101"/>
                <a:gd name="T27" fmla="*/ 12 h 101"/>
                <a:gd name="T28" fmla="*/ 87 w 101"/>
                <a:gd name="T29" fmla="*/ 87 h 101"/>
                <a:gd name="T30" fmla="*/ 21 w 101"/>
                <a:gd name="T31" fmla="*/ 80 h 101"/>
                <a:gd name="T32" fmla="*/ 83 w 101"/>
                <a:gd name="T33" fmla="*/ 80 h 101"/>
                <a:gd name="T34" fmla="*/ 83 w 101"/>
                <a:gd name="T35" fmla="*/ 18 h 101"/>
                <a:gd name="T36" fmla="*/ 21 w 101"/>
                <a:gd name="T37" fmla="*/ 18 h 101"/>
                <a:gd name="T38" fmla="*/ 21 w 101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01">
                  <a:moveTo>
                    <a:pt x="101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101" y="0"/>
                  </a:lnTo>
                  <a:lnTo>
                    <a:pt x="101" y="101"/>
                  </a:lnTo>
                  <a:close/>
                  <a:moveTo>
                    <a:pt x="7" y="94"/>
                  </a:moveTo>
                  <a:lnTo>
                    <a:pt x="94" y="94"/>
                  </a:lnTo>
                  <a:lnTo>
                    <a:pt x="94" y="5"/>
                  </a:lnTo>
                  <a:lnTo>
                    <a:pt x="7" y="5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2"/>
                  </a:lnTo>
                  <a:lnTo>
                    <a:pt x="87" y="12"/>
                  </a:lnTo>
                  <a:lnTo>
                    <a:pt x="87" y="87"/>
                  </a:lnTo>
                  <a:close/>
                  <a:moveTo>
                    <a:pt x="21" y="80"/>
                  </a:moveTo>
                  <a:lnTo>
                    <a:pt x="83" y="80"/>
                  </a:lnTo>
                  <a:lnTo>
                    <a:pt x="83" y="18"/>
                  </a:lnTo>
                  <a:lnTo>
                    <a:pt x="21" y="18"/>
                  </a:lnTo>
                  <a:lnTo>
                    <a:pt x="21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0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1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2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3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4"/>
            <p:cNvSpPr>
              <a:spLocks/>
            </p:cNvSpPr>
            <p:nvPr/>
          </p:nvSpPr>
          <p:spPr bwMode="auto">
            <a:xfrm>
              <a:off x="214313" y="250825"/>
              <a:ext cx="5672138" cy="5141913"/>
            </a:xfrm>
            <a:custGeom>
              <a:avLst/>
              <a:gdLst>
                <a:gd name="T0" fmla="*/ 5 w 1564"/>
                <a:gd name="T1" fmla="*/ 1417 h 1417"/>
                <a:gd name="T2" fmla="*/ 0 w 1564"/>
                <a:gd name="T3" fmla="*/ 1411 h 1417"/>
                <a:gd name="T4" fmla="*/ 0 w 1564"/>
                <a:gd name="T5" fmla="*/ 6 h 1417"/>
                <a:gd name="T6" fmla="*/ 5 w 1564"/>
                <a:gd name="T7" fmla="*/ 0 h 1417"/>
                <a:gd name="T8" fmla="*/ 1559 w 1564"/>
                <a:gd name="T9" fmla="*/ 0 h 1417"/>
                <a:gd name="T10" fmla="*/ 1564 w 1564"/>
                <a:gd name="T11" fmla="*/ 6 h 1417"/>
                <a:gd name="T12" fmla="*/ 1559 w 1564"/>
                <a:gd name="T13" fmla="*/ 12 h 1417"/>
                <a:gd name="T14" fmla="*/ 11 w 1564"/>
                <a:gd name="T15" fmla="*/ 12 h 1417"/>
                <a:gd name="T16" fmla="*/ 11 w 1564"/>
                <a:gd name="T17" fmla="*/ 1411 h 1417"/>
                <a:gd name="T18" fmla="*/ 5 w 1564"/>
                <a:gd name="T19" fmla="*/ 1417 h 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4" h="1417">
                  <a:moveTo>
                    <a:pt x="5" y="1417"/>
                  </a:moveTo>
                  <a:cubicBezTo>
                    <a:pt x="2" y="1417"/>
                    <a:pt x="0" y="1414"/>
                    <a:pt x="0" y="14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559" y="0"/>
                    <a:pt x="1559" y="0"/>
                    <a:pt x="1559" y="0"/>
                  </a:cubicBezTo>
                  <a:cubicBezTo>
                    <a:pt x="1562" y="0"/>
                    <a:pt x="1564" y="3"/>
                    <a:pt x="1564" y="6"/>
                  </a:cubicBezTo>
                  <a:cubicBezTo>
                    <a:pt x="1564" y="9"/>
                    <a:pt x="1562" y="12"/>
                    <a:pt x="1559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11"/>
                    <a:pt x="11" y="1411"/>
                    <a:pt x="11" y="1411"/>
                  </a:cubicBezTo>
                  <a:cubicBezTo>
                    <a:pt x="11" y="1414"/>
                    <a:pt x="8" y="1417"/>
                    <a:pt x="5" y="14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2" name="组合 47241"/>
          <p:cNvGrpSpPr/>
          <p:nvPr/>
        </p:nvGrpSpPr>
        <p:grpSpPr>
          <a:xfrm>
            <a:off x="11259894" y="746027"/>
            <a:ext cx="560812" cy="2426944"/>
            <a:chOff x="8661400" y="3302000"/>
            <a:chExt cx="731837" cy="3167063"/>
          </a:xfrm>
        </p:grpSpPr>
        <p:sp>
          <p:nvSpPr>
            <p:cNvPr id="47177" name="Freeform 133"/>
            <p:cNvSpPr>
              <a:spLocks noEditPoints="1"/>
            </p:cNvSpPr>
            <p:nvPr/>
          </p:nvSpPr>
          <p:spPr bwMode="auto">
            <a:xfrm>
              <a:off x="8732838" y="3302000"/>
              <a:ext cx="630237" cy="649288"/>
            </a:xfrm>
            <a:custGeom>
              <a:avLst/>
              <a:gdLst>
                <a:gd name="T0" fmla="*/ 71 w 397"/>
                <a:gd name="T1" fmla="*/ 267 h 409"/>
                <a:gd name="T2" fmla="*/ 40 w 397"/>
                <a:gd name="T3" fmla="*/ 236 h 409"/>
                <a:gd name="T4" fmla="*/ 0 w 397"/>
                <a:gd name="T5" fmla="*/ 277 h 409"/>
                <a:gd name="T6" fmla="*/ 40 w 397"/>
                <a:gd name="T7" fmla="*/ 317 h 409"/>
                <a:gd name="T8" fmla="*/ 71 w 397"/>
                <a:gd name="T9" fmla="*/ 286 h 409"/>
                <a:gd name="T10" fmla="*/ 191 w 397"/>
                <a:gd name="T11" fmla="*/ 409 h 409"/>
                <a:gd name="T12" fmla="*/ 203 w 397"/>
                <a:gd name="T13" fmla="*/ 409 h 409"/>
                <a:gd name="T14" fmla="*/ 326 w 397"/>
                <a:gd name="T15" fmla="*/ 286 h 409"/>
                <a:gd name="T16" fmla="*/ 359 w 397"/>
                <a:gd name="T17" fmla="*/ 317 h 409"/>
                <a:gd name="T18" fmla="*/ 397 w 397"/>
                <a:gd name="T19" fmla="*/ 277 h 409"/>
                <a:gd name="T20" fmla="*/ 359 w 397"/>
                <a:gd name="T21" fmla="*/ 236 h 409"/>
                <a:gd name="T22" fmla="*/ 326 w 397"/>
                <a:gd name="T23" fmla="*/ 270 h 409"/>
                <a:gd name="T24" fmla="*/ 203 w 397"/>
                <a:gd name="T25" fmla="*/ 147 h 409"/>
                <a:gd name="T26" fmla="*/ 203 w 397"/>
                <a:gd name="T27" fmla="*/ 73 h 409"/>
                <a:gd name="T28" fmla="*/ 239 w 397"/>
                <a:gd name="T29" fmla="*/ 40 h 409"/>
                <a:gd name="T30" fmla="*/ 199 w 397"/>
                <a:gd name="T31" fmla="*/ 0 h 409"/>
                <a:gd name="T32" fmla="*/ 158 w 397"/>
                <a:gd name="T33" fmla="*/ 40 h 409"/>
                <a:gd name="T34" fmla="*/ 191 w 397"/>
                <a:gd name="T35" fmla="*/ 73 h 409"/>
                <a:gd name="T36" fmla="*/ 191 w 397"/>
                <a:gd name="T37" fmla="*/ 147 h 409"/>
                <a:gd name="T38" fmla="*/ 71 w 397"/>
                <a:gd name="T39" fmla="*/ 267 h 409"/>
                <a:gd name="T40" fmla="*/ 40 w 397"/>
                <a:gd name="T41" fmla="*/ 300 h 409"/>
                <a:gd name="T42" fmla="*/ 16 w 397"/>
                <a:gd name="T43" fmla="*/ 277 h 409"/>
                <a:gd name="T44" fmla="*/ 40 w 397"/>
                <a:gd name="T45" fmla="*/ 253 h 409"/>
                <a:gd name="T46" fmla="*/ 61 w 397"/>
                <a:gd name="T47" fmla="*/ 277 h 409"/>
                <a:gd name="T48" fmla="*/ 61 w 397"/>
                <a:gd name="T49" fmla="*/ 277 h 409"/>
                <a:gd name="T50" fmla="*/ 61 w 397"/>
                <a:gd name="T51" fmla="*/ 279 h 409"/>
                <a:gd name="T52" fmla="*/ 40 w 397"/>
                <a:gd name="T53" fmla="*/ 300 h 409"/>
                <a:gd name="T54" fmla="*/ 359 w 397"/>
                <a:gd name="T55" fmla="*/ 253 h 409"/>
                <a:gd name="T56" fmla="*/ 381 w 397"/>
                <a:gd name="T57" fmla="*/ 277 h 409"/>
                <a:gd name="T58" fmla="*/ 359 w 397"/>
                <a:gd name="T59" fmla="*/ 300 h 409"/>
                <a:gd name="T60" fmla="*/ 336 w 397"/>
                <a:gd name="T61" fmla="*/ 277 h 409"/>
                <a:gd name="T62" fmla="*/ 359 w 397"/>
                <a:gd name="T63" fmla="*/ 253 h 409"/>
                <a:gd name="T64" fmla="*/ 199 w 397"/>
                <a:gd name="T65" fmla="*/ 397 h 409"/>
                <a:gd name="T66" fmla="*/ 78 w 397"/>
                <a:gd name="T67" fmla="*/ 279 h 409"/>
                <a:gd name="T68" fmla="*/ 80 w 397"/>
                <a:gd name="T69" fmla="*/ 277 h 409"/>
                <a:gd name="T70" fmla="*/ 78 w 397"/>
                <a:gd name="T71" fmla="*/ 277 h 409"/>
                <a:gd name="T72" fmla="*/ 199 w 397"/>
                <a:gd name="T73" fmla="*/ 156 h 409"/>
                <a:gd name="T74" fmla="*/ 319 w 397"/>
                <a:gd name="T75" fmla="*/ 277 h 409"/>
                <a:gd name="T76" fmla="*/ 199 w 397"/>
                <a:gd name="T77" fmla="*/ 397 h 409"/>
                <a:gd name="T78" fmla="*/ 199 w 397"/>
                <a:gd name="T79" fmla="*/ 16 h 409"/>
                <a:gd name="T80" fmla="*/ 222 w 397"/>
                <a:gd name="T81" fmla="*/ 40 h 409"/>
                <a:gd name="T82" fmla="*/ 199 w 397"/>
                <a:gd name="T83" fmla="*/ 61 h 409"/>
                <a:gd name="T84" fmla="*/ 175 w 397"/>
                <a:gd name="T85" fmla="*/ 40 h 409"/>
                <a:gd name="T86" fmla="*/ 199 w 397"/>
                <a:gd name="T87" fmla="*/ 1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7" h="409">
                  <a:moveTo>
                    <a:pt x="71" y="267"/>
                  </a:moveTo>
                  <a:lnTo>
                    <a:pt x="40" y="236"/>
                  </a:lnTo>
                  <a:lnTo>
                    <a:pt x="0" y="277"/>
                  </a:lnTo>
                  <a:lnTo>
                    <a:pt x="40" y="317"/>
                  </a:lnTo>
                  <a:lnTo>
                    <a:pt x="71" y="286"/>
                  </a:lnTo>
                  <a:lnTo>
                    <a:pt x="191" y="409"/>
                  </a:lnTo>
                  <a:lnTo>
                    <a:pt x="203" y="409"/>
                  </a:lnTo>
                  <a:lnTo>
                    <a:pt x="326" y="286"/>
                  </a:lnTo>
                  <a:lnTo>
                    <a:pt x="359" y="317"/>
                  </a:lnTo>
                  <a:lnTo>
                    <a:pt x="397" y="277"/>
                  </a:lnTo>
                  <a:lnTo>
                    <a:pt x="359" y="236"/>
                  </a:lnTo>
                  <a:lnTo>
                    <a:pt x="326" y="270"/>
                  </a:lnTo>
                  <a:lnTo>
                    <a:pt x="203" y="147"/>
                  </a:lnTo>
                  <a:lnTo>
                    <a:pt x="203" y="73"/>
                  </a:lnTo>
                  <a:lnTo>
                    <a:pt x="239" y="40"/>
                  </a:lnTo>
                  <a:lnTo>
                    <a:pt x="199" y="0"/>
                  </a:lnTo>
                  <a:lnTo>
                    <a:pt x="158" y="40"/>
                  </a:lnTo>
                  <a:lnTo>
                    <a:pt x="191" y="73"/>
                  </a:lnTo>
                  <a:lnTo>
                    <a:pt x="191" y="147"/>
                  </a:lnTo>
                  <a:lnTo>
                    <a:pt x="71" y="267"/>
                  </a:lnTo>
                  <a:close/>
                  <a:moveTo>
                    <a:pt x="40" y="300"/>
                  </a:moveTo>
                  <a:lnTo>
                    <a:pt x="16" y="277"/>
                  </a:lnTo>
                  <a:lnTo>
                    <a:pt x="40" y="253"/>
                  </a:lnTo>
                  <a:lnTo>
                    <a:pt x="61" y="277"/>
                  </a:lnTo>
                  <a:lnTo>
                    <a:pt x="61" y="277"/>
                  </a:lnTo>
                  <a:lnTo>
                    <a:pt x="61" y="279"/>
                  </a:lnTo>
                  <a:lnTo>
                    <a:pt x="40" y="300"/>
                  </a:lnTo>
                  <a:close/>
                  <a:moveTo>
                    <a:pt x="359" y="253"/>
                  </a:moveTo>
                  <a:lnTo>
                    <a:pt x="381" y="277"/>
                  </a:lnTo>
                  <a:lnTo>
                    <a:pt x="359" y="300"/>
                  </a:lnTo>
                  <a:lnTo>
                    <a:pt x="336" y="277"/>
                  </a:lnTo>
                  <a:lnTo>
                    <a:pt x="359" y="253"/>
                  </a:lnTo>
                  <a:close/>
                  <a:moveTo>
                    <a:pt x="199" y="397"/>
                  </a:moveTo>
                  <a:lnTo>
                    <a:pt x="78" y="279"/>
                  </a:lnTo>
                  <a:lnTo>
                    <a:pt x="80" y="277"/>
                  </a:lnTo>
                  <a:lnTo>
                    <a:pt x="78" y="277"/>
                  </a:lnTo>
                  <a:lnTo>
                    <a:pt x="199" y="156"/>
                  </a:lnTo>
                  <a:lnTo>
                    <a:pt x="319" y="277"/>
                  </a:lnTo>
                  <a:lnTo>
                    <a:pt x="199" y="397"/>
                  </a:lnTo>
                  <a:close/>
                  <a:moveTo>
                    <a:pt x="199" y="16"/>
                  </a:moveTo>
                  <a:lnTo>
                    <a:pt x="222" y="40"/>
                  </a:lnTo>
                  <a:lnTo>
                    <a:pt x="199" y="61"/>
                  </a:lnTo>
                  <a:lnTo>
                    <a:pt x="175" y="40"/>
                  </a:lnTo>
                  <a:lnTo>
                    <a:pt x="199" y="1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8" name="Freeform 134"/>
            <p:cNvSpPr>
              <a:spLocks noEditPoints="1"/>
            </p:cNvSpPr>
            <p:nvPr/>
          </p:nvSpPr>
          <p:spPr bwMode="auto">
            <a:xfrm>
              <a:off x="8924925" y="3617913"/>
              <a:ext cx="247650" cy="247650"/>
            </a:xfrm>
            <a:custGeom>
              <a:avLst/>
              <a:gdLst>
                <a:gd name="T0" fmla="*/ 0 w 156"/>
                <a:gd name="T1" fmla="*/ 78 h 156"/>
                <a:gd name="T2" fmla="*/ 78 w 156"/>
                <a:gd name="T3" fmla="*/ 156 h 156"/>
                <a:gd name="T4" fmla="*/ 156 w 156"/>
                <a:gd name="T5" fmla="*/ 78 h 156"/>
                <a:gd name="T6" fmla="*/ 78 w 156"/>
                <a:gd name="T7" fmla="*/ 0 h 156"/>
                <a:gd name="T8" fmla="*/ 0 w 156"/>
                <a:gd name="T9" fmla="*/ 78 h 156"/>
                <a:gd name="T10" fmla="*/ 78 w 156"/>
                <a:gd name="T11" fmla="*/ 139 h 156"/>
                <a:gd name="T12" fmla="*/ 16 w 156"/>
                <a:gd name="T13" fmla="*/ 78 h 156"/>
                <a:gd name="T14" fmla="*/ 78 w 156"/>
                <a:gd name="T15" fmla="*/ 16 h 156"/>
                <a:gd name="T16" fmla="*/ 139 w 156"/>
                <a:gd name="T17" fmla="*/ 78 h 156"/>
                <a:gd name="T18" fmla="*/ 78 w 156"/>
                <a:gd name="T19" fmla="*/ 13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0" y="78"/>
                  </a:moveTo>
                  <a:lnTo>
                    <a:pt x="78" y="156"/>
                  </a:lnTo>
                  <a:lnTo>
                    <a:pt x="156" y="78"/>
                  </a:lnTo>
                  <a:lnTo>
                    <a:pt x="78" y="0"/>
                  </a:lnTo>
                  <a:lnTo>
                    <a:pt x="0" y="78"/>
                  </a:lnTo>
                  <a:close/>
                  <a:moveTo>
                    <a:pt x="78" y="139"/>
                  </a:moveTo>
                  <a:lnTo>
                    <a:pt x="16" y="78"/>
                  </a:lnTo>
                  <a:lnTo>
                    <a:pt x="78" y="16"/>
                  </a:lnTo>
                  <a:lnTo>
                    <a:pt x="139" y="78"/>
                  </a:lnTo>
                  <a:lnTo>
                    <a:pt x="78" y="13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9" name="Freeform 135"/>
            <p:cNvSpPr>
              <a:spLocks noEditPoints="1"/>
            </p:cNvSpPr>
            <p:nvPr/>
          </p:nvSpPr>
          <p:spPr bwMode="auto">
            <a:xfrm>
              <a:off x="8661400" y="4102100"/>
              <a:ext cx="731837" cy="1239838"/>
            </a:xfrm>
            <a:custGeom>
              <a:avLst/>
              <a:gdLst>
                <a:gd name="T0" fmla="*/ 110 w 195"/>
                <a:gd name="T1" fmla="*/ 330 h 330"/>
                <a:gd name="T2" fmla="*/ 85 w 195"/>
                <a:gd name="T3" fmla="*/ 330 h 330"/>
                <a:gd name="T4" fmla="*/ 0 w 195"/>
                <a:gd name="T5" fmla="*/ 244 h 330"/>
                <a:gd name="T6" fmla="*/ 0 w 195"/>
                <a:gd name="T7" fmla="*/ 85 h 330"/>
                <a:gd name="T8" fmla="*/ 85 w 195"/>
                <a:gd name="T9" fmla="*/ 0 h 330"/>
                <a:gd name="T10" fmla="*/ 110 w 195"/>
                <a:gd name="T11" fmla="*/ 0 h 330"/>
                <a:gd name="T12" fmla="*/ 195 w 195"/>
                <a:gd name="T13" fmla="*/ 85 h 330"/>
                <a:gd name="T14" fmla="*/ 195 w 195"/>
                <a:gd name="T15" fmla="*/ 244 h 330"/>
                <a:gd name="T16" fmla="*/ 110 w 195"/>
                <a:gd name="T17" fmla="*/ 330 h 330"/>
                <a:gd name="T18" fmla="*/ 85 w 195"/>
                <a:gd name="T19" fmla="*/ 7 h 330"/>
                <a:gd name="T20" fmla="*/ 7 w 195"/>
                <a:gd name="T21" fmla="*/ 85 h 330"/>
                <a:gd name="T22" fmla="*/ 7 w 195"/>
                <a:gd name="T23" fmla="*/ 244 h 330"/>
                <a:gd name="T24" fmla="*/ 85 w 195"/>
                <a:gd name="T25" fmla="*/ 323 h 330"/>
                <a:gd name="T26" fmla="*/ 110 w 195"/>
                <a:gd name="T27" fmla="*/ 323 h 330"/>
                <a:gd name="T28" fmla="*/ 189 w 195"/>
                <a:gd name="T29" fmla="*/ 244 h 330"/>
                <a:gd name="T30" fmla="*/ 189 w 195"/>
                <a:gd name="T31" fmla="*/ 85 h 330"/>
                <a:gd name="T32" fmla="*/ 110 w 195"/>
                <a:gd name="T33" fmla="*/ 7 h 330"/>
                <a:gd name="T34" fmla="*/ 85 w 195"/>
                <a:gd name="T35" fmla="*/ 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5" h="330">
                  <a:moveTo>
                    <a:pt x="110" y="330"/>
                  </a:moveTo>
                  <a:cubicBezTo>
                    <a:pt x="85" y="330"/>
                    <a:pt x="85" y="330"/>
                    <a:pt x="85" y="330"/>
                  </a:cubicBezTo>
                  <a:cubicBezTo>
                    <a:pt x="38" y="330"/>
                    <a:pt x="0" y="291"/>
                    <a:pt x="0" y="24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57" y="0"/>
                    <a:pt x="195" y="38"/>
                    <a:pt x="195" y="8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91"/>
                    <a:pt x="157" y="330"/>
                    <a:pt x="110" y="330"/>
                  </a:cubicBezTo>
                  <a:close/>
                  <a:moveTo>
                    <a:pt x="85" y="7"/>
                  </a:moveTo>
                  <a:cubicBezTo>
                    <a:pt x="42" y="7"/>
                    <a:pt x="7" y="42"/>
                    <a:pt x="7" y="85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87"/>
                    <a:pt x="42" y="323"/>
                    <a:pt x="85" y="323"/>
                  </a:cubicBezTo>
                  <a:cubicBezTo>
                    <a:pt x="110" y="323"/>
                    <a:pt x="110" y="323"/>
                    <a:pt x="110" y="323"/>
                  </a:cubicBezTo>
                  <a:cubicBezTo>
                    <a:pt x="153" y="323"/>
                    <a:pt x="189" y="287"/>
                    <a:pt x="189" y="244"/>
                  </a:cubicBezTo>
                  <a:cubicBezTo>
                    <a:pt x="189" y="85"/>
                    <a:pt x="189" y="85"/>
                    <a:pt x="189" y="85"/>
                  </a:cubicBezTo>
                  <a:cubicBezTo>
                    <a:pt x="189" y="42"/>
                    <a:pt x="153" y="7"/>
                    <a:pt x="110" y="7"/>
                  </a:cubicBezTo>
                  <a:lnTo>
                    <a:pt x="85" y="7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0" name="Freeform 136"/>
            <p:cNvSpPr>
              <a:spLocks noEditPoints="1"/>
            </p:cNvSpPr>
            <p:nvPr/>
          </p:nvSpPr>
          <p:spPr bwMode="auto">
            <a:xfrm>
              <a:off x="8774113" y="4102100"/>
              <a:ext cx="522287" cy="1243013"/>
            </a:xfrm>
            <a:custGeom>
              <a:avLst/>
              <a:gdLst>
                <a:gd name="T0" fmla="*/ 69 w 139"/>
                <a:gd name="T1" fmla="*/ 331 h 331"/>
                <a:gd name="T2" fmla="*/ 0 w 139"/>
                <a:gd name="T3" fmla="*/ 262 h 331"/>
                <a:gd name="T4" fmla="*/ 0 w 139"/>
                <a:gd name="T5" fmla="*/ 70 h 331"/>
                <a:gd name="T6" fmla="*/ 69 w 139"/>
                <a:gd name="T7" fmla="*/ 0 h 331"/>
                <a:gd name="T8" fmla="*/ 139 w 139"/>
                <a:gd name="T9" fmla="*/ 70 h 331"/>
                <a:gd name="T10" fmla="*/ 139 w 139"/>
                <a:gd name="T11" fmla="*/ 262 h 331"/>
                <a:gd name="T12" fmla="*/ 69 w 139"/>
                <a:gd name="T13" fmla="*/ 331 h 331"/>
                <a:gd name="T14" fmla="*/ 69 w 139"/>
                <a:gd name="T15" fmla="*/ 7 h 331"/>
                <a:gd name="T16" fmla="*/ 7 w 139"/>
                <a:gd name="T17" fmla="*/ 70 h 331"/>
                <a:gd name="T18" fmla="*/ 7 w 139"/>
                <a:gd name="T19" fmla="*/ 262 h 331"/>
                <a:gd name="T20" fmla="*/ 69 w 139"/>
                <a:gd name="T21" fmla="*/ 324 h 331"/>
                <a:gd name="T22" fmla="*/ 132 w 139"/>
                <a:gd name="T23" fmla="*/ 262 h 331"/>
                <a:gd name="T24" fmla="*/ 132 w 139"/>
                <a:gd name="T25" fmla="*/ 70 h 331"/>
                <a:gd name="T26" fmla="*/ 69 w 139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331">
                  <a:moveTo>
                    <a:pt x="69" y="331"/>
                  </a:moveTo>
                  <a:cubicBezTo>
                    <a:pt x="31" y="331"/>
                    <a:pt x="0" y="300"/>
                    <a:pt x="0" y="26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262"/>
                    <a:pt x="139" y="262"/>
                    <a:pt x="139" y="262"/>
                  </a:cubicBezTo>
                  <a:cubicBezTo>
                    <a:pt x="139" y="300"/>
                    <a:pt x="108" y="331"/>
                    <a:pt x="69" y="331"/>
                  </a:cubicBezTo>
                  <a:close/>
                  <a:moveTo>
                    <a:pt x="69" y="7"/>
                  </a:moveTo>
                  <a:cubicBezTo>
                    <a:pt x="35" y="7"/>
                    <a:pt x="7" y="35"/>
                    <a:pt x="7" y="70"/>
                  </a:cubicBezTo>
                  <a:cubicBezTo>
                    <a:pt x="7" y="262"/>
                    <a:pt x="7" y="262"/>
                    <a:pt x="7" y="262"/>
                  </a:cubicBezTo>
                  <a:cubicBezTo>
                    <a:pt x="7" y="296"/>
                    <a:pt x="35" y="324"/>
                    <a:pt x="69" y="324"/>
                  </a:cubicBezTo>
                  <a:cubicBezTo>
                    <a:pt x="104" y="324"/>
                    <a:pt x="132" y="296"/>
                    <a:pt x="132" y="262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2" y="35"/>
                    <a:pt x="104" y="7"/>
                    <a:pt x="69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1" name="Freeform 137"/>
            <p:cNvSpPr>
              <a:spLocks noEditPoints="1"/>
            </p:cNvSpPr>
            <p:nvPr/>
          </p:nvSpPr>
          <p:spPr bwMode="auto">
            <a:xfrm>
              <a:off x="8931275" y="4102100"/>
              <a:ext cx="206375" cy="1243013"/>
            </a:xfrm>
            <a:custGeom>
              <a:avLst/>
              <a:gdLst>
                <a:gd name="T0" fmla="*/ 27 w 55"/>
                <a:gd name="T1" fmla="*/ 331 h 331"/>
                <a:gd name="T2" fmla="*/ 0 w 55"/>
                <a:gd name="T3" fmla="*/ 303 h 331"/>
                <a:gd name="T4" fmla="*/ 0 w 55"/>
                <a:gd name="T5" fmla="*/ 28 h 331"/>
                <a:gd name="T6" fmla="*/ 27 w 55"/>
                <a:gd name="T7" fmla="*/ 0 h 331"/>
                <a:gd name="T8" fmla="*/ 55 w 55"/>
                <a:gd name="T9" fmla="*/ 28 h 331"/>
                <a:gd name="T10" fmla="*/ 55 w 55"/>
                <a:gd name="T11" fmla="*/ 303 h 331"/>
                <a:gd name="T12" fmla="*/ 27 w 55"/>
                <a:gd name="T13" fmla="*/ 331 h 331"/>
                <a:gd name="T14" fmla="*/ 27 w 55"/>
                <a:gd name="T15" fmla="*/ 7 h 331"/>
                <a:gd name="T16" fmla="*/ 6 w 55"/>
                <a:gd name="T17" fmla="*/ 28 h 331"/>
                <a:gd name="T18" fmla="*/ 6 w 55"/>
                <a:gd name="T19" fmla="*/ 303 h 331"/>
                <a:gd name="T20" fmla="*/ 27 w 55"/>
                <a:gd name="T21" fmla="*/ 324 h 331"/>
                <a:gd name="T22" fmla="*/ 48 w 55"/>
                <a:gd name="T23" fmla="*/ 303 h 331"/>
                <a:gd name="T24" fmla="*/ 48 w 55"/>
                <a:gd name="T25" fmla="*/ 28 h 331"/>
                <a:gd name="T26" fmla="*/ 27 w 55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1">
                  <a:moveTo>
                    <a:pt x="27" y="331"/>
                  </a:moveTo>
                  <a:cubicBezTo>
                    <a:pt x="12" y="331"/>
                    <a:pt x="0" y="319"/>
                    <a:pt x="0" y="30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8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5" y="319"/>
                    <a:pt x="43" y="331"/>
                    <a:pt x="27" y="331"/>
                  </a:cubicBezTo>
                  <a:close/>
                  <a:moveTo>
                    <a:pt x="27" y="7"/>
                  </a:moveTo>
                  <a:cubicBezTo>
                    <a:pt x="16" y="7"/>
                    <a:pt x="6" y="16"/>
                    <a:pt x="6" y="28"/>
                  </a:cubicBezTo>
                  <a:cubicBezTo>
                    <a:pt x="6" y="303"/>
                    <a:pt x="6" y="303"/>
                    <a:pt x="6" y="303"/>
                  </a:cubicBezTo>
                  <a:cubicBezTo>
                    <a:pt x="6" y="315"/>
                    <a:pt x="16" y="324"/>
                    <a:pt x="27" y="324"/>
                  </a:cubicBezTo>
                  <a:cubicBezTo>
                    <a:pt x="39" y="324"/>
                    <a:pt x="48" y="315"/>
                    <a:pt x="48" y="303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16"/>
                    <a:pt x="39" y="7"/>
                    <a:pt x="2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2" name="Freeform 138"/>
            <p:cNvSpPr>
              <a:spLocks/>
            </p:cNvSpPr>
            <p:nvPr/>
          </p:nvSpPr>
          <p:spPr bwMode="auto">
            <a:xfrm>
              <a:off x="8924925" y="4014788"/>
              <a:ext cx="261937" cy="131763"/>
            </a:xfrm>
            <a:custGeom>
              <a:avLst/>
              <a:gdLst>
                <a:gd name="T0" fmla="*/ 7 w 70"/>
                <a:gd name="T1" fmla="*/ 27 h 35"/>
                <a:gd name="T2" fmla="*/ 7 w 70"/>
                <a:gd name="T3" fmla="*/ 15 h 35"/>
                <a:gd name="T4" fmla="*/ 7 w 70"/>
                <a:gd name="T5" fmla="*/ 8 h 35"/>
                <a:gd name="T6" fmla="*/ 7 w 70"/>
                <a:gd name="T7" fmla="*/ 8 h 35"/>
                <a:gd name="T8" fmla="*/ 8 w 70"/>
                <a:gd name="T9" fmla="*/ 8 h 35"/>
                <a:gd name="T10" fmla="*/ 11 w 70"/>
                <a:gd name="T11" fmla="*/ 8 h 35"/>
                <a:gd name="T12" fmla="*/ 35 w 70"/>
                <a:gd name="T13" fmla="*/ 7 h 35"/>
                <a:gd name="T14" fmla="*/ 59 w 70"/>
                <a:gd name="T15" fmla="*/ 8 h 35"/>
                <a:gd name="T16" fmla="*/ 62 w 70"/>
                <a:gd name="T17" fmla="*/ 8 h 35"/>
                <a:gd name="T18" fmla="*/ 62 w 70"/>
                <a:gd name="T19" fmla="*/ 10 h 35"/>
                <a:gd name="T20" fmla="*/ 63 w 70"/>
                <a:gd name="T21" fmla="*/ 17 h 35"/>
                <a:gd name="T22" fmla="*/ 61 w 70"/>
                <a:gd name="T23" fmla="*/ 29 h 35"/>
                <a:gd name="T24" fmla="*/ 68 w 70"/>
                <a:gd name="T25" fmla="*/ 31 h 35"/>
                <a:gd name="T26" fmla="*/ 69 w 70"/>
                <a:gd name="T27" fmla="*/ 15 h 35"/>
                <a:gd name="T28" fmla="*/ 66 w 70"/>
                <a:gd name="T29" fmla="*/ 3 h 35"/>
                <a:gd name="T30" fmla="*/ 61 w 70"/>
                <a:gd name="T31" fmla="*/ 2 h 35"/>
                <a:gd name="T32" fmla="*/ 52 w 70"/>
                <a:gd name="T33" fmla="*/ 1 h 35"/>
                <a:gd name="T34" fmla="*/ 37 w 70"/>
                <a:gd name="T35" fmla="*/ 0 h 35"/>
                <a:gd name="T36" fmla="*/ 6 w 70"/>
                <a:gd name="T37" fmla="*/ 2 h 35"/>
                <a:gd name="T38" fmla="*/ 0 w 70"/>
                <a:gd name="T39" fmla="*/ 10 h 35"/>
                <a:gd name="T40" fmla="*/ 0 w 70"/>
                <a:gd name="T41" fmla="*/ 27 h 35"/>
                <a:gd name="T42" fmla="*/ 7 w 70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7" y="27"/>
                  </a:moveTo>
                  <a:cubicBezTo>
                    <a:pt x="7" y="23"/>
                    <a:pt x="7" y="19"/>
                    <a:pt x="7" y="15"/>
                  </a:cubicBezTo>
                  <a:cubicBezTo>
                    <a:pt x="7" y="13"/>
                    <a:pt x="7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8" y="8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9" y="7"/>
                    <a:pt x="27" y="7"/>
                    <a:pt x="35" y="7"/>
                  </a:cubicBezTo>
                  <a:cubicBezTo>
                    <a:pt x="43" y="7"/>
                    <a:pt x="51" y="8"/>
                    <a:pt x="59" y="8"/>
                  </a:cubicBezTo>
                  <a:cubicBezTo>
                    <a:pt x="59" y="8"/>
                    <a:pt x="63" y="9"/>
                    <a:pt x="62" y="8"/>
                  </a:cubicBezTo>
                  <a:cubicBezTo>
                    <a:pt x="62" y="8"/>
                    <a:pt x="62" y="10"/>
                    <a:pt x="62" y="10"/>
                  </a:cubicBezTo>
                  <a:cubicBezTo>
                    <a:pt x="63" y="12"/>
                    <a:pt x="63" y="14"/>
                    <a:pt x="63" y="17"/>
                  </a:cubicBezTo>
                  <a:cubicBezTo>
                    <a:pt x="63" y="21"/>
                    <a:pt x="62" y="25"/>
                    <a:pt x="61" y="29"/>
                  </a:cubicBezTo>
                  <a:cubicBezTo>
                    <a:pt x="60" y="33"/>
                    <a:pt x="66" y="35"/>
                    <a:pt x="68" y="31"/>
                  </a:cubicBezTo>
                  <a:cubicBezTo>
                    <a:pt x="69" y="26"/>
                    <a:pt x="70" y="21"/>
                    <a:pt x="69" y="15"/>
                  </a:cubicBezTo>
                  <a:cubicBezTo>
                    <a:pt x="69" y="12"/>
                    <a:pt x="70" y="5"/>
                    <a:pt x="66" y="3"/>
                  </a:cubicBezTo>
                  <a:cubicBezTo>
                    <a:pt x="65" y="2"/>
                    <a:pt x="62" y="2"/>
                    <a:pt x="61" y="2"/>
                  </a:cubicBezTo>
                  <a:cubicBezTo>
                    <a:pt x="58" y="1"/>
                    <a:pt x="55" y="1"/>
                    <a:pt x="52" y="1"/>
                  </a:cubicBezTo>
                  <a:cubicBezTo>
                    <a:pt x="47" y="0"/>
                    <a:pt x="42" y="0"/>
                    <a:pt x="37" y="0"/>
                  </a:cubicBezTo>
                  <a:cubicBezTo>
                    <a:pt x="26" y="0"/>
                    <a:pt x="16" y="0"/>
                    <a:pt x="6" y="2"/>
                  </a:cubicBezTo>
                  <a:cubicBezTo>
                    <a:pt x="1" y="3"/>
                    <a:pt x="0" y="6"/>
                    <a:pt x="0" y="10"/>
                  </a:cubicBezTo>
                  <a:cubicBezTo>
                    <a:pt x="0" y="16"/>
                    <a:pt x="0" y="22"/>
                    <a:pt x="0" y="27"/>
                  </a:cubicBezTo>
                  <a:cubicBezTo>
                    <a:pt x="0" y="32"/>
                    <a:pt x="7" y="32"/>
                    <a:pt x="7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3" name="Freeform 139"/>
            <p:cNvSpPr>
              <a:spLocks/>
            </p:cNvSpPr>
            <p:nvPr/>
          </p:nvSpPr>
          <p:spPr bwMode="auto">
            <a:xfrm>
              <a:off x="8999538" y="3943350"/>
              <a:ext cx="101600" cy="90488"/>
            </a:xfrm>
            <a:custGeom>
              <a:avLst/>
              <a:gdLst>
                <a:gd name="T0" fmla="*/ 7 w 27"/>
                <a:gd name="T1" fmla="*/ 19 h 24"/>
                <a:gd name="T2" fmla="*/ 7 w 27"/>
                <a:gd name="T3" fmla="*/ 18 h 24"/>
                <a:gd name="T4" fmla="*/ 7 w 27"/>
                <a:gd name="T5" fmla="*/ 18 h 24"/>
                <a:gd name="T6" fmla="*/ 7 w 27"/>
                <a:gd name="T7" fmla="*/ 18 h 24"/>
                <a:gd name="T8" fmla="*/ 7 w 27"/>
                <a:gd name="T9" fmla="*/ 16 h 24"/>
                <a:gd name="T10" fmla="*/ 7 w 27"/>
                <a:gd name="T11" fmla="*/ 14 h 24"/>
                <a:gd name="T12" fmla="*/ 7 w 27"/>
                <a:gd name="T13" fmla="*/ 14 h 24"/>
                <a:gd name="T14" fmla="*/ 8 w 27"/>
                <a:gd name="T15" fmla="*/ 13 h 24"/>
                <a:gd name="T16" fmla="*/ 8 w 27"/>
                <a:gd name="T17" fmla="*/ 12 h 24"/>
                <a:gd name="T18" fmla="*/ 8 w 27"/>
                <a:gd name="T19" fmla="*/ 11 h 24"/>
                <a:gd name="T20" fmla="*/ 8 w 27"/>
                <a:gd name="T21" fmla="*/ 11 h 24"/>
                <a:gd name="T22" fmla="*/ 9 w 27"/>
                <a:gd name="T23" fmla="*/ 10 h 24"/>
                <a:gd name="T24" fmla="*/ 9 w 27"/>
                <a:gd name="T25" fmla="*/ 9 h 24"/>
                <a:gd name="T26" fmla="*/ 10 w 27"/>
                <a:gd name="T27" fmla="*/ 9 h 24"/>
                <a:gd name="T28" fmla="*/ 10 w 27"/>
                <a:gd name="T29" fmla="*/ 8 h 24"/>
                <a:gd name="T30" fmla="*/ 10 w 27"/>
                <a:gd name="T31" fmla="*/ 8 h 24"/>
                <a:gd name="T32" fmla="*/ 11 w 27"/>
                <a:gd name="T33" fmla="*/ 8 h 24"/>
                <a:gd name="T34" fmla="*/ 11 w 27"/>
                <a:gd name="T35" fmla="*/ 8 h 24"/>
                <a:gd name="T36" fmla="*/ 12 w 27"/>
                <a:gd name="T37" fmla="*/ 8 h 24"/>
                <a:gd name="T38" fmla="*/ 13 w 27"/>
                <a:gd name="T39" fmla="*/ 7 h 24"/>
                <a:gd name="T40" fmla="*/ 13 w 27"/>
                <a:gd name="T41" fmla="*/ 7 h 24"/>
                <a:gd name="T42" fmla="*/ 13 w 27"/>
                <a:gd name="T43" fmla="*/ 7 h 24"/>
                <a:gd name="T44" fmla="*/ 14 w 27"/>
                <a:gd name="T45" fmla="*/ 7 h 24"/>
                <a:gd name="T46" fmla="*/ 15 w 27"/>
                <a:gd name="T47" fmla="*/ 7 h 24"/>
                <a:gd name="T48" fmla="*/ 15 w 27"/>
                <a:gd name="T49" fmla="*/ 7 h 24"/>
                <a:gd name="T50" fmla="*/ 15 w 27"/>
                <a:gd name="T51" fmla="*/ 7 h 24"/>
                <a:gd name="T52" fmla="*/ 16 w 27"/>
                <a:gd name="T53" fmla="*/ 7 h 24"/>
                <a:gd name="T54" fmla="*/ 16 w 27"/>
                <a:gd name="T55" fmla="*/ 7 h 24"/>
                <a:gd name="T56" fmla="*/ 17 w 27"/>
                <a:gd name="T57" fmla="*/ 8 h 24"/>
                <a:gd name="T58" fmla="*/ 17 w 27"/>
                <a:gd name="T59" fmla="*/ 8 h 24"/>
                <a:gd name="T60" fmla="*/ 17 w 27"/>
                <a:gd name="T61" fmla="*/ 8 h 24"/>
                <a:gd name="T62" fmla="*/ 17 w 27"/>
                <a:gd name="T63" fmla="*/ 8 h 24"/>
                <a:gd name="T64" fmla="*/ 18 w 27"/>
                <a:gd name="T65" fmla="*/ 8 h 24"/>
                <a:gd name="T66" fmla="*/ 18 w 27"/>
                <a:gd name="T67" fmla="*/ 8 h 24"/>
                <a:gd name="T68" fmla="*/ 18 w 27"/>
                <a:gd name="T69" fmla="*/ 9 h 24"/>
                <a:gd name="T70" fmla="*/ 18 w 27"/>
                <a:gd name="T71" fmla="*/ 10 h 24"/>
                <a:gd name="T72" fmla="*/ 18 w 27"/>
                <a:gd name="T73" fmla="*/ 10 h 24"/>
                <a:gd name="T74" fmla="*/ 20 w 27"/>
                <a:gd name="T75" fmla="*/ 21 h 24"/>
                <a:gd name="T76" fmla="*/ 23 w 27"/>
                <a:gd name="T77" fmla="*/ 24 h 24"/>
                <a:gd name="T78" fmla="*/ 27 w 27"/>
                <a:gd name="T79" fmla="*/ 21 h 24"/>
                <a:gd name="T80" fmla="*/ 25 w 27"/>
                <a:gd name="T81" fmla="*/ 9 h 24"/>
                <a:gd name="T82" fmla="*/ 18 w 27"/>
                <a:gd name="T83" fmla="*/ 1 h 24"/>
                <a:gd name="T84" fmla="*/ 8 w 27"/>
                <a:gd name="T85" fmla="*/ 2 h 24"/>
                <a:gd name="T86" fmla="*/ 1 w 27"/>
                <a:gd name="T87" fmla="*/ 9 h 24"/>
                <a:gd name="T88" fmla="*/ 1 w 27"/>
                <a:gd name="T89" fmla="*/ 21 h 24"/>
                <a:gd name="T90" fmla="*/ 5 w 27"/>
                <a:gd name="T91" fmla="*/ 24 h 24"/>
                <a:gd name="T92" fmla="*/ 7 w 27"/>
                <a:gd name="T93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4">
                  <a:moveTo>
                    <a:pt x="7" y="19"/>
                  </a:moveTo>
                  <a:cubicBezTo>
                    <a:pt x="7" y="19"/>
                    <a:pt x="7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9"/>
                    <a:pt x="9" y="10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1" y="8"/>
                    <a:pt x="12" y="8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5" y="7"/>
                    <a:pt x="16" y="7"/>
                  </a:cubicBezTo>
                  <a:cubicBezTo>
                    <a:pt x="16" y="7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9"/>
                    <a:pt x="17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20" y="14"/>
                    <a:pt x="20" y="17"/>
                    <a:pt x="20" y="21"/>
                  </a:cubicBezTo>
                  <a:cubicBezTo>
                    <a:pt x="20" y="23"/>
                    <a:pt x="22" y="24"/>
                    <a:pt x="23" y="24"/>
                  </a:cubicBezTo>
                  <a:cubicBezTo>
                    <a:pt x="25" y="24"/>
                    <a:pt x="27" y="23"/>
                    <a:pt x="27" y="21"/>
                  </a:cubicBezTo>
                  <a:cubicBezTo>
                    <a:pt x="27" y="17"/>
                    <a:pt x="26" y="13"/>
                    <a:pt x="25" y="9"/>
                  </a:cubicBezTo>
                  <a:cubicBezTo>
                    <a:pt x="24" y="5"/>
                    <a:pt x="22" y="2"/>
                    <a:pt x="18" y="1"/>
                  </a:cubicBezTo>
                  <a:cubicBezTo>
                    <a:pt x="15" y="0"/>
                    <a:pt x="11" y="0"/>
                    <a:pt x="8" y="2"/>
                  </a:cubicBezTo>
                  <a:cubicBezTo>
                    <a:pt x="5" y="3"/>
                    <a:pt x="3" y="6"/>
                    <a:pt x="1" y="9"/>
                  </a:cubicBezTo>
                  <a:cubicBezTo>
                    <a:pt x="0" y="13"/>
                    <a:pt x="0" y="17"/>
                    <a:pt x="1" y="21"/>
                  </a:cubicBezTo>
                  <a:cubicBezTo>
                    <a:pt x="1" y="23"/>
                    <a:pt x="3" y="24"/>
                    <a:pt x="5" y="24"/>
                  </a:cubicBezTo>
                  <a:cubicBezTo>
                    <a:pt x="7" y="23"/>
                    <a:pt x="8" y="21"/>
                    <a:pt x="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4" name="Freeform 140"/>
            <p:cNvSpPr>
              <a:spLocks/>
            </p:cNvSpPr>
            <p:nvPr/>
          </p:nvSpPr>
          <p:spPr bwMode="auto">
            <a:xfrm>
              <a:off x="8924925" y="5292725"/>
              <a:ext cx="261937" cy="131763"/>
            </a:xfrm>
            <a:custGeom>
              <a:avLst/>
              <a:gdLst>
                <a:gd name="T0" fmla="*/ 0 w 70"/>
                <a:gd name="T1" fmla="*/ 8 h 35"/>
                <a:gd name="T2" fmla="*/ 0 w 70"/>
                <a:gd name="T3" fmla="*/ 25 h 35"/>
                <a:gd name="T4" fmla="*/ 6 w 70"/>
                <a:gd name="T5" fmla="*/ 34 h 35"/>
                <a:gd name="T6" fmla="*/ 37 w 70"/>
                <a:gd name="T7" fmla="*/ 35 h 35"/>
                <a:gd name="T8" fmla="*/ 52 w 70"/>
                <a:gd name="T9" fmla="*/ 34 h 35"/>
                <a:gd name="T10" fmla="*/ 61 w 70"/>
                <a:gd name="T11" fmla="*/ 34 h 35"/>
                <a:gd name="T12" fmla="*/ 66 w 70"/>
                <a:gd name="T13" fmla="*/ 32 h 35"/>
                <a:gd name="T14" fmla="*/ 69 w 70"/>
                <a:gd name="T15" fmla="*/ 20 h 35"/>
                <a:gd name="T16" fmla="*/ 68 w 70"/>
                <a:gd name="T17" fmla="*/ 5 h 35"/>
                <a:gd name="T18" fmla="*/ 61 w 70"/>
                <a:gd name="T19" fmla="*/ 6 h 35"/>
                <a:gd name="T20" fmla="*/ 63 w 70"/>
                <a:gd name="T21" fmla="*/ 18 h 35"/>
                <a:gd name="T22" fmla="*/ 62 w 70"/>
                <a:gd name="T23" fmla="*/ 25 h 35"/>
                <a:gd name="T24" fmla="*/ 62 w 70"/>
                <a:gd name="T25" fmla="*/ 27 h 35"/>
                <a:gd name="T26" fmla="*/ 60 w 70"/>
                <a:gd name="T27" fmla="*/ 27 h 35"/>
                <a:gd name="T28" fmla="*/ 35 w 70"/>
                <a:gd name="T29" fmla="*/ 28 h 35"/>
                <a:gd name="T30" fmla="*/ 11 w 70"/>
                <a:gd name="T31" fmla="*/ 27 h 35"/>
                <a:gd name="T32" fmla="*/ 8 w 70"/>
                <a:gd name="T33" fmla="*/ 27 h 35"/>
                <a:gd name="T34" fmla="*/ 7 w 70"/>
                <a:gd name="T35" fmla="*/ 28 h 35"/>
                <a:gd name="T36" fmla="*/ 7 w 70"/>
                <a:gd name="T37" fmla="*/ 24 h 35"/>
                <a:gd name="T38" fmla="*/ 7 w 70"/>
                <a:gd name="T39" fmla="*/ 21 h 35"/>
                <a:gd name="T40" fmla="*/ 7 w 70"/>
                <a:gd name="T41" fmla="*/ 8 h 35"/>
                <a:gd name="T42" fmla="*/ 0 w 70"/>
                <a:gd name="T4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0" y="8"/>
                  </a:moveTo>
                  <a:cubicBezTo>
                    <a:pt x="0" y="14"/>
                    <a:pt x="0" y="19"/>
                    <a:pt x="0" y="25"/>
                  </a:cubicBezTo>
                  <a:cubicBezTo>
                    <a:pt x="0" y="29"/>
                    <a:pt x="0" y="33"/>
                    <a:pt x="6" y="34"/>
                  </a:cubicBezTo>
                  <a:cubicBezTo>
                    <a:pt x="16" y="35"/>
                    <a:pt x="26" y="35"/>
                    <a:pt x="37" y="35"/>
                  </a:cubicBezTo>
                  <a:cubicBezTo>
                    <a:pt x="42" y="35"/>
                    <a:pt x="47" y="35"/>
                    <a:pt x="52" y="34"/>
                  </a:cubicBezTo>
                  <a:cubicBezTo>
                    <a:pt x="55" y="34"/>
                    <a:pt x="58" y="34"/>
                    <a:pt x="61" y="34"/>
                  </a:cubicBezTo>
                  <a:cubicBezTo>
                    <a:pt x="62" y="33"/>
                    <a:pt x="65" y="33"/>
                    <a:pt x="66" y="32"/>
                  </a:cubicBezTo>
                  <a:cubicBezTo>
                    <a:pt x="70" y="30"/>
                    <a:pt x="69" y="24"/>
                    <a:pt x="69" y="20"/>
                  </a:cubicBezTo>
                  <a:cubicBezTo>
                    <a:pt x="70" y="15"/>
                    <a:pt x="69" y="10"/>
                    <a:pt x="68" y="5"/>
                  </a:cubicBezTo>
                  <a:cubicBezTo>
                    <a:pt x="66" y="0"/>
                    <a:pt x="60" y="2"/>
                    <a:pt x="61" y="6"/>
                  </a:cubicBezTo>
                  <a:cubicBezTo>
                    <a:pt x="62" y="10"/>
                    <a:pt x="63" y="14"/>
                    <a:pt x="63" y="18"/>
                  </a:cubicBezTo>
                  <a:cubicBezTo>
                    <a:pt x="63" y="20"/>
                    <a:pt x="63" y="23"/>
                    <a:pt x="62" y="25"/>
                  </a:cubicBezTo>
                  <a:cubicBezTo>
                    <a:pt x="62" y="25"/>
                    <a:pt x="62" y="27"/>
                    <a:pt x="62" y="27"/>
                  </a:cubicBezTo>
                  <a:cubicBezTo>
                    <a:pt x="63" y="27"/>
                    <a:pt x="60" y="27"/>
                    <a:pt x="60" y="27"/>
                  </a:cubicBezTo>
                  <a:cubicBezTo>
                    <a:pt x="52" y="28"/>
                    <a:pt x="44" y="28"/>
                    <a:pt x="35" y="28"/>
                  </a:cubicBezTo>
                  <a:cubicBezTo>
                    <a:pt x="27" y="28"/>
                    <a:pt x="19" y="28"/>
                    <a:pt x="11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6" y="27"/>
                    <a:pt x="7" y="28"/>
                  </a:cubicBezTo>
                  <a:cubicBezTo>
                    <a:pt x="7" y="27"/>
                    <a:pt x="7" y="24"/>
                    <a:pt x="7" y="24"/>
                  </a:cubicBezTo>
                  <a:cubicBezTo>
                    <a:pt x="7" y="23"/>
                    <a:pt x="7" y="22"/>
                    <a:pt x="7" y="21"/>
                  </a:cubicBezTo>
                  <a:cubicBezTo>
                    <a:pt x="7" y="17"/>
                    <a:pt x="7" y="12"/>
                    <a:pt x="7" y="8"/>
                  </a:cubicBezTo>
                  <a:cubicBezTo>
                    <a:pt x="7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5" name="Freeform 141"/>
            <p:cNvSpPr>
              <a:spLocks/>
            </p:cNvSpPr>
            <p:nvPr/>
          </p:nvSpPr>
          <p:spPr bwMode="auto">
            <a:xfrm>
              <a:off x="8994775" y="5405438"/>
              <a:ext cx="106362" cy="93663"/>
            </a:xfrm>
            <a:custGeom>
              <a:avLst/>
              <a:gdLst>
                <a:gd name="T0" fmla="*/ 2 w 28"/>
                <a:gd name="T1" fmla="*/ 3 h 25"/>
                <a:gd name="T2" fmla="*/ 8 w 28"/>
                <a:gd name="T3" fmla="*/ 22 h 25"/>
                <a:gd name="T4" fmla="*/ 18 w 28"/>
                <a:gd name="T5" fmla="*/ 24 h 25"/>
                <a:gd name="T6" fmla="*/ 26 w 28"/>
                <a:gd name="T7" fmla="*/ 17 h 25"/>
                <a:gd name="T8" fmla="*/ 28 w 28"/>
                <a:gd name="T9" fmla="*/ 4 h 25"/>
                <a:gd name="T10" fmla="*/ 24 w 28"/>
                <a:gd name="T11" fmla="*/ 0 h 25"/>
                <a:gd name="T12" fmla="*/ 21 w 28"/>
                <a:gd name="T13" fmla="*/ 4 h 25"/>
                <a:gd name="T14" fmla="*/ 21 w 28"/>
                <a:gd name="T15" fmla="*/ 8 h 25"/>
                <a:gd name="T16" fmla="*/ 21 w 28"/>
                <a:gd name="T17" fmla="*/ 9 h 25"/>
                <a:gd name="T18" fmla="*/ 21 w 28"/>
                <a:gd name="T19" fmla="*/ 9 h 25"/>
                <a:gd name="T20" fmla="*/ 20 w 28"/>
                <a:gd name="T21" fmla="*/ 10 h 25"/>
                <a:gd name="T22" fmla="*/ 20 w 28"/>
                <a:gd name="T23" fmla="*/ 13 h 25"/>
                <a:gd name="T24" fmla="*/ 19 w 28"/>
                <a:gd name="T25" fmla="*/ 15 h 25"/>
                <a:gd name="T26" fmla="*/ 19 w 28"/>
                <a:gd name="T27" fmla="*/ 15 h 25"/>
                <a:gd name="T28" fmla="*/ 19 w 28"/>
                <a:gd name="T29" fmla="*/ 16 h 25"/>
                <a:gd name="T30" fmla="*/ 18 w 28"/>
                <a:gd name="T31" fmla="*/ 16 h 25"/>
                <a:gd name="T32" fmla="*/ 18 w 28"/>
                <a:gd name="T33" fmla="*/ 17 h 25"/>
                <a:gd name="T34" fmla="*/ 18 w 28"/>
                <a:gd name="T35" fmla="*/ 16 h 25"/>
                <a:gd name="T36" fmla="*/ 17 w 28"/>
                <a:gd name="T37" fmla="*/ 17 h 25"/>
                <a:gd name="T38" fmla="*/ 17 w 28"/>
                <a:gd name="T39" fmla="*/ 17 h 25"/>
                <a:gd name="T40" fmla="*/ 17 w 28"/>
                <a:gd name="T41" fmla="*/ 17 h 25"/>
                <a:gd name="T42" fmla="*/ 16 w 28"/>
                <a:gd name="T43" fmla="*/ 17 h 25"/>
                <a:gd name="T44" fmla="*/ 16 w 28"/>
                <a:gd name="T45" fmla="*/ 17 h 25"/>
                <a:gd name="T46" fmla="*/ 16 w 28"/>
                <a:gd name="T47" fmla="*/ 17 h 25"/>
                <a:gd name="T48" fmla="*/ 15 w 28"/>
                <a:gd name="T49" fmla="*/ 17 h 25"/>
                <a:gd name="T50" fmla="*/ 14 w 28"/>
                <a:gd name="T51" fmla="*/ 17 h 25"/>
                <a:gd name="T52" fmla="*/ 14 w 28"/>
                <a:gd name="T53" fmla="*/ 17 h 25"/>
                <a:gd name="T54" fmla="*/ 14 w 28"/>
                <a:gd name="T55" fmla="*/ 17 h 25"/>
                <a:gd name="T56" fmla="*/ 13 w 28"/>
                <a:gd name="T57" fmla="*/ 17 h 25"/>
                <a:gd name="T58" fmla="*/ 12 w 28"/>
                <a:gd name="T59" fmla="*/ 17 h 25"/>
                <a:gd name="T60" fmla="*/ 12 w 28"/>
                <a:gd name="T61" fmla="*/ 17 h 25"/>
                <a:gd name="T62" fmla="*/ 11 w 28"/>
                <a:gd name="T63" fmla="*/ 16 h 25"/>
                <a:gd name="T64" fmla="*/ 11 w 28"/>
                <a:gd name="T65" fmla="*/ 16 h 25"/>
                <a:gd name="T66" fmla="*/ 11 w 28"/>
                <a:gd name="T67" fmla="*/ 16 h 25"/>
                <a:gd name="T68" fmla="*/ 10 w 28"/>
                <a:gd name="T69" fmla="*/ 15 h 25"/>
                <a:gd name="T70" fmla="*/ 10 w 28"/>
                <a:gd name="T71" fmla="*/ 15 h 25"/>
                <a:gd name="T72" fmla="*/ 10 w 28"/>
                <a:gd name="T73" fmla="*/ 15 h 25"/>
                <a:gd name="T74" fmla="*/ 10 w 28"/>
                <a:gd name="T75" fmla="*/ 14 h 25"/>
                <a:gd name="T76" fmla="*/ 9 w 28"/>
                <a:gd name="T77" fmla="*/ 13 h 25"/>
                <a:gd name="T78" fmla="*/ 9 w 28"/>
                <a:gd name="T79" fmla="*/ 13 h 25"/>
                <a:gd name="T80" fmla="*/ 9 w 28"/>
                <a:gd name="T81" fmla="*/ 13 h 25"/>
                <a:gd name="T82" fmla="*/ 8 w 28"/>
                <a:gd name="T83" fmla="*/ 11 h 25"/>
                <a:gd name="T84" fmla="*/ 8 w 28"/>
                <a:gd name="T85" fmla="*/ 10 h 25"/>
                <a:gd name="T86" fmla="*/ 8 w 28"/>
                <a:gd name="T87" fmla="*/ 10 h 25"/>
                <a:gd name="T88" fmla="*/ 8 w 28"/>
                <a:gd name="T89" fmla="*/ 9 h 25"/>
                <a:gd name="T90" fmla="*/ 8 w 28"/>
                <a:gd name="T91" fmla="*/ 7 h 25"/>
                <a:gd name="T92" fmla="*/ 8 w 28"/>
                <a:gd name="T93" fmla="*/ 6 h 25"/>
                <a:gd name="T94" fmla="*/ 8 w 28"/>
                <a:gd name="T95" fmla="*/ 6 h 25"/>
                <a:gd name="T96" fmla="*/ 8 w 28"/>
                <a:gd name="T97" fmla="*/ 6 h 25"/>
                <a:gd name="T98" fmla="*/ 8 w 28"/>
                <a:gd name="T99" fmla="*/ 5 h 25"/>
                <a:gd name="T100" fmla="*/ 6 w 28"/>
                <a:gd name="T101" fmla="*/ 1 h 25"/>
                <a:gd name="T102" fmla="*/ 2 w 28"/>
                <a:gd name="T103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" h="25">
                  <a:moveTo>
                    <a:pt x="2" y="3"/>
                  </a:moveTo>
                  <a:cubicBezTo>
                    <a:pt x="0" y="10"/>
                    <a:pt x="2" y="18"/>
                    <a:pt x="8" y="22"/>
                  </a:cubicBezTo>
                  <a:cubicBezTo>
                    <a:pt x="11" y="24"/>
                    <a:pt x="15" y="25"/>
                    <a:pt x="18" y="24"/>
                  </a:cubicBezTo>
                  <a:cubicBezTo>
                    <a:pt x="22" y="23"/>
                    <a:pt x="24" y="20"/>
                    <a:pt x="26" y="17"/>
                  </a:cubicBezTo>
                  <a:cubicBezTo>
                    <a:pt x="27" y="13"/>
                    <a:pt x="28" y="8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ubicBezTo>
                    <a:pt x="23" y="0"/>
                    <a:pt x="21" y="2"/>
                    <a:pt x="21" y="4"/>
                  </a:cubicBezTo>
                  <a:cubicBezTo>
                    <a:pt x="21" y="5"/>
                    <a:pt x="21" y="7"/>
                    <a:pt x="21" y="8"/>
                  </a:cubicBezTo>
                  <a:cubicBezTo>
                    <a:pt x="21" y="9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10"/>
                    <a:pt x="20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9" y="15"/>
                    <a:pt x="18" y="16"/>
                    <a:pt x="19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7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5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3" y="17"/>
                    <a:pt x="12" y="17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9"/>
                    <a:pt x="8" y="11"/>
                    <a:pt x="8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4" y="0"/>
                    <a:pt x="2" y="1"/>
                    <a:pt x="2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6" name="Freeform 142"/>
            <p:cNvSpPr>
              <a:spLocks/>
            </p:cNvSpPr>
            <p:nvPr/>
          </p:nvSpPr>
          <p:spPr bwMode="auto">
            <a:xfrm>
              <a:off x="9036050" y="5476875"/>
              <a:ext cx="30162" cy="668338"/>
            </a:xfrm>
            <a:custGeom>
              <a:avLst/>
              <a:gdLst>
                <a:gd name="T0" fmla="*/ 0 w 8"/>
                <a:gd name="T1" fmla="*/ 4 h 178"/>
                <a:gd name="T2" fmla="*/ 1 w 8"/>
                <a:gd name="T3" fmla="*/ 173 h 178"/>
                <a:gd name="T4" fmla="*/ 8 w 8"/>
                <a:gd name="T5" fmla="*/ 173 h 178"/>
                <a:gd name="T6" fmla="*/ 7 w 8"/>
                <a:gd name="T7" fmla="*/ 4 h 178"/>
                <a:gd name="T8" fmla="*/ 0 w 8"/>
                <a:gd name="T9" fmla="*/ 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8">
                  <a:moveTo>
                    <a:pt x="0" y="4"/>
                  </a:moveTo>
                  <a:cubicBezTo>
                    <a:pt x="0" y="61"/>
                    <a:pt x="0" y="117"/>
                    <a:pt x="1" y="173"/>
                  </a:cubicBezTo>
                  <a:cubicBezTo>
                    <a:pt x="1" y="178"/>
                    <a:pt x="8" y="178"/>
                    <a:pt x="8" y="173"/>
                  </a:cubicBezTo>
                  <a:cubicBezTo>
                    <a:pt x="7" y="117"/>
                    <a:pt x="7" y="61"/>
                    <a:pt x="7" y="4"/>
                  </a:cubicBezTo>
                  <a:cubicBezTo>
                    <a:pt x="7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7" name="Freeform 143"/>
            <p:cNvSpPr>
              <a:spLocks/>
            </p:cNvSpPr>
            <p:nvPr/>
          </p:nvSpPr>
          <p:spPr bwMode="auto">
            <a:xfrm>
              <a:off x="8999538" y="6111875"/>
              <a:ext cx="101600" cy="101600"/>
            </a:xfrm>
            <a:custGeom>
              <a:avLst/>
              <a:gdLst>
                <a:gd name="T0" fmla="*/ 7 w 27"/>
                <a:gd name="T1" fmla="*/ 22 h 27"/>
                <a:gd name="T2" fmla="*/ 7 w 27"/>
                <a:gd name="T3" fmla="*/ 17 h 27"/>
                <a:gd name="T4" fmla="*/ 7 w 27"/>
                <a:gd name="T5" fmla="*/ 16 h 27"/>
                <a:gd name="T6" fmla="*/ 7 w 27"/>
                <a:gd name="T7" fmla="*/ 15 h 27"/>
                <a:gd name="T8" fmla="*/ 8 w 27"/>
                <a:gd name="T9" fmla="*/ 13 h 27"/>
                <a:gd name="T10" fmla="*/ 8 w 27"/>
                <a:gd name="T11" fmla="*/ 12 h 27"/>
                <a:gd name="T12" fmla="*/ 8 w 27"/>
                <a:gd name="T13" fmla="*/ 11 h 27"/>
                <a:gd name="T14" fmla="*/ 8 w 27"/>
                <a:gd name="T15" fmla="*/ 11 h 27"/>
                <a:gd name="T16" fmla="*/ 9 w 27"/>
                <a:gd name="T17" fmla="*/ 10 h 27"/>
                <a:gd name="T18" fmla="*/ 9 w 27"/>
                <a:gd name="T19" fmla="*/ 10 h 27"/>
                <a:gd name="T20" fmla="*/ 9 w 27"/>
                <a:gd name="T21" fmla="*/ 10 h 27"/>
                <a:gd name="T22" fmla="*/ 11 w 27"/>
                <a:gd name="T23" fmla="*/ 8 h 27"/>
                <a:gd name="T24" fmla="*/ 10 w 27"/>
                <a:gd name="T25" fmla="*/ 8 h 27"/>
                <a:gd name="T26" fmla="*/ 11 w 27"/>
                <a:gd name="T27" fmla="*/ 8 h 27"/>
                <a:gd name="T28" fmla="*/ 12 w 27"/>
                <a:gd name="T29" fmla="*/ 7 h 27"/>
                <a:gd name="T30" fmla="*/ 12 w 27"/>
                <a:gd name="T31" fmla="*/ 7 h 27"/>
                <a:gd name="T32" fmla="*/ 12 w 27"/>
                <a:gd name="T33" fmla="*/ 7 h 27"/>
                <a:gd name="T34" fmla="*/ 13 w 27"/>
                <a:gd name="T35" fmla="*/ 7 h 27"/>
                <a:gd name="T36" fmla="*/ 13 w 27"/>
                <a:gd name="T37" fmla="*/ 7 h 27"/>
                <a:gd name="T38" fmla="*/ 13 w 27"/>
                <a:gd name="T39" fmla="*/ 7 h 27"/>
                <a:gd name="T40" fmla="*/ 14 w 27"/>
                <a:gd name="T41" fmla="*/ 7 h 27"/>
                <a:gd name="T42" fmla="*/ 14 w 27"/>
                <a:gd name="T43" fmla="*/ 7 h 27"/>
                <a:gd name="T44" fmla="*/ 15 w 27"/>
                <a:gd name="T45" fmla="*/ 7 h 27"/>
                <a:gd name="T46" fmla="*/ 15 w 27"/>
                <a:gd name="T47" fmla="*/ 7 h 27"/>
                <a:gd name="T48" fmla="*/ 17 w 27"/>
                <a:gd name="T49" fmla="*/ 8 h 27"/>
                <a:gd name="T50" fmla="*/ 18 w 27"/>
                <a:gd name="T51" fmla="*/ 9 h 27"/>
                <a:gd name="T52" fmla="*/ 18 w 27"/>
                <a:gd name="T53" fmla="*/ 9 h 27"/>
                <a:gd name="T54" fmla="*/ 19 w 27"/>
                <a:gd name="T55" fmla="*/ 10 h 27"/>
                <a:gd name="T56" fmla="*/ 19 w 27"/>
                <a:gd name="T57" fmla="*/ 10 h 27"/>
                <a:gd name="T58" fmla="*/ 19 w 27"/>
                <a:gd name="T59" fmla="*/ 10 h 27"/>
                <a:gd name="T60" fmla="*/ 20 w 27"/>
                <a:gd name="T61" fmla="*/ 11 h 27"/>
                <a:gd name="T62" fmla="*/ 20 w 27"/>
                <a:gd name="T63" fmla="*/ 12 h 27"/>
                <a:gd name="T64" fmla="*/ 20 w 27"/>
                <a:gd name="T65" fmla="*/ 14 h 27"/>
                <a:gd name="T66" fmla="*/ 20 w 27"/>
                <a:gd name="T67" fmla="*/ 14 h 27"/>
                <a:gd name="T68" fmla="*/ 20 w 27"/>
                <a:gd name="T69" fmla="*/ 14 h 27"/>
                <a:gd name="T70" fmla="*/ 20 w 27"/>
                <a:gd name="T71" fmla="*/ 16 h 27"/>
                <a:gd name="T72" fmla="*/ 20 w 27"/>
                <a:gd name="T73" fmla="*/ 18 h 27"/>
                <a:gd name="T74" fmla="*/ 20 w 27"/>
                <a:gd name="T75" fmla="*/ 23 h 27"/>
                <a:gd name="T76" fmla="*/ 24 w 27"/>
                <a:gd name="T77" fmla="*/ 27 h 27"/>
                <a:gd name="T78" fmla="*/ 27 w 27"/>
                <a:gd name="T79" fmla="*/ 23 h 27"/>
                <a:gd name="T80" fmla="*/ 27 w 27"/>
                <a:gd name="T81" fmla="*/ 12 h 27"/>
                <a:gd name="T82" fmla="*/ 21 w 27"/>
                <a:gd name="T83" fmla="*/ 3 h 27"/>
                <a:gd name="T84" fmla="*/ 10 w 27"/>
                <a:gd name="T85" fmla="*/ 1 h 27"/>
                <a:gd name="T86" fmla="*/ 2 w 27"/>
                <a:gd name="T87" fmla="*/ 8 h 27"/>
                <a:gd name="T88" fmla="*/ 0 w 27"/>
                <a:gd name="T89" fmla="*/ 22 h 27"/>
                <a:gd name="T90" fmla="*/ 4 w 27"/>
                <a:gd name="T91" fmla="*/ 26 h 27"/>
                <a:gd name="T92" fmla="*/ 7 w 27"/>
                <a:gd name="T9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7">
                  <a:moveTo>
                    <a:pt x="7" y="22"/>
                  </a:moveTo>
                  <a:cubicBezTo>
                    <a:pt x="7" y="21"/>
                    <a:pt x="7" y="19"/>
                    <a:pt x="7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4"/>
                    <a:pt x="7" y="14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10" y="9"/>
                    <a:pt x="10" y="9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6" y="8"/>
                    <a:pt x="15" y="7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8" y="9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19" y="11"/>
                    <a:pt x="20" y="11"/>
                    <a:pt x="20" y="12"/>
                  </a:cubicBezTo>
                  <a:cubicBezTo>
                    <a:pt x="20" y="12"/>
                    <a:pt x="20" y="13"/>
                    <a:pt x="20" y="14"/>
                  </a:cubicBezTo>
                  <a:cubicBezTo>
                    <a:pt x="20" y="14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7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0" y="25"/>
                    <a:pt x="22" y="27"/>
                    <a:pt x="24" y="27"/>
                  </a:cubicBezTo>
                  <a:cubicBezTo>
                    <a:pt x="26" y="27"/>
                    <a:pt x="27" y="25"/>
                    <a:pt x="27" y="23"/>
                  </a:cubicBezTo>
                  <a:cubicBezTo>
                    <a:pt x="27" y="20"/>
                    <a:pt x="27" y="16"/>
                    <a:pt x="27" y="12"/>
                  </a:cubicBezTo>
                  <a:cubicBezTo>
                    <a:pt x="26" y="8"/>
                    <a:pt x="24" y="5"/>
                    <a:pt x="21" y="3"/>
                  </a:cubicBezTo>
                  <a:cubicBezTo>
                    <a:pt x="18" y="1"/>
                    <a:pt x="14" y="0"/>
                    <a:pt x="10" y="1"/>
                  </a:cubicBezTo>
                  <a:cubicBezTo>
                    <a:pt x="7" y="2"/>
                    <a:pt x="4" y="5"/>
                    <a:pt x="2" y="8"/>
                  </a:cubicBezTo>
                  <a:cubicBezTo>
                    <a:pt x="0" y="13"/>
                    <a:pt x="0" y="17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5" y="26"/>
                    <a:pt x="7" y="24"/>
                    <a:pt x="7" y="2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8" name="Freeform 144"/>
            <p:cNvSpPr>
              <a:spLocks/>
            </p:cNvSpPr>
            <p:nvPr/>
          </p:nvSpPr>
          <p:spPr bwMode="auto">
            <a:xfrm>
              <a:off x="8966200" y="6175375"/>
              <a:ext cx="171450" cy="157163"/>
            </a:xfrm>
            <a:custGeom>
              <a:avLst/>
              <a:gdLst>
                <a:gd name="T0" fmla="*/ 7 w 46"/>
                <a:gd name="T1" fmla="*/ 38 h 42"/>
                <a:gd name="T2" fmla="*/ 22 w 46"/>
                <a:gd name="T3" fmla="*/ 8 h 42"/>
                <a:gd name="T4" fmla="*/ 30 w 46"/>
                <a:gd name="T5" fmla="*/ 10 h 42"/>
                <a:gd name="T6" fmla="*/ 34 w 46"/>
                <a:gd name="T7" fmla="*/ 16 h 42"/>
                <a:gd name="T8" fmla="*/ 39 w 46"/>
                <a:gd name="T9" fmla="*/ 36 h 42"/>
                <a:gd name="T10" fmla="*/ 46 w 46"/>
                <a:gd name="T11" fmla="*/ 36 h 42"/>
                <a:gd name="T12" fmla="*/ 42 w 46"/>
                <a:gd name="T13" fmla="*/ 17 h 42"/>
                <a:gd name="T14" fmla="*/ 32 w 46"/>
                <a:gd name="T15" fmla="*/ 3 h 42"/>
                <a:gd name="T16" fmla="*/ 15 w 46"/>
                <a:gd name="T17" fmla="*/ 3 h 42"/>
                <a:gd name="T18" fmla="*/ 3 w 46"/>
                <a:gd name="T19" fmla="*/ 16 h 42"/>
                <a:gd name="T20" fmla="*/ 0 w 46"/>
                <a:gd name="T21" fmla="*/ 38 h 42"/>
                <a:gd name="T22" fmla="*/ 4 w 46"/>
                <a:gd name="T23" fmla="*/ 42 h 42"/>
                <a:gd name="T24" fmla="*/ 7 w 46"/>
                <a:gd name="T2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42">
                  <a:moveTo>
                    <a:pt x="7" y="38"/>
                  </a:moveTo>
                  <a:cubicBezTo>
                    <a:pt x="6" y="27"/>
                    <a:pt x="8" y="10"/>
                    <a:pt x="22" y="8"/>
                  </a:cubicBezTo>
                  <a:cubicBezTo>
                    <a:pt x="25" y="8"/>
                    <a:pt x="28" y="8"/>
                    <a:pt x="30" y="10"/>
                  </a:cubicBezTo>
                  <a:cubicBezTo>
                    <a:pt x="32" y="11"/>
                    <a:pt x="33" y="13"/>
                    <a:pt x="34" y="16"/>
                  </a:cubicBezTo>
                  <a:cubicBezTo>
                    <a:pt x="37" y="22"/>
                    <a:pt x="39" y="29"/>
                    <a:pt x="39" y="36"/>
                  </a:cubicBezTo>
                  <a:cubicBezTo>
                    <a:pt x="39" y="41"/>
                    <a:pt x="46" y="41"/>
                    <a:pt x="46" y="36"/>
                  </a:cubicBezTo>
                  <a:cubicBezTo>
                    <a:pt x="46" y="30"/>
                    <a:pt x="44" y="23"/>
                    <a:pt x="42" y="17"/>
                  </a:cubicBezTo>
                  <a:cubicBezTo>
                    <a:pt x="40" y="11"/>
                    <a:pt x="37" y="6"/>
                    <a:pt x="32" y="3"/>
                  </a:cubicBezTo>
                  <a:cubicBezTo>
                    <a:pt x="26" y="0"/>
                    <a:pt x="20" y="1"/>
                    <a:pt x="15" y="3"/>
                  </a:cubicBezTo>
                  <a:cubicBezTo>
                    <a:pt x="9" y="6"/>
                    <a:pt x="5" y="11"/>
                    <a:pt x="3" y="16"/>
                  </a:cubicBezTo>
                  <a:cubicBezTo>
                    <a:pt x="0" y="23"/>
                    <a:pt x="0" y="31"/>
                    <a:pt x="0" y="38"/>
                  </a:cubicBezTo>
                  <a:cubicBezTo>
                    <a:pt x="1" y="40"/>
                    <a:pt x="2" y="42"/>
                    <a:pt x="4" y="42"/>
                  </a:cubicBezTo>
                  <a:cubicBezTo>
                    <a:pt x="6" y="42"/>
                    <a:pt x="7" y="40"/>
                    <a:pt x="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9" name="Freeform 145"/>
            <p:cNvSpPr>
              <a:spLocks/>
            </p:cNvSpPr>
            <p:nvPr/>
          </p:nvSpPr>
          <p:spPr bwMode="auto">
            <a:xfrm>
              <a:off x="8958263" y="6296025"/>
              <a:ext cx="195262" cy="36513"/>
            </a:xfrm>
            <a:custGeom>
              <a:avLst/>
              <a:gdLst>
                <a:gd name="T0" fmla="*/ 4 w 52"/>
                <a:gd name="T1" fmla="*/ 9 h 10"/>
                <a:gd name="T2" fmla="*/ 27 w 52"/>
                <a:gd name="T3" fmla="*/ 10 h 10"/>
                <a:gd name="T4" fmla="*/ 48 w 52"/>
                <a:gd name="T5" fmla="*/ 8 h 10"/>
                <a:gd name="T6" fmla="*/ 47 w 52"/>
                <a:gd name="T7" fmla="*/ 1 h 10"/>
                <a:gd name="T8" fmla="*/ 26 w 52"/>
                <a:gd name="T9" fmla="*/ 4 h 10"/>
                <a:gd name="T10" fmla="*/ 4 w 52"/>
                <a:gd name="T11" fmla="*/ 2 h 10"/>
                <a:gd name="T12" fmla="*/ 0 w 52"/>
                <a:gd name="T13" fmla="*/ 6 h 10"/>
                <a:gd name="T14" fmla="*/ 4 w 52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0">
                  <a:moveTo>
                    <a:pt x="4" y="9"/>
                  </a:moveTo>
                  <a:cubicBezTo>
                    <a:pt x="12" y="10"/>
                    <a:pt x="19" y="10"/>
                    <a:pt x="27" y="10"/>
                  </a:cubicBezTo>
                  <a:cubicBezTo>
                    <a:pt x="34" y="10"/>
                    <a:pt x="42" y="10"/>
                    <a:pt x="48" y="8"/>
                  </a:cubicBezTo>
                  <a:cubicBezTo>
                    <a:pt x="52" y="6"/>
                    <a:pt x="51" y="0"/>
                    <a:pt x="47" y="1"/>
                  </a:cubicBezTo>
                  <a:cubicBezTo>
                    <a:pt x="40" y="3"/>
                    <a:pt x="33" y="3"/>
                    <a:pt x="26" y="4"/>
                  </a:cubicBezTo>
                  <a:cubicBezTo>
                    <a:pt x="19" y="4"/>
                    <a:pt x="11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9"/>
                    <a:pt x="4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0" name="Freeform 146"/>
            <p:cNvSpPr>
              <a:spLocks/>
            </p:cNvSpPr>
            <p:nvPr/>
          </p:nvSpPr>
          <p:spPr bwMode="auto">
            <a:xfrm>
              <a:off x="8969375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1" name="Freeform 147"/>
            <p:cNvSpPr>
              <a:spLocks/>
            </p:cNvSpPr>
            <p:nvPr/>
          </p:nvSpPr>
          <p:spPr bwMode="auto">
            <a:xfrm>
              <a:off x="9013825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2" name="Freeform 148"/>
            <p:cNvSpPr>
              <a:spLocks/>
            </p:cNvSpPr>
            <p:nvPr/>
          </p:nvSpPr>
          <p:spPr bwMode="auto">
            <a:xfrm>
              <a:off x="9066213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3" name="Freeform 149"/>
            <p:cNvSpPr>
              <a:spLocks/>
            </p:cNvSpPr>
            <p:nvPr/>
          </p:nvSpPr>
          <p:spPr bwMode="auto">
            <a:xfrm>
              <a:off x="9112250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5" name="组合 47244"/>
          <p:cNvGrpSpPr/>
          <p:nvPr/>
        </p:nvGrpSpPr>
        <p:grpSpPr>
          <a:xfrm>
            <a:off x="1536683" y="195529"/>
            <a:ext cx="408681" cy="1618572"/>
            <a:chOff x="2184400" y="203200"/>
            <a:chExt cx="803275" cy="3181351"/>
          </a:xfrm>
        </p:grpSpPr>
        <p:sp>
          <p:nvSpPr>
            <p:cNvPr id="47194" name="Freeform 150"/>
            <p:cNvSpPr>
              <a:spLocks noEditPoints="1"/>
            </p:cNvSpPr>
            <p:nvPr/>
          </p:nvSpPr>
          <p:spPr bwMode="auto">
            <a:xfrm>
              <a:off x="2184400" y="792163"/>
              <a:ext cx="803275" cy="1355725"/>
            </a:xfrm>
            <a:custGeom>
              <a:avLst/>
              <a:gdLst>
                <a:gd name="T0" fmla="*/ 121 w 214"/>
                <a:gd name="T1" fmla="*/ 361 h 361"/>
                <a:gd name="T2" fmla="*/ 94 w 214"/>
                <a:gd name="T3" fmla="*/ 361 h 361"/>
                <a:gd name="T4" fmla="*/ 0 w 214"/>
                <a:gd name="T5" fmla="*/ 268 h 361"/>
                <a:gd name="T6" fmla="*/ 0 w 214"/>
                <a:gd name="T7" fmla="*/ 94 h 361"/>
                <a:gd name="T8" fmla="*/ 94 w 214"/>
                <a:gd name="T9" fmla="*/ 0 h 361"/>
                <a:gd name="T10" fmla="*/ 121 w 214"/>
                <a:gd name="T11" fmla="*/ 0 h 361"/>
                <a:gd name="T12" fmla="*/ 214 w 214"/>
                <a:gd name="T13" fmla="*/ 94 h 361"/>
                <a:gd name="T14" fmla="*/ 214 w 214"/>
                <a:gd name="T15" fmla="*/ 268 h 361"/>
                <a:gd name="T16" fmla="*/ 121 w 214"/>
                <a:gd name="T17" fmla="*/ 361 h 361"/>
                <a:gd name="T18" fmla="*/ 94 w 214"/>
                <a:gd name="T19" fmla="*/ 8 h 361"/>
                <a:gd name="T20" fmla="*/ 8 w 214"/>
                <a:gd name="T21" fmla="*/ 94 h 361"/>
                <a:gd name="T22" fmla="*/ 8 w 214"/>
                <a:gd name="T23" fmla="*/ 268 h 361"/>
                <a:gd name="T24" fmla="*/ 94 w 214"/>
                <a:gd name="T25" fmla="*/ 354 h 361"/>
                <a:gd name="T26" fmla="*/ 121 w 214"/>
                <a:gd name="T27" fmla="*/ 354 h 361"/>
                <a:gd name="T28" fmla="*/ 207 w 214"/>
                <a:gd name="T29" fmla="*/ 268 h 361"/>
                <a:gd name="T30" fmla="*/ 207 w 214"/>
                <a:gd name="T31" fmla="*/ 94 h 361"/>
                <a:gd name="T32" fmla="*/ 121 w 214"/>
                <a:gd name="T33" fmla="*/ 8 h 361"/>
                <a:gd name="T34" fmla="*/ 94 w 214"/>
                <a:gd name="T35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4" h="361">
                  <a:moveTo>
                    <a:pt x="121" y="361"/>
                  </a:moveTo>
                  <a:cubicBezTo>
                    <a:pt x="94" y="361"/>
                    <a:pt x="94" y="361"/>
                    <a:pt x="94" y="361"/>
                  </a:cubicBezTo>
                  <a:cubicBezTo>
                    <a:pt x="42" y="361"/>
                    <a:pt x="0" y="319"/>
                    <a:pt x="0" y="26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2" y="0"/>
                    <a:pt x="214" y="42"/>
                    <a:pt x="214" y="94"/>
                  </a:cubicBezTo>
                  <a:cubicBezTo>
                    <a:pt x="214" y="268"/>
                    <a:pt x="214" y="268"/>
                    <a:pt x="214" y="268"/>
                  </a:cubicBezTo>
                  <a:cubicBezTo>
                    <a:pt x="214" y="319"/>
                    <a:pt x="172" y="361"/>
                    <a:pt x="121" y="361"/>
                  </a:cubicBezTo>
                  <a:close/>
                  <a:moveTo>
                    <a:pt x="94" y="8"/>
                  </a:moveTo>
                  <a:cubicBezTo>
                    <a:pt x="47" y="8"/>
                    <a:pt x="8" y="46"/>
                    <a:pt x="8" y="94"/>
                  </a:cubicBezTo>
                  <a:cubicBezTo>
                    <a:pt x="8" y="268"/>
                    <a:pt x="8" y="268"/>
                    <a:pt x="8" y="268"/>
                  </a:cubicBezTo>
                  <a:cubicBezTo>
                    <a:pt x="8" y="315"/>
                    <a:pt x="47" y="354"/>
                    <a:pt x="94" y="354"/>
                  </a:cubicBezTo>
                  <a:cubicBezTo>
                    <a:pt x="121" y="354"/>
                    <a:pt x="121" y="354"/>
                    <a:pt x="121" y="354"/>
                  </a:cubicBezTo>
                  <a:cubicBezTo>
                    <a:pt x="168" y="354"/>
                    <a:pt x="207" y="315"/>
                    <a:pt x="207" y="268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46"/>
                    <a:pt x="168" y="8"/>
                    <a:pt x="121" y="8"/>
                  </a:cubicBezTo>
                  <a:lnTo>
                    <a:pt x="94" y="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5" name="Freeform 151"/>
            <p:cNvSpPr>
              <a:spLocks noEditPoints="1"/>
            </p:cNvSpPr>
            <p:nvPr/>
          </p:nvSpPr>
          <p:spPr bwMode="auto">
            <a:xfrm>
              <a:off x="2308225" y="792163"/>
              <a:ext cx="574675" cy="1363663"/>
            </a:xfrm>
            <a:custGeom>
              <a:avLst/>
              <a:gdLst>
                <a:gd name="T0" fmla="*/ 76 w 153"/>
                <a:gd name="T1" fmla="*/ 363 h 363"/>
                <a:gd name="T2" fmla="*/ 0 w 153"/>
                <a:gd name="T3" fmla="*/ 287 h 363"/>
                <a:gd name="T4" fmla="*/ 0 w 153"/>
                <a:gd name="T5" fmla="*/ 76 h 363"/>
                <a:gd name="T6" fmla="*/ 76 w 153"/>
                <a:gd name="T7" fmla="*/ 0 h 363"/>
                <a:gd name="T8" fmla="*/ 153 w 153"/>
                <a:gd name="T9" fmla="*/ 76 h 363"/>
                <a:gd name="T10" fmla="*/ 153 w 153"/>
                <a:gd name="T11" fmla="*/ 287 h 363"/>
                <a:gd name="T12" fmla="*/ 76 w 153"/>
                <a:gd name="T13" fmla="*/ 363 h 363"/>
                <a:gd name="T14" fmla="*/ 76 w 153"/>
                <a:gd name="T15" fmla="*/ 8 h 363"/>
                <a:gd name="T16" fmla="*/ 7 w 153"/>
                <a:gd name="T17" fmla="*/ 76 h 363"/>
                <a:gd name="T18" fmla="*/ 7 w 153"/>
                <a:gd name="T19" fmla="*/ 287 h 363"/>
                <a:gd name="T20" fmla="*/ 76 w 153"/>
                <a:gd name="T21" fmla="*/ 356 h 363"/>
                <a:gd name="T22" fmla="*/ 145 w 153"/>
                <a:gd name="T23" fmla="*/ 287 h 363"/>
                <a:gd name="T24" fmla="*/ 145 w 153"/>
                <a:gd name="T25" fmla="*/ 76 h 363"/>
                <a:gd name="T26" fmla="*/ 76 w 153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363">
                  <a:moveTo>
                    <a:pt x="76" y="363"/>
                  </a:moveTo>
                  <a:cubicBezTo>
                    <a:pt x="34" y="363"/>
                    <a:pt x="0" y="329"/>
                    <a:pt x="0" y="28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18" y="0"/>
                    <a:pt x="153" y="34"/>
                    <a:pt x="153" y="76"/>
                  </a:cubicBezTo>
                  <a:cubicBezTo>
                    <a:pt x="153" y="287"/>
                    <a:pt x="153" y="287"/>
                    <a:pt x="153" y="287"/>
                  </a:cubicBezTo>
                  <a:cubicBezTo>
                    <a:pt x="153" y="329"/>
                    <a:pt x="118" y="363"/>
                    <a:pt x="76" y="363"/>
                  </a:cubicBezTo>
                  <a:close/>
                  <a:moveTo>
                    <a:pt x="76" y="8"/>
                  </a:moveTo>
                  <a:cubicBezTo>
                    <a:pt x="38" y="8"/>
                    <a:pt x="7" y="38"/>
                    <a:pt x="7" y="76"/>
                  </a:cubicBezTo>
                  <a:cubicBezTo>
                    <a:pt x="7" y="287"/>
                    <a:pt x="7" y="287"/>
                    <a:pt x="7" y="287"/>
                  </a:cubicBezTo>
                  <a:cubicBezTo>
                    <a:pt x="7" y="325"/>
                    <a:pt x="38" y="356"/>
                    <a:pt x="76" y="356"/>
                  </a:cubicBezTo>
                  <a:cubicBezTo>
                    <a:pt x="114" y="356"/>
                    <a:pt x="145" y="325"/>
                    <a:pt x="145" y="287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45" y="38"/>
                    <a:pt x="114" y="8"/>
                    <a:pt x="76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6" name="Freeform 152"/>
            <p:cNvSpPr>
              <a:spLocks noEditPoints="1"/>
            </p:cNvSpPr>
            <p:nvPr/>
          </p:nvSpPr>
          <p:spPr bwMode="auto">
            <a:xfrm>
              <a:off x="2481263" y="792163"/>
              <a:ext cx="228600" cy="1363663"/>
            </a:xfrm>
            <a:custGeom>
              <a:avLst/>
              <a:gdLst>
                <a:gd name="T0" fmla="*/ 30 w 61"/>
                <a:gd name="T1" fmla="*/ 363 h 363"/>
                <a:gd name="T2" fmla="*/ 0 w 61"/>
                <a:gd name="T3" fmla="*/ 333 h 363"/>
                <a:gd name="T4" fmla="*/ 0 w 61"/>
                <a:gd name="T5" fmla="*/ 31 h 363"/>
                <a:gd name="T6" fmla="*/ 30 w 61"/>
                <a:gd name="T7" fmla="*/ 0 h 363"/>
                <a:gd name="T8" fmla="*/ 61 w 61"/>
                <a:gd name="T9" fmla="*/ 31 h 363"/>
                <a:gd name="T10" fmla="*/ 61 w 61"/>
                <a:gd name="T11" fmla="*/ 333 h 363"/>
                <a:gd name="T12" fmla="*/ 30 w 61"/>
                <a:gd name="T13" fmla="*/ 363 h 363"/>
                <a:gd name="T14" fmla="*/ 30 w 61"/>
                <a:gd name="T15" fmla="*/ 8 h 363"/>
                <a:gd name="T16" fmla="*/ 7 w 61"/>
                <a:gd name="T17" fmla="*/ 31 h 363"/>
                <a:gd name="T18" fmla="*/ 7 w 61"/>
                <a:gd name="T19" fmla="*/ 333 h 363"/>
                <a:gd name="T20" fmla="*/ 30 w 61"/>
                <a:gd name="T21" fmla="*/ 356 h 363"/>
                <a:gd name="T22" fmla="*/ 53 w 61"/>
                <a:gd name="T23" fmla="*/ 333 h 363"/>
                <a:gd name="T24" fmla="*/ 53 w 61"/>
                <a:gd name="T25" fmla="*/ 31 h 363"/>
                <a:gd name="T26" fmla="*/ 30 w 61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363">
                  <a:moveTo>
                    <a:pt x="30" y="363"/>
                  </a:moveTo>
                  <a:cubicBezTo>
                    <a:pt x="14" y="363"/>
                    <a:pt x="0" y="349"/>
                    <a:pt x="0" y="3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333"/>
                    <a:pt x="61" y="333"/>
                    <a:pt x="61" y="333"/>
                  </a:cubicBezTo>
                  <a:cubicBezTo>
                    <a:pt x="61" y="349"/>
                    <a:pt x="47" y="363"/>
                    <a:pt x="30" y="363"/>
                  </a:cubicBezTo>
                  <a:close/>
                  <a:moveTo>
                    <a:pt x="30" y="8"/>
                  </a:moveTo>
                  <a:cubicBezTo>
                    <a:pt x="18" y="8"/>
                    <a:pt x="7" y="18"/>
                    <a:pt x="7" y="31"/>
                  </a:cubicBezTo>
                  <a:cubicBezTo>
                    <a:pt x="7" y="333"/>
                    <a:pt x="7" y="333"/>
                    <a:pt x="7" y="333"/>
                  </a:cubicBezTo>
                  <a:cubicBezTo>
                    <a:pt x="7" y="345"/>
                    <a:pt x="18" y="356"/>
                    <a:pt x="30" y="356"/>
                  </a:cubicBezTo>
                  <a:cubicBezTo>
                    <a:pt x="43" y="356"/>
                    <a:pt x="53" y="345"/>
                    <a:pt x="53" y="333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7" name="Freeform 153"/>
            <p:cNvSpPr>
              <a:spLocks/>
            </p:cNvSpPr>
            <p:nvPr/>
          </p:nvSpPr>
          <p:spPr bwMode="auto">
            <a:xfrm>
              <a:off x="2473325" y="698500"/>
              <a:ext cx="285750" cy="142875"/>
            </a:xfrm>
            <a:custGeom>
              <a:avLst/>
              <a:gdLst>
                <a:gd name="T0" fmla="*/ 8 w 76"/>
                <a:gd name="T1" fmla="*/ 30 h 38"/>
                <a:gd name="T2" fmla="*/ 8 w 76"/>
                <a:gd name="T3" fmla="*/ 17 h 38"/>
                <a:gd name="T4" fmla="*/ 8 w 76"/>
                <a:gd name="T5" fmla="*/ 9 h 38"/>
                <a:gd name="T6" fmla="*/ 8 w 76"/>
                <a:gd name="T7" fmla="*/ 9 h 38"/>
                <a:gd name="T8" fmla="*/ 9 w 76"/>
                <a:gd name="T9" fmla="*/ 9 h 38"/>
                <a:gd name="T10" fmla="*/ 12 w 76"/>
                <a:gd name="T11" fmla="*/ 9 h 38"/>
                <a:gd name="T12" fmla="*/ 39 w 76"/>
                <a:gd name="T13" fmla="*/ 8 h 38"/>
                <a:gd name="T14" fmla="*/ 65 w 76"/>
                <a:gd name="T15" fmla="*/ 9 h 38"/>
                <a:gd name="T16" fmla="*/ 68 w 76"/>
                <a:gd name="T17" fmla="*/ 9 h 38"/>
                <a:gd name="T18" fmla="*/ 68 w 76"/>
                <a:gd name="T19" fmla="*/ 11 h 38"/>
                <a:gd name="T20" fmla="*/ 69 w 76"/>
                <a:gd name="T21" fmla="*/ 18 h 38"/>
                <a:gd name="T22" fmla="*/ 67 w 76"/>
                <a:gd name="T23" fmla="*/ 32 h 38"/>
                <a:gd name="T24" fmla="*/ 74 w 76"/>
                <a:gd name="T25" fmla="*/ 34 h 38"/>
                <a:gd name="T26" fmla="*/ 76 w 76"/>
                <a:gd name="T27" fmla="*/ 17 h 38"/>
                <a:gd name="T28" fmla="*/ 73 w 76"/>
                <a:gd name="T29" fmla="*/ 3 h 38"/>
                <a:gd name="T30" fmla="*/ 66 w 76"/>
                <a:gd name="T31" fmla="*/ 2 h 38"/>
                <a:gd name="T32" fmla="*/ 57 w 76"/>
                <a:gd name="T33" fmla="*/ 1 h 38"/>
                <a:gd name="T34" fmla="*/ 40 w 76"/>
                <a:gd name="T35" fmla="*/ 0 h 38"/>
                <a:gd name="T36" fmla="*/ 6 w 76"/>
                <a:gd name="T37" fmla="*/ 2 h 38"/>
                <a:gd name="T38" fmla="*/ 0 w 76"/>
                <a:gd name="T39" fmla="*/ 11 h 38"/>
                <a:gd name="T40" fmla="*/ 0 w 76"/>
                <a:gd name="T41" fmla="*/ 30 h 38"/>
                <a:gd name="T42" fmla="*/ 8 w 76"/>
                <a:gd name="T43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8" y="30"/>
                  </a:moveTo>
                  <a:cubicBezTo>
                    <a:pt x="8" y="25"/>
                    <a:pt x="8" y="21"/>
                    <a:pt x="8" y="17"/>
                  </a:cubicBezTo>
                  <a:cubicBezTo>
                    <a:pt x="8" y="14"/>
                    <a:pt x="8" y="11"/>
                    <a:pt x="8" y="9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21" y="8"/>
                    <a:pt x="30" y="8"/>
                    <a:pt x="39" y="8"/>
                  </a:cubicBezTo>
                  <a:cubicBezTo>
                    <a:pt x="48" y="8"/>
                    <a:pt x="56" y="8"/>
                    <a:pt x="65" y="9"/>
                  </a:cubicBezTo>
                  <a:cubicBezTo>
                    <a:pt x="65" y="9"/>
                    <a:pt x="69" y="10"/>
                    <a:pt x="68" y="9"/>
                  </a:cubicBezTo>
                  <a:cubicBezTo>
                    <a:pt x="68" y="9"/>
                    <a:pt x="68" y="11"/>
                    <a:pt x="68" y="11"/>
                  </a:cubicBezTo>
                  <a:cubicBezTo>
                    <a:pt x="69" y="13"/>
                    <a:pt x="69" y="16"/>
                    <a:pt x="69" y="18"/>
                  </a:cubicBezTo>
                  <a:cubicBezTo>
                    <a:pt x="69" y="23"/>
                    <a:pt x="68" y="27"/>
                    <a:pt x="67" y="32"/>
                  </a:cubicBezTo>
                  <a:cubicBezTo>
                    <a:pt x="66" y="36"/>
                    <a:pt x="73" y="38"/>
                    <a:pt x="74" y="34"/>
                  </a:cubicBezTo>
                  <a:cubicBezTo>
                    <a:pt x="76" y="28"/>
                    <a:pt x="76" y="23"/>
                    <a:pt x="76" y="17"/>
                  </a:cubicBezTo>
                  <a:cubicBezTo>
                    <a:pt x="76" y="13"/>
                    <a:pt x="76" y="6"/>
                    <a:pt x="73" y="3"/>
                  </a:cubicBezTo>
                  <a:cubicBezTo>
                    <a:pt x="71" y="2"/>
                    <a:pt x="68" y="2"/>
                    <a:pt x="66" y="2"/>
                  </a:cubicBezTo>
                  <a:cubicBezTo>
                    <a:pt x="63" y="2"/>
                    <a:pt x="60" y="1"/>
                    <a:pt x="57" y="1"/>
                  </a:cubicBezTo>
                  <a:cubicBezTo>
                    <a:pt x="52" y="1"/>
                    <a:pt x="46" y="0"/>
                    <a:pt x="40" y="0"/>
                  </a:cubicBezTo>
                  <a:cubicBezTo>
                    <a:pt x="29" y="0"/>
                    <a:pt x="17" y="1"/>
                    <a:pt x="6" y="2"/>
                  </a:cubicBezTo>
                  <a:cubicBezTo>
                    <a:pt x="1" y="3"/>
                    <a:pt x="0" y="6"/>
                    <a:pt x="0" y="11"/>
                  </a:cubicBezTo>
                  <a:cubicBezTo>
                    <a:pt x="0" y="17"/>
                    <a:pt x="0" y="24"/>
                    <a:pt x="0" y="30"/>
                  </a:cubicBezTo>
                  <a:cubicBezTo>
                    <a:pt x="0" y="35"/>
                    <a:pt x="8" y="35"/>
                    <a:pt x="8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8" name="Freeform 154"/>
            <p:cNvSpPr>
              <a:spLocks/>
            </p:cNvSpPr>
            <p:nvPr/>
          </p:nvSpPr>
          <p:spPr bwMode="auto">
            <a:xfrm>
              <a:off x="2555875" y="619125"/>
              <a:ext cx="109537" cy="101600"/>
            </a:xfrm>
            <a:custGeom>
              <a:avLst/>
              <a:gdLst>
                <a:gd name="T0" fmla="*/ 8 w 29"/>
                <a:gd name="T1" fmla="*/ 21 h 27"/>
                <a:gd name="T2" fmla="*/ 8 w 29"/>
                <a:gd name="T3" fmla="*/ 20 h 27"/>
                <a:gd name="T4" fmla="*/ 8 w 29"/>
                <a:gd name="T5" fmla="*/ 21 h 27"/>
                <a:gd name="T6" fmla="*/ 8 w 29"/>
                <a:gd name="T7" fmla="*/ 20 h 27"/>
                <a:gd name="T8" fmla="*/ 8 w 29"/>
                <a:gd name="T9" fmla="*/ 18 h 27"/>
                <a:gd name="T10" fmla="*/ 8 w 29"/>
                <a:gd name="T11" fmla="*/ 16 h 27"/>
                <a:gd name="T12" fmla="*/ 8 w 29"/>
                <a:gd name="T13" fmla="*/ 15 h 27"/>
                <a:gd name="T14" fmla="*/ 8 w 29"/>
                <a:gd name="T15" fmla="*/ 14 h 27"/>
                <a:gd name="T16" fmla="*/ 9 w 29"/>
                <a:gd name="T17" fmla="*/ 13 h 27"/>
                <a:gd name="T18" fmla="*/ 9 w 29"/>
                <a:gd name="T19" fmla="*/ 13 h 27"/>
                <a:gd name="T20" fmla="*/ 9 w 29"/>
                <a:gd name="T21" fmla="*/ 13 h 27"/>
                <a:gd name="T22" fmla="*/ 10 w 29"/>
                <a:gd name="T23" fmla="*/ 11 h 27"/>
                <a:gd name="T24" fmla="*/ 10 w 29"/>
                <a:gd name="T25" fmla="*/ 11 h 27"/>
                <a:gd name="T26" fmla="*/ 11 w 29"/>
                <a:gd name="T27" fmla="*/ 10 h 27"/>
                <a:gd name="T28" fmla="*/ 11 w 29"/>
                <a:gd name="T29" fmla="*/ 9 h 27"/>
                <a:gd name="T30" fmla="*/ 11 w 29"/>
                <a:gd name="T31" fmla="*/ 9 h 27"/>
                <a:gd name="T32" fmla="*/ 12 w 29"/>
                <a:gd name="T33" fmla="*/ 9 h 27"/>
                <a:gd name="T34" fmla="*/ 13 w 29"/>
                <a:gd name="T35" fmla="*/ 9 h 27"/>
                <a:gd name="T36" fmla="*/ 13 w 29"/>
                <a:gd name="T37" fmla="*/ 9 h 27"/>
                <a:gd name="T38" fmla="*/ 15 w 29"/>
                <a:gd name="T39" fmla="*/ 8 h 27"/>
                <a:gd name="T40" fmla="*/ 14 w 29"/>
                <a:gd name="T41" fmla="*/ 8 h 27"/>
                <a:gd name="T42" fmla="*/ 15 w 29"/>
                <a:gd name="T43" fmla="*/ 8 h 27"/>
                <a:gd name="T44" fmla="*/ 16 w 29"/>
                <a:gd name="T45" fmla="*/ 8 h 27"/>
                <a:gd name="T46" fmla="*/ 16 w 29"/>
                <a:gd name="T47" fmla="*/ 8 h 27"/>
                <a:gd name="T48" fmla="*/ 16 w 29"/>
                <a:gd name="T49" fmla="*/ 8 h 27"/>
                <a:gd name="T50" fmla="*/ 17 w 29"/>
                <a:gd name="T51" fmla="*/ 8 h 27"/>
                <a:gd name="T52" fmla="*/ 18 w 29"/>
                <a:gd name="T53" fmla="*/ 8 h 27"/>
                <a:gd name="T54" fmla="*/ 18 w 29"/>
                <a:gd name="T55" fmla="*/ 8 h 27"/>
                <a:gd name="T56" fmla="*/ 18 w 29"/>
                <a:gd name="T57" fmla="*/ 9 h 27"/>
                <a:gd name="T58" fmla="*/ 19 w 29"/>
                <a:gd name="T59" fmla="*/ 9 h 27"/>
                <a:gd name="T60" fmla="*/ 18 w 29"/>
                <a:gd name="T61" fmla="*/ 9 h 27"/>
                <a:gd name="T62" fmla="*/ 19 w 29"/>
                <a:gd name="T63" fmla="*/ 9 h 27"/>
                <a:gd name="T64" fmla="*/ 19 w 29"/>
                <a:gd name="T65" fmla="*/ 10 h 27"/>
                <a:gd name="T66" fmla="*/ 19 w 29"/>
                <a:gd name="T67" fmla="*/ 10 h 27"/>
                <a:gd name="T68" fmla="*/ 20 w 29"/>
                <a:gd name="T69" fmla="*/ 10 h 27"/>
                <a:gd name="T70" fmla="*/ 20 w 29"/>
                <a:gd name="T71" fmla="*/ 11 h 27"/>
                <a:gd name="T72" fmla="*/ 20 w 29"/>
                <a:gd name="T73" fmla="*/ 12 h 27"/>
                <a:gd name="T74" fmla="*/ 22 w 29"/>
                <a:gd name="T75" fmla="*/ 23 h 27"/>
                <a:gd name="T76" fmla="*/ 26 w 29"/>
                <a:gd name="T77" fmla="*/ 27 h 27"/>
                <a:gd name="T78" fmla="*/ 29 w 29"/>
                <a:gd name="T79" fmla="*/ 23 h 27"/>
                <a:gd name="T80" fmla="*/ 28 w 29"/>
                <a:gd name="T81" fmla="*/ 10 h 27"/>
                <a:gd name="T82" fmla="*/ 20 w 29"/>
                <a:gd name="T83" fmla="*/ 1 h 27"/>
                <a:gd name="T84" fmla="*/ 9 w 29"/>
                <a:gd name="T85" fmla="*/ 2 h 27"/>
                <a:gd name="T86" fmla="*/ 2 w 29"/>
                <a:gd name="T87" fmla="*/ 11 h 27"/>
                <a:gd name="T88" fmla="*/ 1 w 29"/>
                <a:gd name="T89" fmla="*/ 23 h 27"/>
                <a:gd name="T90" fmla="*/ 6 w 29"/>
                <a:gd name="T91" fmla="*/ 26 h 27"/>
                <a:gd name="T92" fmla="*/ 8 w 29"/>
                <a:gd name="T9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" h="27">
                  <a:moveTo>
                    <a:pt x="8" y="21"/>
                  </a:move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7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1"/>
                    <a:pt x="10" y="11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8"/>
                    <a:pt x="12" y="9"/>
                    <a:pt x="13" y="9"/>
                  </a:cubicBezTo>
                  <a:cubicBezTo>
                    <a:pt x="13" y="8"/>
                    <a:pt x="14" y="8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7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20" y="10"/>
                    <a:pt x="19" y="9"/>
                    <a:pt x="19" y="10"/>
                  </a:cubicBezTo>
                  <a:cubicBezTo>
                    <a:pt x="19" y="10"/>
                    <a:pt x="19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0"/>
                    <a:pt x="20" y="12"/>
                    <a:pt x="20" y="12"/>
                  </a:cubicBezTo>
                  <a:cubicBezTo>
                    <a:pt x="22" y="16"/>
                    <a:pt x="22" y="19"/>
                    <a:pt x="22" y="23"/>
                  </a:cubicBezTo>
                  <a:cubicBezTo>
                    <a:pt x="22" y="25"/>
                    <a:pt x="24" y="27"/>
                    <a:pt x="26" y="27"/>
                  </a:cubicBezTo>
                  <a:cubicBezTo>
                    <a:pt x="28" y="27"/>
                    <a:pt x="29" y="25"/>
                    <a:pt x="29" y="23"/>
                  </a:cubicBezTo>
                  <a:cubicBezTo>
                    <a:pt x="29" y="19"/>
                    <a:pt x="29" y="14"/>
                    <a:pt x="28" y="10"/>
                  </a:cubicBezTo>
                  <a:cubicBezTo>
                    <a:pt x="26" y="6"/>
                    <a:pt x="24" y="2"/>
                    <a:pt x="20" y="1"/>
                  </a:cubicBezTo>
                  <a:cubicBezTo>
                    <a:pt x="16" y="0"/>
                    <a:pt x="12" y="0"/>
                    <a:pt x="9" y="2"/>
                  </a:cubicBezTo>
                  <a:cubicBezTo>
                    <a:pt x="5" y="4"/>
                    <a:pt x="3" y="7"/>
                    <a:pt x="2" y="11"/>
                  </a:cubicBezTo>
                  <a:cubicBezTo>
                    <a:pt x="0" y="15"/>
                    <a:pt x="0" y="19"/>
                    <a:pt x="1" y="23"/>
                  </a:cubicBezTo>
                  <a:cubicBezTo>
                    <a:pt x="1" y="25"/>
                    <a:pt x="4" y="27"/>
                    <a:pt x="6" y="26"/>
                  </a:cubicBezTo>
                  <a:cubicBezTo>
                    <a:pt x="8" y="25"/>
                    <a:pt x="9" y="23"/>
                    <a:pt x="8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9" name="Freeform 155"/>
            <p:cNvSpPr>
              <a:spLocks/>
            </p:cNvSpPr>
            <p:nvPr/>
          </p:nvSpPr>
          <p:spPr bwMode="auto">
            <a:xfrm>
              <a:off x="2473325" y="2100263"/>
              <a:ext cx="285750" cy="142875"/>
            </a:xfrm>
            <a:custGeom>
              <a:avLst/>
              <a:gdLst>
                <a:gd name="T0" fmla="*/ 0 w 76"/>
                <a:gd name="T1" fmla="*/ 8 h 38"/>
                <a:gd name="T2" fmla="*/ 0 w 76"/>
                <a:gd name="T3" fmla="*/ 26 h 38"/>
                <a:gd name="T4" fmla="*/ 6 w 76"/>
                <a:gd name="T5" fmla="*/ 36 h 38"/>
                <a:gd name="T6" fmla="*/ 40 w 76"/>
                <a:gd name="T7" fmla="*/ 38 h 38"/>
                <a:gd name="T8" fmla="*/ 57 w 76"/>
                <a:gd name="T9" fmla="*/ 37 h 38"/>
                <a:gd name="T10" fmla="*/ 66 w 76"/>
                <a:gd name="T11" fmla="*/ 36 h 38"/>
                <a:gd name="T12" fmla="*/ 73 w 76"/>
                <a:gd name="T13" fmla="*/ 35 h 38"/>
                <a:gd name="T14" fmla="*/ 76 w 76"/>
                <a:gd name="T15" fmla="*/ 22 h 38"/>
                <a:gd name="T16" fmla="*/ 74 w 76"/>
                <a:gd name="T17" fmla="*/ 5 h 38"/>
                <a:gd name="T18" fmla="*/ 67 w 76"/>
                <a:gd name="T19" fmla="*/ 7 h 38"/>
                <a:gd name="T20" fmla="*/ 69 w 76"/>
                <a:gd name="T21" fmla="*/ 19 h 38"/>
                <a:gd name="T22" fmla="*/ 68 w 76"/>
                <a:gd name="T23" fmla="*/ 27 h 38"/>
                <a:gd name="T24" fmla="*/ 68 w 76"/>
                <a:gd name="T25" fmla="*/ 29 h 38"/>
                <a:gd name="T26" fmla="*/ 66 w 76"/>
                <a:gd name="T27" fmla="*/ 29 h 38"/>
                <a:gd name="T28" fmla="*/ 39 w 76"/>
                <a:gd name="T29" fmla="*/ 31 h 38"/>
                <a:gd name="T30" fmla="*/ 13 w 76"/>
                <a:gd name="T31" fmla="*/ 29 h 38"/>
                <a:gd name="T32" fmla="*/ 9 w 76"/>
                <a:gd name="T33" fmla="*/ 29 h 38"/>
                <a:gd name="T34" fmla="*/ 8 w 76"/>
                <a:gd name="T35" fmla="*/ 30 h 38"/>
                <a:gd name="T36" fmla="*/ 8 w 76"/>
                <a:gd name="T37" fmla="*/ 26 h 38"/>
                <a:gd name="T38" fmla="*/ 8 w 76"/>
                <a:gd name="T39" fmla="*/ 22 h 38"/>
                <a:gd name="T40" fmla="*/ 8 w 76"/>
                <a:gd name="T41" fmla="*/ 8 h 38"/>
                <a:gd name="T42" fmla="*/ 0 w 76"/>
                <a:gd name="T4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0" y="8"/>
                  </a:moveTo>
                  <a:cubicBezTo>
                    <a:pt x="0" y="14"/>
                    <a:pt x="0" y="20"/>
                    <a:pt x="0" y="26"/>
                  </a:cubicBezTo>
                  <a:cubicBezTo>
                    <a:pt x="0" y="31"/>
                    <a:pt x="0" y="35"/>
                    <a:pt x="6" y="36"/>
                  </a:cubicBezTo>
                  <a:cubicBezTo>
                    <a:pt x="17" y="38"/>
                    <a:pt x="29" y="38"/>
                    <a:pt x="40" y="38"/>
                  </a:cubicBezTo>
                  <a:cubicBezTo>
                    <a:pt x="46" y="38"/>
                    <a:pt x="52" y="38"/>
                    <a:pt x="57" y="37"/>
                  </a:cubicBezTo>
                  <a:cubicBezTo>
                    <a:pt x="60" y="37"/>
                    <a:pt x="63" y="37"/>
                    <a:pt x="66" y="36"/>
                  </a:cubicBezTo>
                  <a:cubicBezTo>
                    <a:pt x="68" y="36"/>
                    <a:pt x="71" y="36"/>
                    <a:pt x="73" y="35"/>
                  </a:cubicBezTo>
                  <a:cubicBezTo>
                    <a:pt x="76" y="32"/>
                    <a:pt x="76" y="26"/>
                    <a:pt x="76" y="22"/>
                  </a:cubicBezTo>
                  <a:cubicBezTo>
                    <a:pt x="76" y="16"/>
                    <a:pt x="76" y="10"/>
                    <a:pt x="74" y="5"/>
                  </a:cubicBezTo>
                  <a:cubicBezTo>
                    <a:pt x="73" y="0"/>
                    <a:pt x="66" y="2"/>
                    <a:pt x="67" y="7"/>
                  </a:cubicBezTo>
                  <a:cubicBezTo>
                    <a:pt x="68" y="11"/>
                    <a:pt x="69" y="15"/>
                    <a:pt x="69" y="19"/>
                  </a:cubicBezTo>
                  <a:cubicBezTo>
                    <a:pt x="69" y="22"/>
                    <a:pt x="69" y="24"/>
                    <a:pt x="68" y="27"/>
                  </a:cubicBezTo>
                  <a:cubicBezTo>
                    <a:pt x="68" y="27"/>
                    <a:pt x="68" y="29"/>
                    <a:pt x="68" y="29"/>
                  </a:cubicBezTo>
                  <a:cubicBezTo>
                    <a:pt x="69" y="29"/>
                    <a:pt x="66" y="29"/>
                    <a:pt x="66" y="29"/>
                  </a:cubicBezTo>
                  <a:cubicBezTo>
                    <a:pt x="57" y="30"/>
                    <a:pt x="48" y="31"/>
                    <a:pt x="39" y="31"/>
                  </a:cubicBezTo>
                  <a:cubicBezTo>
                    <a:pt x="30" y="31"/>
                    <a:pt x="21" y="30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29"/>
                    <a:pt x="8" y="30"/>
                  </a:cubicBezTo>
                  <a:cubicBezTo>
                    <a:pt x="7" y="29"/>
                    <a:pt x="8" y="26"/>
                    <a:pt x="8" y="26"/>
                  </a:cubicBezTo>
                  <a:cubicBezTo>
                    <a:pt x="8" y="25"/>
                    <a:pt x="8" y="24"/>
                    <a:pt x="8" y="22"/>
                  </a:cubicBezTo>
                  <a:cubicBezTo>
                    <a:pt x="8" y="18"/>
                    <a:pt x="8" y="13"/>
                    <a:pt x="8" y="8"/>
                  </a:cubicBezTo>
                  <a:cubicBezTo>
                    <a:pt x="8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0" name="Freeform 156"/>
            <p:cNvSpPr>
              <a:spLocks/>
            </p:cNvSpPr>
            <p:nvPr/>
          </p:nvSpPr>
          <p:spPr bwMode="auto">
            <a:xfrm>
              <a:off x="2552700" y="2219325"/>
              <a:ext cx="112712" cy="101600"/>
            </a:xfrm>
            <a:custGeom>
              <a:avLst/>
              <a:gdLst>
                <a:gd name="T0" fmla="*/ 2 w 30"/>
                <a:gd name="T1" fmla="*/ 4 h 27"/>
                <a:gd name="T2" fmla="*/ 9 w 30"/>
                <a:gd name="T3" fmla="*/ 25 h 27"/>
                <a:gd name="T4" fmla="*/ 20 w 30"/>
                <a:gd name="T5" fmla="*/ 27 h 27"/>
                <a:gd name="T6" fmla="*/ 28 w 30"/>
                <a:gd name="T7" fmla="*/ 19 h 27"/>
                <a:gd name="T8" fmla="*/ 30 w 30"/>
                <a:gd name="T9" fmla="*/ 4 h 27"/>
                <a:gd name="T10" fmla="*/ 27 w 30"/>
                <a:gd name="T11" fmla="*/ 1 h 27"/>
                <a:gd name="T12" fmla="*/ 23 w 30"/>
                <a:gd name="T13" fmla="*/ 4 h 27"/>
                <a:gd name="T14" fmla="*/ 23 w 30"/>
                <a:gd name="T15" fmla="*/ 10 h 27"/>
                <a:gd name="T16" fmla="*/ 23 w 30"/>
                <a:gd name="T17" fmla="*/ 10 h 27"/>
                <a:gd name="T18" fmla="*/ 22 w 30"/>
                <a:gd name="T19" fmla="*/ 10 h 27"/>
                <a:gd name="T20" fmla="*/ 22 w 30"/>
                <a:gd name="T21" fmla="*/ 12 h 27"/>
                <a:gd name="T22" fmla="*/ 22 w 30"/>
                <a:gd name="T23" fmla="*/ 14 h 27"/>
                <a:gd name="T24" fmla="*/ 21 w 30"/>
                <a:gd name="T25" fmla="*/ 17 h 27"/>
                <a:gd name="T26" fmla="*/ 21 w 30"/>
                <a:gd name="T27" fmla="*/ 17 h 27"/>
                <a:gd name="T28" fmla="*/ 20 w 30"/>
                <a:gd name="T29" fmla="*/ 18 h 27"/>
                <a:gd name="T30" fmla="*/ 20 w 30"/>
                <a:gd name="T31" fmla="*/ 18 h 27"/>
                <a:gd name="T32" fmla="*/ 19 w 30"/>
                <a:gd name="T33" fmla="*/ 19 h 27"/>
                <a:gd name="T34" fmla="*/ 20 w 30"/>
                <a:gd name="T35" fmla="*/ 18 h 27"/>
                <a:gd name="T36" fmla="*/ 19 w 30"/>
                <a:gd name="T37" fmla="*/ 19 h 27"/>
                <a:gd name="T38" fmla="*/ 18 w 30"/>
                <a:gd name="T39" fmla="*/ 19 h 27"/>
                <a:gd name="T40" fmla="*/ 19 w 30"/>
                <a:gd name="T41" fmla="*/ 19 h 27"/>
                <a:gd name="T42" fmla="*/ 18 w 30"/>
                <a:gd name="T43" fmla="*/ 19 h 27"/>
                <a:gd name="T44" fmla="*/ 17 w 30"/>
                <a:gd name="T45" fmla="*/ 19 h 27"/>
                <a:gd name="T46" fmla="*/ 18 w 30"/>
                <a:gd name="T47" fmla="*/ 19 h 27"/>
                <a:gd name="T48" fmla="*/ 16 w 30"/>
                <a:gd name="T49" fmla="*/ 19 h 27"/>
                <a:gd name="T50" fmla="*/ 15 w 30"/>
                <a:gd name="T51" fmla="*/ 19 h 27"/>
                <a:gd name="T52" fmla="*/ 16 w 30"/>
                <a:gd name="T53" fmla="*/ 19 h 27"/>
                <a:gd name="T54" fmla="*/ 15 w 30"/>
                <a:gd name="T55" fmla="*/ 19 h 27"/>
                <a:gd name="T56" fmla="*/ 14 w 30"/>
                <a:gd name="T57" fmla="*/ 19 h 27"/>
                <a:gd name="T58" fmla="*/ 14 w 30"/>
                <a:gd name="T59" fmla="*/ 19 h 27"/>
                <a:gd name="T60" fmla="*/ 14 w 30"/>
                <a:gd name="T61" fmla="*/ 19 h 27"/>
                <a:gd name="T62" fmla="*/ 12 w 30"/>
                <a:gd name="T63" fmla="*/ 18 h 27"/>
                <a:gd name="T64" fmla="*/ 12 w 30"/>
                <a:gd name="T65" fmla="*/ 18 h 27"/>
                <a:gd name="T66" fmla="*/ 12 w 30"/>
                <a:gd name="T67" fmla="*/ 18 h 27"/>
                <a:gd name="T68" fmla="*/ 11 w 30"/>
                <a:gd name="T69" fmla="*/ 17 h 27"/>
                <a:gd name="T70" fmla="*/ 11 w 30"/>
                <a:gd name="T71" fmla="*/ 17 h 27"/>
                <a:gd name="T72" fmla="*/ 11 w 30"/>
                <a:gd name="T73" fmla="*/ 17 h 27"/>
                <a:gd name="T74" fmla="*/ 10 w 30"/>
                <a:gd name="T75" fmla="*/ 16 h 27"/>
                <a:gd name="T76" fmla="*/ 10 w 30"/>
                <a:gd name="T77" fmla="*/ 15 h 27"/>
                <a:gd name="T78" fmla="*/ 10 w 30"/>
                <a:gd name="T79" fmla="*/ 14 h 27"/>
                <a:gd name="T80" fmla="*/ 10 w 30"/>
                <a:gd name="T81" fmla="*/ 14 h 27"/>
                <a:gd name="T82" fmla="*/ 9 w 30"/>
                <a:gd name="T83" fmla="*/ 12 h 27"/>
                <a:gd name="T84" fmla="*/ 9 w 30"/>
                <a:gd name="T85" fmla="*/ 12 h 27"/>
                <a:gd name="T86" fmla="*/ 9 w 30"/>
                <a:gd name="T87" fmla="*/ 12 h 27"/>
                <a:gd name="T88" fmla="*/ 9 w 30"/>
                <a:gd name="T89" fmla="*/ 10 h 27"/>
                <a:gd name="T90" fmla="*/ 9 w 30"/>
                <a:gd name="T91" fmla="*/ 8 h 27"/>
                <a:gd name="T92" fmla="*/ 9 w 30"/>
                <a:gd name="T93" fmla="*/ 7 h 27"/>
                <a:gd name="T94" fmla="*/ 9 w 30"/>
                <a:gd name="T95" fmla="*/ 7 h 27"/>
                <a:gd name="T96" fmla="*/ 9 w 30"/>
                <a:gd name="T97" fmla="*/ 7 h 27"/>
                <a:gd name="T98" fmla="*/ 9 w 30"/>
                <a:gd name="T99" fmla="*/ 6 h 27"/>
                <a:gd name="T100" fmla="*/ 7 w 30"/>
                <a:gd name="T101" fmla="*/ 1 h 27"/>
                <a:gd name="T102" fmla="*/ 2 w 30"/>
                <a:gd name="T10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" h="27">
                  <a:moveTo>
                    <a:pt x="2" y="4"/>
                  </a:moveTo>
                  <a:cubicBezTo>
                    <a:pt x="0" y="11"/>
                    <a:pt x="2" y="21"/>
                    <a:pt x="9" y="25"/>
                  </a:cubicBezTo>
                  <a:cubicBezTo>
                    <a:pt x="12" y="27"/>
                    <a:pt x="16" y="27"/>
                    <a:pt x="20" y="27"/>
                  </a:cubicBezTo>
                  <a:cubicBezTo>
                    <a:pt x="24" y="26"/>
                    <a:pt x="27" y="23"/>
                    <a:pt x="28" y="19"/>
                  </a:cubicBezTo>
                  <a:cubicBezTo>
                    <a:pt x="30" y="14"/>
                    <a:pt x="30" y="9"/>
                    <a:pt x="30" y="4"/>
                  </a:cubicBezTo>
                  <a:cubicBezTo>
                    <a:pt x="30" y="2"/>
                    <a:pt x="29" y="0"/>
                    <a:pt x="27" y="1"/>
                  </a:cubicBezTo>
                  <a:cubicBezTo>
                    <a:pt x="25" y="1"/>
                    <a:pt x="23" y="2"/>
                    <a:pt x="23" y="4"/>
                  </a:cubicBezTo>
                  <a:cubicBezTo>
                    <a:pt x="23" y="6"/>
                    <a:pt x="23" y="8"/>
                    <a:pt x="23" y="10"/>
                  </a:cubicBezTo>
                  <a:cubicBezTo>
                    <a:pt x="23" y="10"/>
                    <a:pt x="23" y="9"/>
                    <a:pt x="23" y="10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2" y="11"/>
                    <a:pt x="22" y="11"/>
                    <a:pt x="22" y="12"/>
                  </a:cubicBezTo>
                  <a:cubicBezTo>
                    <a:pt x="22" y="13"/>
                    <a:pt x="22" y="13"/>
                    <a:pt x="22" y="14"/>
                  </a:cubicBezTo>
                  <a:cubicBezTo>
                    <a:pt x="21" y="15"/>
                    <a:pt x="21" y="16"/>
                    <a:pt x="21" y="17"/>
                  </a:cubicBezTo>
                  <a:cubicBezTo>
                    <a:pt x="21" y="16"/>
                    <a:pt x="21" y="17"/>
                    <a:pt x="21" y="17"/>
                  </a:cubicBezTo>
                  <a:cubicBezTo>
                    <a:pt x="21" y="17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9"/>
                    <a:pt x="19" y="19"/>
                  </a:cubicBezTo>
                  <a:cubicBezTo>
                    <a:pt x="19" y="19"/>
                    <a:pt x="20" y="18"/>
                    <a:pt x="20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8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7" y="20"/>
                    <a:pt x="18" y="19"/>
                    <a:pt x="18" y="19"/>
                  </a:cubicBezTo>
                  <a:cubicBezTo>
                    <a:pt x="17" y="20"/>
                    <a:pt x="16" y="19"/>
                    <a:pt x="16" y="19"/>
                  </a:cubicBezTo>
                  <a:cubicBezTo>
                    <a:pt x="16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5" y="1"/>
                    <a:pt x="2" y="2"/>
                    <a:pt x="2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1" name="Freeform 157"/>
            <p:cNvSpPr>
              <a:spLocks/>
            </p:cNvSpPr>
            <p:nvPr/>
          </p:nvSpPr>
          <p:spPr bwMode="auto">
            <a:xfrm>
              <a:off x="2597150" y="2298700"/>
              <a:ext cx="30162" cy="731838"/>
            </a:xfrm>
            <a:custGeom>
              <a:avLst/>
              <a:gdLst>
                <a:gd name="T0" fmla="*/ 0 w 8"/>
                <a:gd name="T1" fmla="*/ 5 h 195"/>
                <a:gd name="T2" fmla="*/ 1 w 8"/>
                <a:gd name="T3" fmla="*/ 190 h 195"/>
                <a:gd name="T4" fmla="*/ 8 w 8"/>
                <a:gd name="T5" fmla="*/ 190 h 195"/>
                <a:gd name="T6" fmla="*/ 7 w 8"/>
                <a:gd name="T7" fmla="*/ 5 h 195"/>
                <a:gd name="T8" fmla="*/ 0 w 8"/>
                <a:gd name="T9" fmla="*/ 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5">
                  <a:moveTo>
                    <a:pt x="0" y="5"/>
                  </a:moveTo>
                  <a:cubicBezTo>
                    <a:pt x="0" y="67"/>
                    <a:pt x="0" y="128"/>
                    <a:pt x="1" y="190"/>
                  </a:cubicBezTo>
                  <a:cubicBezTo>
                    <a:pt x="1" y="195"/>
                    <a:pt x="8" y="195"/>
                    <a:pt x="8" y="190"/>
                  </a:cubicBezTo>
                  <a:cubicBezTo>
                    <a:pt x="8" y="128"/>
                    <a:pt x="8" y="67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2" name="Freeform 158"/>
            <p:cNvSpPr>
              <a:spLocks/>
            </p:cNvSpPr>
            <p:nvPr/>
          </p:nvSpPr>
          <p:spPr bwMode="auto">
            <a:xfrm>
              <a:off x="2555875" y="2994025"/>
              <a:ext cx="112712" cy="112713"/>
            </a:xfrm>
            <a:custGeom>
              <a:avLst/>
              <a:gdLst>
                <a:gd name="T0" fmla="*/ 8 w 30"/>
                <a:gd name="T1" fmla="*/ 25 h 30"/>
                <a:gd name="T2" fmla="*/ 8 w 30"/>
                <a:gd name="T3" fmla="*/ 19 h 30"/>
                <a:gd name="T4" fmla="*/ 8 w 30"/>
                <a:gd name="T5" fmla="*/ 18 h 30"/>
                <a:gd name="T6" fmla="*/ 8 w 30"/>
                <a:gd name="T7" fmla="*/ 17 h 30"/>
                <a:gd name="T8" fmla="*/ 8 w 30"/>
                <a:gd name="T9" fmla="*/ 14 h 30"/>
                <a:gd name="T10" fmla="*/ 9 w 30"/>
                <a:gd name="T11" fmla="*/ 13 h 30"/>
                <a:gd name="T12" fmla="*/ 9 w 30"/>
                <a:gd name="T13" fmla="*/ 13 h 30"/>
                <a:gd name="T14" fmla="*/ 9 w 30"/>
                <a:gd name="T15" fmla="*/ 12 h 30"/>
                <a:gd name="T16" fmla="*/ 10 w 30"/>
                <a:gd name="T17" fmla="*/ 12 h 30"/>
                <a:gd name="T18" fmla="*/ 10 w 30"/>
                <a:gd name="T19" fmla="*/ 11 h 30"/>
                <a:gd name="T20" fmla="*/ 10 w 30"/>
                <a:gd name="T21" fmla="*/ 11 h 30"/>
                <a:gd name="T22" fmla="*/ 12 w 30"/>
                <a:gd name="T23" fmla="*/ 9 h 30"/>
                <a:gd name="T24" fmla="*/ 11 w 30"/>
                <a:gd name="T25" fmla="*/ 9 h 30"/>
                <a:gd name="T26" fmla="*/ 12 w 30"/>
                <a:gd name="T27" fmla="*/ 9 h 30"/>
                <a:gd name="T28" fmla="*/ 13 w 30"/>
                <a:gd name="T29" fmla="*/ 8 h 30"/>
                <a:gd name="T30" fmla="*/ 13 w 30"/>
                <a:gd name="T31" fmla="*/ 8 h 30"/>
                <a:gd name="T32" fmla="*/ 13 w 30"/>
                <a:gd name="T33" fmla="*/ 8 h 30"/>
                <a:gd name="T34" fmla="*/ 14 w 30"/>
                <a:gd name="T35" fmla="*/ 8 h 30"/>
                <a:gd name="T36" fmla="*/ 14 w 30"/>
                <a:gd name="T37" fmla="*/ 8 h 30"/>
                <a:gd name="T38" fmla="*/ 15 w 30"/>
                <a:gd name="T39" fmla="*/ 8 h 30"/>
                <a:gd name="T40" fmla="*/ 15 w 30"/>
                <a:gd name="T41" fmla="*/ 8 h 30"/>
                <a:gd name="T42" fmla="*/ 15 w 30"/>
                <a:gd name="T43" fmla="*/ 8 h 30"/>
                <a:gd name="T44" fmla="*/ 16 w 30"/>
                <a:gd name="T45" fmla="*/ 8 h 30"/>
                <a:gd name="T46" fmla="*/ 17 w 30"/>
                <a:gd name="T47" fmla="*/ 8 h 30"/>
                <a:gd name="T48" fmla="*/ 19 w 30"/>
                <a:gd name="T49" fmla="*/ 9 h 30"/>
                <a:gd name="T50" fmla="*/ 19 w 30"/>
                <a:gd name="T51" fmla="*/ 10 h 30"/>
                <a:gd name="T52" fmla="*/ 20 w 30"/>
                <a:gd name="T53" fmla="*/ 10 h 30"/>
                <a:gd name="T54" fmla="*/ 21 w 30"/>
                <a:gd name="T55" fmla="*/ 11 h 30"/>
                <a:gd name="T56" fmla="*/ 21 w 30"/>
                <a:gd name="T57" fmla="*/ 11 h 30"/>
                <a:gd name="T58" fmla="*/ 21 w 30"/>
                <a:gd name="T59" fmla="*/ 12 h 30"/>
                <a:gd name="T60" fmla="*/ 21 w 30"/>
                <a:gd name="T61" fmla="*/ 13 h 30"/>
                <a:gd name="T62" fmla="*/ 22 w 30"/>
                <a:gd name="T63" fmla="*/ 13 h 30"/>
                <a:gd name="T64" fmla="*/ 22 w 30"/>
                <a:gd name="T65" fmla="*/ 15 h 30"/>
                <a:gd name="T66" fmla="*/ 22 w 30"/>
                <a:gd name="T67" fmla="*/ 15 h 30"/>
                <a:gd name="T68" fmla="*/ 22 w 30"/>
                <a:gd name="T69" fmla="*/ 16 h 30"/>
                <a:gd name="T70" fmla="*/ 22 w 30"/>
                <a:gd name="T71" fmla="*/ 17 h 30"/>
                <a:gd name="T72" fmla="*/ 22 w 30"/>
                <a:gd name="T73" fmla="*/ 20 h 30"/>
                <a:gd name="T74" fmla="*/ 22 w 30"/>
                <a:gd name="T75" fmla="*/ 26 h 30"/>
                <a:gd name="T76" fmla="*/ 26 w 30"/>
                <a:gd name="T77" fmla="*/ 30 h 30"/>
                <a:gd name="T78" fmla="*/ 30 w 30"/>
                <a:gd name="T79" fmla="*/ 26 h 30"/>
                <a:gd name="T80" fmla="*/ 29 w 30"/>
                <a:gd name="T81" fmla="*/ 14 h 30"/>
                <a:gd name="T82" fmla="*/ 23 w 30"/>
                <a:gd name="T83" fmla="*/ 4 h 30"/>
                <a:gd name="T84" fmla="*/ 12 w 30"/>
                <a:gd name="T85" fmla="*/ 1 h 30"/>
                <a:gd name="T86" fmla="*/ 2 w 30"/>
                <a:gd name="T87" fmla="*/ 9 h 30"/>
                <a:gd name="T88" fmla="*/ 0 w 30"/>
                <a:gd name="T89" fmla="*/ 25 h 30"/>
                <a:gd name="T90" fmla="*/ 4 w 30"/>
                <a:gd name="T91" fmla="*/ 28 h 30"/>
                <a:gd name="T92" fmla="*/ 8 w 30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">
                  <a:moveTo>
                    <a:pt x="8" y="25"/>
                  </a:moveTo>
                  <a:cubicBezTo>
                    <a:pt x="8" y="23"/>
                    <a:pt x="8" y="21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3"/>
                    <a:pt x="9" y="12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1" y="10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9"/>
                    <a:pt x="13" y="8"/>
                  </a:cubicBezTo>
                  <a:cubicBezTo>
                    <a:pt x="13" y="8"/>
                    <a:pt x="14" y="8"/>
                    <a:pt x="13" y="8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9"/>
                    <a:pt x="17" y="8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10"/>
                    <a:pt x="20" y="10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2"/>
                    <a:pt x="22" y="13"/>
                    <a:pt x="22" y="13"/>
                  </a:cubicBezTo>
                  <a:cubicBezTo>
                    <a:pt x="22" y="14"/>
                    <a:pt x="22" y="15"/>
                    <a:pt x="22" y="15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7"/>
                    <a:pt x="22" y="17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2" y="22"/>
                    <a:pt x="22" y="24"/>
                    <a:pt x="22" y="26"/>
                  </a:cubicBezTo>
                  <a:cubicBezTo>
                    <a:pt x="22" y="28"/>
                    <a:pt x="24" y="30"/>
                    <a:pt x="26" y="30"/>
                  </a:cubicBezTo>
                  <a:cubicBezTo>
                    <a:pt x="28" y="30"/>
                    <a:pt x="30" y="28"/>
                    <a:pt x="30" y="26"/>
                  </a:cubicBezTo>
                  <a:cubicBezTo>
                    <a:pt x="30" y="22"/>
                    <a:pt x="30" y="18"/>
                    <a:pt x="29" y="14"/>
                  </a:cubicBezTo>
                  <a:cubicBezTo>
                    <a:pt x="29" y="10"/>
                    <a:pt x="27" y="6"/>
                    <a:pt x="23" y="4"/>
                  </a:cubicBezTo>
                  <a:cubicBezTo>
                    <a:pt x="20" y="1"/>
                    <a:pt x="16" y="0"/>
                    <a:pt x="12" y="1"/>
                  </a:cubicBezTo>
                  <a:cubicBezTo>
                    <a:pt x="8" y="2"/>
                    <a:pt x="4" y="5"/>
                    <a:pt x="2" y="9"/>
                  </a:cubicBezTo>
                  <a:cubicBezTo>
                    <a:pt x="0" y="14"/>
                    <a:pt x="0" y="19"/>
                    <a:pt x="0" y="25"/>
                  </a:cubicBezTo>
                  <a:cubicBezTo>
                    <a:pt x="0" y="27"/>
                    <a:pt x="2" y="28"/>
                    <a:pt x="4" y="28"/>
                  </a:cubicBezTo>
                  <a:cubicBezTo>
                    <a:pt x="6" y="28"/>
                    <a:pt x="8" y="27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3" name="Freeform 159"/>
            <p:cNvSpPr>
              <a:spLocks/>
            </p:cNvSpPr>
            <p:nvPr/>
          </p:nvSpPr>
          <p:spPr bwMode="auto">
            <a:xfrm>
              <a:off x="2519363" y="3065463"/>
              <a:ext cx="187325" cy="173038"/>
            </a:xfrm>
            <a:custGeom>
              <a:avLst/>
              <a:gdLst>
                <a:gd name="T0" fmla="*/ 8 w 50"/>
                <a:gd name="T1" fmla="*/ 42 h 46"/>
                <a:gd name="T2" fmla="*/ 25 w 50"/>
                <a:gd name="T3" fmla="*/ 9 h 46"/>
                <a:gd name="T4" fmla="*/ 33 w 50"/>
                <a:gd name="T5" fmla="*/ 11 h 46"/>
                <a:gd name="T6" fmla="*/ 38 w 50"/>
                <a:gd name="T7" fmla="*/ 17 h 46"/>
                <a:gd name="T8" fmla="*/ 43 w 50"/>
                <a:gd name="T9" fmla="*/ 40 h 46"/>
                <a:gd name="T10" fmla="*/ 50 w 50"/>
                <a:gd name="T11" fmla="*/ 40 h 46"/>
                <a:gd name="T12" fmla="*/ 46 w 50"/>
                <a:gd name="T13" fmla="*/ 18 h 46"/>
                <a:gd name="T14" fmla="*/ 35 w 50"/>
                <a:gd name="T15" fmla="*/ 3 h 46"/>
                <a:gd name="T16" fmla="*/ 16 w 50"/>
                <a:gd name="T17" fmla="*/ 4 h 46"/>
                <a:gd name="T18" fmla="*/ 4 w 50"/>
                <a:gd name="T19" fmla="*/ 18 h 46"/>
                <a:gd name="T20" fmla="*/ 1 w 50"/>
                <a:gd name="T21" fmla="*/ 42 h 46"/>
                <a:gd name="T22" fmla="*/ 4 w 50"/>
                <a:gd name="T23" fmla="*/ 46 h 46"/>
                <a:gd name="T24" fmla="*/ 8 w 50"/>
                <a:gd name="T2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6">
                  <a:moveTo>
                    <a:pt x="8" y="42"/>
                  </a:moveTo>
                  <a:cubicBezTo>
                    <a:pt x="7" y="30"/>
                    <a:pt x="9" y="11"/>
                    <a:pt x="25" y="9"/>
                  </a:cubicBezTo>
                  <a:cubicBezTo>
                    <a:pt x="27" y="8"/>
                    <a:pt x="30" y="9"/>
                    <a:pt x="33" y="11"/>
                  </a:cubicBezTo>
                  <a:cubicBezTo>
                    <a:pt x="35" y="12"/>
                    <a:pt x="36" y="15"/>
                    <a:pt x="38" y="17"/>
                  </a:cubicBezTo>
                  <a:cubicBezTo>
                    <a:pt x="41" y="24"/>
                    <a:pt x="43" y="32"/>
                    <a:pt x="43" y="40"/>
                  </a:cubicBezTo>
                  <a:cubicBezTo>
                    <a:pt x="43" y="45"/>
                    <a:pt x="50" y="45"/>
                    <a:pt x="50" y="40"/>
                  </a:cubicBezTo>
                  <a:cubicBezTo>
                    <a:pt x="50" y="33"/>
                    <a:pt x="49" y="25"/>
                    <a:pt x="46" y="18"/>
                  </a:cubicBezTo>
                  <a:cubicBezTo>
                    <a:pt x="44" y="12"/>
                    <a:pt x="41" y="6"/>
                    <a:pt x="35" y="3"/>
                  </a:cubicBezTo>
                  <a:cubicBezTo>
                    <a:pt x="29" y="0"/>
                    <a:pt x="22" y="1"/>
                    <a:pt x="16" y="4"/>
                  </a:cubicBezTo>
                  <a:cubicBezTo>
                    <a:pt x="10" y="6"/>
                    <a:pt x="6" y="12"/>
                    <a:pt x="4" y="18"/>
                  </a:cubicBezTo>
                  <a:cubicBezTo>
                    <a:pt x="1" y="25"/>
                    <a:pt x="0" y="34"/>
                    <a:pt x="1" y="42"/>
                  </a:cubicBezTo>
                  <a:cubicBezTo>
                    <a:pt x="1" y="44"/>
                    <a:pt x="2" y="46"/>
                    <a:pt x="4" y="46"/>
                  </a:cubicBezTo>
                  <a:cubicBezTo>
                    <a:pt x="6" y="46"/>
                    <a:pt x="8" y="44"/>
                    <a:pt x="8" y="4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4" name="Freeform 160"/>
            <p:cNvSpPr>
              <a:spLocks/>
            </p:cNvSpPr>
            <p:nvPr/>
          </p:nvSpPr>
          <p:spPr bwMode="auto">
            <a:xfrm>
              <a:off x="2511425" y="3197225"/>
              <a:ext cx="214312" cy="41275"/>
            </a:xfrm>
            <a:custGeom>
              <a:avLst/>
              <a:gdLst>
                <a:gd name="T0" fmla="*/ 4 w 57"/>
                <a:gd name="T1" fmla="*/ 10 h 11"/>
                <a:gd name="T2" fmla="*/ 30 w 57"/>
                <a:gd name="T3" fmla="*/ 11 h 11"/>
                <a:gd name="T4" fmla="*/ 53 w 57"/>
                <a:gd name="T5" fmla="*/ 8 h 11"/>
                <a:gd name="T6" fmla="*/ 51 w 57"/>
                <a:gd name="T7" fmla="*/ 1 h 11"/>
                <a:gd name="T8" fmla="*/ 29 w 57"/>
                <a:gd name="T9" fmla="*/ 4 h 11"/>
                <a:gd name="T10" fmla="*/ 4 w 57"/>
                <a:gd name="T11" fmla="*/ 2 h 11"/>
                <a:gd name="T12" fmla="*/ 0 w 57"/>
                <a:gd name="T13" fmla="*/ 6 h 11"/>
                <a:gd name="T14" fmla="*/ 4 w 57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1">
                  <a:moveTo>
                    <a:pt x="4" y="10"/>
                  </a:moveTo>
                  <a:cubicBezTo>
                    <a:pt x="13" y="11"/>
                    <a:pt x="21" y="11"/>
                    <a:pt x="30" y="11"/>
                  </a:cubicBezTo>
                  <a:cubicBezTo>
                    <a:pt x="37" y="11"/>
                    <a:pt x="46" y="11"/>
                    <a:pt x="53" y="8"/>
                  </a:cubicBezTo>
                  <a:cubicBezTo>
                    <a:pt x="57" y="7"/>
                    <a:pt x="55" y="0"/>
                    <a:pt x="51" y="1"/>
                  </a:cubicBezTo>
                  <a:cubicBezTo>
                    <a:pt x="44" y="4"/>
                    <a:pt x="36" y="4"/>
                    <a:pt x="29" y="4"/>
                  </a:cubicBezTo>
                  <a:cubicBezTo>
                    <a:pt x="21" y="4"/>
                    <a:pt x="12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10"/>
                    <a:pt x="4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5" name="Freeform 161"/>
            <p:cNvSpPr>
              <a:spLocks/>
            </p:cNvSpPr>
            <p:nvPr/>
          </p:nvSpPr>
          <p:spPr bwMode="auto">
            <a:xfrm>
              <a:off x="2522538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6" name="Freeform 162"/>
            <p:cNvSpPr>
              <a:spLocks/>
            </p:cNvSpPr>
            <p:nvPr/>
          </p:nvSpPr>
          <p:spPr bwMode="auto">
            <a:xfrm>
              <a:off x="2571750" y="3208338"/>
              <a:ext cx="30162" cy="176213"/>
            </a:xfrm>
            <a:custGeom>
              <a:avLst/>
              <a:gdLst>
                <a:gd name="T0" fmla="*/ 0 w 8"/>
                <a:gd name="T1" fmla="*/ 5 h 47"/>
                <a:gd name="T2" fmla="*/ 0 w 8"/>
                <a:gd name="T3" fmla="*/ 42 h 47"/>
                <a:gd name="T4" fmla="*/ 8 w 8"/>
                <a:gd name="T5" fmla="*/ 42 h 47"/>
                <a:gd name="T6" fmla="*/ 8 w 8"/>
                <a:gd name="T7" fmla="*/ 5 h 47"/>
                <a:gd name="T8" fmla="*/ 0 w 8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8" y="47"/>
                    <a:pt x="8" y="42"/>
                  </a:cubicBezTo>
                  <a:cubicBezTo>
                    <a:pt x="8" y="30"/>
                    <a:pt x="8" y="18"/>
                    <a:pt x="8" y="5"/>
                  </a:cubicBezTo>
                  <a:cubicBezTo>
                    <a:pt x="8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7" name="Freeform 163"/>
            <p:cNvSpPr>
              <a:spLocks/>
            </p:cNvSpPr>
            <p:nvPr/>
          </p:nvSpPr>
          <p:spPr bwMode="auto">
            <a:xfrm>
              <a:off x="2632075" y="3208338"/>
              <a:ext cx="25400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8" name="Freeform 164"/>
            <p:cNvSpPr>
              <a:spLocks/>
            </p:cNvSpPr>
            <p:nvPr/>
          </p:nvSpPr>
          <p:spPr bwMode="auto">
            <a:xfrm>
              <a:off x="2679700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9" name="Rectangle 165"/>
            <p:cNvSpPr>
              <a:spLocks noChangeArrowheads="1"/>
            </p:cNvSpPr>
            <p:nvPr/>
          </p:nvSpPr>
          <p:spPr bwMode="auto">
            <a:xfrm>
              <a:off x="2605088" y="203200"/>
              <a:ext cx="26987" cy="4318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4" name="组合 47243"/>
          <p:cNvGrpSpPr/>
          <p:nvPr/>
        </p:nvGrpSpPr>
        <p:grpSpPr>
          <a:xfrm>
            <a:off x="306456" y="745690"/>
            <a:ext cx="630204" cy="2606961"/>
            <a:chOff x="1023938" y="1443038"/>
            <a:chExt cx="661987" cy="2738438"/>
          </a:xfrm>
        </p:grpSpPr>
        <p:sp>
          <p:nvSpPr>
            <p:cNvPr id="47210" name="Freeform 166"/>
            <p:cNvSpPr>
              <a:spLocks noEditPoints="1"/>
            </p:cNvSpPr>
            <p:nvPr/>
          </p:nvSpPr>
          <p:spPr bwMode="auto">
            <a:xfrm>
              <a:off x="1023938" y="2046288"/>
              <a:ext cx="661987" cy="1116013"/>
            </a:xfrm>
            <a:custGeom>
              <a:avLst/>
              <a:gdLst>
                <a:gd name="T0" fmla="*/ 99 w 176"/>
                <a:gd name="T1" fmla="*/ 297 h 297"/>
                <a:gd name="T2" fmla="*/ 77 w 176"/>
                <a:gd name="T3" fmla="*/ 297 h 297"/>
                <a:gd name="T4" fmla="*/ 0 w 176"/>
                <a:gd name="T5" fmla="*/ 220 h 297"/>
                <a:gd name="T6" fmla="*/ 0 w 176"/>
                <a:gd name="T7" fmla="*/ 77 h 297"/>
                <a:gd name="T8" fmla="*/ 77 w 176"/>
                <a:gd name="T9" fmla="*/ 0 h 297"/>
                <a:gd name="T10" fmla="*/ 99 w 176"/>
                <a:gd name="T11" fmla="*/ 0 h 297"/>
                <a:gd name="T12" fmla="*/ 176 w 176"/>
                <a:gd name="T13" fmla="*/ 77 h 297"/>
                <a:gd name="T14" fmla="*/ 176 w 176"/>
                <a:gd name="T15" fmla="*/ 220 h 297"/>
                <a:gd name="T16" fmla="*/ 99 w 176"/>
                <a:gd name="T17" fmla="*/ 297 h 297"/>
                <a:gd name="T18" fmla="*/ 77 w 176"/>
                <a:gd name="T19" fmla="*/ 6 h 297"/>
                <a:gd name="T20" fmla="*/ 7 w 176"/>
                <a:gd name="T21" fmla="*/ 77 h 297"/>
                <a:gd name="T22" fmla="*/ 7 w 176"/>
                <a:gd name="T23" fmla="*/ 220 h 297"/>
                <a:gd name="T24" fmla="*/ 77 w 176"/>
                <a:gd name="T25" fmla="*/ 291 h 297"/>
                <a:gd name="T26" fmla="*/ 99 w 176"/>
                <a:gd name="T27" fmla="*/ 291 h 297"/>
                <a:gd name="T28" fmla="*/ 170 w 176"/>
                <a:gd name="T29" fmla="*/ 220 h 297"/>
                <a:gd name="T30" fmla="*/ 170 w 176"/>
                <a:gd name="T31" fmla="*/ 77 h 297"/>
                <a:gd name="T32" fmla="*/ 99 w 176"/>
                <a:gd name="T33" fmla="*/ 6 h 297"/>
                <a:gd name="T34" fmla="*/ 77 w 176"/>
                <a:gd name="T35" fmla="*/ 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297">
                  <a:moveTo>
                    <a:pt x="99" y="297"/>
                  </a:moveTo>
                  <a:cubicBezTo>
                    <a:pt x="77" y="297"/>
                    <a:pt x="77" y="297"/>
                    <a:pt x="77" y="297"/>
                  </a:cubicBezTo>
                  <a:cubicBezTo>
                    <a:pt x="35" y="297"/>
                    <a:pt x="0" y="262"/>
                    <a:pt x="0" y="22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5" y="0"/>
                    <a:pt x="7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42" y="0"/>
                    <a:pt x="176" y="34"/>
                    <a:pt x="176" y="77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62"/>
                    <a:pt x="142" y="297"/>
                    <a:pt x="99" y="297"/>
                  </a:cubicBezTo>
                  <a:close/>
                  <a:moveTo>
                    <a:pt x="77" y="6"/>
                  </a:moveTo>
                  <a:cubicBezTo>
                    <a:pt x="38" y="6"/>
                    <a:pt x="7" y="38"/>
                    <a:pt x="7" y="77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59"/>
                    <a:pt x="38" y="291"/>
                    <a:pt x="77" y="291"/>
                  </a:cubicBezTo>
                  <a:cubicBezTo>
                    <a:pt x="99" y="291"/>
                    <a:pt x="99" y="291"/>
                    <a:pt x="99" y="291"/>
                  </a:cubicBezTo>
                  <a:cubicBezTo>
                    <a:pt x="139" y="291"/>
                    <a:pt x="170" y="259"/>
                    <a:pt x="170" y="220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70" y="38"/>
                    <a:pt x="139" y="6"/>
                    <a:pt x="99" y="6"/>
                  </a:cubicBezTo>
                  <a:lnTo>
                    <a:pt x="77" y="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1" name="Freeform 167"/>
            <p:cNvSpPr>
              <a:spLocks noEditPoints="1"/>
            </p:cNvSpPr>
            <p:nvPr/>
          </p:nvSpPr>
          <p:spPr bwMode="auto">
            <a:xfrm>
              <a:off x="1125538" y="2046288"/>
              <a:ext cx="473075" cy="1123950"/>
            </a:xfrm>
            <a:custGeom>
              <a:avLst/>
              <a:gdLst>
                <a:gd name="T0" fmla="*/ 63 w 126"/>
                <a:gd name="T1" fmla="*/ 299 h 299"/>
                <a:gd name="T2" fmla="*/ 0 w 126"/>
                <a:gd name="T3" fmla="*/ 236 h 299"/>
                <a:gd name="T4" fmla="*/ 0 w 126"/>
                <a:gd name="T5" fmla="*/ 63 h 299"/>
                <a:gd name="T6" fmla="*/ 63 w 126"/>
                <a:gd name="T7" fmla="*/ 0 h 299"/>
                <a:gd name="T8" fmla="*/ 126 w 126"/>
                <a:gd name="T9" fmla="*/ 63 h 299"/>
                <a:gd name="T10" fmla="*/ 126 w 126"/>
                <a:gd name="T11" fmla="*/ 236 h 299"/>
                <a:gd name="T12" fmla="*/ 63 w 126"/>
                <a:gd name="T13" fmla="*/ 299 h 299"/>
                <a:gd name="T14" fmla="*/ 63 w 126"/>
                <a:gd name="T15" fmla="*/ 6 h 299"/>
                <a:gd name="T16" fmla="*/ 6 w 126"/>
                <a:gd name="T17" fmla="*/ 63 h 299"/>
                <a:gd name="T18" fmla="*/ 6 w 126"/>
                <a:gd name="T19" fmla="*/ 236 h 299"/>
                <a:gd name="T20" fmla="*/ 63 w 126"/>
                <a:gd name="T21" fmla="*/ 292 h 299"/>
                <a:gd name="T22" fmla="*/ 120 w 126"/>
                <a:gd name="T23" fmla="*/ 236 h 299"/>
                <a:gd name="T24" fmla="*/ 120 w 126"/>
                <a:gd name="T25" fmla="*/ 63 h 299"/>
                <a:gd name="T26" fmla="*/ 63 w 126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99">
                  <a:moveTo>
                    <a:pt x="63" y="299"/>
                  </a:moveTo>
                  <a:cubicBezTo>
                    <a:pt x="28" y="299"/>
                    <a:pt x="0" y="270"/>
                    <a:pt x="0" y="2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8" y="0"/>
                    <a:pt x="126" y="28"/>
                    <a:pt x="126" y="63"/>
                  </a:cubicBezTo>
                  <a:cubicBezTo>
                    <a:pt x="126" y="236"/>
                    <a:pt x="126" y="236"/>
                    <a:pt x="126" y="236"/>
                  </a:cubicBezTo>
                  <a:cubicBezTo>
                    <a:pt x="126" y="270"/>
                    <a:pt x="98" y="299"/>
                    <a:pt x="63" y="299"/>
                  </a:cubicBezTo>
                  <a:close/>
                  <a:moveTo>
                    <a:pt x="63" y="6"/>
                  </a:moveTo>
                  <a:cubicBezTo>
                    <a:pt x="32" y="6"/>
                    <a:pt x="6" y="31"/>
                    <a:pt x="6" y="63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6" y="267"/>
                    <a:pt x="32" y="292"/>
                    <a:pt x="63" y="292"/>
                  </a:cubicBezTo>
                  <a:cubicBezTo>
                    <a:pt x="94" y="292"/>
                    <a:pt x="120" y="267"/>
                    <a:pt x="120" y="236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31"/>
                    <a:pt x="94" y="6"/>
                    <a:pt x="63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2" name="Freeform 168"/>
            <p:cNvSpPr>
              <a:spLocks noEditPoints="1"/>
            </p:cNvSpPr>
            <p:nvPr/>
          </p:nvSpPr>
          <p:spPr bwMode="auto">
            <a:xfrm>
              <a:off x="1268413" y="2046288"/>
              <a:ext cx="187325" cy="1123950"/>
            </a:xfrm>
            <a:custGeom>
              <a:avLst/>
              <a:gdLst>
                <a:gd name="T0" fmla="*/ 25 w 50"/>
                <a:gd name="T1" fmla="*/ 299 h 299"/>
                <a:gd name="T2" fmla="*/ 0 w 50"/>
                <a:gd name="T3" fmla="*/ 274 h 299"/>
                <a:gd name="T4" fmla="*/ 0 w 50"/>
                <a:gd name="T5" fmla="*/ 25 h 299"/>
                <a:gd name="T6" fmla="*/ 25 w 50"/>
                <a:gd name="T7" fmla="*/ 0 h 299"/>
                <a:gd name="T8" fmla="*/ 50 w 50"/>
                <a:gd name="T9" fmla="*/ 25 h 299"/>
                <a:gd name="T10" fmla="*/ 50 w 50"/>
                <a:gd name="T11" fmla="*/ 274 h 299"/>
                <a:gd name="T12" fmla="*/ 25 w 50"/>
                <a:gd name="T13" fmla="*/ 299 h 299"/>
                <a:gd name="T14" fmla="*/ 25 w 50"/>
                <a:gd name="T15" fmla="*/ 6 h 299"/>
                <a:gd name="T16" fmla="*/ 6 w 50"/>
                <a:gd name="T17" fmla="*/ 25 h 299"/>
                <a:gd name="T18" fmla="*/ 6 w 50"/>
                <a:gd name="T19" fmla="*/ 274 h 299"/>
                <a:gd name="T20" fmla="*/ 25 w 50"/>
                <a:gd name="T21" fmla="*/ 292 h 299"/>
                <a:gd name="T22" fmla="*/ 44 w 50"/>
                <a:gd name="T23" fmla="*/ 274 h 299"/>
                <a:gd name="T24" fmla="*/ 44 w 50"/>
                <a:gd name="T25" fmla="*/ 25 h 299"/>
                <a:gd name="T26" fmla="*/ 25 w 50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99">
                  <a:moveTo>
                    <a:pt x="25" y="299"/>
                  </a:moveTo>
                  <a:cubicBezTo>
                    <a:pt x="11" y="299"/>
                    <a:pt x="0" y="287"/>
                    <a:pt x="0" y="27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50" y="287"/>
                    <a:pt x="39" y="299"/>
                    <a:pt x="25" y="299"/>
                  </a:cubicBezTo>
                  <a:close/>
                  <a:moveTo>
                    <a:pt x="25" y="6"/>
                  </a:moveTo>
                  <a:cubicBezTo>
                    <a:pt x="15" y="6"/>
                    <a:pt x="6" y="14"/>
                    <a:pt x="6" y="25"/>
                  </a:cubicBezTo>
                  <a:cubicBezTo>
                    <a:pt x="6" y="274"/>
                    <a:pt x="6" y="274"/>
                    <a:pt x="6" y="274"/>
                  </a:cubicBezTo>
                  <a:cubicBezTo>
                    <a:pt x="6" y="284"/>
                    <a:pt x="15" y="292"/>
                    <a:pt x="25" y="292"/>
                  </a:cubicBezTo>
                  <a:cubicBezTo>
                    <a:pt x="35" y="292"/>
                    <a:pt x="44" y="284"/>
                    <a:pt x="44" y="27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14"/>
                    <a:pt x="35" y="6"/>
                    <a:pt x="25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3" name="Freeform 169"/>
            <p:cNvSpPr>
              <a:spLocks/>
            </p:cNvSpPr>
            <p:nvPr/>
          </p:nvSpPr>
          <p:spPr bwMode="auto">
            <a:xfrm>
              <a:off x="1265238" y="1968500"/>
              <a:ext cx="231775" cy="120650"/>
            </a:xfrm>
            <a:custGeom>
              <a:avLst/>
              <a:gdLst>
                <a:gd name="T0" fmla="*/ 6 w 62"/>
                <a:gd name="T1" fmla="*/ 25 h 32"/>
                <a:gd name="T2" fmla="*/ 6 w 62"/>
                <a:gd name="T3" fmla="*/ 14 h 32"/>
                <a:gd name="T4" fmla="*/ 6 w 62"/>
                <a:gd name="T5" fmla="*/ 8 h 32"/>
                <a:gd name="T6" fmla="*/ 6 w 62"/>
                <a:gd name="T7" fmla="*/ 8 h 32"/>
                <a:gd name="T8" fmla="*/ 7 w 62"/>
                <a:gd name="T9" fmla="*/ 8 h 32"/>
                <a:gd name="T10" fmla="*/ 9 w 62"/>
                <a:gd name="T11" fmla="*/ 8 h 32"/>
                <a:gd name="T12" fmla="*/ 31 w 62"/>
                <a:gd name="T13" fmla="*/ 7 h 32"/>
                <a:gd name="T14" fmla="*/ 53 w 62"/>
                <a:gd name="T15" fmla="*/ 8 h 32"/>
                <a:gd name="T16" fmla="*/ 55 w 62"/>
                <a:gd name="T17" fmla="*/ 8 h 32"/>
                <a:gd name="T18" fmla="*/ 56 w 62"/>
                <a:gd name="T19" fmla="*/ 9 h 32"/>
                <a:gd name="T20" fmla="*/ 56 w 62"/>
                <a:gd name="T21" fmla="*/ 15 h 32"/>
                <a:gd name="T22" fmla="*/ 54 w 62"/>
                <a:gd name="T23" fmla="*/ 26 h 32"/>
                <a:gd name="T24" fmla="*/ 60 w 62"/>
                <a:gd name="T25" fmla="*/ 28 h 32"/>
                <a:gd name="T26" fmla="*/ 62 w 62"/>
                <a:gd name="T27" fmla="*/ 14 h 32"/>
                <a:gd name="T28" fmla="*/ 59 w 62"/>
                <a:gd name="T29" fmla="*/ 3 h 32"/>
                <a:gd name="T30" fmla="*/ 54 w 62"/>
                <a:gd name="T31" fmla="*/ 2 h 32"/>
                <a:gd name="T32" fmla="*/ 46 w 62"/>
                <a:gd name="T33" fmla="*/ 1 h 32"/>
                <a:gd name="T34" fmla="*/ 32 w 62"/>
                <a:gd name="T35" fmla="*/ 0 h 32"/>
                <a:gd name="T36" fmla="*/ 4 w 62"/>
                <a:gd name="T37" fmla="*/ 2 h 32"/>
                <a:gd name="T38" fmla="*/ 0 w 62"/>
                <a:gd name="T39" fmla="*/ 9 h 32"/>
                <a:gd name="T40" fmla="*/ 0 w 62"/>
                <a:gd name="T41" fmla="*/ 25 h 32"/>
                <a:gd name="T42" fmla="*/ 6 w 62"/>
                <a:gd name="T4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6" y="25"/>
                  </a:moveTo>
                  <a:cubicBezTo>
                    <a:pt x="6" y="21"/>
                    <a:pt x="6" y="17"/>
                    <a:pt x="6" y="14"/>
                  </a:cubicBezTo>
                  <a:cubicBezTo>
                    <a:pt x="6" y="12"/>
                    <a:pt x="6" y="9"/>
                    <a:pt x="6" y="8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17" y="7"/>
                    <a:pt x="24" y="6"/>
                    <a:pt x="31" y="7"/>
                  </a:cubicBezTo>
                  <a:cubicBezTo>
                    <a:pt x="39" y="7"/>
                    <a:pt x="46" y="7"/>
                    <a:pt x="53" y="8"/>
                  </a:cubicBezTo>
                  <a:cubicBezTo>
                    <a:pt x="53" y="8"/>
                    <a:pt x="56" y="8"/>
                    <a:pt x="55" y="8"/>
                  </a:cubicBezTo>
                  <a:cubicBezTo>
                    <a:pt x="55" y="8"/>
                    <a:pt x="56" y="9"/>
                    <a:pt x="56" y="9"/>
                  </a:cubicBezTo>
                  <a:cubicBezTo>
                    <a:pt x="56" y="11"/>
                    <a:pt x="56" y="13"/>
                    <a:pt x="56" y="15"/>
                  </a:cubicBezTo>
                  <a:cubicBezTo>
                    <a:pt x="56" y="19"/>
                    <a:pt x="55" y="23"/>
                    <a:pt x="54" y="26"/>
                  </a:cubicBezTo>
                  <a:cubicBezTo>
                    <a:pt x="53" y="30"/>
                    <a:pt x="59" y="32"/>
                    <a:pt x="60" y="28"/>
                  </a:cubicBezTo>
                  <a:cubicBezTo>
                    <a:pt x="62" y="23"/>
                    <a:pt x="62" y="19"/>
                    <a:pt x="62" y="14"/>
                  </a:cubicBezTo>
                  <a:cubicBezTo>
                    <a:pt x="62" y="11"/>
                    <a:pt x="62" y="5"/>
                    <a:pt x="59" y="3"/>
                  </a:cubicBezTo>
                  <a:cubicBezTo>
                    <a:pt x="58" y="2"/>
                    <a:pt x="56" y="2"/>
                    <a:pt x="54" y="2"/>
                  </a:cubicBezTo>
                  <a:cubicBezTo>
                    <a:pt x="52" y="1"/>
                    <a:pt x="49" y="1"/>
                    <a:pt x="46" y="1"/>
                  </a:cubicBezTo>
                  <a:cubicBezTo>
                    <a:pt x="42" y="1"/>
                    <a:pt x="37" y="0"/>
                    <a:pt x="32" y="0"/>
                  </a:cubicBezTo>
                  <a:cubicBezTo>
                    <a:pt x="23" y="0"/>
                    <a:pt x="14" y="1"/>
                    <a:pt x="4" y="2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4"/>
                    <a:pt x="0" y="20"/>
                    <a:pt x="0" y="25"/>
                  </a:cubicBezTo>
                  <a:cubicBezTo>
                    <a:pt x="0" y="29"/>
                    <a:pt x="6" y="29"/>
                    <a:pt x="6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4" name="Freeform 170"/>
            <p:cNvSpPr>
              <a:spLocks/>
            </p:cNvSpPr>
            <p:nvPr/>
          </p:nvSpPr>
          <p:spPr bwMode="auto">
            <a:xfrm>
              <a:off x="1331913" y="1905000"/>
              <a:ext cx="90487" cy="82550"/>
            </a:xfrm>
            <a:custGeom>
              <a:avLst/>
              <a:gdLst>
                <a:gd name="T0" fmla="*/ 6 w 24"/>
                <a:gd name="T1" fmla="*/ 17 h 22"/>
                <a:gd name="T2" fmla="*/ 6 w 24"/>
                <a:gd name="T3" fmla="*/ 17 h 22"/>
                <a:gd name="T4" fmla="*/ 6 w 24"/>
                <a:gd name="T5" fmla="*/ 17 h 22"/>
                <a:gd name="T6" fmla="*/ 6 w 24"/>
                <a:gd name="T7" fmla="*/ 16 h 22"/>
                <a:gd name="T8" fmla="*/ 6 w 24"/>
                <a:gd name="T9" fmla="*/ 14 h 22"/>
                <a:gd name="T10" fmla="*/ 6 w 24"/>
                <a:gd name="T11" fmla="*/ 13 h 22"/>
                <a:gd name="T12" fmla="*/ 6 w 24"/>
                <a:gd name="T13" fmla="*/ 12 h 22"/>
                <a:gd name="T14" fmla="*/ 6 w 24"/>
                <a:gd name="T15" fmla="*/ 11 h 22"/>
                <a:gd name="T16" fmla="*/ 7 w 24"/>
                <a:gd name="T17" fmla="*/ 11 h 22"/>
                <a:gd name="T18" fmla="*/ 7 w 24"/>
                <a:gd name="T19" fmla="*/ 10 h 22"/>
                <a:gd name="T20" fmla="*/ 7 w 24"/>
                <a:gd name="T21" fmla="*/ 10 h 22"/>
                <a:gd name="T22" fmla="*/ 8 w 24"/>
                <a:gd name="T23" fmla="*/ 9 h 22"/>
                <a:gd name="T24" fmla="*/ 8 w 24"/>
                <a:gd name="T25" fmla="*/ 9 h 22"/>
                <a:gd name="T26" fmla="*/ 8 w 24"/>
                <a:gd name="T27" fmla="*/ 8 h 22"/>
                <a:gd name="T28" fmla="*/ 9 w 24"/>
                <a:gd name="T29" fmla="*/ 8 h 22"/>
                <a:gd name="T30" fmla="*/ 9 w 24"/>
                <a:gd name="T31" fmla="*/ 8 h 22"/>
                <a:gd name="T32" fmla="*/ 9 w 24"/>
                <a:gd name="T33" fmla="*/ 7 h 22"/>
                <a:gd name="T34" fmla="*/ 10 w 24"/>
                <a:gd name="T35" fmla="*/ 7 h 22"/>
                <a:gd name="T36" fmla="*/ 10 w 24"/>
                <a:gd name="T37" fmla="*/ 7 h 22"/>
                <a:gd name="T38" fmla="*/ 11 w 24"/>
                <a:gd name="T39" fmla="*/ 6 h 22"/>
                <a:gd name="T40" fmla="*/ 11 w 24"/>
                <a:gd name="T41" fmla="*/ 6 h 22"/>
                <a:gd name="T42" fmla="*/ 12 w 24"/>
                <a:gd name="T43" fmla="*/ 6 h 22"/>
                <a:gd name="T44" fmla="*/ 12 w 24"/>
                <a:gd name="T45" fmla="*/ 6 h 22"/>
                <a:gd name="T46" fmla="*/ 13 w 24"/>
                <a:gd name="T47" fmla="*/ 6 h 22"/>
                <a:gd name="T48" fmla="*/ 13 w 24"/>
                <a:gd name="T49" fmla="*/ 6 h 22"/>
                <a:gd name="T50" fmla="*/ 13 w 24"/>
                <a:gd name="T51" fmla="*/ 6 h 22"/>
                <a:gd name="T52" fmla="*/ 14 w 24"/>
                <a:gd name="T53" fmla="*/ 7 h 22"/>
                <a:gd name="T54" fmla="*/ 14 w 24"/>
                <a:gd name="T55" fmla="*/ 7 h 22"/>
                <a:gd name="T56" fmla="*/ 15 w 24"/>
                <a:gd name="T57" fmla="*/ 7 h 22"/>
                <a:gd name="T58" fmla="*/ 15 w 24"/>
                <a:gd name="T59" fmla="*/ 7 h 22"/>
                <a:gd name="T60" fmla="*/ 15 w 24"/>
                <a:gd name="T61" fmla="*/ 7 h 22"/>
                <a:gd name="T62" fmla="*/ 15 w 24"/>
                <a:gd name="T63" fmla="*/ 7 h 22"/>
                <a:gd name="T64" fmla="*/ 15 w 24"/>
                <a:gd name="T65" fmla="*/ 8 h 22"/>
                <a:gd name="T66" fmla="*/ 15 w 24"/>
                <a:gd name="T67" fmla="*/ 8 h 22"/>
                <a:gd name="T68" fmla="*/ 16 w 24"/>
                <a:gd name="T69" fmla="*/ 8 h 22"/>
                <a:gd name="T70" fmla="*/ 16 w 24"/>
                <a:gd name="T71" fmla="*/ 9 h 22"/>
                <a:gd name="T72" fmla="*/ 16 w 24"/>
                <a:gd name="T73" fmla="*/ 9 h 22"/>
                <a:gd name="T74" fmla="*/ 17 w 24"/>
                <a:gd name="T75" fmla="*/ 19 h 22"/>
                <a:gd name="T76" fmla="*/ 21 w 24"/>
                <a:gd name="T77" fmla="*/ 22 h 22"/>
                <a:gd name="T78" fmla="*/ 24 w 24"/>
                <a:gd name="T79" fmla="*/ 19 h 22"/>
                <a:gd name="T80" fmla="*/ 22 w 24"/>
                <a:gd name="T81" fmla="*/ 8 h 22"/>
                <a:gd name="T82" fmla="*/ 16 w 24"/>
                <a:gd name="T83" fmla="*/ 1 h 22"/>
                <a:gd name="T84" fmla="*/ 7 w 24"/>
                <a:gd name="T85" fmla="*/ 1 h 22"/>
                <a:gd name="T86" fmla="*/ 1 w 24"/>
                <a:gd name="T87" fmla="*/ 9 h 22"/>
                <a:gd name="T88" fmla="*/ 0 w 24"/>
                <a:gd name="T89" fmla="*/ 19 h 22"/>
                <a:gd name="T90" fmla="*/ 4 w 24"/>
                <a:gd name="T91" fmla="*/ 21 h 22"/>
                <a:gd name="T92" fmla="*/ 6 w 24"/>
                <a:gd name="T9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22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6" y="16"/>
                    <a:pt x="6" y="15"/>
                    <a:pt x="6" y="14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9"/>
                    <a:pt x="8" y="9"/>
                  </a:cubicBezTo>
                  <a:cubicBezTo>
                    <a:pt x="8" y="8"/>
                    <a:pt x="7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7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0" y="7"/>
                    <a:pt x="9" y="7"/>
                    <a:pt x="10" y="7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3" y="6"/>
                    <a:pt x="13" y="6"/>
                  </a:cubicBezTo>
                  <a:cubicBezTo>
                    <a:pt x="13" y="6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3" y="6"/>
                    <a:pt x="14" y="7"/>
                  </a:cubicBezTo>
                  <a:cubicBezTo>
                    <a:pt x="14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6" y="8"/>
                    <a:pt x="15" y="7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7" y="13"/>
                    <a:pt x="18" y="15"/>
                    <a:pt x="17" y="19"/>
                  </a:cubicBezTo>
                  <a:cubicBezTo>
                    <a:pt x="17" y="20"/>
                    <a:pt x="19" y="22"/>
                    <a:pt x="21" y="22"/>
                  </a:cubicBezTo>
                  <a:cubicBezTo>
                    <a:pt x="22" y="22"/>
                    <a:pt x="24" y="21"/>
                    <a:pt x="24" y="19"/>
                  </a:cubicBezTo>
                  <a:cubicBezTo>
                    <a:pt x="24" y="15"/>
                    <a:pt x="23" y="11"/>
                    <a:pt x="22" y="8"/>
                  </a:cubicBezTo>
                  <a:cubicBezTo>
                    <a:pt x="21" y="5"/>
                    <a:pt x="19" y="2"/>
                    <a:pt x="16" y="1"/>
                  </a:cubicBezTo>
                  <a:cubicBezTo>
                    <a:pt x="13" y="0"/>
                    <a:pt x="10" y="0"/>
                    <a:pt x="7" y="1"/>
                  </a:cubicBezTo>
                  <a:cubicBezTo>
                    <a:pt x="4" y="3"/>
                    <a:pt x="2" y="6"/>
                    <a:pt x="1" y="9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1" y="21"/>
                    <a:pt x="3" y="22"/>
                    <a:pt x="4" y="21"/>
                  </a:cubicBezTo>
                  <a:cubicBezTo>
                    <a:pt x="6" y="21"/>
                    <a:pt x="7" y="19"/>
                    <a:pt x="6" y="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5" name="Freeform 171"/>
            <p:cNvSpPr>
              <a:spLocks/>
            </p:cNvSpPr>
            <p:nvPr/>
          </p:nvSpPr>
          <p:spPr bwMode="auto">
            <a:xfrm>
              <a:off x="1265238" y="3121025"/>
              <a:ext cx="231775" cy="120650"/>
            </a:xfrm>
            <a:custGeom>
              <a:avLst/>
              <a:gdLst>
                <a:gd name="T0" fmla="*/ 0 w 62"/>
                <a:gd name="T1" fmla="*/ 7 h 32"/>
                <a:gd name="T2" fmla="*/ 0 w 62"/>
                <a:gd name="T3" fmla="*/ 22 h 32"/>
                <a:gd name="T4" fmla="*/ 4 w 62"/>
                <a:gd name="T5" fmla="*/ 30 h 32"/>
                <a:gd name="T6" fmla="*/ 32 w 62"/>
                <a:gd name="T7" fmla="*/ 31 h 32"/>
                <a:gd name="T8" fmla="*/ 46 w 62"/>
                <a:gd name="T9" fmla="*/ 31 h 32"/>
                <a:gd name="T10" fmla="*/ 54 w 62"/>
                <a:gd name="T11" fmla="*/ 30 h 32"/>
                <a:gd name="T12" fmla="*/ 59 w 62"/>
                <a:gd name="T13" fmla="*/ 29 h 32"/>
                <a:gd name="T14" fmla="*/ 62 w 62"/>
                <a:gd name="T15" fmla="*/ 18 h 32"/>
                <a:gd name="T16" fmla="*/ 60 w 62"/>
                <a:gd name="T17" fmla="*/ 4 h 32"/>
                <a:gd name="T18" fmla="*/ 54 w 62"/>
                <a:gd name="T19" fmla="*/ 6 h 32"/>
                <a:gd name="T20" fmla="*/ 56 w 62"/>
                <a:gd name="T21" fmla="*/ 16 h 32"/>
                <a:gd name="T22" fmla="*/ 56 w 62"/>
                <a:gd name="T23" fmla="*/ 22 h 32"/>
                <a:gd name="T24" fmla="*/ 55 w 62"/>
                <a:gd name="T25" fmla="*/ 24 h 32"/>
                <a:gd name="T26" fmla="*/ 53 w 62"/>
                <a:gd name="T27" fmla="*/ 24 h 32"/>
                <a:gd name="T28" fmla="*/ 31 w 62"/>
                <a:gd name="T29" fmla="*/ 25 h 32"/>
                <a:gd name="T30" fmla="*/ 10 w 62"/>
                <a:gd name="T31" fmla="*/ 24 h 32"/>
                <a:gd name="T32" fmla="*/ 7 w 62"/>
                <a:gd name="T33" fmla="*/ 24 h 32"/>
                <a:gd name="T34" fmla="*/ 6 w 62"/>
                <a:gd name="T35" fmla="*/ 25 h 32"/>
                <a:gd name="T36" fmla="*/ 6 w 62"/>
                <a:gd name="T37" fmla="*/ 21 h 32"/>
                <a:gd name="T38" fmla="*/ 6 w 62"/>
                <a:gd name="T39" fmla="*/ 19 h 32"/>
                <a:gd name="T40" fmla="*/ 6 w 62"/>
                <a:gd name="T41" fmla="*/ 7 h 32"/>
                <a:gd name="T42" fmla="*/ 0 w 62"/>
                <a:gd name="T4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0" y="7"/>
                  </a:moveTo>
                  <a:cubicBezTo>
                    <a:pt x="0" y="12"/>
                    <a:pt x="0" y="17"/>
                    <a:pt x="0" y="22"/>
                  </a:cubicBezTo>
                  <a:cubicBezTo>
                    <a:pt x="0" y="26"/>
                    <a:pt x="0" y="29"/>
                    <a:pt x="4" y="30"/>
                  </a:cubicBezTo>
                  <a:cubicBezTo>
                    <a:pt x="14" y="31"/>
                    <a:pt x="23" y="32"/>
                    <a:pt x="32" y="31"/>
                  </a:cubicBezTo>
                  <a:cubicBezTo>
                    <a:pt x="37" y="31"/>
                    <a:pt x="42" y="31"/>
                    <a:pt x="46" y="31"/>
                  </a:cubicBezTo>
                  <a:cubicBezTo>
                    <a:pt x="49" y="31"/>
                    <a:pt x="52" y="30"/>
                    <a:pt x="54" y="30"/>
                  </a:cubicBezTo>
                  <a:cubicBezTo>
                    <a:pt x="56" y="30"/>
                    <a:pt x="58" y="30"/>
                    <a:pt x="59" y="29"/>
                  </a:cubicBezTo>
                  <a:cubicBezTo>
                    <a:pt x="62" y="27"/>
                    <a:pt x="62" y="21"/>
                    <a:pt x="62" y="18"/>
                  </a:cubicBezTo>
                  <a:cubicBezTo>
                    <a:pt x="62" y="13"/>
                    <a:pt x="62" y="9"/>
                    <a:pt x="60" y="4"/>
                  </a:cubicBezTo>
                  <a:cubicBezTo>
                    <a:pt x="59" y="0"/>
                    <a:pt x="53" y="2"/>
                    <a:pt x="54" y="6"/>
                  </a:cubicBezTo>
                  <a:cubicBezTo>
                    <a:pt x="55" y="9"/>
                    <a:pt x="56" y="13"/>
                    <a:pt x="56" y="16"/>
                  </a:cubicBezTo>
                  <a:cubicBezTo>
                    <a:pt x="56" y="18"/>
                    <a:pt x="56" y="20"/>
                    <a:pt x="56" y="22"/>
                  </a:cubicBezTo>
                  <a:cubicBezTo>
                    <a:pt x="56" y="22"/>
                    <a:pt x="56" y="24"/>
                    <a:pt x="55" y="24"/>
                  </a:cubicBezTo>
                  <a:cubicBezTo>
                    <a:pt x="56" y="24"/>
                    <a:pt x="54" y="24"/>
                    <a:pt x="53" y="24"/>
                  </a:cubicBezTo>
                  <a:cubicBezTo>
                    <a:pt x="46" y="25"/>
                    <a:pt x="39" y="25"/>
                    <a:pt x="31" y="25"/>
                  </a:cubicBezTo>
                  <a:cubicBezTo>
                    <a:pt x="24" y="25"/>
                    <a:pt x="17" y="25"/>
                    <a:pt x="10" y="24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6" y="24"/>
                    <a:pt x="5" y="24"/>
                    <a:pt x="6" y="25"/>
                  </a:cubicBezTo>
                  <a:cubicBezTo>
                    <a:pt x="5" y="24"/>
                    <a:pt x="6" y="22"/>
                    <a:pt x="6" y="21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5"/>
                    <a:pt x="6" y="11"/>
                    <a:pt x="6" y="7"/>
                  </a:cubicBezTo>
                  <a:cubicBezTo>
                    <a:pt x="6" y="3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6" name="Freeform 172"/>
            <p:cNvSpPr>
              <a:spLocks/>
            </p:cNvSpPr>
            <p:nvPr/>
          </p:nvSpPr>
          <p:spPr bwMode="auto">
            <a:xfrm>
              <a:off x="1328738" y="3222625"/>
              <a:ext cx="93662" cy="82550"/>
            </a:xfrm>
            <a:custGeom>
              <a:avLst/>
              <a:gdLst>
                <a:gd name="T0" fmla="*/ 1 w 25"/>
                <a:gd name="T1" fmla="*/ 3 h 22"/>
                <a:gd name="T2" fmla="*/ 7 w 25"/>
                <a:gd name="T3" fmla="*/ 20 h 22"/>
                <a:gd name="T4" fmla="*/ 16 w 25"/>
                <a:gd name="T5" fmla="*/ 21 h 22"/>
                <a:gd name="T6" fmla="*/ 23 w 25"/>
                <a:gd name="T7" fmla="*/ 15 h 22"/>
                <a:gd name="T8" fmla="*/ 25 w 25"/>
                <a:gd name="T9" fmla="*/ 3 h 22"/>
                <a:gd name="T10" fmla="*/ 22 w 25"/>
                <a:gd name="T11" fmla="*/ 0 h 22"/>
                <a:gd name="T12" fmla="*/ 18 w 25"/>
                <a:gd name="T13" fmla="*/ 3 h 22"/>
                <a:gd name="T14" fmla="*/ 18 w 25"/>
                <a:gd name="T15" fmla="*/ 7 h 22"/>
                <a:gd name="T16" fmla="*/ 18 w 25"/>
                <a:gd name="T17" fmla="*/ 8 h 22"/>
                <a:gd name="T18" fmla="*/ 18 w 25"/>
                <a:gd name="T19" fmla="*/ 8 h 22"/>
                <a:gd name="T20" fmla="*/ 18 w 25"/>
                <a:gd name="T21" fmla="*/ 9 h 22"/>
                <a:gd name="T22" fmla="*/ 17 w 25"/>
                <a:gd name="T23" fmla="*/ 11 h 22"/>
                <a:gd name="T24" fmla="*/ 17 w 25"/>
                <a:gd name="T25" fmla="*/ 13 h 22"/>
                <a:gd name="T26" fmla="*/ 17 w 25"/>
                <a:gd name="T27" fmla="*/ 13 h 22"/>
                <a:gd name="T28" fmla="*/ 16 w 25"/>
                <a:gd name="T29" fmla="*/ 14 h 22"/>
                <a:gd name="T30" fmla="*/ 16 w 25"/>
                <a:gd name="T31" fmla="*/ 15 h 22"/>
                <a:gd name="T32" fmla="*/ 16 w 25"/>
                <a:gd name="T33" fmla="*/ 15 h 22"/>
                <a:gd name="T34" fmla="*/ 16 w 25"/>
                <a:gd name="T35" fmla="*/ 15 h 22"/>
                <a:gd name="T36" fmla="*/ 15 w 25"/>
                <a:gd name="T37" fmla="*/ 15 h 22"/>
                <a:gd name="T38" fmla="*/ 15 w 25"/>
                <a:gd name="T39" fmla="*/ 15 h 22"/>
                <a:gd name="T40" fmla="*/ 15 w 25"/>
                <a:gd name="T41" fmla="*/ 15 h 22"/>
                <a:gd name="T42" fmla="*/ 14 w 25"/>
                <a:gd name="T43" fmla="*/ 15 h 22"/>
                <a:gd name="T44" fmla="*/ 14 w 25"/>
                <a:gd name="T45" fmla="*/ 15 h 22"/>
                <a:gd name="T46" fmla="*/ 14 w 25"/>
                <a:gd name="T47" fmla="*/ 15 h 22"/>
                <a:gd name="T48" fmla="*/ 13 w 25"/>
                <a:gd name="T49" fmla="*/ 15 h 22"/>
                <a:gd name="T50" fmla="*/ 12 w 25"/>
                <a:gd name="T51" fmla="*/ 15 h 22"/>
                <a:gd name="T52" fmla="*/ 13 w 25"/>
                <a:gd name="T53" fmla="*/ 15 h 22"/>
                <a:gd name="T54" fmla="*/ 12 w 25"/>
                <a:gd name="T55" fmla="*/ 15 h 22"/>
                <a:gd name="T56" fmla="*/ 11 w 25"/>
                <a:gd name="T57" fmla="*/ 15 h 22"/>
                <a:gd name="T58" fmla="*/ 11 w 25"/>
                <a:gd name="T59" fmla="*/ 15 h 22"/>
                <a:gd name="T60" fmla="*/ 11 w 25"/>
                <a:gd name="T61" fmla="*/ 15 h 22"/>
                <a:gd name="T62" fmla="*/ 10 w 25"/>
                <a:gd name="T63" fmla="*/ 14 h 22"/>
                <a:gd name="T64" fmla="*/ 10 w 25"/>
                <a:gd name="T65" fmla="*/ 14 h 22"/>
                <a:gd name="T66" fmla="*/ 10 w 25"/>
                <a:gd name="T67" fmla="*/ 14 h 22"/>
                <a:gd name="T68" fmla="*/ 9 w 25"/>
                <a:gd name="T69" fmla="*/ 13 h 22"/>
                <a:gd name="T70" fmla="*/ 9 w 25"/>
                <a:gd name="T71" fmla="*/ 13 h 22"/>
                <a:gd name="T72" fmla="*/ 9 w 25"/>
                <a:gd name="T73" fmla="*/ 13 h 22"/>
                <a:gd name="T74" fmla="*/ 8 w 25"/>
                <a:gd name="T75" fmla="*/ 12 h 22"/>
                <a:gd name="T76" fmla="*/ 8 w 25"/>
                <a:gd name="T77" fmla="*/ 12 h 22"/>
                <a:gd name="T78" fmla="*/ 8 w 25"/>
                <a:gd name="T79" fmla="*/ 11 h 22"/>
                <a:gd name="T80" fmla="*/ 8 w 25"/>
                <a:gd name="T81" fmla="*/ 11 h 22"/>
                <a:gd name="T82" fmla="*/ 7 w 25"/>
                <a:gd name="T83" fmla="*/ 9 h 22"/>
                <a:gd name="T84" fmla="*/ 7 w 25"/>
                <a:gd name="T85" fmla="*/ 9 h 22"/>
                <a:gd name="T86" fmla="*/ 7 w 25"/>
                <a:gd name="T87" fmla="*/ 9 h 22"/>
                <a:gd name="T88" fmla="*/ 7 w 25"/>
                <a:gd name="T89" fmla="*/ 8 h 22"/>
                <a:gd name="T90" fmla="*/ 7 w 25"/>
                <a:gd name="T91" fmla="*/ 6 h 22"/>
                <a:gd name="T92" fmla="*/ 7 w 25"/>
                <a:gd name="T93" fmla="*/ 5 h 22"/>
                <a:gd name="T94" fmla="*/ 7 w 25"/>
                <a:gd name="T95" fmla="*/ 5 h 22"/>
                <a:gd name="T96" fmla="*/ 7 w 25"/>
                <a:gd name="T97" fmla="*/ 5 h 22"/>
                <a:gd name="T98" fmla="*/ 7 w 25"/>
                <a:gd name="T99" fmla="*/ 4 h 22"/>
                <a:gd name="T100" fmla="*/ 5 w 25"/>
                <a:gd name="T101" fmla="*/ 1 h 22"/>
                <a:gd name="T102" fmla="*/ 1 w 25"/>
                <a:gd name="T10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" h="22">
                  <a:moveTo>
                    <a:pt x="1" y="3"/>
                  </a:moveTo>
                  <a:cubicBezTo>
                    <a:pt x="0" y="9"/>
                    <a:pt x="1" y="16"/>
                    <a:pt x="7" y="20"/>
                  </a:cubicBezTo>
                  <a:cubicBezTo>
                    <a:pt x="10" y="21"/>
                    <a:pt x="13" y="22"/>
                    <a:pt x="16" y="21"/>
                  </a:cubicBezTo>
                  <a:cubicBezTo>
                    <a:pt x="19" y="21"/>
                    <a:pt x="21" y="18"/>
                    <a:pt x="23" y="15"/>
                  </a:cubicBezTo>
                  <a:cubicBezTo>
                    <a:pt x="24" y="11"/>
                    <a:pt x="25" y="7"/>
                    <a:pt x="25" y="3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0" y="0"/>
                    <a:pt x="18" y="1"/>
                    <a:pt x="18" y="3"/>
                  </a:cubicBezTo>
                  <a:cubicBezTo>
                    <a:pt x="19" y="4"/>
                    <a:pt x="18" y="6"/>
                    <a:pt x="18" y="7"/>
                  </a:cubicBezTo>
                  <a:cubicBezTo>
                    <a:pt x="18" y="8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4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5"/>
                    <a:pt x="14" y="15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0"/>
                    <a:pt x="2" y="1"/>
                    <a:pt x="1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7" name="Freeform 173"/>
            <p:cNvSpPr>
              <a:spLocks/>
            </p:cNvSpPr>
            <p:nvPr/>
          </p:nvSpPr>
          <p:spPr bwMode="auto">
            <a:xfrm>
              <a:off x="1362075" y="3286125"/>
              <a:ext cx="26987" cy="601663"/>
            </a:xfrm>
            <a:custGeom>
              <a:avLst/>
              <a:gdLst>
                <a:gd name="T0" fmla="*/ 0 w 7"/>
                <a:gd name="T1" fmla="*/ 4 h 160"/>
                <a:gd name="T2" fmla="*/ 1 w 7"/>
                <a:gd name="T3" fmla="*/ 156 h 160"/>
                <a:gd name="T4" fmla="*/ 7 w 7"/>
                <a:gd name="T5" fmla="*/ 156 h 160"/>
                <a:gd name="T6" fmla="*/ 6 w 7"/>
                <a:gd name="T7" fmla="*/ 4 h 160"/>
                <a:gd name="T8" fmla="*/ 0 w 7"/>
                <a:gd name="T9" fmla="*/ 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60">
                  <a:moveTo>
                    <a:pt x="0" y="4"/>
                  </a:moveTo>
                  <a:cubicBezTo>
                    <a:pt x="1" y="55"/>
                    <a:pt x="1" y="105"/>
                    <a:pt x="1" y="156"/>
                  </a:cubicBezTo>
                  <a:cubicBezTo>
                    <a:pt x="1" y="160"/>
                    <a:pt x="7" y="160"/>
                    <a:pt x="7" y="156"/>
                  </a:cubicBezTo>
                  <a:cubicBezTo>
                    <a:pt x="7" y="105"/>
                    <a:pt x="7" y="55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8" name="Freeform 174"/>
            <p:cNvSpPr>
              <a:spLocks/>
            </p:cNvSpPr>
            <p:nvPr/>
          </p:nvSpPr>
          <p:spPr bwMode="auto">
            <a:xfrm>
              <a:off x="1328738" y="3857625"/>
              <a:ext cx="93662" cy="93663"/>
            </a:xfrm>
            <a:custGeom>
              <a:avLst/>
              <a:gdLst>
                <a:gd name="T0" fmla="*/ 7 w 25"/>
                <a:gd name="T1" fmla="*/ 20 h 25"/>
                <a:gd name="T2" fmla="*/ 7 w 25"/>
                <a:gd name="T3" fmla="*/ 16 h 25"/>
                <a:gd name="T4" fmla="*/ 7 w 25"/>
                <a:gd name="T5" fmla="*/ 15 h 25"/>
                <a:gd name="T6" fmla="*/ 7 w 25"/>
                <a:gd name="T7" fmla="*/ 14 h 25"/>
                <a:gd name="T8" fmla="*/ 7 w 25"/>
                <a:gd name="T9" fmla="*/ 12 h 25"/>
                <a:gd name="T10" fmla="*/ 8 w 25"/>
                <a:gd name="T11" fmla="*/ 11 h 25"/>
                <a:gd name="T12" fmla="*/ 8 w 25"/>
                <a:gd name="T13" fmla="*/ 11 h 25"/>
                <a:gd name="T14" fmla="*/ 8 w 25"/>
                <a:gd name="T15" fmla="*/ 10 h 25"/>
                <a:gd name="T16" fmla="*/ 8 w 25"/>
                <a:gd name="T17" fmla="*/ 9 h 25"/>
                <a:gd name="T18" fmla="*/ 9 w 25"/>
                <a:gd name="T19" fmla="*/ 9 h 25"/>
                <a:gd name="T20" fmla="*/ 9 w 25"/>
                <a:gd name="T21" fmla="*/ 9 h 25"/>
                <a:gd name="T22" fmla="*/ 10 w 25"/>
                <a:gd name="T23" fmla="*/ 8 h 25"/>
                <a:gd name="T24" fmla="*/ 10 w 25"/>
                <a:gd name="T25" fmla="*/ 8 h 25"/>
                <a:gd name="T26" fmla="*/ 10 w 25"/>
                <a:gd name="T27" fmla="*/ 8 h 25"/>
                <a:gd name="T28" fmla="*/ 11 w 25"/>
                <a:gd name="T29" fmla="*/ 7 h 25"/>
                <a:gd name="T30" fmla="*/ 11 w 25"/>
                <a:gd name="T31" fmla="*/ 7 h 25"/>
                <a:gd name="T32" fmla="*/ 12 w 25"/>
                <a:gd name="T33" fmla="*/ 7 h 25"/>
                <a:gd name="T34" fmla="*/ 12 w 25"/>
                <a:gd name="T35" fmla="*/ 7 h 25"/>
                <a:gd name="T36" fmla="*/ 12 w 25"/>
                <a:gd name="T37" fmla="*/ 7 h 25"/>
                <a:gd name="T38" fmla="*/ 13 w 25"/>
                <a:gd name="T39" fmla="*/ 7 h 25"/>
                <a:gd name="T40" fmla="*/ 13 w 25"/>
                <a:gd name="T41" fmla="*/ 7 h 25"/>
                <a:gd name="T42" fmla="*/ 13 w 25"/>
                <a:gd name="T43" fmla="*/ 7 h 25"/>
                <a:gd name="T44" fmla="*/ 14 w 25"/>
                <a:gd name="T45" fmla="*/ 7 h 25"/>
                <a:gd name="T46" fmla="*/ 14 w 25"/>
                <a:gd name="T47" fmla="*/ 7 h 25"/>
                <a:gd name="T48" fmla="*/ 16 w 25"/>
                <a:gd name="T49" fmla="*/ 8 h 25"/>
                <a:gd name="T50" fmla="*/ 16 w 25"/>
                <a:gd name="T51" fmla="*/ 8 h 25"/>
                <a:gd name="T52" fmla="*/ 17 w 25"/>
                <a:gd name="T53" fmla="*/ 9 h 25"/>
                <a:gd name="T54" fmla="*/ 17 w 25"/>
                <a:gd name="T55" fmla="*/ 9 h 25"/>
                <a:gd name="T56" fmla="*/ 17 w 25"/>
                <a:gd name="T57" fmla="*/ 9 h 25"/>
                <a:gd name="T58" fmla="*/ 18 w 25"/>
                <a:gd name="T59" fmla="*/ 10 h 25"/>
                <a:gd name="T60" fmla="*/ 18 w 25"/>
                <a:gd name="T61" fmla="*/ 10 h 25"/>
                <a:gd name="T62" fmla="*/ 18 w 25"/>
                <a:gd name="T63" fmla="*/ 11 h 25"/>
                <a:gd name="T64" fmla="*/ 19 w 25"/>
                <a:gd name="T65" fmla="*/ 13 h 25"/>
                <a:gd name="T66" fmla="*/ 19 w 25"/>
                <a:gd name="T67" fmla="*/ 13 h 25"/>
                <a:gd name="T68" fmla="*/ 19 w 25"/>
                <a:gd name="T69" fmla="*/ 13 h 25"/>
                <a:gd name="T70" fmla="*/ 19 w 25"/>
                <a:gd name="T71" fmla="*/ 14 h 25"/>
                <a:gd name="T72" fmla="*/ 19 w 25"/>
                <a:gd name="T73" fmla="*/ 17 h 25"/>
                <a:gd name="T74" fmla="*/ 19 w 25"/>
                <a:gd name="T75" fmla="*/ 21 h 25"/>
                <a:gd name="T76" fmla="*/ 22 w 25"/>
                <a:gd name="T77" fmla="*/ 24 h 25"/>
                <a:gd name="T78" fmla="*/ 25 w 25"/>
                <a:gd name="T79" fmla="*/ 21 h 25"/>
                <a:gd name="T80" fmla="*/ 25 w 25"/>
                <a:gd name="T81" fmla="*/ 11 h 25"/>
                <a:gd name="T82" fmla="*/ 20 w 25"/>
                <a:gd name="T83" fmla="*/ 3 h 25"/>
                <a:gd name="T84" fmla="*/ 10 w 25"/>
                <a:gd name="T85" fmla="*/ 1 h 25"/>
                <a:gd name="T86" fmla="*/ 2 w 25"/>
                <a:gd name="T87" fmla="*/ 8 h 25"/>
                <a:gd name="T88" fmla="*/ 1 w 25"/>
                <a:gd name="T89" fmla="*/ 20 h 25"/>
                <a:gd name="T90" fmla="*/ 4 w 25"/>
                <a:gd name="T91" fmla="*/ 23 h 25"/>
                <a:gd name="T92" fmla="*/ 7 w 25"/>
                <a:gd name="T93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5">
                  <a:moveTo>
                    <a:pt x="7" y="20"/>
                  </a:moveTo>
                  <a:cubicBezTo>
                    <a:pt x="7" y="19"/>
                    <a:pt x="7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1"/>
                    <a:pt x="8" y="10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8" y="9"/>
                    <a:pt x="9" y="9"/>
                  </a:cubicBezTo>
                  <a:cubicBezTo>
                    <a:pt x="9" y="9"/>
                    <a:pt x="10" y="8"/>
                    <a:pt x="10" y="8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7"/>
                    <a:pt x="15" y="7"/>
                    <a:pt x="14" y="7"/>
                  </a:cubicBezTo>
                  <a:cubicBezTo>
                    <a:pt x="15" y="7"/>
                    <a:pt x="15" y="8"/>
                    <a:pt x="16" y="8"/>
                  </a:cubicBezTo>
                  <a:cubicBezTo>
                    <a:pt x="16" y="8"/>
                    <a:pt x="17" y="8"/>
                    <a:pt x="16" y="8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2"/>
                    <a:pt x="19" y="13"/>
                  </a:cubicBezTo>
                  <a:cubicBezTo>
                    <a:pt x="19" y="13"/>
                    <a:pt x="19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6"/>
                    <a:pt x="19" y="17"/>
                  </a:cubicBezTo>
                  <a:cubicBezTo>
                    <a:pt x="19" y="18"/>
                    <a:pt x="19" y="20"/>
                    <a:pt x="19" y="21"/>
                  </a:cubicBezTo>
                  <a:cubicBezTo>
                    <a:pt x="19" y="23"/>
                    <a:pt x="20" y="25"/>
                    <a:pt x="22" y="24"/>
                  </a:cubicBezTo>
                  <a:cubicBezTo>
                    <a:pt x="24" y="24"/>
                    <a:pt x="25" y="23"/>
                    <a:pt x="25" y="21"/>
                  </a:cubicBezTo>
                  <a:cubicBezTo>
                    <a:pt x="25" y="18"/>
                    <a:pt x="25" y="15"/>
                    <a:pt x="25" y="11"/>
                  </a:cubicBezTo>
                  <a:cubicBezTo>
                    <a:pt x="24" y="8"/>
                    <a:pt x="23" y="5"/>
                    <a:pt x="20" y="3"/>
                  </a:cubicBezTo>
                  <a:cubicBezTo>
                    <a:pt x="17" y="1"/>
                    <a:pt x="13" y="0"/>
                    <a:pt x="10" y="1"/>
                  </a:cubicBezTo>
                  <a:cubicBezTo>
                    <a:pt x="7" y="2"/>
                    <a:pt x="4" y="4"/>
                    <a:pt x="2" y="8"/>
                  </a:cubicBezTo>
                  <a:cubicBezTo>
                    <a:pt x="1" y="12"/>
                    <a:pt x="0" y="16"/>
                    <a:pt x="1" y="20"/>
                  </a:cubicBezTo>
                  <a:cubicBezTo>
                    <a:pt x="1" y="22"/>
                    <a:pt x="2" y="23"/>
                    <a:pt x="4" y="23"/>
                  </a:cubicBezTo>
                  <a:cubicBezTo>
                    <a:pt x="5" y="23"/>
                    <a:pt x="7" y="22"/>
                    <a:pt x="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9" name="Freeform 175"/>
            <p:cNvSpPr>
              <a:spLocks/>
            </p:cNvSpPr>
            <p:nvPr/>
          </p:nvSpPr>
          <p:spPr bwMode="auto">
            <a:xfrm>
              <a:off x="1298575" y="3917950"/>
              <a:ext cx="153987" cy="138113"/>
            </a:xfrm>
            <a:custGeom>
              <a:avLst/>
              <a:gdLst>
                <a:gd name="T0" fmla="*/ 7 w 41"/>
                <a:gd name="T1" fmla="*/ 34 h 37"/>
                <a:gd name="T2" fmla="*/ 20 w 41"/>
                <a:gd name="T3" fmla="*/ 7 h 37"/>
                <a:gd name="T4" fmla="*/ 27 w 41"/>
                <a:gd name="T5" fmla="*/ 8 h 37"/>
                <a:gd name="T6" fmla="*/ 31 w 41"/>
                <a:gd name="T7" fmla="*/ 14 h 37"/>
                <a:gd name="T8" fmla="*/ 35 w 41"/>
                <a:gd name="T9" fmla="*/ 33 h 37"/>
                <a:gd name="T10" fmla="*/ 41 w 41"/>
                <a:gd name="T11" fmla="*/ 33 h 37"/>
                <a:gd name="T12" fmla="*/ 38 w 41"/>
                <a:gd name="T13" fmla="*/ 15 h 37"/>
                <a:gd name="T14" fmla="*/ 29 w 41"/>
                <a:gd name="T15" fmla="*/ 2 h 37"/>
                <a:gd name="T16" fmla="*/ 14 w 41"/>
                <a:gd name="T17" fmla="*/ 3 h 37"/>
                <a:gd name="T18" fmla="*/ 3 w 41"/>
                <a:gd name="T19" fmla="*/ 14 h 37"/>
                <a:gd name="T20" fmla="*/ 1 w 41"/>
                <a:gd name="T21" fmla="*/ 34 h 37"/>
                <a:gd name="T22" fmla="*/ 4 w 41"/>
                <a:gd name="T23" fmla="*/ 37 h 37"/>
                <a:gd name="T24" fmla="*/ 7 w 41"/>
                <a:gd name="T25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7">
                  <a:moveTo>
                    <a:pt x="7" y="34"/>
                  </a:moveTo>
                  <a:cubicBezTo>
                    <a:pt x="6" y="24"/>
                    <a:pt x="8" y="8"/>
                    <a:pt x="20" y="7"/>
                  </a:cubicBezTo>
                  <a:cubicBezTo>
                    <a:pt x="23" y="7"/>
                    <a:pt x="25" y="7"/>
                    <a:pt x="27" y="8"/>
                  </a:cubicBezTo>
                  <a:cubicBezTo>
                    <a:pt x="29" y="10"/>
                    <a:pt x="30" y="12"/>
                    <a:pt x="31" y="14"/>
                  </a:cubicBezTo>
                  <a:cubicBezTo>
                    <a:pt x="34" y="20"/>
                    <a:pt x="35" y="26"/>
                    <a:pt x="35" y="33"/>
                  </a:cubicBezTo>
                  <a:cubicBezTo>
                    <a:pt x="35" y="36"/>
                    <a:pt x="41" y="36"/>
                    <a:pt x="41" y="33"/>
                  </a:cubicBezTo>
                  <a:cubicBezTo>
                    <a:pt x="41" y="26"/>
                    <a:pt x="40" y="20"/>
                    <a:pt x="38" y="15"/>
                  </a:cubicBezTo>
                  <a:cubicBezTo>
                    <a:pt x="36" y="10"/>
                    <a:pt x="34" y="5"/>
                    <a:pt x="29" y="2"/>
                  </a:cubicBezTo>
                  <a:cubicBezTo>
                    <a:pt x="24" y="0"/>
                    <a:pt x="18" y="0"/>
                    <a:pt x="14" y="3"/>
                  </a:cubicBezTo>
                  <a:cubicBezTo>
                    <a:pt x="9" y="5"/>
                    <a:pt x="5" y="9"/>
                    <a:pt x="3" y="14"/>
                  </a:cubicBezTo>
                  <a:cubicBezTo>
                    <a:pt x="1" y="20"/>
                    <a:pt x="0" y="27"/>
                    <a:pt x="1" y="34"/>
                  </a:cubicBezTo>
                  <a:cubicBezTo>
                    <a:pt x="1" y="36"/>
                    <a:pt x="2" y="37"/>
                    <a:pt x="4" y="37"/>
                  </a:cubicBezTo>
                  <a:cubicBezTo>
                    <a:pt x="5" y="37"/>
                    <a:pt x="7" y="36"/>
                    <a:pt x="7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0" name="Freeform 176"/>
            <p:cNvSpPr>
              <a:spLocks/>
            </p:cNvSpPr>
            <p:nvPr/>
          </p:nvSpPr>
          <p:spPr bwMode="auto">
            <a:xfrm>
              <a:off x="1295400" y="4022725"/>
              <a:ext cx="176212" cy="38100"/>
            </a:xfrm>
            <a:custGeom>
              <a:avLst/>
              <a:gdLst>
                <a:gd name="T0" fmla="*/ 3 w 47"/>
                <a:gd name="T1" fmla="*/ 9 h 10"/>
                <a:gd name="T2" fmla="*/ 24 w 47"/>
                <a:gd name="T3" fmla="*/ 10 h 10"/>
                <a:gd name="T4" fmla="*/ 43 w 47"/>
                <a:gd name="T5" fmla="*/ 7 h 10"/>
                <a:gd name="T6" fmla="*/ 42 w 47"/>
                <a:gd name="T7" fmla="*/ 1 h 10"/>
                <a:gd name="T8" fmla="*/ 23 w 47"/>
                <a:gd name="T9" fmla="*/ 4 h 10"/>
                <a:gd name="T10" fmla="*/ 3 w 47"/>
                <a:gd name="T11" fmla="*/ 2 h 10"/>
                <a:gd name="T12" fmla="*/ 0 w 47"/>
                <a:gd name="T13" fmla="*/ 6 h 10"/>
                <a:gd name="T14" fmla="*/ 3 w 47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0">
                  <a:moveTo>
                    <a:pt x="3" y="9"/>
                  </a:moveTo>
                  <a:cubicBezTo>
                    <a:pt x="10" y="10"/>
                    <a:pt x="17" y="10"/>
                    <a:pt x="24" y="10"/>
                  </a:cubicBezTo>
                  <a:cubicBezTo>
                    <a:pt x="30" y="10"/>
                    <a:pt x="37" y="9"/>
                    <a:pt x="43" y="7"/>
                  </a:cubicBezTo>
                  <a:cubicBezTo>
                    <a:pt x="47" y="6"/>
                    <a:pt x="45" y="0"/>
                    <a:pt x="42" y="1"/>
                  </a:cubicBezTo>
                  <a:cubicBezTo>
                    <a:pt x="36" y="3"/>
                    <a:pt x="29" y="4"/>
                    <a:pt x="23" y="4"/>
                  </a:cubicBezTo>
                  <a:cubicBezTo>
                    <a:pt x="17" y="4"/>
                    <a:pt x="10" y="3"/>
                    <a:pt x="3" y="2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7"/>
                    <a:pt x="1" y="8"/>
                    <a:pt x="3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1" name="Freeform 177"/>
            <p:cNvSpPr>
              <a:spLocks/>
            </p:cNvSpPr>
            <p:nvPr/>
          </p:nvSpPr>
          <p:spPr bwMode="auto">
            <a:xfrm>
              <a:off x="1301750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2" name="Freeform 178"/>
            <p:cNvSpPr>
              <a:spLocks/>
            </p:cNvSpPr>
            <p:nvPr/>
          </p:nvSpPr>
          <p:spPr bwMode="auto">
            <a:xfrm>
              <a:off x="1343025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3" name="Freeform 179"/>
            <p:cNvSpPr>
              <a:spLocks/>
            </p:cNvSpPr>
            <p:nvPr/>
          </p:nvSpPr>
          <p:spPr bwMode="auto">
            <a:xfrm>
              <a:off x="1392238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4" name="Freeform 180"/>
            <p:cNvSpPr>
              <a:spLocks/>
            </p:cNvSpPr>
            <p:nvPr/>
          </p:nvSpPr>
          <p:spPr bwMode="auto">
            <a:xfrm>
              <a:off x="1433513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5" name="Rectangle 181"/>
            <p:cNvSpPr>
              <a:spLocks noChangeArrowheads="1"/>
            </p:cNvSpPr>
            <p:nvPr/>
          </p:nvSpPr>
          <p:spPr bwMode="auto">
            <a:xfrm>
              <a:off x="1362075" y="1443038"/>
              <a:ext cx="26987" cy="4683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6" name="组合 47245"/>
          <p:cNvGrpSpPr/>
          <p:nvPr/>
        </p:nvGrpSpPr>
        <p:grpSpPr>
          <a:xfrm>
            <a:off x="10462491" y="407139"/>
            <a:ext cx="417512" cy="1751013"/>
            <a:chOff x="3408363" y="209550"/>
            <a:chExt cx="417512" cy="1751013"/>
          </a:xfrm>
        </p:grpSpPr>
        <p:sp>
          <p:nvSpPr>
            <p:cNvPr id="47226" name="Freeform 182"/>
            <p:cNvSpPr>
              <a:spLocks noEditPoints="1"/>
            </p:cNvSpPr>
            <p:nvPr/>
          </p:nvSpPr>
          <p:spPr bwMode="auto">
            <a:xfrm>
              <a:off x="3408363" y="615950"/>
              <a:ext cx="417512" cy="701675"/>
            </a:xfrm>
            <a:custGeom>
              <a:avLst/>
              <a:gdLst>
                <a:gd name="T0" fmla="*/ 63 w 111"/>
                <a:gd name="T1" fmla="*/ 187 h 187"/>
                <a:gd name="T2" fmla="*/ 49 w 111"/>
                <a:gd name="T3" fmla="*/ 187 h 187"/>
                <a:gd name="T4" fmla="*/ 0 w 111"/>
                <a:gd name="T5" fmla="*/ 139 h 187"/>
                <a:gd name="T6" fmla="*/ 0 w 111"/>
                <a:gd name="T7" fmla="*/ 48 h 187"/>
                <a:gd name="T8" fmla="*/ 49 w 111"/>
                <a:gd name="T9" fmla="*/ 0 h 187"/>
                <a:gd name="T10" fmla="*/ 63 w 111"/>
                <a:gd name="T11" fmla="*/ 0 h 187"/>
                <a:gd name="T12" fmla="*/ 111 w 111"/>
                <a:gd name="T13" fmla="*/ 48 h 187"/>
                <a:gd name="T14" fmla="*/ 111 w 111"/>
                <a:gd name="T15" fmla="*/ 139 h 187"/>
                <a:gd name="T16" fmla="*/ 63 w 111"/>
                <a:gd name="T17" fmla="*/ 187 h 187"/>
                <a:gd name="T18" fmla="*/ 49 w 111"/>
                <a:gd name="T19" fmla="*/ 4 h 187"/>
                <a:gd name="T20" fmla="*/ 4 w 111"/>
                <a:gd name="T21" fmla="*/ 48 h 187"/>
                <a:gd name="T22" fmla="*/ 4 w 111"/>
                <a:gd name="T23" fmla="*/ 139 h 187"/>
                <a:gd name="T24" fmla="*/ 49 w 111"/>
                <a:gd name="T25" fmla="*/ 183 h 187"/>
                <a:gd name="T26" fmla="*/ 63 w 111"/>
                <a:gd name="T27" fmla="*/ 183 h 187"/>
                <a:gd name="T28" fmla="*/ 107 w 111"/>
                <a:gd name="T29" fmla="*/ 139 h 187"/>
                <a:gd name="T30" fmla="*/ 107 w 111"/>
                <a:gd name="T31" fmla="*/ 48 h 187"/>
                <a:gd name="T32" fmla="*/ 63 w 111"/>
                <a:gd name="T33" fmla="*/ 4 h 187"/>
                <a:gd name="T34" fmla="*/ 49 w 111"/>
                <a:gd name="T35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87">
                  <a:moveTo>
                    <a:pt x="63" y="187"/>
                  </a:moveTo>
                  <a:cubicBezTo>
                    <a:pt x="49" y="187"/>
                    <a:pt x="49" y="187"/>
                    <a:pt x="49" y="187"/>
                  </a:cubicBezTo>
                  <a:cubicBezTo>
                    <a:pt x="22" y="187"/>
                    <a:pt x="0" y="165"/>
                    <a:pt x="0" y="13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0" y="0"/>
                    <a:pt x="111" y="22"/>
                    <a:pt x="111" y="48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1" y="165"/>
                    <a:pt x="90" y="187"/>
                    <a:pt x="63" y="187"/>
                  </a:cubicBezTo>
                  <a:close/>
                  <a:moveTo>
                    <a:pt x="49" y="4"/>
                  </a:moveTo>
                  <a:cubicBezTo>
                    <a:pt x="24" y="4"/>
                    <a:pt x="4" y="24"/>
                    <a:pt x="4" y="4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4" y="163"/>
                    <a:pt x="24" y="183"/>
                    <a:pt x="49" y="183"/>
                  </a:cubicBezTo>
                  <a:cubicBezTo>
                    <a:pt x="63" y="183"/>
                    <a:pt x="63" y="183"/>
                    <a:pt x="63" y="183"/>
                  </a:cubicBezTo>
                  <a:cubicBezTo>
                    <a:pt x="87" y="183"/>
                    <a:pt x="107" y="163"/>
                    <a:pt x="107" y="139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7" y="24"/>
                    <a:pt x="87" y="4"/>
                    <a:pt x="63" y="4"/>
                  </a:cubicBezTo>
                  <a:lnTo>
                    <a:pt x="49" y="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7" name="Freeform 183"/>
            <p:cNvSpPr>
              <a:spLocks noEditPoints="1"/>
            </p:cNvSpPr>
            <p:nvPr/>
          </p:nvSpPr>
          <p:spPr bwMode="auto">
            <a:xfrm>
              <a:off x="3471863" y="615950"/>
              <a:ext cx="296862" cy="706438"/>
            </a:xfrm>
            <a:custGeom>
              <a:avLst/>
              <a:gdLst>
                <a:gd name="T0" fmla="*/ 40 w 79"/>
                <a:gd name="T1" fmla="*/ 188 h 188"/>
                <a:gd name="T2" fmla="*/ 0 w 79"/>
                <a:gd name="T3" fmla="*/ 148 h 188"/>
                <a:gd name="T4" fmla="*/ 0 w 79"/>
                <a:gd name="T5" fmla="*/ 39 h 188"/>
                <a:gd name="T6" fmla="*/ 40 w 79"/>
                <a:gd name="T7" fmla="*/ 0 h 188"/>
                <a:gd name="T8" fmla="*/ 79 w 79"/>
                <a:gd name="T9" fmla="*/ 39 h 188"/>
                <a:gd name="T10" fmla="*/ 79 w 79"/>
                <a:gd name="T11" fmla="*/ 148 h 188"/>
                <a:gd name="T12" fmla="*/ 40 w 79"/>
                <a:gd name="T13" fmla="*/ 188 h 188"/>
                <a:gd name="T14" fmla="*/ 40 w 79"/>
                <a:gd name="T15" fmla="*/ 4 h 188"/>
                <a:gd name="T16" fmla="*/ 4 w 79"/>
                <a:gd name="T17" fmla="*/ 39 h 188"/>
                <a:gd name="T18" fmla="*/ 4 w 79"/>
                <a:gd name="T19" fmla="*/ 148 h 188"/>
                <a:gd name="T20" fmla="*/ 40 w 79"/>
                <a:gd name="T21" fmla="*/ 184 h 188"/>
                <a:gd name="T22" fmla="*/ 76 w 79"/>
                <a:gd name="T23" fmla="*/ 148 h 188"/>
                <a:gd name="T24" fmla="*/ 76 w 79"/>
                <a:gd name="T25" fmla="*/ 39 h 188"/>
                <a:gd name="T26" fmla="*/ 40 w 79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88">
                  <a:moveTo>
                    <a:pt x="40" y="188"/>
                  </a:moveTo>
                  <a:cubicBezTo>
                    <a:pt x="18" y="188"/>
                    <a:pt x="0" y="170"/>
                    <a:pt x="0" y="14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79" y="18"/>
                    <a:pt x="79" y="39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70"/>
                    <a:pt x="62" y="188"/>
                    <a:pt x="40" y="188"/>
                  </a:cubicBezTo>
                  <a:close/>
                  <a:moveTo>
                    <a:pt x="40" y="4"/>
                  </a:moveTo>
                  <a:cubicBezTo>
                    <a:pt x="20" y="4"/>
                    <a:pt x="4" y="20"/>
                    <a:pt x="4" y="39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68"/>
                    <a:pt x="20" y="184"/>
                    <a:pt x="40" y="184"/>
                  </a:cubicBezTo>
                  <a:cubicBezTo>
                    <a:pt x="60" y="184"/>
                    <a:pt x="76" y="168"/>
                    <a:pt x="76" y="148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20"/>
                    <a:pt x="60" y="4"/>
                    <a:pt x="4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8" name="Freeform 184"/>
            <p:cNvSpPr>
              <a:spLocks noEditPoints="1"/>
            </p:cNvSpPr>
            <p:nvPr/>
          </p:nvSpPr>
          <p:spPr bwMode="auto">
            <a:xfrm>
              <a:off x="3562350" y="615950"/>
              <a:ext cx="120650" cy="706438"/>
            </a:xfrm>
            <a:custGeom>
              <a:avLst/>
              <a:gdLst>
                <a:gd name="T0" fmla="*/ 16 w 32"/>
                <a:gd name="T1" fmla="*/ 188 h 188"/>
                <a:gd name="T2" fmla="*/ 0 w 32"/>
                <a:gd name="T3" fmla="*/ 172 h 188"/>
                <a:gd name="T4" fmla="*/ 0 w 32"/>
                <a:gd name="T5" fmla="*/ 16 h 188"/>
                <a:gd name="T6" fmla="*/ 16 w 32"/>
                <a:gd name="T7" fmla="*/ 0 h 188"/>
                <a:gd name="T8" fmla="*/ 32 w 32"/>
                <a:gd name="T9" fmla="*/ 16 h 188"/>
                <a:gd name="T10" fmla="*/ 32 w 32"/>
                <a:gd name="T11" fmla="*/ 172 h 188"/>
                <a:gd name="T12" fmla="*/ 16 w 32"/>
                <a:gd name="T13" fmla="*/ 188 h 188"/>
                <a:gd name="T14" fmla="*/ 16 w 32"/>
                <a:gd name="T15" fmla="*/ 4 h 188"/>
                <a:gd name="T16" fmla="*/ 4 w 32"/>
                <a:gd name="T17" fmla="*/ 16 h 188"/>
                <a:gd name="T18" fmla="*/ 4 w 32"/>
                <a:gd name="T19" fmla="*/ 172 h 188"/>
                <a:gd name="T20" fmla="*/ 16 w 32"/>
                <a:gd name="T21" fmla="*/ 184 h 188"/>
                <a:gd name="T22" fmla="*/ 28 w 32"/>
                <a:gd name="T23" fmla="*/ 172 h 188"/>
                <a:gd name="T24" fmla="*/ 28 w 32"/>
                <a:gd name="T25" fmla="*/ 16 h 188"/>
                <a:gd name="T26" fmla="*/ 16 w 32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88">
                  <a:moveTo>
                    <a:pt x="16" y="188"/>
                  </a:moveTo>
                  <a:cubicBezTo>
                    <a:pt x="7" y="188"/>
                    <a:pt x="0" y="181"/>
                    <a:pt x="0" y="17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2" y="181"/>
                    <a:pt x="25" y="188"/>
                    <a:pt x="16" y="188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172"/>
                    <a:pt x="4" y="172"/>
                    <a:pt x="4" y="172"/>
                  </a:cubicBezTo>
                  <a:cubicBezTo>
                    <a:pt x="4" y="179"/>
                    <a:pt x="9" y="184"/>
                    <a:pt x="16" y="184"/>
                  </a:cubicBezTo>
                  <a:cubicBezTo>
                    <a:pt x="22" y="184"/>
                    <a:pt x="28" y="179"/>
                    <a:pt x="28" y="17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9" name="Freeform 185"/>
            <p:cNvSpPr>
              <a:spLocks/>
            </p:cNvSpPr>
            <p:nvPr/>
          </p:nvSpPr>
          <p:spPr bwMode="auto">
            <a:xfrm>
              <a:off x="3559175" y="566738"/>
              <a:ext cx="149225" cy="74613"/>
            </a:xfrm>
            <a:custGeom>
              <a:avLst/>
              <a:gdLst>
                <a:gd name="T0" fmla="*/ 4 w 40"/>
                <a:gd name="T1" fmla="*/ 15 h 20"/>
                <a:gd name="T2" fmla="*/ 4 w 40"/>
                <a:gd name="T3" fmla="*/ 8 h 20"/>
                <a:gd name="T4" fmla="*/ 4 w 40"/>
                <a:gd name="T5" fmla="*/ 5 h 20"/>
                <a:gd name="T6" fmla="*/ 4 w 40"/>
                <a:gd name="T7" fmla="*/ 4 h 20"/>
                <a:gd name="T8" fmla="*/ 5 w 40"/>
                <a:gd name="T9" fmla="*/ 5 h 20"/>
                <a:gd name="T10" fmla="*/ 6 w 40"/>
                <a:gd name="T11" fmla="*/ 4 h 20"/>
                <a:gd name="T12" fmla="*/ 20 w 40"/>
                <a:gd name="T13" fmla="*/ 4 h 20"/>
                <a:gd name="T14" fmla="*/ 34 w 40"/>
                <a:gd name="T15" fmla="*/ 5 h 20"/>
                <a:gd name="T16" fmla="*/ 35 w 40"/>
                <a:gd name="T17" fmla="*/ 4 h 20"/>
                <a:gd name="T18" fmla="*/ 35 w 40"/>
                <a:gd name="T19" fmla="*/ 5 h 20"/>
                <a:gd name="T20" fmla="*/ 36 w 40"/>
                <a:gd name="T21" fmla="*/ 9 h 20"/>
                <a:gd name="T22" fmla="*/ 35 w 40"/>
                <a:gd name="T23" fmla="*/ 16 h 20"/>
                <a:gd name="T24" fmla="*/ 38 w 40"/>
                <a:gd name="T25" fmla="*/ 17 h 20"/>
                <a:gd name="T26" fmla="*/ 40 w 40"/>
                <a:gd name="T27" fmla="*/ 9 h 20"/>
                <a:gd name="T28" fmla="*/ 38 w 40"/>
                <a:gd name="T29" fmla="*/ 2 h 20"/>
                <a:gd name="T30" fmla="*/ 34 w 40"/>
                <a:gd name="T31" fmla="*/ 1 h 20"/>
                <a:gd name="T32" fmla="*/ 30 w 40"/>
                <a:gd name="T33" fmla="*/ 0 h 20"/>
                <a:gd name="T34" fmla="*/ 21 w 40"/>
                <a:gd name="T35" fmla="*/ 0 h 20"/>
                <a:gd name="T36" fmla="*/ 3 w 40"/>
                <a:gd name="T37" fmla="*/ 1 h 20"/>
                <a:gd name="T38" fmla="*/ 0 w 40"/>
                <a:gd name="T39" fmla="*/ 6 h 20"/>
                <a:gd name="T40" fmla="*/ 0 w 40"/>
                <a:gd name="T41" fmla="*/ 15 h 20"/>
                <a:gd name="T42" fmla="*/ 4 w 40"/>
                <a:gd name="T4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4" y="15"/>
                  </a:moveTo>
                  <a:cubicBezTo>
                    <a:pt x="4" y="13"/>
                    <a:pt x="4" y="11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11" y="4"/>
                    <a:pt x="16" y="4"/>
                    <a:pt x="20" y="4"/>
                  </a:cubicBezTo>
                  <a:cubicBezTo>
                    <a:pt x="25" y="4"/>
                    <a:pt x="29" y="4"/>
                    <a:pt x="34" y="5"/>
                  </a:cubicBezTo>
                  <a:cubicBezTo>
                    <a:pt x="34" y="5"/>
                    <a:pt x="36" y="5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6" y="7"/>
                    <a:pt x="36" y="8"/>
                    <a:pt x="36" y="9"/>
                  </a:cubicBezTo>
                  <a:cubicBezTo>
                    <a:pt x="36" y="12"/>
                    <a:pt x="35" y="14"/>
                    <a:pt x="35" y="16"/>
                  </a:cubicBezTo>
                  <a:cubicBezTo>
                    <a:pt x="34" y="19"/>
                    <a:pt x="38" y="20"/>
                    <a:pt x="38" y="17"/>
                  </a:cubicBezTo>
                  <a:cubicBezTo>
                    <a:pt x="39" y="14"/>
                    <a:pt x="40" y="12"/>
                    <a:pt x="40" y="9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1"/>
                    <a:pt x="36" y="1"/>
                    <a:pt x="34" y="1"/>
                  </a:cubicBezTo>
                  <a:cubicBezTo>
                    <a:pt x="33" y="1"/>
                    <a:pt x="31" y="0"/>
                    <a:pt x="30" y="0"/>
                  </a:cubicBezTo>
                  <a:cubicBezTo>
                    <a:pt x="27" y="0"/>
                    <a:pt x="24" y="0"/>
                    <a:pt x="21" y="0"/>
                  </a:cubicBezTo>
                  <a:cubicBezTo>
                    <a:pt x="15" y="0"/>
                    <a:pt x="9" y="0"/>
                    <a:pt x="3" y="1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9"/>
                    <a:pt x="0" y="12"/>
                    <a:pt x="0" y="15"/>
                  </a:cubicBezTo>
                  <a:cubicBezTo>
                    <a:pt x="0" y="18"/>
                    <a:pt x="4" y="18"/>
                    <a:pt x="4" y="1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0" name="Freeform 186"/>
            <p:cNvSpPr>
              <a:spLocks/>
            </p:cNvSpPr>
            <p:nvPr/>
          </p:nvSpPr>
          <p:spPr bwMode="auto">
            <a:xfrm>
              <a:off x="3600450" y="525463"/>
              <a:ext cx="60325" cy="52388"/>
            </a:xfrm>
            <a:custGeom>
              <a:avLst/>
              <a:gdLst>
                <a:gd name="T0" fmla="*/ 5 w 16"/>
                <a:gd name="T1" fmla="*/ 11 h 14"/>
                <a:gd name="T2" fmla="*/ 5 w 16"/>
                <a:gd name="T3" fmla="*/ 10 h 14"/>
                <a:gd name="T4" fmla="*/ 5 w 16"/>
                <a:gd name="T5" fmla="*/ 10 h 14"/>
                <a:gd name="T6" fmla="*/ 5 w 16"/>
                <a:gd name="T7" fmla="*/ 10 h 14"/>
                <a:gd name="T8" fmla="*/ 5 w 16"/>
                <a:gd name="T9" fmla="*/ 9 h 14"/>
                <a:gd name="T10" fmla="*/ 5 w 16"/>
                <a:gd name="T11" fmla="*/ 8 h 14"/>
                <a:gd name="T12" fmla="*/ 5 w 16"/>
                <a:gd name="T13" fmla="*/ 8 h 14"/>
                <a:gd name="T14" fmla="*/ 5 w 16"/>
                <a:gd name="T15" fmla="*/ 7 h 14"/>
                <a:gd name="T16" fmla="*/ 5 w 16"/>
                <a:gd name="T17" fmla="*/ 7 h 14"/>
                <a:gd name="T18" fmla="*/ 5 w 16"/>
                <a:gd name="T19" fmla="*/ 6 h 14"/>
                <a:gd name="T20" fmla="*/ 5 w 16"/>
                <a:gd name="T21" fmla="*/ 6 h 14"/>
                <a:gd name="T22" fmla="*/ 6 w 16"/>
                <a:gd name="T23" fmla="*/ 5 h 14"/>
                <a:gd name="T24" fmla="*/ 6 w 16"/>
                <a:gd name="T25" fmla="*/ 5 h 14"/>
                <a:gd name="T26" fmla="*/ 6 w 16"/>
                <a:gd name="T27" fmla="*/ 5 h 14"/>
                <a:gd name="T28" fmla="*/ 6 w 16"/>
                <a:gd name="T29" fmla="*/ 5 h 14"/>
                <a:gd name="T30" fmla="*/ 6 w 16"/>
                <a:gd name="T31" fmla="*/ 5 h 14"/>
                <a:gd name="T32" fmla="*/ 7 w 16"/>
                <a:gd name="T33" fmla="*/ 5 h 14"/>
                <a:gd name="T34" fmla="*/ 7 w 16"/>
                <a:gd name="T35" fmla="*/ 4 h 14"/>
                <a:gd name="T36" fmla="*/ 7 w 16"/>
                <a:gd name="T37" fmla="*/ 4 h 14"/>
                <a:gd name="T38" fmla="*/ 8 w 16"/>
                <a:gd name="T39" fmla="*/ 4 h 14"/>
                <a:gd name="T40" fmla="*/ 8 w 16"/>
                <a:gd name="T41" fmla="*/ 4 h 14"/>
                <a:gd name="T42" fmla="*/ 8 w 16"/>
                <a:gd name="T43" fmla="*/ 4 h 14"/>
                <a:gd name="T44" fmla="*/ 9 w 16"/>
                <a:gd name="T45" fmla="*/ 4 h 14"/>
                <a:gd name="T46" fmla="*/ 9 w 16"/>
                <a:gd name="T47" fmla="*/ 4 h 14"/>
                <a:gd name="T48" fmla="*/ 9 w 16"/>
                <a:gd name="T49" fmla="*/ 4 h 14"/>
                <a:gd name="T50" fmla="*/ 9 w 16"/>
                <a:gd name="T51" fmla="*/ 4 h 14"/>
                <a:gd name="T52" fmla="*/ 10 w 16"/>
                <a:gd name="T53" fmla="*/ 4 h 14"/>
                <a:gd name="T54" fmla="*/ 10 w 16"/>
                <a:gd name="T55" fmla="*/ 4 h 14"/>
                <a:gd name="T56" fmla="*/ 10 w 16"/>
                <a:gd name="T57" fmla="*/ 4 h 14"/>
                <a:gd name="T58" fmla="*/ 10 w 16"/>
                <a:gd name="T59" fmla="*/ 4 h 14"/>
                <a:gd name="T60" fmla="*/ 10 w 16"/>
                <a:gd name="T61" fmla="*/ 4 h 14"/>
                <a:gd name="T62" fmla="*/ 10 w 16"/>
                <a:gd name="T63" fmla="*/ 4 h 14"/>
                <a:gd name="T64" fmla="*/ 10 w 16"/>
                <a:gd name="T65" fmla="*/ 5 h 14"/>
                <a:gd name="T66" fmla="*/ 10 w 16"/>
                <a:gd name="T67" fmla="*/ 5 h 14"/>
                <a:gd name="T68" fmla="*/ 11 w 16"/>
                <a:gd name="T69" fmla="*/ 5 h 14"/>
                <a:gd name="T70" fmla="*/ 11 w 16"/>
                <a:gd name="T71" fmla="*/ 6 h 14"/>
                <a:gd name="T72" fmla="*/ 11 w 16"/>
                <a:gd name="T73" fmla="*/ 6 h 14"/>
                <a:gd name="T74" fmla="*/ 12 w 16"/>
                <a:gd name="T75" fmla="*/ 12 h 14"/>
                <a:gd name="T76" fmla="*/ 14 w 16"/>
                <a:gd name="T77" fmla="*/ 14 h 14"/>
                <a:gd name="T78" fmla="*/ 16 w 16"/>
                <a:gd name="T79" fmla="*/ 12 h 14"/>
                <a:gd name="T80" fmla="*/ 15 w 16"/>
                <a:gd name="T81" fmla="*/ 5 h 14"/>
                <a:gd name="T82" fmla="*/ 11 w 16"/>
                <a:gd name="T83" fmla="*/ 0 h 14"/>
                <a:gd name="T84" fmla="*/ 5 w 16"/>
                <a:gd name="T85" fmla="*/ 1 h 14"/>
                <a:gd name="T86" fmla="*/ 1 w 16"/>
                <a:gd name="T87" fmla="*/ 5 h 14"/>
                <a:gd name="T88" fmla="*/ 1 w 16"/>
                <a:gd name="T89" fmla="*/ 12 h 14"/>
                <a:gd name="T90" fmla="*/ 3 w 16"/>
                <a:gd name="T91" fmla="*/ 13 h 14"/>
                <a:gd name="T92" fmla="*/ 5 w 16"/>
                <a:gd name="T9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4">
                  <a:moveTo>
                    <a:pt x="5" y="11"/>
                  </a:moveTo>
                  <a:cubicBezTo>
                    <a:pt x="5" y="11"/>
                    <a:pt x="5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2" y="8"/>
                    <a:pt x="12" y="10"/>
                    <a:pt x="12" y="12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5" y="14"/>
                    <a:pt x="16" y="13"/>
                    <a:pt x="16" y="12"/>
                  </a:cubicBezTo>
                  <a:cubicBezTo>
                    <a:pt x="16" y="10"/>
                    <a:pt x="15" y="7"/>
                    <a:pt x="15" y="5"/>
                  </a:cubicBezTo>
                  <a:cubicBezTo>
                    <a:pt x="14" y="3"/>
                    <a:pt x="13" y="1"/>
                    <a:pt x="11" y="0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3" y="2"/>
                    <a:pt x="2" y="3"/>
                    <a:pt x="1" y="5"/>
                  </a:cubicBezTo>
                  <a:cubicBezTo>
                    <a:pt x="0" y="7"/>
                    <a:pt x="1" y="10"/>
                    <a:pt x="1" y="12"/>
                  </a:cubicBezTo>
                  <a:cubicBezTo>
                    <a:pt x="1" y="13"/>
                    <a:pt x="2" y="14"/>
                    <a:pt x="3" y="13"/>
                  </a:cubicBezTo>
                  <a:cubicBezTo>
                    <a:pt x="4" y="13"/>
                    <a:pt x="5" y="12"/>
                    <a:pt x="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1" name="Freeform 187"/>
            <p:cNvSpPr>
              <a:spLocks/>
            </p:cNvSpPr>
            <p:nvPr/>
          </p:nvSpPr>
          <p:spPr bwMode="auto">
            <a:xfrm>
              <a:off x="3559175" y="1292225"/>
              <a:ext cx="149225" cy="74613"/>
            </a:xfrm>
            <a:custGeom>
              <a:avLst/>
              <a:gdLst>
                <a:gd name="T0" fmla="*/ 0 w 40"/>
                <a:gd name="T1" fmla="*/ 5 h 20"/>
                <a:gd name="T2" fmla="*/ 0 w 40"/>
                <a:gd name="T3" fmla="*/ 14 h 20"/>
                <a:gd name="T4" fmla="*/ 3 w 40"/>
                <a:gd name="T5" fmla="*/ 19 h 20"/>
                <a:gd name="T6" fmla="*/ 21 w 40"/>
                <a:gd name="T7" fmla="*/ 20 h 20"/>
                <a:gd name="T8" fmla="*/ 30 w 40"/>
                <a:gd name="T9" fmla="*/ 20 h 20"/>
                <a:gd name="T10" fmla="*/ 34 w 40"/>
                <a:gd name="T11" fmla="*/ 19 h 20"/>
                <a:gd name="T12" fmla="*/ 38 w 40"/>
                <a:gd name="T13" fmla="*/ 18 h 20"/>
                <a:gd name="T14" fmla="*/ 40 w 40"/>
                <a:gd name="T15" fmla="*/ 12 h 20"/>
                <a:gd name="T16" fmla="*/ 38 w 40"/>
                <a:gd name="T17" fmla="*/ 3 h 20"/>
                <a:gd name="T18" fmla="*/ 35 w 40"/>
                <a:gd name="T19" fmla="*/ 4 h 20"/>
                <a:gd name="T20" fmla="*/ 36 w 40"/>
                <a:gd name="T21" fmla="*/ 10 h 20"/>
                <a:gd name="T22" fmla="*/ 35 w 40"/>
                <a:gd name="T23" fmla="*/ 14 h 20"/>
                <a:gd name="T24" fmla="*/ 35 w 40"/>
                <a:gd name="T25" fmla="*/ 15 h 20"/>
                <a:gd name="T26" fmla="*/ 34 w 40"/>
                <a:gd name="T27" fmla="*/ 15 h 20"/>
                <a:gd name="T28" fmla="*/ 20 w 40"/>
                <a:gd name="T29" fmla="*/ 16 h 20"/>
                <a:gd name="T30" fmla="*/ 7 w 40"/>
                <a:gd name="T31" fmla="*/ 15 h 20"/>
                <a:gd name="T32" fmla="*/ 5 w 40"/>
                <a:gd name="T33" fmla="*/ 15 h 20"/>
                <a:gd name="T34" fmla="*/ 4 w 40"/>
                <a:gd name="T35" fmla="*/ 16 h 20"/>
                <a:gd name="T36" fmla="*/ 4 w 40"/>
                <a:gd name="T37" fmla="*/ 14 h 20"/>
                <a:gd name="T38" fmla="*/ 4 w 40"/>
                <a:gd name="T39" fmla="*/ 12 h 20"/>
                <a:gd name="T40" fmla="*/ 4 w 40"/>
                <a:gd name="T41" fmla="*/ 5 h 20"/>
                <a:gd name="T42" fmla="*/ 0 w 40"/>
                <a:gd name="T43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0" y="5"/>
                  </a:moveTo>
                  <a:cubicBezTo>
                    <a:pt x="0" y="8"/>
                    <a:pt x="0" y="11"/>
                    <a:pt x="0" y="14"/>
                  </a:cubicBezTo>
                  <a:cubicBezTo>
                    <a:pt x="0" y="16"/>
                    <a:pt x="0" y="19"/>
                    <a:pt x="3" y="19"/>
                  </a:cubicBezTo>
                  <a:cubicBezTo>
                    <a:pt x="9" y="20"/>
                    <a:pt x="15" y="20"/>
                    <a:pt x="21" y="20"/>
                  </a:cubicBezTo>
                  <a:cubicBezTo>
                    <a:pt x="24" y="20"/>
                    <a:pt x="27" y="20"/>
                    <a:pt x="30" y="20"/>
                  </a:cubicBezTo>
                  <a:cubicBezTo>
                    <a:pt x="31" y="19"/>
                    <a:pt x="33" y="19"/>
                    <a:pt x="34" y="19"/>
                  </a:cubicBezTo>
                  <a:cubicBezTo>
                    <a:pt x="36" y="19"/>
                    <a:pt x="37" y="19"/>
                    <a:pt x="38" y="18"/>
                  </a:cubicBezTo>
                  <a:cubicBezTo>
                    <a:pt x="40" y="17"/>
                    <a:pt x="39" y="14"/>
                    <a:pt x="40" y="12"/>
                  </a:cubicBezTo>
                  <a:cubicBezTo>
                    <a:pt x="40" y="9"/>
                    <a:pt x="39" y="5"/>
                    <a:pt x="38" y="3"/>
                  </a:cubicBezTo>
                  <a:cubicBezTo>
                    <a:pt x="38" y="0"/>
                    <a:pt x="34" y="1"/>
                    <a:pt x="35" y="4"/>
                  </a:cubicBezTo>
                  <a:cubicBezTo>
                    <a:pt x="35" y="6"/>
                    <a:pt x="36" y="8"/>
                    <a:pt x="36" y="10"/>
                  </a:cubicBezTo>
                  <a:cubicBezTo>
                    <a:pt x="36" y="11"/>
                    <a:pt x="36" y="13"/>
                    <a:pt x="35" y="14"/>
                  </a:cubicBezTo>
                  <a:cubicBezTo>
                    <a:pt x="35" y="14"/>
                    <a:pt x="35" y="15"/>
                    <a:pt x="35" y="15"/>
                  </a:cubicBezTo>
                  <a:cubicBezTo>
                    <a:pt x="36" y="15"/>
                    <a:pt x="34" y="15"/>
                    <a:pt x="34" y="15"/>
                  </a:cubicBezTo>
                  <a:cubicBezTo>
                    <a:pt x="30" y="16"/>
                    <a:pt x="25" y="16"/>
                    <a:pt x="20" y="16"/>
                  </a:cubicBezTo>
                  <a:cubicBezTo>
                    <a:pt x="16" y="16"/>
                    <a:pt x="11" y="16"/>
                    <a:pt x="7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9"/>
                    <a:pt x="4" y="7"/>
                    <a:pt x="4" y="5"/>
                  </a:cubicBezTo>
                  <a:cubicBezTo>
                    <a:pt x="4" y="2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2" name="Freeform 188"/>
            <p:cNvSpPr>
              <a:spLocks/>
            </p:cNvSpPr>
            <p:nvPr/>
          </p:nvSpPr>
          <p:spPr bwMode="auto">
            <a:xfrm>
              <a:off x="3600450" y="1355725"/>
              <a:ext cx="60325" cy="52388"/>
            </a:xfrm>
            <a:custGeom>
              <a:avLst/>
              <a:gdLst>
                <a:gd name="T0" fmla="*/ 1 w 16"/>
                <a:gd name="T1" fmla="*/ 2 h 14"/>
                <a:gd name="T2" fmla="*/ 5 w 16"/>
                <a:gd name="T3" fmla="*/ 13 h 14"/>
                <a:gd name="T4" fmla="*/ 10 w 16"/>
                <a:gd name="T5" fmla="*/ 14 h 14"/>
                <a:gd name="T6" fmla="*/ 14 w 16"/>
                <a:gd name="T7" fmla="*/ 10 h 14"/>
                <a:gd name="T8" fmla="*/ 16 w 16"/>
                <a:gd name="T9" fmla="*/ 2 h 14"/>
                <a:gd name="T10" fmla="*/ 14 w 16"/>
                <a:gd name="T11" fmla="*/ 0 h 14"/>
                <a:gd name="T12" fmla="*/ 12 w 16"/>
                <a:gd name="T13" fmla="*/ 2 h 14"/>
                <a:gd name="T14" fmla="*/ 12 w 16"/>
                <a:gd name="T15" fmla="*/ 5 h 14"/>
                <a:gd name="T16" fmla="*/ 12 w 16"/>
                <a:gd name="T17" fmla="*/ 5 h 14"/>
                <a:gd name="T18" fmla="*/ 12 w 16"/>
                <a:gd name="T19" fmla="*/ 5 h 14"/>
                <a:gd name="T20" fmla="*/ 11 w 16"/>
                <a:gd name="T21" fmla="*/ 6 h 14"/>
                <a:gd name="T22" fmla="*/ 11 w 16"/>
                <a:gd name="T23" fmla="*/ 7 h 14"/>
                <a:gd name="T24" fmla="*/ 11 w 16"/>
                <a:gd name="T25" fmla="*/ 8 h 14"/>
                <a:gd name="T26" fmla="*/ 11 w 16"/>
                <a:gd name="T27" fmla="*/ 9 h 14"/>
                <a:gd name="T28" fmla="*/ 10 w 16"/>
                <a:gd name="T29" fmla="*/ 9 h 14"/>
                <a:gd name="T30" fmla="*/ 10 w 16"/>
                <a:gd name="T31" fmla="*/ 9 h 14"/>
                <a:gd name="T32" fmla="*/ 10 w 16"/>
                <a:gd name="T33" fmla="*/ 9 h 14"/>
                <a:gd name="T34" fmla="*/ 10 w 16"/>
                <a:gd name="T35" fmla="*/ 9 h 14"/>
                <a:gd name="T36" fmla="*/ 10 w 16"/>
                <a:gd name="T37" fmla="*/ 10 h 14"/>
                <a:gd name="T38" fmla="*/ 10 w 16"/>
                <a:gd name="T39" fmla="*/ 10 h 14"/>
                <a:gd name="T40" fmla="*/ 10 w 16"/>
                <a:gd name="T41" fmla="*/ 10 h 14"/>
                <a:gd name="T42" fmla="*/ 9 w 16"/>
                <a:gd name="T43" fmla="*/ 10 h 14"/>
                <a:gd name="T44" fmla="*/ 9 w 16"/>
                <a:gd name="T45" fmla="*/ 10 h 14"/>
                <a:gd name="T46" fmla="*/ 9 w 16"/>
                <a:gd name="T47" fmla="*/ 10 h 14"/>
                <a:gd name="T48" fmla="*/ 8 w 16"/>
                <a:gd name="T49" fmla="*/ 10 h 14"/>
                <a:gd name="T50" fmla="*/ 8 w 16"/>
                <a:gd name="T51" fmla="*/ 10 h 14"/>
                <a:gd name="T52" fmla="*/ 8 w 16"/>
                <a:gd name="T53" fmla="*/ 10 h 14"/>
                <a:gd name="T54" fmla="*/ 8 w 16"/>
                <a:gd name="T55" fmla="*/ 10 h 14"/>
                <a:gd name="T56" fmla="*/ 7 w 16"/>
                <a:gd name="T57" fmla="*/ 10 h 14"/>
                <a:gd name="T58" fmla="*/ 7 w 16"/>
                <a:gd name="T59" fmla="*/ 9 h 14"/>
                <a:gd name="T60" fmla="*/ 7 w 16"/>
                <a:gd name="T61" fmla="*/ 9 h 14"/>
                <a:gd name="T62" fmla="*/ 6 w 16"/>
                <a:gd name="T63" fmla="*/ 9 h 14"/>
                <a:gd name="T64" fmla="*/ 6 w 16"/>
                <a:gd name="T65" fmla="*/ 9 h 14"/>
                <a:gd name="T66" fmla="*/ 6 w 16"/>
                <a:gd name="T67" fmla="*/ 9 h 14"/>
                <a:gd name="T68" fmla="*/ 6 w 16"/>
                <a:gd name="T69" fmla="*/ 9 h 14"/>
                <a:gd name="T70" fmla="*/ 6 w 16"/>
                <a:gd name="T71" fmla="*/ 8 h 14"/>
                <a:gd name="T72" fmla="*/ 6 w 16"/>
                <a:gd name="T73" fmla="*/ 8 h 14"/>
                <a:gd name="T74" fmla="*/ 5 w 16"/>
                <a:gd name="T75" fmla="*/ 8 h 14"/>
                <a:gd name="T76" fmla="*/ 5 w 16"/>
                <a:gd name="T77" fmla="*/ 8 h 14"/>
                <a:gd name="T78" fmla="*/ 5 w 16"/>
                <a:gd name="T79" fmla="*/ 7 h 14"/>
                <a:gd name="T80" fmla="*/ 5 w 16"/>
                <a:gd name="T81" fmla="*/ 7 h 14"/>
                <a:gd name="T82" fmla="*/ 5 w 16"/>
                <a:gd name="T83" fmla="*/ 6 h 14"/>
                <a:gd name="T84" fmla="*/ 5 w 16"/>
                <a:gd name="T85" fmla="*/ 6 h 14"/>
                <a:gd name="T86" fmla="*/ 5 w 16"/>
                <a:gd name="T87" fmla="*/ 6 h 14"/>
                <a:gd name="T88" fmla="*/ 5 w 16"/>
                <a:gd name="T89" fmla="*/ 5 h 14"/>
                <a:gd name="T90" fmla="*/ 5 w 16"/>
                <a:gd name="T91" fmla="*/ 4 h 14"/>
                <a:gd name="T92" fmla="*/ 5 w 16"/>
                <a:gd name="T93" fmla="*/ 4 h 14"/>
                <a:gd name="T94" fmla="*/ 5 w 16"/>
                <a:gd name="T95" fmla="*/ 3 h 14"/>
                <a:gd name="T96" fmla="*/ 5 w 16"/>
                <a:gd name="T97" fmla="*/ 3 h 14"/>
                <a:gd name="T98" fmla="*/ 5 w 16"/>
                <a:gd name="T99" fmla="*/ 3 h 14"/>
                <a:gd name="T100" fmla="*/ 3 w 16"/>
                <a:gd name="T101" fmla="*/ 0 h 14"/>
                <a:gd name="T102" fmla="*/ 1 w 16"/>
                <a:gd name="T10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" h="14">
                  <a:moveTo>
                    <a:pt x="1" y="2"/>
                  </a:moveTo>
                  <a:cubicBezTo>
                    <a:pt x="0" y="6"/>
                    <a:pt x="1" y="10"/>
                    <a:pt x="5" y="13"/>
                  </a:cubicBezTo>
                  <a:cubicBezTo>
                    <a:pt x="6" y="14"/>
                    <a:pt x="8" y="14"/>
                    <a:pt x="10" y="14"/>
                  </a:cubicBezTo>
                  <a:cubicBezTo>
                    <a:pt x="12" y="13"/>
                    <a:pt x="14" y="11"/>
                    <a:pt x="14" y="10"/>
                  </a:cubicBezTo>
                  <a:cubicBezTo>
                    <a:pt x="15" y="7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10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9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3" name="Freeform 189"/>
            <p:cNvSpPr>
              <a:spLocks/>
            </p:cNvSpPr>
            <p:nvPr/>
          </p:nvSpPr>
          <p:spPr bwMode="auto">
            <a:xfrm>
              <a:off x="3622675" y="1397000"/>
              <a:ext cx="14287" cy="379413"/>
            </a:xfrm>
            <a:custGeom>
              <a:avLst/>
              <a:gdLst>
                <a:gd name="T0" fmla="*/ 0 w 4"/>
                <a:gd name="T1" fmla="*/ 2 h 101"/>
                <a:gd name="T2" fmla="*/ 1 w 4"/>
                <a:gd name="T3" fmla="*/ 98 h 101"/>
                <a:gd name="T4" fmla="*/ 4 w 4"/>
                <a:gd name="T5" fmla="*/ 98 h 101"/>
                <a:gd name="T6" fmla="*/ 4 w 4"/>
                <a:gd name="T7" fmla="*/ 2 h 101"/>
                <a:gd name="T8" fmla="*/ 0 w 4"/>
                <a:gd name="T9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1">
                  <a:moveTo>
                    <a:pt x="0" y="2"/>
                  </a:moveTo>
                  <a:cubicBezTo>
                    <a:pt x="0" y="34"/>
                    <a:pt x="0" y="66"/>
                    <a:pt x="1" y="98"/>
                  </a:cubicBezTo>
                  <a:cubicBezTo>
                    <a:pt x="1" y="101"/>
                    <a:pt x="4" y="101"/>
                    <a:pt x="4" y="98"/>
                  </a:cubicBezTo>
                  <a:cubicBezTo>
                    <a:pt x="4" y="66"/>
                    <a:pt x="4" y="34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4" name="Freeform 190"/>
            <p:cNvSpPr>
              <a:spLocks/>
            </p:cNvSpPr>
            <p:nvPr/>
          </p:nvSpPr>
          <p:spPr bwMode="auto">
            <a:xfrm>
              <a:off x="3600450" y="1757363"/>
              <a:ext cx="60325" cy="57150"/>
            </a:xfrm>
            <a:custGeom>
              <a:avLst/>
              <a:gdLst>
                <a:gd name="T0" fmla="*/ 4 w 16"/>
                <a:gd name="T1" fmla="*/ 12 h 15"/>
                <a:gd name="T2" fmla="*/ 4 w 16"/>
                <a:gd name="T3" fmla="*/ 10 h 15"/>
                <a:gd name="T4" fmla="*/ 4 w 16"/>
                <a:gd name="T5" fmla="*/ 9 h 15"/>
                <a:gd name="T6" fmla="*/ 4 w 16"/>
                <a:gd name="T7" fmla="*/ 8 h 15"/>
                <a:gd name="T8" fmla="*/ 5 w 16"/>
                <a:gd name="T9" fmla="*/ 7 h 15"/>
                <a:gd name="T10" fmla="*/ 5 w 16"/>
                <a:gd name="T11" fmla="*/ 6 h 15"/>
                <a:gd name="T12" fmla="*/ 5 w 16"/>
                <a:gd name="T13" fmla="*/ 6 h 15"/>
                <a:gd name="T14" fmla="*/ 5 w 16"/>
                <a:gd name="T15" fmla="*/ 6 h 15"/>
                <a:gd name="T16" fmla="*/ 5 w 16"/>
                <a:gd name="T17" fmla="*/ 6 h 15"/>
                <a:gd name="T18" fmla="*/ 6 w 16"/>
                <a:gd name="T19" fmla="*/ 5 h 15"/>
                <a:gd name="T20" fmla="*/ 6 w 16"/>
                <a:gd name="T21" fmla="*/ 5 h 15"/>
                <a:gd name="T22" fmla="*/ 6 w 16"/>
                <a:gd name="T23" fmla="*/ 4 h 15"/>
                <a:gd name="T24" fmla="*/ 6 w 16"/>
                <a:gd name="T25" fmla="*/ 5 h 15"/>
                <a:gd name="T26" fmla="*/ 7 w 16"/>
                <a:gd name="T27" fmla="*/ 4 h 15"/>
                <a:gd name="T28" fmla="*/ 7 w 16"/>
                <a:gd name="T29" fmla="*/ 4 h 15"/>
                <a:gd name="T30" fmla="*/ 7 w 16"/>
                <a:gd name="T31" fmla="*/ 4 h 15"/>
                <a:gd name="T32" fmla="*/ 7 w 16"/>
                <a:gd name="T33" fmla="*/ 4 h 15"/>
                <a:gd name="T34" fmla="*/ 8 w 16"/>
                <a:gd name="T35" fmla="*/ 4 h 15"/>
                <a:gd name="T36" fmla="*/ 8 w 16"/>
                <a:gd name="T37" fmla="*/ 4 h 15"/>
                <a:gd name="T38" fmla="*/ 8 w 16"/>
                <a:gd name="T39" fmla="*/ 4 h 15"/>
                <a:gd name="T40" fmla="*/ 8 w 16"/>
                <a:gd name="T41" fmla="*/ 4 h 15"/>
                <a:gd name="T42" fmla="*/ 8 w 16"/>
                <a:gd name="T43" fmla="*/ 4 h 15"/>
                <a:gd name="T44" fmla="*/ 9 w 16"/>
                <a:gd name="T45" fmla="*/ 4 h 15"/>
                <a:gd name="T46" fmla="*/ 9 w 16"/>
                <a:gd name="T47" fmla="*/ 4 h 15"/>
                <a:gd name="T48" fmla="*/ 10 w 16"/>
                <a:gd name="T49" fmla="*/ 5 h 15"/>
                <a:gd name="T50" fmla="*/ 11 w 16"/>
                <a:gd name="T51" fmla="*/ 5 h 15"/>
                <a:gd name="T52" fmla="*/ 11 w 16"/>
                <a:gd name="T53" fmla="*/ 5 h 15"/>
                <a:gd name="T54" fmla="*/ 11 w 16"/>
                <a:gd name="T55" fmla="*/ 5 h 15"/>
                <a:gd name="T56" fmla="*/ 11 w 16"/>
                <a:gd name="T57" fmla="*/ 5 h 15"/>
                <a:gd name="T58" fmla="*/ 11 w 16"/>
                <a:gd name="T59" fmla="*/ 6 h 15"/>
                <a:gd name="T60" fmla="*/ 12 w 16"/>
                <a:gd name="T61" fmla="*/ 6 h 15"/>
                <a:gd name="T62" fmla="*/ 12 w 16"/>
                <a:gd name="T63" fmla="*/ 6 h 15"/>
                <a:gd name="T64" fmla="*/ 12 w 16"/>
                <a:gd name="T65" fmla="*/ 8 h 15"/>
                <a:gd name="T66" fmla="*/ 12 w 16"/>
                <a:gd name="T67" fmla="*/ 8 h 15"/>
                <a:gd name="T68" fmla="*/ 12 w 16"/>
                <a:gd name="T69" fmla="*/ 8 h 15"/>
                <a:gd name="T70" fmla="*/ 12 w 16"/>
                <a:gd name="T71" fmla="*/ 9 h 15"/>
                <a:gd name="T72" fmla="*/ 12 w 16"/>
                <a:gd name="T73" fmla="*/ 10 h 15"/>
                <a:gd name="T74" fmla="*/ 12 w 16"/>
                <a:gd name="T75" fmla="*/ 13 h 15"/>
                <a:gd name="T76" fmla="*/ 14 w 16"/>
                <a:gd name="T77" fmla="*/ 15 h 15"/>
                <a:gd name="T78" fmla="*/ 16 w 16"/>
                <a:gd name="T79" fmla="*/ 13 h 15"/>
                <a:gd name="T80" fmla="*/ 16 w 16"/>
                <a:gd name="T81" fmla="*/ 7 h 15"/>
                <a:gd name="T82" fmla="*/ 13 w 16"/>
                <a:gd name="T83" fmla="*/ 1 h 15"/>
                <a:gd name="T84" fmla="*/ 6 w 16"/>
                <a:gd name="T85" fmla="*/ 0 h 15"/>
                <a:gd name="T86" fmla="*/ 2 w 16"/>
                <a:gd name="T87" fmla="*/ 4 h 15"/>
                <a:gd name="T88" fmla="*/ 1 w 16"/>
                <a:gd name="T89" fmla="*/ 12 h 15"/>
                <a:gd name="T90" fmla="*/ 2 w 16"/>
                <a:gd name="T91" fmla="*/ 14 h 15"/>
                <a:gd name="T92" fmla="*/ 4 w 16"/>
                <a:gd name="T9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5">
                  <a:moveTo>
                    <a:pt x="4" y="12"/>
                  </a:moveTo>
                  <a:cubicBezTo>
                    <a:pt x="4" y="11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8"/>
                    <a:pt x="4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5" y="5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1"/>
                    <a:pt x="12" y="12"/>
                    <a:pt x="12" y="13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5" y="15"/>
                    <a:pt x="16" y="14"/>
                    <a:pt x="16" y="13"/>
                  </a:cubicBezTo>
                  <a:cubicBezTo>
                    <a:pt x="16" y="11"/>
                    <a:pt x="16" y="9"/>
                    <a:pt x="16" y="7"/>
                  </a:cubicBezTo>
                  <a:cubicBezTo>
                    <a:pt x="15" y="5"/>
                    <a:pt x="14" y="3"/>
                    <a:pt x="13" y="1"/>
                  </a:cubicBezTo>
                  <a:cubicBezTo>
                    <a:pt x="11" y="0"/>
                    <a:pt x="9" y="0"/>
                    <a:pt x="6" y="0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1" y="7"/>
                    <a:pt x="0" y="10"/>
                    <a:pt x="1" y="12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5" name="Freeform 191"/>
            <p:cNvSpPr>
              <a:spLocks/>
            </p:cNvSpPr>
            <p:nvPr/>
          </p:nvSpPr>
          <p:spPr bwMode="auto">
            <a:xfrm>
              <a:off x="3581400" y="1795463"/>
              <a:ext cx="96837" cy="85725"/>
            </a:xfrm>
            <a:custGeom>
              <a:avLst/>
              <a:gdLst>
                <a:gd name="T0" fmla="*/ 4 w 26"/>
                <a:gd name="T1" fmla="*/ 21 h 23"/>
                <a:gd name="T2" fmla="*/ 13 w 26"/>
                <a:gd name="T3" fmla="*/ 4 h 23"/>
                <a:gd name="T4" fmla="*/ 17 w 26"/>
                <a:gd name="T5" fmla="*/ 5 h 23"/>
                <a:gd name="T6" fmla="*/ 20 w 26"/>
                <a:gd name="T7" fmla="*/ 8 h 23"/>
                <a:gd name="T8" fmla="*/ 22 w 26"/>
                <a:gd name="T9" fmla="*/ 20 h 23"/>
                <a:gd name="T10" fmla="*/ 26 w 26"/>
                <a:gd name="T11" fmla="*/ 20 h 23"/>
                <a:gd name="T12" fmla="*/ 24 w 26"/>
                <a:gd name="T13" fmla="*/ 9 h 23"/>
                <a:gd name="T14" fmla="*/ 18 w 26"/>
                <a:gd name="T15" fmla="*/ 1 h 23"/>
                <a:gd name="T16" fmla="*/ 9 w 26"/>
                <a:gd name="T17" fmla="*/ 1 h 23"/>
                <a:gd name="T18" fmla="*/ 2 w 26"/>
                <a:gd name="T19" fmla="*/ 9 h 23"/>
                <a:gd name="T20" fmla="*/ 1 w 26"/>
                <a:gd name="T21" fmla="*/ 21 h 23"/>
                <a:gd name="T22" fmla="*/ 3 w 26"/>
                <a:gd name="T23" fmla="*/ 23 h 23"/>
                <a:gd name="T24" fmla="*/ 4 w 26"/>
                <a:gd name="T2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3">
                  <a:moveTo>
                    <a:pt x="4" y="21"/>
                  </a:moveTo>
                  <a:cubicBezTo>
                    <a:pt x="4" y="15"/>
                    <a:pt x="5" y="5"/>
                    <a:pt x="13" y="4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8" y="6"/>
                    <a:pt x="19" y="7"/>
                    <a:pt x="20" y="8"/>
                  </a:cubicBezTo>
                  <a:cubicBezTo>
                    <a:pt x="22" y="12"/>
                    <a:pt x="22" y="16"/>
                    <a:pt x="22" y="20"/>
                  </a:cubicBezTo>
                  <a:cubicBezTo>
                    <a:pt x="22" y="23"/>
                    <a:pt x="26" y="23"/>
                    <a:pt x="26" y="20"/>
                  </a:cubicBezTo>
                  <a:cubicBezTo>
                    <a:pt x="26" y="16"/>
                    <a:pt x="26" y="12"/>
                    <a:pt x="24" y="9"/>
                  </a:cubicBezTo>
                  <a:cubicBezTo>
                    <a:pt x="23" y="6"/>
                    <a:pt x="21" y="3"/>
                    <a:pt x="18" y="1"/>
                  </a:cubicBezTo>
                  <a:cubicBezTo>
                    <a:pt x="15" y="0"/>
                    <a:pt x="12" y="0"/>
                    <a:pt x="9" y="1"/>
                  </a:cubicBezTo>
                  <a:cubicBezTo>
                    <a:pt x="6" y="3"/>
                    <a:pt x="3" y="5"/>
                    <a:pt x="2" y="9"/>
                  </a:cubicBezTo>
                  <a:cubicBezTo>
                    <a:pt x="1" y="12"/>
                    <a:pt x="0" y="17"/>
                    <a:pt x="1" y="21"/>
                  </a:cubicBezTo>
                  <a:cubicBezTo>
                    <a:pt x="1" y="22"/>
                    <a:pt x="1" y="23"/>
                    <a:pt x="3" y="23"/>
                  </a:cubicBezTo>
                  <a:cubicBezTo>
                    <a:pt x="4" y="23"/>
                    <a:pt x="5" y="22"/>
                    <a:pt x="4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6" name="Freeform 192"/>
            <p:cNvSpPr>
              <a:spLocks/>
            </p:cNvSpPr>
            <p:nvPr/>
          </p:nvSpPr>
          <p:spPr bwMode="auto">
            <a:xfrm>
              <a:off x="3578225" y="1858963"/>
              <a:ext cx="112712" cy="26988"/>
            </a:xfrm>
            <a:custGeom>
              <a:avLst/>
              <a:gdLst>
                <a:gd name="T0" fmla="*/ 2 w 30"/>
                <a:gd name="T1" fmla="*/ 6 h 7"/>
                <a:gd name="T2" fmla="*/ 16 w 30"/>
                <a:gd name="T3" fmla="*/ 6 h 7"/>
                <a:gd name="T4" fmla="*/ 28 w 30"/>
                <a:gd name="T5" fmla="*/ 5 h 7"/>
                <a:gd name="T6" fmla="*/ 27 w 30"/>
                <a:gd name="T7" fmla="*/ 1 h 7"/>
                <a:gd name="T8" fmla="*/ 15 w 30"/>
                <a:gd name="T9" fmla="*/ 3 h 7"/>
                <a:gd name="T10" fmla="*/ 2 w 30"/>
                <a:gd name="T11" fmla="*/ 2 h 7"/>
                <a:gd name="T12" fmla="*/ 0 w 30"/>
                <a:gd name="T13" fmla="*/ 4 h 7"/>
                <a:gd name="T14" fmla="*/ 2 w 30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">
                  <a:moveTo>
                    <a:pt x="2" y="6"/>
                  </a:moveTo>
                  <a:cubicBezTo>
                    <a:pt x="7" y="6"/>
                    <a:pt x="11" y="7"/>
                    <a:pt x="16" y="6"/>
                  </a:cubicBezTo>
                  <a:cubicBezTo>
                    <a:pt x="20" y="6"/>
                    <a:pt x="24" y="6"/>
                    <a:pt x="28" y="5"/>
                  </a:cubicBezTo>
                  <a:cubicBezTo>
                    <a:pt x="30" y="4"/>
                    <a:pt x="29" y="0"/>
                    <a:pt x="27" y="1"/>
                  </a:cubicBezTo>
                  <a:cubicBezTo>
                    <a:pt x="23" y="2"/>
                    <a:pt x="19" y="3"/>
                    <a:pt x="15" y="3"/>
                  </a:cubicBezTo>
                  <a:cubicBezTo>
                    <a:pt x="11" y="3"/>
                    <a:pt x="7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7" name="Freeform 193"/>
            <p:cNvSpPr>
              <a:spLocks/>
            </p:cNvSpPr>
            <p:nvPr/>
          </p:nvSpPr>
          <p:spPr bwMode="auto">
            <a:xfrm>
              <a:off x="3584575" y="1866900"/>
              <a:ext cx="15875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8" name="Freeform 194"/>
            <p:cNvSpPr>
              <a:spLocks/>
            </p:cNvSpPr>
            <p:nvPr/>
          </p:nvSpPr>
          <p:spPr bwMode="auto">
            <a:xfrm>
              <a:off x="3611563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9" name="Freeform 195"/>
            <p:cNvSpPr>
              <a:spLocks/>
            </p:cNvSpPr>
            <p:nvPr/>
          </p:nvSpPr>
          <p:spPr bwMode="auto">
            <a:xfrm>
              <a:off x="3641725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0" name="Freeform 196"/>
            <p:cNvSpPr>
              <a:spLocks/>
            </p:cNvSpPr>
            <p:nvPr/>
          </p:nvSpPr>
          <p:spPr bwMode="auto">
            <a:xfrm>
              <a:off x="3667125" y="1866900"/>
              <a:ext cx="11112" cy="93663"/>
            </a:xfrm>
            <a:custGeom>
              <a:avLst/>
              <a:gdLst>
                <a:gd name="T0" fmla="*/ 0 w 3"/>
                <a:gd name="T1" fmla="*/ 3 h 25"/>
                <a:gd name="T2" fmla="*/ 0 w 3"/>
                <a:gd name="T3" fmla="*/ 22 h 25"/>
                <a:gd name="T4" fmla="*/ 3 w 3"/>
                <a:gd name="T5" fmla="*/ 22 h 25"/>
                <a:gd name="T6" fmla="*/ 3 w 3"/>
                <a:gd name="T7" fmla="*/ 3 h 25"/>
                <a:gd name="T8" fmla="*/ 0 w 3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3" y="25"/>
                    <a:pt x="3" y="22"/>
                  </a:cubicBezTo>
                  <a:cubicBezTo>
                    <a:pt x="3" y="16"/>
                    <a:pt x="3" y="9"/>
                    <a:pt x="3" y="3"/>
                  </a:cubicBezTo>
                  <a:cubicBezTo>
                    <a:pt x="3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1" name="Rectangle 197"/>
            <p:cNvSpPr>
              <a:spLocks noChangeArrowheads="1"/>
            </p:cNvSpPr>
            <p:nvPr/>
          </p:nvSpPr>
          <p:spPr bwMode="auto">
            <a:xfrm>
              <a:off x="3614738" y="209550"/>
              <a:ext cx="26987" cy="3159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90" name="组合 47289"/>
          <p:cNvGrpSpPr/>
          <p:nvPr/>
        </p:nvGrpSpPr>
        <p:grpSpPr>
          <a:xfrm>
            <a:off x="-13275" y="5350635"/>
            <a:ext cx="5253490" cy="1509285"/>
            <a:chOff x="-28575" y="4108451"/>
            <a:chExt cx="7907338" cy="2271713"/>
          </a:xfrm>
        </p:grpSpPr>
        <p:sp>
          <p:nvSpPr>
            <p:cNvPr id="47253" name="Freeform 241"/>
            <p:cNvSpPr>
              <a:spLocks/>
            </p:cNvSpPr>
            <p:nvPr/>
          </p:nvSpPr>
          <p:spPr bwMode="auto">
            <a:xfrm>
              <a:off x="-28575" y="4492626"/>
              <a:ext cx="4595813" cy="1887538"/>
            </a:xfrm>
            <a:custGeom>
              <a:avLst/>
              <a:gdLst>
                <a:gd name="T0" fmla="*/ 477 w 1224"/>
                <a:gd name="T1" fmla="*/ 399 h 501"/>
                <a:gd name="T2" fmla="*/ 424 w 1224"/>
                <a:gd name="T3" fmla="*/ 386 h 501"/>
                <a:gd name="T4" fmla="*/ 255 w 1224"/>
                <a:gd name="T5" fmla="*/ 324 h 501"/>
                <a:gd name="T6" fmla="*/ 252 w 1224"/>
                <a:gd name="T7" fmla="*/ 324 h 501"/>
                <a:gd name="T8" fmla="*/ 285 w 1224"/>
                <a:gd name="T9" fmla="*/ 308 h 501"/>
                <a:gd name="T10" fmla="*/ 626 w 1224"/>
                <a:gd name="T11" fmla="*/ 283 h 501"/>
                <a:gd name="T12" fmla="*/ 942 w 1224"/>
                <a:gd name="T13" fmla="*/ 306 h 501"/>
                <a:gd name="T14" fmla="*/ 957 w 1224"/>
                <a:gd name="T15" fmla="*/ 315 h 501"/>
                <a:gd name="T16" fmla="*/ 1037 w 1224"/>
                <a:gd name="T17" fmla="*/ 364 h 501"/>
                <a:gd name="T18" fmla="*/ 1099 w 1224"/>
                <a:gd name="T19" fmla="*/ 385 h 501"/>
                <a:gd name="T20" fmla="*/ 1104 w 1224"/>
                <a:gd name="T21" fmla="*/ 382 h 501"/>
                <a:gd name="T22" fmla="*/ 1042 w 1224"/>
                <a:gd name="T23" fmla="*/ 355 h 501"/>
                <a:gd name="T24" fmla="*/ 976 w 1224"/>
                <a:gd name="T25" fmla="*/ 305 h 501"/>
                <a:gd name="T26" fmla="*/ 1204 w 1224"/>
                <a:gd name="T27" fmla="*/ 245 h 501"/>
                <a:gd name="T28" fmla="*/ 1200 w 1224"/>
                <a:gd name="T29" fmla="*/ 239 h 501"/>
                <a:gd name="T30" fmla="*/ 973 w 1224"/>
                <a:gd name="T31" fmla="*/ 285 h 501"/>
                <a:gd name="T32" fmla="*/ 834 w 1224"/>
                <a:gd name="T33" fmla="*/ 281 h 501"/>
                <a:gd name="T34" fmla="*/ 939 w 1224"/>
                <a:gd name="T35" fmla="*/ 205 h 501"/>
                <a:gd name="T36" fmla="*/ 988 w 1224"/>
                <a:gd name="T37" fmla="*/ 178 h 501"/>
                <a:gd name="T38" fmla="*/ 983 w 1224"/>
                <a:gd name="T39" fmla="*/ 172 h 501"/>
                <a:gd name="T40" fmla="*/ 931 w 1224"/>
                <a:gd name="T41" fmla="*/ 193 h 501"/>
                <a:gd name="T42" fmla="*/ 818 w 1224"/>
                <a:gd name="T43" fmla="*/ 261 h 501"/>
                <a:gd name="T44" fmla="*/ 784 w 1224"/>
                <a:gd name="T45" fmla="*/ 276 h 501"/>
                <a:gd name="T46" fmla="*/ 601 w 1224"/>
                <a:gd name="T47" fmla="*/ 254 h 501"/>
                <a:gd name="T48" fmla="*/ 478 w 1224"/>
                <a:gd name="T49" fmla="*/ 245 h 501"/>
                <a:gd name="T50" fmla="*/ 620 w 1224"/>
                <a:gd name="T51" fmla="*/ 129 h 501"/>
                <a:gd name="T52" fmla="*/ 786 w 1224"/>
                <a:gd name="T53" fmla="*/ 48 h 501"/>
                <a:gd name="T54" fmla="*/ 780 w 1224"/>
                <a:gd name="T55" fmla="*/ 48 h 501"/>
                <a:gd name="T56" fmla="*/ 637 w 1224"/>
                <a:gd name="T57" fmla="*/ 100 h 501"/>
                <a:gd name="T58" fmla="*/ 644 w 1224"/>
                <a:gd name="T59" fmla="*/ 43 h 501"/>
                <a:gd name="T60" fmla="*/ 669 w 1224"/>
                <a:gd name="T61" fmla="*/ 1 h 501"/>
                <a:gd name="T62" fmla="*/ 665 w 1224"/>
                <a:gd name="T63" fmla="*/ 1 h 501"/>
                <a:gd name="T64" fmla="*/ 634 w 1224"/>
                <a:gd name="T65" fmla="*/ 39 h 501"/>
                <a:gd name="T66" fmla="*/ 619 w 1224"/>
                <a:gd name="T67" fmla="*/ 98 h 501"/>
                <a:gd name="T68" fmla="*/ 612 w 1224"/>
                <a:gd name="T69" fmla="*/ 113 h 501"/>
                <a:gd name="T70" fmla="*/ 614 w 1224"/>
                <a:gd name="T71" fmla="*/ 114 h 501"/>
                <a:gd name="T72" fmla="*/ 609 w 1224"/>
                <a:gd name="T73" fmla="*/ 117 h 501"/>
                <a:gd name="T74" fmla="*/ 457 w 1224"/>
                <a:gd name="T75" fmla="*/ 224 h 501"/>
                <a:gd name="T76" fmla="*/ 425 w 1224"/>
                <a:gd name="T77" fmla="*/ 245 h 501"/>
                <a:gd name="T78" fmla="*/ 313 w 1224"/>
                <a:gd name="T79" fmla="*/ 256 h 501"/>
                <a:gd name="T80" fmla="*/ 322 w 1224"/>
                <a:gd name="T81" fmla="*/ 150 h 501"/>
                <a:gd name="T82" fmla="*/ 335 w 1224"/>
                <a:gd name="T83" fmla="*/ 113 h 501"/>
                <a:gd name="T84" fmla="*/ 323 w 1224"/>
                <a:gd name="T85" fmla="*/ 110 h 501"/>
                <a:gd name="T86" fmla="*/ 308 w 1224"/>
                <a:gd name="T87" fmla="*/ 142 h 501"/>
                <a:gd name="T88" fmla="*/ 281 w 1224"/>
                <a:gd name="T89" fmla="*/ 248 h 501"/>
                <a:gd name="T90" fmla="*/ 276 w 1224"/>
                <a:gd name="T91" fmla="*/ 265 h 501"/>
                <a:gd name="T92" fmla="*/ 237 w 1224"/>
                <a:gd name="T93" fmla="*/ 277 h 501"/>
                <a:gd name="T94" fmla="*/ 87 w 1224"/>
                <a:gd name="T95" fmla="*/ 362 h 501"/>
                <a:gd name="T96" fmla="*/ 0 w 1224"/>
                <a:gd name="T97" fmla="*/ 423 h 501"/>
                <a:gd name="T98" fmla="*/ 0 w 1224"/>
                <a:gd name="T99" fmla="*/ 501 h 501"/>
                <a:gd name="T100" fmla="*/ 145 w 1224"/>
                <a:gd name="T101" fmla="*/ 394 h 501"/>
                <a:gd name="T102" fmla="*/ 208 w 1224"/>
                <a:gd name="T103" fmla="*/ 349 h 501"/>
                <a:gd name="T104" fmla="*/ 245 w 1224"/>
                <a:gd name="T105" fmla="*/ 356 h 501"/>
                <a:gd name="T106" fmla="*/ 421 w 1224"/>
                <a:gd name="T107" fmla="*/ 401 h 501"/>
                <a:gd name="T108" fmla="*/ 469 w 1224"/>
                <a:gd name="T109" fmla="*/ 408 h 501"/>
                <a:gd name="T110" fmla="*/ 491 w 1224"/>
                <a:gd name="T111" fmla="*/ 405 h 501"/>
                <a:gd name="T112" fmla="*/ 477 w 1224"/>
                <a:gd name="T113" fmla="*/ 399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24" h="501">
                  <a:moveTo>
                    <a:pt x="477" y="399"/>
                  </a:moveTo>
                  <a:cubicBezTo>
                    <a:pt x="466" y="398"/>
                    <a:pt x="455" y="394"/>
                    <a:pt x="424" y="386"/>
                  </a:cubicBezTo>
                  <a:cubicBezTo>
                    <a:pt x="366" y="370"/>
                    <a:pt x="310" y="348"/>
                    <a:pt x="255" y="324"/>
                  </a:cubicBezTo>
                  <a:cubicBezTo>
                    <a:pt x="254" y="324"/>
                    <a:pt x="253" y="324"/>
                    <a:pt x="252" y="324"/>
                  </a:cubicBezTo>
                  <a:cubicBezTo>
                    <a:pt x="263" y="318"/>
                    <a:pt x="273" y="313"/>
                    <a:pt x="285" y="308"/>
                  </a:cubicBezTo>
                  <a:cubicBezTo>
                    <a:pt x="387" y="267"/>
                    <a:pt x="510" y="270"/>
                    <a:pt x="626" y="283"/>
                  </a:cubicBezTo>
                  <a:cubicBezTo>
                    <a:pt x="731" y="295"/>
                    <a:pt x="836" y="309"/>
                    <a:pt x="942" y="306"/>
                  </a:cubicBezTo>
                  <a:cubicBezTo>
                    <a:pt x="947" y="309"/>
                    <a:pt x="952" y="312"/>
                    <a:pt x="957" y="315"/>
                  </a:cubicBezTo>
                  <a:cubicBezTo>
                    <a:pt x="984" y="331"/>
                    <a:pt x="1009" y="350"/>
                    <a:pt x="1037" y="364"/>
                  </a:cubicBezTo>
                  <a:cubicBezTo>
                    <a:pt x="1056" y="374"/>
                    <a:pt x="1077" y="382"/>
                    <a:pt x="1099" y="385"/>
                  </a:cubicBezTo>
                  <a:cubicBezTo>
                    <a:pt x="1108" y="386"/>
                    <a:pt x="1112" y="384"/>
                    <a:pt x="1104" y="382"/>
                  </a:cubicBezTo>
                  <a:cubicBezTo>
                    <a:pt x="1082" y="377"/>
                    <a:pt x="1061" y="367"/>
                    <a:pt x="1042" y="355"/>
                  </a:cubicBezTo>
                  <a:cubicBezTo>
                    <a:pt x="1019" y="340"/>
                    <a:pt x="998" y="322"/>
                    <a:pt x="976" y="305"/>
                  </a:cubicBezTo>
                  <a:cubicBezTo>
                    <a:pt x="1051" y="300"/>
                    <a:pt x="1134" y="276"/>
                    <a:pt x="1204" y="245"/>
                  </a:cubicBezTo>
                  <a:cubicBezTo>
                    <a:pt x="1224" y="237"/>
                    <a:pt x="1221" y="231"/>
                    <a:pt x="1200" y="239"/>
                  </a:cubicBezTo>
                  <a:cubicBezTo>
                    <a:pt x="1130" y="265"/>
                    <a:pt x="1053" y="281"/>
                    <a:pt x="973" y="285"/>
                  </a:cubicBezTo>
                  <a:cubicBezTo>
                    <a:pt x="927" y="287"/>
                    <a:pt x="881" y="285"/>
                    <a:pt x="834" y="281"/>
                  </a:cubicBezTo>
                  <a:cubicBezTo>
                    <a:pt x="869" y="256"/>
                    <a:pt x="903" y="228"/>
                    <a:pt x="939" y="205"/>
                  </a:cubicBezTo>
                  <a:cubicBezTo>
                    <a:pt x="959" y="193"/>
                    <a:pt x="967" y="187"/>
                    <a:pt x="988" y="178"/>
                  </a:cubicBezTo>
                  <a:cubicBezTo>
                    <a:pt x="998" y="173"/>
                    <a:pt x="993" y="169"/>
                    <a:pt x="983" y="172"/>
                  </a:cubicBezTo>
                  <a:cubicBezTo>
                    <a:pt x="964" y="177"/>
                    <a:pt x="956" y="181"/>
                    <a:pt x="931" y="193"/>
                  </a:cubicBezTo>
                  <a:cubicBezTo>
                    <a:pt x="892" y="213"/>
                    <a:pt x="856" y="239"/>
                    <a:pt x="818" y="261"/>
                  </a:cubicBezTo>
                  <a:cubicBezTo>
                    <a:pt x="807" y="268"/>
                    <a:pt x="796" y="274"/>
                    <a:pt x="784" y="276"/>
                  </a:cubicBezTo>
                  <a:cubicBezTo>
                    <a:pt x="723" y="270"/>
                    <a:pt x="662" y="261"/>
                    <a:pt x="601" y="254"/>
                  </a:cubicBezTo>
                  <a:cubicBezTo>
                    <a:pt x="560" y="249"/>
                    <a:pt x="519" y="246"/>
                    <a:pt x="478" y="245"/>
                  </a:cubicBezTo>
                  <a:cubicBezTo>
                    <a:pt x="525" y="206"/>
                    <a:pt x="570" y="165"/>
                    <a:pt x="620" y="129"/>
                  </a:cubicBezTo>
                  <a:cubicBezTo>
                    <a:pt x="670" y="92"/>
                    <a:pt x="726" y="61"/>
                    <a:pt x="786" y="48"/>
                  </a:cubicBezTo>
                  <a:cubicBezTo>
                    <a:pt x="780" y="48"/>
                    <a:pt x="780" y="48"/>
                    <a:pt x="780" y="48"/>
                  </a:cubicBezTo>
                  <a:cubicBezTo>
                    <a:pt x="730" y="55"/>
                    <a:pt x="682" y="75"/>
                    <a:pt x="637" y="100"/>
                  </a:cubicBezTo>
                  <a:cubicBezTo>
                    <a:pt x="639" y="81"/>
                    <a:pt x="640" y="61"/>
                    <a:pt x="644" y="43"/>
                  </a:cubicBezTo>
                  <a:cubicBezTo>
                    <a:pt x="648" y="23"/>
                    <a:pt x="661" y="7"/>
                    <a:pt x="669" y="1"/>
                  </a:cubicBezTo>
                  <a:cubicBezTo>
                    <a:pt x="669" y="1"/>
                    <a:pt x="665" y="0"/>
                    <a:pt x="665" y="1"/>
                  </a:cubicBezTo>
                  <a:cubicBezTo>
                    <a:pt x="658" y="4"/>
                    <a:pt x="641" y="20"/>
                    <a:pt x="634" y="39"/>
                  </a:cubicBezTo>
                  <a:cubicBezTo>
                    <a:pt x="627" y="57"/>
                    <a:pt x="624" y="78"/>
                    <a:pt x="619" y="98"/>
                  </a:cubicBezTo>
                  <a:cubicBezTo>
                    <a:pt x="618" y="104"/>
                    <a:pt x="616" y="109"/>
                    <a:pt x="612" y="113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2" y="115"/>
                    <a:pt x="611" y="116"/>
                    <a:pt x="609" y="117"/>
                  </a:cubicBezTo>
                  <a:cubicBezTo>
                    <a:pt x="556" y="150"/>
                    <a:pt x="508" y="189"/>
                    <a:pt x="457" y="224"/>
                  </a:cubicBezTo>
                  <a:cubicBezTo>
                    <a:pt x="447" y="232"/>
                    <a:pt x="436" y="239"/>
                    <a:pt x="425" y="245"/>
                  </a:cubicBezTo>
                  <a:cubicBezTo>
                    <a:pt x="387" y="246"/>
                    <a:pt x="349" y="249"/>
                    <a:pt x="313" y="256"/>
                  </a:cubicBezTo>
                  <a:cubicBezTo>
                    <a:pt x="317" y="220"/>
                    <a:pt x="314" y="184"/>
                    <a:pt x="322" y="150"/>
                  </a:cubicBezTo>
                  <a:cubicBezTo>
                    <a:pt x="325" y="138"/>
                    <a:pt x="330" y="125"/>
                    <a:pt x="335" y="113"/>
                  </a:cubicBezTo>
                  <a:cubicBezTo>
                    <a:pt x="345" y="92"/>
                    <a:pt x="336" y="90"/>
                    <a:pt x="323" y="110"/>
                  </a:cubicBezTo>
                  <a:cubicBezTo>
                    <a:pt x="317" y="120"/>
                    <a:pt x="312" y="131"/>
                    <a:pt x="308" y="142"/>
                  </a:cubicBezTo>
                  <a:cubicBezTo>
                    <a:pt x="295" y="175"/>
                    <a:pt x="290" y="213"/>
                    <a:pt x="281" y="248"/>
                  </a:cubicBezTo>
                  <a:cubicBezTo>
                    <a:pt x="280" y="254"/>
                    <a:pt x="278" y="260"/>
                    <a:pt x="276" y="265"/>
                  </a:cubicBezTo>
                  <a:cubicBezTo>
                    <a:pt x="262" y="268"/>
                    <a:pt x="249" y="272"/>
                    <a:pt x="237" y="277"/>
                  </a:cubicBezTo>
                  <a:cubicBezTo>
                    <a:pt x="180" y="298"/>
                    <a:pt x="133" y="330"/>
                    <a:pt x="87" y="362"/>
                  </a:cubicBezTo>
                  <a:cubicBezTo>
                    <a:pt x="37" y="396"/>
                    <a:pt x="50" y="389"/>
                    <a:pt x="0" y="423"/>
                  </a:cubicBezTo>
                  <a:cubicBezTo>
                    <a:pt x="0" y="501"/>
                    <a:pt x="0" y="501"/>
                    <a:pt x="0" y="501"/>
                  </a:cubicBezTo>
                  <a:cubicBezTo>
                    <a:pt x="47" y="466"/>
                    <a:pt x="97" y="429"/>
                    <a:pt x="145" y="394"/>
                  </a:cubicBezTo>
                  <a:cubicBezTo>
                    <a:pt x="165" y="379"/>
                    <a:pt x="186" y="363"/>
                    <a:pt x="208" y="349"/>
                  </a:cubicBezTo>
                  <a:cubicBezTo>
                    <a:pt x="220" y="350"/>
                    <a:pt x="233" y="353"/>
                    <a:pt x="245" y="356"/>
                  </a:cubicBezTo>
                  <a:cubicBezTo>
                    <a:pt x="304" y="371"/>
                    <a:pt x="362" y="389"/>
                    <a:pt x="421" y="401"/>
                  </a:cubicBezTo>
                  <a:cubicBezTo>
                    <a:pt x="453" y="407"/>
                    <a:pt x="460" y="407"/>
                    <a:pt x="469" y="408"/>
                  </a:cubicBezTo>
                  <a:cubicBezTo>
                    <a:pt x="469" y="408"/>
                    <a:pt x="487" y="408"/>
                    <a:pt x="491" y="405"/>
                  </a:cubicBezTo>
                  <a:cubicBezTo>
                    <a:pt x="495" y="400"/>
                    <a:pt x="477" y="399"/>
                    <a:pt x="477" y="39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4" name="Freeform 242"/>
            <p:cNvSpPr>
              <a:spLocks noEditPoints="1"/>
            </p:cNvSpPr>
            <p:nvPr/>
          </p:nvSpPr>
          <p:spPr bwMode="auto">
            <a:xfrm>
              <a:off x="2403475" y="4179888"/>
              <a:ext cx="384175" cy="392113"/>
            </a:xfrm>
            <a:custGeom>
              <a:avLst/>
              <a:gdLst>
                <a:gd name="T0" fmla="*/ 88 w 102"/>
                <a:gd name="T1" fmla="*/ 51 h 104"/>
                <a:gd name="T2" fmla="*/ 99 w 102"/>
                <a:gd name="T3" fmla="*/ 36 h 104"/>
                <a:gd name="T4" fmla="*/ 77 w 102"/>
                <a:gd name="T5" fmla="*/ 25 h 104"/>
                <a:gd name="T6" fmla="*/ 76 w 102"/>
                <a:gd name="T7" fmla="*/ 5 h 104"/>
                <a:gd name="T8" fmla="*/ 51 w 102"/>
                <a:gd name="T9" fmla="*/ 14 h 104"/>
                <a:gd name="T10" fmla="*/ 39 w 102"/>
                <a:gd name="T11" fmla="*/ 2 h 104"/>
                <a:gd name="T12" fmla="*/ 26 w 102"/>
                <a:gd name="T13" fmla="*/ 26 h 104"/>
                <a:gd name="T14" fmla="*/ 7 w 102"/>
                <a:gd name="T15" fmla="*/ 25 h 104"/>
                <a:gd name="T16" fmla="*/ 14 w 102"/>
                <a:gd name="T17" fmla="*/ 51 h 104"/>
                <a:gd name="T18" fmla="*/ 1 w 102"/>
                <a:gd name="T19" fmla="*/ 64 h 104"/>
                <a:gd name="T20" fmla="*/ 28 w 102"/>
                <a:gd name="T21" fmla="*/ 75 h 104"/>
                <a:gd name="T22" fmla="*/ 25 w 102"/>
                <a:gd name="T23" fmla="*/ 87 h 104"/>
                <a:gd name="T24" fmla="*/ 45 w 102"/>
                <a:gd name="T25" fmla="*/ 101 h 104"/>
                <a:gd name="T26" fmla="*/ 57 w 102"/>
                <a:gd name="T27" fmla="*/ 95 h 104"/>
                <a:gd name="T28" fmla="*/ 81 w 102"/>
                <a:gd name="T29" fmla="*/ 90 h 104"/>
                <a:gd name="T30" fmla="*/ 84 w 102"/>
                <a:gd name="T31" fmla="*/ 79 h 104"/>
                <a:gd name="T32" fmla="*/ 99 w 102"/>
                <a:gd name="T33" fmla="*/ 58 h 104"/>
                <a:gd name="T34" fmla="*/ 47 w 102"/>
                <a:gd name="T35" fmla="*/ 62 h 104"/>
                <a:gd name="T36" fmla="*/ 41 w 102"/>
                <a:gd name="T37" fmla="*/ 54 h 104"/>
                <a:gd name="T38" fmla="*/ 53 w 102"/>
                <a:gd name="T39" fmla="*/ 44 h 104"/>
                <a:gd name="T40" fmla="*/ 84 w 102"/>
                <a:gd name="T41" fmla="*/ 34 h 104"/>
                <a:gd name="T42" fmla="*/ 82 w 102"/>
                <a:gd name="T43" fmla="*/ 43 h 104"/>
                <a:gd name="T44" fmla="*/ 64 w 102"/>
                <a:gd name="T45" fmla="*/ 50 h 104"/>
                <a:gd name="T46" fmla="*/ 71 w 102"/>
                <a:gd name="T47" fmla="*/ 39 h 104"/>
                <a:gd name="T48" fmla="*/ 63 w 102"/>
                <a:gd name="T49" fmla="*/ 14 h 104"/>
                <a:gd name="T50" fmla="*/ 68 w 102"/>
                <a:gd name="T51" fmla="*/ 22 h 104"/>
                <a:gd name="T52" fmla="*/ 60 w 102"/>
                <a:gd name="T53" fmla="*/ 40 h 104"/>
                <a:gd name="T54" fmla="*/ 55 w 102"/>
                <a:gd name="T55" fmla="*/ 39 h 104"/>
                <a:gd name="T56" fmla="*/ 56 w 102"/>
                <a:gd name="T57" fmla="*/ 41 h 104"/>
                <a:gd name="T58" fmla="*/ 52 w 102"/>
                <a:gd name="T59" fmla="*/ 40 h 104"/>
                <a:gd name="T60" fmla="*/ 55 w 102"/>
                <a:gd name="T61" fmla="*/ 39 h 104"/>
                <a:gd name="T62" fmla="*/ 63 w 102"/>
                <a:gd name="T63" fmla="*/ 14 h 104"/>
                <a:gd name="T64" fmla="*/ 44 w 102"/>
                <a:gd name="T65" fmla="*/ 20 h 104"/>
                <a:gd name="T66" fmla="*/ 49 w 102"/>
                <a:gd name="T67" fmla="*/ 40 h 104"/>
                <a:gd name="T68" fmla="*/ 43 w 102"/>
                <a:gd name="T69" fmla="*/ 41 h 104"/>
                <a:gd name="T70" fmla="*/ 42 w 102"/>
                <a:gd name="T71" fmla="*/ 39 h 104"/>
                <a:gd name="T72" fmla="*/ 35 w 102"/>
                <a:gd name="T73" fmla="*/ 18 h 104"/>
                <a:gd name="T74" fmla="*/ 14 w 102"/>
                <a:gd name="T75" fmla="*/ 33 h 104"/>
                <a:gd name="T76" fmla="*/ 32 w 102"/>
                <a:gd name="T77" fmla="*/ 39 h 104"/>
                <a:gd name="T78" fmla="*/ 37 w 102"/>
                <a:gd name="T79" fmla="*/ 49 h 104"/>
                <a:gd name="T80" fmla="*/ 34 w 102"/>
                <a:gd name="T81" fmla="*/ 48 h 104"/>
                <a:gd name="T82" fmla="*/ 15 w 102"/>
                <a:gd name="T83" fmla="*/ 39 h 104"/>
                <a:gd name="T84" fmla="*/ 29 w 102"/>
                <a:gd name="T85" fmla="*/ 65 h 104"/>
                <a:gd name="T86" fmla="*/ 11 w 102"/>
                <a:gd name="T87" fmla="*/ 64 h 104"/>
                <a:gd name="T88" fmla="*/ 29 w 102"/>
                <a:gd name="T89" fmla="*/ 56 h 104"/>
                <a:gd name="T90" fmla="*/ 38 w 102"/>
                <a:gd name="T91" fmla="*/ 60 h 104"/>
                <a:gd name="T92" fmla="*/ 41 w 102"/>
                <a:gd name="T93" fmla="*/ 90 h 104"/>
                <a:gd name="T94" fmla="*/ 35 w 102"/>
                <a:gd name="T95" fmla="*/ 83 h 104"/>
                <a:gd name="T96" fmla="*/ 43 w 102"/>
                <a:gd name="T97" fmla="*/ 65 h 104"/>
                <a:gd name="T98" fmla="*/ 48 w 102"/>
                <a:gd name="T99" fmla="*/ 67 h 104"/>
                <a:gd name="T100" fmla="*/ 41 w 102"/>
                <a:gd name="T101" fmla="*/ 90 h 104"/>
                <a:gd name="T102" fmla="*/ 62 w 102"/>
                <a:gd name="T103" fmla="*/ 84 h 104"/>
                <a:gd name="T104" fmla="*/ 55 w 102"/>
                <a:gd name="T105" fmla="*/ 66 h 104"/>
                <a:gd name="T106" fmla="*/ 60 w 102"/>
                <a:gd name="T107" fmla="*/ 64 h 104"/>
                <a:gd name="T108" fmla="*/ 61 w 102"/>
                <a:gd name="T109" fmla="*/ 66 h 104"/>
                <a:gd name="T110" fmla="*/ 71 w 102"/>
                <a:gd name="T111" fmla="*/ 86 h 104"/>
                <a:gd name="T112" fmla="*/ 90 w 102"/>
                <a:gd name="T113" fmla="*/ 69 h 104"/>
                <a:gd name="T114" fmla="*/ 71 w 102"/>
                <a:gd name="T115" fmla="*/ 64 h 104"/>
                <a:gd name="T116" fmla="*/ 63 w 102"/>
                <a:gd name="T117" fmla="*/ 58 h 104"/>
                <a:gd name="T118" fmla="*/ 65 w 102"/>
                <a:gd name="T119" fmla="*/ 55 h 104"/>
                <a:gd name="T120" fmla="*/ 68 w 102"/>
                <a:gd name="T121" fmla="*/ 56 h 104"/>
                <a:gd name="T122" fmla="*/ 88 w 102"/>
                <a:gd name="T123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2" h="104">
                  <a:moveTo>
                    <a:pt x="99" y="58"/>
                  </a:moveTo>
                  <a:cubicBezTo>
                    <a:pt x="96" y="55"/>
                    <a:pt x="92" y="52"/>
                    <a:pt x="88" y="51"/>
                  </a:cubicBezTo>
                  <a:cubicBezTo>
                    <a:pt x="89" y="50"/>
                    <a:pt x="91" y="49"/>
                    <a:pt x="92" y="48"/>
                  </a:cubicBezTo>
                  <a:cubicBezTo>
                    <a:pt x="96" y="45"/>
                    <a:pt x="99" y="41"/>
                    <a:pt x="99" y="36"/>
                  </a:cubicBezTo>
                  <a:cubicBezTo>
                    <a:pt x="100" y="30"/>
                    <a:pt x="94" y="25"/>
                    <a:pt x="88" y="24"/>
                  </a:cubicBezTo>
                  <a:cubicBezTo>
                    <a:pt x="84" y="23"/>
                    <a:pt x="80" y="24"/>
                    <a:pt x="77" y="25"/>
                  </a:cubicBezTo>
                  <a:cubicBezTo>
                    <a:pt x="78" y="23"/>
                    <a:pt x="78" y="20"/>
                    <a:pt x="79" y="18"/>
                  </a:cubicBezTo>
                  <a:cubicBezTo>
                    <a:pt x="80" y="13"/>
                    <a:pt x="79" y="8"/>
                    <a:pt x="76" y="5"/>
                  </a:cubicBezTo>
                  <a:cubicBezTo>
                    <a:pt x="71" y="0"/>
                    <a:pt x="64" y="0"/>
                    <a:pt x="59" y="4"/>
                  </a:cubicBezTo>
                  <a:cubicBezTo>
                    <a:pt x="55" y="6"/>
                    <a:pt x="53" y="10"/>
                    <a:pt x="51" y="14"/>
                  </a:cubicBezTo>
                  <a:cubicBezTo>
                    <a:pt x="51" y="13"/>
                    <a:pt x="50" y="12"/>
                    <a:pt x="50" y="11"/>
                  </a:cubicBezTo>
                  <a:cubicBezTo>
                    <a:pt x="48" y="6"/>
                    <a:pt x="44" y="3"/>
                    <a:pt x="39" y="2"/>
                  </a:cubicBezTo>
                  <a:cubicBezTo>
                    <a:pt x="33" y="2"/>
                    <a:pt x="27" y="6"/>
                    <a:pt x="25" y="12"/>
                  </a:cubicBezTo>
                  <a:cubicBezTo>
                    <a:pt x="24" y="17"/>
                    <a:pt x="24" y="21"/>
                    <a:pt x="26" y="26"/>
                  </a:cubicBezTo>
                  <a:cubicBezTo>
                    <a:pt x="24" y="25"/>
                    <a:pt x="22" y="24"/>
                    <a:pt x="20" y="23"/>
                  </a:cubicBezTo>
                  <a:cubicBezTo>
                    <a:pt x="16" y="22"/>
                    <a:pt x="11" y="22"/>
                    <a:pt x="7" y="25"/>
                  </a:cubicBezTo>
                  <a:cubicBezTo>
                    <a:pt x="2" y="29"/>
                    <a:pt x="1" y="37"/>
                    <a:pt x="4" y="42"/>
                  </a:cubicBezTo>
                  <a:cubicBezTo>
                    <a:pt x="6" y="46"/>
                    <a:pt x="10" y="49"/>
                    <a:pt x="14" y="51"/>
                  </a:cubicBezTo>
                  <a:cubicBezTo>
                    <a:pt x="12" y="52"/>
                    <a:pt x="11" y="52"/>
                    <a:pt x="9" y="53"/>
                  </a:cubicBezTo>
                  <a:cubicBezTo>
                    <a:pt x="5" y="55"/>
                    <a:pt x="2" y="59"/>
                    <a:pt x="1" y="64"/>
                  </a:cubicBezTo>
                  <a:cubicBezTo>
                    <a:pt x="0" y="70"/>
                    <a:pt x="5" y="76"/>
                    <a:pt x="11" y="78"/>
                  </a:cubicBezTo>
                  <a:cubicBezTo>
                    <a:pt x="17" y="80"/>
                    <a:pt x="23" y="78"/>
                    <a:pt x="28" y="75"/>
                  </a:cubicBezTo>
                  <a:cubicBezTo>
                    <a:pt x="29" y="75"/>
                    <a:pt x="29" y="75"/>
                    <a:pt x="29" y="74"/>
                  </a:cubicBezTo>
                  <a:cubicBezTo>
                    <a:pt x="27" y="78"/>
                    <a:pt x="26" y="82"/>
                    <a:pt x="25" y="87"/>
                  </a:cubicBezTo>
                  <a:cubicBezTo>
                    <a:pt x="24" y="91"/>
                    <a:pt x="25" y="96"/>
                    <a:pt x="28" y="100"/>
                  </a:cubicBezTo>
                  <a:cubicBezTo>
                    <a:pt x="32" y="104"/>
                    <a:pt x="40" y="104"/>
                    <a:pt x="45" y="101"/>
                  </a:cubicBezTo>
                  <a:cubicBezTo>
                    <a:pt x="49" y="98"/>
                    <a:pt x="52" y="93"/>
                    <a:pt x="53" y="88"/>
                  </a:cubicBezTo>
                  <a:cubicBezTo>
                    <a:pt x="54" y="90"/>
                    <a:pt x="55" y="93"/>
                    <a:pt x="57" y="95"/>
                  </a:cubicBezTo>
                  <a:cubicBezTo>
                    <a:pt x="59" y="99"/>
                    <a:pt x="63" y="102"/>
                    <a:pt x="68" y="102"/>
                  </a:cubicBezTo>
                  <a:cubicBezTo>
                    <a:pt x="74" y="102"/>
                    <a:pt x="80" y="96"/>
                    <a:pt x="81" y="90"/>
                  </a:cubicBezTo>
                  <a:cubicBezTo>
                    <a:pt x="82" y="86"/>
                    <a:pt x="81" y="81"/>
                    <a:pt x="79" y="77"/>
                  </a:cubicBezTo>
                  <a:cubicBezTo>
                    <a:pt x="81" y="78"/>
                    <a:pt x="83" y="78"/>
                    <a:pt x="84" y="79"/>
                  </a:cubicBezTo>
                  <a:cubicBezTo>
                    <a:pt x="89" y="80"/>
                    <a:pt x="94" y="79"/>
                    <a:pt x="98" y="76"/>
                  </a:cubicBezTo>
                  <a:cubicBezTo>
                    <a:pt x="102" y="71"/>
                    <a:pt x="102" y="64"/>
                    <a:pt x="99" y="58"/>
                  </a:cubicBezTo>
                  <a:close/>
                  <a:moveTo>
                    <a:pt x="59" y="56"/>
                  </a:moveTo>
                  <a:cubicBezTo>
                    <a:pt x="57" y="61"/>
                    <a:pt x="52" y="64"/>
                    <a:pt x="47" y="62"/>
                  </a:cubicBezTo>
                  <a:cubicBezTo>
                    <a:pt x="44" y="61"/>
                    <a:pt x="41" y="58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41" y="51"/>
                    <a:pt x="41" y="50"/>
                  </a:cubicBezTo>
                  <a:cubicBezTo>
                    <a:pt x="43" y="45"/>
                    <a:pt x="48" y="43"/>
                    <a:pt x="53" y="44"/>
                  </a:cubicBezTo>
                  <a:cubicBezTo>
                    <a:pt x="58" y="46"/>
                    <a:pt x="61" y="51"/>
                    <a:pt x="59" y="56"/>
                  </a:cubicBezTo>
                  <a:close/>
                  <a:moveTo>
                    <a:pt x="84" y="34"/>
                  </a:moveTo>
                  <a:cubicBezTo>
                    <a:pt x="88" y="33"/>
                    <a:pt x="90" y="34"/>
                    <a:pt x="89" y="37"/>
                  </a:cubicBezTo>
                  <a:cubicBezTo>
                    <a:pt x="88" y="39"/>
                    <a:pt x="85" y="41"/>
                    <a:pt x="82" y="43"/>
                  </a:cubicBezTo>
                  <a:cubicBezTo>
                    <a:pt x="79" y="45"/>
                    <a:pt x="76" y="46"/>
                    <a:pt x="73" y="47"/>
                  </a:cubicBezTo>
                  <a:cubicBezTo>
                    <a:pt x="70" y="48"/>
                    <a:pt x="67" y="49"/>
                    <a:pt x="64" y="50"/>
                  </a:cubicBezTo>
                  <a:cubicBezTo>
                    <a:pt x="63" y="49"/>
                    <a:pt x="63" y="47"/>
                    <a:pt x="62" y="46"/>
                  </a:cubicBezTo>
                  <a:cubicBezTo>
                    <a:pt x="65" y="43"/>
                    <a:pt x="68" y="41"/>
                    <a:pt x="71" y="39"/>
                  </a:cubicBezTo>
                  <a:cubicBezTo>
                    <a:pt x="75" y="36"/>
                    <a:pt x="80" y="34"/>
                    <a:pt x="84" y="34"/>
                  </a:cubicBezTo>
                  <a:close/>
                  <a:moveTo>
                    <a:pt x="63" y="14"/>
                  </a:moveTo>
                  <a:cubicBezTo>
                    <a:pt x="65" y="11"/>
                    <a:pt x="68" y="10"/>
                    <a:pt x="69" y="12"/>
                  </a:cubicBezTo>
                  <a:cubicBezTo>
                    <a:pt x="70" y="14"/>
                    <a:pt x="69" y="18"/>
                    <a:pt x="68" y="22"/>
                  </a:cubicBezTo>
                  <a:cubicBezTo>
                    <a:pt x="67" y="25"/>
                    <a:pt x="66" y="28"/>
                    <a:pt x="64" y="31"/>
                  </a:cubicBezTo>
                  <a:cubicBezTo>
                    <a:pt x="63" y="34"/>
                    <a:pt x="61" y="37"/>
                    <a:pt x="60" y="40"/>
                  </a:cubicBezTo>
                  <a:cubicBezTo>
                    <a:pt x="60" y="40"/>
                    <a:pt x="59" y="41"/>
                    <a:pt x="59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5" y="40"/>
                    <a:pt x="55" y="40"/>
                  </a:cubicBezTo>
                  <a:cubicBezTo>
                    <a:pt x="54" y="40"/>
                    <a:pt x="53" y="40"/>
                    <a:pt x="52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5"/>
                    <a:pt x="56" y="31"/>
                    <a:pt x="57" y="27"/>
                  </a:cubicBezTo>
                  <a:cubicBezTo>
                    <a:pt x="58" y="22"/>
                    <a:pt x="60" y="17"/>
                    <a:pt x="63" y="14"/>
                  </a:cubicBezTo>
                  <a:close/>
                  <a:moveTo>
                    <a:pt x="39" y="13"/>
                  </a:moveTo>
                  <a:cubicBezTo>
                    <a:pt x="40" y="14"/>
                    <a:pt x="42" y="17"/>
                    <a:pt x="44" y="20"/>
                  </a:cubicBezTo>
                  <a:cubicBezTo>
                    <a:pt x="45" y="24"/>
                    <a:pt x="46" y="27"/>
                    <a:pt x="47" y="30"/>
                  </a:cubicBezTo>
                  <a:cubicBezTo>
                    <a:pt x="48" y="34"/>
                    <a:pt x="48" y="37"/>
                    <a:pt x="49" y="40"/>
                  </a:cubicBezTo>
                  <a:cubicBezTo>
                    <a:pt x="47" y="40"/>
                    <a:pt x="45" y="40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1" y="36"/>
                    <a:pt x="39" y="34"/>
                    <a:pt x="38" y="31"/>
                  </a:cubicBezTo>
                  <a:cubicBezTo>
                    <a:pt x="36" y="27"/>
                    <a:pt x="35" y="22"/>
                    <a:pt x="35" y="18"/>
                  </a:cubicBezTo>
                  <a:cubicBezTo>
                    <a:pt x="35" y="14"/>
                    <a:pt x="36" y="11"/>
                    <a:pt x="39" y="13"/>
                  </a:cubicBezTo>
                  <a:close/>
                  <a:moveTo>
                    <a:pt x="14" y="33"/>
                  </a:moveTo>
                  <a:cubicBezTo>
                    <a:pt x="16" y="32"/>
                    <a:pt x="20" y="33"/>
                    <a:pt x="23" y="34"/>
                  </a:cubicBezTo>
                  <a:cubicBezTo>
                    <a:pt x="26" y="36"/>
                    <a:pt x="29" y="38"/>
                    <a:pt x="32" y="39"/>
                  </a:cubicBezTo>
                  <a:cubicBezTo>
                    <a:pt x="35" y="41"/>
                    <a:pt x="37" y="43"/>
                    <a:pt x="40" y="44"/>
                  </a:cubicBezTo>
                  <a:cubicBezTo>
                    <a:pt x="39" y="46"/>
                    <a:pt x="38" y="47"/>
                    <a:pt x="37" y="49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8"/>
                    <a:pt x="29" y="47"/>
                    <a:pt x="27" y="46"/>
                  </a:cubicBezTo>
                  <a:cubicBezTo>
                    <a:pt x="22" y="44"/>
                    <a:pt x="18" y="42"/>
                    <a:pt x="15" y="39"/>
                  </a:cubicBezTo>
                  <a:cubicBezTo>
                    <a:pt x="12" y="37"/>
                    <a:pt x="11" y="34"/>
                    <a:pt x="14" y="33"/>
                  </a:cubicBezTo>
                  <a:close/>
                  <a:moveTo>
                    <a:pt x="29" y="65"/>
                  </a:moveTo>
                  <a:cubicBezTo>
                    <a:pt x="25" y="67"/>
                    <a:pt x="20" y="68"/>
                    <a:pt x="16" y="68"/>
                  </a:cubicBezTo>
                  <a:cubicBezTo>
                    <a:pt x="13" y="68"/>
                    <a:pt x="10" y="67"/>
                    <a:pt x="11" y="64"/>
                  </a:cubicBezTo>
                  <a:cubicBezTo>
                    <a:pt x="12" y="63"/>
                    <a:pt x="16" y="61"/>
                    <a:pt x="19" y="59"/>
                  </a:cubicBezTo>
                  <a:cubicBezTo>
                    <a:pt x="22" y="58"/>
                    <a:pt x="26" y="57"/>
                    <a:pt x="29" y="56"/>
                  </a:cubicBezTo>
                  <a:cubicBezTo>
                    <a:pt x="31" y="55"/>
                    <a:pt x="34" y="55"/>
                    <a:pt x="36" y="54"/>
                  </a:cubicBezTo>
                  <a:cubicBezTo>
                    <a:pt x="37" y="56"/>
                    <a:pt x="37" y="58"/>
                    <a:pt x="38" y="60"/>
                  </a:cubicBezTo>
                  <a:cubicBezTo>
                    <a:pt x="35" y="62"/>
                    <a:pt x="33" y="63"/>
                    <a:pt x="29" y="65"/>
                  </a:cubicBezTo>
                  <a:close/>
                  <a:moveTo>
                    <a:pt x="41" y="90"/>
                  </a:moveTo>
                  <a:cubicBezTo>
                    <a:pt x="39" y="93"/>
                    <a:pt x="36" y="94"/>
                    <a:pt x="35" y="92"/>
                  </a:cubicBezTo>
                  <a:cubicBezTo>
                    <a:pt x="34" y="90"/>
                    <a:pt x="34" y="86"/>
                    <a:pt x="35" y="83"/>
                  </a:cubicBezTo>
                  <a:cubicBezTo>
                    <a:pt x="36" y="79"/>
                    <a:pt x="38" y="76"/>
                    <a:pt x="39" y="73"/>
                  </a:cubicBezTo>
                  <a:cubicBezTo>
                    <a:pt x="41" y="70"/>
                    <a:pt x="42" y="68"/>
                    <a:pt x="43" y="65"/>
                  </a:cubicBezTo>
                  <a:cubicBezTo>
                    <a:pt x="44" y="66"/>
                    <a:pt x="45" y="66"/>
                    <a:pt x="46" y="67"/>
                  </a:cubicBezTo>
                  <a:cubicBezTo>
                    <a:pt x="47" y="67"/>
                    <a:pt x="47" y="67"/>
                    <a:pt x="48" y="67"/>
                  </a:cubicBezTo>
                  <a:cubicBezTo>
                    <a:pt x="48" y="70"/>
                    <a:pt x="47" y="74"/>
                    <a:pt x="46" y="78"/>
                  </a:cubicBezTo>
                  <a:cubicBezTo>
                    <a:pt x="45" y="82"/>
                    <a:pt x="43" y="87"/>
                    <a:pt x="41" y="90"/>
                  </a:cubicBezTo>
                  <a:close/>
                  <a:moveTo>
                    <a:pt x="68" y="91"/>
                  </a:moveTo>
                  <a:cubicBezTo>
                    <a:pt x="66" y="90"/>
                    <a:pt x="63" y="88"/>
                    <a:pt x="62" y="84"/>
                  </a:cubicBezTo>
                  <a:cubicBezTo>
                    <a:pt x="60" y="81"/>
                    <a:pt x="59" y="78"/>
                    <a:pt x="57" y="75"/>
                  </a:cubicBezTo>
                  <a:cubicBezTo>
                    <a:pt x="56" y="72"/>
                    <a:pt x="56" y="69"/>
                    <a:pt x="55" y="66"/>
                  </a:cubicBezTo>
                  <a:cubicBezTo>
                    <a:pt x="56" y="66"/>
                    <a:pt x="58" y="65"/>
                    <a:pt x="59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1" y="66"/>
                    <a:pt x="61" y="66"/>
                  </a:cubicBezTo>
                  <a:cubicBezTo>
                    <a:pt x="63" y="68"/>
                    <a:pt x="64" y="71"/>
                    <a:pt x="66" y="73"/>
                  </a:cubicBezTo>
                  <a:cubicBezTo>
                    <a:pt x="68" y="77"/>
                    <a:pt x="70" y="82"/>
                    <a:pt x="71" y="86"/>
                  </a:cubicBezTo>
                  <a:cubicBezTo>
                    <a:pt x="71" y="90"/>
                    <a:pt x="70" y="92"/>
                    <a:pt x="68" y="91"/>
                  </a:cubicBezTo>
                  <a:close/>
                  <a:moveTo>
                    <a:pt x="90" y="69"/>
                  </a:moveTo>
                  <a:cubicBezTo>
                    <a:pt x="88" y="69"/>
                    <a:pt x="84" y="69"/>
                    <a:pt x="81" y="68"/>
                  </a:cubicBezTo>
                  <a:cubicBezTo>
                    <a:pt x="77" y="67"/>
                    <a:pt x="74" y="66"/>
                    <a:pt x="71" y="64"/>
                  </a:cubicBezTo>
                  <a:cubicBezTo>
                    <a:pt x="68" y="63"/>
                    <a:pt x="65" y="61"/>
                    <a:pt x="62" y="60"/>
                  </a:cubicBezTo>
                  <a:cubicBezTo>
                    <a:pt x="63" y="59"/>
                    <a:pt x="63" y="59"/>
                    <a:pt x="63" y="58"/>
                  </a:cubicBezTo>
                  <a:cubicBezTo>
                    <a:pt x="64" y="57"/>
                    <a:pt x="64" y="56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6" y="56"/>
                    <a:pt x="67" y="56"/>
                    <a:pt x="68" y="56"/>
                  </a:cubicBezTo>
                  <a:cubicBezTo>
                    <a:pt x="71" y="56"/>
                    <a:pt x="73" y="56"/>
                    <a:pt x="76" y="57"/>
                  </a:cubicBezTo>
                  <a:cubicBezTo>
                    <a:pt x="80" y="58"/>
                    <a:pt x="85" y="60"/>
                    <a:pt x="88" y="62"/>
                  </a:cubicBezTo>
                  <a:cubicBezTo>
                    <a:pt x="91" y="65"/>
                    <a:pt x="92" y="68"/>
                    <a:pt x="90" y="6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5" name="Freeform 243"/>
            <p:cNvSpPr>
              <a:spLocks/>
            </p:cNvSpPr>
            <p:nvPr/>
          </p:nvSpPr>
          <p:spPr bwMode="auto">
            <a:xfrm>
              <a:off x="1266825" y="4149726"/>
              <a:ext cx="55563" cy="98425"/>
            </a:xfrm>
            <a:custGeom>
              <a:avLst/>
              <a:gdLst>
                <a:gd name="T0" fmla="*/ 8 w 15"/>
                <a:gd name="T1" fmla="*/ 1 h 26"/>
                <a:gd name="T2" fmla="*/ 1 w 15"/>
                <a:gd name="T3" fmla="*/ 7 h 26"/>
                <a:gd name="T4" fmla="*/ 3 w 15"/>
                <a:gd name="T5" fmla="*/ 16 h 26"/>
                <a:gd name="T6" fmla="*/ 13 w 15"/>
                <a:gd name="T7" fmla="*/ 26 h 26"/>
                <a:gd name="T8" fmla="*/ 14 w 15"/>
                <a:gd name="T9" fmla="*/ 11 h 26"/>
                <a:gd name="T10" fmla="*/ 8 w 15"/>
                <a:gd name="T11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1"/>
                  </a:moveTo>
                  <a:cubicBezTo>
                    <a:pt x="4" y="0"/>
                    <a:pt x="1" y="4"/>
                    <a:pt x="1" y="7"/>
                  </a:cubicBezTo>
                  <a:cubicBezTo>
                    <a:pt x="0" y="10"/>
                    <a:pt x="1" y="13"/>
                    <a:pt x="3" y="16"/>
                  </a:cubicBezTo>
                  <a:cubicBezTo>
                    <a:pt x="6" y="20"/>
                    <a:pt x="10" y="23"/>
                    <a:pt x="13" y="26"/>
                  </a:cubicBezTo>
                  <a:cubicBezTo>
                    <a:pt x="13" y="26"/>
                    <a:pt x="15" y="16"/>
                    <a:pt x="14" y="11"/>
                  </a:cubicBezTo>
                  <a:cubicBezTo>
                    <a:pt x="13" y="6"/>
                    <a:pt x="12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6" name="Freeform 244"/>
            <p:cNvSpPr>
              <a:spLocks noEditPoints="1"/>
            </p:cNvSpPr>
            <p:nvPr/>
          </p:nvSpPr>
          <p:spPr bwMode="auto">
            <a:xfrm>
              <a:off x="1022350" y="4108451"/>
              <a:ext cx="776288" cy="776288"/>
            </a:xfrm>
            <a:custGeom>
              <a:avLst/>
              <a:gdLst>
                <a:gd name="T0" fmla="*/ 122 w 207"/>
                <a:gd name="T1" fmla="*/ 3 h 206"/>
                <a:gd name="T2" fmla="*/ 94 w 207"/>
                <a:gd name="T3" fmla="*/ 17 h 206"/>
                <a:gd name="T4" fmla="*/ 91 w 207"/>
                <a:gd name="T5" fmla="*/ 78 h 206"/>
                <a:gd name="T6" fmla="*/ 43 w 207"/>
                <a:gd name="T7" fmla="*/ 31 h 206"/>
                <a:gd name="T8" fmla="*/ 15 w 207"/>
                <a:gd name="T9" fmla="*/ 71 h 206"/>
                <a:gd name="T10" fmla="*/ 3 w 207"/>
                <a:gd name="T11" fmla="*/ 100 h 206"/>
                <a:gd name="T12" fmla="*/ 76 w 207"/>
                <a:gd name="T13" fmla="*/ 112 h 206"/>
                <a:gd name="T14" fmla="*/ 53 w 207"/>
                <a:gd name="T15" fmla="*/ 127 h 206"/>
                <a:gd name="T16" fmla="*/ 38 w 207"/>
                <a:gd name="T17" fmla="*/ 183 h 206"/>
                <a:gd name="T18" fmla="*/ 82 w 207"/>
                <a:gd name="T19" fmla="*/ 203 h 206"/>
                <a:gd name="T20" fmla="*/ 110 w 207"/>
                <a:gd name="T21" fmla="*/ 191 h 206"/>
                <a:gd name="T22" fmla="*/ 116 w 207"/>
                <a:gd name="T23" fmla="*/ 129 h 206"/>
                <a:gd name="T24" fmla="*/ 167 w 207"/>
                <a:gd name="T25" fmla="*/ 176 h 206"/>
                <a:gd name="T26" fmla="*/ 193 w 207"/>
                <a:gd name="T27" fmla="*/ 135 h 206"/>
                <a:gd name="T28" fmla="*/ 203 w 207"/>
                <a:gd name="T29" fmla="*/ 105 h 206"/>
                <a:gd name="T30" fmla="*/ 131 w 207"/>
                <a:gd name="T31" fmla="*/ 96 h 206"/>
                <a:gd name="T32" fmla="*/ 154 w 207"/>
                <a:gd name="T33" fmla="*/ 77 h 206"/>
                <a:gd name="T34" fmla="*/ 167 w 207"/>
                <a:gd name="T35" fmla="*/ 21 h 206"/>
                <a:gd name="T36" fmla="*/ 114 w 207"/>
                <a:gd name="T37" fmla="*/ 108 h 206"/>
                <a:gd name="T38" fmla="*/ 93 w 207"/>
                <a:gd name="T39" fmla="*/ 99 h 206"/>
                <a:gd name="T40" fmla="*/ 114 w 207"/>
                <a:gd name="T41" fmla="*/ 108 h 206"/>
                <a:gd name="T42" fmla="*/ 36 w 207"/>
                <a:gd name="T43" fmla="*/ 93 h 206"/>
                <a:gd name="T44" fmla="*/ 41 w 207"/>
                <a:gd name="T45" fmla="*/ 79 h 206"/>
                <a:gd name="T46" fmla="*/ 55 w 207"/>
                <a:gd name="T47" fmla="*/ 59 h 206"/>
                <a:gd name="T48" fmla="*/ 80 w 207"/>
                <a:gd name="T49" fmla="*/ 88 h 206"/>
                <a:gd name="T50" fmla="*/ 75 w 207"/>
                <a:gd name="T51" fmla="*/ 97 h 206"/>
                <a:gd name="T52" fmla="*/ 96 w 207"/>
                <a:gd name="T53" fmla="*/ 131 h 206"/>
                <a:gd name="T54" fmla="*/ 92 w 207"/>
                <a:gd name="T55" fmla="*/ 171 h 206"/>
                <a:gd name="T56" fmla="*/ 78 w 207"/>
                <a:gd name="T57" fmla="*/ 165 h 206"/>
                <a:gd name="T58" fmla="*/ 58 w 207"/>
                <a:gd name="T59" fmla="*/ 152 h 206"/>
                <a:gd name="T60" fmla="*/ 87 w 207"/>
                <a:gd name="T61" fmla="*/ 127 h 206"/>
                <a:gd name="T62" fmla="*/ 96 w 207"/>
                <a:gd name="T63" fmla="*/ 131 h 206"/>
                <a:gd name="T64" fmla="*/ 165 w 207"/>
                <a:gd name="T65" fmla="*/ 108 h 206"/>
                <a:gd name="T66" fmla="*/ 172 w 207"/>
                <a:gd name="T67" fmla="*/ 121 h 206"/>
                <a:gd name="T68" fmla="*/ 163 w 207"/>
                <a:gd name="T69" fmla="*/ 143 h 206"/>
                <a:gd name="T70" fmla="*/ 136 w 207"/>
                <a:gd name="T71" fmla="*/ 137 h 206"/>
                <a:gd name="T72" fmla="*/ 130 w 207"/>
                <a:gd name="T73" fmla="*/ 115 h 206"/>
                <a:gd name="T74" fmla="*/ 143 w 207"/>
                <a:gd name="T75" fmla="*/ 44 h 206"/>
                <a:gd name="T76" fmla="*/ 137 w 207"/>
                <a:gd name="T77" fmla="*/ 72 h 206"/>
                <a:gd name="T78" fmla="*/ 115 w 207"/>
                <a:gd name="T79" fmla="*/ 77 h 206"/>
                <a:gd name="T80" fmla="*/ 108 w 207"/>
                <a:gd name="T81" fmla="*/ 42 h 206"/>
                <a:gd name="T82" fmla="*/ 121 w 207"/>
                <a:gd name="T83" fmla="*/ 35 h 206"/>
                <a:gd name="T84" fmla="*/ 143 w 207"/>
                <a:gd name="T85" fmla="*/ 4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206">
                  <a:moveTo>
                    <a:pt x="135" y="14"/>
                  </a:moveTo>
                  <a:cubicBezTo>
                    <a:pt x="130" y="11"/>
                    <a:pt x="127" y="6"/>
                    <a:pt x="122" y="3"/>
                  </a:cubicBezTo>
                  <a:cubicBezTo>
                    <a:pt x="116" y="0"/>
                    <a:pt x="110" y="1"/>
                    <a:pt x="105" y="4"/>
                  </a:cubicBezTo>
                  <a:cubicBezTo>
                    <a:pt x="100" y="7"/>
                    <a:pt x="96" y="12"/>
                    <a:pt x="94" y="17"/>
                  </a:cubicBezTo>
                  <a:cubicBezTo>
                    <a:pt x="85" y="35"/>
                    <a:pt x="88" y="56"/>
                    <a:pt x="96" y="76"/>
                  </a:cubicBezTo>
                  <a:cubicBezTo>
                    <a:pt x="94" y="76"/>
                    <a:pt x="92" y="77"/>
                    <a:pt x="91" y="78"/>
                  </a:cubicBezTo>
                  <a:cubicBezTo>
                    <a:pt x="88" y="69"/>
                    <a:pt x="84" y="61"/>
                    <a:pt x="79" y="54"/>
                  </a:cubicBezTo>
                  <a:cubicBezTo>
                    <a:pt x="70" y="42"/>
                    <a:pt x="57" y="33"/>
                    <a:pt x="43" y="31"/>
                  </a:cubicBezTo>
                  <a:cubicBezTo>
                    <a:pt x="35" y="29"/>
                    <a:pt x="28" y="32"/>
                    <a:pt x="23" y="39"/>
                  </a:cubicBezTo>
                  <a:cubicBezTo>
                    <a:pt x="17" y="49"/>
                    <a:pt x="21" y="61"/>
                    <a:pt x="15" y="71"/>
                  </a:cubicBezTo>
                  <a:cubicBezTo>
                    <a:pt x="12" y="75"/>
                    <a:pt x="6" y="78"/>
                    <a:pt x="3" y="83"/>
                  </a:cubicBezTo>
                  <a:cubicBezTo>
                    <a:pt x="0" y="88"/>
                    <a:pt x="1" y="95"/>
                    <a:pt x="3" y="100"/>
                  </a:cubicBezTo>
                  <a:cubicBezTo>
                    <a:pt x="6" y="105"/>
                    <a:pt x="11" y="109"/>
                    <a:pt x="16" y="112"/>
                  </a:cubicBezTo>
                  <a:cubicBezTo>
                    <a:pt x="34" y="122"/>
                    <a:pt x="56" y="119"/>
                    <a:pt x="76" y="112"/>
                  </a:cubicBezTo>
                  <a:cubicBezTo>
                    <a:pt x="77" y="113"/>
                    <a:pt x="77" y="114"/>
                    <a:pt x="78" y="116"/>
                  </a:cubicBezTo>
                  <a:cubicBezTo>
                    <a:pt x="69" y="118"/>
                    <a:pt x="60" y="122"/>
                    <a:pt x="53" y="127"/>
                  </a:cubicBezTo>
                  <a:cubicBezTo>
                    <a:pt x="41" y="136"/>
                    <a:pt x="32" y="149"/>
                    <a:pt x="29" y="163"/>
                  </a:cubicBezTo>
                  <a:cubicBezTo>
                    <a:pt x="28" y="171"/>
                    <a:pt x="31" y="179"/>
                    <a:pt x="38" y="183"/>
                  </a:cubicBezTo>
                  <a:cubicBezTo>
                    <a:pt x="47" y="190"/>
                    <a:pt x="60" y="186"/>
                    <a:pt x="69" y="192"/>
                  </a:cubicBezTo>
                  <a:cubicBezTo>
                    <a:pt x="74" y="195"/>
                    <a:pt x="77" y="200"/>
                    <a:pt x="82" y="203"/>
                  </a:cubicBezTo>
                  <a:cubicBezTo>
                    <a:pt x="87" y="206"/>
                    <a:pt x="93" y="206"/>
                    <a:pt x="98" y="203"/>
                  </a:cubicBezTo>
                  <a:cubicBezTo>
                    <a:pt x="103" y="201"/>
                    <a:pt x="107" y="196"/>
                    <a:pt x="110" y="191"/>
                  </a:cubicBezTo>
                  <a:cubicBezTo>
                    <a:pt x="120" y="173"/>
                    <a:pt x="118" y="151"/>
                    <a:pt x="111" y="131"/>
                  </a:cubicBezTo>
                  <a:cubicBezTo>
                    <a:pt x="113" y="131"/>
                    <a:pt x="115" y="130"/>
                    <a:pt x="116" y="129"/>
                  </a:cubicBezTo>
                  <a:cubicBezTo>
                    <a:pt x="120" y="138"/>
                    <a:pt x="124" y="147"/>
                    <a:pt x="130" y="154"/>
                  </a:cubicBezTo>
                  <a:cubicBezTo>
                    <a:pt x="139" y="166"/>
                    <a:pt x="153" y="174"/>
                    <a:pt x="167" y="176"/>
                  </a:cubicBezTo>
                  <a:cubicBezTo>
                    <a:pt x="175" y="177"/>
                    <a:pt x="182" y="173"/>
                    <a:pt x="186" y="167"/>
                  </a:cubicBezTo>
                  <a:cubicBezTo>
                    <a:pt x="192" y="157"/>
                    <a:pt x="188" y="145"/>
                    <a:pt x="193" y="135"/>
                  </a:cubicBezTo>
                  <a:cubicBezTo>
                    <a:pt x="196" y="130"/>
                    <a:pt x="202" y="127"/>
                    <a:pt x="204" y="122"/>
                  </a:cubicBezTo>
                  <a:cubicBezTo>
                    <a:pt x="207" y="116"/>
                    <a:pt x="206" y="110"/>
                    <a:pt x="203" y="105"/>
                  </a:cubicBezTo>
                  <a:cubicBezTo>
                    <a:pt x="200" y="100"/>
                    <a:pt x="196" y="96"/>
                    <a:pt x="191" y="94"/>
                  </a:cubicBezTo>
                  <a:cubicBezTo>
                    <a:pt x="172" y="85"/>
                    <a:pt x="151" y="88"/>
                    <a:pt x="131" y="96"/>
                  </a:cubicBezTo>
                  <a:cubicBezTo>
                    <a:pt x="131" y="94"/>
                    <a:pt x="130" y="92"/>
                    <a:pt x="129" y="91"/>
                  </a:cubicBezTo>
                  <a:cubicBezTo>
                    <a:pt x="138" y="87"/>
                    <a:pt x="147" y="83"/>
                    <a:pt x="154" y="77"/>
                  </a:cubicBezTo>
                  <a:cubicBezTo>
                    <a:pt x="166" y="68"/>
                    <a:pt x="175" y="55"/>
                    <a:pt x="176" y="40"/>
                  </a:cubicBezTo>
                  <a:cubicBezTo>
                    <a:pt x="177" y="32"/>
                    <a:pt x="173" y="25"/>
                    <a:pt x="167" y="21"/>
                  </a:cubicBezTo>
                  <a:cubicBezTo>
                    <a:pt x="157" y="15"/>
                    <a:pt x="145" y="20"/>
                    <a:pt x="135" y="14"/>
                  </a:cubicBezTo>
                  <a:close/>
                  <a:moveTo>
                    <a:pt x="114" y="108"/>
                  </a:moveTo>
                  <a:cubicBezTo>
                    <a:pt x="112" y="114"/>
                    <a:pt x="105" y="116"/>
                    <a:pt x="99" y="114"/>
                  </a:cubicBezTo>
                  <a:cubicBezTo>
                    <a:pt x="93" y="111"/>
                    <a:pt x="90" y="104"/>
                    <a:pt x="93" y="99"/>
                  </a:cubicBezTo>
                  <a:cubicBezTo>
                    <a:pt x="96" y="93"/>
                    <a:pt x="103" y="90"/>
                    <a:pt x="108" y="93"/>
                  </a:cubicBezTo>
                  <a:cubicBezTo>
                    <a:pt x="114" y="95"/>
                    <a:pt x="117" y="102"/>
                    <a:pt x="114" y="108"/>
                  </a:cubicBezTo>
                  <a:close/>
                  <a:moveTo>
                    <a:pt x="42" y="99"/>
                  </a:moveTo>
                  <a:cubicBezTo>
                    <a:pt x="39" y="97"/>
                    <a:pt x="37" y="95"/>
                    <a:pt x="36" y="93"/>
                  </a:cubicBezTo>
                  <a:cubicBezTo>
                    <a:pt x="34" y="91"/>
                    <a:pt x="34" y="87"/>
                    <a:pt x="35" y="85"/>
                  </a:cubicBezTo>
                  <a:cubicBezTo>
                    <a:pt x="37" y="83"/>
                    <a:pt x="40" y="81"/>
                    <a:pt x="41" y="79"/>
                  </a:cubicBezTo>
                  <a:cubicBezTo>
                    <a:pt x="44" y="74"/>
                    <a:pt x="42" y="68"/>
                    <a:pt x="45" y="63"/>
                  </a:cubicBezTo>
                  <a:cubicBezTo>
                    <a:pt x="47" y="60"/>
                    <a:pt x="51" y="59"/>
                    <a:pt x="55" y="59"/>
                  </a:cubicBezTo>
                  <a:cubicBezTo>
                    <a:pt x="62" y="60"/>
                    <a:pt x="68" y="65"/>
                    <a:pt x="72" y="71"/>
                  </a:cubicBezTo>
                  <a:cubicBezTo>
                    <a:pt x="76" y="76"/>
                    <a:pt x="78" y="82"/>
                    <a:pt x="80" y="88"/>
                  </a:cubicBezTo>
                  <a:cubicBezTo>
                    <a:pt x="79" y="89"/>
                    <a:pt x="78" y="90"/>
                    <a:pt x="77" y="91"/>
                  </a:cubicBezTo>
                  <a:cubicBezTo>
                    <a:pt x="77" y="93"/>
                    <a:pt x="76" y="95"/>
                    <a:pt x="75" y="97"/>
                  </a:cubicBezTo>
                  <a:cubicBezTo>
                    <a:pt x="65" y="102"/>
                    <a:pt x="52" y="104"/>
                    <a:pt x="42" y="99"/>
                  </a:cubicBezTo>
                  <a:close/>
                  <a:moveTo>
                    <a:pt x="96" y="131"/>
                  </a:moveTo>
                  <a:cubicBezTo>
                    <a:pt x="101" y="142"/>
                    <a:pt x="103" y="155"/>
                    <a:pt x="98" y="165"/>
                  </a:cubicBezTo>
                  <a:cubicBezTo>
                    <a:pt x="96" y="168"/>
                    <a:pt x="94" y="170"/>
                    <a:pt x="92" y="171"/>
                  </a:cubicBezTo>
                  <a:cubicBezTo>
                    <a:pt x="89" y="172"/>
                    <a:pt x="86" y="173"/>
                    <a:pt x="84" y="171"/>
                  </a:cubicBezTo>
                  <a:cubicBezTo>
                    <a:pt x="81" y="170"/>
                    <a:pt x="80" y="167"/>
                    <a:pt x="78" y="165"/>
                  </a:cubicBezTo>
                  <a:cubicBezTo>
                    <a:pt x="73" y="162"/>
                    <a:pt x="67" y="164"/>
                    <a:pt x="62" y="161"/>
                  </a:cubicBezTo>
                  <a:cubicBezTo>
                    <a:pt x="59" y="159"/>
                    <a:pt x="58" y="156"/>
                    <a:pt x="58" y="152"/>
                  </a:cubicBezTo>
                  <a:cubicBezTo>
                    <a:pt x="59" y="145"/>
                    <a:pt x="64" y="138"/>
                    <a:pt x="70" y="134"/>
                  </a:cubicBezTo>
                  <a:cubicBezTo>
                    <a:pt x="75" y="130"/>
                    <a:pt x="81" y="128"/>
                    <a:pt x="87" y="127"/>
                  </a:cubicBezTo>
                  <a:cubicBezTo>
                    <a:pt x="89" y="128"/>
                    <a:pt x="90" y="129"/>
                    <a:pt x="92" y="130"/>
                  </a:cubicBezTo>
                  <a:cubicBezTo>
                    <a:pt x="93" y="130"/>
                    <a:pt x="94" y="131"/>
                    <a:pt x="96" y="131"/>
                  </a:cubicBezTo>
                  <a:close/>
                  <a:moveTo>
                    <a:pt x="131" y="111"/>
                  </a:moveTo>
                  <a:cubicBezTo>
                    <a:pt x="142" y="106"/>
                    <a:pt x="155" y="103"/>
                    <a:pt x="165" y="108"/>
                  </a:cubicBezTo>
                  <a:cubicBezTo>
                    <a:pt x="168" y="109"/>
                    <a:pt x="170" y="111"/>
                    <a:pt x="171" y="113"/>
                  </a:cubicBezTo>
                  <a:cubicBezTo>
                    <a:pt x="173" y="116"/>
                    <a:pt x="173" y="119"/>
                    <a:pt x="172" y="121"/>
                  </a:cubicBezTo>
                  <a:cubicBezTo>
                    <a:pt x="171" y="124"/>
                    <a:pt x="168" y="125"/>
                    <a:pt x="166" y="128"/>
                  </a:cubicBezTo>
                  <a:cubicBezTo>
                    <a:pt x="164" y="133"/>
                    <a:pt x="166" y="139"/>
                    <a:pt x="163" y="143"/>
                  </a:cubicBezTo>
                  <a:cubicBezTo>
                    <a:pt x="161" y="147"/>
                    <a:pt x="158" y="148"/>
                    <a:pt x="154" y="148"/>
                  </a:cubicBezTo>
                  <a:cubicBezTo>
                    <a:pt x="147" y="147"/>
                    <a:pt x="140" y="143"/>
                    <a:pt x="136" y="137"/>
                  </a:cubicBezTo>
                  <a:cubicBezTo>
                    <a:pt x="132" y="132"/>
                    <a:pt x="129" y="126"/>
                    <a:pt x="127" y="119"/>
                  </a:cubicBezTo>
                  <a:cubicBezTo>
                    <a:pt x="128" y="118"/>
                    <a:pt x="129" y="117"/>
                    <a:pt x="130" y="115"/>
                  </a:cubicBezTo>
                  <a:cubicBezTo>
                    <a:pt x="131" y="114"/>
                    <a:pt x="131" y="113"/>
                    <a:pt x="131" y="111"/>
                  </a:cubicBezTo>
                  <a:close/>
                  <a:moveTo>
                    <a:pt x="143" y="44"/>
                  </a:moveTo>
                  <a:cubicBezTo>
                    <a:pt x="147" y="46"/>
                    <a:pt x="148" y="50"/>
                    <a:pt x="148" y="53"/>
                  </a:cubicBezTo>
                  <a:cubicBezTo>
                    <a:pt x="147" y="61"/>
                    <a:pt x="143" y="67"/>
                    <a:pt x="137" y="72"/>
                  </a:cubicBezTo>
                  <a:cubicBezTo>
                    <a:pt x="132" y="76"/>
                    <a:pt x="126" y="78"/>
                    <a:pt x="120" y="80"/>
                  </a:cubicBezTo>
                  <a:cubicBezTo>
                    <a:pt x="119" y="79"/>
                    <a:pt x="117" y="78"/>
                    <a:pt x="115" y="77"/>
                  </a:cubicBezTo>
                  <a:cubicBezTo>
                    <a:pt x="114" y="76"/>
                    <a:pt x="112" y="76"/>
                    <a:pt x="111" y="75"/>
                  </a:cubicBezTo>
                  <a:cubicBezTo>
                    <a:pt x="106" y="65"/>
                    <a:pt x="103" y="52"/>
                    <a:pt x="108" y="42"/>
                  </a:cubicBezTo>
                  <a:cubicBezTo>
                    <a:pt x="109" y="40"/>
                    <a:pt x="111" y="37"/>
                    <a:pt x="113" y="36"/>
                  </a:cubicBezTo>
                  <a:cubicBezTo>
                    <a:pt x="116" y="34"/>
                    <a:pt x="119" y="34"/>
                    <a:pt x="121" y="35"/>
                  </a:cubicBezTo>
                  <a:cubicBezTo>
                    <a:pt x="124" y="37"/>
                    <a:pt x="125" y="39"/>
                    <a:pt x="128" y="41"/>
                  </a:cubicBezTo>
                  <a:cubicBezTo>
                    <a:pt x="133" y="44"/>
                    <a:pt x="139" y="41"/>
                    <a:pt x="143" y="4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7" name="Freeform 245"/>
            <p:cNvSpPr>
              <a:spLocks/>
            </p:cNvSpPr>
            <p:nvPr/>
          </p:nvSpPr>
          <p:spPr bwMode="auto">
            <a:xfrm>
              <a:off x="1649413" y="4357688"/>
              <a:ext cx="93663" cy="55563"/>
            </a:xfrm>
            <a:custGeom>
              <a:avLst/>
              <a:gdLst>
                <a:gd name="T0" fmla="*/ 10 w 25"/>
                <a:gd name="T1" fmla="*/ 3 h 15"/>
                <a:gd name="T2" fmla="*/ 0 w 25"/>
                <a:gd name="T3" fmla="*/ 13 h 15"/>
                <a:gd name="T4" fmla="*/ 15 w 25"/>
                <a:gd name="T5" fmla="*/ 14 h 15"/>
                <a:gd name="T6" fmla="*/ 24 w 25"/>
                <a:gd name="T7" fmla="*/ 7 h 15"/>
                <a:gd name="T8" fmla="*/ 19 w 25"/>
                <a:gd name="T9" fmla="*/ 0 h 15"/>
                <a:gd name="T10" fmla="*/ 10 w 25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5">
                  <a:moveTo>
                    <a:pt x="10" y="3"/>
                  </a:moveTo>
                  <a:cubicBezTo>
                    <a:pt x="6" y="6"/>
                    <a:pt x="2" y="10"/>
                    <a:pt x="0" y="13"/>
                  </a:cubicBezTo>
                  <a:cubicBezTo>
                    <a:pt x="0" y="13"/>
                    <a:pt x="10" y="15"/>
                    <a:pt x="15" y="14"/>
                  </a:cubicBezTo>
                  <a:cubicBezTo>
                    <a:pt x="19" y="13"/>
                    <a:pt x="23" y="11"/>
                    <a:pt x="24" y="7"/>
                  </a:cubicBezTo>
                  <a:cubicBezTo>
                    <a:pt x="25" y="4"/>
                    <a:pt x="22" y="1"/>
                    <a:pt x="19" y="0"/>
                  </a:cubicBezTo>
                  <a:cubicBezTo>
                    <a:pt x="15" y="0"/>
                    <a:pt x="13" y="1"/>
                    <a:pt x="1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8" name="Freeform 246"/>
            <p:cNvSpPr>
              <a:spLocks/>
            </p:cNvSpPr>
            <p:nvPr/>
          </p:nvSpPr>
          <p:spPr bwMode="auto">
            <a:xfrm>
              <a:off x="1492250" y="4730751"/>
              <a:ext cx="55563" cy="96838"/>
            </a:xfrm>
            <a:custGeom>
              <a:avLst/>
              <a:gdLst>
                <a:gd name="T0" fmla="*/ 8 w 15"/>
                <a:gd name="T1" fmla="*/ 25 h 26"/>
                <a:gd name="T2" fmla="*/ 15 w 15"/>
                <a:gd name="T3" fmla="*/ 19 h 26"/>
                <a:gd name="T4" fmla="*/ 12 w 15"/>
                <a:gd name="T5" fmla="*/ 10 h 26"/>
                <a:gd name="T6" fmla="*/ 2 w 15"/>
                <a:gd name="T7" fmla="*/ 0 h 26"/>
                <a:gd name="T8" fmla="*/ 1 w 15"/>
                <a:gd name="T9" fmla="*/ 15 h 26"/>
                <a:gd name="T10" fmla="*/ 8 w 15"/>
                <a:gd name="T1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25"/>
                  </a:moveTo>
                  <a:cubicBezTo>
                    <a:pt x="11" y="26"/>
                    <a:pt x="14" y="22"/>
                    <a:pt x="15" y="19"/>
                  </a:cubicBezTo>
                  <a:cubicBezTo>
                    <a:pt x="15" y="16"/>
                    <a:pt x="14" y="13"/>
                    <a:pt x="12" y="10"/>
                  </a:cubicBezTo>
                  <a:cubicBezTo>
                    <a:pt x="9" y="6"/>
                    <a:pt x="6" y="3"/>
                    <a:pt x="2" y="0"/>
                  </a:cubicBezTo>
                  <a:cubicBezTo>
                    <a:pt x="2" y="0"/>
                    <a:pt x="0" y="10"/>
                    <a:pt x="1" y="15"/>
                  </a:cubicBezTo>
                  <a:cubicBezTo>
                    <a:pt x="2" y="20"/>
                    <a:pt x="4" y="23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9" name="Freeform 247"/>
            <p:cNvSpPr>
              <a:spLocks/>
            </p:cNvSpPr>
            <p:nvPr/>
          </p:nvSpPr>
          <p:spPr bwMode="auto">
            <a:xfrm>
              <a:off x="1077913" y="4579938"/>
              <a:ext cx="98425" cy="52388"/>
            </a:xfrm>
            <a:custGeom>
              <a:avLst/>
              <a:gdLst>
                <a:gd name="T0" fmla="*/ 15 w 26"/>
                <a:gd name="T1" fmla="*/ 11 h 14"/>
                <a:gd name="T2" fmla="*/ 26 w 26"/>
                <a:gd name="T3" fmla="*/ 1 h 14"/>
                <a:gd name="T4" fmla="*/ 10 w 26"/>
                <a:gd name="T5" fmla="*/ 1 h 14"/>
                <a:gd name="T6" fmla="*/ 1 w 26"/>
                <a:gd name="T7" fmla="*/ 7 h 14"/>
                <a:gd name="T8" fmla="*/ 7 w 26"/>
                <a:gd name="T9" fmla="*/ 14 h 14"/>
                <a:gd name="T10" fmla="*/ 15 w 26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15" y="11"/>
                  </a:moveTo>
                  <a:cubicBezTo>
                    <a:pt x="19" y="9"/>
                    <a:pt x="23" y="5"/>
                    <a:pt x="26" y="1"/>
                  </a:cubicBezTo>
                  <a:cubicBezTo>
                    <a:pt x="26" y="1"/>
                    <a:pt x="16" y="0"/>
                    <a:pt x="10" y="1"/>
                  </a:cubicBezTo>
                  <a:cubicBezTo>
                    <a:pt x="6" y="2"/>
                    <a:pt x="2" y="3"/>
                    <a:pt x="1" y="7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10" y="14"/>
                    <a:pt x="13" y="13"/>
                    <a:pt x="1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0" name="Freeform 248"/>
            <p:cNvSpPr>
              <a:spLocks noEditPoints="1"/>
            </p:cNvSpPr>
            <p:nvPr/>
          </p:nvSpPr>
          <p:spPr bwMode="auto">
            <a:xfrm>
              <a:off x="4375150" y="4937126"/>
              <a:ext cx="712788" cy="720725"/>
            </a:xfrm>
            <a:custGeom>
              <a:avLst/>
              <a:gdLst>
                <a:gd name="T0" fmla="*/ 119 w 190"/>
                <a:gd name="T1" fmla="*/ 87 h 191"/>
                <a:gd name="T2" fmla="*/ 158 w 190"/>
                <a:gd name="T3" fmla="*/ 36 h 191"/>
                <a:gd name="T4" fmla="*/ 108 w 190"/>
                <a:gd name="T5" fmla="*/ 2 h 191"/>
                <a:gd name="T6" fmla="*/ 86 w 190"/>
                <a:gd name="T7" fmla="*/ 71 h 191"/>
                <a:gd name="T8" fmla="*/ 36 w 190"/>
                <a:gd name="T9" fmla="*/ 31 h 191"/>
                <a:gd name="T10" fmla="*/ 2 w 190"/>
                <a:gd name="T11" fmla="*/ 81 h 191"/>
                <a:gd name="T12" fmla="*/ 70 w 190"/>
                <a:gd name="T13" fmla="*/ 104 h 191"/>
                <a:gd name="T14" fmla="*/ 32 w 190"/>
                <a:gd name="T15" fmla="*/ 158 h 191"/>
                <a:gd name="T16" fmla="*/ 84 w 190"/>
                <a:gd name="T17" fmla="*/ 189 h 191"/>
                <a:gd name="T18" fmla="*/ 103 w 190"/>
                <a:gd name="T19" fmla="*/ 120 h 191"/>
                <a:gd name="T20" fmla="*/ 157 w 190"/>
                <a:gd name="T21" fmla="*/ 158 h 191"/>
                <a:gd name="T22" fmla="*/ 188 w 190"/>
                <a:gd name="T23" fmla="*/ 106 h 191"/>
                <a:gd name="T24" fmla="*/ 120 w 190"/>
                <a:gd name="T25" fmla="*/ 101 h 191"/>
                <a:gd name="T26" fmla="*/ 142 w 190"/>
                <a:gd name="T27" fmla="*/ 111 h 191"/>
                <a:gd name="T28" fmla="*/ 118 w 190"/>
                <a:gd name="T29" fmla="*/ 108 h 191"/>
                <a:gd name="T30" fmla="*/ 104 w 190"/>
                <a:gd name="T31" fmla="*/ 71 h 191"/>
                <a:gd name="T32" fmla="*/ 106 w 190"/>
                <a:gd name="T33" fmla="*/ 49 h 191"/>
                <a:gd name="T34" fmla="*/ 113 w 190"/>
                <a:gd name="T35" fmla="*/ 59 h 191"/>
                <a:gd name="T36" fmla="*/ 96 w 190"/>
                <a:gd name="T37" fmla="*/ 38 h 191"/>
                <a:gd name="T38" fmla="*/ 114 w 190"/>
                <a:gd name="T39" fmla="*/ 37 h 191"/>
                <a:gd name="T40" fmla="*/ 123 w 190"/>
                <a:gd name="T41" fmla="*/ 65 h 191"/>
                <a:gd name="T42" fmla="*/ 117 w 190"/>
                <a:gd name="T43" fmla="*/ 47 h 191"/>
                <a:gd name="T44" fmla="*/ 98 w 190"/>
                <a:gd name="T45" fmla="*/ 67 h 191"/>
                <a:gd name="T46" fmla="*/ 86 w 190"/>
                <a:gd name="T47" fmla="*/ 120 h 191"/>
                <a:gd name="T48" fmla="*/ 87 w 190"/>
                <a:gd name="T49" fmla="*/ 129 h 191"/>
                <a:gd name="T50" fmla="*/ 76 w 190"/>
                <a:gd name="T51" fmla="*/ 140 h 191"/>
                <a:gd name="T52" fmla="*/ 82 w 190"/>
                <a:gd name="T53" fmla="*/ 118 h 191"/>
                <a:gd name="T54" fmla="*/ 69 w 190"/>
                <a:gd name="T55" fmla="*/ 89 h 191"/>
                <a:gd name="T56" fmla="*/ 47 w 190"/>
                <a:gd name="T57" fmla="*/ 80 h 191"/>
                <a:gd name="T58" fmla="*/ 72 w 190"/>
                <a:gd name="T59" fmla="*/ 83 h 191"/>
                <a:gd name="T60" fmla="*/ 32 w 190"/>
                <a:gd name="T61" fmla="*/ 88 h 191"/>
                <a:gd name="T62" fmla="*/ 40 w 190"/>
                <a:gd name="T63" fmla="*/ 61 h 191"/>
                <a:gd name="T64" fmla="*/ 71 w 190"/>
                <a:gd name="T65" fmla="*/ 79 h 191"/>
                <a:gd name="T66" fmla="*/ 45 w 190"/>
                <a:gd name="T67" fmla="*/ 84 h 191"/>
                <a:gd name="T68" fmla="*/ 38 w 190"/>
                <a:gd name="T69" fmla="*/ 93 h 191"/>
                <a:gd name="T70" fmla="*/ 82 w 190"/>
                <a:gd name="T71" fmla="*/ 159 h 191"/>
                <a:gd name="T72" fmla="*/ 57 w 190"/>
                <a:gd name="T73" fmla="*/ 144 h 191"/>
                <a:gd name="T74" fmla="*/ 73 w 190"/>
                <a:gd name="T75" fmla="*/ 129 h 191"/>
                <a:gd name="T76" fmla="*/ 90 w 190"/>
                <a:gd name="T77" fmla="*/ 133 h 191"/>
                <a:gd name="T78" fmla="*/ 89 w 190"/>
                <a:gd name="T79" fmla="*/ 113 h 191"/>
                <a:gd name="T80" fmla="*/ 114 w 190"/>
                <a:gd name="T81" fmla="*/ 102 h 191"/>
                <a:gd name="T82" fmla="*/ 153 w 190"/>
                <a:gd name="T83" fmla="*/ 114 h 191"/>
                <a:gd name="T84" fmla="*/ 126 w 190"/>
                <a:gd name="T85" fmla="*/ 125 h 191"/>
                <a:gd name="T86" fmla="*/ 142 w 190"/>
                <a:gd name="T87" fmla="*/ 118 h 191"/>
                <a:gd name="T88" fmla="*/ 125 w 190"/>
                <a:gd name="T89" fmla="*/ 99 h 191"/>
                <a:gd name="T90" fmla="*/ 158 w 190"/>
                <a:gd name="T91" fmla="*/ 10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" h="191">
                  <a:moveTo>
                    <a:pt x="186" y="91"/>
                  </a:moveTo>
                  <a:cubicBezTo>
                    <a:pt x="183" y="87"/>
                    <a:pt x="178" y="84"/>
                    <a:pt x="173" y="82"/>
                  </a:cubicBezTo>
                  <a:cubicBezTo>
                    <a:pt x="156" y="74"/>
                    <a:pt x="137" y="79"/>
                    <a:pt x="119" y="87"/>
                  </a:cubicBezTo>
                  <a:cubicBezTo>
                    <a:pt x="119" y="85"/>
                    <a:pt x="118" y="84"/>
                    <a:pt x="117" y="82"/>
                  </a:cubicBezTo>
                  <a:cubicBezTo>
                    <a:pt x="125" y="79"/>
                    <a:pt x="132" y="75"/>
                    <a:pt x="139" y="70"/>
                  </a:cubicBezTo>
                  <a:cubicBezTo>
                    <a:pt x="149" y="61"/>
                    <a:pt x="157" y="49"/>
                    <a:pt x="158" y="36"/>
                  </a:cubicBezTo>
                  <a:cubicBezTo>
                    <a:pt x="159" y="28"/>
                    <a:pt x="155" y="22"/>
                    <a:pt x="149" y="18"/>
                  </a:cubicBezTo>
                  <a:cubicBezTo>
                    <a:pt x="140" y="13"/>
                    <a:pt x="129" y="17"/>
                    <a:pt x="120" y="13"/>
                  </a:cubicBezTo>
                  <a:cubicBezTo>
                    <a:pt x="115" y="10"/>
                    <a:pt x="112" y="5"/>
                    <a:pt x="108" y="2"/>
                  </a:cubicBezTo>
                  <a:cubicBezTo>
                    <a:pt x="103" y="0"/>
                    <a:pt x="97" y="1"/>
                    <a:pt x="92" y="4"/>
                  </a:cubicBezTo>
                  <a:cubicBezTo>
                    <a:pt x="88" y="6"/>
                    <a:pt x="85" y="11"/>
                    <a:pt x="82" y="15"/>
                  </a:cubicBezTo>
                  <a:cubicBezTo>
                    <a:pt x="74" y="33"/>
                    <a:pt x="78" y="53"/>
                    <a:pt x="86" y="71"/>
                  </a:cubicBezTo>
                  <a:cubicBezTo>
                    <a:pt x="85" y="72"/>
                    <a:pt x="83" y="72"/>
                    <a:pt x="82" y="73"/>
                  </a:cubicBezTo>
                  <a:cubicBezTo>
                    <a:pt x="79" y="65"/>
                    <a:pt x="75" y="57"/>
                    <a:pt x="70" y="50"/>
                  </a:cubicBezTo>
                  <a:cubicBezTo>
                    <a:pt x="61" y="40"/>
                    <a:pt x="49" y="32"/>
                    <a:pt x="36" y="31"/>
                  </a:cubicBezTo>
                  <a:cubicBezTo>
                    <a:pt x="28" y="30"/>
                    <a:pt x="22" y="33"/>
                    <a:pt x="18" y="40"/>
                  </a:cubicBezTo>
                  <a:cubicBezTo>
                    <a:pt x="13" y="49"/>
                    <a:pt x="17" y="60"/>
                    <a:pt x="12" y="69"/>
                  </a:cubicBezTo>
                  <a:cubicBezTo>
                    <a:pt x="10" y="74"/>
                    <a:pt x="4" y="76"/>
                    <a:pt x="2" y="81"/>
                  </a:cubicBezTo>
                  <a:cubicBezTo>
                    <a:pt x="0" y="86"/>
                    <a:pt x="0" y="92"/>
                    <a:pt x="3" y="96"/>
                  </a:cubicBezTo>
                  <a:cubicBezTo>
                    <a:pt x="6" y="101"/>
                    <a:pt x="10" y="104"/>
                    <a:pt x="15" y="106"/>
                  </a:cubicBezTo>
                  <a:cubicBezTo>
                    <a:pt x="32" y="115"/>
                    <a:pt x="52" y="111"/>
                    <a:pt x="70" y="104"/>
                  </a:cubicBezTo>
                  <a:cubicBezTo>
                    <a:pt x="71" y="105"/>
                    <a:pt x="72" y="107"/>
                    <a:pt x="73" y="109"/>
                  </a:cubicBezTo>
                  <a:cubicBezTo>
                    <a:pt x="64" y="112"/>
                    <a:pt x="56" y="116"/>
                    <a:pt x="50" y="122"/>
                  </a:cubicBezTo>
                  <a:cubicBezTo>
                    <a:pt x="40" y="132"/>
                    <a:pt x="32" y="144"/>
                    <a:pt x="32" y="158"/>
                  </a:cubicBezTo>
                  <a:cubicBezTo>
                    <a:pt x="32" y="165"/>
                    <a:pt x="35" y="171"/>
                    <a:pt x="42" y="175"/>
                  </a:cubicBezTo>
                  <a:cubicBezTo>
                    <a:pt x="51" y="180"/>
                    <a:pt x="62" y="175"/>
                    <a:pt x="71" y="179"/>
                  </a:cubicBezTo>
                  <a:cubicBezTo>
                    <a:pt x="76" y="181"/>
                    <a:pt x="79" y="186"/>
                    <a:pt x="84" y="189"/>
                  </a:cubicBezTo>
                  <a:cubicBezTo>
                    <a:pt x="89" y="191"/>
                    <a:pt x="94" y="190"/>
                    <a:pt x="99" y="187"/>
                  </a:cubicBezTo>
                  <a:cubicBezTo>
                    <a:pt x="103" y="184"/>
                    <a:pt x="106" y="179"/>
                    <a:pt x="108" y="174"/>
                  </a:cubicBezTo>
                  <a:cubicBezTo>
                    <a:pt x="116" y="157"/>
                    <a:pt x="111" y="137"/>
                    <a:pt x="103" y="120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11" y="126"/>
                    <a:pt x="116" y="134"/>
                    <a:pt x="121" y="141"/>
                  </a:cubicBezTo>
                  <a:cubicBezTo>
                    <a:pt x="131" y="151"/>
                    <a:pt x="143" y="158"/>
                    <a:pt x="157" y="158"/>
                  </a:cubicBezTo>
                  <a:cubicBezTo>
                    <a:pt x="164" y="159"/>
                    <a:pt x="170" y="155"/>
                    <a:pt x="174" y="148"/>
                  </a:cubicBezTo>
                  <a:cubicBezTo>
                    <a:pt x="179" y="139"/>
                    <a:pt x="174" y="128"/>
                    <a:pt x="178" y="119"/>
                  </a:cubicBezTo>
                  <a:cubicBezTo>
                    <a:pt x="180" y="114"/>
                    <a:pt x="185" y="111"/>
                    <a:pt x="188" y="106"/>
                  </a:cubicBezTo>
                  <a:cubicBezTo>
                    <a:pt x="190" y="101"/>
                    <a:pt x="189" y="96"/>
                    <a:pt x="186" y="91"/>
                  </a:cubicBezTo>
                  <a:close/>
                  <a:moveTo>
                    <a:pt x="119" y="105"/>
                  </a:moveTo>
                  <a:cubicBezTo>
                    <a:pt x="120" y="104"/>
                    <a:pt x="120" y="102"/>
                    <a:pt x="120" y="101"/>
                  </a:cubicBezTo>
                  <a:cubicBezTo>
                    <a:pt x="123" y="102"/>
                    <a:pt x="126" y="102"/>
                    <a:pt x="129" y="103"/>
                  </a:cubicBezTo>
                  <a:cubicBezTo>
                    <a:pt x="132" y="103"/>
                    <a:pt x="136" y="104"/>
                    <a:pt x="140" y="107"/>
                  </a:cubicBezTo>
                  <a:cubicBezTo>
                    <a:pt x="141" y="108"/>
                    <a:pt x="142" y="109"/>
                    <a:pt x="142" y="111"/>
                  </a:cubicBezTo>
                  <a:cubicBezTo>
                    <a:pt x="143" y="112"/>
                    <a:pt x="142" y="114"/>
                    <a:pt x="140" y="114"/>
                  </a:cubicBezTo>
                  <a:cubicBezTo>
                    <a:pt x="137" y="116"/>
                    <a:pt x="133" y="115"/>
                    <a:pt x="130" y="114"/>
                  </a:cubicBezTo>
                  <a:cubicBezTo>
                    <a:pt x="126" y="112"/>
                    <a:pt x="122" y="110"/>
                    <a:pt x="118" y="108"/>
                  </a:cubicBezTo>
                  <a:cubicBezTo>
                    <a:pt x="118" y="107"/>
                    <a:pt x="119" y="106"/>
                    <a:pt x="119" y="105"/>
                  </a:cubicBezTo>
                  <a:close/>
                  <a:moveTo>
                    <a:pt x="107" y="73"/>
                  </a:moveTo>
                  <a:cubicBezTo>
                    <a:pt x="106" y="72"/>
                    <a:pt x="105" y="72"/>
                    <a:pt x="104" y="71"/>
                  </a:cubicBezTo>
                  <a:cubicBezTo>
                    <a:pt x="103" y="71"/>
                    <a:pt x="102" y="71"/>
                    <a:pt x="101" y="70"/>
                  </a:cubicBezTo>
                  <a:cubicBezTo>
                    <a:pt x="101" y="67"/>
                    <a:pt x="101" y="64"/>
                    <a:pt x="102" y="60"/>
                  </a:cubicBezTo>
                  <a:cubicBezTo>
                    <a:pt x="103" y="57"/>
                    <a:pt x="104" y="53"/>
                    <a:pt x="106" y="49"/>
                  </a:cubicBezTo>
                  <a:cubicBezTo>
                    <a:pt x="107" y="48"/>
                    <a:pt x="108" y="47"/>
                    <a:pt x="110" y="47"/>
                  </a:cubicBezTo>
                  <a:cubicBezTo>
                    <a:pt x="112" y="46"/>
                    <a:pt x="113" y="47"/>
                    <a:pt x="114" y="49"/>
                  </a:cubicBezTo>
                  <a:cubicBezTo>
                    <a:pt x="116" y="52"/>
                    <a:pt x="114" y="56"/>
                    <a:pt x="113" y="59"/>
                  </a:cubicBezTo>
                  <a:cubicBezTo>
                    <a:pt x="112" y="64"/>
                    <a:pt x="110" y="68"/>
                    <a:pt x="107" y="72"/>
                  </a:cubicBezTo>
                  <a:cubicBezTo>
                    <a:pt x="107" y="72"/>
                    <a:pt x="107" y="72"/>
                    <a:pt x="107" y="73"/>
                  </a:cubicBezTo>
                  <a:close/>
                  <a:moveTo>
                    <a:pt x="96" y="38"/>
                  </a:moveTo>
                  <a:cubicBezTo>
                    <a:pt x="97" y="36"/>
                    <a:pt x="98" y="34"/>
                    <a:pt x="100" y="33"/>
                  </a:cubicBezTo>
                  <a:cubicBezTo>
                    <a:pt x="103" y="31"/>
                    <a:pt x="106" y="31"/>
                    <a:pt x="108" y="32"/>
                  </a:cubicBezTo>
                  <a:cubicBezTo>
                    <a:pt x="110" y="33"/>
                    <a:pt x="112" y="36"/>
                    <a:pt x="114" y="37"/>
                  </a:cubicBezTo>
                  <a:cubicBezTo>
                    <a:pt x="118" y="39"/>
                    <a:pt x="124" y="37"/>
                    <a:pt x="128" y="40"/>
                  </a:cubicBezTo>
                  <a:cubicBezTo>
                    <a:pt x="131" y="42"/>
                    <a:pt x="133" y="45"/>
                    <a:pt x="132" y="48"/>
                  </a:cubicBezTo>
                  <a:cubicBezTo>
                    <a:pt x="132" y="55"/>
                    <a:pt x="128" y="61"/>
                    <a:pt x="123" y="65"/>
                  </a:cubicBezTo>
                  <a:cubicBezTo>
                    <a:pt x="120" y="68"/>
                    <a:pt x="115" y="70"/>
                    <a:pt x="111" y="71"/>
                  </a:cubicBezTo>
                  <a:cubicBezTo>
                    <a:pt x="113" y="68"/>
                    <a:pt x="115" y="64"/>
                    <a:pt x="116" y="60"/>
                  </a:cubicBezTo>
                  <a:cubicBezTo>
                    <a:pt x="118" y="56"/>
                    <a:pt x="119" y="52"/>
                    <a:pt x="117" y="47"/>
                  </a:cubicBezTo>
                  <a:cubicBezTo>
                    <a:pt x="115" y="44"/>
                    <a:pt x="111" y="42"/>
                    <a:pt x="107" y="44"/>
                  </a:cubicBezTo>
                  <a:cubicBezTo>
                    <a:pt x="103" y="47"/>
                    <a:pt x="101" y="52"/>
                    <a:pt x="100" y="56"/>
                  </a:cubicBezTo>
                  <a:cubicBezTo>
                    <a:pt x="99" y="59"/>
                    <a:pt x="98" y="63"/>
                    <a:pt x="98" y="67"/>
                  </a:cubicBezTo>
                  <a:cubicBezTo>
                    <a:pt x="94" y="58"/>
                    <a:pt x="91" y="47"/>
                    <a:pt x="96" y="38"/>
                  </a:cubicBezTo>
                  <a:close/>
                  <a:moveTo>
                    <a:pt x="82" y="118"/>
                  </a:moveTo>
                  <a:cubicBezTo>
                    <a:pt x="83" y="119"/>
                    <a:pt x="84" y="119"/>
                    <a:pt x="86" y="120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1"/>
                    <a:pt x="89" y="121"/>
                    <a:pt x="89" y="121"/>
                  </a:cubicBezTo>
                  <a:cubicBezTo>
                    <a:pt x="88" y="124"/>
                    <a:pt x="88" y="126"/>
                    <a:pt x="87" y="129"/>
                  </a:cubicBezTo>
                  <a:cubicBezTo>
                    <a:pt x="87" y="132"/>
                    <a:pt x="86" y="136"/>
                    <a:pt x="83" y="140"/>
                  </a:cubicBezTo>
                  <a:cubicBezTo>
                    <a:pt x="82" y="141"/>
                    <a:pt x="81" y="142"/>
                    <a:pt x="79" y="143"/>
                  </a:cubicBezTo>
                  <a:cubicBezTo>
                    <a:pt x="78" y="143"/>
                    <a:pt x="76" y="142"/>
                    <a:pt x="76" y="140"/>
                  </a:cubicBezTo>
                  <a:cubicBezTo>
                    <a:pt x="74" y="137"/>
                    <a:pt x="75" y="133"/>
                    <a:pt x="76" y="130"/>
                  </a:cubicBezTo>
                  <a:cubicBezTo>
                    <a:pt x="78" y="126"/>
                    <a:pt x="80" y="122"/>
                    <a:pt x="82" y="118"/>
                  </a:cubicBezTo>
                  <a:cubicBezTo>
                    <a:pt x="82" y="118"/>
                    <a:pt x="82" y="118"/>
                    <a:pt x="82" y="118"/>
                  </a:cubicBezTo>
                  <a:close/>
                  <a:moveTo>
                    <a:pt x="71" y="86"/>
                  </a:moveTo>
                  <a:cubicBezTo>
                    <a:pt x="70" y="87"/>
                    <a:pt x="70" y="88"/>
                    <a:pt x="70" y="89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7" y="89"/>
                    <a:pt x="64" y="89"/>
                    <a:pt x="61" y="88"/>
                  </a:cubicBezTo>
                  <a:cubicBezTo>
                    <a:pt x="57" y="87"/>
                    <a:pt x="53" y="86"/>
                    <a:pt x="50" y="84"/>
                  </a:cubicBezTo>
                  <a:cubicBezTo>
                    <a:pt x="49" y="83"/>
                    <a:pt x="47" y="82"/>
                    <a:pt x="47" y="80"/>
                  </a:cubicBezTo>
                  <a:cubicBezTo>
                    <a:pt x="47" y="79"/>
                    <a:pt x="48" y="77"/>
                    <a:pt x="49" y="76"/>
                  </a:cubicBezTo>
                  <a:cubicBezTo>
                    <a:pt x="52" y="74"/>
                    <a:pt x="57" y="76"/>
                    <a:pt x="60" y="77"/>
                  </a:cubicBezTo>
                  <a:cubicBezTo>
                    <a:pt x="64" y="79"/>
                    <a:pt x="68" y="81"/>
                    <a:pt x="72" y="83"/>
                  </a:cubicBezTo>
                  <a:cubicBezTo>
                    <a:pt x="72" y="84"/>
                    <a:pt x="71" y="85"/>
                    <a:pt x="71" y="86"/>
                  </a:cubicBezTo>
                  <a:close/>
                  <a:moveTo>
                    <a:pt x="38" y="93"/>
                  </a:moveTo>
                  <a:cubicBezTo>
                    <a:pt x="36" y="92"/>
                    <a:pt x="33" y="91"/>
                    <a:pt x="32" y="88"/>
                  </a:cubicBezTo>
                  <a:cubicBezTo>
                    <a:pt x="31" y="86"/>
                    <a:pt x="31" y="83"/>
                    <a:pt x="32" y="81"/>
                  </a:cubicBezTo>
                  <a:cubicBezTo>
                    <a:pt x="33" y="79"/>
                    <a:pt x="35" y="77"/>
                    <a:pt x="37" y="75"/>
                  </a:cubicBezTo>
                  <a:cubicBezTo>
                    <a:pt x="39" y="71"/>
                    <a:pt x="37" y="65"/>
                    <a:pt x="40" y="61"/>
                  </a:cubicBezTo>
                  <a:cubicBezTo>
                    <a:pt x="41" y="58"/>
                    <a:pt x="44" y="56"/>
                    <a:pt x="48" y="57"/>
                  </a:cubicBezTo>
                  <a:cubicBezTo>
                    <a:pt x="55" y="57"/>
                    <a:pt x="61" y="61"/>
                    <a:pt x="65" y="66"/>
                  </a:cubicBezTo>
                  <a:cubicBezTo>
                    <a:pt x="68" y="70"/>
                    <a:pt x="70" y="74"/>
                    <a:pt x="71" y="79"/>
                  </a:cubicBezTo>
                  <a:cubicBezTo>
                    <a:pt x="68" y="77"/>
                    <a:pt x="65" y="75"/>
                    <a:pt x="61" y="74"/>
                  </a:cubicBezTo>
                  <a:cubicBezTo>
                    <a:pt x="57" y="73"/>
                    <a:pt x="52" y="71"/>
                    <a:pt x="48" y="73"/>
                  </a:cubicBezTo>
                  <a:cubicBezTo>
                    <a:pt x="44" y="75"/>
                    <a:pt x="43" y="80"/>
                    <a:pt x="45" y="84"/>
                  </a:cubicBezTo>
                  <a:cubicBezTo>
                    <a:pt x="48" y="87"/>
                    <a:pt x="52" y="89"/>
                    <a:pt x="57" y="90"/>
                  </a:cubicBezTo>
                  <a:cubicBezTo>
                    <a:pt x="59" y="91"/>
                    <a:pt x="62" y="92"/>
                    <a:pt x="65" y="92"/>
                  </a:cubicBezTo>
                  <a:cubicBezTo>
                    <a:pt x="56" y="96"/>
                    <a:pt x="46" y="97"/>
                    <a:pt x="38" y="93"/>
                  </a:cubicBezTo>
                  <a:close/>
                  <a:moveTo>
                    <a:pt x="94" y="152"/>
                  </a:moveTo>
                  <a:cubicBezTo>
                    <a:pt x="93" y="154"/>
                    <a:pt x="92" y="157"/>
                    <a:pt x="90" y="158"/>
                  </a:cubicBezTo>
                  <a:cubicBezTo>
                    <a:pt x="87" y="160"/>
                    <a:pt x="85" y="160"/>
                    <a:pt x="82" y="159"/>
                  </a:cubicBezTo>
                  <a:cubicBezTo>
                    <a:pt x="80" y="158"/>
                    <a:pt x="78" y="155"/>
                    <a:pt x="76" y="154"/>
                  </a:cubicBezTo>
                  <a:cubicBezTo>
                    <a:pt x="71" y="152"/>
                    <a:pt x="66" y="155"/>
                    <a:pt x="62" y="152"/>
                  </a:cubicBezTo>
                  <a:cubicBezTo>
                    <a:pt x="58" y="151"/>
                    <a:pt x="57" y="148"/>
                    <a:pt x="57" y="144"/>
                  </a:cubicBezTo>
                  <a:cubicBezTo>
                    <a:pt x="57" y="137"/>
                    <a:pt x="61" y="131"/>
                    <a:pt x="66" y="127"/>
                  </a:cubicBezTo>
                  <a:cubicBezTo>
                    <a:pt x="69" y="124"/>
                    <a:pt x="73" y="121"/>
                    <a:pt x="77" y="120"/>
                  </a:cubicBezTo>
                  <a:cubicBezTo>
                    <a:pt x="76" y="123"/>
                    <a:pt x="74" y="126"/>
                    <a:pt x="73" y="129"/>
                  </a:cubicBezTo>
                  <a:cubicBezTo>
                    <a:pt x="72" y="133"/>
                    <a:pt x="70" y="138"/>
                    <a:pt x="73" y="142"/>
                  </a:cubicBezTo>
                  <a:cubicBezTo>
                    <a:pt x="75" y="145"/>
                    <a:pt x="79" y="147"/>
                    <a:pt x="83" y="145"/>
                  </a:cubicBezTo>
                  <a:cubicBezTo>
                    <a:pt x="87" y="142"/>
                    <a:pt x="88" y="137"/>
                    <a:pt x="90" y="133"/>
                  </a:cubicBezTo>
                  <a:cubicBezTo>
                    <a:pt x="90" y="131"/>
                    <a:pt x="91" y="128"/>
                    <a:pt x="91" y="125"/>
                  </a:cubicBezTo>
                  <a:cubicBezTo>
                    <a:pt x="96" y="134"/>
                    <a:pt x="98" y="144"/>
                    <a:pt x="94" y="152"/>
                  </a:cubicBezTo>
                  <a:close/>
                  <a:moveTo>
                    <a:pt x="89" y="113"/>
                  </a:moveTo>
                  <a:cubicBezTo>
                    <a:pt x="79" y="109"/>
                    <a:pt x="75" y="98"/>
                    <a:pt x="78" y="88"/>
                  </a:cubicBezTo>
                  <a:cubicBezTo>
                    <a:pt x="82" y="79"/>
                    <a:pt x="93" y="74"/>
                    <a:pt x="103" y="77"/>
                  </a:cubicBezTo>
                  <a:cubicBezTo>
                    <a:pt x="112" y="81"/>
                    <a:pt x="117" y="92"/>
                    <a:pt x="114" y="102"/>
                  </a:cubicBezTo>
                  <a:cubicBezTo>
                    <a:pt x="110" y="112"/>
                    <a:pt x="99" y="117"/>
                    <a:pt x="89" y="113"/>
                  </a:cubicBezTo>
                  <a:close/>
                  <a:moveTo>
                    <a:pt x="158" y="108"/>
                  </a:moveTo>
                  <a:cubicBezTo>
                    <a:pt x="157" y="110"/>
                    <a:pt x="154" y="112"/>
                    <a:pt x="153" y="114"/>
                  </a:cubicBezTo>
                  <a:cubicBezTo>
                    <a:pt x="151" y="119"/>
                    <a:pt x="154" y="124"/>
                    <a:pt x="151" y="128"/>
                  </a:cubicBezTo>
                  <a:cubicBezTo>
                    <a:pt x="150" y="132"/>
                    <a:pt x="147" y="133"/>
                    <a:pt x="143" y="133"/>
                  </a:cubicBezTo>
                  <a:cubicBezTo>
                    <a:pt x="136" y="133"/>
                    <a:pt x="130" y="129"/>
                    <a:pt x="126" y="125"/>
                  </a:cubicBezTo>
                  <a:cubicBezTo>
                    <a:pt x="122" y="121"/>
                    <a:pt x="120" y="117"/>
                    <a:pt x="118" y="112"/>
                  </a:cubicBezTo>
                  <a:cubicBezTo>
                    <a:pt x="122" y="114"/>
                    <a:pt x="125" y="115"/>
                    <a:pt x="129" y="117"/>
                  </a:cubicBezTo>
                  <a:cubicBezTo>
                    <a:pt x="133" y="118"/>
                    <a:pt x="138" y="120"/>
                    <a:pt x="142" y="118"/>
                  </a:cubicBezTo>
                  <a:cubicBezTo>
                    <a:pt x="145" y="115"/>
                    <a:pt x="147" y="111"/>
                    <a:pt x="145" y="107"/>
                  </a:cubicBezTo>
                  <a:cubicBezTo>
                    <a:pt x="142" y="103"/>
                    <a:pt x="137" y="102"/>
                    <a:pt x="133" y="100"/>
                  </a:cubicBezTo>
                  <a:cubicBezTo>
                    <a:pt x="130" y="100"/>
                    <a:pt x="128" y="99"/>
                    <a:pt x="125" y="99"/>
                  </a:cubicBezTo>
                  <a:cubicBezTo>
                    <a:pt x="133" y="94"/>
                    <a:pt x="143" y="92"/>
                    <a:pt x="151" y="96"/>
                  </a:cubicBezTo>
                  <a:cubicBezTo>
                    <a:pt x="153" y="97"/>
                    <a:pt x="156" y="98"/>
                    <a:pt x="157" y="101"/>
                  </a:cubicBezTo>
                  <a:cubicBezTo>
                    <a:pt x="159" y="103"/>
                    <a:pt x="159" y="106"/>
                    <a:pt x="158" y="10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1" name="Freeform 249"/>
            <p:cNvSpPr>
              <a:spLocks/>
            </p:cNvSpPr>
            <p:nvPr/>
          </p:nvSpPr>
          <p:spPr bwMode="auto">
            <a:xfrm>
              <a:off x="4691063" y="5246688"/>
              <a:ext cx="93663" cy="93663"/>
            </a:xfrm>
            <a:custGeom>
              <a:avLst/>
              <a:gdLst>
                <a:gd name="T0" fmla="*/ 8 w 25"/>
                <a:gd name="T1" fmla="*/ 3 h 25"/>
                <a:gd name="T2" fmla="*/ 3 w 25"/>
                <a:gd name="T3" fmla="*/ 17 h 25"/>
                <a:gd name="T4" fmla="*/ 17 w 25"/>
                <a:gd name="T5" fmla="*/ 22 h 25"/>
                <a:gd name="T6" fmla="*/ 22 w 25"/>
                <a:gd name="T7" fmla="*/ 8 h 25"/>
                <a:gd name="T8" fmla="*/ 8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8" y="3"/>
                  </a:moveTo>
                  <a:cubicBezTo>
                    <a:pt x="3" y="5"/>
                    <a:pt x="0" y="12"/>
                    <a:pt x="3" y="17"/>
                  </a:cubicBezTo>
                  <a:cubicBezTo>
                    <a:pt x="5" y="22"/>
                    <a:pt x="11" y="25"/>
                    <a:pt x="17" y="22"/>
                  </a:cubicBezTo>
                  <a:cubicBezTo>
                    <a:pt x="22" y="20"/>
                    <a:pt x="25" y="14"/>
                    <a:pt x="22" y="8"/>
                  </a:cubicBezTo>
                  <a:cubicBezTo>
                    <a:pt x="20" y="3"/>
                    <a:pt x="13" y="0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2" name="Freeform 250"/>
            <p:cNvSpPr>
              <a:spLocks noEditPoints="1"/>
            </p:cNvSpPr>
            <p:nvPr/>
          </p:nvSpPr>
          <p:spPr bwMode="auto">
            <a:xfrm>
              <a:off x="4105275" y="5759451"/>
              <a:ext cx="401638" cy="406400"/>
            </a:xfrm>
            <a:custGeom>
              <a:avLst/>
              <a:gdLst>
                <a:gd name="T0" fmla="*/ 83 w 107"/>
                <a:gd name="T1" fmla="*/ 33 h 108"/>
                <a:gd name="T2" fmla="*/ 85 w 107"/>
                <a:gd name="T3" fmla="*/ 14 h 108"/>
                <a:gd name="T4" fmla="*/ 60 w 107"/>
                <a:gd name="T5" fmla="*/ 18 h 108"/>
                <a:gd name="T6" fmla="*/ 47 w 107"/>
                <a:gd name="T7" fmla="*/ 2 h 108"/>
                <a:gd name="T8" fmla="*/ 32 w 107"/>
                <a:gd name="T9" fmla="*/ 23 h 108"/>
                <a:gd name="T10" fmla="*/ 16 w 107"/>
                <a:gd name="T11" fmla="*/ 20 h 108"/>
                <a:gd name="T12" fmla="*/ 18 w 107"/>
                <a:gd name="T13" fmla="*/ 47 h 108"/>
                <a:gd name="T14" fmla="*/ 2 w 107"/>
                <a:gd name="T15" fmla="*/ 57 h 108"/>
                <a:gd name="T16" fmla="*/ 23 w 107"/>
                <a:gd name="T17" fmla="*/ 75 h 108"/>
                <a:gd name="T18" fmla="*/ 19 w 107"/>
                <a:gd name="T19" fmla="*/ 93 h 108"/>
                <a:gd name="T20" fmla="*/ 48 w 107"/>
                <a:gd name="T21" fmla="*/ 87 h 108"/>
                <a:gd name="T22" fmla="*/ 51 w 107"/>
                <a:gd name="T23" fmla="*/ 98 h 108"/>
                <a:gd name="T24" fmla="*/ 76 w 107"/>
                <a:gd name="T25" fmla="*/ 98 h 108"/>
                <a:gd name="T26" fmla="*/ 83 w 107"/>
                <a:gd name="T27" fmla="*/ 87 h 108"/>
                <a:gd name="T28" fmla="*/ 100 w 107"/>
                <a:gd name="T29" fmla="*/ 70 h 108"/>
                <a:gd name="T30" fmla="*/ 96 w 107"/>
                <a:gd name="T31" fmla="*/ 58 h 108"/>
                <a:gd name="T32" fmla="*/ 97 w 107"/>
                <a:gd name="T33" fmla="*/ 33 h 108"/>
                <a:gd name="T34" fmla="*/ 56 w 107"/>
                <a:gd name="T35" fmla="*/ 65 h 108"/>
                <a:gd name="T36" fmla="*/ 46 w 107"/>
                <a:gd name="T37" fmla="*/ 62 h 108"/>
                <a:gd name="T38" fmla="*/ 51 w 107"/>
                <a:gd name="T39" fmla="*/ 47 h 108"/>
                <a:gd name="T40" fmla="*/ 70 w 107"/>
                <a:gd name="T41" fmla="*/ 21 h 108"/>
                <a:gd name="T42" fmla="*/ 74 w 107"/>
                <a:gd name="T43" fmla="*/ 30 h 108"/>
                <a:gd name="T44" fmla="*/ 63 w 107"/>
                <a:gd name="T45" fmla="*/ 46 h 108"/>
                <a:gd name="T46" fmla="*/ 63 w 107"/>
                <a:gd name="T47" fmla="*/ 33 h 108"/>
                <a:gd name="T48" fmla="*/ 42 w 107"/>
                <a:gd name="T49" fmla="*/ 17 h 108"/>
                <a:gd name="T50" fmla="*/ 51 w 107"/>
                <a:gd name="T51" fmla="*/ 20 h 108"/>
                <a:gd name="T52" fmla="*/ 54 w 107"/>
                <a:gd name="T53" fmla="*/ 40 h 108"/>
                <a:gd name="T54" fmla="*/ 50 w 107"/>
                <a:gd name="T55" fmla="*/ 42 h 108"/>
                <a:gd name="T56" fmla="*/ 52 w 107"/>
                <a:gd name="T57" fmla="*/ 43 h 108"/>
                <a:gd name="T58" fmla="*/ 48 w 107"/>
                <a:gd name="T59" fmla="*/ 44 h 108"/>
                <a:gd name="T60" fmla="*/ 50 w 107"/>
                <a:gd name="T61" fmla="*/ 42 h 108"/>
                <a:gd name="T62" fmla="*/ 42 w 107"/>
                <a:gd name="T63" fmla="*/ 17 h 108"/>
                <a:gd name="T64" fmla="*/ 30 w 107"/>
                <a:gd name="T65" fmla="*/ 33 h 108"/>
                <a:gd name="T66" fmla="*/ 45 w 107"/>
                <a:gd name="T67" fmla="*/ 46 h 108"/>
                <a:gd name="T68" fmla="*/ 41 w 107"/>
                <a:gd name="T69" fmla="*/ 50 h 108"/>
                <a:gd name="T70" fmla="*/ 39 w 107"/>
                <a:gd name="T71" fmla="*/ 49 h 108"/>
                <a:gd name="T72" fmla="*/ 21 w 107"/>
                <a:gd name="T73" fmla="*/ 36 h 108"/>
                <a:gd name="T74" fmla="*/ 12 w 107"/>
                <a:gd name="T75" fmla="*/ 60 h 108"/>
                <a:gd name="T76" fmla="*/ 31 w 107"/>
                <a:gd name="T77" fmla="*/ 55 h 108"/>
                <a:gd name="T78" fmla="*/ 40 w 107"/>
                <a:gd name="T79" fmla="*/ 60 h 108"/>
                <a:gd name="T80" fmla="*/ 38 w 107"/>
                <a:gd name="T81" fmla="*/ 61 h 108"/>
                <a:gd name="T82" fmla="*/ 17 w 107"/>
                <a:gd name="T83" fmla="*/ 65 h 108"/>
                <a:gd name="T84" fmla="*/ 43 w 107"/>
                <a:gd name="T85" fmla="*/ 77 h 108"/>
                <a:gd name="T86" fmla="*/ 28 w 107"/>
                <a:gd name="T87" fmla="*/ 87 h 108"/>
                <a:gd name="T88" fmla="*/ 38 w 107"/>
                <a:gd name="T89" fmla="*/ 71 h 108"/>
                <a:gd name="T90" fmla="*/ 47 w 107"/>
                <a:gd name="T91" fmla="*/ 69 h 108"/>
                <a:gd name="T92" fmla="*/ 67 w 107"/>
                <a:gd name="T93" fmla="*/ 92 h 108"/>
                <a:gd name="T94" fmla="*/ 58 w 107"/>
                <a:gd name="T95" fmla="*/ 89 h 108"/>
                <a:gd name="T96" fmla="*/ 55 w 107"/>
                <a:gd name="T97" fmla="*/ 70 h 108"/>
                <a:gd name="T98" fmla="*/ 60 w 107"/>
                <a:gd name="T99" fmla="*/ 69 h 108"/>
                <a:gd name="T100" fmla="*/ 67 w 107"/>
                <a:gd name="T101" fmla="*/ 92 h 108"/>
                <a:gd name="T102" fmla="*/ 81 w 107"/>
                <a:gd name="T103" fmla="*/ 76 h 108"/>
                <a:gd name="T104" fmla="*/ 65 w 107"/>
                <a:gd name="T105" fmla="*/ 64 h 108"/>
                <a:gd name="T106" fmla="*/ 68 w 107"/>
                <a:gd name="T107" fmla="*/ 60 h 108"/>
                <a:gd name="T108" fmla="*/ 70 w 107"/>
                <a:gd name="T109" fmla="*/ 61 h 108"/>
                <a:gd name="T110" fmla="*/ 89 w 107"/>
                <a:gd name="T111" fmla="*/ 71 h 108"/>
                <a:gd name="T112" fmla="*/ 95 w 107"/>
                <a:gd name="T113" fmla="*/ 47 h 108"/>
                <a:gd name="T114" fmla="*/ 77 w 107"/>
                <a:gd name="T115" fmla="*/ 54 h 108"/>
                <a:gd name="T116" fmla="*/ 67 w 107"/>
                <a:gd name="T117" fmla="*/ 53 h 108"/>
                <a:gd name="T118" fmla="*/ 67 w 107"/>
                <a:gd name="T119" fmla="*/ 50 h 108"/>
                <a:gd name="T120" fmla="*/ 70 w 107"/>
                <a:gd name="T121" fmla="*/ 48 h 108"/>
                <a:gd name="T122" fmla="*/ 90 w 107"/>
                <a:gd name="T123" fmla="*/ 4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" h="108">
                  <a:moveTo>
                    <a:pt x="97" y="33"/>
                  </a:moveTo>
                  <a:cubicBezTo>
                    <a:pt x="92" y="31"/>
                    <a:pt x="88" y="32"/>
                    <a:pt x="83" y="33"/>
                  </a:cubicBezTo>
                  <a:cubicBezTo>
                    <a:pt x="84" y="31"/>
                    <a:pt x="85" y="30"/>
                    <a:pt x="85" y="28"/>
                  </a:cubicBezTo>
                  <a:cubicBezTo>
                    <a:pt x="87" y="24"/>
                    <a:pt x="87" y="18"/>
                    <a:pt x="85" y="14"/>
                  </a:cubicBezTo>
                  <a:cubicBezTo>
                    <a:pt x="81" y="9"/>
                    <a:pt x="74" y="8"/>
                    <a:pt x="68" y="10"/>
                  </a:cubicBezTo>
                  <a:cubicBezTo>
                    <a:pt x="65" y="12"/>
                    <a:pt x="62" y="15"/>
                    <a:pt x="60" y="18"/>
                  </a:cubicBezTo>
                  <a:cubicBezTo>
                    <a:pt x="59" y="16"/>
                    <a:pt x="58" y="13"/>
                    <a:pt x="57" y="11"/>
                  </a:cubicBezTo>
                  <a:cubicBezTo>
                    <a:pt x="55" y="6"/>
                    <a:pt x="52" y="3"/>
                    <a:pt x="47" y="2"/>
                  </a:cubicBezTo>
                  <a:cubicBezTo>
                    <a:pt x="41" y="0"/>
                    <a:pt x="35" y="5"/>
                    <a:pt x="33" y="10"/>
                  </a:cubicBezTo>
                  <a:cubicBezTo>
                    <a:pt x="31" y="14"/>
                    <a:pt x="31" y="19"/>
                    <a:pt x="32" y="23"/>
                  </a:cubicBezTo>
                  <a:cubicBezTo>
                    <a:pt x="31" y="23"/>
                    <a:pt x="30" y="22"/>
                    <a:pt x="29" y="21"/>
                  </a:cubicBezTo>
                  <a:cubicBezTo>
                    <a:pt x="25" y="19"/>
                    <a:pt x="20" y="18"/>
                    <a:pt x="16" y="20"/>
                  </a:cubicBezTo>
                  <a:cubicBezTo>
                    <a:pt x="10" y="23"/>
                    <a:pt x="8" y="31"/>
                    <a:pt x="10" y="36"/>
                  </a:cubicBezTo>
                  <a:cubicBezTo>
                    <a:pt x="11" y="41"/>
                    <a:pt x="14" y="44"/>
                    <a:pt x="18" y="47"/>
                  </a:cubicBezTo>
                  <a:cubicBezTo>
                    <a:pt x="16" y="47"/>
                    <a:pt x="14" y="48"/>
                    <a:pt x="12" y="48"/>
                  </a:cubicBezTo>
                  <a:cubicBezTo>
                    <a:pt x="8" y="50"/>
                    <a:pt x="4" y="53"/>
                    <a:pt x="2" y="57"/>
                  </a:cubicBezTo>
                  <a:cubicBezTo>
                    <a:pt x="0" y="63"/>
                    <a:pt x="4" y="70"/>
                    <a:pt x="9" y="73"/>
                  </a:cubicBezTo>
                  <a:cubicBezTo>
                    <a:pt x="13" y="75"/>
                    <a:pt x="18" y="76"/>
                    <a:pt x="23" y="75"/>
                  </a:cubicBezTo>
                  <a:cubicBezTo>
                    <a:pt x="22" y="76"/>
                    <a:pt x="21" y="78"/>
                    <a:pt x="20" y="79"/>
                  </a:cubicBezTo>
                  <a:cubicBezTo>
                    <a:pt x="18" y="83"/>
                    <a:pt x="17" y="89"/>
                    <a:pt x="19" y="93"/>
                  </a:cubicBezTo>
                  <a:cubicBezTo>
                    <a:pt x="22" y="98"/>
                    <a:pt x="29" y="101"/>
                    <a:pt x="35" y="99"/>
                  </a:cubicBezTo>
                  <a:cubicBezTo>
                    <a:pt x="41" y="97"/>
                    <a:pt x="45" y="92"/>
                    <a:pt x="48" y="87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9" y="90"/>
                    <a:pt x="50" y="94"/>
                    <a:pt x="51" y="98"/>
                  </a:cubicBezTo>
                  <a:cubicBezTo>
                    <a:pt x="53" y="102"/>
                    <a:pt x="57" y="106"/>
                    <a:pt x="61" y="107"/>
                  </a:cubicBezTo>
                  <a:cubicBezTo>
                    <a:pt x="67" y="108"/>
                    <a:pt x="74" y="104"/>
                    <a:pt x="76" y="98"/>
                  </a:cubicBezTo>
                  <a:cubicBezTo>
                    <a:pt x="78" y="94"/>
                    <a:pt x="77" y="88"/>
                    <a:pt x="76" y="83"/>
                  </a:cubicBezTo>
                  <a:cubicBezTo>
                    <a:pt x="78" y="85"/>
                    <a:pt x="80" y="86"/>
                    <a:pt x="83" y="87"/>
                  </a:cubicBezTo>
                  <a:cubicBezTo>
                    <a:pt x="87" y="89"/>
                    <a:pt x="92" y="89"/>
                    <a:pt x="96" y="86"/>
                  </a:cubicBezTo>
                  <a:cubicBezTo>
                    <a:pt x="101" y="83"/>
                    <a:pt x="102" y="75"/>
                    <a:pt x="100" y="70"/>
                  </a:cubicBezTo>
                  <a:cubicBezTo>
                    <a:pt x="98" y="65"/>
                    <a:pt x="95" y="62"/>
                    <a:pt x="91" y="60"/>
                  </a:cubicBezTo>
                  <a:cubicBezTo>
                    <a:pt x="93" y="59"/>
                    <a:pt x="95" y="59"/>
                    <a:pt x="96" y="58"/>
                  </a:cubicBezTo>
                  <a:cubicBezTo>
                    <a:pt x="101" y="56"/>
                    <a:pt x="104" y="53"/>
                    <a:pt x="105" y="48"/>
                  </a:cubicBezTo>
                  <a:cubicBezTo>
                    <a:pt x="107" y="42"/>
                    <a:pt x="102" y="36"/>
                    <a:pt x="97" y="33"/>
                  </a:cubicBezTo>
                  <a:close/>
                  <a:moveTo>
                    <a:pt x="63" y="54"/>
                  </a:moveTo>
                  <a:cubicBezTo>
                    <a:pt x="64" y="59"/>
                    <a:pt x="61" y="64"/>
                    <a:pt x="56" y="65"/>
                  </a:cubicBezTo>
                  <a:cubicBezTo>
                    <a:pt x="53" y="66"/>
                    <a:pt x="49" y="65"/>
                    <a:pt x="47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1"/>
                    <a:pt x="45" y="60"/>
                    <a:pt x="45" y="59"/>
                  </a:cubicBezTo>
                  <a:cubicBezTo>
                    <a:pt x="43" y="54"/>
                    <a:pt x="46" y="49"/>
                    <a:pt x="51" y="47"/>
                  </a:cubicBezTo>
                  <a:cubicBezTo>
                    <a:pt x="56" y="46"/>
                    <a:pt x="61" y="49"/>
                    <a:pt x="63" y="54"/>
                  </a:cubicBezTo>
                  <a:close/>
                  <a:moveTo>
                    <a:pt x="70" y="21"/>
                  </a:moveTo>
                  <a:cubicBezTo>
                    <a:pt x="73" y="19"/>
                    <a:pt x="76" y="18"/>
                    <a:pt x="77" y="21"/>
                  </a:cubicBezTo>
                  <a:cubicBezTo>
                    <a:pt x="77" y="23"/>
                    <a:pt x="76" y="26"/>
                    <a:pt x="74" y="30"/>
                  </a:cubicBezTo>
                  <a:cubicBezTo>
                    <a:pt x="73" y="33"/>
                    <a:pt x="71" y="36"/>
                    <a:pt x="69" y="39"/>
                  </a:cubicBezTo>
                  <a:cubicBezTo>
                    <a:pt x="67" y="41"/>
                    <a:pt x="65" y="44"/>
                    <a:pt x="63" y="46"/>
                  </a:cubicBezTo>
                  <a:cubicBezTo>
                    <a:pt x="62" y="45"/>
                    <a:pt x="60" y="44"/>
                    <a:pt x="59" y="43"/>
                  </a:cubicBezTo>
                  <a:cubicBezTo>
                    <a:pt x="60" y="40"/>
                    <a:pt x="61" y="36"/>
                    <a:pt x="63" y="33"/>
                  </a:cubicBezTo>
                  <a:cubicBezTo>
                    <a:pt x="65" y="28"/>
                    <a:pt x="67" y="24"/>
                    <a:pt x="70" y="21"/>
                  </a:cubicBezTo>
                  <a:close/>
                  <a:moveTo>
                    <a:pt x="42" y="17"/>
                  </a:moveTo>
                  <a:cubicBezTo>
                    <a:pt x="42" y="13"/>
                    <a:pt x="44" y="10"/>
                    <a:pt x="46" y="12"/>
                  </a:cubicBezTo>
                  <a:cubicBezTo>
                    <a:pt x="48" y="13"/>
                    <a:pt x="49" y="17"/>
                    <a:pt x="51" y="20"/>
                  </a:cubicBezTo>
                  <a:cubicBezTo>
                    <a:pt x="52" y="23"/>
                    <a:pt x="52" y="27"/>
                    <a:pt x="53" y="30"/>
                  </a:cubicBezTo>
                  <a:cubicBezTo>
                    <a:pt x="53" y="34"/>
                    <a:pt x="54" y="37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3"/>
                    <a:pt x="51" y="43"/>
                    <a:pt x="50" y="43"/>
                  </a:cubicBezTo>
                  <a:cubicBezTo>
                    <a:pt x="49" y="43"/>
                    <a:pt x="48" y="44"/>
                    <a:pt x="48" y="44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8" y="38"/>
                    <a:pt x="46" y="35"/>
                    <a:pt x="44" y="30"/>
                  </a:cubicBezTo>
                  <a:cubicBezTo>
                    <a:pt x="43" y="26"/>
                    <a:pt x="42" y="21"/>
                    <a:pt x="42" y="17"/>
                  </a:cubicBezTo>
                  <a:close/>
                  <a:moveTo>
                    <a:pt x="21" y="29"/>
                  </a:moveTo>
                  <a:cubicBezTo>
                    <a:pt x="23" y="29"/>
                    <a:pt x="27" y="31"/>
                    <a:pt x="30" y="33"/>
                  </a:cubicBezTo>
                  <a:cubicBezTo>
                    <a:pt x="33" y="35"/>
                    <a:pt x="35" y="37"/>
                    <a:pt x="38" y="39"/>
                  </a:cubicBezTo>
                  <a:cubicBezTo>
                    <a:pt x="40" y="41"/>
                    <a:pt x="42" y="44"/>
                    <a:pt x="45" y="46"/>
                  </a:cubicBezTo>
                  <a:cubicBezTo>
                    <a:pt x="43" y="47"/>
                    <a:pt x="42" y="48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49"/>
                    <a:pt x="39" y="49"/>
                    <a:pt x="39" y="49"/>
                  </a:cubicBezTo>
                  <a:cubicBezTo>
                    <a:pt x="36" y="48"/>
                    <a:pt x="34" y="46"/>
                    <a:pt x="31" y="45"/>
                  </a:cubicBezTo>
                  <a:cubicBezTo>
                    <a:pt x="27" y="42"/>
                    <a:pt x="23" y="39"/>
                    <a:pt x="21" y="36"/>
                  </a:cubicBezTo>
                  <a:cubicBezTo>
                    <a:pt x="19" y="33"/>
                    <a:pt x="19" y="30"/>
                    <a:pt x="21" y="29"/>
                  </a:cubicBezTo>
                  <a:close/>
                  <a:moveTo>
                    <a:pt x="12" y="60"/>
                  </a:moveTo>
                  <a:cubicBezTo>
                    <a:pt x="14" y="58"/>
                    <a:pt x="17" y="57"/>
                    <a:pt x="21" y="56"/>
                  </a:cubicBezTo>
                  <a:cubicBezTo>
                    <a:pt x="24" y="55"/>
                    <a:pt x="28" y="55"/>
                    <a:pt x="31" y="55"/>
                  </a:cubicBezTo>
                  <a:cubicBezTo>
                    <a:pt x="34" y="55"/>
                    <a:pt x="37" y="55"/>
                    <a:pt x="40" y="55"/>
                  </a:cubicBezTo>
                  <a:cubicBezTo>
                    <a:pt x="40" y="56"/>
                    <a:pt x="40" y="58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9" y="60"/>
                    <a:pt x="39" y="61"/>
                    <a:pt x="38" y="61"/>
                  </a:cubicBezTo>
                  <a:cubicBezTo>
                    <a:pt x="35" y="62"/>
                    <a:pt x="33" y="63"/>
                    <a:pt x="30" y="64"/>
                  </a:cubicBezTo>
                  <a:cubicBezTo>
                    <a:pt x="26" y="65"/>
                    <a:pt x="21" y="65"/>
                    <a:pt x="17" y="65"/>
                  </a:cubicBezTo>
                  <a:cubicBezTo>
                    <a:pt x="13" y="64"/>
                    <a:pt x="11" y="62"/>
                    <a:pt x="12" y="60"/>
                  </a:cubicBezTo>
                  <a:close/>
                  <a:moveTo>
                    <a:pt x="43" y="77"/>
                  </a:moveTo>
                  <a:cubicBezTo>
                    <a:pt x="41" y="81"/>
                    <a:pt x="37" y="85"/>
                    <a:pt x="34" y="88"/>
                  </a:cubicBezTo>
                  <a:cubicBezTo>
                    <a:pt x="31" y="90"/>
                    <a:pt x="28" y="90"/>
                    <a:pt x="28" y="87"/>
                  </a:cubicBezTo>
                  <a:cubicBezTo>
                    <a:pt x="28" y="85"/>
                    <a:pt x="29" y="82"/>
                    <a:pt x="31" y="79"/>
                  </a:cubicBezTo>
                  <a:cubicBezTo>
                    <a:pt x="33" y="76"/>
                    <a:pt x="35" y="73"/>
                    <a:pt x="38" y="71"/>
                  </a:cubicBezTo>
                  <a:cubicBezTo>
                    <a:pt x="39" y="69"/>
                    <a:pt x="41" y="67"/>
                    <a:pt x="43" y="65"/>
                  </a:cubicBezTo>
                  <a:cubicBezTo>
                    <a:pt x="44" y="66"/>
                    <a:pt x="46" y="68"/>
                    <a:pt x="47" y="69"/>
                  </a:cubicBezTo>
                  <a:cubicBezTo>
                    <a:pt x="46" y="72"/>
                    <a:pt x="45" y="74"/>
                    <a:pt x="43" y="77"/>
                  </a:cubicBezTo>
                  <a:close/>
                  <a:moveTo>
                    <a:pt x="67" y="92"/>
                  </a:moveTo>
                  <a:cubicBezTo>
                    <a:pt x="67" y="96"/>
                    <a:pt x="65" y="98"/>
                    <a:pt x="63" y="97"/>
                  </a:cubicBezTo>
                  <a:cubicBezTo>
                    <a:pt x="61" y="96"/>
                    <a:pt x="59" y="92"/>
                    <a:pt x="58" y="89"/>
                  </a:cubicBezTo>
                  <a:cubicBezTo>
                    <a:pt x="57" y="85"/>
                    <a:pt x="56" y="82"/>
                    <a:pt x="56" y="78"/>
                  </a:cubicBezTo>
                  <a:cubicBezTo>
                    <a:pt x="55" y="76"/>
                    <a:pt x="55" y="73"/>
                    <a:pt x="55" y="70"/>
                  </a:cubicBezTo>
                  <a:cubicBezTo>
                    <a:pt x="56" y="70"/>
                    <a:pt x="57" y="70"/>
                    <a:pt x="58" y="70"/>
                  </a:cubicBezTo>
                  <a:cubicBezTo>
                    <a:pt x="58" y="70"/>
                    <a:pt x="59" y="69"/>
                    <a:pt x="60" y="69"/>
                  </a:cubicBezTo>
                  <a:cubicBezTo>
                    <a:pt x="61" y="72"/>
                    <a:pt x="63" y="75"/>
                    <a:pt x="64" y="79"/>
                  </a:cubicBezTo>
                  <a:cubicBezTo>
                    <a:pt x="66" y="83"/>
                    <a:pt x="67" y="88"/>
                    <a:pt x="67" y="92"/>
                  </a:cubicBezTo>
                  <a:close/>
                  <a:moveTo>
                    <a:pt x="89" y="78"/>
                  </a:moveTo>
                  <a:cubicBezTo>
                    <a:pt x="87" y="78"/>
                    <a:pt x="84" y="77"/>
                    <a:pt x="81" y="76"/>
                  </a:cubicBezTo>
                  <a:cubicBezTo>
                    <a:pt x="78" y="74"/>
                    <a:pt x="75" y="72"/>
                    <a:pt x="72" y="70"/>
                  </a:cubicBezTo>
                  <a:cubicBezTo>
                    <a:pt x="69" y="68"/>
                    <a:pt x="67" y="66"/>
                    <a:pt x="65" y="64"/>
                  </a:cubicBezTo>
                  <a:cubicBezTo>
                    <a:pt x="66" y="63"/>
                    <a:pt x="67" y="61"/>
                    <a:pt x="67" y="60"/>
                  </a:cubicBezTo>
                  <a:cubicBezTo>
                    <a:pt x="67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9" y="60"/>
                    <a:pt x="69" y="60"/>
                    <a:pt x="70" y="61"/>
                  </a:cubicBezTo>
                  <a:cubicBezTo>
                    <a:pt x="73" y="61"/>
                    <a:pt x="75" y="62"/>
                    <a:pt x="78" y="64"/>
                  </a:cubicBezTo>
                  <a:cubicBezTo>
                    <a:pt x="82" y="66"/>
                    <a:pt x="86" y="69"/>
                    <a:pt x="89" y="71"/>
                  </a:cubicBezTo>
                  <a:cubicBezTo>
                    <a:pt x="92" y="74"/>
                    <a:pt x="92" y="77"/>
                    <a:pt x="89" y="78"/>
                  </a:cubicBezTo>
                  <a:close/>
                  <a:moveTo>
                    <a:pt x="95" y="47"/>
                  </a:moveTo>
                  <a:cubicBezTo>
                    <a:pt x="94" y="48"/>
                    <a:pt x="91" y="50"/>
                    <a:pt x="87" y="51"/>
                  </a:cubicBezTo>
                  <a:cubicBezTo>
                    <a:pt x="84" y="52"/>
                    <a:pt x="80" y="53"/>
                    <a:pt x="77" y="54"/>
                  </a:cubicBezTo>
                  <a:cubicBezTo>
                    <a:pt x="74" y="54"/>
                    <a:pt x="70" y="54"/>
                    <a:pt x="67" y="55"/>
                  </a:cubicBezTo>
                  <a:cubicBezTo>
                    <a:pt x="67" y="54"/>
                    <a:pt x="67" y="53"/>
                    <a:pt x="67" y="53"/>
                  </a:cubicBezTo>
                  <a:cubicBezTo>
                    <a:pt x="67" y="52"/>
                    <a:pt x="66" y="51"/>
                    <a:pt x="66" y="50"/>
                  </a:cubicBezTo>
                  <a:cubicBezTo>
                    <a:pt x="66" y="50"/>
                    <a:pt x="66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9" y="49"/>
                    <a:pt x="70" y="48"/>
                  </a:cubicBezTo>
                  <a:cubicBezTo>
                    <a:pt x="72" y="47"/>
                    <a:pt x="74" y="46"/>
                    <a:pt x="77" y="45"/>
                  </a:cubicBezTo>
                  <a:cubicBezTo>
                    <a:pt x="81" y="43"/>
                    <a:pt x="86" y="42"/>
                    <a:pt x="90" y="42"/>
                  </a:cubicBezTo>
                  <a:cubicBezTo>
                    <a:pt x="94" y="43"/>
                    <a:pt x="97" y="44"/>
                    <a:pt x="95" y="4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3" name="Freeform 251"/>
            <p:cNvSpPr>
              <a:spLocks noEditPoints="1"/>
            </p:cNvSpPr>
            <p:nvPr/>
          </p:nvSpPr>
          <p:spPr bwMode="auto">
            <a:xfrm>
              <a:off x="1743075" y="5754688"/>
              <a:ext cx="487363" cy="493713"/>
            </a:xfrm>
            <a:custGeom>
              <a:avLst/>
              <a:gdLst>
                <a:gd name="T0" fmla="*/ 84 w 130"/>
                <a:gd name="T1" fmla="*/ 66 h 131"/>
                <a:gd name="T2" fmla="*/ 125 w 130"/>
                <a:gd name="T3" fmla="*/ 40 h 131"/>
                <a:gd name="T4" fmla="*/ 98 w 130"/>
                <a:gd name="T5" fmla="*/ 4 h 131"/>
                <a:gd name="T6" fmla="*/ 65 w 130"/>
                <a:gd name="T7" fmla="*/ 46 h 131"/>
                <a:gd name="T8" fmla="*/ 41 w 130"/>
                <a:gd name="T9" fmla="*/ 5 h 131"/>
                <a:gd name="T10" fmla="*/ 4 w 130"/>
                <a:gd name="T11" fmla="*/ 31 h 131"/>
                <a:gd name="T12" fmla="*/ 46 w 130"/>
                <a:gd name="T13" fmla="*/ 64 h 131"/>
                <a:gd name="T14" fmla="*/ 5 w 130"/>
                <a:gd name="T15" fmla="*/ 92 h 131"/>
                <a:gd name="T16" fmla="*/ 33 w 130"/>
                <a:gd name="T17" fmla="*/ 127 h 131"/>
                <a:gd name="T18" fmla="*/ 64 w 130"/>
                <a:gd name="T19" fmla="*/ 84 h 131"/>
                <a:gd name="T20" fmla="*/ 92 w 130"/>
                <a:gd name="T21" fmla="*/ 125 h 131"/>
                <a:gd name="T22" fmla="*/ 127 w 130"/>
                <a:gd name="T23" fmla="*/ 97 h 131"/>
                <a:gd name="T24" fmla="*/ 81 w 130"/>
                <a:gd name="T25" fmla="*/ 76 h 131"/>
                <a:gd name="T26" fmla="*/ 94 w 130"/>
                <a:gd name="T27" fmla="*/ 88 h 131"/>
                <a:gd name="T28" fmla="*/ 78 w 130"/>
                <a:gd name="T29" fmla="*/ 80 h 131"/>
                <a:gd name="T30" fmla="*/ 78 w 130"/>
                <a:gd name="T31" fmla="*/ 51 h 131"/>
                <a:gd name="T32" fmla="*/ 85 w 130"/>
                <a:gd name="T33" fmla="*/ 36 h 131"/>
                <a:gd name="T34" fmla="*/ 87 w 130"/>
                <a:gd name="T35" fmla="*/ 45 h 131"/>
                <a:gd name="T36" fmla="*/ 80 w 130"/>
                <a:gd name="T37" fmla="*/ 26 h 131"/>
                <a:gd name="T38" fmla="*/ 94 w 130"/>
                <a:gd name="T39" fmla="*/ 29 h 131"/>
                <a:gd name="T40" fmla="*/ 93 w 130"/>
                <a:gd name="T41" fmla="*/ 51 h 131"/>
                <a:gd name="T42" fmla="*/ 93 w 130"/>
                <a:gd name="T43" fmla="*/ 37 h 131"/>
                <a:gd name="T44" fmla="*/ 75 w 130"/>
                <a:gd name="T45" fmla="*/ 46 h 131"/>
                <a:gd name="T46" fmla="*/ 52 w 130"/>
                <a:gd name="T47" fmla="*/ 80 h 131"/>
                <a:gd name="T48" fmla="*/ 51 w 130"/>
                <a:gd name="T49" fmla="*/ 86 h 131"/>
                <a:gd name="T50" fmla="*/ 40 w 130"/>
                <a:gd name="T51" fmla="*/ 91 h 131"/>
                <a:gd name="T52" fmla="*/ 50 w 130"/>
                <a:gd name="T53" fmla="*/ 77 h 131"/>
                <a:gd name="T54" fmla="*/ 49 w 130"/>
                <a:gd name="T55" fmla="*/ 54 h 131"/>
                <a:gd name="T56" fmla="*/ 36 w 130"/>
                <a:gd name="T57" fmla="*/ 42 h 131"/>
                <a:gd name="T58" fmla="*/ 52 w 130"/>
                <a:gd name="T59" fmla="*/ 50 h 131"/>
                <a:gd name="T60" fmla="*/ 23 w 130"/>
                <a:gd name="T61" fmla="*/ 44 h 131"/>
                <a:gd name="T62" fmla="*/ 36 w 130"/>
                <a:gd name="T63" fmla="*/ 26 h 131"/>
                <a:gd name="T64" fmla="*/ 53 w 130"/>
                <a:gd name="T65" fmla="*/ 47 h 131"/>
                <a:gd name="T66" fmla="*/ 33 w 130"/>
                <a:gd name="T67" fmla="*/ 44 h 131"/>
                <a:gd name="T68" fmla="*/ 26 w 130"/>
                <a:gd name="T69" fmla="*/ 49 h 131"/>
                <a:gd name="T70" fmla="*/ 39 w 130"/>
                <a:gd name="T71" fmla="*/ 106 h 131"/>
                <a:gd name="T72" fmla="*/ 26 w 130"/>
                <a:gd name="T73" fmla="*/ 89 h 131"/>
                <a:gd name="T74" fmla="*/ 41 w 130"/>
                <a:gd name="T75" fmla="*/ 83 h 131"/>
                <a:gd name="T76" fmla="*/ 51 w 130"/>
                <a:gd name="T77" fmla="*/ 90 h 131"/>
                <a:gd name="T78" fmla="*/ 56 w 130"/>
                <a:gd name="T79" fmla="*/ 76 h 131"/>
                <a:gd name="T80" fmla="*/ 76 w 130"/>
                <a:gd name="T81" fmla="*/ 74 h 131"/>
                <a:gd name="T82" fmla="*/ 101 w 130"/>
                <a:gd name="T83" fmla="*/ 93 h 131"/>
                <a:gd name="T84" fmla="*/ 79 w 130"/>
                <a:gd name="T85" fmla="*/ 93 h 131"/>
                <a:gd name="T86" fmla="*/ 92 w 130"/>
                <a:gd name="T87" fmla="*/ 93 h 131"/>
                <a:gd name="T88" fmla="*/ 85 w 130"/>
                <a:gd name="T89" fmla="*/ 75 h 131"/>
                <a:gd name="T90" fmla="*/ 106 w 130"/>
                <a:gd name="T91" fmla="*/ 9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31">
                  <a:moveTo>
                    <a:pt x="129" y="86"/>
                  </a:moveTo>
                  <a:cubicBezTo>
                    <a:pt x="128" y="82"/>
                    <a:pt x="126" y="79"/>
                    <a:pt x="123" y="76"/>
                  </a:cubicBezTo>
                  <a:cubicBezTo>
                    <a:pt x="113" y="67"/>
                    <a:pt x="98" y="64"/>
                    <a:pt x="84" y="66"/>
                  </a:cubicBezTo>
                  <a:cubicBezTo>
                    <a:pt x="84" y="64"/>
                    <a:pt x="84" y="63"/>
                    <a:pt x="84" y="62"/>
                  </a:cubicBezTo>
                  <a:cubicBezTo>
                    <a:pt x="90" y="62"/>
                    <a:pt x="96" y="61"/>
                    <a:pt x="102" y="59"/>
                  </a:cubicBezTo>
                  <a:cubicBezTo>
                    <a:pt x="112" y="56"/>
                    <a:pt x="120" y="49"/>
                    <a:pt x="125" y="40"/>
                  </a:cubicBezTo>
                  <a:cubicBezTo>
                    <a:pt x="127" y="35"/>
                    <a:pt x="127" y="30"/>
                    <a:pt x="123" y="26"/>
                  </a:cubicBezTo>
                  <a:cubicBezTo>
                    <a:pt x="118" y="20"/>
                    <a:pt x="109" y="20"/>
                    <a:pt x="104" y="14"/>
                  </a:cubicBezTo>
                  <a:cubicBezTo>
                    <a:pt x="102" y="11"/>
                    <a:pt x="101" y="7"/>
                    <a:pt x="98" y="4"/>
                  </a:cubicBezTo>
                  <a:cubicBezTo>
                    <a:pt x="96" y="1"/>
                    <a:pt x="91" y="0"/>
                    <a:pt x="87" y="0"/>
                  </a:cubicBezTo>
                  <a:cubicBezTo>
                    <a:pt x="84" y="1"/>
                    <a:pt x="80" y="3"/>
                    <a:pt x="77" y="6"/>
                  </a:cubicBezTo>
                  <a:cubicBezTo>
                    <a:pt x="67" y="16"/>
                    <a:pt x="64" y="31"/>
                    <a:pt x="65" y="46"/>
                  </a:cubicBezTo>
                  <a:cubicBezTo>
                    <a:pt x="64" y="46"/>
                    <a:pt x="63" y="46"/>
                    <a:pt x="62" y="46"/>
                  </a:cubicBezTo>
                  <a:cubicBezTo>
                    <a:pt x="62" y="40"/>
                    <a:pt x="61" y="33"/>
                    <a:pt x="59" y="27"/>
                  </a:cubicBezTo>
                  <a:cubicBezTo>
                    <a:pt x="56" y="18"/>
                    <a:pt x="50" y="9"/>
                    <a:pt x="41" y="5"/>
                  </a:cubicBezTo>
                  <a:cubicBezTo>
                    <a:pt x="36" y="2"/>
                    <a:pt x="31" y="3"/>
                    <a:pt x="26" y="6"/>
                  </a:cubicBezTo>
                  <a:cubicBezTo>
                    <a:pt x="20" y="11"/>
                    <a:pt x="20" y="20"/>
                    <a:pt x="14" y="25"/>
                  </a:cubicBezTo>
                  <a:cubicBezTo>
                    <a:pt x="11" y="27"/>
                    <a:pt x="7" y="28"/>
                    <a:pt x="4" y="31"/>
                  </a:cubicBezTo>
                  <a:cubicBezTo>
                    <a:pt x="1" y="33"/>
                    <a:pt x="0" y="38"/>
                    <a:pt x="1" y="41"/>
                  </a:cubicBezTo>
                  <a:cubicBezTo>
                    <a:pt x="1" y="45"/>
                    <a:pt x="4" y="49"/>
                    <a:pt x="6" y="52"/>
                  </a:cubicBezTo>
                  <a:cubicBezTo>
                    <a:pt x="16" y="62"/>
                    <a:pt x="31" y="65"/>
                    <a:pt x="46" y="64"/>
                  </a:cubicBezTo>
                  <a:cubicBezTo>
                    <a:pt x="46" y="66"/>
                    <a:pt x="46" y="67"/>
                    <a:pt x="46" y="68"/>
                  </a:cubicBezTo>
                  <a:cubicBezTo>
                    <a:pt x="39" y="68"/>
                    <a:pt x="33" y="69"/>
                    <a:pt x="26" y="72"/>
                  </a:cubicBezTo>
                  <a:cubicBezTo>
                    <a:pt x="17" y="76"/>
                    <a:pt x="9" y="83"/>
                    <a:pt x="5" y="92"/>
                  </a:cubicBezTo>
                  <a:cubicBezTo>
                    <a:pt x="3" y="97"/>
                    <a:pt x="3" y="102"/>
                    <a:pt x="7" y="106"/>
                  </a:cubicBezTo>
                  <a:cubicBezTo>
                    <a:pt x="12" y="112"/>
                    <a:pt x="21" y="111"/>
                    <a:pt x="26" y="117"/>
                  </a:cubicBezTo>
                  <a:cubicBezTo>
                    <a:pt x="29" y="120"/>
                    <a:pt x="30" y="124"/>
                    <a:pt x="33" y="127"/>
                  </a:cubicBezTo>
                  <a:cubicBezTo>
                    <a:pt x="36" y="130"/>
                    <a:pt x="40" y="131"/>
                    <a:pt x="44" y="130"/>
                  </a:cubicBezTo>
                  <a:cubicBezTo>
                    <a:pt x="47" y="129"/>
                    <a:pt x="51" y="126"/>
                    <a:pt x="54" y="124"/>
                  </a:cubicBezTo>
                  <a:cubicBezTo>
                    <a:pt x="63" y="114"/>
                    <a:pt x="65" y="99"/>
                    <a:pt x="64" y="84"/>
                  </a:cubicBezTo>
                  <a:cubicBezTo>
                    <a:pt x="65" y="84"/>
                    <a:pt x="67" y="84"/>
                    <a:pt x="68" y="84"/>
                  </a:cubicBezTo>
                  <a:cubicBezTo>
                    <a:pt x="68" y="91"/>
                    <a:pt x="69" y="97"/>
                    <a:pt x="72" y="103"/>
                  </a:cubicBezTo>
                  <a:cubicBezTo>
                    <a:pt x="75" y="113"/>
                    <a:pt x="82" y="121"/>
                    <a:pt x="92" y="125"/>
                  </a:cubicBezTo>
                  <a:cubicBezTo>
                    <a:pt x="97" y="127"/>
                    <a:pt x="102" y="126"/>
                    <a:pt x="106" y="123"/>
                  </a:cubicBezTo>
                  <a:cubicBezTo>
                    <a:pt x="112" y="118"/>
                    <a:pt x="111" y="109"/>
                    <a:pt x="117" y="103"/>
                  </a:cubicBezTo>
                  <a:cubicBezTo>
                    <a:pt x="120" y="101"/>
                    <a:pt x="124" y="100"/>
                    <a:pt x="127" y="97"/>
                  </a:cubicBezTo>
                  <a:cubicBezTo>
                    <a:pt x="129" y="94"/>
                    <a:pt x="130" y="90"/>
                    <a:pt x="129" y="86"/>
                  </a:cubicBezTo>
                  <a:close/>
                  <a:moveTo>
                    <a:pt x="79" y="78"/>
                  </a:moveTo>
                  <a:cubicBezTo>
                    <a:pt x="80" y="77"/>
                    <a:pt x="81" y="77"/>
                    <a:pt x="81" y="76"/>
                  </a:cubicBezTo>
                  <a:cubicBezTo>
                    <a:pt x="83" y="77"/>
                    <a:pt x="85" y="78"/>
                    <a:pt x="87" y="79"/>
                  </a:cubicBezTo>
                  <a:cubicBezTo>
                    <a:pt x="89" y="80"/>
                    <a:pt x="92" y="82"/>
                    <a:pt x="93" y="85"/>
                  </a:cubicBezTo>
                  <a:cubicBezTo>
                    <a:pt x="94" y="86"/>
                    <a:pt x="94" y="87"/>
                    <a:pt x="94" y="88"/>
                  </a:cubicBezTo>
                  <a:cubicBezTo>
                    <a:pt x="94" y="89"/>
                    <a:pt x="93" y="90"/>
                    <a:pt x="92" y="90"/>
                  </a:cubicBezTo>
                  <a:cubicBezTo>
                    <a:pt x="89" y="91"/>
                    <a:pt x="87" y="89"/>
                    <a:pt x="85" y="87"/>
                  </a:cubicBezTo>
                  <a:cubicBezTo>
                    <a:pt x="82" y="85"/>
                    <a:pt x="80" y="82"/>
                    <a:pt x="78" y="80"/>
                  </a:cubicBezTo>
                  <a:cubicBezTo>
                    <a:pt x="78" y="79"/>
                    <a:pt x="79" y="79"/>
                    <a:pt x="79" y="78"/>
                  </a:cubicBezTo>
                  <a:close/>
                  <a:moveTo>
                    <a:pt x="79" y="52"/>
                  </a:moveTo>
                  <a:cubicBezTo>
                    <a:pt x="79" y="52"/>
                    <a:pt x="78" y="51"/>
                    <a:pt x="78" y="51"/>
                  </a:cubicBezTo>
                  <a:cubicBezTo>
                    <a:pt x="77" y="50"/>
                    <a:pt x="76" y="50"/>
                    <a:pt x="76" y="49"/>
                  </a:cubicBezTo>
                  <a:cubicBezTo>
                    <a:pt x="77" y="47"/>
                    <a:pt x="78" y="45"/>
                    <a:pt x="79" y="43"/>
                  </a:cubicBezTo>
                  <a:cubicBezTo>
                    <a:pt x="81" y="40"/>
                    <a:pt x="83" y="38"/>
                    <a:pt x="85" y="36"/>
                  </a:cubicBezTo>
                  <a:cubicBezTo>
                    <a:pt x="86" y="35"/>
                    <a:pt x="87" y="35"/>
                    <a:pt x="88" y="35"/>
                  </a:cubicBezTo>
                  <a:cubicBezTo>
                    <a:pt x="90" y="35"/>
                    <a:pt x="90" y="36"/>
                    <a:pt x="91" y="37"/>
                  </a:cubicBezTo>
                  <a:cubicBezTo>
                    <a:pt x="91" y="40"/>
                    <a:pt x="89" y="43"/>
                    <a:pt x="87" y="45"/>
                  </a:cubicBezTo>
                  <a:cubicBezTo>
                    <a:pt x="85" y="47"/>
                    <a:pt x="82" y="50"/>
                    <a:pt x="80" y="52"/>
                  </a:cubicBezTo>
                  <a:cubicBezTo>
                    <a:pt x="80" y="52"/>
                    <a:pt x="79" y="52"/>
                    <a:pt x="79" y="52"/>
                  </a:cubicBezTo>
                  <a:close/>
                  <a:moveTo>
                    <a:pt x="80" y="26"/>
                  </a:moveTo>
                  <a:cubicBezTo>
                    <a:pt x="82" y="24"/>
                    <a:pt x="84" y="23"/>
                    <a:pt x="85" y="23"/>
                  </a:cubicBezTo>
                  <a:cubicBezTo>
                    <a:pt x="87" y="22"/>
                    <a:pt x="89" y="23"/>
                    <a:pt x="91" y="24"/>
                  </a:cubicBezTo>
                  <a:cubicBezTo>
                    <a:pt x="92" y="26"/>
                    <a:pt x="92" y="28"/>
                    <a:pt x="94" y="29"/>
                  </a:cubicBezTo>
                  <a:cubicBezTo>
                    <a:pt x="96" y="32"/>
                    <a:pt x="100" y="32"/>
                    <a:pt x="103" y="35"/>
                  </a:cubicBezTo>
                  <a:cubicBezTo>
                    <a:pt x="104" y="37"/>
                    <a:pt x="105" y="40"/>
                    <a:pt x="104" y="42"/>
                  </a:cubicBezTo>
                  <a:cubicBezTo>
                    <a:pt x="101" y="47"/>
                    <a:pt x="97" y="50"/>
                    <a:pt x="93" y="51"/>
                  </a:cubicBezTo>
                  <a:cubicBezTo>
                    <a:pt x="89" y="52"/>
                    <a:pt x="86" y="53"/>
                    <a:pt x="83" y="53"/>
                  </a:cubicBezTo>
                  <a:cubicBezTo>
                    <a:pt x="85" y="51"/>
                    <a:pt x="87" y="49"/>
                    <a:pt x="89" y="46"/>
                  </a:cubicBezTo>
                  <a:cubicBezTo>
                    <a:pt x="91" y="44"/>
                    <a:pt x="93" y="41"/>
                    <a:pt x="93" y="37"/>
                  </a:cubicBezTo>
                  <a:cubicBezTo>
                    <a:pt x="93" y="34"/>
                    <a:pt x="90" y="32"/>
                    <a:pt x="87" y="33"/>
                  </a:cubicBezTo>
                  <a:cubicBezTo>
                    <a:pt x="83" y="33"/>
                    <a:pt x="81" y="36"/>
                    <a:pt x="79" y="39"/>
                  </a:cubicBezTo>
                  <a:cubicBezTo>
                    <a:pt x="77" y="41"/>
                    <a:pt x="76" y="43"/>
                    <a:pt x="75" y="46"/>
                  </a:cubicBezTo>
                  <a:cubicBezTo>
                    <a:pt x="74" y="38"/>
                    <a:pt x="75" y="31"/>
                    <a:pt x="80" y="26"/>
                  </a:cubicBezTo>
                  <a:close/>
                  <a:moveTo>
                    <a:pt x="50" y="77"/>
                  </a:moveTo>
                  <a:cubicBezTo>
                    <a:pt x="51" y="78"/>
                    <a:pt x="51" y="79"/>
                    <a:pt x="52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3"/>
                    <a:pt x="52" y="85"/>
                    <a:pt x="51" y="86"/>
                  </a:cubicBezTo>
                  <a:cubicBezTo>
                    <a:pt x="50" y="89"/>
                    <a:pt x="48" y="91"/>
                    <a:pt x="45" y="93"/>
                  </a:cubicBezTo>
                  <a:cubicBezTo>
                    <a:pt x="44" y="93"/>
                    <a:pt x="43" y="94"/>
                    <a:pt x="42" y="94"/>
                  </a:cubicBezTo>
                  <a:cubicBezTo>
                    <a:pt x="41" y="93"/>
                    <a:pt x="40" y="92"/>
                    <a:pt x="40" y="91"/>
                  </a:cubicBezTo>
                  <a:cubicBezTo>
                    <a:pt x="39" y="89"/>
                    <a:pt x="41" y="86"/>
                    <a:pt x="43" y="84"/>
                  </a:cubicBezTo>
                  <a:cubicBezTo>
                    <a:pt x="45" y="82"/>
                    <a:pt x="47" y="80"/>
                    <a:pt x="50" y="77"/>
                  </a:cubicBezTo>
                  <a:cubicBezTo>
                    <a:pt x="50" y="77"/>
                    <a:pt x="50" y="77"/>
                    <a:pt x="50" y="77"/>
                  </a:cubicBezTo>
                  <a:close/>
                  <a:moveTo>
                    <a:pt x="50" y="52"/>
                  </a:moveTo>
                  <a:cubicBezTo>
                    <a:pt x="50" y="53"/>
                    <a:pt x="50" y="53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7" y="53"/>
                    <a:pt x="45" y="52"/>
                    <a:pt x="43" y="51"/>
                  </a:cubicBezTo>
                  <a:cubicBezTo>
                    <a:pt x="41" y="50"/>
                    <a:pt x="38" y="48"/>
                    <a:pt x="37" y="45"/>
                  </a:cubicBezTo>
                  <a:cubicBezTo>
                    <a:pt x="36" y="44"/>
                    <a:pt x="36" y="43"/>
                    <a:pt x="36" y="42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41" y="39"/>
                    <a:pt x="43" y="41"/>
                    <a:pt x="45" y="43"/>
                  </a:cubicBezTo>
                  <a:cubicBezTo>
                    <a:pt x="48" y="45"/>
                    <a:pt x="50" y="48"/>
                    <a:pt x="52" y="50"/>
                  </a:cubicBezTo>
                  <a:cubicBezTo>
                    <a:pt x="52" y="51"/>
                    <a:pt x="51" y="52"/>
                    <a:pt x="50" y="52"/>
                  </a:cubicBezTo>
                  <a:close/>
                  <a:moveTo>
                    <a:pt x="26" y="49"/>
                  </a:moveTo>
                  <a:cubicBezTo>
                    <a:pt x="25" y="47"/>
                    <a:pt x="23" y="46"/>
                    <a:pt x="23" y="44"/>
                  </a:cubicBezTo>
                  <a:cubicBezTo>
                    <a:pt x="23" y="42"/>
                    <a:pt x="23" y="40"/>
                    <a:pt x="25" y="38"/>
                  </a:cubicBezTo>
                  <a:cubicBezTo>
                    <a:pt x="26" y="37"/>
                    <a:pt x="28" y="37"/>
                    <a:pt x="30" y="36"/>
                  </a:cubicBezTo>
                  <a:cubicBezTo>
                    <a:pt x="33" y="33"/>
                    <a:pt x="33" y="29"/>
                    <a:pt x="36" y="26"/>
                  </a:cubicBezTo>
                  <a:cubicBezTo>
                    <a:pt x="38" y="25"/>
                    <a:pt x="40" y="25"/>
                    <a:pt x="43" y="26"/>
                  </a:cubicBezTo>
                  <a:cubicBezTo>
                    <a:pt x="47" y="28"/>
                    <a:pt x="50" y="32"/>
                    <a:pt x="52" y="37"/>
                  </a:cubicBezTo>
                  <a:cubicBezTo>
                    <a:pt x="53" y="40"/>
                    <a:pt x="53" y="44"/>
                    <a:pt x="53" y="47"/>
                  </a:cubicBezTo>
                  <a:cubicBezTo>
                    <a:pt x="51" y="45"/>
                    <a:pt x="49" y="43"/>
                    <a:pt x="47" y="41"/>
                  </a:cubicBezTo>
                  <a:cubicBezTo>
                    <a:pt x="45" y="39"/>
                    <a:pt x="42" y="37"/>
                    <a:pt x="38" y="37"/>
                  </a:cubicBezTo>
                  <a:cubicBezTo>
                    <a:pt x="35" y="38"/>
                    <a:pt x="33" y="40"/>
                    <a:pt x="33" y="44"/>
                  </a:cubicBezTo>
                  <a:cubicBezTo>
                    <a:pt x="34" y="47"/>
                    <a:pt x="37" y="50"/>
                    <a:pt x="40" y="52"/>
                  </a:cubicBezTo>
                  <a:cubicBezTo>
                    <a:pt x="41" y="53"/>
                    <a:pt x="43" y="54"/>
                    <a:pt x="45" y="55"/>
                  </a:cubicBezTo>
                  <a:cubicBezTo>
                    <a:pt x="38" y="55"/>
                    <a:pt x="31" y="54"/>
                    <a:pt x="26" y="49"/>
                  </a:cubicBezTo>
                  <a:close/>
                  <a:moveTo>
                    <a:pt x="50" y="104"/>
                  </a:moveTo>
                  <a:cubicBezTo>
                    <a:pt x="48" y="106"/>
                    <a:pt x="47" y="107"/>
                    <a:pt x="45" y="107"/>
                  </a:cubicBezTo>
                  <a:cubicBezTo>
                    <a:pt x="43" y="108"/>
                    <a:pt x="41" y="107"/>
                    <a:pt x="39" y="106"/>
                  </a:cubicBezTo>
                  <a:cubicBezTo>
                    <a:pt x="38" y="105"/>
                    <a:pt x="38" y="102"/>
                    <a:pt x="36" y="101"/>
                  </a:cubicBezTo>
                  <a:cubicBezTo>
                    <a:pt x="34" y="98"/>
                    <a:pt x="29" y="99"/>
                    <a:pt x="27" y="96"/>
                  </a:cubicBezTo>
                  <a:cubicBezTo>
                    <a:pt x="25" y="94"/>
                    <a:pt x="25" y="91"/>
                    <a:pt x="26" y="89"/>
                  </a:cubicBezTo>
                  <a:cubicBezTo>
                    <a:pt x="28" y="84"/>
                    <a:pt x="32" y="81"/>
                    <a:pt x="36" y="79"/>
                  </a:cubicBezTo>
                  <a:cubicBezTo>
                    <a:pt x="39" y="78"/>
                    <a:pt x="43" y="77"/>
                    <a:pt x="46" y="77"/>
                  </a:cubicBezTo>
                  <a:cubicBezTo>
                    <a:pt x="45" y="79"/>
                    <a:pt x="43" y="81"/>
                    <a:pt x="41" y="83"/>
                  </a:cubicBezTo>
                  <a:cubicBezTo>
                    <a:pt x="39" y="85"/>
                    <a:pt x="37" y="88"/>
                    <a:pt x="37" y="91"/>
                  </a:cubicBezTo>
                  <a:cubicBezTo>
                    <a:pt x="38" y="95"/>
                    <a:pt x="40" y="97"/>
                    <a:pt x="44" y="96"/>
                  </a:cubicBezTo>
                  <a:cubicBezTo>
                    <a:pt x="47" y="95"/>
                    <a:pt x="49" y="93"/>
                    <a:pt x="51" y="90"/>
                  </a:cubicBezTo>
                  <a:cubicBezTo>
                    <a:pt x="53" y="88"/>
                    <a:pt x="54" y="87"/>
                    <a:pt x="55" y="85"/>
                  </a:cubicBezTo>
                  <a:cubicBezTo>
                    <a:pt x="55" y="92"/>
                    <a:pt x="54" y="99"/>
                    <a:pt x="50" y="104"/>
                  </a:cubicBezTo>
                  <a:close/>
                  <a:moveTo>
                    <a:pt x="56" y="76"/>
                  </a:moveTo>
                  <a:cubicBezTo>
                    <a:pt x="51" y="71"/>
                    <a:pt x="50" y="62"/>
                    <a:pt x="55" y="56"/>
                  </a:cubicBezTo>
                  <a:cubicBezTo>
                    <a:pt x="60" y="50"/>
                    <a:pt x="69" y="49"/>
                    <a:pt x="75" y="55"/>
                  </a:cubicBezTo>
                  <a:cubicBezTo>
                    <a:pt x="81" y="60"/>
                    <a:pt x="82" y="69"/>
                    <a:pt x="76" y="74"/>
                  </a:cubicBezTo>
                  <a:cubicBezTo>
                    <a:pt x="71" y="80"/>
                    <a:pt x="62" y="81"/>
                    <a:pt x="56" y="76"/>
                  </a:cubicBezTo>
                  <a:close/>
                  <a:moveTo>
                    <a:pt x="106" y="90"/>
                  </a:moveTo>
                  <a:cubicBezTo>
                    <a:pt x="104" y="92"/>
                    <a:pt x="102" y="92"/>
                    <a:pt x="101" y="93"/>
                  </a:cubicBezTo>
                  <a:cubicBezTo>
                    <a:pt x="98" y="96"/>
                    <a:pt x="98" y="100"/>
                    <a:pt x="95" y="103"/>
                  </a:cubicBezTo>
                  <a:cubicBezTo>
                    <a:pt x="93" y="105"/>
                    <a:pt x="91" y="105"/>
                    <a:pt x="88" y="104"/>
                  </a:cubicBezTo>
                  <a:cubicBezTo>
                    <a:pt x="84" y="102"/>
                    <a:pt x="81" y="98"/>
                    <a:pt x="79" y="93"/>
                  </a:cubicBezTo>
                  <a:cubicBezTo>
                    <a:pt x="77" y="90"/>
                    <a:pt x="77" y="86"/>
                    <a:pt x="77" y="83"/>
                  </a:cubicBezTo>
                  <a:cubicBezTo>
                    <a:pt x="79" y="85"/>
                    <a:pt x="81" y="87"/>
                    <a:pt x="83" y="89"/>
                  </a:cubicBezTo>
                  <a:cubicBezTo>
                    <a:pt x="85" y="91"/>
                    <a:pt x="88" y="93"/>
                    <a:pt x="92" y="93"/>
                  </a:cubicBezTo>
                  <a:cubicBezTo>
                    <a:pt x="95" y="92"/>
                    <a:pt x="97" y="90"/>
                    <a:pt x="96" y="86"/>
                  </a:cubicBezTo>
                  <a:cubicBezTo>
                    <a:pt x="96" y="83"/>
                    <a:pt x="93" y="81"/>
                    <a:pt x="90" y="79"/>
                  </a:cubicBezTo>
                  <a:cubicBezTo>
                    <a:pt x="89" y="77"/>
                    <a:pt x="87" y="76"/>
                    <a:pt x="85" y="75"/>
                  </a:cubicBezTo>
                  <a:cubicBezTo>
                    <a:pt x="92" y="74"/>
                    <a:pt x="99" y="75"/>
                    <a:pt x="104" y="80"/>
                  </a:cubicBezTo>
                  <a:cubicBezTo>
                    <a:pt x="105" y="82"/>
                    <a:pt x="106" y="83"/>
                    <a:pt x="107" y="85"/>
                  </a:cubicBezTo>
                  <a:cubicBezTo>
                    <a:pt x="107" y="87"/>
                    <a:pt x="107" y="89"/>
                    <a:pt x="106" y="9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4" name="Freeform 252"/>
            <p:cNvSpPr>
              <a:spLocks/>
            </p:cNvSpPr>
            <p:nvPr/>
          </p:nvSpPr>
          <p:spPr bwMode="auto">
            <a:xfrm>
              <a:off x="1960563" y="5970588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0 w 17"/>
                <a:gd name="T3" fmla="*/ 8 h 16"/>
                <a:gd name="T4" fmla="*/ 9 w 17"/>
                <a:gd name="T5" fmla="*/ 16 h 16"/>
                <a:gd name="T6" fmla="*/ 16 w 17"/>
                <a:gd name="T7" fmla="*/ 7 h 16"/>
                <a:gd name="T8" fmla="*/ 8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1" y="13"/>
                    <a:pt x="4" y="16"/>
                    <a:pt x="9" y="16"/>
                  </a:cubicBezTo>
                  <a:cubicBezTo>
                    <a:pt x="13" y="16"/>
                    <a:pt x="17" y="12"/>
                    <a:pt x="16" y="7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5" name="Freeform 253"/>
            <p:cNvSpPr>
              <a:spLocks/>
            </p:cNvSpPr>
            <p:nvPr/>
          </p:nvSpPr>
          <p:spPr bwMode="auto">
            <a:xfrm>
              <a:off x="3775075" y="4791076"/>
              <a:ext cx="44450" cy="79375"/>
            </a:xfrm>
            <a:custGeom>
              <a:avLst/>
              <a:gdLst>
                <a:gd name="T0" fmla="*/ 6 w 12"/>
                <a:gd name="T1" fmla="*/ 1 h 21"/>
                <a:gd name="T2" fmla="*/ 1 w 12"/>
                <a:gd name="T3" fmla="*/ 6 h 21"/>
                <a:gd name="T4" fmla="*/ 3 w 12"/>
                <a:gd name="T5" fmla="*/ 12 h 21"/>
                <a:gd name="T6" fmla="*/ 11 w 12"/>
                <a:gd name="T7" fmla="*/ 21 h 21"/>
                <a:gd name="T8" fmla="*/ 11 w 12"/>
                <a:gd name="T9" fmla="*/ 8 h 21"/>
                <a:gd name="T10" fmla="*/ 6 w 12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1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8"/>
                    <a:pt x="1" y="10"/>
                    <a:pt x="3" y="12"/>
                  </a:cubicBezTo>
                  <a:cubicBezTo>
                    <a:pt x="5" y="16"/>
                    <a:pt x="8" y="18"/>
                    <a:pt x="11" y="21"/>
                  </a:cubicBezTo>
                  <a:cubicBezTo>
                    <a:pt x="11" y="21"/>
                    <a:pt x="12" y="13"/>
                    <a:pt x="11" y="8"/>
                  </a:cubicBezTo>
                  <a:cubicBezTo>
                    <a:pt x="11" y="5"/>
                    <a:pt x="10" y="2"/>
                    <a:pt x="6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6" name="Freeform 254"/>
            <p:cNvSpPr>
              <a:spLocks noEditPoints="1"/>
            </p:cNvSpPr>
            <p:nvPr/>
          </p:nvSpPr>
          <p:spPr bwMode="auto">
            <a:xfrm>
              <a:off x="3582988" y="4756151"/>
              <a:ext cx="615950" cy="619125"/>
            </a:xfrm>
            <a:custGeom>
              <a:avLst/>
              <a:gdLst>
                <a:gd name="T0" fmla="*/ 96 w 164"/>
                <a:gd name="T1" fmla="*/ 2 h 164"/>
                <a:gd name="T2" fmla="*/ 74 w 164"/>
                <a:gd name="T3" fmla="*/ 13 h 164"/>
                <a:gd name="T4" fmla="*/ 72 w 164"/>
                <a:gd name="T5" fmla="*/ 62 h 164"/>
                <a:gd name="T6" fmla="*/ 33 w 164"/>
                <a:gd name="T7" fmla="*/ 24 h 164"/>
                <a:gd name="T8" fmla="*/ 11 w 164"/>
                <a:gd name="T9" fmla="*/ 56 h 164"/>
                <a:gd name="T10" fmla="*/ 2 w 164"/>
                <a:gd name="T11" fmla="*/ 80 h 164"/>
                <a:gd name="T12" fmla="*/ 60 w 164"/>
                <a:gd name="T13" fmla="*/ 89 h 164"/>
                <a:gd name="T14" fmla="*/ 42 w 164"/>
                <a:gd name="T15" fmla="*/ 102 h 164"/>
                <a:gd name="T16" fmla="*/ 30 w 164"/>
                <a:gd name="T17" fmla="*/ 146 h 164"/>
                <a:gd name="T18" fmla="*/ 65 w 164"/>
                <a:gd name="T19" fmla="*/ 162 h 164"/>
                <a:gd name="T20" fmla="*/ 87 w 164"/>
                <a:gd name="T21" fmla="*/ 152 h 164"/>
                <a:gd name="T22" fmla="*/ 92 w 164"/>
                <a:gd name="T23" fmla="*/ 103 h 164"/>
                <a:gd name="T24" fmla="*/ 133 w 164"/>
                <a:gd name="T25" fmla="*/ 140 h 164"/>
                <a:gd name="T26" fmla="*/ 153 w 164"/>
                <a:gd name="T27" fmla="*/ 107 h 164"/>
                <a:gd name="T28" fmla="*/ 161 w 164"/>
                <a:gd name="T29" fmla="*/ 84 h 164"/>
                <a:gd name="T30" fmla="*/ 104 w 164"/>
                <a:gd name="T31" fmla="*/ 76 h 164"/>
                <a:gd name="T32" fmla="*/ 123 w 164"/>
                <a:gd name="T33" fmla="*/ 62 h 164"/>
                <a:gd name="T34" fmla="*/ 132 w 164"/>
                <a:gd name="T35" fmla="*/ 17 h 164"/>
                <a:gd name="T36" fmla="*/ 90 w 164"/>
                <a:gd name="T37" fmla="*/ 86 h 164"/>
                <a:gd name="T38" fmla="*/ 74 w 164"/>
                <a:gd name="T39" fmla="*/ 79 h 164"/>
                <a:gd name="T40" fmla="*/ 90 w 164"/>
                <a:gd name="T41" fmla="*/ 86 h 164"/>
                <a:gd name="T42" fmla="*/ 28 w 164"/>
                <a:gd name="T43" fmla="*/ 74 h 164"/>
                <a:gd name="T44" fmla="*/ 32 w 164"/>
                <a:gd name="T45" fmla="*/ 63 h 164"/>
                <a:gd name="T46" fmla="*/ 43 w 164"/>
                <a:gd name="T47" fmla="*/ 47 h 164"/>
                <a:gd name="T48" fmla="*/ 63 w 164"/>
                <a:gd name="T49" fmla="*/ 70 h 164"/>
                <a:gd name="T50" fmla="*/ 60 w 164"/>
                <a:gd name="T51" fmla="*/ 77 h 164"/>
                <a:gd name="T52" fmla="*/ 76 w 164"/>
                <a:gd name="T53" fmla="*/ 104 h 164"/>
                <a:gd name="T54" fmla="*/ 73 w 164"/>
                <a:gd name="T55" fmla="*/ 136 h 164"/>
                <a:gd name="T56" fmla="*/ 61 w 164"/>
                <a:gd name="T57" fmla="*/ 132 h 164"/>
                <a:gd name="T58" fmla="*/ 46 w 164"/>
                <a:gd name="T59" fmla="*/ 121 h 164"/>
                <a:gd name="T60" fmla="*/ 69 w 164"/>
                <a:gd name="T61" fmla="*/ 101 h 164"/>
                <a:gd name="T62" fmla="*/ 76 w 164"/>
                <a:gd name="T63" fmla="*/ 104 h 164"/>
                <a:gd name="T64" fmla="*/ 131 w 164"/>
                <a:gd name="T65" fmla="*/ 86 h 164"/>
                <a:gd name="T66" fmla="*/ 136 w 164"/>
                <a:gd name="T67" fmla="*/ 97 h 164"/>
                <a:gd name="T68" fmla="*/ 129 w 164"/>
                <a:gd name="T69" fmla="*/ 114 h 164"/>
                <a:gd name="T70" fmla="*/ 108 w 164"/>
                <a:gd name="T71" fmla="*/ 109 h 164"/>
                <a:gd name="T72" fmla="*/ 103 w 164"/>
                <a:gd name="T73" fmla="*/ 92 h 164"/>
                <a:gd name="T74" fmla="*/ 114 w 164"/>
                <a:gd name="T75" fmla="*/ 35 h 164"/>
                <a:gd name="T76" fmla="*/ 109 w 164"/>
                <a:gd name="T77" fmla="*/ 57 h 164"/>
                <a:gd name="T78" fmla="*/ 92 w 164"/>
                <a:gd name="T79" fmla="*/ 61 h 164"/>
                <a:gd name="T80" fmla="*/ 85 w 164"/>
                <a:gd name="T81" fmla="*/ 34 h 164"/>
                <a:gd name="T82" fmla="*/ 96 w 164"/>
                <a:gd name="T83" fmla="*/ 28 h 164"/>
                <a:gd name="T84" fmla="*/ 114 w 164"/>
                <a:gd name="T85" fmla="*/ 3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" h="164">
                  <a:moveTo>
                    <a:pt x="107" y="11"/>
                  </a:moveTo>
                  <a:cubicBezTo>
                    <a:pt x="103" y="9"/>
                    <a:pt x="100" y="5"/>
                    <a:pt x="96" y="2"/>
                  </a:cubicBezTo>
                  <a:cubicBezTo>
                    <a:pt x="92" y="0"/>
                    <a:pt x="87" y="1"/>
                    <a:pt x="83" y="3"/>
                  </a:cubicBezTo>
                  <a:cubicBezTo>
                    <a:pt x="79" y="6"/>
                    <a:pt x="76" y="9"/>
                    <a:pt x="74" y="13"/>
                  </a:cubicBezTo>
                  <a:cubicBezTo>
                    <a:pt x="67" y="28"/>
                    <a:pt x="70" y="45"/>
                    <a:pt x="76" y="60"/>
                  </a:cubicBezTo>
                  <a:cubicBezTo>
                    <a:pt x="74" y="61"/>
                    <a:pt x="73" y="61"/>
                    <a:pt x="72" y="62"/>
                  </a:cubicBezTo>
                  <a:cubicBezTo>
                    <a:pt x="69" y="55"/>
                    <a:pt x="67" y="49"/>
                    <a:pt x="62" y="43"/>
                  </a:cubicBezTo>
                  <a:cubicBezTo>
                    <a:pt x="55" y="33"/>
                    <a:pt x="45" y="26"/>
                    <a:pt x="33" y="24"/>
                  </a:cubicBezTo>
                  <a:cubicBezTo>
                    <a:pt x="27" y="23"/>
                    <a:pt x="21" y="26"/>
                    <a:pt x="18" y="31"/>
                  </a:cubicBezTo>
                  <a:cubicBezTo>
                    <a:pt x="13" y="39"/>
                    <a:pt x="16" y="49"/>
                    <a:pt x="11" y="56"/>
                  </a:cubicBezTo>
                  <a:cubicBezTo>
                    <a:pt x="9" y="60"/>
                    <a:pt x="4" y="62"/>
                    <a:pt x="2" y="66"/>
                  </a:cubicBezTo>
                  <a:cubicBezTo>
                    <a:pt x="0" y="70"/>
                    <a:pt x="0" y="75"/>
                    <a:pt x="2" y="80"/>
                  </a:cubicBezTo>
                  <a:cubicBezTo>
                    <a:pt x="4" y="84"/>
                    <a:pt x="8" y="87"/>
                    <a:pt x="12" y="89"/>
                  </a:cubicBezTo>
                  <a:cubicBezTo>
                    <a:pt x="27" y="97"/>
                    <a:pt x="44" y="95"/>
                    <a:pt x="60" y="89"/>
                  </a:cubicBezTo>
                  <a:cubicBezTo>
                    <a:pt x="61" y="90"/>
                    <a:pt x="61" y="91"/>
                    <a:pt x="61" y="92"/>
                  </a:cubicBezTo>
                  <a:cubicBezTo>
                    <a:pt x="54" y="94"/>
                    <a:pt x="48" y="97"/>
                    <a:pt x="42" y="102"/>
                  </a:cubicBezTo>
                  <a:cubicBezTo>
                    <a:pt x="32" y="108"/>
                    <a:pt x="25" y="119"/>
                    <a:pt x="23" y="130"/>
                  </a:cubicBezTo>
                  <a:cubicBezTo>
                    <a:pt x="22" y="137"/>
                    <a:pt x="24" y="142"/>
                    <a:pt x="30" y="146"/>
                  </a:cubicBezTo>
                  <a:cubicBezTo>
                    <a:pt x="37" y="151"/>
                    <a:pt x="47" y="148"/>
                    <a:pt x="55" y="153"/>
                  </a:cubicBezTo>
                  <a:cubicBezTo>
                    <a:pt x="59" y="155"/>
                    <a:pt x="61" y="160"/>
                    <a:pt x="65" y="162"/>
                  </a:cubicBezTo>
                  <a:cubicBezTo>
                    <a:pt x="69" y="164"/>
                    <a:pt x="74" y="164"/>
                    <a:pt x="78" y="162"/>
                  </a:cubicBezTo>
                  <a:cubicBezTo>
                    <a:pt x="82" y="160"/>
                    <a:pt x="85" y="156"/>
                    <a:pt x="87" y="152"/>
                  </a:cubicBezTo>
                  <a:cubicBezTo>
                    <a:pt x="95" y="138"/>
                    <a:pt x="94" y="120"/>
                    <a:pt x="88" y="104"/>
                  </a:cubicBezTo>
                  <a:cubicBezTo>
                    <a:pt x="89" y="104"/>
                    <a:pt x="91" y="103"/>
                    <a:pt x="92" y="103"/>
                  </a:cubicBezTo>
                  <a:cubicBezTo>
                    <a:pt x="95" y="110"/>
                    <a:pt x="98" y="117"/>
                    <a:pt x="103" y="123"/>
                  </a:cubicBezTo>
                  <a:cubicBezTo>
                    <a:pt x="110" y="132"/>
                    <a:pt x="121" y="139"/>
                    <a:pt x="133" y="140"/>
                  </a:cubicBezTo>
                  <a:cubicBezTo>
                    <a:pt x="139" y="141"/>
                    <a:pt x="145" y="138"/>
                    <a:pt x="148" y="133"/>
                  </a:cubicBezTo>
                  <a:cubicBezTo>
                    <a:pt x="153" y="125"/>
                    <a:pt x="149" y="115"/>
                    <a:pt x="153" y="107"/>
                  </a:cubicBezTo>
                  <a:cubicBezTo>
                    <a:pt x="156" y="103"/>
                    <a:pt x="160" y="101"/>
                    <a:pt x="162" y="97"/>
                  </a:cubicBezTo>
                  <a:cubicBezTo>
                    <a:pt x="164" y="93"/>
                    <a:pt x="164" y="88"/>
                    <a:pt x="161" y="84"/>
                  </a:cubicBezTo>
                  <a:cubicBezTo>
                    <a:pt x="159" y="80"/>
                    <a:pt x="155" y="77"/>
                    <a:pt x="151" y="75"/>
                  </a:cubicBezTo>
                  <a:cubicBezTo>
                    <a:pt x="137" y="68"/>
                    <a:pt x="120" y="70"/>
                    <a:pt x="104" y="76"/>
                  </a:cubicBezTo>
                  <a:cubicBezTo>
                    <a:pt x="104" y="75"/>
                    <a:pt x="103" y="74"/>
                    <a:pt x="103" y="72"/>
                  </a:cubicBezTo>
                  <a:cubicBezTo>
                    <a:pt x="110" y="70"/>
                    <a:pt x="117" y="66"/>
                    <a:pt x="123" y="62"/>
                  </a:cubicBezTo>
                  <a:cubicBezTo>
                    <a:pt x="132" y="54"/>
                    <a:pt x="139" y="44"/>
                    <a:pt x="140" y="32"/>
                  </a:cubicBezTo>
                  <a:cubicBezTo>
                    <a:pt x="140" y="26"/>
                    <a:pt x="138" y="20"/>
                    <a:pt x="132" y="17"/>
                  </a:cubicBezTo>
                  <a:cubicBezTo>
                    <a:pt x="124" y="12"/>
                    <a:pt x="115" y="16"/>
                    <a:pt x="107" y="11"/>
                  </a:cubicBezTo>
                  <a:close/>
                  <a:moveTo>
                    <a:pt x="90" y="86"/>
                  </a:moveTo>
                  <a:cubicBezTo>
                    <a:pt x="88" y="91"/>
                    <a:pt x="83" y="93"/>
                    <a:pt x="78" y="91"/>
                  </a:cubicBezTo>
                  <a:cubicBezTo>
                    <a:pt x="74" y="89"/>
                    <a:pt x="72" y="83"/>
                    <a:pt x="74" y="79"/>
                  </a:cubicBezTo>
                  <a:cubicBezTo>
                    <a:pt x="76" y="74"/>
                    <a:pt x="81" y="72"/>
                    <a:pt x="86" y="74"/>
                  </a:cubicBezTo>
                  <a:cubicBezTo>
                    <a:pt x="90" y="76"/>
                    <a:pt x="93" y="81"/>
                    <a:pt x="90" y="86"/>
                  </a:cubicBezTo>
                  <a:close/>
                  <a:moveTo>
                    <a:pt x="33" y="79"/>
                  </a:moveTo>
                  <a:cubicBezTo>
                    <a:pt x="31" y="78"/>
                    <a:pt x="29" y="76"/>
                    <a:pt x="28" y="74"/>
                  </a:cubicBezTo>
                  <a:cubicBezTo>
                    <a:pt x="27" y="72"/>
                    <a:pt x="27" y="70"/>
                    <a:pt x="28" y="68"/>
                  </a:cubicBezTo>
                  <a:cubicBezTo>
                    <a:pt x="29" y="66"/>
                    <a:pt x="31" y="65"/>
                    <a:pt x="32" y="63"/>
                  </a:cubicBezTo>
                  <a:cubicBezTo>
                    <a:pt x="35" y="59"/>
                    <a:pt x="33" y="54"/>
                    <a:pt x="36" y="51"/>
                  </a:cubicBezTo>
                  <a:cubicBezTo>
                    <a:pt x="37" y="48"/>
                    <a:pt x="40" y="47"/>
                    <a:pt x="43" y="47"/>
                  </a:cubicBezTo>
                  <a:cubicBezTo>
                    <a:pt x="49" y="48"/>
                    <a:pt x="54" y="52"/>
                    <a:pt x="57" y="56"/>
                  </a:cubicBezTo>
                  <a:cubicBezTo>
                    <a:pt x="60" y="60"/>
                    <a:pt x="62" y="65"/>
                    <a:pt x="63" y="70"/>
                  </a:cubicBezTo>
                  <a:cubicBezTo>
                    <a:pt x="62" y="71"/>
                    <a:pt x="62" y="72"/>
                    <a:pt x="61" y="73"/>
                  </a:cubicBezTo>
                  <a:cubicBezTo>
                    <a:pt x="60" y="74"/>
                    <a:pt x="60" y="76"/>
                    <a:pt x="60" y="77"/>
                  </a:cubicBezTo>
                  <a:cubicBezTo>
                    <a:pt x="51" y="81"/>
                    <a:pt x="41" y="83"/>
                    <a:pt x="33" y="79"/>
                  </a:cubicBezTo>
                  <a:close/>
                  <a:moveTo>
                    <a:pt x="76" y="104"/>
                  </a:moveTo>
                  <a:cubicBezTo>
                    <a:pt x="80" y="113"/>
                    <a:pt x="82" y="123"/>
                    <a:pt x="77" y="132"/>
                  </a:cubicBezTo>
                  <a:cubicBezTo>
                    <a:pt x="76" y="133"/>
                    <a:pt x="75" y="135"/>
                    <a:pt x="73" y="136"/>
                  </a:cubicBezTo>
                  <a:cubicBezTo>
                    <a:pt x="71" y="137"/>
                    <a:pt x="68" y="137"/>
                    <a:pt x="66" y="136"/>
                  </a:cubicBezTo>
                  <a:cubicBezTo>
                    <a:pt x="64" y="135"/>
                    <a:pt x="63" y="133"/>
                    <a:pt x="61" y="132"/>
                  </a:cubicBezTo>
                  <a:cubicBezTo>
                    <a:pt x="58" y="129"/>
                    <a:pt x="53" y="131"/>
                    <a:pt x="49" y="128"/>
                  </a:cubicBezTo>
                  <a:cubicBezTo>
                    <a:pt x="47" y="127"/>
                    <a:pt x="45" y="124"/>
                    <a:pt x="46" y="121"/>
                  </a:cubicBezTo>
                  <a:cubicBezTo>
                    <a:pt x="47" y="115"/>
                    <a:pt x="50" y="110"/>
                    <a:pt x="55" y="107"/>
                  </a:cubicBezTo>
                  <a:cubicBezTo>
                    <a:pt x="59" y="104"/>
                    <a:pt x="64" y="102"/>
                    <a:pt x="69" y="101"/>
                  </a:cubicBezTo>
                  <a:cubicBezTo>
                    <a:pt x="70" y="102"/>
                    <a:pt x="71" y="103"/>
                    <a:pt x="73" y="103"/>
                  </a:cubicBezTo>
                  <a:cubicBezTo>
                    <a:pt x="74" y="104"/>
                    <a:pt x="75" y="104"/>
                    <a:pt x="76" y="104"/>
                  </a:cubicBezTo>
                  <a:close/>
                  <a:moveTo>
                    <a:pt x="104" y="89"/>
                  </a:moveTo>
                  <a:cubicBezTo>
                    <a:pt x="112" y="84"/>
                    <a:pt x="123" y="82"/>
                    <a:pt x="131" y="86"/>
                  </a:cubicBezTo>
                  <a:cubicBezTo>
                    <a:pt x="133" y="87"/>
                    <a:pt x="135" y="88"/>
                    <a:pt x="136" y="90"/>
                  </a:cubicBezTo>
                  <a:cubicBezTo>
                    <a:pt x="137" y="92"/>
                    <a:pt x="137" y="95"/>
                    <a:pt x="136" y="97"/>
                  </a:cubicBezTo>
                  <a:cubicBezTo>
                    <a:pt x="135" y="99"/>
                    <a:pt x="133" y="100"/>
                    <a:pt x="132" y="102"/>
                  </a:cubicBezTo>
                  <a:cubicBezTo>
                    <a:pt x="130" y="106"/>
                    <a:pt x="132" y="110"/>
                    <a:pt x="129" y="114"/>
                  </a:cubicBezTo>
                  <a:cubicBezTo>
                    <a:pt x="128" y="117"/>
                    <a:pt x="125" y="118"/>
                    <a:pt x="122" y="118"/>
                  </a:cubicBezTo>
                  <a:cubicBezTo>
                    <a:pt x="116" y="117"/>
                    <a:pt x="111" y="114"/>
                    <a:pt x="108" y="109"/>
                  </a:cubicBezTo>
                  <a:cubicBezTo>
                    <a:pt x="104" y="105"/>
                    <a:pt x="102" y="100"/>
                    <a:pt x="101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1"/>
                    <a:pt x="104" y="90"/>
                    <a:pt x="104" y="89"/>
                  </a:cubicBezTo>
                  <a:close/>
                  <a:moveTo>
                    <a:pt x="114" y="35"/>
                  </a:moveTo>
                  <a:cubicBezTo>
                    <a:pt x="116" y="37"/>
                    <a:pt x="118" y="40"/>
                    <a:pt x="117" y="43"/>
                  </a:cubicBezTo>
                  <a:cubicBezTo>
                    <a:pt x="117" y="48"/>
                    <a:pt x="113" y="54"/>
                    <a:pt x="109" y="57"/>
                  </a:cubicBezTo>
                  <a:cubicBezTo>
                    <a:pt x="105" y="60"/>
                    <a:pt x="100" y="62"/>
                    <a:pt x="95" y="63"/>
                  </a:cubicBezTo>
                  <a:cubicBezTo>
                    <a:pt x="94" y="63"/>
                    <a:pt x="93" y="62"/>
                    <a:pt x="92" y="61"/>
                  </a:cubicBezTo>
                  <a:cubicBezTo>
                    <a:pt x="90" y="61"/>
                    <a:pt x="89" y="60"/>
                    <a:pt x="88" y="60"/>
                  </a:cubicBezTo>
                  <a:cubicBezTo>
                    <a:pt x="84" y="52"/>
                    <a:pt x="81" y="42"/>
                    <a:pt x="85" y="34"/>
                  </a:cubicBezTo>
                  <a:cubicBezTo>
                    <a:pt x="86" y="32"/>
                    <a:pt x="88" y="30"/>
                    <a:pt x="90" y="29"/>
                  </a:cubicBezTo>
                  <a:cubicBezTo>
                    <a:pt x="92" y="28"/>
                    <a:pt x="94" y="27"/>
                    <a:pt x="96" y="28"/>
                  </a:cubicBezTo>
                  <a:cubicBezTo>
                    <a:pt x="98" y="29"/>
                    <a:pt x="99" y="32"/>
                    <a:pt x="101" y="33"/>
                  </a:cubicBezTo>
                  <a:cubicBezTo>
                    <a:pt x="105" y="35"/>
                    <a:pt x="110" y="33"/>
                    <a:pt x="114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7" name="Freeform 255"/>
            <p:cNvSpPr>
              <a:spLocks/>
            </p:cNvSpPr>
            <p:nvPr/>
          </p:nvSpPr>
          <p:spPr bwMode="auto">
            <a:xfrm>
              <a:off x="4078288" y="4956176"/>
              <a:ext cx="79375" cy="41275"/>
            </a:xfrm>
            <a:custGeom>
              <a:avLst/>
              <a:gdLst>
                <a:gd name="T0" fmla="*/ 8 w 21"/>
                <a:gd name="T1" fmla="*/ 2 h 11"/>
                <a:gd name="T2" fmla="*/ 0 w 21"/>
                <a:gd name="T3" fmla="*/ 10 h 11"/>
                <a:gd name="T4" fmla="*/ 12 w 21"/>
                <a:gd name="T5" fmla="*/ 10 h 11"/>
                <a:gd name="T6" fmla="*/ 20 w 21"/>
                <a:gd name="T7" fmla="*/ 5 h 11"/>
                <a:gd name="T8" fmla="*/ 15 w 21"/>
                <a:gd name="T9" fmla="*/ 0 h 11"/>
                <a:gd name="T10" fmla="*/ 8 w 21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8" y="2"/>
                  </a:moveTo>
                  <a:cubicBezTo>
                    <a:pt x="5" y="4"/>
                    <a:pt x="2" y="7"/>
                    <a:pt x="0" y="10"/>
                  </a:cubicBezTo>
                  <a:cubicBezTo>
                    <a:pt x="0" y="10"/>
                    <a:pt x="8" y="11"/>
                    <a:pt x="12" y="10"/>
                  </a:cubicBezTo>
                  <a:cubicBezTo>
                    <a:pt x="16" y="10"/>
                    <a:pt x="19" y="9"/>
                    <a:pt x="20" y="5"/>
                  </a:cubicBezTo>
                  <a:cubicBezTo>
                    <a:pt x="21" y="3"/>
                    <a:pt x="18" y="0"/>
                    <a:pt x="15" y="0"/>
                  </a:cubicBezTo>
                  <a:cubicBezTo>
                    <a:pt x="13" y="0"/>
                    <a:pt x="11" y="1"/>
                    <a:pt x="8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8" name="Freeform 256"/>
            <p:cNvSpPr>
              <a:spLocks/>
            </p:cNvSpPr>
            <p:nvPr/>
          </p:nvSpPr>
          <p:spPr bwMode="auto">
            <a:xfrm>
              <a:off x="3954463" y="5249863"/>
              <a:ext cx="44450" cy="79375"/>
            </a:xfrm>
            <a:custGeom>
              <a:avLst/>
              <a:gdLst>
                <a:gd name="T0" fmla="*/ 6 w 12"/>
                <a:gd name="T1" fmla="*/ 20 h 21"/>
                <a:gd name="T2" fmla="*/ 12 w 12"/>
                <a:gd name="T3" fmla="*/ 15 h 21"/>
                <a:gd name="T4" fmla="*/ 10 w 12"/>
                <a:gd name="T5" fmla="*/ 9 h 21"/>
                <a:gd name="T6" fmla="*/ 2 w 12"/>
                <a:gd name="T7" fmla="*/ 0 h 21"/>
                <a:gd name="T8" fmla="*/ 1 w 12"/>
                <a:gd name="T9" fmla="*/ 13 h 21"/>
                <a:gd name="T10" fmla="*/ 6 w 12"/>
                <a:gd name="T1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20"/>
                  </a:moveTo>
                  <a:cubicBezTo>
                    <a:pt x="9" y="21"/>
                    <a:pt x="11" y="18"/>
                    <a:pt x="12" y="15"/>
                  </a:cubicBezTo>
                  <a:cubicBezTo>
                    <a:pt x="12" y="13"/>
                    <a:pt x="11" y="11"/>
                    <a:pt x="10" y="9"/>
                  </a:cubicBezTo>
                  <a:cubicBezTo>
                    <a:pt x="8" y="5"/>
                    <a:pt x="4" y="3"/>
                    <a:pt x="2" y="0"/>
                  </a:cubicBezTo>
                  <a:cubicBezTo>
                    <a:pt x="2" y="0"/>
                    <a:pt x="0" y="8"/>
                    <a:pt x="1" y="13"/>
                  </a:cubicBezTo>
                  <a:cubicBezTo>
                    <a:pt x="2" y="16"/>
                    <a:pt x="3" y="19"/>
                    <a:pt x="6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9" name="Freeform 257"/>
            <p:cNvSpPr>
              <a:spLocks/>
            </p:cNvSpPr>
            <p:nvPr/>
          </p:nvSpPr>
          <p:spPr bwMode="auto">
            <a:xfrm>
              <a:off x="2493963" y="4846638"/>
              <a:ext cx="244475" cy="158750"/>
            </a:xfrm>
            <a:custGeom>
              <a:avLst/>
              <a:gdLst>
                <a:gd name="T0" fmla="*/ 25 w 65"/>
                <a:gd name="T1" fmla="*/ 30 h 42"/>
                <a:gd name="T2" fmla="*/ 3 w 65"/>
                <a:gd name="T3" fmla="*/ 5 h 42"/>
                <a:gd name="T4" fmla="*/ 36 w 65"/>
                <a:gd name="T5" fmla="*/ 12 h 42"/>
                <a:gd name="T6" fmla="*/ 64 w 65"/>
                <a:gd name="T7" fmla="*/ 39 h 42"/>
                <a:gd name="T8" fmla="*/ 62 w 65"/>
                <a:gd name="T9" fmla="*/ 42 h 42"/>
                <a:gd name="T10" fmla="*/ 25 w 65"/>
                <a:gd name="T11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42">
                  <a:moveTo>
                    <a:pt x="25" y="30"/>
                  </a:moveTo>
                  <a:cubicBezTo>
                    <a:pt x="10" y="21"/>
                    <a:pt x="0" y="11"/>
                    <a:pt x="3" y="5"/>
                  </a:cubicBezTo>
                  <a:cubicBezTo>
                    <a:pt x="6" y="0"/>
                    <a:pt x="20" y="3"/>
                    <a:pt x="36" y="12"/>
                  </a:cubicBezTo>
                  <a:cubicBezTo>
                    <a:pt x="47" y="18"/>
                    <a:pt x="59" y="33"/>
                    <a:pt x="64" y="39"/>
                  </a:cubicBezTo>
                  <a:cubicBezTo>
                    <a:pt x="65" y="40"/>
                    <a:pt x="64" y="42"/>
                    <a:pt x="62" y="42"/>
                  </a:cubicBezTo>
                  <a:cubicBezTo>
                    <a:pt x="54" y="40"/>
                    <a:pt x="37" y="36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0" name="Freeform 258"/>
            <p:cNvSpPr>
              <a:spLocks/>
            </p:cNvSpPr>
            <p:nvPr/>
          </p:nvSpPr>
          <p:spPr bwMode="auto">
            <a:xfrm>
              <a:off x="1987550" y="4791076"/>
              <a:ext cx="96838" cy="263525"/>
            </a:xfrm>
            <a:custGeom>
              <a:avLst/>
              <a:gdLst>
                <a:gd name="T0" fmla="*/ 22 w 26"/>
                <a:gd name="T1" fmla="*/ 36 h 70"/>
                <a:gd name="T2" fmla="*/ 21 w 26"/>
                <a:gd name="T3" fmla="*/ 69 h 70"/>
                <a:gd name="T4" fmla="*/ 3 w 26"/>
                <a:gd name="T5" fmla="*/ 41 h 70"/>
                <a:gd name="T6" fmla="*/ 2 w 26"/>
                <a:gd name="T7" fmla="*/ 2 h 70"/>
                <a:gd name="T8" fmla="*/ 5 w 26"/>
                <a:gd name="T9" fmla="*/ 2 h 70"/>
                <a:gd name="T10" fmla="*/ 22 w 26"/>
                <a:gd name="T1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0">
                  <a:moveTo>
                    <a:pt x="22" y="36"/>
                  </a:moveTo>
                  <a:cubicBezTo>
                    <a:pt x="26" y="53"/>
                    <a:pt x="26" y="67"/>
                    <a:pt x="21" y="69"/>
                  </a:cubicBezTo>
                  <a:cubicBezTo>
                    <a:pt x="16" y="70"/>
                    <a:pt x="8" y="58"/>
                    <a:pt x="3" y="41"/>
                  </a:cubicBezTo>
                  <a:cubicBezTo>
                    <a:pt x="0" y="28"/>
                    <a:pt x="1" y="10"/>
                    <a:pt x="2" y="2"/>
                  </a:cubicBezTo>
                  <a:cubicBezTo>
                    <a:pt x="2" y="0"/>
                    <a:pt x="4" y="0"/>
                    <a:pt x="5" y="2"/>
                  </a:cubicBezTo>
                  <a:cubicBezTo>
                    <a:pt x="9" y="8"/>
                    <a:pt x="18" y="23"/>
                    <a:pt x="22" y="3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1" name="Freeform 259"/>
            <p:cNvSpPr>
              <a:spLocks/>
            </p:cNvSpPr>
            <p:nvPr/>
          </p:nvSpPr>
          <p:spPr bwMode="auto">
            <a:xfrm>
              <a:off x="3271838" y="5021263"/>
              <a:ext cx="104775" cy="263525"/>
            </a:xfrm>
            <a:custGeom>
              <a:avLst/>
              <a:gdLst>
                <a:gd name="T0" fmla="*/ 23 w 28"/>
                <a:gd name="T1" fmla="*/ 35 h 70"/>
                <a:gd name="T2" fmla="*/ 22 w 28"/>
                <a:gd name="T3" fmla="*/ 68 h 70"/>
                <a:gd name="T4" fmla="*/ 4 w 28"/>
                <a:gd name="T5" fmla="*/ 41 h 70"/>
                <a:gd name="T6" fmla="*/ 3 w 28"/>
                <a:gd name="T7" fmla="*/ 2 h 70"/>
                <a:gd name="T8" fmla="*/ 6 w 28"/>
                <a:gd name="T9" fmla="*/ 1 h 70"/>
                <a:gd name="T10" fmla="*/ 23 w 28"/>
                <a:gd name="T11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70">
                  <a:moveTo>
                    <a:pt x="23" y="35"/>
                  </a:moveTo>
                  <a:cubicBezTo>
                    <a:pt x="28" y="52"/>
                    <a:pt x="27" y="67"/>
                    <a:pt x="22" y="68"/>
                  </a:cubicBezTo>
                  <a:cubicBezTo>
                    <a:pt x="17" y="70"/>
                    <a:pt x="9" y="57"/>
                    <a:pt x="4" y="41"/>
                  </a:cubicBezTo>
                  <a:cubicBezTo>
                    <a:pt x="0" y="28"/>
                    <a:pt x="2" y="10"/>
                    <a:pt x="3" y="2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10" y="8"/>
                    <a:pt x="19" y="23"/>
                    <a:pt x="23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2" name="Freeform 260"/>
            <p:cNvSpPr>
              <a:spLocks/>
            </p:cNvSpPr>
            <p:nvPr/>
          </p:nvSpPr>
          <p:spPr bwMode="auto">
            <a:xfrm>
              <a:off x="3729038" y="5842001"/>
              <a:ext cx="90488" cy="200025"/>
            </a:xfrm>
            <a:custGeom>
              <a:avLst/>
              <a:gdLst>
                <a:gd name="T0" fmla="*/ 3 w 24"/>
                <a:gd name="T1" fmla="*/ 26 h 53"/>
                <a:gd name="T2" fmla="*/ 7 w 24"/>
                <a:gd name="T3" fmla="*/ 1 h 53"/>
                <a:gd name="T4" fmla="*/ 21 w 24"/>
                <a:gd name="T5" fmla="*/ 22 h 53"/>
                <a:gd name="T6" fmla="*/ 19 w 24"/>
                <a:gd name="T7" fmla="*/ 52 h 53"/>
                <a:gd name="T8" fmla="*/ 16 w 24"/>
                <a:gd name="T9" fmla="*/ 52 h 53"/>
                <a:gd name="T10" fmla="*/ 3 w 24"/>
                <a:gd name="T1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3">
                  <a:moveTo>
                    <a:pt x="3" y="26"/>
                  </a:moveTo>
                  <a:cubicBezTo>
                    <a:pt x="0" y="14"/>
                    <a:pt x="2" y="2"/>
                    <a:pt x="7" y="1"/>
                  </a:cubicBezTo>
                  <a:cubicBezTo>
                    <a:pt x="12" y="0"/>
                    <a:pt x="19" y="9"/>
                    <a:pt x="21" y="22"/>
                  </a:cubicBezTo>
                  <a:cubicBezTo>
                    <a:pt x="24" y="32"/>
                    <a:pt x="20" y="46"/>
                    <a:pt x="19" y="52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47"/>
                    <a:pt x="5" y="36"/>
                    <a:pt x="3" y="2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3" name="Freeform 261"/>
            <p:cNvSpPr>
              <a:spLocks/>
            </p:cNvSpPr>
            <p:nvPr/>
          </p:nvSpPr>
          <p:spPr bwMode="auto">
            <a:xfrm>
              <a:off x="1284288" y="5970588"/>
              <a:ext cx="169863" cy="203200"/>
            </a:xfrm>
            <a:custGeom>
              <a:avLst/>
              <a:gdLst>
                <a:gd name="T0" fmla="*/ 15 w 45"/>
                <a:gd name="T1" fmla="*/ 32 h 54"/>
                <a:gd name="T2" fmla="*/ 5 w 45"/>
                <a:gd name="T3" fmla="*/ 4 h 54"/>
                <a:gd name="T4" fmla="*/ 31 w 45"/>
                <a:gd name="T5" fmla="*/ 19 h 54"/>
                <a:gd name="T6" fmla="*/ 45 w 45"/>
                <a:gd name="T7" fmla="*/ 52 h 54"/>
                <a:gd name="T8" fmla="*/ 43 w 45"/>
                <a:gd name="T9" fmla="*/ 54 h 54"/>
                <a:gd name="T10" fmla="*/ 15 w 45"/>
                <a:gd name="T11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54">
                  <a:moveTo>
                    <a:pt x="15" y="32"/>
                  </a:moveTo>
                  <a:cubicBezTo>
                    <a:pt x="5" y="21"/>
                    <a:pt x="0" y="8"/>
                    <a:pt x="5" y="4"/>
                  </a:cubicBezTo>
                  <a:cubicBezTo>
                    <a:pt x="9" y="0"/>
                    <a:pt x="21" y="7"/>
                    <a:pt x="31" y="19"/>
                  </a:cubicBezTo>
                  <a:cubicBezTo>
                    <a:pt x="39" y="28"/>
                    <a:pt x="43" y="45"/>
                    <a:pt x="45" y="52"/>
                  </a:cubicBezTo>
                  <a:cubicBezTo>
                    <a:pt x="45" y="53"/>
                    <a:pt x="44" y="54"/>
                    <a:pt x="43" y="54"/>
                  </a:cubicBezTo>
                  <a:cubicBezTo>
                    <a:pt x="36" y="50"/>
                    <a:pt x="22" y="42"/>
                    <a:pt x="15" y="3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4" name="Freeform 262"/>
            <p:cNvSpPr>
              <a:spLocks/>
            </p:cNvSpPr>
            <p:nvPr/>
          </p:nvSpPr>
          <p:spPr bwMode="auto">
            <a:xfrm>
              <a:off x="871538" y="5002213"/>
              <a:ext cx="206375" cy="214313"/>
            </a:xfrm>
            <a:custGeom>
              <a:avLst/>
              <a:gdLst>
                <a:gd name="T0" fmla="*/ 37 w 55"/>
                <a:gd name="T1" fmla="*/ 20 h 57"/>
                <a:gd name="T2" fmla="*/ 49 w 55"/>
                <a:gd name="T3" fmla="*/ 52 h 57"/>
                <a:gd name="T4" fmla="*/ 17 w 55"/>
                <a:gd name="T5" fmla="*/ 39 h 57"/>
                <a:gd name="T6" fmla="*/ 0 w 55"/>
                <a:gd name="T7" fmla="*/ 3 h 57"/>
                <a:gd name="T8" fmla="*/ 3 w 55"/>
                <a:gd name="T9" fmla="*/ 0 h 57"/>
                <a:gd name="T10" fmla="*/ 37 w 55"/>
                <a:gd name="T11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37" y="20"/>
                  </a:moveTo>
                  <a:cubicBezTo>
                    <a:pt x="49" y="32"/>
                    <a:pt x="55" y="46"/>
                    <a:pt x="49" y="52"/>
                  </a:cubicBezTo>
                  <a:cubicBezTo>
                    <a:pt x="44" y="57"/>
                    <a:pt x="29" y="52"/>
                    <a:pt x="17" y="39"/>
                  </a:cubicBezTo>
                  <a:cubicBezTo>
                    <a:pt x="8" y="30"/>
                    <a:pt x="2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" y="3"/>
                    <a:pt x="28" y="10"/>
                    <a:pt x="3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5" name="Freeform 263"/>
            <p:cNvSpPr>
              <a:spLocks/>
            </p:cNvSpPr>
            <p:nvPr/>
          </p:nvSpPr>
          <p:spPr bwMode="auto">
            <a:xfrm>
              <a:off x="5681663" y="5422901"/>
              <a:ext cx="38100" cy="79375"/>
            </a:xfrm>
            <a:custGeom>
              <a:avLst/>
              <a:gdLst>
                <a:gd name="T0" fmla="*/ 7 w 10"/>
                <a:gd name="T1" fmla="*/ 1 h 21"/>
                <a:gd name="T2" fmla="*/ 1 w 10"/>
                <a:gd name="T3" fmla="*/ 3 h 21"/>
                <a:gd name="T4" fmla="*/ 0 w 10"/>
                <a:gd name="T5" fmla="*/ 10 h 21"/>
                <a:gd name="T6" fmla="*/ 4 w 10"/>
                <a:gd name="T7" fmla="*/ 21 h 21"/>
                <a:gd name="T8" fmla="*/ 9 w 10"/>
                <a:gd name="T9" fmla="*/ 10 h 21"/>
                <a:gd name="T10" fmla="*/ 7 w 10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1">
                  <a:moveTo>
                    <a:pt x="7" y="1"/>
                  </a:moveTo>
                  <a:cubicBezTo>
                    <a:pt x="6" y="0"/>
                    <a:pt x="2" y="1"/>
                    <a:pt x="1" y="3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1" y="14"/>
                    <a:pt x="2" y="17"/>
                    <a:pt x="4" y="21"/>
                  </a:cubicBezTo>
                  <a:cubicBezTo>
                    <a:pt x="4" y="21"/>
                    <a:pt x="8" y="14"/>
                    <a:pt x="9" y="10"/>
                  </a:cubicBezTo>
                  <a:cubicBezTo>
                    <a:pt x="10" y="7"/>
                    <a:pt x="10" y="4"/>
                    <a:pt x="7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6" name="Freeform 264"/>
            <p:cNvSpPr>
              <a:spLocks noEditPoints="1"/>
            </p:cNvSpPr>
            <p:nvPr/>
          </p:nvSpPr>
          <p:spPr bwMode="auto">
            <a:xfrm>
              <a:off x="5407025" y="5430838"/>
              <a:ext cx="549275" cy="550863"/>
            </a:xfrm>
            <a:custGeom>
              <a:avLst/>
              <a:gdLst>
                <a:gd name="T0" fmla="*/ 117 w 146"/>
                <a:gd name="T1" fmla="*/ 8 h 146"/>
                <a:gd name="T2" fmla="*/ 94 w 146"/>
                <a:gd name="T3" fmla="*/ 9 h 146"/>
                <a:gd name="T4" fmla="*/ 73 w 146"/>
                <a:gd name="T5" fmla="*/ 51 h 146"/>
                <a:gd name="T6" fmla="*/ 54 w 146"/>
                <a:gd name="T7" fmla="*/ 3 h 146"/>
                <a:gd name="T8" fmla="*/ 22 w 146"/>
                <a:gd name="T9" fmla="*/ 23 h 146"/>
                <a:gd name="T10" fmla="*/ 5 w 146"/>
                <a:gd name="T11" fmla="*/ 40 h 146"/>
                <a:gd name="T12" fmla="*/ 52 w 146"/>
                <a:gd name="T13" fmla="*/ 70 h 146"/>
                <a:gd name="T14" fmla="*/ 31 w 146"/>
                <a:gd name="T15" fmla="*/ 74 h 146"/>
                <a:gd name="T16" fmla="*/ 3 w 146"/>
                <a:gd name="T17" fmla="*/ 109 h 146"/>
                <a:gd name="T18" fmla="*/ 27 w 146"/>
                <a:gd name="T19" fmla="*/ 136 h 146"/>
                <a:gd name="T20" fmla="*/ 51 w 146"/>
                <a:gd name="T21" fmla="*/ 136 h 146"/>
                <a:gd name="T22" fmla="*/ 75 w 146"/>
                <a:gd name="T23" fmla="*/ 95 h 146"/>
                <a:gd name="T24" fmla="*/ 95 w 146"/>
                <a:gd name="T25" fmla="*/ 143 h 146"/>
                <a:gd name="T26" fmla="*/ 126 w 146"/>
                <a:gd name="T27" fmla="*/ 122 h 146"/>
                <a:gd name="T28" fmla="*/ 142 w 146"/>
                <a:gd name="T29" fmla="*/ 104 h 146"/>
                <a:gd name="T30" fmla="*/ 95 w 146"/>
                <a:gd name="T31" fmla="*/ 76 h 146"/>
                <a:gd name="T32" fmla="*/ 117 w 146"/>
                <a:gd name="T33" fmla="*/ 70 h 146"/>
                <a:gd name="T34" fmla="*/ 143 w 146"/>
                <a:gd name="T35" fmla="*/ 34 h 146"/>
                <a:gd name="T36" fmla="*/ 79 w 146"/>
                <a:gd name="T37" fmla="*/ 79 h 146"/>
                <a:gd name="T38" fmla="*/ 68 w 146"/>
                <a:gd name="T39" fmla="*/ 66 h 146"/>
                <a:gd name="T40" fmla="*/ 79 w 146"/>
                <a:gd name="T41" fmla="*/ 79 h 146"/>
                <a:gd name="T42" fmla="*/ 30 w 146"/>
                <a:gd name="T43" fmla="*/ 45 h 146"/>
                <a:gd name="T44" fmla="*/ 38 w 146"/>
                <a:gd name="T45" fmla="*/ 36 h 146"/>
                <a:gd name="T46" fmla="*/ 54 w 146"/>
                <a:gd name="T47" fmla="*/ 27 h 146"/>
                <a:gd name="T48" fmla="*/ 62 w 146"/>
                <a:gd name="T49" fmla="*/ 54 h 146"/>
                <a:gd name="T50" fmla="*/ 56 w 146"/>
                <a:gd name="T51" fmla="*/ 60 h 146"/>
                <a:gd name="T52" fmla="*/ 60 w 146"/>
                <a:gd name="T53" fmla="*/ 90 h 146"/>
                <a:gd name="T54" fmla="*/ 44 w 146"/>
                <a:gd name="T55" fmla="*/ 117 h 146"/>
                <a:gd name="T56" fmla="*/ 36 w 146"/>
                <a:gd name="T57" fmla="*/ 108 h 146"/>
                <a:gd name="T58" fmla="*/ 27 w 146"/>
                <a:gd name="T59" fmla="*/ 93 h 146"/>
                <a:gd name="T60" fmla="*/ 55 w 146"/>
                <a:gd name="T61" fmla="*/ 84 h 146"/>
                <a:gd name="T62" fmla="*/ 60 w 146"/>
                <a:gd name="T63" fmla="*/ 90 h 146"/>
                <a:gd name="T64" fmla="*/ 115 w 146"/>
                <a:gd name="T65" fmla="*/ 95 h 146"/>
                <a:gd name="T66" fmla="*/ 115 w 146"/>
                <a:gd name="T67" fmla="*/ 106 h 146"/>
                <a:gd name="T68" fmla="*/ 102 w 146"/>
                <a:gd name="T69" fmla="*/ 119 h 146"/>
                <a:gd name="T70" fmla="*/ 85 w 146"/>
                <a:gd name="T71" fmla="*/ 106 h 146"/>
                <a:gd name="T72" fmla="*/ 88 w 146"/>
                <a:gd name="T73" fmla="*/ 89 h 146"/>
                <a:gd name="T74" fmla="*/ 119 w 146"/>
                <a:gd name="T75" fmla="*/ 43 h 146"/>
                <a:gd name="T76" fmla="*/ 107 w 146"/>
                <a:gd name="T77" fmla="*/ 61 h 146"/>
                <a:gd name="T78" fmla="*/ 90 w 146"/>
                <a:gd name="T79" fmla="*/ 58 h 146"/>
                <a:gd name="T80" fmla="*/ 96 w 146"/>
                <a:gd name="T81" fmla="*/ 31 h 146"/>
                <a:gd name="T82" fmla="*/ 107 w 146"/>
                <a:gd name="T83" fmla="*/ 30 h 146"/>
                <a:gd name="T84" fmla="*/ 119 w 146"/>
                <a:gd name="T85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46">
                  <a:moveTo>
                    <a:pt x="123" y="20"/>
                  </a:moveTo>
                  <a:cubicBezTo>
                    <a:pt x="120" y="16"/>
                    <a:pt x="120" y="11"/>
                    <a:pt x="117" y="8"/>
                  </a:cubicBezTo>
                  <a:cubicBezTo>
                    <a:pt x="115" y="4"/>
                    <a:pt x="110" y="3"/>
                    <a:pt x="106" y="3"/>
                  </a:cubicBezTo>
                  <a:cubicBezTo>
                    <a:pt x="101" y="4"/>
                    <a:pt x="97" y="6"/>
                    <a:pt x="94" y="9"/>
                  </a:cubicBezTo>
                  <a:cubicBezTo>
                    <a:pt x="82" y="19"/>
                    <a:pt x="77" y="35"/>
                    <a:pt x="77" y="51"/>
                  </a:cubicBezTo>
                  <a:cubicBezTo>
                    <a:pt x="75" y="51"/>
                    <a:pt x="74" y="51"/>
                    <a:pt x="73" y="51"/>
                  </a:cubicBezTo>
                  <a:cubicBezTo>
                    <a:pt x="73" y="44"/>
                    <a:pt x="73" y="37"/>
                    <a:pt x="72" y="30"/>
                  </a:cubicBezTo>
                  <a:cubicBezTo>
                    <a:pt x="70" y="19"/>
                    <a:pt x="63" y="9"/>
                    <a:pt x="54" y="3"/>
                  </a:cubicBezTo>
                  <a:cubicBezTo>
                    <a:pt x="49" y="0"/>
                    <a:pt x="43" y="0"/>
                    <a:pt x="38" y="3"/>
                  </a:cubicBezTo>
                  <a:cubicBezTo>
                    <a:pt x="31" y="8"/>
                    <a:pt x="30" y="18"/>
                    <a:pt x="22" y="23"/>
                  </a:cubicBezTo>
                  <a:cubicBezTo>
                    <a:pt x="19" y="25"/>
                    <a:pt x="14" y="25"/>
                    <a:pt x="10" y="28"/>
                  </a:cubicBezTo>
                  <a:cubicBezTo>
                    <a:pt x="7" y="31"/>
                    <a:pt x="5" y="35"/>
                    <a:pt x="5" y="40"/>
                  </a:cubicBezTo>
                  <a:cubicBezTo>
                    <a:pt x="6" y="44"/>
                    <a:pt x="8" y="48"/>
                    <a:pt x="10" y="52"/>
                  </a:cubicBezTo>
                  <a:cubicBezTo>
                    <a:pt x="20" y="64"/>
                    <a:pt x="36" y="69"/>
                    <a:pt x="52" y="70"/>
                  </a:cubicBezTo>
                  <a:cubicBezTo>
                    <a:pt x="52" y="71"/>
                    <a:pt x="52" y="72"/>
                    <a:pt x="52" y="74"/>
                  </a:cubicBezTo>
                  <a:cubicBezTo>
                    <a:pt x="45" y="73"/>
                    <a:pt x="38" y="73"/>
                    <a:pt x="31" y="74"/>
                  </a:cubicBezTo>
                  <a:cubicBezTo>
                    <a:pt x="20" y="77"/>
                    <a:pt x="10" y="83"/>
                    <a:pt x="4" y="92"/>
                  </a:cubicBezTo>
                  <a:cubicBezTo>
                    <a:pt x="0" y="98"/>
                    <a:pt x="0" y="104"/>
                    <a:pt x="3" y="109"/>
                  </a:cubicBezTo>
                  <a:cubicBezTo>
                    <a:pt x="8" y="116"/>
                    <a:pt x="18" y="117"/>
                    <a:pt x="22" y="124"/>
                  </a:cubicBezTo>
                  <a:cubicBezTo>
                    <a:pt x="25" y="128"/>
                    <a:pt x="25" y="133"/>
                    <a:pt x="27" y="136"/>
                  </a:cubicBezTo>
                  <a:cubicBezTo>
                    <a:pt x="30" y="140"/>
                    <a:pt x="34" y="142"/>
                    <a:pt x="39" y="141"/>
                  </a:cubicBezTo>
                  <a:cubicBezTo>
                    <a:pt x="43" y="141"/>
                    <a:pt x="47" y="139"/>
                    <a:pt x="51" y="136"/>
                  </a:cubicBezTo>
                  <a:cubicBezTo>
                    <a:pt x="63" y="127"/>
                    <a:pt x="69" y="111"/>
                    <a:pt x="70" y="94"/>
                  </a:cubicBezTo>
                  <a:cubicBezTo>
                    <a:pt x="71" y="95"/>
                    <a:pt x="73" y="95"/>
                    <a:pt x="75" y="95"/>
                  </a:cubicBezTo>
                  <a:cubicBezTo>
                    <a:pt x="74" y="102"/>
                    <a:pt x="74" y="110"/>
                    <a:pt x="76" y="117"/>
                  </a:cubicBezTo>
                  <a:cubicBezTo>
                    <a:pt x="79" y="128"/>
                    <a:pt x="85" y="138"/>
                    <a:pt x="95" y="143"/>
                  </a:cubicBezTo>
                  <a:cubicBezTo>
                    <a:pt x="100" y="146"/>
                    <a:pt x="106" y="146"/>
                    <a:pt x="111" y="142"/>
                  </a:cubicBezTo>
                  <a:cubicBezTo>
                    <a:pt x="118" y="137"/>
                    <a:pt x="119" y="127"/>
                    <a:pt x="126" y="122"/>
                  </a:cubicBezTo>
                  <a:cubicBezTo>
                    <a:pt x="129" y="119"/>
                    <a:pt x="134" y="119"/>
                    <a:pt x="138" y="116"/>
                  </a:cubicBezTo>
                  <a:cubicBezTo>
                    <a:pt x="141" y="113"/>
                    <a:pt x="142" y="109"/>
                    <a:pt x="142" y="104"/>
                  </a:cubicBezTo>
                  <a:cubicBezTo>
                    <a:pt x="142" y="100"/>
                    <a:pt x="139" y="96"/>
                    <a:pt x="137" y="93"/>
                  </a:cubicBezTo>
                  <a:cubicBezTo>
                    <a:pt x="127" y="81"/>
                    <a:pt x="111" y="76"/>
                    <a:pt x="95" y="76"/>
                  </a:cubicBezTo>
                  <a:cubicBezTo>
                    <a:pt x="95" y="75"/>
                    <a:pt x="95" y="73"/>
                    <a:pt x="95" y="72"/>
                  </a:cubicBezTo>
                  <a:cubicBezTo>
                    <a:pt x="103" y="72"/>
                    <a:pt x="110" y="72"/>
                    <a:pt x="117" y="70"/>
                  </a:cubicBezTo>
                  <a:cubicBezTo>
                    <a:pt x="128" y="67"/>
                    <a:pt x="138" y="60"/>
                    <a:pt x="143" y="50"/>
                  </a:cubicBezTo>
                  <a:cubicBezTo>
                    <a:pt x="146" y="45"/>
                    <a:pt x="146" y="39"/>
                    <a:pt x="143" y="34"/>
                  </a:cubicBezTo>
                  <a:cubicBezTo>
                    <a:pt x="138" y="27"/>
                    <a:pt x="128" y="27"/>
                    <a:pt x="123" y="20"/>
                  </a:cubicBezTo>
                  <a:close/>
                  <a:moveTo>
                    <a:pt x="79" y="79"/>
                  </a:moveTo>
                  <a:cubicBezTo>
                    <a:pt x="76" y="83"/>
                    <a:pt x="70" y="82"/>
                    <a:pt x="67" y="79"/>
                  </a:cubicBezTo>
                  <a:cubicBezTo>
                    <a:pt x="64" y="75"/>
                    <a:pt x="64" y="69"/>
                    <a:pt x="68" y="66"/>
                  </a:cubicBezTo>
                  <a:cubicBezTo>
                    <a:pt x="71" y="63"/>
                    <a:pt x="77" y="63"/>
                    <a:pt x="80" y="67"/>
                  </a:cubicBezTo>
                  <a:cubicBezTo>
                    <a:pt x="83" y="70"/>
                    <a:pt x="83" y="76"/>
                    <a:pt x="79" y="79"/>
                  </a:cubicBezTo>
                  <a:close/>
                  <a:moveTo>
                    <a:pt x="32" y="51"/>
                  </a:moveTo>
                  <a:cubicBezTo>
                    <a:pt x="31" y="49"/>
                    <a:pt x="30" y="47"/>
                    <a:pt x="30" y="45"/>
                  </a:cubicBezTo>
                  <a:cubicBezTo>
                    <a:pt x="30" y="43"/>
                    <a:pt x="30" y="40"/>
                    <a:pt x="32" y="39"/>
                  </a:cubicBezTo>
                  <a:cubicBezTo>
                    <a:pt x="34" y="38"/>
                    <a:pt x="36" y="38"/>
                    <a:pt x="38" y="36"/>
                  </a:cubicBezTo>
                  <a:cubicBezTo>
                    <a:pt x="42" y="34"/>
                    <a:pt x="42" y="29"/>
                    <a:pt x="46" y="27"/>
                  </a:cubicBezTo>
                  <a:cubicBezTo>
                    <a:pt x="48" y="25"/>
                    <a:pt x="51" y="25"/>
                    <a:pt x="54" y="27"/>
                  </a:cubicBezTo>
                  <a:cubicBezTo>
                    <a:pt x="58" y="30"/>
                    <a:pt x="61" y="35"/>
                    <a:pt x="62" y="40"/>
                  </a:cubicBezTo>
                  <a:cubicBezTo>
                    <a:pt x="63" y="45"/>
                    <a:pt x="63" y="50"/>
                    <a:pt x="62" y="54"/>
                  </a:cubicBezTo>
                  <a:cubicBezTo>
                    <a:pt x="61" y="55"/>
                    <a:pt x="60" y="56"/>
                    <a:pt x="59" y="56"/>
                  </a:cubicBezTo>
                  <a:cubicBezTo>
                    <a:pt x="58" y="57"/>
                    <a:pt x="57" y="59"/>
                    <a:pt x="56" y="60"/>
                  </a:cubicBezTo>
                  <a:cubicBezTo>
                    <a:pt x="47" y="60"/>
                    <a:pt x="37" y="58"/>
                    <a:pt x="32" y="51"/>
                  </a:cubicBezTo>
                  <a:close/>
                  <a:moveTo>
                    <a:pt x="60" y="90"/>
                  </a:moveTo>
                  <a:cubicBezTo>
                    <a:pt x="60" y="99"/>
                    <a:pt x="57" y="109"/>
                    <a:pt x="50" y="114"/>
                  </a:cubicBezTo>
                  <a:cubicBezTo>
                    <a:pt x="48" y="116"/>
                    <a:pt x="46" y="117"/>
                    <a:pt x="44" y="117"/>
                  </a:cubicBezTo>
                  <a:cubicBezTo>
                    <a:pt x="42" y="117"/>
                    <a:pt x="40" y="116"/>
                    <a:pt x="39" y="114"/>
                  </a:cubicBezTo>
                  <a:cubicBezTo>
                    <a:pt x="38" y="113"/>
                    <a:pt x="37" y="110"/>
                    <a:pt x="36" y="108"/>
                  </a:cubicBezTo>
                  <a:cubicBezTo>
                    <a:pt x="34" y="105"/>
                    <a:pt x="29" y="104"/>
                    <a:pt x="27" y="101"/>
                  </a:cubicBezTo>
                  <a:cubicBezTo>
                    <a:pt x="25" y="98"/>
                    <a:pt x="26" y="95"/>
                    <a:pt x="27" y="93"/>
                  </a:cubicBezTo>
                  <a:cubicBezTo>
                    <a:pt x="30" y="88"/>
                    <a:pt x="35" y="85"/>
                    <a:pt x="41" y="84"/>
                  </a:cubicBezTo>
                  <a:cubicBezTo>
                    <a:pt x="45" y="83"/>
                    <a:pt x="50" y="83"/>
                    <a:pt x="55" y="84"/>
                  </a:cubicBezTo>
                  <a:cubicBezTo>
                    <a:pt x="56" y="86"/>
                    <a:pt x="56" y="87"/>
                    <a:pt x="57" y="88"/>
                  </a:cubicBezTo>
                  <a:cubicBezTo>
                    <a:pt x="58" y="88"/>
                    <a:pt x="59" y="89"/>
                    <a:pt x="60" y="90"/>
                  </a:cubicBezTo>
                  <a:close/>
                  <a:moveTo>
                    <a:pt x="90" y="87"/>
                  </a:moveTo>
                  <a:cubicBezTo>
                    <a:pt x="99" y="86"/>
                    <a:pt x="109" y="88"/>
                    <a:pt x="115" y="95"/>
                  </a:cubicBezTo>
                  <a:cubicBezTo>
                    <a:pt x="116" y="96"/>
                    <a:pt x="117" y="98"/>
                    <a:pt x="117" y="100"/>
                  </a:cubicBezTo>
                  <a:cubicBezTo>
                    <a:pt x="118" y="103"/>
                    <a:pt x="117" y="105"/>
                    <a:pt x="115" y="106"/>
                  </a:cubicBezTo>
                  <a:cubicBezTo>
                    <a:pt x="114" y="108"/>
                    <a:pt x="111" y="108"/>
                    <a:pt x="109" y="109"/>
                  </a:cubicBezTo>
                  <a:cubicBezTo>
                    <a:pt x="106" y="112"/>
                    <a:pt x="106" y="116"/>
                    <a:pt x="102" y="119"/>
                  </a:cubicBezTo>
                  <a:cubicBezTo>
                    <a:pt x="100" y="121"/>
                    <a:pt x="97" y="121"/>
                    <a:pt x="94" y="119"/>
                  </a:cubicBezTo>
                  <a:cubicBezTo>
                    <a:pt x="90" y="117"/>
                    <a:pt x="87" y="112"/>
                    <a:pt x="85" y="106"/>
                  </a:cubicBezTo>
                  <a:cubicBezTo>
                    <a:pt x="84" y="102"/>
                    <a:pt x="84" y="96"/>
                    <a:pt x="85" y="91"/>
                  </a:cubicBezTo>
                  <a:cubicBezTo>
                    <a:pt x="86" y="91"/>
                    <a:pt x="87" y="90"/>
                    <a:pt x="88" y="89"/>
                  </a:cubicBezTo>
                  <a:cubicBezTo>
                    <a:pt x="89" y="88"/>
                    <a:pt x="90" y="88"/>
                    <a:pt x="90" y="87"/>
                  </a:cubicBezTo>
                  <a:close/>
                  <a:moveTo>
                    <a:pt x="119" y="43"/>
                  </a:moveTo>
                  <a:cubicBezTo>
                    <a:pt x="121" y="46"/>
                    <a:pt x="121" y="49"/>
                    <a:pt x="120" y="51"/>
                  </a:cubicBezTo>
                  <a:cubicBezTo>
                    <a:pt x="117" y="56"/>
                    <a:pt x="112" y="59"/>
                    <a:pt x="107" y="61"/>
                  </a:cubicBezTo>
                  <a:cubicBezTo>
                    <a:pt x="102" y="62"/>
                    <a:pt x="97" y="62"/>
                    <a:pt x="92" y="61"/>
                  </a:cubicBezTo>
                  <a:cubicBezTo>
                    <a:pt x="92" y="60"/>
                    <a:pt x="91" y="59"/>
                    <a:pt x="90" y="58"/>
                  </a:cubicBezTo>
                  <a:cubicBezTo>
                    <a:pt x="89" y="57"/>
                    <a:pt x="88" y="56"/>
                    <a:pt x="87" y="55"/>
                  </a:cubicBezTo>
                  <a:cubicBezTo>
                    <a:pt x="87" y="46"/>
                    <a:pt x="89" y="37"/>
                    <a:pt x="96" y="31"/>
                  </a:cubicBezTo>
                  <a:cubicBezTo>
                    <a:pt x="97" y="30"/>
                    <a:pt x="99" y="29"/>
                    <a:pt x="101" y="28"/>
                  </a:cubicBezTo>
                  <a:cubicBezTo>
                    <a:pt x="103" y="28"/>
                    <a:pt x="106" y="29"/>
                    <a:pt x="107" y="30"/>
                  </a:cubicBezTo>
                  <a:cubicBezTo>
                    <a:pt x="108" y="32"/>
                    <a:pt x="108" y="35"/>
                    <a:pt x="110" y="36"/>
                  </a:cubicBezTo>
                  <a:cubicBezTo>
                    <a:pt x="112" y="40"/>
                    <a:pt x="117" y="40"/>
                    <a:pt x="119" y="4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7" name="Freeform 265"/>
            <p:cNvSpPr>
              <a:spLocks/>
            </p:cNvSpPr>
            <p:nvPr/>
          </p:nvSpPr>
          <p:spPr bwMode="auto">
            <a:xfrm>
              <a:off x="5876925" y="5694363"/>
              <a:ext cx="74613" cy="41275"/>
            </a:xfrm>
            <a:custGeom>
              <a:avLst/>
              <a:gdLst>
                <a:gd name="T0" fmla="*/ 10 w 20"/>
                <a:gd name="T1" fmla="*/ 1 h 11"/>
                <a:gd name="T2" fmla="*/ 0 w 20"/>
                <a:gd name="T3" fmla="*/ 5 h 11"/>
                <a:gd name="T4" fmla="*/ 10 w 20"/>
                <a:gd name="T5" fmla="*/ 10 h 11"/>
                <a:gd name="T6" fmla="*/ 19 w 20"/>
                <a:gd name="T7" fmla="*/ 8 h 11"/>
                <a:gd name="T8" fmla="*/ 17 w 20"/>
                <a:gd name="T9" fmla="*/ 2 h 11"/>
                <a:gd name="T10" fmla="*/ 10 w 20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10" y="1"/>
                  </a:moveTo>
                  <a:cubicBezTo>
                    <a:pt x="6" y="2"/>
                    <a:pt x="3" y="3"/>
                    <a:pt x="0" y="5"/>
                  </a:cubicBezTo>
                  <a:cubicBezTo>
                    <a:pt x="0" y="5"/>
                    <a:pt x="6" y="9"/>
                    <a:pt x="10" y="10"/>
                  </a:cubicBezTo>
                  <a:cubicBezTo>
                    <a:pt x="14" y="11"/>
                    <a:pt x="16" y="11"/>
                    <a:pt x="19" y="8"/>
                  </a:cubicBezTo>
                  <a:cubicBezTo>
                    <a:pt x="20" y="6"/>
                    <a:pt x="19" y="3"/>
                    <a:pt x="17" y="2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8" name="Freeform 266"/>
            <p:cNvSpPr>
              <a:spLocks/>
            </p:cNvSpPr>
            <p:nvPr/>
          </p:nvSpPr>
          <p:spPr bwMode="auto">
            <a:xfrm>
              <a:off x="5648325" y="5894388"/>
              <a:ext cx="41275" cy="79375"/>
            </a:xfrm>
            <a:custGeom>
              <a:avLst/>
              <a:gdLst>
                <a:gd name="T0" fmla="*/ 3 w 11"/>
                <a:gd name="T1" fmla="*/ 19 h 21"/>
                <a:gd name="T2" fmla="*/ 9 w 11"/>
                <a:gd name="T3" fmla="*/ 17 h 21"/>
                <a:gd name="T4" fmla="*/ 10 w 11"/>
                <a:gd name="T5" fmla="*/ 10 h 21"/>
                <a:gd name="T6" fmla="*/ 7 w 11"/>
                <a:gd name="T7" fmla="*/ 0 h 21"/>
                <a:gd name="T8" fmla="*/ 1 w 11"/>
                <a:gd name="T9" fmla="*/ 11 h 21"/>
                <a:gd name="T10" fmla="*/ 3 w 11"/>
                <a:gd name="T1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3" y="19"/>
                  </a:moveTo>
                  <a:cubicBezTo>
                    <a:pt x="5" y="21"/>
                    <a:pt x="8" y="20"/>
                    <a:pt x="9" y="17"/>
                  </a:cubicBezTo>
                  <a:cubicBezTo>
                    <a:pt x="11" y="15"/>
                    <a:pt x="11" y="13"/>
                    <a:pt x="10" y="10"/>
                  </a:cubicBezTo>
                  <a:cubicBezTo>
                    <a:pt x="10" y="7"/>
                    <a:pt x="8" y="3"/>
                    <a:pt x="7" y="0"/>
                  </a:cubicBezTo>
                  <a:cubicBezTo>
                    <a:pt x="7" y="0"/>
                    <a:pt x="2" y="7"/>
                    <a:pt x="1" y="11"/>
                  </a:cubicBezTo>
                  <a:cubicBezTo>
                    <a:pt x="1" y="14"/>
                    <a:pt x="0" y="17"/>
                    <a:pt x="3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9" name="Freeform 267"/>
            <p:cNvSpPr>
              <a:spLocks/>
            </p:cNvSpPr>
            <p:nvPr/>
          </p:nvSpPr>
          <p:spPr bwMode="auto">
            <a:xfrm>
              <a:off x="5414963" y="5672138"/>
              <a:ext cx="79375" cy="38100"/>
            </a:xfrm>
            <a:custGeom>
              <a:avLst/>
              <a:gdLst>
                <a:gd name="T0" fmla="*/ 11 w 21"/>
                <a:gd name="T1" fmla="*/ 10 h 10"/>
                <a:gd name="T2" fmla="*/ 21 w 21"/>
                <a:gd name="T3" fmla="*/ 6 h 10"/>
                <a:gd name="T4" fmla="*/ 11 w 21"/>
                <a:gd name="T5" fmla="*/ 1 h 10"/>
                <a:gd name="T6" fmla="*/ 2 w 21"/>
                <a:gd name="T7" fmla="*/ 2 h 10"/>
                <a:gd name="T8" fmla="*/ 4 w 21"/>
                <a:gd name="T9" fmla="*/ 9 h 10"/>
                <a:gd name="T10" fmla="*/ 11 w 21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11" y="10"/>
                  </a:moveTo>
                  <a:cubicBezTo>
                    <a:pt x="14" y="9"/>
                    <a:pt x="18" y="7"/>
                    <a:pt x="21" y="6"/>
                  </a:cubicBezTo>
                  <a:cubicBezTo>
                    <a:pt x="21" y="6"/>
                    <a:pt x="14" y="2"/>
                    <a:pt x="11" y="1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2" y="7"/>
                    <a:pt x="4" y="9"/>
                  </a:cubicBezTo>
                  <a:cubicBezTo>
                    <a:pt x="6" y="10"/>
                    <a:pt x="8" y="10"/>
                    <a:pt x="11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0" name="Freeform 268"/>
            <p:cNvSpPr>
              <a:spLocks/>
            </p:cNvSpPr>
            <p:nvPr/>
          </p:nvSpPr>
          <p:spPr bwMode="auto">
            <a:xfrm>
              <a:off x="7304088" y="5046663"/>
              <a:ext cx="36513" cy="33338"/>
            </a:xfrm>
            <a:custGeom>
              <a:avLst/>
              <a:gdLst>
                <a:gd name="T0" fmla="*/ 10 w 10"/>
                <a:gd name="T1" fmla="*/ 2 h 9"/>
                <a:gd name="T2" fmla="*/ 6 w 10"/>
                <a:gd name="T3" fmla="*/ 0 h 9"/>
                <a:gd name="T4" fmla="*/ 3 w 10"/>
                <a:gd name="T5" fmla="*/ 3 h 9"/>
                <a:gd name="T6" fmla="*/ 0 w 10"/>
                <a:gd name="T7" fmla="*/ 9 h 9"/>
                <a:gd name="T8" fmla="*/ 7 w 10"/>
                <a:gd name="T9" fmla="*/ 6 h 9"/>
                <a:gd name="T10" fmla="*/ 10 w 10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10" y="2"/>
                  </a:moveTo>
                  <a:cubicBezTo>
                    <a:pt x="10" y="1"/>
                    <a:pt x="8" y="0"/>
                    <a:pt x="6" y="0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5"/>
                    <a:pt x="1" y="7"/>
                    <a:pt x="0" y="9"/>
                  </a:cubicBezTo>
                  <a:cubicBezTo>
                    <a:pt x="0" y="9"/>
                    <a:pt x="5" y="8"/>
                    <a:pt x="7" y="6"/>
                  </a:cubicBezTo>
                  <a:cubicBezTo>
                    <a:pt x="8" y="5"/>
                    <a:pt x="10" y="4"/>
                    <a:pt x="1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1" name="Freeform 269"/>
            <p:cNvSpPr>
              <a:spLocks noEditPoints="1"/>
            </p:cNvSpPr>
            <p:nvPr/>
          </p:nvSpPr>
          <p:spPr bwMode="auto">
            <a:xfrm>
              <a:off x="7037388" y="4986338"/>
              <a:ext cx="349250" cy="342900"/>
            </a:xfrm>
            <a:custGeom>
              <a:avLst/>
              <a:gdLst>
                <a:gd name="T0" fmla="*/ 92 w 93"/>
                <a:gd name="T1" fmla="*/ 38 h 91"/>
                <a:gd name="T2" fmla="*/ 82 w 93"/>
                <a:gd name="T3" fmla="*/ 28 h 91"/>
                <a:gd name="T4" fmla="*/ 56 w 93"/>
                <a:gd name="T5" fmla="*/ 36 h 91"/>
                <a:gd name="T6" fmla="*/ 68 w 93"/>
                <a:gd name="T7" fmla="*/ 9 h 91"/>
                <a:gd name="T8" fmla="*/ 47 w 93"/>
                <a:gd name="T9" fmla="*/ 3 h 91"/>
                <a:gd name="T10" fmla="*/ 33 w 93"/>
                <a:gd name="T11" fmla="*/ 3 h 91"/>
                <a:gd name="T12" fmla="*/ 39 w 93"/>
                <a:gd name="T13" fmla="*/ 35 h 91"/>
                <a:gd name="T14" fmla="*/ 28 w 93"/>
                <a:gd name="T15" fmla="*/ 28 h 91"/>
                <a:gd name="T16" fmla="*/ 2 w 93"/>
                <a:gd name="T17" fmla="*/ 30 h 91"/>
                <a:gd name="T18" fmla="*/ 0 w 93"/>
                <a:gd name="T19" fmla="*/ 52 h 91"/>
                <a:gd name="T20" fmla="*/ 10 w 93"/>
                <a:gd name="T21" fmla="*/ 62 h 91"/>
                <a:gd name="T22" fmla="*/ 38 w 93"/>
                <a:gd name="T23" fmla="*/ 55 h 91"/>
                <a:gd name="T24" fmla="*/ 25 w 93"/>
                <a:gd name="T25" fmla="*/ 84 h 91"/>
                <a:gd name="T26" fmla="*/ 47 w 93"/>
                <a:gd name="T27" fmla="*/ 88 h 91"/>
                <a:gd name="T28" fmla="*/ 61 w 93"/>
                <a:gd name="T29" fmla="*/ 88 h 91"/>
                <a:gd name="T30" fmla="*/ 54 w 93"/>
                <a:gd name="T31" fmla="*/ 56 h 91"/>
                <a:gd name="T32" fmla="*/ 66 w 93"/>
                <a:gd name="T33" fmla="*/ 63 h 91"/>
                <a:gd name="T34" fmla="*/ 91 w 93"/>
                <a:gd name="T35" fmla="*/ 59 h 91"/>
                <a:gd name="T36" fmla="*/ 46 w 93"/>
                <a:gd name="T37" fmla="*/ 51 h 91"/>
                <a:gd name="T38" fmla="*/ 47 w 93"/>
                <a:gd name="T39" fmla="*/ 40 h 91"/>
                <a:gd name="T40" fmla="*/ 46 w 93"/>
                <a:gd name="T41" fmla="*/ 51 h 91"/>
                <a:gd name="T42" fmla="*/ 41 w 93"/>
                <a:gd name="T43" fmla="*/ 15 h 91"/>
                <a:gd name="T44" fmla="*/ 48 w 93"/>
                <a:gd name="T45" fmla="*/ 16 h 91"/>
                <a:gd name="T46" fmla="*/ 58 w 93"/>
                <a:gd name="T47" fmla="*/ 18 h 91"/>
                <a:gd name="T48" fmla="*/ 50 w 93"/>
                <a:gd name="T49" fmla="*/ 33 h 91"/>
                <a:gd name="T50" fmla="*/ 45 w 93"/>
                <a:gd name="T51" fmla="*/ 33 h 91"/>
                <a:gd name="T52" fmla="*/ 34 w 93"/>
                <a:gd name="T53" fmla="*/ 47 h 91"/>
                <a:gd name="T54" fmla="*/ 16 w 93"/>
                <a:gd name="T55" fmla="*/ 51 h 91"/>
                <a:gd name="T56" fmla="*/ 16 w 93"/>
                <a:gd name="T57" fmla="*/ 44 h 91"/>
                <a:gd name="T58" fmla="*/ 19 w 93"/>
                <a:gd name="T59" fmla="*/ 34 h 91"/>
                <a:gd name="T60" fmla="*/ 34 w 93"/>
                <a:gd name="T61" fmla="*/ 42 h 91"/>
                <a:gd name="T62" fmla="*/ 34 w 93"/>
                <a:gd name="T63" fmla="*/ 47 h 91"/>
                <a:gd name="T64" fmla="*/ 54 w 93"/>
                <a:gd name="T65" fmla="*/ 72 h 91"/>
                <a:gd name="T66" fmla="*/ 49 w 93"/>
                <a:gd name="T67" fmla="*/ 77 h 91"/>
                <a:gd name="T68" fmla="*/ 39 w 93"/>
                <a:gd name="T69" fmla="*/ 77 h 91"/>
                <a:gd name="T70" fmla="*/ 37 w 93"/>
                <a:gd name="T71" fmla="*/ 64 h 91"/>
                <a:gd name="T72" fmla="*/ 46 w 93"/>
                <a:gd name="T73" fmla="*/ 58 h 91"/>
                <a:gd name="T74" fmla="*/ 78 w 93"/>
                <a:gd name="T75" fmla="*/ 53 h 91"/>
                <a:gd name="T76" fmla="*/ 65 w 93"/>
                <a:gd name="T77" fmla="*/ 55 h 91"/>
                <a:gd name="T78" fmla="*/ 60 w 93"/>
                <a:gd name="T79" fmla="*/ 46 h 91"/>
                <a:gd name="T80" fmla="*/ 73 w 93"/>
                <a:gd name="T81" fmla="*/ 38 h 91"/>
                <a:gd name="T82" fmla="*/ 78 w 93"/>
                <a:gd name="T83" fmla="*/ 42 h 91"/>
                <a:gd name="T84" fmla="*/ 78 w 93"/>
                <a:gd name="T85" fmla="*/ 5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91">
                  <a:moveTo>
                    <a:pt x="89" y="45"/>
                  </a:moveTo>
                  <a:cubicBezTo>
                    <a:pt x="90" y="42"/>
                    <a:pt x="92" y="40"/>
                    <a:pt x="92" y="38"/>
                  </a:cubicBezTo>
                  <a:cubicBezTo>
                    <a:pt x="93" y="35"/>
                    <a:pt x="91" y="32"/>
                    <a:pt x="89" y="31"/>
                  </a:cubicBezTo>
                  <a:cubicBezTo>
                    <a:pt x="87" y="29"/>
                    <a:pt x="85" y="28"/>
                    <a:pt x="82" y="28"/>
                  </a:cubicBezTo>
                  <a:cubicBezTo>
                    <a:pt x="73" y="27"/>
                    <a:pt x="64" y="32"/>
                    <a:pt x="57" y="38"/>
                  </a:cubicBezTo>
                  <a:cubicBezTo>
                    <a:pt x="57" y="37"/>
                    <a:pt x="56" y="37"/>
                    <a:pt x="56" y="36"/>
                  </a:cubicBezTo>
                  <a:cubicBezTo>
                    <a:pt x="59" y="34"/>
                    <a:pt x="62" y="31"/>
                    <a:pt x="64" y="27"/>
                  </a:cubicBezTo>
                  <a:cubicBezTo>
                    <a:pt x="68" y="22"/>
                    <a:pt x="70" y="15"/>
                    <a:pt x="68" y="9"/>
                  </a:cubicBezTo>
                  <a:cubicBezTo>
                    <a:pt x="68" y="5"/>
                    <a:pt x="65" y="3"/>
                    <a:pt x="62" y="2"/>
                  </a:cubicBezTo>
                  <a:cubicBezTo>
                    <a:pt x="57" y="1"/>
                    <a:pt x="52" y="4"/>
                    <a:pt x="47" y="3"/>
                  </a:cubicBezTo>
                  <a:cubicBezTo>
                    <a:pt x="44" y="3"/>
                    <a:pt x="42" y="1"/>
                    <a:pt x="40" y="0"/>
                  </a:cubicBezTo>
                  <a:cubicBezTo>
                    <a:pt x="37" y="0"/>
                    <a:pt x="34" y="1"/>
                    <a:pt x="33" y="3"/>
                  </a:cubicBezTo>
                  <a:cubicBezTo>
                    <a:pt x="31" y="5"/>
                    <a:pt x="30" y="7"/>
                    <a:pt x="30" y="10"/>
                  </a:cubicBezTo>
                  <a:cubicBezTo>
                    <a:pt x="28" y="19"/>
                    <a:pt x="33" y="28"/>
                    <a:pt x="39" y="35"/>
                  </a:cubicBezTo>
                  <a:cubicBezTo>
                    <a:pt x="38" y="36"/>
                    <a:pt x="38" y="36"/>
                    <a:pt x="37" y="37"/>
                  </a:cubicBezTo>
                  <a:cubicBezTo>
                    <a:pt x="35" y="33"/>
                    <a:pt x="32" y="30"/>
                    <a:pt x="28" y="28"/>
                  </a:cubicBezTo>
                  <a:cubicBezTo>
                    <a:pt x="23" y="24"/>
                    <a:pt x="16" y="22"/>
                    <a:pt x="9" y="24"/>
                  </a:cubicBezTo>
                  <a:cubicBezTo>
                    <a:pt x="6" y="24"/>
                    <a:pt x="3" y="27"/>
                    <a:pt x="2" y="30"/>
                  </a:cubicBezTo>
                  <a:cubicBezTo>
                    <a:pt x="1" y="35"/>
                    <a:pt x="5" y="40"/>
                    <a:pt x="4" y="45"/>
                  </a:cubicBezTo>
                  <a:cubicBezTo>
                    <a:pt x="3" y="47"/>
                    <a:pt x="1" y="49"/>
                    <a:pt x="0" y="52"/>
                  </a:cubicBezTo>
                  <a:cubicBezTo>
                    <a:pt x="0" y="54"/>
                    <a:pt x="1" y="57"/>
                    <a:pt x="3" y="59"/>
                  </a:cubicBezTo>
                  <a:cubicBezTo>
                    <a:pt x="5" y="61"/>
                    <a:pt x="7" y="61"/>
                    <a:pt x="10" y="62"/>
                  </a:cubicBezTo>
                  <a:cubicBezTo>
                    <a:pt x="19" y="63"/>
                    <a:pt x="28" y="59"/>
                    <a:pt x="36" y="53"/>
                  </a:cubicBezTo>
                  <a:cubicBezTo>
                    <a:pt x="36" y="54"/>
                    <a:pt x="37" y="54"/>
                    <a:pt x="38" y="55"/>
                  </a:cubicBezTo>
                  <a:cubicBezTo>
                    <a:pt x="34" y="58"/>
                    <a:pt x="31" y="61"/>
                    <a:pt x="29" y="65"/>
                  </a:cubicBezTo>
                  <a:cubicBezTo>
                    <a:pt x="25" y="70"/>
                    <a:pt x="24" y="77"/>
                    <a:pt x="25" y="84"/>
                  </a:cubicBezTo>
                  <a:cubicBezTo>
                    <a:pt x="26" y="87"/>
                    <a:pt x="29" y="89"/>
                    <a:pt x="32" y="90"/>
                  </a:cubicBezTo>
                  <a:cubicBezTo>
                    <a:pt x="37" y="91"/>
                    <a:pt x="42" y="87"/>
                    <a:pt x="47" y="88"/>
                  </a:cubicBezTo>
                  <a:cubicBezTo>
                    <a:pt x="49" y="88"/>
                    <a:pt x="52" y="90"/>
                    <a:pt x="54" y="91"/>
                  </a:cubicBezTo>
                  <a:cubicBezTo>
                    <a:pt x="57" y="91"/>
                    <a:pt x="59" y="90"/>
                    <a:pt x="61" y="88"/>
                  </a:cubicBezTo>
                  <a:cubicBezTo>
                    <a:pt x="63" y="86"/>
                    <a:pt x="64" y="83"/>
                    <a:pt x="64" y="81"/>
                  </a:cubicBezTo>
                  <a:cubicBezTo>
                    <a:pt x="65" y="72"/>
                    <a:pt x="60" y="63"/>
                    <a:pt x="54" y="56"/>
                  </a:cubicBezTo>
                  <a:cubicBezTo>
                    <a:pt x="55" y="56"/>
                    <a:pt x="55" y="55"/>
                    <a:pt x="56" y="54"/>
                  </a:cubicBezTo>
                  <a:cubicBezTo>
                    <a:pt x="59" y="58"/>
                    <a:pt x="62" y="61"/>
                    <a:pt x="66" y="63"/>
                  </a:cubicBezTo>
                  <a:cubicBezTo>
                    <a:pt x="71" y="66"/>
                    <a:pt x="78" y="68"/>
                    <a:pt x="85" y="66"/>
                  </a:cubicBezTo>
                  <a:cubicBezTo>
                    <a:pt x="88" y="65"/>
                    <a:pt x="91" y="63"/>
                    <a:pt x="91" y="59"/>
                  </a:cubicBezTo>
                  <a:cubicBezTo>
                    <a:pt x="93" y="54"/>
                    <a:pt x="89" y="50"/>
                    <a:pt x="89" y="45"/>
                  </a:cubicBezTo>
                  <a:close/>
                  <a:moveTo>
                    <a:pt x="46" y="51"/>
                  </a:moveTo>
                  <a:cubicBezTo>
                    <a:pt x="43" y="50"/>
                    <a:pt x="41" y="48"/>
                    <a:pt x="41" y="45"/>
                  </a:cubicBezTo>
                  <a:cubicBezTo>
                    <a:pt x="42" y="42"/>
                    <a:pt x="44" y="40"/>
                    <a:pt x="47" y="40"/>
                  </a:cubicBezTo>
                  <a:cubicBezTo>
                    <a:pt x="50" y="41"/>
                    <a:pt x="52" y="43"/>
                    <a:pt x="52" y="46"/>
                  </a:cubicBezTo>
                  <a:cubicBezTo>
                    <a:pt x="52" y="49"/>
                    <a:pt x="49" y="51"/>
                    <a:pt x="46" y="51"/>
                  </a:cubicBezTo>
                  <a:close/>
                  <a:moveTo>
                    <a:pt x="39" y="19"/>
                  </a:moveTo>
                  <a:cubicBezTo>
                    <a:pt x="39" y="18"/>
                    <a:pt x="40" y="16"/>
                    <a:pt x="41" y="15"/>
                  </a:cubicBezTo>
                  <a:cubicBezTo>
                    <a:pt x="41" y="14"/>
                    <a:pt x="43" y="14"/>
                    <a:pt x="44" y="14"/>
                  </a:cubicBezTo>
                  <a:cubicBezTo>
                    <a:pt x="45" y="14"/>
                    <a:pt x="46" y="15"/>
                    <a:pt x="48" y="16"/>
                  </a:cubicBezTo>
                  <a:cubicBezTo>
                    <a:pt x="50" y="16"/>
                    <a:pt x="52" y="14"/>
                    <a:pt x="55" y="15"/>
                  </a:cubicBezTo>
                  <a:cubicBezTo>
                    <a:pt x="56" y="15"/>
                    <a:pt x="58" y="16"/>
                    <a:pt x="58" y="18"/>
                  </a:cubicBezTo>
                  <a:cubicBezTo>
                    <a:pt x="59" y="21"/>
                    <a:pt x="58" y="25"/>
                    <a:pt x="56" y="27"/>
                  </a:cubicBezTo>
                  <a:cubicBezTo>
                    <a:pt x="54" y="30"/>
                    <a:pt x="52" y="31"/>
                    <a:pt x="50" y="33"/>
                  </a:cubicBezTo>
                  <a:cubicBezTo>
                    <a:pt x="49" y="33"/>
                    <a:pt x="48" y="33"/>
                    <a:pt x="48" y="33"/>
                  </a:cubicBezTo>
                  <a:cubicBezTo>
                    <a:pt x="47" y="33"/>
                    <a:pt x="46" y="33"/>
                    <a:pt x="45" y="33"/>
                  </a:cubicBezTo>
                  <a:cubicBezTo>
                    <a:pt x="41" y="29"/>
                    <a:pt x="38" y="24"/>
                    <a:pt x="39" y="19"/>
                  </a:cubicBezTo>
                  <a:close/>
                  <a:moveTo>
                    <a:pt x="34" y="47"/>
                  </a:moveTo>
                  <a:cubicBezTo>
                    <a:pt x="30" y="50"/>
                    <a:pt x="24" y="53"/>
                    <a:pt x="19" y="53"/>
                  </a:cubicBezTo>
                  <a:cubicBezTo>
                    <a:pt x="18" y="52"/>
                    <a:pt x="17" y="52"/>
                    <a:pt x="16" y="51"/>
                  </a:cubicBezTo>
                  <a:cubicBezTo>
                    <a:pt x="15" y="50"/>
                    <a:pt x="14" y="49"/>
                    <a:pt x="15" y="48"/>
                  </a:cubicBezTo>
                  <a:cubicBezTo>
                    <a:pt x="15" y="46"/>
                    <a:pt x="16" y="45"/>
                    <a:pt x="16" y="44"/>
                  </a:cubicBezTo>
                  <a:cubicBezTo>
                    <a:pt x="17" y="42"/>
                    <a:pt x="15" y="40"/>
                    <a:pt x="15" y="37"/>
                  </a:cubicBezTo>
                  <a:cubicBezTo>
                    <a:pt x="16" y="35"/>
                    <a:pt x="17" y="34"/>
                    <a:pt x="19" y="34"/>
                  </a:cubicBezTo>
                  <a:cubicBezTo>
                    <a:pt x="22" y="33"/>
                    <a:pt x="26" y="34"/>
                    <a:pt x="28" y="36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4" y="43"/>
                    <a:pt x="34" y="44"/>
                    <a:pt x="34" y="45"/>
                  </a:cubicBezTo>
                  <a:cubicBezTo>
                    <a:pt x="33" y="45"/>
                    <a:pt x="34" y="46"/>
                    <a:pt x="34" y="47"/>
                  </a:cubicBezTo>
                  <a:close/>
                  <a:moveTo>
                    <a:pt x="47" y="58"/>
                  </a:moveTo>
                  <a:cubicBezTo>
                    <a:pt x="51" y="62"/>
                    <a:pt x="55" y="67"/>
                    <a:pt x="54" y="72"/>
                  </a:cubicBezTo>
                  <a:cubicBezTo>
                    <a:pt x="54" y="73"/>
                    <a:pt x="54" y="75"/>
                    <a:pt x="53" y="76"/>
                  </a:cubicBezTo>
                  <a:cubicBezTo>
                    <a:pt x="52" y="77"/>
                    <a:pt x="51" y="77"/>
                    <a:pt x="49" y="77"/>
                  </a:cubicBezTo>
                  <a:cubicBezTo>
                    <a:pt x="48" y="77"/>
                    <a:pt x="47" y="76"/>
                    <a:pt x="46" y="76"/>
                  </a:cubicBezTo>
                  <a:cubicBezTo>
                    <a:pt x="43" y="75"/>
                    <a:pt x="41" y="77"/>
                    <a:pt x="39" y="77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4" y="70"/>
                    <a:pt x="35" y="67"/>
                    <a:pt x="37" y="64"/>
                  </a:cubicBezTo>
                  <a:cubicBezTo>
                    <a:pt x="39" y="62"/>
                    <a:pt x="41" y="60"/>
                    <a:pt x="43" y="58"/>
                  </a:cubicBezTo>
                  <a:cubicBezTo>
                    <a:pt x="44" y="58"/>
                    <a:pt x="45" y="58"/>
                    <a:pt x="46" y="58"/>
                  </a:cubicBezTo>
                  <a:cubicBezTo>
                    <a:pt x="46" y="58"/>
                    <a:pt x="47" y="58"/>
                    <a:pt x="47" y="58"/>
                  </a:cubicBezTo>
                  <a:close/>
                  <a:moveTo>
                    <a:pt x="78" y="53"/>
                  </a:moveTo>
                  <a:cubicBezTo>
                    <a:pt x="78" y="55"/>
                    <a:pt x="76" y="56"/>
                    <a:pt x="75" y="56"/>
                  </a:cubicBezTo>
                  <a:cubicBezTo>
                    <a:pt x="72" y="57"/>
                    <a:pt x="68" y="56"/>
                    <a:pt x="65" y="55"/>
                  </a:cubicBezTo>
                  <a:cubicBezTo>
                    <a:pt x="63" y="53"/>
                    <a:pt x="61" y="51"/>
                    <a:pt x="59" y="49"/>
                  </a:cubicBezTo>
                  <a:cubicBezTo>
                    <a:pt x="59" y="48"/>
                    <a:pt x="60" y="47"/>
                    <a:pt x="60" y="46"/>
                  </a:cubicBezTo>
                  <a:cubicBezTo>
                    <a:pt x="60" y="46"/>
                    <a:pt x="60" y="45"/>
                    <a:pt x="60" y="44"/>
                  </a:cubicBezTo>
                  <a:cubicBezTo>
                    <a:pt x="63" y="40"/>
                    <a:pt x="68" y="37"/>
                    <a:pt x="73" y="38"/>
                  </a:cubicBezTo>
                  <a:cubicBezTo>
                    <a:pt x="75" y="38"/>
                    <a:pt x="76" y="38"/>
                    <a:pt x="77" y="39"/>
                  </a:cubicBezTo>
                  <a:cubicBezTo>
                    <a:pt x="78" y="40"/>
                    <a:pt x="79" y="41"/>
                    <a:pt x="78" y="42"/>
                  </a:cubicBezTo>
                  <a:cubicBezTo>
                    <a:pt x="78" y="44"/>
                    <a:pt x="77" y="45"/>
                    <a:pt x="77" y="46"/>
                  </a:cubicBezTo>
                  <a:cubicBezTo>
                    <a:pt x="77" y="48"/>
                    <a:pt x="78" y="51"/>
                    <a:pt x="78" y="5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2" name="Freeform 270"/>
            <p:cNvSpPr>
              <a:spLocks/>
            </p:cNvSpPr>
            <p:nvPr/>
          </p:nvSpPr>
          <p:spPr bwMode="auto">
            <a:xfrm>
              <a:off x="7288213" y="5243513"/>
              <a:ext cx="30163" cy="36513"/>
            </a:xfrm>
            <a:custGeom>
              <a:avLst/>
              <a:gdLst>
                <a:gd name="T0" fmla="*/ 5 w 8"/>
                <a:gd name="T1" fmla="*/ 3 h 10"/>
                <a:gd name="T2" fmla="*/ 0 w 8"/>
                <a:gd name="T3" fmla="*/ 0 h 10"/>
                <a:gd name="T4" fmla="*/ 2 w 8"/>
                <a:gd name="T5" fmla="*/ 7 h 10"/>
                <a:gd name="T6" fmla="*/ 6 w 8"/>
                <a:gd name="T7" fmla="*/ 10 h 10"/>
                <a:gd name="T8" fmla="*/ 8 w 8"/>
                <a:gd name="T9" fmla="*/ 6 h 10"/>
                <a:gd name="T10" fmla="*/ 5 w 8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5" y="3"/>
                  </a:moveTo>
                  <a:cubicBezTo>
                    <a:pt x="4" y="2"/>
                    <a:pt x="2" y="1"/>
                    <a:pt x="0" y="0"/>
                  </a:cubicBezTo>
                  <a:cubicBezTo>
                    <a:pt x="0" y="0"/>
                    <a:pt x="1" y="5"/>
                    <a:pt x="2" y="7"/>
                  </a:cubicBezTo>
                  <a:cubicBezTo>
                    <a:pt x="3" y="9"/>
                    <a:pt x="4" y="10"/>
                    <a:pt x="6" y="10"/>
                  </a:cubicBezTo>
                  <a:cubicBezTo>
                    <a:pt x="7" y="10"/>
                    <a:pt x="8" y="8"/>
                    <a:pt x="8" y="6"/>
                  </a:cubicBezTo>
                  <a:cubicBezTo>
                    <a:pt x="8" y="5"/>
                    <a:pt x="7" y="4"/>
                    <a:pt x="5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3" name="Freeform 271"/>
            <p:cNvSpPr>
              <a:spLocks/>
            </p:cNvSpPr>
            <p:nvPr/>
          </p:nvSpPr>
          <p:spPr bwMode="auto">
            <a:xfrm>
              <a:off x="7089775" y="5230813"/>
              <a:ext cx="38100" cy="30163"/>
            </a:xfrm>
            <a:custGeom>
              <a:avLst/>
              <a:gdLst>
                <a:gd name="T0" fmla="*/ 0 w 10"/>
                <a:gd name="T1" fmla="*/ 6 h 8"/>
                <a:gd name="T2" fmla="*/ 4 w 10"/>
                <a:gd name="T3" fmla="*/ 8 h 8"/>
                <a:gd name="T4" fmla="*/ 7 w 10"/>
                <a:gd name="T5" fmla="*/ 6 h 8"/>
                <a:gd name="T6" fmla="*/ 10 w 10"/>
                <a:gd name="T7" fmla="*/ 0 h 8"/>
                <a:gd name="T8" fmla="*/ 3 w 10"/>
                <a:gd name="T9" fmla="*/ 2 h 8"/>
                <a:gd name="T10" fmla="*/ 0 w 1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0" y="6"/>
                  </a:move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8" y="4"/>
                    <a:pt x="9" y="2"/>
                    <a:pt x="10" y="0"/>
                  </a:cubicBezTo>
                  <a:cubicBezTo>
                    <a:pt x="10" y="0"/>
                    <a:pt x="5" y="1"/>
                    <a:pt x="3" y="2"/>
                  </a:cubicBezTo>
                  <a:cubicBezTo>
                    <a:pt x="1" y="3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4" name="Freeform 272"/>
            <p:cNvSpPr>
              <a:spLocks/>
            </p:cNvSpPr>
            <p:nvPr/>
          </p:nvSpPr>
          <p:spPr bwMode="auto">
            <a:xfrm>
              <a:off x="7104063" y="5035551"/>
              <a:ext cx="34925" cy="38100"/>
            </a:xfrm>
            <a:custGeom>
              <a:avLst/>
              <a:gdLst>
                <a:gd name="T0" fmla="*/ 3 w 9"/>
                <a:gd name="T1" fmla="*/ 7 h 10"/>
                <a:gd name="T2" fmla="*/ 9 w 9"/>
                <a:gd name="T3" fmla="*/ 10 h 10"/>
                <a:gd name="T4" fmla="*/ 7 w 9"/>
                <a:gd name="T5" fmla="*/ 3 h 10"/>
                <a:gd name="T6" fmla="*/ 3 w 9"/>
                <a:gd name="T7" fmla="*/ 0 h 10"/>
                <a:gd name="T8" fmla="*/ 1 w 9"/>
                <a:gd name="T9" fmla="*/ 4 h 10"/>
                <a:gd name="T10" fmla="*/ 3 w 9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3" y="7"/>
                  </a:moveTo>
                  <a:cubicBezTo>
                    <a:pt x="5" y="8"/>
                    <a:pt x="7" y="9"/>
                    <a:pt x="9" y="10"/>
                  </a:cubicBezTo>
                  <a:cubicBezTo>
                    <a:pt x="9" y="10"/>
                    <a:pt x="8" y="5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5" name="Freeform 273"/>
            <p:cNvSpPr>
              <a:spLocks noEditPoints="1"/>
            </p:cNvSpPr>
            <p:nvPr/>
          </p:nvSpPr>
          <p:spPr bwMode="auto">
            <a:xfrm>
              <a:off x="6038850" y="4738688"/>
              <a:ext cx="520700" cy="522288"/>
            </a:xfrm>
            <a:custGeom>
              <a:avLst/>
              <a:gdLst>
                <a:gd name="T0" fmla="*/ 72 w 139"/>
                <a:gd name="T1" fmla="*/ 89 h 139"/>
                <a:gd name="T2" fmla="*/ 105 w 139"/>
                <a:gd name="T3" fmla="*/ 124 h 139"/>
                <a:gd name="T4" fmla="*/ 136 w 139"/>
                <a:gd name="T5" fmla="*/ 91 h 139"/>
                <a:gd name="T6" fmla="*/ 88 w 139"/>
                <a:gd name="T7" fmla="*/ 66 h 139"/>
                <a:gd name="T8" fmla="*/ 125 w 139"/>
                <a:gd name="T9" fmla="*/ 34 h 139"/>
                <a:gd name="T10" fmla="*/ 92 w 139"/>
                <a:gd name="T11" fmla="*/ 3 h 139"/>
                <a:gd name="T12" fmla="*/ 66 w 139"/>
                <a:gd name="T13" fmla="*/ 50 h 139"/>
                <a:gd name="T14" fmla="*/ 32 w 139"/>
                <a:gd name="T15" fmla="*/ 15 h 139"/>
                <a:gd name="T16" fmla="*/ 2 w 139"/>
                <a:gd name="T17" fmla="*/ 49 h 139"/>
                <a:gd name="T18" fmla="*/ 50 w 139"/>
                <a:gd name="T19" fmla="*/ 72 h 139"/>
                <a:gd name="T20" fmla="*/ 15 w 139"/>
                <a:gd name="T21" fmla="*/ 107 h 139"/>
                <a:gd name="T22" fmla="*/ 49 w 139"/>
                <a:gd name="T23" fmla="*/ 136 h 139"/>
                <a:gd name="T24" fmla="*/ 61 w 139"/>
                <a:gd name="T25" fmla="*/ 87 h 139"/>
                <a:gd name="T26" fmla="*/ 52 w 139"/>
                <a:gd name="T27" fmla="*/ 103 h 139"/>
                <a:gd name="T28" fmla="*/ 57 w 139"/>
                <a:gd name="T29" fmla="*/ 85 h 139"/>
                <a:gd name="T30" fmla="*/ 86 w 139"/>
                <a:gd name="T31" fmla="*/ 79 h 139"/>
                <a:gd name="T32" fmla="*/ 101 w 139"/>
                <a:gd name="T33" fmla="*/ 84 h 139"/>
                <a:gd name="T34" fmla="*/ 94 w 139"/>
                <a:gd name="T35" fmla="*/ 88 h 139"/>
                <a:gd name="T36" fmla="*/ 111 w 139"/>
                <a:gd name="T37" fmla="*/ 78 h 139"/>
                <a:gd name="T38" fmla="*/ 110 w 139"/>
                <a:gd name="T39" fmla="*/ 91 h 139"/>
                <a:gd name="T40" fmla="*/ 88 w 139"/>
                <a:gd name="T41" fmla="*/ 94 h 139"/>
                <a:gd name="T42" fmla="*/ 102 w 139"/>
                <a:gd name="T43" fmla="*/ 92 h 139"/>
                <a:gd name="T44" fmla="*/ 90 w 139"/>
                <a:gd name="T45" fmla="*/ 75 h 139"/>
                <a:gd name="T46" fmla="*/ 52 w 139"/>
                <a:gd name="T47" fmla="*/ 59 h 139"/>
                <a:gd name="T48" fmla="*/ 46 w 139"/>
                <a:gd name="T49" fmla="*/ 60 h 139"/>
                <a:gd name="T50" fmla="*/ 38 w 139"/>
                <a:gd name="T51" fmla="*/ 49 h 139"/>
                <a:gd name="T52" fmla="*/ 54 w 139"/>
                <a:gd name="T53" fmla="*/ 57 h 139"/>
                <a:gd name="T54" fmla="*/ 77 w 139"/>
                <a:gd name="T55" fmla="*/ 52 h 139"/>
                <a:gd name="T56" fmla="*/ 87 w 139"/>
                <a:gd name="T57" fmla="*/ 36 h 139"/>
                <a:gd name="T58" fmla="*/ 81 w 139"/>
                <a:gd name="T59" fmla="*/ 54 h 139"/>
                <a:gd name="T60" fmla="*/ 83 w 139"/>
                <a:gd name="T61" fmla="*/ 24 h 139"/>
                <a:gd name="T62" fmla="*/ 102 w 139"/>
                <a:gd name="T63" fmla="*/ 33 h 139"/>
                <a:gd name="T64" fmla="*/ 85 w 139"/>
                <a:gd name="T65" fmla="*/ 54 h 139"/>
                <a:gd name="T66" fmla="*/ 85 w 139"/>
                <a:gd name="T67" fmla="*/ 34 h 139"/>
                <a:gd name="T68" fmla="*/ 78 w 139"/>
                <a:gd name="T69" fmla="*/ 28 h 139"/>
                <a:gd name="T70" fmla="*/ 24 w 139"/>
                <a:gd name="T71" fmla="*/ 52 h 139"/>
                <a:gd name="T72" fmla="*/ 38 w 139"/>
                <a:gd name="T73" fmla="*/ 35 h 139"/>
                <a:gd name="T74" fmla="*/ 47 w 139"/>
                <a:gd name="T75" fmla="*/ 49 h 139"/>
                <a:gd name="T76" fmla="*/ 42 w 139"/>
                <a:gd name="T77" fmla="*/ 61 h 139"/>
                <a:gd name="T78" fmla="*/ 57 w 139"/>
                <a:gd name="T79" fmla="*/ 63 h 139"/>
                <a:gd name="T80" fmla="*/ 62 w 139"/>
                <a:gd name="T81" fmla="*/ 82 h 139"/>
                <a:gd name="T82" fmla="*/ 48 w 139"/>
                <a:gd name="T83" fmla="*/ 110 h 139"/>
                <a:gd name="T84" fmla="*/ 44 w 139"/>
                <a:gd name="T85" fmla="*/ 88 h 139"/>
                <a:gd name="T86" fmla="*/ 47 w 139"/>
                <a:gd name="T87" fmla="*/ 101 h 139"/>
                <a:gd name="T88" fmla="*/ 63 w 139"/>
                <a:gd name="T89" fmla="*/ 91 h 139"/>
                <a:gd name="T90" fmla="*/ 52 w 139"/>
                <a:gd name="T91" fmla="*/ 11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9" h="139">
                  <a:moveTo>
                    <a:pt x="60" y="137"/>
                  </a:moveTo>
                  <a:cubicBezTo>
                    <a:pt x="64" y="135"/>
                    <a:pt x="67" y="133"/>
                    <a:pt x="69" y="129"/>
                  </a:cubicBezTo>
                  <a:cubicBezTo>
                    <a:pt x="76" y="117"/>
                    <a:pt x="76" y="102"/>
                    <a:pt x="72" y="89"/>
                  </a:cubicBezTo>
                  <a:cubicBezTo>
                    <a:pt x="73" y="88"/>
                    <a:pt x="75" y="88"/>
                    <a:pt x="76" y="88"/>
                  </a:cubicBezTo>
                  <a:cubicBezTo>
                    <a:pt x="77" y="94"/>
                    <a:pt x="79" y="100"/>
                    <a:pt x="82" y="105"/>
                  </a:cubicBezTo>
                  <a:cubicBezTo>
                    <a:pt x="87" y="114"/>
                    <a:pt x="95" y="121"/>
                    <a:pt x="105" y="124"/>
                  </a:cubicBezTo>
                  <a:cubicBezTo>
                    <a:pt x="110" y="125"/>
                    <a:pt x="115" y="124"/>
                    <a:pt x="119" y="120"/>
                  </a:cubicBezTo>
                  <a:cubicBezTo>
                    <a:pt x="124" y="114"/>
                    <a:pt x="122" y="105"/>
                    <a:pt x="127" y="99"/>
                  </a:cubicBezTo>
                  <a:cubicBezTo>
                    <a:pt x="129" y="96"/>
                    <a:pt x="134" y="94"/>
                    <a:pt x="136" y="91"/>
                  </a:cubicBezTo>
                  <a:cubicBezTo>
                    <a:pt x="138" y="88"/>
                    <a:pt x="139" y="84"/>
                    <a:pt x="137" y="80"/>
                  </a:cubicBezTo>
                  <a:cubicBezTo>
                    <a:pt x="136" y="76"/>
                    <a:pt x="133" y="73"/>
                    <a:pt x="130" y="71"/>
                  </a:cubicBezTo>
                  <a:cubicBezTo>
                    <a:pt x="118" y="62"/>
                    <a:pt x="102" y="63"/>
                    <a:pt x="88" y="66"/>
                  </a:cubicBezTo>
                  <a:cubicBezTo>
                    <a:pt x="88" y="65"/>
                    <a:pt x="88" y="64"/>
                    <a:pt x="87" y="63"/>
                  </a:cubicBezTo>
                  <a:cubicBezTo>
                    <a:pt x="94" y="62"/>
                    <a:pt x="100" y="60"/>
                    <a:pt x="106" y="57"/>
                  </a:cubicBezTo>
                  <a:cubicBezTo>
                    <a:pt x="114" y="52"/>
                    <a:pt x="122" y="44"/>
                    <a:pt x="125" y="34"/>
                  </a:cubicBezTo>
                  <a:cubicBezTo>
                    <a:pt x="126" y="29"/>
                    <a:pt x="125" y="24"/>
                    <a:pt x="120" y="20"/>
                  </a:cubicBezTo>
                  <a:cubicBezTo>
                    <a:pt x="115" y="15"/>
                    <a:pt x="106" y="17"/>
                    <a:pt x="100" y="12"/>
                  </a:cubicBezTo>
                  <a:cubicBezTo>
                    <a:pt x="97" y="10"/>
                    <a:pt x="95" y="5"/>
                    <a:pt x="92" y="3"/>
                  </a:cubicBezTo>
                  <a:cubicBezTo>
                    <a:pt x="89" y="0"/>
                    <a:pt x="85" y="0"/>
                    <a:pt x="81" y="2"/>
                  </a:cubicBezTo>
                  <a:cubicBezTo>
                    <a:pt x="77" y="3"/>
                    <a:pt x="74" y="6"/>
                    <a:pt x="72" y="9"/>
                  </a:cubicBezTo>
                  <a:cubicBezTo>
                    <a:pt x="63" y="21"/>
                    <a:pt x="63" y="36"/>
                    <a:pt x="66" y="50"/>
                  </a:cubicBezTo>
                  <a:cubicBezTo>
                    <a:pt x="65" y="50"/>
                    <a:pt x="64" y="51"/>
                    <a:pt x="62" y="51"/>
                  </a:cubicBezTo>
                  <a:cubicBezTo>
                    <a:pt x="61" y="45"/>
                    <a:pt x="59" y="38"/>
                    <a:pt x="55" y="32"/>
                  </a:cubicBezTo>
                  <a:cubicBezTo>
                    <a:pt x="50" y="24"/>
                    <a:pt x="41" y="17"/>
                    <a:pt x="32" y="15"/>
                  </a:cubicBezTo>
                  <a:cubicBezTo>
                    <a:pt x="26" y="14"/>
                    <a:pt x="21" y="15"/>
                    <a:pt x="18" y="20"/>
                  </a:cubicBezTo>
                  <a:cubicBezTo>
                    <a:pt x="13" y="26"/>
                    <a:pt x="15" y="34"/>
                    <a:pt x="11" y="41"/>
                  </a:cubicBezTo>
                  <a:cubicBezTo>
                    <a:pt x="8" y="44"/>
                    <a:pt x="4" y="46"/>
                    <a:pt x="2" y="49"/>
                  </a:cubicBezTo>
                  <a:cubicBezTo>
                    <a:pt x="0" y="52"/>
                    <a:pt x="0" y="57"/>
                    <a:pt x="1" y="60"/>
                  </a:cubicBezTo>
                  <a:cubicBezTo>
                    <a:pt x="3" y="64"/>
                    <a:pt x="6" y="67"/>
                    <a:pt x="9" y="69"/>
                  </a:cubicBezTo>
                  <a:cubicBezTo>
                    <a:pt x="21" y="77"/>
                    <a:pt x="36" y="76"/>
                    <a:pt x="50" y="72"/>
                  </a:cubicBezTo>
                  <a:cubicBezTo>
                    <a:pt x="50" y="73"/>
                    <a:pt x="50" y="75"/>
                    <a:pt x="51" y="76"/>
                  </a:cubicBezTo>
                  <a:cubicBezTo>
                    <a:pt x="44" y="77"/>
                    <a:pt x="38" y="80"/>
                    <a:pt x="32" y="83"/>
                  </a:cubicBezTo>
                  <a:cubicBezTo>
                    <a:pt x="24" y="88"/>
                    <a:pt x="17" y="97"/>
                    <a:pt x="15" y="107"/>
                  </a:cubicBezTo>
                  <a:cubicBezTo>
                    <a:pt x="13" y="112"/>
                    <a:pt x="15" y="117"/>
                    <a:pt x="19" y="121"/>
                  </a:cubicBezTo>
                  <a:cubicBezTo>
                    <a:pt x="26" y="125"/>
                    <a:pt x="34" y="123"/>
                    <a:pt x="41" y="128"/>
                  </a:cubicBezTo>
                  <a:cubicBezTo>
                    <a:pt x="44" y="130"/>
                    <a:pt x="45" y="134"/>
                    <a:pt x="49" y="136"/>
                  </a:cubicBezTo>
                  <a:cubicBezTo>
                    <a:pt x="52" y="139"/>
                    <a:pt x="56" y="139"/>
                    <a:pt x="60" y="137"/>
                  </a:cubicBezTo>
                  <a:close/>
                  <a:moveTo>
                    <a:pt x="59" y="86"/>
                  </a:moveTo>
                  <a:cubicBezTo>
                    <a:pt x="60" y="87"/>
                    <a:pt x="61" y="87"/>
                    <a:pt x="61" y="87"/>
                  </a:cubicBezTo>
                  <a:cubicBezTo>
                    <a:pt x="61" y="89"/>
                    <a:pt x="60" y="91"/>
                    <a:pt x="59" y="93"/>
                  </a:cubicBezTo>
                  <a:cubicBezTo>
                    <a:pt x="58" y="96"/>
                    <a:pt x="57" y="99"/>
                    <a:pt x="55" y="101"/>
                  </a:cubicBezTo>
                  <a:cubicBezTo>
                    <a:pt x="54" y="102"/>
                    <a:pt x="53" y="103"/>
                    <a:pt x="52" y="103"/>
                  </a:cubicBezTo>
                  <a:cubicBezTo>
                    <a:pt x="50" y="102"/>
                    <a:pt x="49" y="102"/>
                    <a:pt x="49" y="101"/>
                  </a:cubicBezTo>
                  <a:cubicBezTo>
                    <a:pt x="48" y="98"/>
                    <a:pt x="50" y="95"/>
                    <a:pt x="51" y="93"/>
                  </a:cubicBezTo>
                  <a:cubicBezTo>
                    <a:pt x="53" y="90"/>
                    <a:pt x="55" y="87"/>
                    <a:pt x="57" y="85"/>
                  </a:cubicBezTo>
                  <a:cubicBezTo>
                    <a:pt x="58" y="85"/>
                    <a:pt x="58" y="86"/>
                    <a:pt x="59" y="86"/>
                  </a:cubicBezTo>
                  <a:close/>
                  <a:moveTo>
                    <a:pt x="84" y="81"/>
                  </a:moveTo>
                  <a:cubicBezTo>
                    <a:pt x="85" y="81"/>
                    <a:pt x="85" y="80"/>
                    <a:pt x="86" y="79"/>
                  </a:cubicBezTo>
                  <a:cubicBezTo>
                    <a:pt x="86" y="79"/>
                    <a:pt x="87" y="78"/>
                    <a:pt x="87" y="77"/>
                  </a:cubicBezTo>
                  <a:cubicBezTo>
                    <a:pt x="89" y="78"/>
                    <a:pt x="92" y="78"/>
                    <a:pt x="94" y="79"/>
                  </a:cubicBezTo>
                  <a:cubicBezTo>
                    <a:pt x="97" y="81"/>
                    <a:pt x="99" y="82"/>
                    <a:pt x="101" y="84"/>
                  </a:cubicBezTo>
                  <a:cubicBezTo>
                    <a:pt x="102" y="85"/>
                    <a:pt x="103" y="86"/>
                    <a:pt x="103" y="87"/>
                  </a:cubicBezTo>
                  <a:cubicBezTo>
                    <a:pt x="103" y="88"/>
                    <a:pt x="102" y="89"/>
                    <a:pt x="101" y="90"/>
                  </a:cubicBezTo>
                  <a:cubicBezTo>
                    <a:pt x="99" y="91"/>
                    <a:pt x="96" y="89"/>
                    <a:pt x="94" y="88"/>
                  </a:cubicBezTo>
                  <a:cubicBezTo>
                    <a:pt x="90" y="86"/>
                    <a:pt x="87" y="84"/>
                    <a:pt x="85" y="82"/>
                  </a:cubicBezTo>
                  <a:cubicBezTo>
                    <a:pt x="85" y="82"/>
                    <a:pt x="84" y="81"/>
                    <a:pt x="84" y="81"/>
                  </a:cubicBezTo>
                  <a:close/>
                  <a:moveTo>
                    <a:pt x="111" y="78"/>
                  </a:moveTo>
                  <a:cubicBezTo>
                    <a:pt x="113" y="79"/>
                    <a:pt x="114" y="80"/>
                    <a:pt x="115" y="82"/>
                  </a:cubicBezTo>
                  <a:cubicBezTo>
                    <a:pt x="115" y="84"/>
                    <a:pt x="115" y="86"/>
                    <a:pt x="114" y="87"/>
                  </a:cubicBezTo>
                  <a:cubicBezTo>
                    <a:pt x="113" y="89"/>
                    <a:pt x="111" y="90"/>
                    <a:pt x="110" y="91"/>
                  </a:cubicBezTo>
                  <a:cubicBezTo>
                    <a:pt x="107" y="94"/>
                    <a:pt x="108" y="98"/>
                    <a:pt x="106" y="101"/>
                  </a:cubicBezTo>
                  <a:cubicBezTo>
                    <a:pt x="104" y="103"/>
                    <a:pt x="101" y="104"/>
                    <a:pt x="99" y="103"/>
                  </a:cubicBezTo>
                  <a:cubicBezTo>
                    <a:pt x="94" y="102"/>
                    <a:pt x="90" y="99"/>
                    <a:pt x="88" y="94"/>
                  </a:cubicBezTo>
                  <a:cubicBezTo>
                    <a:pt x="86" y="91"/>
                    <a:pt x="85" y="88"/>
                    <a:pt x="85" y="85"/>
                  </a:cubicBezTo>
                  <a:cubicBezTo>
                    <a:pt x="87" y="87"/>
                    <a:pt x="89" y="88"/>
                    <a:pt x="92" y="90"/>
                  </a:cubicBezTo>
                  <a:cubicBezTo>
                    <a:pt x="95" y="92"/>
                    <a:pt x="98" y="93"/>
                    <a:pt x="102" y="92"/>
                  </a:cubicBezTo>
                  <a:cubicBezTo>
                    <a:pt x="105" y="91"/>
                    <a:pt x="106" y="88"/>
                    <a:pt x="105" y="85"/>
                  </a:cubicBezTo>
                  <a:cubicBezTo>
                    <a:pt x="104" y="82"/>
                    <a:pt x="101" y="80"/>
                    <a:pt x="98" y="78"/>
                  </a:cubicBezTo>
                  <a:cubicBezTo>
                    <a:pt x="95" y="77"/>
                    <a:pt x="93" y="76"/>
                    <a:pt x="90" y="75"/>
                  </a:cubicBezTo>
                  <a:cubicBezTo>
                    <a:pt x="97" y="73"/>
                    <a:pt x="105" y="73"/>
                    <a:pt x="111" y="78"/>
                  </a:cubicBezTo>
                  <a:close/>
                  <a:moveTo>
                    <a:pt x="54" y="57"/>
                  </a:moveTo>
                  <a:cubicBezTo>
                    <a:pt x="54" y="58"/>
                    <a:pt x="53" y="59"/>
                    <a:pt x="52" y="59"/>
                  </a:cubicBezTo>
                  <a:cubicBezTo>
                    <a:pt x="52" y="60"/>
                    <a:pt x="52" y="60"/>
                    <a:pt x="52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49" y="61"/>
                    <a:pt x="47" y="60"/>
                    <a:pt x="46" y="60"/>
                  </a:cubicBezTo>
                  <a:cubicBezTo>
                    <a:pt x="43" y="58"/>
                    <a:pt x="40" y="57"/>
                    <a:pt x="38" y="55"/>
                  </a:cubicBezTo>
                  <a:cubicBezTo>
                    <a:pt x="37" y="54"/>
                    <a:pt x="36" y="53"/>
                    <a:pt x="36" y="52"/>
                  </a:cubicBezTo>
                  <a:cubicBezTo>
                    <a:pt x="37" y="51"/>
                    <a:pt x="37" y="50"/>
                    <a:pt x="38" y="49"/>
                  </a:cubicBezTo>
                  <a:cubicBezTo>
                    <a:pt x="41" y="48"/>
                    <a:pt x="44" y="50"/>
                    <a:pt x="46" y="51"/>
                  </a:cubicBezTo>
                  <a:cubicBezTo>
                    <a:pt x="49" y="53"/>
                    <a:pt x="52" y="55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lose/>
                  <a:moveTo>
                    <a:pt x="79" y="53"/>
                  </a:moveTo>
                  <a:cubicBezTo>
                    <a:pt x="79" y="52"/>
                    <a:pt x="78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49"/>
                    <a:pt x="78" y="47"/>
                    <a:pt x="79" y="46"/>
                  </a:cubicBezTo>
                  <a:cubicBezTo>
                    <a:pt x="80" y="43"/>
                    <a:pt x="81" y="40"/>
                    <a:pt x="83" y="38"/>
                  </a:cubicBezTo>
                  <a:cubicBezTo>
                    <a:pt x="84" y="37"/>
                    <a:pt x="85" y="36"/>
                    <a:pt x="87" y="36"/>
                  </a:cubicBezTo>
                  <a:cubicBezTo>
                    <a:pt x="88" y="36"/>
                    <a:pt x="89" y="37"/>
                    <a:pt x="89" y="38"/>
                  </a:cubicBezTo>
                  <a:cubicBezTo>
                    <a:pt x="90" y="41"/>
                    <a:pt x="89" y="44"/>
                    <a:pt x="87" y="46"/>
                  </a:cubicBezTo>
                  <a:cubicBezTo>
                    <a:pt x="86" y="49"/>
                    <a:pt x="84" y="52"/>
                    <a:pt x="81" y="54"/>
                  </a:cubicBezTo>
                  <a:cubicBezTo>
                    <a:pt x="81" y="54"/>
                    <a:pt x="80" y="53"/>
                    <a:pt x="79" y="53"/>
                  </a:cubicBezTo>
                  <a:close/>
                  <a:moveTo>
                    <a:pt x="78" y="28"/>
                  </a:moveTo>
                  <a:cubicBezTo>
                    <a:pt x="79" y="26"/>
                    <a:pt x="81" y="25"/>
                    <a:pt x="83" y="24"/>
                  </a:cubicBezTo>
                  <a:cubicBezTo>
                    <a:pt x="84" y="24"/>
                    <a:pt x="87" y="24"/>
                    <a:pt x="88" y="25"/>
                  </a:cubicBezTo>
                  <a:cubicBezTo>
                    <a:pt x="90" y="26"/>
                    <a:pt x="90" y="28"/>
                    <a:pt x="92" y="29"/>
                  </a:cubicBezTo>
                  <a:cubicBezTo>
                    <a:pt x="95" y="32"/>
                    <a:pt x="99" y="31"/>
                    <a:pt x="102" y="33"/>
                  </a:cubicBezTo>
                  <a:cubicBezTo>
                    <a:pt x="104" y="35"/>
                    <a:pt x="105" y="38"/>
                    <a:pt x="104" y="40"/>
                  </a:cubicBezTo>
                  <a:cubicBezTo>
                    <a:pt x="103" y="45"/>
                    <a:pt x="99" y="49"/>
                    <a:pt x="95" y="51"/>
                  </a:cubicBezTo>
                  <a:cubicBezTo>
                    <a:pt x="92" y="53"/>
                    <a:pt x="88" y="54"/>
                    <a:pt x="85" y="54"/>
                  </a:cubicBezTo>
                  <a:cubicBezTo>
                    <a:pt x="86" y="52"/>
                    <a:pt x="88" y="50"/>
                    <a:pt x="89" y="47"/>
                  </a:cubicBezTo>
                  <a:cubicBezTo>
                    <a:pt x="91" y="45"/>
                    <a:pt x="93" y="41"/>
                    <a:pt x="92" y="38"/>
                  </a:cubicBezTo>
                  <a:cubicBezTo>
                    <a:pt x="91" y="35"/>
                    <a:pt x="88" y="33"/>
                    <a:pt x="85" y="34"/>
                  </a:cubicBezTo>
                  <a:cubicBezTo>
                    <a:pt x="81" y="36"/>
                    <a:pt x="79" y="39"/>
                    <a:pt x="78" y="42"/>
                  </a:cubicBezTo>
                  <a:cubicBezTo>
                    <a:pt x="77" y="44"/>
                    <a:pt x="76" y="46"/>
                    <a:pt x="76" y="48"/>
                  </a:cubicBezTo>
                  <a:cubicBezTo>
                    <a:pt x="74" y="41"/>
                    <a:pt x="74" y="33"/>
                    <a:pt x="78" y="28"/>
                  </a:cubicBezTo>
                  <a:close/>
                  <a:moveTo>
                    <a:pt x="27" y="61"/>
                  </a:moveTo>
                  <a:cubicBezTo>
                    <a:pt x="26" y="60"/>
                    <a:pt x="24" y="59"/>
                    <a:pt x="24" y="57"/>
                  </a:cubicBezTo>
                  <a:cubicBezTo>
                    <a:pt x="23" y="55"/>
                    <a:pt x="23" y="53"/>
                    <a:pt x="24" y="52"/>
                  </a:cubicBezTo>
                  <a:cubicBezTo>
                    <a:pt x="25" y="50"/>
                    <a:pt x="27" y="49"/>
                    <a:pt x="28" y="48"/>
                  </a:cubicBezTo>
                  <a:cubicBezTo>
                    <a:pt x="30" y="45"/>
                    <a:pt x="29" y="40"/>
                    <a:pt x="32" y="37"/>
                  </a:cubicBezTo>
                  <a:cubicBezTo>
                    <a:pt x="33" y="35"/>
                    <a:pt x="36" y="34"/>
                    <a:pt x="38" y="35"/>
                  </a:cubicBezTo>
                  <a:cubicBezTo>
                    <a:pt x="43" y="36"/>
                    <a:pt x="47" y="39"/>
                    <a:pt x="50" y="44"/>
                  </a:cubicBezTo>
                  <a:cubicBezTo>
                    <a:pt x="52" y="47"/>
                    <a:pt x="53" y="50"/>
                    <a:pt x="54" y="53"/>
                  </a:cubicBezTo>
                  <a:cubicBezTo>
                    <a:pt x="52" y="52"/>
                    <a:pt x="50" y="50"/>
                    <a:pt x="47" y="49"/>
                  </a:cubicBezTo>
                  <a:cubicBezTo>
                    <a:pt x="45" y="47"/>
                    <a:pt x="41" y="46"/>
                    <a:pt x="38" y="47"/>
                  </a:cubicBezTo>
                  <a:cubicBezTo>
                    <a:pt x="35" y="48"/>
                    <a:pt x="33" y="51"/>
                    <a:pt x="34" y="54"/>
                  </a:cubicBezTo>
                  <a:cubicBezTo>
                    <a:pt x="36" y="57"/>
                    <a:pt x="39" y="59"/>
                    <a:pt x="42" y="61"/>
                  </a:cubicBezTo>
                  <a:cubicBezTo>
                    <a:pt x="44" y="61"/>
                    <a:pt x="46" y="62"/>
                    <a:pt x="48" y="63"/>
                  </a:cubicBezTo>
                  <a:cubicBezTo>
                    <a:pt x="41" y="65"/>
                    <a:pt x="33" y="65"/>
                    <a:pt x="27" y="61"/>
                  </a:cubicBezTo>
                  <a:close/>
                  <a:moveTo>
                    <a:pt x="57" y="63"/>
                  </a:moveTo>
                  <a:cubicBezTo>
                    <a:pt x="61" y="56"/>
                    <a:pt x="70" y="54"/>
                    <a:pt x="76" y="58"/>
                  </a:cubicBezTo>
                  <a:cubicBezTo>
                    <a:pt x="83" y="62"/>
                    <a:pt x="85" y="71"/>
                    <a:pt x="81" y="78"/>
                  </a:cubicBezTo>
                  <a:cubicBezTo>
                    <a:pt x="77" y="84"/>
                    <a:pt x="69" y="86"/>
                    <a:pt x="62" y="82"/>
                  </a:cubicBezTo>
                  <a:cubicBezTo>
                    <a:pt x="55" y="78"/>
                    <a:pt x="53" y="70"/>
                    <a:pt x="57" y="63"/>
                  </a:cubicBezTo>
                  <a:close/>
                  <a:moveTo>
                    <a:pt x="52" y="114"/>
                  </a:moveTo>
                  <a:cubicBezTo>
                    <a:pt x="50" y="113"/>
                    <a:pt x="49" y="111"/>
                    <a:pt x="48" y="110"/>
                  </a:cubicBezTo>
                  <a:cubicBezTo>
                    <a:pt x="44" y="108"/>
                    <a:pt x="40" y="109"/>
                    <a:pt x="37" y="107"/>
                  </a:cubicBezTo>
                  <a:cubicBezTo>
                    <a:pt x="35" y="105"/>
                    <a:pt x="34" y="102"/>
                    <a:pt x="35" y="100"/>
                  </a:cubicBezTo>
                  <a:cubicBezTo>
                    <a:pt x="36" y="95"/>
                    <a:pt x="39" y="91"/>
                    <a:pt x="44" y="88"/>
                  </a:cubicBezTo>
                  <a:cubicBezTo>
                    <a:pt x="47" y="86"/>
                    <a:pt x="50" y="85"/>
                    <a:pt x="54" y="85"/>
                  </a:cubicBezTo>
                  <a:cubicBezTo>
                    <a:pt x="52" y="87"/>
                    <a:pt x="50" y="89"/>
                    <a:pt x="49" y="92"/>
                  </a:cubicBezTo>
                  <a:cubicBezTo>
                    <a:pt x="47" y="94"/>
                    <a:pt x="46" y="98"/>
                    <a:pt x="47" y="101"/>
                  </a:cubicBezTo>
                  <a:cubicBezTo>
                    <a:pt x="48" y="104"/>
                    <a:pt x="51" y="106"/>
                    <a:pt x="54" y="105"/>
                  </a:cubicBezTo>
                  <a:cubicBezTo>
                    <a:pt x="57" y="103"/>
                    <a:pt x="59" y="100"/>
                    <a:pt x="60" y="97"/>
                  </a:cubicBezTo>
                  <a:cubicBezTo>
                    <a:pt x="61" y="95"/>
                    <a:pt x="62" y="93"/>
                    <a:pt x="63" y="91"/>
                  </a:cubicBezTo>
                  <a:cubicBezTo>
                    <a:pt x="65" y="98"/>
                    <a:pt x="65" y="105"/>
                    <a:pt x="61" y="111"/>
                  </a:cubicBezTo>
                  <a:cubicBezTo>
                    <a:pt x="60" y="112"/>
                    <a:pt x="59" y="114"/>
                    <a:pt x="57" y="115"/>
                  </a:cubicBezTo>
                  <a:cubicBezTo>
                    <a:pt x="55" y="115"/>
                    <a:pt x="53" y="115"/>
                    <a:pt x="52" y="11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6" name="Freeform 274"/>
            <p:cNvSpPr>
              <a:spLocks/>
            </p:cNvSpPr>
            <p:nvPr/>
          </p:nvSpPr>
          <p:spPr bwMode="auto">
            <a:xfrm>
              <a:off x="6503988" y="5430838"/>
              <a:ext cx="239713" cy="166688"/>
            </a:xfrm>
            <a:custGeom>
              <a:avLst/>
              <a:gdLst>
                <a:gd name="T0" fmla="*/ 25 w 64"/>
                <a:gd name="T1" fmla="*/ 30 h 44"/>
                <a:gd name="T2" fmla="*/ 4 w 64"/>
                <a:gd name="T3" fmla="*/ 5 h 44"/>
                <a:gd name="T4" fmla="*/ 36 w 64"/>
                <a:gd name="T5" fmla="*/ 12 h 44"/>
                <a:gd name="T6" fmla="*/ 63 w 64"/>
                <a:gd name="T7" fmla="*/ 41 h 44"/>
                <a:gd name="T8" fmla="*/ 61 w 64"/>
                <a:gd name="T9" fmla="*/ 43 h 44"/>
                <a:gd name="T10" fmla="*/ 25 w 64"/>
                <a:gd name="T11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4">
                  <a:moveTo>
                    <a:pt x="25" y="30"/>
                  </a:moveTo>
                  <a:cubicBezTo>
                    <a:pt x="10" y="21"/>
                    <a:pt x="0" y="10"/>
                    <a:pt x="4" y="5"/>
                  </a:cubicBezTo>
                  <a:cubicBezTo>
                    <a:pt x="7" y="0"/>
                    <a:pt x="21" y="3"/>
                    <a:pt x="36" y="12"/>
                  </a:cubicBezTo>
                  <a:cubicBezTo>
                    <a:pt x="47" y="19"/>
                    <a:pt x="58" y="34"/>
                    <a:pt x="63" y="41"/>
                  </a:cubicBezTo>
                  <a:cubicBezTo>
                    <a:pt x="64" y="42"/>
                    <a:pt x="63" y="44"/>
                    <a:pt x="61" y="43"/>
                  </a:cubicBezTo>
                  <a:cubicBezTo>
                    <a:pt x="53" y="42"/>
                    <a:pt x="36" y="37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7" name="Freeform 275"/>
            <p:cNvSpPr>
              <a:spLocks/>
            </p:cNvSpPr>
            <p:nvPr/>
          </p:nvSpPr>
          <p:spPr bwMode="auto">
            <a:xfrm>
              <a:off x="5411788" y="4937126"/>
              <a:ext cx="165100" cy="241300"/>
            </a:xfrm>
            <a:custGeom>
              <a:avLst/>
              <a:gdLst>
                <a:gd name="T0" fmla="*/ 31 w 44"/>
                <a:gd name="T1" fmla="*/ 39 h 64"/>
                <a:gd name="T2" fmla="*/ 6 w 44"/>
                <a:gd name="T3" fmla="*/ 61 h 64"/>
                <a:gd name="T4" fmla="*/ 12 w 44"/>
                <a:gd name="T5" fmla="*/ 28 h 64"/>
                <a:gd name="T6" fmla="*/ 41 w 44"/>
                <a:gd name="T7" fmla="*/ 1 h 64"/>
                <a:gd name="T8" fmla="*/ 44 w 44"/>
                <a:gd name="T9" fmla="*/ 3 h 64"/>
                <a:gd name="T10" fmla="*/ 31 w 44"/>
                <a:gd name="T11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4">
                  <a:moveTo>
                    <a:pt x="31" y="39"/>
                  </a:moveTo>
                  <a:cubicBezTo>
                    <a:pt x="22" y="54"/>
                    <a:pt x="11" y="64"/>
                    <a:pt x="6" y="61"/>
                  </a:cubicBezTo>
                  <a:cubicBezTo>
                    <a:pt x="0" y="58"/>
                    <a:pt x="3" y="43"/>
                    <a:pt x="12" y="28"/>
                  </a:cubicBezTo>
                  <a:cubicBezTo>
                    <a:pt x="19" y="17"/>
                    <a:pt x="34" y="6"/>
                    <a:pt x="41" y="1"/>
                  </a:cubicBezTo>
                  <a:cubicBezTo>
                    <a:pt x="43" y="0"/>
                    <a:pt x="44" y="1"/>
                    <a:pt x="44" y="3"/>
                  </a:cubicBezTo>
                  <a:cubicBezTo>
                    <a:pt x="42" y="11"/>
                    <a:pt x="38" y="28"/>
                    <a:pt x="31" y="3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8" name="Freeform 276"/>
            <p:cNvSpPr>
              <a:spLocks/>
            </p:cNvSpPr>
            <p:nvPr/>
          </p:nvSpPr>
          <p:spPr bwMode="auto">
            <a:xfrm>
              <a:off x="6834188" y="4665663"/>
              <a:ext cx="127000" cy="188913"/>
            </a:xfrm>
            <a:custGeom>
              <a:avLst/>
              <a:gdLst>
                <a:gd name="T0" fmla="*/ 24 w 34"/>
                <a:gd name="T1" fmla="*/ 31 h 50"/>
                <a:gd name="T2" fmla="*/ 4 w 34"/>
                <a:gd name="T3" fmla="*/ 48 h 50"/>
                <a:gd name="T4" fmla="*/ 9 w 34"/>
                <a:gd name="T5" fmla="*/ 23 h 50"/>
                <a:gd name="T6" fmla="*/ 32 w 34"/>
                <a:gd name="T7" fmla="*/ 1 h 50"/>
                <a:gd name="T8" fmla="*/ 34 w 34"/>
                <a:gd name="T9" fmla="*/ 3 h 50"/>
                <a:gd name="T10" fmla="*/ 24 w 34"/>
                <a:gd name="T11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0">
                  <a:moveTo>
                    <a:pt x="24" y="31"/>
                  </a:moveTo>
                  <a:cubicBezTo>
                    <a:pt x="17" y="43"/>
                    <a:pt x="8" y="50"/>
                    <a:pt x="4" y="48"/>
                  </a:cubicBezTo>
                  <a:cubicBezTo>
                    <a:pt x="0" y="46"/>
                    <a:pt x="2" y="34"/>
                    <a:pt x="9" y="23"/>
                  </a:cubicBezTo>
                  <a:cubicBezTo>
                    <a:pt x="15" y="14"/>
                    <a:pt x="27" y="5"/>
                    <a:pt x="32" y="1"/>
                  </a:cubicBezTo>
                  <a:cubicBezTo>
                    <a:pt x="33" y="0"/>
                    <a:pt x="34" y="1"/>
                    <a:pt x="34" y="3"/>
                  </a:cubicBezTo>
                  <a:cubicBezTo>
                    <a:pt x="33" y="9"/>
                    <a:pt x="29" y="22"/>
                    <a:pt x="24" y="3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9" name="Freeform 277"/>
            <p:cNvSpPr>
              <a:spLocks/>
            </p:cNvSpPr>
            <p:nvPr/>
          </p:nvSpPr>
          <p:spPr bwMode="auto">
            <a:xfrm>
              <a:off x="7672388" y="4956176"/>
              <a:ext cx="206375" cy="82550"/>
            </a:xfrm>
            <a:custGeom>
              <a:avLst/>
              <a:gdLst>
                <a:gd name="T0" fmla="*/ 27 w 55"/>
                <a:gd name="T1" fmla="*/ 19 h 22"/>
                <a:gd name="T2" fmla="*/ 1 w 55"/>
                <a:gd name="T3" fmla="*/ 17 h 22"/>
                <a:gd name="T4" fmla="*/ 23 w 55"/>
                <a:gd name="T5" fmla="*/ 2 h 22"/>
                <a:gd name="T6" fmla="*/ 54 w 55"/>
                <a:gd name="T7" fmla="*/ 3 h 22"/>
                <a:gd name="T8" fmla="*/ 54 w 55"/>
                <a:gd name="T9" fmla="*/ 6 h 22"/>
                <a:gd name="T10" fmla="*/ 27 w 55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2">
                  <a:moveTo>
                    <a:pt x="27" y="19"/>
                  </a:moveTo>
                  <a:cubicBezTo>
                    <a:pt x="14" y="22"/>
                    <a:pt x="2" y="21"/>
                    <a:pt x="1" y="17"/>
                  </a:cubicBezTo>
                  <a:cubicBezTo>
                    <a:pt x="0" y="12"/>
                    <a:pt x="9" y="6"/>
                    <a:pt x="23" y="2"/>
                  </a:cubicBezTo>
                  <a:cubicBezTo>
                    <a:pt x="33" y="0"/>
                    <a:pt x="47" y="2"/>
                    <a:pt x="54" y="3"/>
                  </a:cubicBezTo>
                  <a:cubicBezTo>
                    <a:pt x="55" y="4"/>
                    <a:pt x="55" y="5"/>
                    <a:pt x="54" y="6"/>
                  </a:cubicBezTo>
                  <a:cubicBezTo>
                    <a:pt x="49" y="9"/>
                    <a:pt x="37" y="16"/>
                    <a:pt x="2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366" name="组合 47365"/>
          <p:cNvGrpSpPr/>
          <p:nvPr/>
        </p:nvGrpSpPr>
        <p:grpSpPr>
          <a:xfrm>
            <a:off x="8607136" y="-226103"/>
            <a:ext cx="3633423" cy="1526140"/>
            <a:chOff x="5354638" y="22225"/>
            <a:chExt cx="6769101" cy="2843213"/>
          </a:xfrm>
        </p:grpSpPr>
        <p:sp>
          <p:nvSpPr>
            <p:cNvPr id="47294" name="Freeform 281"/>
            <p:cNvSpPr>
              <a:spLocks/>
            </p:cNvSpPr>
            <p:nvPr/>
          </p:nvSpPr>
          <p:spPr bwMode="auto">
            <a:xfrm>
              <a:off x="7461251" y="22225"/>
              <a:ext cx="4662488" cy="2157413"/>
            </a:xfrm>
            <a:custGeom>
              <a:avLst/>
              <a:gdLst>
                <a:gd name="T0" fmla="*/ 1230 w 1241"/>
                <a:gd name="T1" fmla="*/ 475 h 573"/>
                <a:gd name="T2" fmla="*/ 1077 w 1241"/>
                <a:gd name="T3" fmla="*/ 366 h 573"/>
                <a:gd name="T4" fmla="*/ 1040 w 1241"/>
                <a:gd name="T5" fmla="*/ 349 h 573"/>
                <a:gd name="T6" fmla="*/ 1034 w 1241"/>
                <a:gd name="T7" fmla="*/ 341 h 573"/>
                <a:gd name="T8" fmla="*/ 977 w 1241"/>
                <a:gd name="T9" fmla="*/ 248 h 573"/>
                <a:gd name="T10" fmla="*/ 966 w 1241"/>
                <a:gd name="T11" fmla="*/ 235 h 573"/>
                <a:gd name="T12" fmla="*/ 957 w 1241"/>
                <a:gd name="T13" fmla="*/ 245 h 573"/>
                <a:gd name="T14" fmla="*/ 969 w 1241"/>
                <a:gd name="T15" fmla="*/ 264 h 573"/>
                <a:gd name="T16" fmla="*/ 1006 w 1241"/>
                <a:gd name="T17" fmla="*/ 337 h 573"/>
                <a:gd name="T18" fmla="*/ 833 w 1241"/>
                <a:gd name="T19" fmla="*/ 308 h 573"/>
                <a:gd name="T20" fmla="*/ 793 w 1241"/>
                <a:gd name="T21" fmla="*/ 278 h 573"/>
                <a:gd name="T22" fmla="*/ 640 w 1241"/>
                <a:gd name="T23" fmla="*/ 143 h 573"/>
                <a:gd name="T24" fmla="*/ 635 w 1241"/>
                <a:gd name="T25" fmla="*/ 139 h 573"/>
                <a:gd name="T26" fmla="*/ 637 w 1241"/>
                <a:gd name="T27" fmla="*/ 139 h 573"/>
                <a:gd name="T28" fmla="*/ 630 w 1241"/>
                <a:gd name="T29" fmla="*/ 121 h 573"/>
                <a:gd name="T30" fmla="*/ 619 w 1241"/>
                <a:gd name="T31" fmla="*/ 53 h 573"/>
                <a:gd name="T32" fmla="*/ 581 w 1241"/>
                <a:gd name="T33" fmla="*/ 0 h 573"/>
                <a:gd name="T34" fmla="*/ 578 w 1241"/>
                <a:gd name="T35" fmla="*/ 0 h 573"/>
                <a:gd name="T36" fmla="*/ 609 w 1241"/>
                <a:gd name="T37" fmla="*/ 57 h 573"/>
                <a:gd name="T38" fmla="*/ 611 w 1241"/>
                <a:gd name="T39" fmla="*/ 122 h 573"/>
                <a:gd name="T40" fmla="*/ 463 w 1241"/>
                <a:gd name="T41" fmla="*/ 50 h 573"/>
                <a:gd name="T42" fmla="*/ 456 w 1241"/>
                <a:gd name="T43" fmla="*/ 50 h 573"/>
                <a:gd name="T44" fmla="*/ 627 w 1241"/>
                <a:gd name="T45" fmla="*/ 156 h 573"/>
                <a:gd name="T46" fmla="*/ 771 w 1241"/>
                <a:gd name="T47" fmla="*/ 301 h 573"/>
                <a:gd name="T48" fmla="*/ 776 w 1241"/>
                <a:gd name="T49" fmla="*/ 306 h 573"/>
                <a:gd name="T50" fmla="*/ 690 w 1241"/>
                <a:gd name="T51" fmla="*/ 307 h 573"/>
                <a:gd name="T52" fmla="*/ 492 w 1241"/>
                <a:gd name="T53" fmla="*/ 316 h 573"/>
                <a:gd name="T54" fmla="*/ 457 w 1241"/>
                <a:gd name="T55" fmla="*/ 296 h 573"/>
                <a:gd name="T56" fmla="*/ 341 w 1241"/>
                <a:gd name="T57" fmla="*/ 209 h 573"/>
                <a:gd name="T58" fmla="*/ 294 w 1241"/>
                <a:gd name="T59" fmla="*/ 183 h 573"/>
                <a:gd name="T60" fmla="*/ 288 w 1241"/>
                <a:gd name="T61" fmla="*/ 193 h 573"/>
                <a:gd name="T62" fmla="*/ 332 w 1241"/>
                <a:gd name="T63" fmla="*/ 222 h 573"/>
                <a:gd name="T64" fmla="*/ 438 w 1241"/>
                <a:gd name="T65" fmla="*/ 317 h 573"/>
                <a:gd name="T66" fmla="*/ 289 w 1241"/>
                <a:gd name="T67" fmla="*/ 309 h 573"/>
                <a:gd name="T68" fmla="*/ 7 w 1241"/>
                <a:gd name="T69" fmla="*/ 214 h 573"/>
                <a:gd name="T70" fmla="*/ 7 w 1241"/>
                <a:gd name="T71" fmla="*/ 221 h 573"/>
                <a:gd name="T72" fmla="*/ 285 w 1241"/>
                <a:gd name="T73" fmla="*/ 332 h 573"/>
                <a:gd name="T74" fmla="*/ 209 w 1241"/>
                <a:gd name="T75" fmla="*/ 382 h 573"/>
                <a:gd name="T76" fmla="*/ 166 w 1241"/>
                <a:gd name="T77" fmla="*/ 402 h 573"/>
                <a:gd name="T78" fmla="*/ 165 w 1241"/>
                <a:gd name="T79" fmla="*/ 409 h 573"/>
                <a:gd name="T80" fmla="*/ 215 w 1241"/>
                <a:gd name="T81" fmla="*/ 393 h 573"/>
                <a:gd name="T82" fmla="*/ 304 w 1241"/>
                <a:gd name="T83" fmla="*/ 345 h 573"/>
                <a:gd name="T84" fmla="*/ 321 w 1241"/>
                <a:gd name="T85" fmla="*/ 336 h 573"/>
                <a:gd name="T86" fmla="*/ 661 w 1241"/>
                <a:gd name="T87" fmla="*/ 338 h 573"/>
                <a:gd name="T88" fmla="*/ 1023 w 1241"/>
                <a:gd name="T89" fmla="*/ 397 h 573"/>
                <a:gd name="T90" fmla="*/ 1057 w 1241"/>
                <a:gd name="T91" fmla="*/ 417 h 573"/>
                <a:gd name="T92" fmla="*/ 1054 w 1241"/>
                <a:gd name="T93" fmla="*/ 417 h 573"/>
                <a:gd name="T94" fmla="*/ 866 w 1241"/>
                <a:gd name="T95" fmla="*/ 470 h 573"/>
                <a:gd name="T96" fmla="*/ 744 w 1241"/>
                <a:gd name="T97" fmla="*/ 479 h 573"/>
                <a:gd name="T98" fmla="*/ 754 w 1241"/>
                <a:gd name="T99" fmla="*/ 490 h 573"/>
                <a:gd name="T100" fmla="*/ 870 w 1241"/>
                <a:gd name="T101" fmla="*/ 491 h 573"/>
                <a:gd name="T102" fmla="*/ 1062 w 1241"/>
                <a:gd name="T103" fmla="*/ 454 h 573"/>
                <a:gd name="T104" fmla="*/ 1102 w 1241"/>
                <a:gd name="T105" fmla="*/ 450 h 573"/>
                <a:gd name="T106" fmla="*/ 1166 w 1241"/>
                <a:gd name="T107" fmla="*/ 506 h 573"/>
                <a:gd name="T108" fmla="*/ 1240 w 1241"/>
                <a:gd name="T109" fmla="*/ 573 h 573"/>
                <a:gd name="T110" fmla="*/ 1241 w 1241"/>
                <a:gd name="T111" fmla="*/ 484 h 573"/>
                <a:gd name="T112" fmla="*/ 1230 w 1241"/>
                <a:gd name="T113" fmla="*/ 475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1" h="573">
                  <a:moveTo>
                    <a:pt x="1230" y="475"/>
                  </a:moveTo>
                  <a:cubicBezTo>
                    <a:pt x="1183" y="435"/>
                    <a:pt x="1136" y="395"/>
                    <a:pt x="1077" y="366"/>
                  </a:cubicBezTo>
                  <a:cubicBezTo>
                    <a:pt x="1065" y="360"/>
                    <a:pt x="1053" y="354"/>
                    <a:pt x="1040" y="349"/>
                  </a:cubicBezTo>
                  <a:cubicBezTo>
                    <a:pt x="1038" y="347"/>
                    <a:pt x="1036" y="344"/>
                    <a:pt x="1034" y="341"/>
                  </a:cubicBezTo>
                  <a:cubicBezTo>
                    <a:pt x="1015" y="310"/>
                    <a:pt x="998" y="275"/>
                    <a:pt x="977" y="248"/>
                  </a:cubicBezTo>
                  <a:cubicBezTo>
                    <a:pt x="974" y="243"/>
                    <a:pt x="970" y="239"/>
                    <a:pt x="966" y="235"/>
                  </a:cubicBezTo>
                  <a:cubicBezTo>
                    <a:pt x="948" y="215"/>
                    <a:pt x="940" y="223"/>
                    <a:pt x="957" y="245"/>
                  </a:cubicBezTo>
                  <a:cubicBezTo>
                    <a:pt x="961" y="251"/>
                    <a:pt x="965" y="257"/>
                    <a:pt x="969" y="264"/>
                  </a:cubicBezTo>
                  <a:cubicBezTo>
                    <a:pt x="982" y="286"/>
                    <a:pt x="994" y="312"/>
                    <a:pt x="1006" y="337"/>
                  </a:cubicBezTo>
                  <a:cubicBezTo>
                    <a:pt x="951" y="321"/>
                    <a:pt x="892" y="312"/>
                    <a:pt x="833" y="308"/>
                  </a:cubicBezTo>
                  <a:cubicBezTo>
                    <a:pt x="818" y="300"/>
                    <a:pt x="805" y="289"/>
                    <a:pt x="793" y="278"/>
                  </a:cubicBezTo>
                  <a:cubicBezTo>
                    <a:pt x="742" y="233"/>
                    <a:pt x="693" y="185"/>
                    <a:pt x="640" y="143"/>
                  </a:cubicBezTo>
                  <a:cubicBezTo>
                    <a:pt x="638" y="142"/>
                    <a:pt x="636" y="141"/>
                    <a:pt x="635" y="139"/>
                  </a:cubicBezTo>
                  <a:cubicBezTo>
                    <a:pt x="637" y="139"/>
                    <a:pt x="637" y="139"/>
                    <a:pt x="637" y="139"/>
                  </a:cubicBezTo>
                  <a:cubicBezTo>
                    <a:pt x="633" y="134"/>
                    <a:pt x="631" y="128"/>
                    <a:pt x="630" y="121"/>
                  </a:cubicBezTo>
                  <a:cubicBezTo>
                    <a:pt x="627" y="98"/>
                    <a:pt x="625" y="75"/>
                    <a:pt x="619" y="53"/>
                  </a:cubicBezTo>
                  <a:cubicBezTo>
                    <a:pt x="613" y="32"/>
                    <a:pt x="602" y="12"/>
                    <a:pt x="581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97" y="13"/>
                    <a:pt x="605" y="34"/>
                    <a:pt x="609" y="57"/>
                  </a:cubicBezTo>
                  <a:cubicBezTo>
                    <a:pt x="611" y="78"/>
                    <a:pt x="610" y="100"/>
                    <a:pt x="611" y="122"/>
                  </a:cubicBezTo>
                  <a:cubicBezTo>
                    <a:pt x="565" y="89"/>
                    <a:pt x="515" y="63"/>
                    <a:pt x="463" y="50"/>
                  </a:cubicBezTo>
                  <a:cubicBezTo>
                    <a:pt x="456" y="50"/>
                    <a:pt x="456" y="50"/>
                    <a:pt x="456" y="50"/>
                  </a:cubicBezTo>
                  <a:cubicBezTo>
                    <a:pt x="519" y="70"/>
                    <a:pt x="576" y="110"/>
                    <a:pt x="627" y="156"/>
                  </a:cubicBezTo>
                  <a:cubicBezTo>
                    <a:pt x="678" y="201"/>
                    <a:pt x="723" y="253"/>
                    <a:pt x="771" y="301"/>
                  </a:cubicBezTo>
                  <a:cubicBezTo>
                    <a:pt x="773" y="303"/>
                    <a:pt x="774" y="304"/>
                    <a:pt x="776" y="306"/>
                  </a:cubicBezTo>
                  <a:cubicBezTo>
                    <a:pt x="747" y="306"/>
                    <a:pt x="718" y="306"/>
                    <a:pt x="690" y="307"/>
                  </a:cubicBezTo>
                  <a:cubicBezTo>
                    <a:pt x="624" y="309"/>
                    <a:pt x="558" y="314"/>
                    <a:pt x="492" y="316"/>
                  </a:cubicBezTo>
                  <a:cubicBezTo>
                    <a:pt x="479" y="312"/>
                    <a:pt x="468" y="305"/>
                    <a:pt x="457" y="296"/>
                  </a:cubicBezTo>
                  <a:cubicBezTo>
                    <a:pt x="418" y="267"/>
                    <a:pt x="382" y="235"/>
                    <a:pt x="341" y="209"/>
                  </a:cubicBezTo>
                  <a:cubicBezTo>
                    <a:pt x="326" y="200"/>
                    <a:pt x="311" y="191"/>
                    <a:pt x="294" y="183"/>
                  </a:cubicBezTo>
                  <a:cubicBezTo>
                    <a:pt x="267" y="171"/>
                    <a:pt x="262" y="178"/>
                    <a:pt x="288" y="193"/>
                  </a:cubicBezTo>
                  <a:cubicBezTo>
                    <a:pt x="303" y="202"/>
                    <a:pt x="318" y="212"/>
                    <a:pt x="332" y="222"/>
                  </a:cubicBezTo>
                  <a:cubicBezTo>
                    <a:pt x="369" y="251"/>
                    <a:pt x="403" y="286"/>
                    <a:pt x="438" y="317"/>
                  </a:cubicBezTo>
                  <a:cubicBezTo>
                    <a:pt x="388" y="318"/>
                    <a:pt x="338" y="316"/>
                    <a:pt x="289" y="309"/>
                  </a:cubicBezTo>
                  <a:cubicBezTo>
                    <a:pt x="187" y="296"/>
                    <a:pt x="90" y="263"/>
                    <a:pt x="7" y="214"/>
                  </a:cubicBezTo>
                  <a:cubicBezTo>
                    <a:pt x="0" y="210"/>
                    <a:pt x="0" y="217"/>
                    <a:pt x="7" y="221"/>
                  </a:cubicBezTo>
                  <a:cubicBezTo>
                    <a:pt x="85" y="271"/>
                    <a:pt x="190" y="318"/>
                    <a:pt x="285" y="332"/>
                  </a:cubicBezTo>
                  <a:cubicBezTo>
                    <a:pt x="260" y="349"/>
                    <a:pt x="235" y="368"/>
                    <a:pt x="209" y="382"/>
                  </a:cubicBezTo>
                  <a:cubicBezTo>
                    <a:pt x="195" y="390"/>
                    <a:pt x="181" y="397"/>
                    <a:pt x="166" y="402"/>
                  </a:cubicBezTo>
                  <a:cubicBezTo>
                    <a:pt x="149" y="407"/>
                    <a:pt x="150" y="412"/>
                    <a:pt x="165" y="409"/>
                  </a:cubicBezTo>
                  <a:cubicBezTo>
                    <a:pt x="182" y="406"/>
                    <a:pt x="199" y="400"/>
                    <a:pt x="215" y="393"/>
                  </a:cubicBezTo>
                  <a:cubicBezTo>
                    <a:pt x="245" y="379"/>
                    <a:pt x="274" y="361"/>
                    <a:pt x="304" y="345"/>
                  </a:cubicBezTo>
                  <a:cubicBezTo>
                    <a:pt x="309" y="341"/>
                    <a:pt x="315" y="338"/>
                    <a:pt x="321" y="336"/>
                  </a:cubicBezTo>
                  <a:cubicBezTo>
                    <a:pt x="434" y="349"/>
                    <a:pt x="547" y="342"/>
                    <a:pt x="661" y="338"/>
                  </a:cubicBezTo>
                  <a:cubicBezTo>
                    <a:pt x="786" y="333"/>
                    <a:pt x="918" y="341"/>
                    <a:pt x="1023" y="397"/>
                  </a:cubicBezTo>
                  <a:cubicBezTo>
                    <a:pt x="1035" y="403"/>
                    <a:pt x="1046" y="409"/>
                    <a:pt x="1057" y="417"/>
                  </a:cubicBezTo>
                  <a:cubicBezTo>
                    <a:pt x="1056" y="417"/>
                    <a:pt x="1055" y="417"/>
                    <a:pt x="1054" y="417"/>
                  </a:cubicBezTo>
                  <a:cubicBezTo>
                    <a:pt x="991" y="435"/>
                    <a:pt x="929" y="457"/>
                    <a:pt x="866" y="470"/>
                  </a:cubicBezTo>
                  <a:cubicBezTo>
                    <a:pt x="826" y="478"/>
                    <a:pt x="785" y="482"/>
                    <a:pt x="744" y="479"/>
                  </a:cubicBezTo>
                  <a:cubicBezTo>
                    <a:pt x="720" y="477"/>
                    <a:pt x="728" y="487"/>
                    <a:pt x="754" y="490"/>
                  </a:cubicBezTo>
                  <a:cubicBezTo>
                    <a:pt x="793" y="496"/>
                    <a:pt x="832" y="495"/>
                    <a:pt x="870" y="491"/>
                  </a:cubicBezTo>
                  <a:cubicBezTo>
                    <a:pt x="935" y="483"/>
                    <a:pt x="998" y="466"/>
                    <a:pt x="1062" y="454"/>
                  </a:cubicBezTo>
                  <a:cubicBezTo>
                    <a:pt x="1075" y="452"/>
                    <a:pt x="1089" y="449"/>
                    <a:pt x="1102" y="450"/>
                  </a:cubicBezTo>
                  <a:cubicBezTo>
                    <a:pt x="1124" y="467"/>
                    <a:pt x="1145" y="487"/>
                    <a:pt x="1166" y="506"/>
                  </a:cubicBezTo>
                  <a:cubicBezTo>
                    <a:pt x="1191" y="528"/>
                    <a:pt x="1240" y="573"/>
                    <a:pt x="1240" y="573"/>
                  </a:cubicBezTo>
                  <a:cubicBezTo>
                    <a:pt x="1241" y="484"/>
                    <a:pt x="1241" y="484"/>
                    <a:pt x="1241" y="484"/>
                  </a:cubicBezTo>
                  <a:cubicBezTo>
                    <a:pt x="1241" y="484"/>
                    <a:pt x="1234" y="478"/>
                    <a:pt x="1230" y="47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5" name="Freeform 282"/>
            <p:cNvSpPr>
              <a:spLocks noEditPoints="1"/>
            </p:cNvSpPr>
            <p:nvPr/>
          </p:nvSpPr>
          <p:spPr bwMode="auto">
            <a:xfrm>
              <a:off x="10587038" y="312738"/>
              <a:ext cx="690563" cy="700088"/>
            </a:xfrm>
            <a:custGeom>
              <a:avLst/>
              <a:gdLst>
                <a:gd name="T0" fmla="*/ 115 w 184"/>
                <a:gd name="T1" fmla="*/ 84 h 186"/>
                <a:gd name="T2" fmla="*/ 150 w 184"/>
                <a:gd name="T3" fmla="*/ 33 h 186"/>
                <a:gd name="T4" fmla="*/ 100 w 184"/>
                <a:gd name="T5" fmla="*/ 2 h 186"/>
                <a:gd name="T6" fmla="*/ 82 w 184"/>
                <a:gd name="T7" fmla="*/ 70 h 186"/>
                <a:gd name="T8" fmla="*/ 32 w 184"/>
                <a:gd name="T9" fmla="*/ 32 h 186"/>
                <a:gd name="T10" fmla="*/ 2 w 184"/>
                <a:gd name="T11" fmla="*/ 82 h 186"/>
                <a:gd name="T12" fmla="*/ 69 w 184"/>
                <a:gd name="T13" fmla="*/ 102 h 186"/>
                <a:gd name="T14" fmla="*/ 34 w 184"/>
                <a:gd name="T15" fmla="*/ 156 h 186"/>
                <a:gd name="T16" fmla="*/ 86 w 184"/>
                <a:gd name="T17" fmla="*/ 184 h 186"/>
                <a:gd name="T18" fmla="*/ 101 w 184"/>
                <a:gd name="T19" fmla="*/ 117 h 186"/>
                <a:gd name="T20" fmla="*/ 154 w 184"/>
                <a:gd name="T21" fmla="*/ 152 h 186"/>
                <a:gd name="T22" fmla="*/ 182 w 184"/>
                <a:gd name="T23" fmla="*/ 101 h 186"/>
                <a:gd name="T24" fmla="*/ 117 w 184"/>
                <a:gd name="T25" fmla="*/ 98 h 186"/>
                <a:gd name="T26" fmla="*/ 139 w 184"/>
                <a:gd name="T27" fmla="*/ 106 h 186"/>
                <a:gd name="T28" fmla="*/ 114 w 184"/>
                <a:gd name="T29" fmla="*/ 104 h 186"/>
                <a:gd name="T30" fmla="*/ 100 w 184"/>
                <a:gd name="T31" fmla="*/ 69 h 186"/>
                <a:gd name="T32" fmla="*/ 101 w 184"/>
                <a:gd name="T33" fmla="*/ 48 h 186"/>
                <a:gd name="T34" fmla="*/ 108 w 184"/>
                <a:gd name="T35" fmla="*/ 57 h 186"/>
                <a:gd name="T36" fmla="*/ 90 w 184"/>
                <a:gd name="T37" fmla="*/ 38 h 186"/>
                <a:gd name="T38" fmla="*/ 108 w 184"/>
                <a:gd name="T39" fmla="*/ 36 h 186"/>
                <a:gd name="T40" fmla="*/ 118 w 184"/>
                <a:gd name="T41" fmla="*/ 63 h 186"/>
                <a:gd name="T42" fmla="*/ 111 w 184"/>
                <a:gd name="T43" fmla="*/ 46 h 186"/>
                <a:gd name="T44" fmla="*/ 93 w 184"/>
                <a:gd name="T45" fmla="*/ 65 h 186"/>
                <a:gd name="T46" fmla="*/ 84 w 184"/>
                <a:gd name="T47" fmla="*/ 117 h 186"/>
                <a:gd name="T48" fmla="*/ 86 w 184"/>
                <a:gd name="T49" fmla="*/ 126 h 186"/>
                <a:gd name="T50" fmla="*/ 76 w 184"/>
                <a:gd name="T51" fmla="*/ 138 h 186"/>
                <a:gd name="T52" fmla="*/ 81 w 184"/>
                <a:gd name="T53" fmla="*/ 116 h 186"/>
                <a:gd name="T54" fmla="*/ 67 w 184"/>
                <a:gd name="T55" fmla="*/ 88 h 186"/>
                <a:gd name="T56" fmla="*/ 45 w 184"/>
                <a:gd name="T57" fmla="*/ 80 h 186"/>
                <a:gd name="T58" fmla="*/ 70 w 184"/>
                <a:gd name="T59" fmla="*/ 82 h 186"/>
                <a:gd name="T60" fmla="*/ 31 w 184"/>
                <a:gd name="T61" fmla="*/ 88 h 186"/>
                <a:gd name="T62" fmla="*/ 37 w 184"/>
                <a:gd name="T63" fmla="*/ 61 h 186"/>
                <a:gd name="T64" fmla="*/ 68 w 184"/>
                <a:gd name="T65" fmla="*/ 78 h 186"/>
                <a:gd name="T66" fmla="*/ 44 w 184"/>
                <a:gd name="T67" fmla="*/ 83 h 186"/>
                <a:gd name="T68" fmla="*/ 37 w 184"/>
                <a:gd name="T69" fmla="*/ 93 h 186"/>
                <a:gd name="T70" fmla="*/ 83 w 184"/>
                <a:gd name="T71" fmla="*/ 155 h 186"/>
                <a:gd name="T72" fmla="*/ 58 w 184"/>
                <a:gd name="T73" fmla="*/ 142 h 186"/>
                <a:gd name="T74" fmla="*/ 73 w 184"/>
                <a:gd name="T75" fmla="*/ 126 h 186"/>
                <a:gd name="T76" fmla="*/ 89 w 184"/>
                <a:gd name="T77" fmla="*/ 130 h 186"/>
                <a:gd name="T78" fmla="*/ 87 w 184"/>
                <a:gd name="T79" fmla="*/ 110 h 186"/>
                <a:gd name="T80" fmla="*/ 110 w 184"/>
                <a:gd name="T81" fmla="*/ 99 h 186"/>
                <a:gd name="T82" fmla="*/ 149 w 184"/>
                <a:gd name="T83" fmla="*/ 109 h 186"/>
                <a:gd name="T84" fmla="*/ 123 w 184"/>
                <a:gd name="T85" fmla="*/ 120 h 186"/>
                <a:gd name="T86" fmla="*/ 138 w 184"/>
                <a:gd name="T87" fmla="*/ 113 h 186"/>
                <a:gd name="T88" fmla="*/ 121 w 184"/>
                <a:gd name="T89" fmla="*/ 95 h 186"/>
                <a:gd name="T90" fmla="*/ 153 w 184"/>
                <a:gd name="T91" fmla="*/ 10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4" h="186">
                  <a:moveTo>
                    <a:pt x="179" y="86"/>
                  </a:moveTo>
                  <a:cubicBezTo>
                    <a:pt x="176" y="82"/>
                    <a:pt x="172" y="79"/>
                    <a:pt x="167" y="77"/>
                  </a:cubicBezTo>
                  <a:cubicBezTo>
                    <a:pt x="150" y="71"/>
                    <a:pt x="131" y="75"/>
                    <a:pt x="115" y="84"/>
                  </a:cubicBezTo>
                  <a:cubicBezTo>
                    <a:pt x="115" y="82"/>
                    <a:pt x="114" y="81"/>
                    <a:pt x="113" y="80"/>
                  </a:cubicBezTo>
                  <a:cubicBezTo>
                    <a:pt x="120" y="76"/>
                    <a:pt x="127" y="72"/>
                    <a:pt x="133" y="67"/>
                  </a:cubicBezTo>
                  <a:cubicBezTo>
                    <a:pt x="143" y="58"/>
                    <a:pt x="150" y="46"/>
                    <a:pt x="150" y="33"/>
                  </a:cubicBezTo>
                  <a:cubicBezTo>
                    <a:pt x="150" y="26"/>
                    <a:pt x="147" y="20"/>
                    <a:pt x="141" y="16"/>
                  </a:cubicBezTo>
                  <a:cubicBezTo>
                    <a:pt x="132" y="11"/>
                    <a:pt x="121" y="16"/>
                    <a:pt x="112" y="12"/>
                  </a:cubicBezTo>
                  <a:cubicBezTo>
                    <a:pt x="108" y="9"/>
                    <a:pt x="105" y="4"/>
                    <a:pt x="100" y="2"/>
                  </a:cubicBezTo>
                  <a:cubicBezTo>
                    <a:pt x="95" y="0"/>
                    <a:pt x="90" y="1"/>
                    <a:pt x="85" y="4"/>
                  </a:cubicBezTo>
                  <a:cubicBezTo>
                    <a:pt x="81" y="7"/>
                    <a:pt x="78" y="11"/>
                    <a:pt x="76" y="16"/>
                  </a:cubicBezTo>
                  <a:cubicBezTo>
                    <a:pt x="69" y="33"/>
                    <a:pt x="74" y="53"/>
                    <a:pt x="82" y="70"/>
                  </a:cubicBezTo>
                  <a:cubicBezTo>
                    <a:pt x="81" y="70"/>
                    <a:pt x="80" y="71"/>
                    <a:pt x="79" y="72"/>
                  </a:cubicBezTo>
                  <a:cubicBezTo>
                    <a:pt x="76" y="64"/>
                    <a:pt x="71" y="56"/>
                    <a:pt x="66" y="50"/>
                  </a:cubicBezTo>
                  <a:cubicBezTo>
                    <a:pt x="57" y="40"/>
                    <a:pt x="45" y="33"/>
                    <a:pt x="32" y="32"/>
                  </a:cubicBezTo>
                  <a:cubicBezTo>
                    <a:pt x="25" y="32"/>
                    <a:pt x="19" y="35"/>
                    <a:pt x="16" y="41"/>
                  </a:cubicBezTo>
                  <a:cubicBezTo>
                    <a:pt x="11" y="50"/>
                    <a:pt x="16" y="61"/>
                    <a:pt x="11" y="70"/>
                  </a:cubicBezTo>
                  <a:cubicBezTo>
                    <a:pt x="9" y="75"/>
                    <a:pt x="4" y="78"/>
                    <a:pt x="2" y="82"/>
                  </a:cubicBezTo>
                  <a:cubicBezTo>
                    <a:pt x="0" y="87"/>
                    <a:pt x="1" y="93"/>
                    <a:pt x="4" y="97"/>
                  </a:cubicBezTo>
                  <a:cubicBezTo>
                    <a:pt x="6" y="101"/>
                    <a:pt x="11" y="104"/>
                    <a:pt x="15" y="106"/>
                  </a:cubicBezTo>
                  <a:cubicBezTo>
                    <a:pt x="32" y="114"/>
                    <a:pt x="52" y="110"/>
                    <a:pt x="69" y="102"/>
                  </a:cubicBezTo>
                  <a:cubicBezTo>
                    <a:pt x="69" y="103"/>
                    <a:pt x="70" y="105"/>
                    <a:pt x="71" y="107"/>
                  </a:cubicBezTo>
                  <a:cubicBezTo>
                    <a:pt x="63" y="110"/>
                    <a:pt x="56" y="115"/>
                    <a:pt x="50" y="121"/>
                  </a:cubicBezTo>
                  <a:cubicBezTo>
                    <a:pt x="40" y="130"/>
                    <a:pt x="34" y="143"/>
                    <a:pt x="34" y="156"/>
                  </a:cubicBezTo>
                  <a:cubicBezTo>
                    <a:pt x="34" y="163"/>
                    <a:pt x="38" y="169"/>
                    <a:pt x="44" y="172"/>
                  </a:cubicBezTo>
                  <a:cubicBezTo>
                    <a:pt x="54" y="176"/>
                    <a:pt x="64" y="171"/>
                    <a:pt x="73" y="175"/>
                  </a:cubicBezTo>
                  <a:cubicBezTo>
                    <a:pt x="78" y="177"/>
                    <a:pt x="81" y="182"/>
                    <a:pt x="86" y="184"/>
                  </a:cubicBezTo>
                  <a:cubicBezTo>
                    <a:pt x="90" y="186"/>
                    <a:pt x="96" y="185"/>
                    <a:pt x="100" y="182"/>
                  </a:cubicBezTo>
                  <a:cubicBezTo>
                    <a:pt x="104" y="179"/>
                    <a:pt x="107" y="174"/>
                    <a:pt x="109" y="170"/>
                  </a:cubicBezTo>
                  <a:cubicBezTo>
                    <a:pt x="115" y="152"/>
                    <a:pt x="110" y="133"/>
                    <a:pt x="101" y="117"/>
                  </a:cubicBezTo>
                  <a:cubicBezTo>
                    <a:pt x="102" y="116"/>
                    <a:pt x="104" y="115"/>
                    <a:pt x="105" y="115"/>
                  </a:cubicBezTo>
                  <a:cubicBezTo>
                    <a:pt x="109" y="122"/>
                    <a:pt x="114" y="130"/>
                    <a:pt x="120" y="136"/>
                  </a:cubicBezTo>
                  <a:cubicBezTo>
                    <a:pt x="129" y="145"/>
                    <a:pt x="141" y="152"/>
                    <a:pt x="154" y="152"/>
                  </a:cubicBezTo>
                  <a:cubicBezTo>
                    <a:pt x="162" y="152"/>
                    <a:pt x="167" y="149"/>
                    <a:pt x="170" y="142"/>
                  </a:cubicBezTo>
                  <a:cubicBezTo>
                    <a:pt x="175" y="133"/>
                    <a:pt x="169" y="122"/>
                    <a:pt x="173" y="113"/>
                  </a:cubicBezTo>
                  <a:cubicBezTo>
                    <a:pt x="175" y="108"/>
                    <a:pt x="180" y="105"/>
                    <a:pt x="182" y="101"/>
                  </a:cubicBezTo>
                  <a:cubicBezTo>
                    <a:pt x="184" y="96"/>
                    <a:pt x="182" y="90"/>
                    <a:pt x="179" y="86"/>
                  </a:cubicBezTo>
                  <a:close/>
                  <a:moveTo>
                    <a:pt x="116" y="101"/>
                  </a:moveTo>
                  <a:cubicBezTo>
                    <a:pt x="116" y="100"/>
                    <a:pt x="116" y="99"/>
                    <a:pt x="117" y="98"/>
                  </a:cubicBezTo>
                  <a:cubicBezTo>
                    <a:pt x="119" y="98"/>
                    <a:pt x="122" y="98"/>
                    <a:pt x="125" y="99"/>
                  </a:cubicBezTo>
                  <a:cubicBezTo>
                    <a:pt x="128" y="100"/>
                    <a:pt x="132" y="100"/>
                    <a:pt x="136" y="103"/>
                  </a:cubicBezTo>
                  <a:cubicBezTo>
                    <a:pt x="137" y="103"/>
                    <a:pt x="138" y="105"/>
                    <a:pt x="139" y="106"/>
                  </a:cubicBezTo>
                  <a:cubicBezTo>
                    <a:pt x="139" y="108"/>
                    <a:pt x="138" y="109"/>
                    <a:pt x="137" y="110"/>
                  </a:cubicBezTo>
                  <a:cubicBezTo>
                    <a:pt x="134" y="112"/>
                    <a:pt x="130" y="111"/>
                    <a:pt x="127" y="110"/>
                  </a:cubicBezTo>
                  <a:cubicBezTo>
                    <a:pt x="122" y="108"/>
                    <a:pt x="118" y="107"/>
                    <a:pt x="114" y="104"/>
                  </a:cubicBezTo>
                  <a:cubicBezTo>
                    <a:pt x="115" y="103"/>
                    <a:pt x="115" y="102"/>
                    <a:pt x="116" y="101"/>
                  </a:cubicBezTo>
                  <a:close/>
                  <a:moveTo>
                    <a:pt x="103" y="70"/>
                  </a:moveTo>
                  <a:cubicBezTo>
                    <a:pt x="102" y="70"/>
                    <a:pt x="101" y="70"/>
                    <a:pt x="100" y="69"/>
                  </a:cubicBezTo>
                  <a:cubicBezTo>
                    <a:pt x="99" y="69"/>
                    <a:pt x="98" y="69"/>
                    <a:pt x="97" y="68"/>
                  </a:cubicBezTo>
                  <a:cubicBezTo>
                    <a:pt x="97" y="65"/>
                    <a:pt x="97" y="62"/>
                    <a:pt x="97" y="59"/>
                  </a:cubicBezTo>
                  <a:cubicBezTo>
                    <a:pt x="98" y="55"/>
                    <a:pt x="99" y="51"/>
                    <a:pt x="101" y="48"/>
                  </a:cubicBezTo>
                  <a:cubicBezTo>
                    <a:pt x="102" y="47"/>
                    <a:pt x="103" y="45"/>
                    <a:pt x="104" y="45"/>
                  </a:cubicBezTo>
                  <a:cubicBezTo>
                    <a:pt x="106" y="45"/>
                    <a:pt x="107" y="46"/>
                    <a:pt x="108" y="47"/>
                  </a:cubicBezTo>
                  <a:cubicBezTo>
                    <a:pt x="110" y="50"/>
                    <a:pt x="109" y="54"/>
                    <a:pt x="108" y="57"/>
                  </a:cubicBezTo>
                  <a:cubicBezTo>
                    <a:pt x="107" y="61"/>
                    <a:pt x="105" y="66"/>
                    <a:pt x="103" y="70"/>
                  </a:cubicBezTo>
                  <a:cubicBezTo>
                    <a:pt x="103" y="70"/>
                    <a:pt x="103" y="70"/>
                    <a:pt x="103" y="70"/>
                  </a:cubicBezTo>
                  <a:close/>
                  <a:moveTo>
                    <a:pt x="90" y="38"/>
                  </a:moveTo>
                  <a:cubicBezTo>
                    <a:pt x="91" y="35"/>
                    <a:pt x="92" y="33"/>
                    <a:pt x="94" y="32"/>
                  </a:cubicBezTo>
                  <a:cubicBezTo>
                    <a:pt x="97" y="30"/>
                    <a:pt x="99" y="30"/>
                    <a:pt x="102" y="31"/>
                  </a:cubicBezTo>
                  <a:cubicBezTo>
                    <a:pt x="104" y="32"/>
                    <a:pt x="105" y="35"/>
                    <a:pt x="108" y="36"/>
                  </a:cubicBezTo>
                  <a:cubicBezTo>
                    <a:pt x="112" y="38"/>
                    <a:pt x="117" y="36"/>
                    <a:pt x="121" y="38"/>
                  </a:cubicBezTo>
                  <a:cubicBezTo>
                    <a:pt x="124" y="40"/>
                    <a:pt x="126" y="42"/>
                    <a:pt x="126" y="46"/>
                  </a:cubicBezTo>
                  <a:cubicBezTo>
                    <a:pt x="126" y="52"/>
                    <a:pt x="122" y="58"/>
                    <a:pt x="118" y="63"/>
                  </a:cubicBezTo>
                  <a:cubicBezTo>
                    <a:pt x="114" y="66"/>
                    <a:pt x="111" y="68"/>
                    <a:pt x="107" y="69"/>
                  </a:cubicBezTo>
                  <a:cubicBezTo>
                    <a:pt x="108" y="66"/>
                    <a:pt x="110" y="62"/>
                    <a:pt x="111" y="58"/>
                  </a:cubicBezTo>
                  <a:cubicBezTo>
                    <a:pt x="112" y="54"/>
                    <a:pt x="113" y="50"/>
                    <a:pt x="111" y="46"/>
                  </a:cubicBezTo>
                  <a:cubicBezTo>
                    <a:pt x="109" y="42"/>
                    <a:pt x="105" y="41"/>
                    <a:pt x="101" y="43"/>
                  </a:cubicBezTo>
                  <a:cubicBezTo>
                    <a:pt x="97" y="46"/>
                    <a:pt x="96" y="50"/>
                    <a:pt x="95" y="54"/>
                  </a:cubicBezTo>
                  <a:cubicBezTo>
                    <a:pt x="94" y="58"/>
                    <a:pt x="94" y="61"/>
                    <a:pt x="93" y="65"/>
                  </a:cubicBezTo>
                  <a:cubicBezTo>
                    <a:pt x="89" y="56"/>
                    <a:pt x="86" y="46"/>
                    <a:pt x="90" y="38"/>
                  </a:cubicBezTo>
                  <a:close/>
                  <a:moveTo>
                    <a:pt x="81" y="116"/>
                  </a:moveTo>
                  <a:cubicBezTo>
                    <a:pt x="82" y="116"/>
                    <a:pt x="83" y="117"/>
                    <a:pt x="84" y="117"/>
                  </a:cubicBezTo>
                  <a:cubicBezTo>
                    <a:pt x="85" y="117"/>
                    <a:pt x="86" y="117"/>
                    <a:pt x="86" y="118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7" y="121"/>
                    <a:pt x="87" y="123"/>
                    <a:pt x="86" y="126"/>
                  </a:cubicBezTo>
                  <a:cubicBezTo>
                    <a:pt x="86" y="129"/>
                    <a:pt x="85" y="133"/>
                    <a:pt x="83" y="136"/>
                  </a:cubicBezTo>
                  <a:cubicBezTo>
                    <a:pt x="82" y="138"/>
                    <a:pt x="81" y="139"/>
                    <a:pt x="79" y="139"/>
                  </a:cubicBezTo>
                  <a:cubicBezTo>
                    <a:pt x="78" y="140"/>
                    <a:pt x="76" y="139"/>
                    <a:pt x="76" y="138"/>
                  </a:cubicBezTo>
                  <a:cubicBezTo>
                    <a:pt x="74" y="135"/>
                    <a:pt x="75" y="131"/>
                    <a:pt x="76" y="127"/>
                  </a:cubicBezTo>
                  <a:cubicBezTo>
                    <a:pt x="77" y="123"/>
                    <a:pt x="79" y="119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lose/>
                  <a:moveTo>
                    <a:pt x="68" y="85"/>
                  </a:moveTo>
                  <a:cubicBezTo>
                    <a:pt x="68" y="86"/>
                    <a:pt x="68" y="87"/>
                    <a:pt x="68" y="87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88"/>
                    <a:pt x="62" y="88"/>
                    <a:pt x="59" y="87"/>
                  </a:cubicBezTo>
                  <a:cubicBezTo>
                    <a:pt x="56" y="87"/>
                    <a:pt x="52" y="86"/>
                    <a:pt x="48" y="84"/>
                  </a:cubicBezTo>
                  <a:cubicBezTo>
                    <a:pt x="47" y="83"/>
                    <a:pt x="46" y="81"/>
                    <a:pt x="45" y="80"/>
                  </a:cubicBezTo>
                  <a:cubicBezTo>
                    <a:pt x="45" y="78"/>
                    <a:pt x="46" y="77"/>
                    <a:pt x="47" y="76"/>
                  </a:cubicBezTo>
                  <a:cubicBezTo>
                    <a:pt x="50" y="74"/>
                    <a:pt x="54" y="75"/>
                    <a:pt x="57" y="76"/>
                  </a:cubicBezTo>
                  <a:cubicBezTo>
                    <a:pt x="62" y="78"/>
                    <a:pt x="66" y="80"/>
                    <a:pt x="70" y="82"/>
                  </a:cubicBezTo>
                  <a:cubicBezTo>
                    <a:pt x="69" y="83"/>
                    <a:pt x="69" y="84"/>
                    <a:pt x="68" y="85"/>
                  </a:cubicBezTo>
                  <a:close/>
                  <a:moveTo>
                    <a:pt x="37" y="93"/>
                  </a:moveTo>
                  <a:cubicBezTo>
                    <a:pt x="35" y="92"/>
                    <a:pt x="33" y="91"/>
                    <a:pt x="31" y="88"/>
                  </a:cubicBezTo>
                  <a:cubicBezTo>
                    <a:pt x="30" y="86"/>
                    <a:pt x="29" y="84"/>
                    <a:pt x="31" y="81"/>
                  </a:cubicBezTo>
                  <a:cubicBezTo>
                    <a:pt x="32" y="79"/>
                    <a:pt x="34" y="78"/>
                    <a:pt x="35" y="75"/>
                  </a:cubicBezTo>
                  <a:cubicBezTo>
                    <a:pt x="37" y="71"/>
                    <a:pt x="35" y="66"/>
                    <a:pt x="37" y="61"/>
                  </a:cubicBezTo>
                  <a:cubicBezTo>
                    <a:pt x="39" y="58"/>
                    <a:pt x="42" y="57"/>
                    <a:pt x="45" y="57"/>
                  </a:cubicBezTo>
                  <a:cubicBezTo>
                    <a:pt x="52" y="57"/>
                    <a:pt x="57" y="61"/>
                    <a:pt x="62" y="66"/>
                  </a:cubicBezTo>
                  <a:cubicBezTo>
                    <a:pt x="65" y="69"/>
                    <a:pt x="67" y="73"/>
                    <a:pt x="68" y="78"/>
                  </a:cubicBezTo>
                  <a:cubicBezTo>
                    <a:pt x="65" y="76"/>
                    <a:pt x="62" y="75"/>
                    <a:pt x="58" y="73"/>
                  </a:cubicBezTo>
                  <a:cubicBezTo>
                    <a:pt x="55" y="72"/>
                    <a:pt x="50" y="71"/>
                    <a:pt x="46" y="73"/>
                  </a:cubicBezTo>
                  <a:cubicBezTo>
                    <a:pt x="42" y="75"/>
                    <a:pt x="41" y="80"/>
                    <a:pt x="44" y="83"/>
                  </a:cubicBezTo>
                  <a:cubicBezTo>
                    <a:pt x="46" y="87"/>
                    <a:pt x="51" y="88"/>
                    <a:pt x="55" y="90"/>
                  </a:cubicBezTo>
                  <a:cubicBezTo>
                    <a:pt x="57" y="90"/>
                    <a:pt x="60" y="91"/>
                    <a:pt x="63" y="91"/>
                  </a:cubicBezTo>
                  <a:cubicBezTo>
                    <a:pt x="55" y="95"/>
                    <a:pt x="45" y="97"/>
                    <a:pt x="37" y="93"/>
                  </a:cubicBezTo>
                  <a:close/>
                  <a:moveTo>
                    <a:pt x="94" y="148"/>
                  </a:moveTo>
                  <a:cubicBezTo>
                    <a:pt x="93" y="151"/>
                    <a:pt x="92" y="153"/>
                    <a:pt x="90" y="154"/>
                  </a:cubicBezTo>
                  <a:cubicBezTo>
                    <a:pt x="88" y="156"/>
                    <a:pt x="85" y="156"/>
                    <a:pt x="83" y="155"/>
                  </a:cubicBezTo>
                  <a:cubicBezTo>
                    <a:pt x="80" y="154"/>
                    <a:pt x="79" y="152"/>
                    <a:pt x="77" y="151"/>
                  </a:cubicBezTo>
                  <a:cubicBezTo>
                    <a:pt x="72" y="149"/>
                    <a:pt x="67" y="152"/>
                    <a:pt x="63" y="149"/>
                  </a:cubicBezTo>
                  <a:cubicBezTo>
                    <a:pt x="59" y="148"/>
                    <a:pt x="58" y="145"/>
                    <a:pt x="58" y="142"/>
                  </a:cubicBezTo>
                  <a:cubicBezTo>
                    <a:pt x="58" y="135"/>
                    <a:pt x="61" y="129"/>
                    <a:pt x="65" y="125"/>
                  </a:cubicBezTo>
                  <a:cubicBezTo>
                    <a:pt x="68" y="121"/>
                    <a:pt x="72" y="119"/>
                    <a:pt x="76" y="117"/>
                  </a:cubicBezTo>
                  <a:cubicBezTo>
                    <a:pt x="75" y="120"/>
                    <a:pt x="74" y="123"/>
                    <a:pt x="73" y="126"/>
                  </a:cubicBezTo>
                  <a:cubicBezTo>
                    <a:pt x="72" y="130"/>
                    <a:pt x="70" y="135"/>
                    <a:pt x="73" y="139"/>
                  </a:cubicBezTo>
                  <a:cubicBezTo>
                    <a:pt x="75" y="142"/>
                    <a:pt x="79" y="144"/>
                    <a:pt x="83" y="141"/>
                  </a:cubicBezTo>
                  <a:cubicBezTo>
                    <a:pt x="86" y="139"/>
                    <a:pt x="88" y="134"/>
                    <a:pt x="89" y="130"/>
                  </a:cubicBezTo>
                  <a:cubicBezTo>
                    <a:pt x="89" y="127"/>
                    <a:pt x="90" y="125"/>
                    <a:pt x="90" y="122"/>
                  </a:cubicBezTo>
                  <a:cubicBezTo>
                    <a:pt x="95" y="130"/>
                    <a:pt x="97" y="140"/>
                    <a:pt x="94" y="148"/>
                  </a:cubicBezTo>
                  <a:close/>
                  <a:moveTo>
                    <a:pt x="87" y="110"/>
                  </a:moveTo>
                  <a:cubicBezTo>
                    <a:pt x="78" y="107"/>
                    <a:pt x="73" y="96"/>
                    <a:pt x="76" y="87"/>
                  </a:cubicBezTo>
                  <a:cubicBezTo>
                    <a:pt x="79" y="77"/>
                    <a:pt x="89" y="72"/>
                    <a:pt x="99" y="75"/>
                  </a:cubicBezTo>
                  <a:cubicBezTo>
                    <a:pt x="108" y="79"/>
                    <a:pt x="113" y="89"/>
                    <a:pt x="110" y="99"/>
                  </a:cubicBezTo>
                  <a:cubicBezTo>
                    <a:pt x="107" y="108"/>
                    <a:pt x="97" y="113"/>
                    <a:pt x="87" y="110"/>
                  </a:cubicBezTo>
                  <a:close/>
                  <a:moveTo>
                    <a:pt x="153" y="103"/>
                  </a:moveTo>
                  <a:cubicBezTo>
                    <a:pt x="152" y="105"/>
                    <a:pt x="150" y="107"/>
                    <a:pt x="149" y="109"/>
                  </a:cubicBezTo>
                  <a:cubicBezTo>
                    <a:pt x="147" y="114"/>
                    <a:pt x="150" y="119"/>
                    <a:pt x="148" y="123"/>
                  </a:cubicBezTo>
                  <a:cubicBezTo>
                    <a:pt x="146" y="126"/>
                    <a:pt x="143" y="128"/>
                    <a:pt x="140" y="128"/>
                  </a:cubicBezTo>
                  <a:cubicBezTo>
                    <a:pt x="134" y="128"/>
                    <a:pt x="128" y="125"/>
                    <a:pt x="123" y="120"/>
                  </a:cubicBezTo>
                  <a:cubicBezTo>
                    <a:pt x="120" y="117"/>
                    <a:pt x="117" y="113"/>
                    <a:pt x="115" y="108"/>
                  </a:cubicBezTo>
                  <a:cubicBezTo>
                    <a:pt x="119" y="110"/>
                    <a:pt x="122" y="112"/>
                    <a:pt x="126" y="113"/>
                  </a:cubicBezTo>
                  <a:cubicBezTo>
                    <a:pt x="129" y="114"/>
                    <a:pt x="134" y="115"/>
                    <a:pt x="138" y="113"/>
                  </a:cubicBezTo>
                  <a:cubicBezTo>
                    <a:pt x="142" y="111"/>
                    <a:pt x="143" y="107"/>
                    <a:pt x="140" y="103"/>
                  </a:cubicBezTo>
                  <a:cubicBezTo>
                    <a:pt x="138" y="99"/>
                    <a:pt x="133" y="98"/>
                    <a:pt x="129" y="97"/>
                  </a:cubicBezTo>
                  <a:cubicBezTo>
                    <a:pt x="126" y="96"/>
                    <a:pt x="124" y="95"/>
                    <a:pt x="121" y="95"/>
                  </a:cubicBezTo>
                  <a:cubicBezTo>
                    <a:pt x="129" y="91"/>
                    <a:pt x="138" y="88"/>
                    <a:pt x="146" y="92"/>
                  </a:cubicBezTo>
                  <a:cubicBezTo>
                    <a:pt x="148" y="93"/>
                    <a:pt x="151" y="94"/>
                    <a:pt x="152" y="96"/>
                  </a:cubicBezTo>
                  <a:cubicBezTo>
                    <a:pt x="154" y="98"/>
                    <a:pt x="154" y="101"/>
                    <a:pt x="153" y="10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6" name="Freeform 283"/>
            <p:cNvSpPr>
              <a:spLocks/>
            </p:cNvSpPr>
            <p:nvPr/>
          </p:nvSpPr>
          <p:spPr bwMode="auto">
            <a:xfrm>
              <a:off x="10895013" y="614363"/>
              <a:ext cx="85725" cy="90488"/>
            </a:xfrm>
            <a:custGeom>
              <a:avLst/>
              <a:gdLst>
                <a:gd name="T0" fmla="*/ 7 w 23"/>
                <a:gd name="T1" fmla="*/ 3 h 24"/>
                <a:gd name="T2" fmla="*/ 2 w 23"/>
                <a:gd name="T3" fmla="*/ 17 h 24"/>
                <a:gd name="T4" fmla="*/ 16 w 23"/>
                <a:gd name="T5" fmla="*/ 22 h 24"/>
                <a:gd name="T6" fmla="*/ 21 w 23"/>
                <a:gd name="T7" fmla="*/ 8 h 24"/>
                <a:gd name="T8" fmla="*/ 7 w 23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7" y="3"/>
                  </a:moveTo>
                  <a:cubicBezTo>
                    <a:pt x="2" y="5"/>
                    <a:pt x="0" y="12"/>
                    <a:pt x="2" y="17"/>
                  </a:cubicBezTo>
                  <a:cubicBezTo>
                    <a:pt x="5" y="22"/>
                    <a:pt x="11" y="24"/>
                    <a:pt x="16" y="22"/>
                  </a:cubicBezTo>
                  <a:cubicBezTo>
                    <a:pt x="21" y="19"/>
                    <a:pt x="23" y="13"/>
                    <a:pt x="21" y="8"/>
                  </a:cubicBezTo>
                  <a:cubicBezTo>
                    <a:pt x="18" y="2"/>
                    <a:pt x="12" y="0"/>
                    <a:pt x="7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7" name="Freeform 284"/>
            <p:cNvSpPr>
              <a:spLocks noEditPoints="1"/>
            </p:cNvSpPr>
            <p:nvPr/>
          </p:nvSpPr>
          <p:spPr bwMode="auto">
            <a:xfrm>
              <a:off x="7573963" y="1322388"/>
              <a:ext cx="579438" cy="590550"/>
            </a:xfrm>
            <a:custGeom>
              <a:avLst/>
              <a:gdLst>
                <a:gd name="T0" fmla="*/ 98 w 154"/>
                <a:gd name="T1" fmla="*/ 74 h 157"/>
                <a:gd name="T2" fmla="*/ 134 w 154"/>
                <a:gd name="T3" fmla="*/ 35 h 157"/>
                <a:gd name="T4" fmla="*/ 96 w 154"/>
                <a:gd name="T5" fmla="*/ 2 h 157"/>
                <a:gd name="T6" fmla="*/ 72 w 154"/>
                <a:gd name="T7" fmla="*/ 57 h 157"/>
                <a:gd name="T8" fmla="*/ 34 w 154"/>
                <a:gd name="T9" fmla="*/ 19 h 157"/>
                <a:gd name="T10" fmla="*/ 2 w 154"/>
                <a:gd name="T11" fmla="*/ 57 h 157"/>
                <a:gd name="T12" fmla="*/ 56 w 154"/>
                <a:gd name="T13" fmla="*/ 83 h 157"/>
                <a:gd name="T14" fmla="*/ 20 w 154"/>
                <a:gd name="T15" fmla="*/ 124 h 157"/>
                <a:gd name="T16" fmla="*/ 60 w 154"/>
                <a:gd name="T17" fmla="*/ 154 h 157"/>
                <a:gd name="T18" fmla="*/ 81 w 154"/>
                <a:gd name="T19" fmla="*/ 99 h 157"/>
                <a:gd name="T20" fmla="*/ 122 w 154"/>
                <a:gd name="T21" fmla="*/ 136 h 157"/>
                <a:gd name="T22" fmla="*/ 152 w 154"/>
                <a:gd name="T23" fmla="*/ 96 h 157"/>
                <a:gd name="T24" fmla="*/ 97 w 154"/>
                <a:gd name="T25" fmla="*/ 86 h 157"/>
                <a:gd name="T26" fmla="*/ 115 w 154"/>
                <a:gd name="T27" fmla="*/ 96 h 157"/>
                <a:gd name="T28" fmla="*/ 94 w 154"/>
                <a:gd name="T29" fmla="*/ 91 h 157"/>
                <a:gd name="T30" fmla="*/ 87 w 154"/>
                <a:gd name="T31" fmla="*/ 59 h 157"/>
                <a:gd name="T32" fmla="*/ 90 w 154"/>
                <a:gd name="T33" fmla="*/ 41 h 157"/>
                <a:gd name="T34" fmla="*/ 95 w 154"/>
                <a:gd name="T35" fmla="*/ 50 h 157"/>
                <a:gd name="T36" fmla="*/ 83 w 154"/>
                <a:gd name="T37" fmla="*/ 31 h 157"/>
                <a:gd name="T38" fmla="*/ 98 w 154"/>
                <a:gd name="T39" fmla="*/ 32 h 157"/>
                <a:gd name="T40" fmla="*/ 103 w 154"/>
                <a:gd name="T41" fmla="*/ 56 h 157"/>
                <a:gd name="T42" fmla="*/ 99 w 154"/>
                <a:gd name="T43" fmla="*/ 41 h 157"/>
                <a:gd name="T44" fmla="*/ 82 w 154"/>
                <a:gd name="T45" fmla="*/ 55 h 157"/>
                <a:gd name="T46" fmla="*/ 67 w 154"/>
                <a:gd name="T47" fmla="*/ 98 h 157"/>
                <a:gd name="T48" fmla="*/ 68 w 154"/>
                <a:gd name="T49" fmla="*/ 105 h 157"/>
                <a:gd name="T50" fmla="*/ 57 w 154"/>
                <a:gd name="T51" fmla="*/ 114 h 157"/>
                <a:gd name="T52" fmla="*/ 64 w 154"/>
                <a:gd name="T53" fmla="*/ 96 h 157"/>
                <a:gd name="T54" fmla="*/ 57 w 154"/>
                <a:gd name="T55" fmla="*/ 71 h 157"/>
                <a:gd name="T56" fmla="*/ 39 w 154"/>
                <a:gd name="T57" fmla="*/ 61 h 157"/>
                <a:gd name="T58" fmla="*/ 59 w 154"/>
                <a:gd name="T59" fmla="*/ 66 h 157"/>
                <a:gd name="T60" fmla="*/ 26 w 154"/>
                <a:gd name="T61" fmla="*/ 66 h 157"/>
                <a:gd name="T62" fmla="*/ 35 w 154"/>
                <a:gd name="T63" fmla="*/ 44 h 157"/>
                <a:gd name="T64" fmla="*/ 59 w 154"/>
                <a:gd name="T65" fmla="*/ 62 h 157"/>
                <a:gd name="T66" fmla="*/ 37 w 154"/>
                <a:gd name="T67" fmla="*/ 64 h 157"/>
                <a:gd name="T68" fmla="*/ 30 w 154"/>
                <a:gd name="T69" fmla="*/ 71 h 157"/>
                <a:gd name="T70" fmla="*/ 61 w 154"/>
                <a:gd name="T71" fmla="*/ 130 h 157"/>
                <a:gd name="T72" fmla="*/ 42 w 154"/>
                <a:gd name="T73" fmla="*/ 115 h 157"/>
                <a:gd name="T74" fmla="*/ 56 w 154"/>
                <a:gd name="T75" fmla="*/ 104 h 157"/>
                <a:gd name="T76" fmla="*/ 69 w 154"/>
                <a:gd name="T77" fmla="*/ 109 h 157"/>
                <a:gd name="T78" fmla="*/ 71 w 154"/>
                <a:gd name="T79" fmla="*/ 92 h 157"/>
                <a:gd name="T80" fmla="*/ 92 w 154"/>
                <a:gd name="T81" fmla="*/ 85 h 157"/>
                <a:gd name="T82" fmla="*/ 123 w 154"/>
                <a:gd name="T83" fmla="*/ 99 h 157"/>
                <a:gd name="T84" fmla="*/ 100 w 154"/>
                <a:gd name="T85" fmla="*/ 105 h 157"/>
                <a:gd name="T86" fmla="*/ 113 w 154"/>
                <a:gd name="T87" fmla="*/ 101 h 157"/>
                <a:gd name="T88" fmla="*/ 101 w 154"/>
                <a:gd name="T89" fmla="*/ 84 h 157"/>
                <a:gd name="T90" fmla="*/ 127 w 154"/>
                <a:gd name="T91" fmla="*/ 9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4" h="157">
                  <a:moveTo>
                    <a:pt x="152" y="84"/>
                  </a:moveTo>
                  <a:cubicBezTo>
                    <a:pt x="150" y="80"/>
                    <a:pt x="146" y="77"/>
                    <a:pt x="143" y="75"/>
                  </a:cubicBezTo>
                  <a:cubicBezTo>
                    <a:pt x="129" y="67"/>
                    <a:pt x="113" y="68"/>
                    <a:pt x="98" y="74"/>
                  </a:cubicBezTo>
                  <a:cubicBezTo>
                    <a:pt x="97" y="72"/>
                    <a:pt x="97" y="71"/>
                    <a:pt x="96" y="69"/>
                  </a:cubicBezTo>
                  <a:cubicBezTo>
                    <a:pt x="103" y="68"/>
                    <a:pt x="109" y="65"/>
                    <a:pt x="115" y="61"/>
                  </a:cubicBezTo>
                  <a:cubicBezTo>
                    <a:pt x="124" y="55"/>
                    <a:pt x="132" y="46"/>
                    <a:pt x="134" y="35"/>
                  </a:cubicBezTo>
                  <a:cubicBezTo>
                    <a:pt x="135" y="29"/>
                    <a:pt x="133" y="23"/>
                    <a:pt x="128" y="19"/>
                  </a:cubicBezTo>
                  <a:cubicBezTo>
                    <a:pt x="121" y="14"/>
                    <a:pt x="112" y="17"/>
                    <a:pt x="105" y="12"/>
                  </a:cubicBezTo>
                  <a:cubicBezTo>
                    <a:pt x="101" y="9"/>
                    <a:pt x="99" y="5"/>
                    <a:pt x="96" y="2"/>
                  </a:cubicBezTo>
                  <a:cubicBezTo>
                    <a:pt x="92" y="0"/>
                    <a:pt x="87" y="0"/>
                    <a:pt x="83" y="2"/>
                  </a:cubicBezTo>
                  <a:cubicBezTo>
                    <a:pt x="79" y="4"/>
                    <a:pt x="76" y="7"/>
                    <a:pt x="74" y="11"/>
                  </a:cubicBezTo>
                  <a:cubicBezTo>
                    <a:pt x="65" y="24"/>
                    <a:pt x="67" y="42"/>
                    <a:pt x="72" y="57"/>
                  </a:cubicBezTo>
                  <a:cubicBezTo>
                    <a:pt x="71" y="58"/>
                    <a:pt x="70" y="58"/>
                    <a:pt x="68" y="58"/>
                  </a:cubicBezTo>
                  <a:cubicBezTo>
                    <a:pt x="67" y="51"/>
                    <a:pt x="64" y="45"/>
                    <a:pt x="60" y="39"/>
                  </a:cubicBezTo>
                  <a:cubicBezTo>
                    <a:pt x="54" y="29"/>
                    <a:pt x="45" y="21"/>
                    <a:pt x="34" y="19"/>
                  </a:cubicBezTo>
                  <a:cubicBezTo>
                    <a:pt x="28" y="18"/>
                    <a:pt x="23" y="20"/>
                    <a:pt x="19" y="25"/>
                  </a:cubicBezTo>
                  <a:cubicBezTo>
                    <a:pt x="14" y="31"/>
                    <a:pt x="16" y="41"/>
                    <a:pt x="12" y="48"/>
                  </a:cubicBezTo>
                  <a:cubicBezTo>
                    <a:pt x="9" y="52"/>
                    <a:pt x="5" y="54"/>
                    <a:pt x="2" y="57"/>
                  </a:cubicBezTo>
                  <a:cubicBezTo>
                    <a:pt x="0" y="61"/>
                    <a:pt x="0" y="66"/>
                    <a:pt x="2" y="70"/>
                  </a:cubicBezTo>
                  <a:cubicBezTo>
                    <a:pt x="3" y="74"/>
                    <a:pt x="7" y="77"/>
                    <a:pt x="10" y="79"/>
                  </a:cubicBezTo>
                  <a:cubicBezTo>
                    <a:pt x="24" y="88"/>
                    <a:pt x="41" y="87"/>
                    <a:pt x="56" y="83"/>
                  </a:cubicBezTo>
                  <a:cubicBezTo>
                    <a:pt x="56" y="84"/>
                    <a:pt x="57" y="86"/>
                    <a:pt x="57" y="87"/>
                  </a:cubicBezTo>
                  <a:cubicBezTo>
                    <a:pt x="50" y="89"/>
                    <a:pt x="43" y="92"/>
                    <a:pt x="37" y="96"/>
                  </a:cubicBezTo>
                  <a:cubicBezTo>
                    <a:pt x="28" y="103"/>
                    <a:pt x="21" y="113"/>
                    <a:pt x="20" y="124"/>
                  </a:cubicBezTo>
                  <a:cubicBezTo>
                    <a:pt x="19" y="130"/>
                    <a:pt x="21" y="135"/>
                    <a:pt x="26" y="139"/>
                  </a:cubicBezTo>
                  <a:cubicBezTo>
                    <a:pt x="33" y="144"/>
                    <a:pt x="43" y="141"/>
                    <a:pt x="50" y="145"/>
                  </a:cubicBezTo>
                  <a:cubicBezTo>
                    <a:pt x="54" y="148"/>
                    <a:pt x="56" y="152"/>
                    <a:pt x="60" y="154"/>
                  </a:cubicBezTo>
                  <a:cubicBezTo>
                    <a:pt x="63" y="157"/>
                    <a:pt x="68" y="156"/>
                    <a:pt x="72" y="154"/>
                  </a:cubicBezTo>
                  <a:cubicBezTo>
                    <a:pt x="76" y="152"/>
                    <a:pt x="79" y="149"/>
                    <a:pt x="81" y="145"/>
                  </a:cubicBezTo>
                  <a:cubicBezTo>
                    <a:pt x="89" y="131"/>
                    <a:pt x="87" y="115"/>
                    <a:pt x="81" y="99"/>
                  </a:cubicBezTo>
                  <a:cubicBezTo>
                    <a:pt x="83" y="99"/>
                    <a:pt x="84" y="99"/>
                    <a:pt x="85" y="98"/>
                  </a:cubicBezTo>
                  <a:cubicBezTo>
                    <a:pt x="87" y="105"/>
                    <a:pt x="90" y="112"/>
                    <a:pt x="95" y="118"/>
                  </a:cubicBezTo>
                  <a:cubicBezTo>
                    <a:pt x="101" y="127"/>
                    <a:pt x="111" y="135"/>
                    <a:pt x="122" y="136"/>
                  </a:cubicBezTo>
                  <a:cubicBezTo>
                    <a:pt x="128" y="137"/>
                    <a:pt x="133" y="135"/>
                    <a:pt x="137" y="130"/>
                  </a:cubicBezTo>
                  <a:cubicBezTo>
                    <a:pt x="142" y="123"/>
                    <a:pt x="138" y="113"/>
                    <a:pt x="143" y="106"/>
                  </a:cubicBezTo>
                  <a:cubicBezTo>
                    <a:pt x="145" y="102"/>
                    <a:pt x="150" y="100"/>
                    <a:pt x="152" y="96"/>
                  </a:cubicBezTo>
                  <a:cubicBezTo>
                    <a:pt x="154" y="93"/>
                    <a:pt x="154" y="88"/>
                    <a:pt x="152" y="84"/>
                  </a:cubicBezTo>
                  <a:close/>
                  <a:moveTo>
                    <a:pt x="96" y="88"/>
                  </a:moveTo>
                  <a:cubicBezTo>
                    <a:pt x="96" y="87"/>
                    <a:pt x="97" y="87"/>
                    <a:pt x="97" y="86"/>
                  </a:cubicBezTo>
                  <a:cubicBezTo>
                    <a:pt x="99" y="86"/>
                    <a:pt x="102" y="87"/>
                    <a:pt x="104" y="87"/>
                  </a:cubicBezTo>
                  <a:cubicBezTo>
                    <a:pt x="107" y="89"/>
                    <a:pt x="110" y="90"/>
                    <a:pt x="113" y="92"/>
                  </a:cubicBezTo>
                  <a:cubicBezTo>
                    <a:pt x="114" y="93"/>
                    <a:pt x="115" y="94"/>
                    <a:pt x="115" y="96"/>
                  </a:cubicBezTo>
                  <a:cubicBezTo>
                    <a:pt x="115" y="97"/>
                    <a:pt x="114" y="98"/>
                    <a:pt x="113" y="98"/>
                  </a:cubicBezTo>
                  <a:cubicBezTo>
                    <a:pt x="110" y="100"/>
                    <a:pt x="107" y="98"/>
                    <a:pt x="104" y="97"/>
                  </a:cubicBezTo>
                  <a:cubicBezTo>
                    <a:pt x="101" y="95"/>
                    <a:pt x="97" y="93"/>
                    <a:pt x="94" y="91"/>
                  </a:cubicBezTo>
                  <a:cubicBezTo>
                    <a:pt x="95" y="90"/>
                    <a:pt x="96" y="89"/>
                    <a:pt x="96" y="88"/>
                  </a:cubicBezTo>
                  <a:close/>
                  <a:moveTo>
                    <a:pt x="89" y="60"/>
                  </a:moveTo>
                  <a:cubicBezTo>
                    <a:pt x="88" y="60"/>
                    <a:pt x="87" y="59"/>
                    <a:pt x="87" y="59"/>
                  </a:cubicBezTo>
                  <a:cubicBezTo>
                    <a:pt x="86" y="59"/>
                    <a:pt x="85" y="58"/>
                    <a:pt x="84" y="58"/>
                  </a:cubicBezTo>
                  <a:cubicBezTo>
                    <a:pt x="84" y="55"/>
                    <a:pt x="85" y="52"/>
                    <a:pt x="86" y="50"/>
                  </a:cubicBezTo>
                  <a:cubicBezTo>
                    <a:pt x="87" y="47"/>
                    <a:pt x="88" y="44"/>
                    <a:pt x="90" y="41"/>
                  </a:cubicBezTo>
                  <a:cubicBezTo>
                    <a:pt x="91" y="40"/>
                    <a:pt x="92" y="39"/>
                    <a:pt x="94" y="39"/>
                  </a:cubicBezTo>
                  <a:cubicBezTo>
                    <a:pt x="95" y="39"/>
                    <a:pt x="96" y="40"/>
                    <a:pt x="97" y="41"/>
                  </a:cubicBezTo>
                  <a:cubicBezTo>
                    <a:pt x="98" y="44"/>
                    <a:pt x="96" y="47"/>
                    <a:pt x="95" y="50"/>
                  </a:cubicBezTo>
                  <a:cubicBezTo>
                    <a:pt x="93" y="53"/>
                    <a:pt x="91" y="57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83" y="31"/>
                  </a:moveTo>
                  <a:cubicBezTo>
                    <a:pt x="84" y="29"/>
                    <a:pt x="85" y="28"/>
                    <a:pt x="87" y="27"/>
                  </a:cubicBezTo>
                  <a:cubicBezTo>
                    <a:pt x="89" y="26"/>
                    <a:pt x="91" y="26"/>
                    <a:pt x="93" y="27"/>
                  </a:cubicBezTo>
                  <a:cubicBezTo>
                    <a:pt x="95" y="28"/>
                    <a:pt x="96" y="30"/>
                    <a:pt x="98" y="32"/>
                  </a:cubicBezTo>
                  <a:cubicBezTo>
                    <a:pt x="101" y="34"/>
                    <a:pt x="106" y="33"/>
                    <a:pt x="109" y="35"/>
                  </a:cubicBezTo>
                  <a:cubicBezTo>
                    <a:pt x="111" y="37"/>
                    <a:pt x="112" y="40"/>
                    <a:pt x="112" y="43"/>
                  </a:cubicBezTo>
                  <a:cubicBezTo>
                    <a:pt x="111" y="48"/>
                    <a:pt x="107" y="53"/>
                    <a:pt x="103" y="56"/>
                  </a:cubicBezTo>
                  <a:cubicBezTo>
                    <a:pt x="100" y="58"/>
                    <a:pt x="96" y="59"/>
                    <a:pt x="92" y="60"/>
                  </a:cubicBezTo>
                  <a:cubicBezTo>
                    <a:pt x="94" y="57"/>
                    <a:pt x="96" y="54"/>
                    <a:pt x="98" y="51"/>
                  </a:cubicBezTo>
                  <a:cubicBezTo>
                    <a:pt x="99" y="48"/>
                    <a:pt x="101" y="44"/>
                    <a:pt x="99" y="41"/>
                  </a:cubicBezTo>
                  <a:cubicBezTo>
                    <a:pt x="98" y="37"/>
                    <a:pt x="94" y="35"/>
                    <a:pt x="91" y="37"/>
                  </a:cubicBezTo>
                  <a:cubicBezTo>
                    <a:pt x="88" y="39"/>
                    <a:pt x="86" y="43"/>
                    <a:pt x="85" y="46"/>
                  </a:cubicBezTo>
                  <a:cubicBezTo>
                    <a:pt x="83" y="49"/>
                    <a:pt x="82" y="52"/>
                    <a:pt x="82" y="55"/>
                  </a:cubicBezTo>
                  <a:cubicBezTo>
                    <a:pt x="79" y="47"/>
                    <a:pt x="78" y="38"/>
                    <a:pt x="83" y="31"/>
                  </a:cubicBezTo>
                  <a:close/>
                  <a:moveTo>
                    <a:pt x="64" y="96"/>
                  </a:moveTo>
                  <a:cubicBezTo>
                    <a:pt x="65" y="96"/>
                    <a:pt x="66" y="97"/>
                    <a:pt x="67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69" y="101"/>
                    <a:pt x="69" y="103"/>
                    <a:pt x="68" y="105"/>
                  </a:cubicBezTo>
                  <a:cubicBezTo>
                    <a:pt x="67" y="108"/>
                    <a:pt x="66" y="111"/>
                    <a:pt x="64" y="114"/>
                  </a:cubicBezTo>
                  <a:cubicBezTo>
                    <a:pt x="63" y="115"/>
                    <a:pt x="61" y="116"/>
                    <a:pt x="60" y="116"/>
                  </a:cubicBezTo>
                  <a:cubicBezTo>
                    <a:pt x="59" y="116"/>
                    <a:pt x="58" y="115"/>
                    <a:pt x="57" y="114"/>
                  </a:cubicBezTo>
                  <a:cubicBezTo>
                    <a:pt x="56" y="111"/>
                    <a:pt x="57" y="108"/>
                    <a:pt x="59" y="105"/>
                  </a:cubicBezTo>
                  <a:cubicBezTo>
                    <a:pt x="60" y="102"/>
                    <a:pt x="62" y="99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lose/>
                  <a:moveTo>
                    <a:pt x="58" y="68"/>
                  </a:moveTo>
                  <a:cubicBezTo>
                    <a:pt x="58" y="69"/>
                    <a:pt x="57" y="70"/>
                    <a:pt x="57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4" y="70"/>
                    <a:pt x="52" y="70"/>
                    <a:pt x="50" y="69"/>
                  </a:cubicBezTo>
                  <a:cubicBezTo>
                    <a:pt x="47" y="68"/>
                    <a:pt x="44" y="67"/>
                    <a:pt x="41" y="64"/>
                  </a:cubicBezTo>
                  <a:cubicBezTo>
                    <a:pt x="40" y="64"/>
                    <a:pt x="39" y="62"/>
                    <a:pt x="39" y="61"/>
                  </a:cubicBezTo>
                  <a:cubicBezTo>
                    <a:pt x="39" y="60"/>
                    <a:pt x="40" y="59"/>
                    <a:pt x="41" y="58"/>
                  </a:cubicBezTo>
                  <a:cubicBezTo>
                    <a:pt x="44" y="57"/>
                    <a:pt x="47" y="58"/>
                    <a:pt x="50" y="60"/>
                  </a:cubicBezTo>
                  <a:cubicBezTo>
                    <a:pt x="53" y="61"/>
                    <a:pt x="56" y="63"/>
                    <a:pt x="59" y="66"/>
                  </a:cubicBezTo>
                  <a:cubicBezTo>
                    <a:pt x="59" y="66"/>
                    <a:pt x="58" y="67"/>
                    <a:pt x="58" y="68"/>
                  </a:cubicBezTo>
                  <a:close/>
                  <a:moveTo>
                    <a:pt x="30" y="71"/>
                  </a:moveTo>
                  <a:cubicBezTo>
                    <a:pt x="29" y="70"/>
                    <a:pt x="27" y="68"/>
                    <a:pt x="26" y="66"/>
                  </a:cubicBezTo>
                  <a:cubicBezTo>
                    <a:pt x="25" y="64"/>
                    <a:pt x="25" y="62"/>
                    <a:pt x="26" y="60"/>
                  </a:cubicBezTo>
                  <a:cubicBezTo>
                    <a:pt x="28" y="58"/>
                    <a:pt x="30" y="57"/>
                    <a:pt x="31" y="56"/>
                  </a:cubicBezTo>
                  <a:cubicBezTo>
                    <a:pt x="33" y="52"/>
                    <a:pt x="32" y="48"/>
                    <a:pt x="35" y="44"/>
                  </a:cubicBezTo>
                  <a:cubicBezTo>
                    <a:pt x="36" y="42"/>
                    <a:pt x="39" y="41"/>
                    <a:pt x="42" y="41"/>
                  </a:cubicBezTo>
                  <a:cubicBezTo>
                    <a:pt x="47" y="43"/>
                    <a:pt x="52" y="46"/>
                    <a:pt x="55" y="51"/>
                  </a:cubicBezTo>
                  <a:cubicBezTo>
                    <a:pt x="57" y="54"/>
                    <a:pt x="58" y="58"/>
                    <a:pt x="59" y="62"/>
                  </a:cubicBezTo>
                  <a:cubicBezTo>
                    <a:pt x="56" y="60"/>
                    <a:pt x="54" y="59"/>
                    <a:pt x="51" y="57"/>
                  </a:cubicBezTo>
                  <a:cubicBezTo>
                    <a:pt x="48" y="56"/>
                    <a:pt x="44" y="54"/>
                    <a:pt x="41" y="55"/>
                  </a:cubicBezTo>
                  <a:cubicBezTo>
                    <a:pt x="37" y="57"/>
                    <a:pt x="36" y="60"/>
                    <a:pt x="37" y="64"/>
                  </a:cubicBezTo>
                  <a:cubicBezTo>
                    <a:pt x="39" y="67"/>
                    <a:pt x="43" y="69"/>
                    <a:pt x="46" y="70"/>
                  </a:cubicBezTo>
                  <a:cubicBezTo>
                    <a:pt x="48" y="71"/>
                    <a:pt x="50" y="72"/>
                    <a:pt x="52" y="73"/>
                  </a:cubicBezTo>
                  <a:cubicBezTo>
                    <a:pt x="45" y="75"/>
                    <a:pt x="37" y="75"/>
                    <a:pt x="30" y="71"/>
                  </a:cubicBezTo>
                  <a:close/>
                  <a:moveTo>
                    <a:pt x="71" y="125"/>
                  </a:moveTo>
                  <a:cubicBezTo>
                    <a:pt x="70" y="127"/>
                    <a:pt x="69" y="129"/>
                    <a:pt x="67" y="130"/>
                  </a:cubicBezTo>
                  <a:cubicBezTo>
                    <a:pt x="65" y="131"/>
                    <a:pt x="63" y="131"/>
                    <a:pt x="61" y="130"/>
                  </a:cubicBezTo>
                  <a:cubicBezTo>
                    <a:pt x="59" y="129"/>
                    <a:pt x="58" y="126"/>
                    <a:pt x="56" y="125"/>
                  </a:cubicBezTo>
                  <a:cubicBezTo>
                    <a:pt x="53" y="123"/>
                    <a:pt x="48" y="124"/>
                    <a:pt x="45" y="122"/>
                  </a:cubicBezTo>
                  <a:cubicBezTo>
                    <a:pt x="42" y="120"/>
                    <a:pt x="41" y="118"/>
                    <a:pt x="42" y="115"/>
                  </a:cubicBezTo>
                  <a:cubicBezTo>
                    <a:pt x="42" y="109"/>
                    <a:pt x="46" y="105"/>
                    <a:pt x="50" y="101"/>
                  </a:cubicBezTo>
                  <a:cubicBezTo>
                    <a:pt x="53" y="99"/>
                    <a:pt x="57" y="98"/>
                    <a:pt x="60" y="97"/>
                  </a:cubicBezTo>
                  <a:cubicBezTo>
                    <a:pt x="59" y="99"/>
                    <a:pt x="57" y="101"/>
                    <a:pt x="56" y="104"/>
                  </a:cubicBezTo>
                  <a:cubicBezTo>
                    <a:pt x="55" y="107"/>
                    <a:pt x="53" y="111"/>
                    <a:pt x="55" y="114"/>
                  </a:cubicBezTo>
                  <a:cubicBezTo>
                    <a:pt x="56" y="118"/>
                    <a:pt x="59" y="119"/>
                    <a:pt x="63" y="118"/>
                  </a:cubicBezTo>
                  <a:cubicBezTo>
                    <a:pt x="66" y="116"/>
                    <a:pt x="68" y="112"/>
                    <a:pt x="69" y="109"/>
                  </a:cubicBezTo>
                  <a:cubicBezTo>
                    <a:pt x="70" y="107"/>
                    <a:pt x="71" y="105"/>
                    <a:pt x="71" y="103"/>
                  </a:cubicBezTo>
                  <a:cubicBezTo>
                    <a:pt x="74" y="110"/>
                    <a:pt x="75" y="118"/>
                    <a:pt x="71" y="125"/>
                  </a:cubicBezTo>
                  <a:close/>
                  <a:moveTo>
                    <a:pt x="71" y="92"/>
                  </a:moveTo>
                  <a:cubicBezTo>
                    <a:pt x="63" y="88"/>
                    <a:pt x="60" y="79"/>
                    <a:pt x="64" y="71"/>
                  </a:cubicBezTo>
                  <a:cubicBezTo>
                    <a:pt x="68" y="63"/>
                    <a:pt x="77" y="60"/>
                    <a:pt x="85" y="64"/>
                  </a:cubicBezTo>
                  <a:cubicBezTo>
                    <a:pt x="93" y="68"/>
                    <a:pt x="96" y="78"/>
                    <a:pt x="92" y="85"/>
                  </a:cubicBezTo>
                  <a:cubicBezTo>
                    <a:pt x="88" y="93"/>
                    <a:pt x="78" y="96"/>
                    <a:pt x="71" y="92"/>
                  </a:cubicBezTo>
                  <a:close/>
                  <a:moveTo>
                    <a:pt x="127" y="95"/>
                  </a:moveTo>
                  <a:cubicBezTo>
                    <a:pt x="126" y="97"/>
                    <a:pt x="124" y="98"/>
                    <a:pt x="123" y="99"/>
                  </a:cubicBezTo>
                  <a:cubicBezTo>
                    <a:pt x="121" y="103"/>
                    <a:pt x="122" y="108"/>
                    <a:pt x="120" y="111"/>
                  </a:cubicBezTo>
                  <a:cubicBezTo>
                    <a:pt x="118" y="114"/>
                    <a:pt x="116" y="115"/>
                    <a:pt x="113" y="114"/>
                  </a:cubicBezTo>
                  <a:cubicBezTo>
                    <a:pt x="108" y="113"/>
                    <a:pt x="103" y="110"/>
                    <a:pt x="100" y="105"/>
                  </a:cubicBezTo>
                  <a:cubicBezTo>
                    <a:pt x="97" y="102"/>
                    <a:pt x="96" y="98"/>
                    <a:pt x="95" y="94"/>
                  </a:cubicBezTo>
                  <a:cubicBezTo>
                    <a:pt x="97" y="96"/>
                    <a:pt x="100" y="98"/>
                    <a:pt x="103" y="99"/>
                  </a:cubicBezTo>
                  <a:cubicBezTo>
                    <a:pt x="106" y="101"/>
                    <a:pt x="110" y="103"/>
                    <a:pt x="113" y="101"/>
                  </a:cubicBezTo>
                  <a:cubicBezTo>
                    <a:pt x="117" y="100"/>
                    <a:pt x="118" y="96"/>
                    <a:pt x="117" y="93"/>
                  </a:cubicBezTo>
                  <a:cubicBezTo>
                    <a:pt x="115" y="89"/>
                    <a:pt x="111" y="88"/>
                    <a:pt x="108" y="86"/>
                  </a:cubicBezTo>
                  <a:cubicBezTo>
                    <a:pt x="106" y="85"/>
                    <a:pt x="103" y="84"/>
                    <a:pt x="101" y="84"/>
                  </a:cubicBezTo>
                  <a:cubicBezTo>
                    <a:pt x="108" y="81"/>
                    <a:pt x="116" y="80"/>
                    <a:pt x="123" y="84"/>
                  </a:cubicBezTo>
                  <a:cubicBezTo>
                    <a:pt x="125" y="85"/>
                    <a:pt x="126" y="87"/>
                    <a:pt x="127" y="89"/>
                  </a:cubicBezTo>
                  <a:cubicBezTo>
                    <a:pt x="128" y="91"/>
                    <a:pt x="129" y="93"/>
                    <a:pt x="127" y="9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8" name="Freeform 285"/>
            <p:cNvSpPr>
              <a:spLocks/>
            </p:cNvSpPr>
            <p:nvPr/>
          </p:nvSpPr>
          <p:spPr bwMode="auto">
            <a:xfrm>
              <a:off x="7829551" y="1577975"/>
              <a:ext cx="76200" cy="74613"/>
            </a:xfrm>
            <a:custGeom>
              <a:avLst/>
              <a:gdLst>
                <a:gd name="T0" fmla="*/ 8 w 20"/>
                <a:gd name="T1" fmla="*/ 1 h 20"/>
                <a:gd name="T2" fmla="*/ 2 w 20"/>
                <a:gd name="T3" fmla="*/ 12 h 20"/>
                <a:gd name="T4" fmla="*/ 13 w 20"/>
                <a:gd name="T5" fmla="*/ 18 h 20"/>
                <a:gd name="T6" fmla="*/ 19 w 20"/>
                <a:gd name="T7" fmla="*/ 7 h 20"/>
                <a:gd name="T8" fmla="*/ 8 w 20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1"/>
                  </a:moveTo>
                  <a:cubicBezTo>
                    <a:pt x="3" y="3"/>
                    <a:pt x="0" y="8"/>
                    <a:pt x="2" y="12"/>
                  </a:cubicBezTo>
                  <a:cubicBezTo>
                    <a:pt x="3" y="17"/>
                    <a:pt x="8" y="20"/>
                    <a:pt x="13" y="18"/>
                  </a:cubicBezTo>
                  <a:cubicBezTo>
                    <a:pt x="18" y="17"/>
                    <a:pt x="20" y="12"/>
                    <a:pt x="19" y="7"/>
                  </a:cubicBezTo>
                  <a:cubicBezTo>
                    <a:pt x="17" y="2"/>
                    <a:pt x="12" y="0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9" name="Freeform 286"/>
            <p:cNvSpPr>
              <a:spLocks/>
            </p:cNvSpPr>
            <p:nvPr/>
          </p:nvSpPr>
          <p:spPr bwMode="auto">
            <a:xfrm>
              <a:off x="8205788" y="203200"/>
              <a:ext cx="41275" cy="82550"/>
            </a:xfrm>
            <a:custGeom>
              <a:avLst/>
              <a:gdLst>
                <a:gd name="T0" fmla="*/ 8 w 11"/>
                <a:gd name="T1" fmla="*/ 1 h 22"/>
                <a:gd name="T2" fmla="*/ 1 w 11"/>
                <a:gd name="T3" fmla="*/ 4 h 22"/>
                <a:gd name="T4" fmla="*/ 1 w 11"/>
                <a:gd name="T5" fmla="*/ 11 h 22"/>
                <a:gd name="T6" fmla="*/ 6 w 11"/>
                <a:gd name="T7" fmla="*/ 22 h 22"/>
                <a:gd name="T8" fmla="*/ 10 w 11"/>
                <a:gd name="T9" fmla="*/ 10 h 22"/>
                <a:gd name="T10" fmla="*/ 8 w 11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2">
                  <a:moveTo>
                    <a:pt x="8" y="1"/>
                  </a:moveTo>
                  <a:cubicBezTo>
                    <a:pt x="6" y="0"/>
                    <a:pt x="3" y="2"/>
                    <a:pt x="1" y="4"/>
                  </a:cubicBezTo>
                  <a:cubicBezTo>
                    <a:pt x="0" y="7"/>
                    <a:pt x="1" y="9"/>
                    <a:pt x="1" y="11"/>
                  </a:cubicBezTo>
                  <a:cubicBezTo>
                    <a:pt x="2" y="15"/>
                    <a:pt x="4" y="19"/>
                    <a:pt x="6" y="22"/>
                  </a:cubicBezTo>
                  <a:cubicBezTo>
                    <a:pt x="6" y="22"/>
                    <a:pt x="10" y="14"/>
                    <a:pt x="10" y="10"/>
                  </a:cubicBezTo>
                  <a:cubicBezTo>
                    <a:pt x="11" y="6"/>
                    <a:pt x="11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0" name="Freeform 287"/>
            <p:cNvSpPr>
              <a:spLocks noEditPoints="1"/>
            </p:cNvSpPr>
            <p:nvPr/>
          </p:nvSpPr>
          <p:spPr bwMode="auto">
            <a:xfrm>
              <a:off x="7953376" y="211138"/>
              <a:ext cx="571500" cy="576263"/>
            </a:xfrm>
            <a:custGeom>
              <a:avLst/>
              <a:gdLst>
                <a:gd name="T0" fmla="*/ 114 w 152"/>
                <a:gd name="T1" fmla="*/ 4 h 153"/>
                <a:gd name="T2" fmla="*/ 90 w 152"/>
                <a:gd name="T3" fmla="*/ 8 h 153"/>
                <a:gd name="T4" fmla="*/ 72 w 152"/>
                <a:gd name="T5" fmla="*/ 54 h 153"/>
                <a:gd name="T6" fmla="*/ 48 w 152"/>
                <a:gd name="T7" fmla="*/ 6 h 153"/>
                <a:gd name="T8" fmla="*/ 17 w 152"/>
                <a:gd name="T9" fmla="*/ 30 h 153"/>
                <a:gd name="T10" fmla="*/ 1 w 152"/>
                <a:gd name="T11" fmla="*/ 50 h 153"/>
                <a:gd name="T12" fmla="*/ 53 w 152"/>
                <a:gd name="T13" fmla="*/ 77 h 153"/>
                <a:gd name="T14" fmla="*/ 32 w 152"/>
                <a:gd name="T15" fmla="*/ 83 h 153"/>
                <a:gd name="T16" fmla="*/ 6 w 152"/>
                <a:gd name="T17" fmla="*/ 122 h 153"/>
                <a:gd name="T18" fmla="*/ 34 w 152"/>
                <a:gd name="T19" fmla="*/ 148 h 153"/>
                <a:gd name="T20" fmla="*/ 59 w 152"/>
                <a:gd name="T21" fmla="*/ 146 h 153"/>
                <a:gd name="T22" fmla="*/ 79 w 152"/>
                <a:gd name="T23" fmla="*/ 100 h 153"/>
                <a:gd name="T24" fmla="*/ 106 w 152"/>
                <a:gd name="T25" fmla="*/ 148 h 153"/>
                <a:gd name="T26" fmla="*/ 136 w 152"/>
                <a:gd name="T27" fmla="*/ 123 h 153"/>
                <a:gd name="T28" fmla="*/ 151 w 152"/>
                <a:gd name="T29" fmla="*/ 102 h 153"/>
                <a:gd name="T30" fmla="*/ 99 w 152"/>
                <a:gd name="T31" fmla="*/ 78 h 153"/>
                <a:gd name="T32" fmla="*/ 121 w 152"/>
                <a:gd name="T33" fmla="*/ 69 h 153"/>
                <a:gd name="T34" fmla="*/ 144 w 152"/>
                <a:gd name="T35" fmla="*/ 29 h 153"/>
                <a:gd name="T36" fmla="*/ 83 w 152"/>
                <a:gd name="T37" fmla="*/ 83 h 153"/>
                <a:gd name="T38" fmla="*/ 69 w 152"/>
                <a:gd name="T39" fmla="*/ 71 h 153"/>
                <a:gd name="T40" fmla="*/ 83 w 152"/>
                <a:gd name="T41" fmla="*/ 83 h 153"/>
                <a:gd name="T42" fmla="*/ 27 w 152"/>
                <a:gd name="T43" fmla="*/ 52 h 153"/>
                <a:gd name="T44" fmla="*/ 35 w 152"/>
                <a:gd name="T45" fmla="*/ 43 h 153"/>
                <a:gd name="T46" fmla="*/ 50 w 152"/>
                <a:gd name="T47" fmla="*/ 31 h 153"/>
                <a:gd name="T48" fmla="*/ 62 w 152"/>
                <a:gd name="T49" fmla="*/ 59 h 153"/>
                <a:gd name="T50" fmla="*/ 56 w 152"/>
                <a:gd name="T51" fmla="*/ 65 h 153"/>
                <a:gd name="T52" fmla="*/ 63 w 152"/>
                <a:gd name="T53" fmla="*/ 96 h 153"/>
                <a:gd name="T54" fmla="*/ 50 w 152"/>
                <a:gd name="T55" fmla="*/ 126 h 153"/>
                <a:gd name="T56" fmla="*/ 41 w 152"/>
                <a:gd name="T57" fmla="*/ 118 h 153"/>
                <a:gd name="T58" fmla="*/ 30 w 152"/>
                <a:gd name="T59" fmla="*/ 103 h 153"/>
                <a:gd name="T60" fmla="*/ 58 w 152"/>
                <a:gd name="T61" fmla="*/ 91 h 153"/>
                <a:gd name="T62" fmla="*/ 63 w 152"/>
                <a:gd name="T63" fmla="*/ 96 h 153"/>
                <a:gd name="T64" fmla="*/ 121 w 152"/>
                <a:gd name="T65" fmla="*/ 95 h 153"/>
                <a:gd name="T66" fmla="*/ 123 w 152"/>
                <a:gd name="T67" fmla="*/ 107 h 153"/>
                <a:gd name="T68" fmla="*/ 111 w 152"/>
                <a:gd name="T69" fmla="*/ 122 h 153"/>
                <a:gd name="T70" fmla="*/ 92 w 152"/>
                <a:gd name="T71" fmla="*/ 111 h 153"/>
                <a:gd name="T72" fmla="*/ 93 w 152"/>
                <a:gd name="T73" fmla="*/ 92 h 153"/>
                <a:gd name="T74" fmla="*/ 121 w 152"/>
                <a:gd name="T75" fmla="*/ 41 h 153"/>
                <a:gd name="T76" fmla="*/ 109 w 152"/>
                <a:gd name="T77" fmla="*/ 61 h 153"/>
                <a:gd name="T78" fmla="*/ 91 w 152"/>
                <a:gd name="T79" fmla="*/ 59 h 153"/>
                <a:gd name="T80" fmla="*/ 94 w 152"/>
                <a:gd name="T81" fmla="*/ 31 h 153"/>
                <a:gd name="T82" fmla="*/ 106 w 152"/>
                <a:gd name="T83" fmla="*/ 29 h 153"/>
                <a:gd name="T84" fmla="*/ 121 w 152"/>
                <a:gd name="T85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153">
                  <a:moveTo>
                    <a:pt x="122" y="16"/>
                  </a:moveTo>
                  <a:cubicBezTo>
                    <a:pt x="119" y="13"/>
                    <a:pt x="118" y="7"/>
                    <a:pt x="114" y="4"/>
                  </a:cubicBezTo>
                  <a:cubicBezTo>
                    <a:pt x="111" y="1"/>
                    <a:pt x="106" y="0"/>
                    <a:pt x="102" y="1"/>
                  </a:cubicBezTo>
                  <a:cubicBezTo>
                    <a:pt x="97" y="2"/>
                    <a:pt x="93" y="5"/>
                    <a:pt x="90" y="8"/>
                  </a:cubicBezTo>
                  <a:cubicBezTo>
                    <a:pt x="79" y="20"/>
                    <a:pt x="76" y="37"/>
                    <a:pt x="77" y="54"/>
                  </a:cubicBezTo>
                  <a:cubicBezTo>
                    <a:pt x="75" y="54"/>
                    <a:pt x="74" y="54"/>
                    <a:pt x="72" y="54"/>
                  </a:cubicBezTo>
                  <a:cubicBezTo>
                    <a:pt x="72" y="47"/>
                    <a:pt x="72" y="40"/>
                    <a:pt x="70" y="33"/>
                  </a:cubicBezTo>
                  <a:cubicBezTo>
                    <a:pt x="66" y="21"/>
                    <a:pt x="58" y="11"/>
                    <a:pt x="48" y="6"/>
                  </a:cubicBezTo>
                  <a:cubicBezTo>
                    <a:pt x="42" y="3"/>
                    <a:pt x="36" y="4"/>
                    <a:pt x="31" y="8"/>
                  </a:cubicBezTo>
                  <a:cubicBezTo>
                    <a:pt x="24" y="14"/>
                    <a:pt x="24" y="24"/>
                    <a:pt x="17" y="30"/>
                  </a:cubicBezTo>
                  <a:cubicBezTo>
                    <a:pt x="13" y="33"/>
                    <a:pt x="8" y="34"/>
                    <a:pt x="5" y="37"/>
                  </a:cubicBezTo>
                  <a:cubicBezTo>
                    <a:pt x="1" y="40"/>
                    <a:pt x="0" y="45"/>
                    <a:pt x="1" y="50"/>
                  </a:cubicBezTo>
                  <a:cubicBezTo>
                    <a:pt x="2" y="54"/>
                    <a:pt x="4" y="58"/>
                    <a:pt x="7" y="62"/>
                  </a:cubicBezTo>
                  <a:cubicBezTo>
                    <a:pt x="19" y="74"/>
                    <a:pt x="36" y="77"/>
                    <a:pt x="53" y="77"/>
                  </a:cubicBezTo>
                  <a:cubicBezTo>
                    <a:pt x="53" y="78"/>
                    <a:pt x="53" y="79"/>
                    <a:pt x="53" y="80"/>
                  </a:cubicBezTo>
                  <a:cubicBezTo>
                    <a:pt x="46" y="80"/>
                    <a:pt x="39" y="81"/>
                    <a:pt x="32" y="83"/>
                  </a:cubicBezTo>
                  <a:cubicBezTo>
                    <a:pt x="20" y="87"/>
                    <a:pt x="10" y="94"/>
                    <a:pt x="5" y="105"/>
                  </a:cubicBezTo>
                  <a:cubicBezTo>
                    <a:pt x="2" y="111"/>
                    <a:pt x="2" y="117"/>
                    <a:pt x="6" y="122"/>
                  </a:cubicBezTo>
                  <a:cubicBezTo>
                    <a:pt x="12" y="129"/>
                    <a:pt x="22" y="129"/>
                    <a:pt x="28" y="136"/>
                  </a:cubicBezTo>
                  <a:cubicBezTo>
                    <a:pt x="31" y="140"/>
                    <a:pt x="31" y="145"/>
                    <a:pt x="34" y="148"/>
                  </a:cubicBezTo>
                  <a:cubicBezTo>
                    <a:pt x="37" y="152"/>
                    <a:pt x="42" y="153"/>
                    <a:pt x="47" y="152"/>
                  </a:cubicBezTo>
                  <a:cubicBezTo>
                    <a:pt x="51" y="152"/>
                    <a:pt x="56" y="149"/>
                    <a:pt x="59" y="146"/>
                  </a:cubicBezTo>
                  <a:cubicBezTo>
                    <a:pt x="71" y="135"/>
                    <a:pt x="75" y="117"/>
                    <a:pt x="75" y="100"/>
                  </a:cubicBezTo>
                  <a:cubicBezTo>
                    <a:pt x="76" y="100"/>
                    <a:pt x="78" y="100"/>
                    <a:pt x="79" y="100"/>
                  </a:cubicBezTo>
                  <a:cubicBezTo>
                    <a:pt x="79" y="107"/>
                    <a:pt x="80" y="115"/>
                    <a:pt x="83" y="122"/>
                  </a:cubicBezTo>
                  <a:cubicBezTo>
                    <a:pt x="87" y="134"/>
                    <a:pt x="95" y="143"/>
                    <a:pt x="106" y="148"/>
                  </a:cubicBezTo>
                  <a:cubicBezTo>
                    <a:pt x="112" y="151"/>
                    <a:pt x="118" y="150"/>
                    <a:pt x="123" y="145"/>
                  </a:cubicBezTo>
                  <a:cubicBezTo>
                    <a:pt x="130" y="139"/>
                    <a:pt x="129" y="129"/>
                    <a:pt x="136" y="123"/>
                  </a:cubicBezTo>
                  <a:cubicBezTo>
                    <a:pt x="139" y="119"/>
                    <a:pt x="144" y="119"/>
                    <a:pt x="148" y="115"/>
                  </a:cubicBezTo>
                  <a:cubicBezTo>
                    <a:pt x="151" y="112"/>
                    <a:pt x="152" y="107"/>
                    <a:pt x="151" y="102"/>
                  </a:cubicBezTo>
                  <a:cubicBezTo>
                    <a:pt x="150" y="98"/>
                    <a:pt x="147" y="94"/>
                    <a:pt x="144" y="91"/>
                  </a:cubicBezTo>
                  <a:cubicBezTo>
                    <a:pt x="132" y="79"/>
                    <a:pt x="115" y="76"/>
                    <a:pt x="99" y="78"/>
                  </a:cubicBezTo>
                  <a:cubicBezTo>
                    <a:pt x="99" y="76"/>
                    <a:pt x="99" y="75"/>
                    <a:pt x="99" y="73"/>
                  </a:cubicBezTo>
                  <a:cubicBezTo>
                    <a:pt x="106" y="73"/>
                    <a:pt x="114" y="72"/>
                    <a:pt x="121" y="69"/>
                  </a:cubicBezTo>
                  <a:cubicBezTo>
                    <a:pt x="132" y="65"/>
                    <a:pt x="142" y="57"/>
                    <a:pt x="146" y="46"/>
                  </a:cubicBezTo>
                  <a:cubicBezTo>
                    <a:pt x="149" y="40"/>
                    <a:pt x="148" y="34"/>
                    <a:pt x="144" y="29"/>
                  </a:cubicBezTo>
                  <a:cubicBezTo>
                    <a:pt x="138" y="22"/>
                    <a:pt x="128" y="23"/>
                    <a:pt x="122" y="16"/>
                  </a:cubicBezTo>
                  <a:close/>
                  <a:moveTo>
                    <a:pt x="83" y="83"/>
                  </a:moveTo>
                  <a:cubicBezTo>
                    <a:pt x="79" y="87"/>
                    <a:pt x="73" y="87"/>
                    <a:pt x="70" y="84"/>
                  </a:cubicBezTo>
                  <a:cubicBezTo>
                    <a:pt x="66" y="80"/>
                    <a:pt x="66" y="74"/>
                    <a:pt x="69" y="71"/>
                  </a:cubicBezTo>
                  <a:cubicBezTo>
                    <a:pt x="73" y="67"/>
                    <a:pt x="78" y="66"/>
                    <a:pt x="82" y="70"/>
                  </a:cubicBezTo>
                  <a:cubicBezTo>
                    <a:pt x="86" y="73"/>
                    <a:pt x="86" y="79"/>
                    <a:pt x="83" y="83"/>
                  </a:cubicBezTo>
                  <a:close/>
                  <a:moveTo>
                    <a:pt x="30" y="58"/>
                  </a:moveTo>
                  <a:cubicBezTo>
                    <a:pt x="29" y="57"/>
                    <a:pt x="27" y="55"/>
                    <a:pt x="27" y="52"/>
                  </a:cubicBezTo>
                  <a:cubicBezTo>
                    <a:pt x="27" y="50"/>
                    <a:pt x="27" y="48"/>
                    <a:pt x="29" y="46"/>
                  </a:cubicBezTo>
                  <a:cubicBezTo>
                    <a:pt x="31" y="45"/>
                    <a:pt x="33" y="44"/>
                    <a:pt x="35" y="43"/>
                  </a:cubicBezTo>
                  <a:cubicBezTo>
                    <a:pt x="38" y="40"/>
                    <a:pt x="38" y="35"/>
                    <a:pt x="42" y="32"/>
                  </a:cubicBezTo>
                  <a:cubicBezTo>
                    <a:pt x="44" y="30"/>
                    <a:pt x="47" y="30"/>
                    <a:pt x="50" y="31"/>
                  </a:cubicBezTo>
                  <a:cubicBezTo>
                    <a:pt x="55" y="34"/>
                    <a:pt x="59" y="39"/>
                    <a:pt x="60" y="44"/>
                  </a:cubicBezTo>
                  <a:cubicBezTo>
                    <a:pt x="62" y="49"/>
                    <a:pt x="62" y="54"/>
                    <a:pt x="62" y="59"/>
                  </a:cubicBezTo>
                  <a:cubicBezTo>
                    <a:pt x="61" y="60"/>
                    <a:pt x="60" y="60"/>
                    <a:pt x="59" y="61"/>
                  </a:cubicBezTo>
                  <a:cubicBezTo>
                    <a:pt x="58" y="62"/>
                    <a:pt x="57" y="64"/>
                    <a:pt x="56" y="65"/>
                  </a:cubicBezTo>
                  <a:cubicBezTo>
                    <a:pt x="47" y="66"/>
                    <a:pt x="36" y="65"/>
                    <a:pt x="30" y="58"/>
                  </a:cubicBezTo>
                  <a:close/>
                  <a:moveTo>
                    <a:pt x="63" y="96"/>
                  </a:moveTo>
                  <a:cubicBezTo>
                    <a:pt x="64" y="106"/>
                    <a:pt x="63" y="116"/>
                    <a:pt x="56" y="123"/>
                  </a:cubicBezTo>
                  <a:cubicBezTo>
                    <a:pt x="54" y="124"/>
                    <a:pt x="52" y="126"/>
                    <a:pt x="50" y="126"/>
                  </a:cubicBezTo>
                  <a:cubicBezTo>
                    <a:pt x="48" y="126"/>
                    <a:pt x="45" y="126"/>
                    <a:pt x="44" y="124"/>
                  </a:cubicBezTo>
                  <a:cubicBezTo>
                    <a:pt x="43" y="122"/>
                    <a:pt x="42" y="120"/>
                    <a:pt x="41" y="118"/>
                  </a:cubicBezTo>
                  <a:cubicBezTo>
                    <a:pt x="38" y="115"/>
                    <a:pt x="33" y="115"/>
                    <a:pt x="30" y="111"/>
                  </a:cubicBezTo>
                  <a:cubicBezTo>
                    <a:pt x="28" y="109"/>
                    <a:pt x="28" y="106"/>
                    <a:pt x="30" y="103"/>
                  </a:cubicBezTo>
                  <a:cubicBezTo>
                    <a:pt x="32" y="98"/>
                    <a:pt x="37" y="94"/>
                    <a:pt x="43" y="92"/>
                  </a:cubicBezTo>
                  <a:cubicBezTo>
                    <a:pt x="47" y="91"/>
                    <a:pt x="53" y="90"/>
                    <a:pt x="58" y="91"/>
                  </a:cubicBezTo>
                  <a:cubicBezTo>
                    <a:pt x="59" y="92"/>
                    <a:pt x="59" y="93"/>
                    <a:pt x="60" y="94"/>
                  </a:cubicBezTo>
                  <a:cubicBezTo>
                    <a:pt x="61" y="95"/>
                    <a:pt x="62" y="95"/>
                    <a:pt x="63" y="96"/>
                  </a:cubicBezTo>
                  <a:close/>
                  <a:moveTo>
                    <a:pt x="95" y="90"/>
                  </a:moveTo>
                  <a:cubicBezTo>
                    <a:pt x="104" y="88"/>
                    <a:pt x="115" y="89"/>
                    <a:pt x="121" y="95"/>
                  </a:cubicBezTo>
                  <a:cubicBezTo>
                    <a:pt x="123" y="97"/>
                    <a:pt x="124" y="99"/>
                    <a:pt x="125" y="101"/>
                  </a:cubicBezTo>
                  <a:cubicBezTo>
                    <a:pt x="125" y="103"/>
                    <a:pt x="125" y="106"/>
                    <a:pt x="123" y="107"/>
                  </a:cubicBezTo>
                  <a:cubicBezTo>
                    <a:pt x="121" y="109"/>
                    <a:pt x="119" y="109"/>
                    <a:pt x="117" y="111"/>
                  </a:cubicBezTo>
                  <a:cubicBezTo>
                    <a:pt x="114" y="114"/>
                    <a:pt x="114" y="119"/>
                    <a:pt x="111" y="122"/>
                  </a:cubicBezTo>
                  <a:cubicBezTo>
                    <a:pt x="109" y="124"/>
                    <a:pt x="106" y="124"/>
                    <a:pt x="103" y="123"/>
                  </a:cubicBezTo>
                  <a:cubicBezTo>
                    <a:pt x="98" y="121"/>
                    <a:pt x="94" y="116"/>
                    <a:pt x="92" y="111"/>
                  </a:cubicBezTo>
                  <a:cubicBezTo>
                    <a:pt x="90" y="106"/>
                    <a:pt x="90" y="100"/>
                    <a:pt x="90" y="95"/>
                  </a:cubicBezTo>
                  <a:cubicBezTo>
                    <a:pt x="91" y="94"/>
                    <a:pt x="92" y="93"/>
                    <a:pt x="93" y="92"/>
                  </a:cubicBezTo>
                  <a:cubicBezTo>
                    <a:pt x="94" y="91"/>
                    <a:pt x="94" y="90"/>
                    <a:pt x="95" y="90"/>
                  </a:cubicBezTo>
                  <a:close/>
                  <a:moveTo>
                    <a:pt x="121" y="41"/>
                  </a:moveTo>
                  <a:cubicBezTo>
                    <a:pt x="123" y="43"/>
                    <a:pt x="123" y="46"/>
                    <a:pt x="122" y="49"/>
                  </a:cubicBezTo>
                  <a:cubicBezTo>
                    <a:pt x="119" y="55"/>
                    <a:pt x="115" y="59"/>
                    <a:pt x="109" y="61"/>
                  </a:cubicBezTo>
                  <a:cubicBezTo>
                    <a:pt x="105" y="63"/>
                    <a:pt x="99" y="63"/>
                    <a:pt x="94" y="63"/>
                  </a:cubicBezTo>
                  <a:cubicBezTo>
                    <a:pt x="93" y="61"/>
                    <a:pt x="93" y="60"/>
                    <a:pt x="91" y="59"/>
                  </a:cubicBezTo>
                  <a:cubicBezTo>
                    <a:pt x="90" y="59"/>
                    <a:pt x="89" y="58"/>
                    <a:pt x="88" y="57"/>
                  </a:cubicBezTo>
                  <a:cubicBezTo>
                    <a:pt x="87" y="48"/>
                    <a:pt x="88" y="37"/>
                    <a:pt x="94" y="31"/>
                  </a:cubicBezTo>
                  <a:cubicBezTo>
                    <a:pt x="96" y="29"/>
                    <a:pt x="98" y="28"/>
                    <a:pt x="100" y="27"/>
                  </a:cubicBezTo>
                  <a:cubicBezTo>
                    <a:pt x="102" y="27"/>
                    <a:pt x="105" y="27"/>
                    <a:pt x="106" y="29"/>
                  </a:cubicBezTo>
                  <a:cubicBezTo>
                    <a:pt x="108" y="31"/>
                    <a:pt x="108" y="33"/>
                    <a:pt x="110" y="35"/>
                  </a:cubicBezTo>
                  <a:cubicBezTo>
                    <a:pt x="113" y="38"/>
                    <a:pt x="118" y="38"/>
                    <a:pt x="121" y="4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1" name="Freeform 288"/>
            <p:cNvSpPr>
              <a:spLocks/>
            </p:cNvSpPr>
            <p:nvPr/>
          </p:nvSpPr>
          <p:spPr bwMode="auto">
            <a:xfrm>
              <a:off x="8442326" y="463550"/>
              <a:ext cx="79375" cy="41275"/>
            </a:xfrm>
            <a:custGeom>
              <a:avLst/>
              <a:gdLst>
                <a:gd name="T0" fmla="*/ 10 w 21"/>
                <a:gd name="T1" fmla="*/ 1 h 11"/>
                <a:gd name="T2" fmla="*/ 0 w 21"/>
                <a:gd name="T3" fmla="*/ 7 h 11"/>
                <a:gd name="T4" fmla="*/ 11 w 21"/>
                <a:gd name="T5" fmla="*/ 11 h 11"/>
                <a:gd name="T6" fmla="*/ 20 w 21"/>
                <a:gd name="T7" fmla="*/ 8 h 11"/>
                <a:gd name="T8" fmla="*/ 17 w 21"/>
                <a:gd name="T9" fmla="*/ 1 h 11"/>
                <a:gd name="T10" fmla="*/ 10 w 21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10" y="1"/>
                  </a:moveTo>
                  <a:cubicBezTo>
                    <a:pt x="6" y="2"/>
                    <a:pt x="3" y="4"/>
                    <a:pt x="0" y="7"/>
                  </a:cubicBezTo>
                  <a:cubicBezTo>
                    <a:pt x="0" y="7"/>
                    <a:pt x="7" y="10"/>
                    <a:pt x="11" y="11"/>
                  </a:cubicBezTo>
                  <a:cubicBezTo>
                    <a:pt x="15" y="11"/>
                    <a:pt x="18" y="11"/>
                    <a:pt x="20" y="8"/>
                  </a:cubicBezTo>
                  <a:cubicBezTo>
                    <a:pt x="21" y="6"/>
                    <a:pt x="20" y="3"/>
                    <a:pt x="17" y="1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2" name="Freeform 289"/>
            <p:cNvSpPr>
              <a:spLocks/>
            </p:cNvSpPr>
            <p:nvPr/>
          </p:nvSpPr>
          <p:spPr bwMode="auto">
            <a:xfrm>
              <a:off x="8231188" y="700088"/>
              <a:ext cx="38100" cy="82550"/>
            </a:xfrm>
            <a:custGeom>
              <a:avLst/>
              <a:gdLst>
                <a:gd name="T0" fmla="*/ 2 w 10"/>
                <a:gd name="T1" fmla="*/ 20 h 22"/>
                <a:gd name="T2" fmla="*/ 9 w 10"/>
                <a:gd name="T3" fmla="*/ 17 h 22"/>
                <a:gd name="T4" fmla="*/ 9 w 10"/>
                <a:gd name="T5" fmla="*/ 10 h 22"/>
                <a:gd name="T6" fmla="*/ 4 w 10"/>
                <a:gd name="T7" fmla="*/ 0 h 22"/>
                <a:gd name="T8" fmla="*/ 0 w 10"/>
                <a:gd name="T9" fmla="*/ 11 h 22"/>
                <a:gd name="T10" fmla="*/ 2 w 10"/>
                <a:gd name="T1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2">
                  <a:moveTo>
                    <a:pt x="2" y="20"/>
                  </a:moveTo>
                  <a:cubicBezTo>
                    <a:pt x="5" y="22"/>
                    <a:pt x="8" y="20"/>
                    <a:pt x="9" y="17"/>
                  </a:cubicBezTo>
                  <a:cubicBezTo>
                    <a:pt x="10" y="15"/>
                    <a:pt x="10" y="13"/>
                    <a:pt x="9" y="10"/>
                  </a:cubicBezTo>
                  <a:cubicBezTo>
                    <a:pt x="8" y="6"/>
                    <a:pt x="6" y="3"/>
                    <a:pt x="4" y="0"/>
                  </a:cubicBezTo>
                  <a:cubicBezTo>
                    <a:pt x="4" y="0"/>
                    <a:pt x="1" y="7"/>
                    <a:pt x="0" y="11"/>
                  </a:cubicBezTo>
                  <a:cubicBezTo>
                    <a:pt x="0" y="15"/>
                    <a:pt x="0" y="18"/>
                    <a:pt x="2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3" name="Freeform 290"/>
            <p:cNvSpPr>
              <a:spLocks/>
            </p:cNvSpPr>
            <p:nvPr/>
          </p:nvSpPr>
          <p:spPr bwMode="auto">
            <a:xfrm>
              <a:off x="7958138" y="493713"/>
              <a:ext cx="82550" cy="38100"/>
            </a:xfrm>
            <a:custGeom>
              <a:avLst/>
              <a:gdLst>
                <a:gd name="T0" fmla="*/ 11 w 22"/>
                <a:gd name="T1" fmla="*/ 9 h 10"/>
                <a:gd name="T2" fmla="*/ 22 w 22"/>
                <a:gd name="T3" fmla="*/ 4 h 10"/>
                <a:gd name="T4" fmla="*/ 10 w 22"/>
                <a:gd name="T5" fmla="*/ 0 h 10"/>
                <a:gd name="T6" fmla="*/ 1 w 22"/>
                <a:gd name="T7" fmla="*/ 3 h 10"/>
                <a:gd name="T8" fmla="*/ 4 w 22"/>
                <a:gd name="T9" fmla="*/ 9 h 10"/>
                <a:gd name="T10" fmla="*/ 11 w 22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11" y="9"/>
                  </a:moveTo>
                  <a:cubicBezTo>
                    <a:pt x="15" y="8"/>
                    <a:pt x="19" y="6"/>
                    <a:pt x="22" y="4"/>
                  </a:cubicBezTo>
                  <a:cubicBezTo>
                    <a:pt x="22" y="4"/>
                    <a:pt x="14" y="1"/>
                    <a:pt x="10" y="0"/>
                  </a:cubicBezTo>
                  <a:cubicBezTo>
                    <a:pt x="7" y="0"/>
                    <a:pt x="3" y="0"/>
                    <a:pt x="1" y="3"/>
                  </a:cubicBezTo>
                  <a:cubicBezTo>
                    <a:pt x="0" y="5"/>
                    <a:pt x="2" y="8"/>
                    <a:pt x="4" y="9"/>
                  </a:cubicBezTo>
                  <a:cubicBezTo>
                    <a:pt x="7" y="10"/>
                    <a:pt x="9" y="10"/>
                    <a:pt x="11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4" name="Freeform 291"/>
            <p:cNvSpPr>
              <a:spLocks/>
            </p:cNvSpPr>
            <p:nvPr/>
          </p:nvSpPr>
          <p:spPr bwMode="auto">
            <a:xfrm>
              <a:off x="10015538" y="1498600"/>
              <a:ext cx="46038" cy="90488"/>
            </a:xfrm>
            <a:custGeom>
              <a:avLst/>
              <a:gdLst>
                <a:gd name="T0" fmla="*/ 9 w 12"/>
                <a:gd name="T1" fmla="*/ 2 h 24"/>
                <a:gd name="T2" fmla="*/ 2 w 12"/>
                <a:gd name="T3" fmla="*/ 4 h 24"/>
                <a:gd name="T4" fmla="*/ 0 w 12"/>
                <a:gd name="T5" fmla="*/ 12 h 24"/>
                <a:gd name="T6" fmla="*/ 4 w 12"/>
                <a:gd name="T7" fmla="*/ 24 h 24"/>
                <a:gd name="T8" fmla="*/ 10 w 12"/>
                <a:gd name="T9" fmla="*/ 12 h 24"/>
                <a:gd name="T10" fmla="*/ 9 w 12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9" y="2"/>
                  </a:moveTo>
                  <a:cubicBezTo>
                    <a:pt x="7" y="0"/>
                    <a:pt x="3" y="2"/>
                    <a:pt x="2" y="4"/>
                  </a:cubicBezTo>
                  <a:cubicBezTo>
                    <a:pt x="0" y="6"/>
                    <a:pt x="0" y="9"/>
                    <a:pt x="0" y="12"/>
                  </a:cubicBezTo>
                  <a:cubicBezTo>
                    <a:pt x="1" y="16"/>
                    <a:pt x="3" y="20"/>
                    <a:pt x="4" y="24"/>
                  </a:cubicBezTo>
                  <a:cubicBezTo>
                    <a:pt x="4" y="24"/>
                    <a:pt x="9" y="16"/>
                    <a:pt x="10" y="12"/>
                  </a:cubicBezTo>
                  <a:cubicBezTo>
                    <a:pt x="11" y="8"/>
                    <a:pt x="12" y="5"/>
                    <a:pt x="9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2" name="Freeform 292"/>
            <p:cNvSpPr>
              <a:spLocks noEditPoints="1"/>
            </p:cNvSpPr>
            <p:nvPr/>
          </p:nvSpPr>
          <p:spPr bwMode="auto">
            <a:xfrm>
              <a:off x="9696451" y="1498600"/>
              <a:ext cx="627063" cy="639763"/>
            </a:xfrm>
            <a:custGeom>
              <a:avLst/>
              <a:gdLst>
                <a:gd name="T0" fmla="*/ 135 w 167"/>
                <a:gd name="T1" fmla="*/ 14 h 170"/>
                <a:gd name="T2" fmla="*/ 109 w 167"/>
                <a:gd name="T3" fmla="*/ 14 h 170"/>
                <a:gd name="T4" fmla="*/ 84 w 167"/>
                <a:gd name="T5" fmla="*/ 60 h 170"/>
                <a:gd name="T6" fmla="*/ 64 w 167"/>
                <a:gd name="T7" fmla="*/ 5 h 170"/>
                <a:gd name="T8" fmla="*/ 28 w 167"/>
                <a:gd name="T9" fmla="*/ 25 h 170"/>
                <a:gd name="T10" fmla="*/ 8 w 167"/>
                <a:gd name="T11" fmla="*/ 43 h 170"/>
                <a:gd name="T12" fmla="*/ 60 w 167"/>
                <a:gd name="T13" fmla="*/ 81 h 170"/>
                <a:gd name="T14" fmla="*/ 36 w 167"/>
                <a:gd name="T15" fmla="*/ 84 h 170"/>
                <a:gd name="T16" fmla="*/ 3 w 167"/>
                <a:gd name="T17" fmla="*/ 121 h 170"/>
                <a:gd name="T18" fmla="*/ 30 w 167"/>
                <a:gd name="T19" fmla="*/ 154 h 170"/>
                <a:gd name="T20" fmla="*/ 56 w 167"/>
                <a:gd name="T21" fmla="*/ 156 h 170"/>
                <a:gd name="T22" fmla="*/ 84 w 167"/>
                <a:gd name="T23" fmla="*/ 110 h 170"/>
                <a:gd name="T24" fmla="*/ 106 w 167"/>
                <a:gd name="T25" fmla="*/ 166 h 170"/>
                <a:gd name="T26" fmla="*/ 141 w 167"/>
                <a:gd name="T27" fmla="*/ 144 h 170"/>
                <a:gd name="T28" fmla="*/ 160 w 167"/>
                <a:gd name="T29" fmla="*/ 125 h 170"/>
                <a:gd name="T30" fmla="*/ 108 w 167"/>
                <a:gd name="T31" fmla="*/ 90 h 170"/>
                <a:gd name="T32" fmla="*/ 133 w 167"/>
                <a:gd name="T33" fmla="*/ 84 h 170"/>
                <a:gd name="T34" fmla="*/ 163 w 167"/>
                <a:gd name="T35" fmla="*/ 45 h 170"/>
                <a:gd name="T36" fmla="*/ 90 w 167"/>
                <a:gd name="T37" fmla="*/ 93 h 170"/>
                <a:gd name="T38" fmla="*/ 78 w 167"/>
                <a:gd name="T39" fmla="*/ 77 h 170"/>
                <a:gd name="T40" fmla="*/ 90 w 167"/>
                <a:gd name="T41" fmla="*/ 93 h 170"/>
                <a:gd name="T42" fmla="*/ 35 w 167"/>
                <a:gd name="T43" fmla="*/ 51 h 170"/>
                <a:gd name="T44" fmla="*/ 45 w 167"/>
                <a:gd name="T45" fmla="*/ 42 h 170"/>
                <a:gd name="T46" fmla="*/ 63 w 167"/>
                <a:gd name="T47" fmla="*/ 32 h 170"/>
                <a:gd name="T48" fmla="*/ 71 w 167"/>
                <a:gd name="T49" fmla="*/ 63 h 170"/>
                <a:gd name="T50" fmla="*/ 65 w 167"/>
                <a:gd name="T51" fmla="*/ 69 h 170"/>
                <a:gd name="T52" fmla="*/ 68 w 167"/>
                <a:gd name="T53" fmla="*/ 104 h 170"/>
                <a:gd name="T54" fmla="*/ 50 w 167"/>
                <a:gd name="T55" fmla="*/ 133 h 170"/>
                <a:gd name="T56" fmla="*/ 41 w 167"/>
                <a:gd name="T57" fmla="*/ 123 h 170"/>
                <a:gd name="T58" fmla="*/ 31 w 167"/>
                <a:gd name="T59" fmla="*/ 105 h 170"/>
                <a:gd name="T60" fmla="*/ 63 w 167"/>
                <a:gd name="T61" fmla="*/ 97 h 170"/>
                <a:gd name="T62" fmla="*/ 68 w 167"/>
                <a:gd name="T63" fmla="*/ 103 h 170"/>
                <a:gd name="T64" fmla="*/ 103 w 167"/>
                <a:gd name="T65" fmla="*/ 102 h 170"/>
                <a:gd name="T66" fmla="*/ 133 w 167"/>
                <a:gd name="T67" fmla="*/ 119 h 170"/>
                <a:gd name="T68" fmla="*/ 123 w 167"/>
                <a:gd name="T69" fmla="*/ 128 h 170"/>
                <a:gd name="T70" fmla="*/ 106 w 167"/>
                <a:gd name="T71" fmla="*/ 139 h 170"/>
                <a:gd name="T72" fmla="*/ 97 w 167"/>
                <a:gd name="T73" fmla="*/ 107 h 170"/>
                <a:gd name="T74" fmla="*/ 102 w 167"/>
                <a:gd name="T75" fmla="*/ 102 h 170"/>
                <a:gd name="T76" fmla="*/ 137 w 167"/>
                <a:gd name="T77" fmla="*/ 54 h 170"/>
                <a:gd name="T78" fmla="*/ 122 w 167"/>
                <a:gd name="T79" fmla="*/ 73 h 170"/>
                <a:gd name="T80" fmla="*/ 103 w 167"/>
                <a:gd name="T81" fmla="*/ 69 h 170"/>
                <a:gd name="T82" fmla="*/ 110 w 167"/>
                <a:gd name="T83" fmla="*/ 39 h 170"/>
                <a:gd name="T84" fmla="*/ 123 w 167"/>
                <a:gd name="T85" fmla="*/ 39 h 170"/>
                <a:gd name="T86" fmla="*/ 137 w 167"/>
                <a:gd name="T8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" h="170">
                  <a:moveTo>
                    <a:pt x="141" y="28"/>
                  </a:moveTo>
                  <a:cubicBezTo>
                    <a:pt x="139" y="24"/>
                    <a:pt x="138" y="18"/>
                    <a:pt x="135" y="14"/>
                  </a:cubicBezTo>
                  <a:cubicBezTo>
                    <a:pt x="133" y="10"/>
                    <a:pt x="127" y="8"/>
                    <a:pt x="122" y="8"/>
                  </a:cubicBezTo>
                  <a:cubicBezTo>
                    <a:pt x="117" y="9"/>
                    <a:pt x="113" y="11"/>
                    <a:pt x="109" y="14"/>
                  </a:cubicBezTo>
                  <a:cubicBezTo>
                    <a:pt x="95" y="24"/>
                    <a:pt x="90" y="42"/>
                    <a:pt x="88" y="60"/>
                  </a:cubicBezTo>
                  <a:cubicBezTo>
                    <a:pt x="87" y="60"/>
                    <a:pt x="85" y="60"/>
                    <a:pt x="84" y="60"/>
                  </a:cubicBezTo>
                  <a:cubicBezTo>
                    <a:pt x="85" y="52"/>
                    <a:pt x="85" y="44"/>
                    <a:pt x="84" y="37"/>
                  </a:cubicBezTo>
                  <a:cubicBezTo>
                    <a:pt x="81" y="24"/>
                    <a:pt x="75" y="12"/>
                    <a:pt x="64" y="5"/>
                  </a:cubicBezTo>
                  <a:cubicBezTo>
                    <a:pt x="58" y="1"/>
                    <a:pt x="52" y="0"/>
                    <a:pt x="46" y="4"/>
                  </a:cubicBezTo>
                  <a:cubicBezTo>
                    <a:pt x="38" y="9"/>
                    <a:pt x="36" y="20"/>
                    <a:pt x="28" y="25"/>
                  </a:cubicBezTo>
                  <a:cubicBezTo>
                    <a:pt x="24" y="28"/>
                    <a:pt x="18" y="28"/>
                    <a:pt x="14" y="30"/>
                  </a:cubicBezTo>
                  <a:cubicBezTo>
                    <a:pt x="10" y="33"/>
                    <a:pt x="8" y="38"/>
                    <a:pt x="8" y="43"/>
                  </a:cubicBezTo>
                  <a:cubicBezTo>
                    <a:pt x="8" y="48"/>
                    <a:pt x="10" y="53"/>
                    <a:pt x="13" y="57"/>
                  </a:cubicBezTo>
                  <a:cubicBezTo>
                    <a:pt x="23" y="72"/>
                    <a:pt x="42" y="79"/>
                    <a:pt x="60" y="81"/>
                  </a:cubicBezTo>
                  <a:cubicBezTo>
                    <a:pt x="60" y="82"/>
                    <a:pt x="60" y="83"/>
                    <a:pt x="60" y="85"/>
                  </a:cubicBezTo>
                  <a:cubicBezTo>
                    <a:pt x="52" y="83"/>
                    <a:pt x="44" y="83"/>
                    <a:pt x="36" y="84"/>
                  </a:cubicBezTo>
                  <a:cubicBezTo>
                    <a:pt x="24" y="86"/>
                    <a:pt x="12" y="93"/>
                    <a:pt x="4" y="103"/>
                  </a:cubicBezTo>
                  <a:cubicBezTo>
                    <a:pt x="0" y="109"/>
                    <a:pt x="0" y="115"/>
                    <a:pt x="3" y="121"/>
                  </a:cubicBezTo>
                  <a:cubicBezTo>
                    <a:pt x="8" y="130"/>
                    <a:pt x="19" y="132"/>
                    <a:pt x="25" y="140"/>
                  </a:cubicBezTo>
                  <a:cubicBezTo>
                    <a:pt x="27" y="145"/>
                    <a:pt x="27" y="150"/>
                    <a:pt x="30" y="154"/>
                  </a:cubicBezTo>
                  <a:cubicBezTo>
                    <a:pt x="32" y="159"/>
                    <a:pt x="38" y="161"/>
                    <a:pt x="43" y="161"/>
                  </a:cubicBezTo>
                  <a:cubicBezTo>
                    <a:pt x="47" y="161"/>
                    <a:pt x="52" y="159"/>
                    <a:pt x="56" y="156"/>
                  </a:cubicBezTo>
                  <a:cubicBezTo>
                    <a:pt x="71" y="146"/>
                    <a:pt x="77" y="128"/>
                    <a:pt x="79" y="109"/>
                  </a:cubicBezTo>
                  <a:cubicBezTo>
                    <a:pt x="81" y="110"/>
                    <a:pt x="83" y="110"/>
                    <a:pt x="84" y="110"/>
                  </a:cubicBezTo>
                  <a:cubicBezTo>
                    <a:pt x="83" y="118"/>
                    <a:pt x="84" y="127"/>
                    <a:pt x="85" y="135"/>
                  </a:cubicBezTo>
                  <a:cubicBezTo>
                    <a:pt x="88" y="147"/>
                    <a:pt x="95" y="159"/>
                    <a:pt x="106" y="166"/>
                  </a:cubicBezTo>
                  <a:cubicBezTo>
                    <a:pt x="112" y="170"/>
                    <a:pt x="119" y="170"/>
                    <a:pt x="124" y="166"/>
                  </a:cubicBezTo>
                  <a:cubicBezTo>
                    <a:pt x="133" y="161"/>
                    <a:pt x="133" y="150"/>
                    <a:pt x="141" y="144"/>
                  </a:cubicBezTo>
                  <a:cubicBezTo>
                    <a:pt x="146" y="141"/>
                    <a:pt x="151" y="141"/>
                    <a:pt x="155" y="138"/>
                  </a:cubicBezTo>
                  <a:cubicBezTo>
                    <a:pt x="159" y="135"/>
                    <a:pt x="161" y="130"/>
                    <a:pt x="160" y="125"/>
                  </a:cubicBezTo>
                  <a:cubicBezTo>
                    <a:pt x="160" y="120"/>
                    <a:pt x="158" y="115"/>
                    <a:pt x="155" y="111"/>
                  </a:cubicBezTo>
                  <a:cubicBezTo>
                    <a:pt x="144" y="97"/>
                    <a:pt x="126" y="91"/>
                    <a:pt x="108" y="90"/>
                  </a:cubicBezTo>
                  <a:cubicBezTo>
                    <a:pt x="109" y="88"/>
                    <a:pt x="109" y="87"/>
                    <a:pt x="109" y="85"/>
                  </a:cubicBezTo>
                  <a:cubicBezTo>
                    <a:pt x="117" y="86"/>
                    <a:pt x="125" y="86"/>
                    <a:pt x="133" y="84"/>
                  </a:cubicBezTo>
                  <a:cubicBezTo>
                    <a:pt x="145" y="82"/>
                    <a:pt x="157" y="75"/>
                    <a:pt x="164" y="64"/>
                  </a:cubicBezTo>
                  <a:cubicBezTo>
                    <a:pt x="167" y="58"/>
                    <a:pt x="167" y="51"/>
                    <a:pt x="163" y="45"/>
                  </a:cubicBezTo>
                  <a:cubicBezTo>
                    <a:pt x="158" y="37"/>
                    <a:pt x="147" y="36"/>
                    <a:pt x="141" y="28"/>
                  </a:cubicBezTo>
                  <a:close/>
                  <a:moveTo>
                    <a:pt x="90" y="93"/>
                  </a:moveTo>
                  <a:cubicBezTo>
                    <a:pt x="86" y="96"/>
                    <a:pt x="80" y="96"/>
                    <a:pt x="77" y="91"/>
                  </a:cubicBezTo>
                  <a:cubicBezTo>
                    <a:pt x="73" y="87"/>
                    <a:pt x="74" y="81"/>
                    <a:pt x="78" y="77"/>
                  </a:cubicBezTo>
                  <a:cubicBezTo>
                    <a:pt x="82" y="74"/>
                    <a:pt x="88" y="74"/>
                    <a:pt x="92" y="79"/>
                  </a:cubicBezTo>
                  <a:cubicBezTo>
                    <a:pt x="95" y="83"/>
                    <a:pt x="95" y="89"/>
                    <a:pt x="90" y="93"/>
                  </a:cubicBezTo>
                  <a:close/>
                  <a:moveTo>
                    <a:pt x="38" y="57"/>
                  </a:moveTo>
                  <a:cubicBezTo>
                    <a:pt x="37" y="55"/>
                    <a:pt x="36" y="53"/>
                    <a:pt x="35" y="51"/>
                  </a:cubicBezTo>
                  <a:cubicBezTo>
                    <a:pt x="35" y="48"/>
                    <a:pt x="36" y="46"/>
                    <a:pt x="38" y="44"/>
                  </a:cubicBezTo>
                  <a:cubicBezTo>
                    <a:pt x="40" y="43"/>
                    <a:pt x="43" y="43"/>
                    <a:pt x="45" y="42"/>
                  </a:cubicBezTo>
                  <a:cubicBezTo>
                    <a:pt x="49" y="39"/>
                    <a:pt x="50" y="34"/>
                    <a:pt x="54" y="31"/>
                  </a:cubicBezTo>
                  <a:cubicBezTo>
                    <a:pt x="57" y="30"/>
                    <a:pt x="60" y="30"/>
                    <a:pt x="63" y="32"/>
                  </a:cubicBezTo>
                  <a:cubicBezTo>
                    <a:pt x="68" y="35"/>
                    <a:pt x="71" y="41"/>
                    <a:pt x="72" y="47"/>
                  </a:cubicBezTo>
                  <a:cubicBezTo>
                    <a:pt x="73" y="53"/>
                    <a:pt x="73" y="58"/>
                    <a:pt x="71" y="63"/>
                  </a:cubicBezTo>
                  <a:cubicBezTo>
                    <a:pt x="70" y="64"/>
                    <a:pt x="69" y="65"/>
                    <a:pt x="68" y="65"/>
                  </a:cubicBezTo>
                  <a:cubicBezTo>
                    <a:pt x="67" y="67"/>
                    <a:pt x="66" y="68"/>
                    <a:pt x="65" y="69"/>
                  </a:cubicBezTo>
                  <a:cubicBezTo>
                    <a:pt x="55" y="69"/>
                    <a:pt x="44" y="66"/>
                    <a:pt x="38" y="57"/>
                  </a:cubicBezTo>
                  <a:close/>
                  <a:moveTo>
                    <a:pt x="68" y="104"/>
                  </a:moveTo>
                  <a:cubicBezTo>
                    <a:pt x="68" y="114"/>
                    <a:pt x="65" y="125"/>
                    <a:pt x="56" y="131"/>
                  </a:cubicBezTo>
                  <a:cubicBezTo>
                    <a:pt x="54" y="132"/>
                    <a:pt x="52" y="133"/>
                    <a:pt x="50" y="133"/>
                  </a:cubicBezTo>
                  <a:cubicBezTo>
                    <a:pt x="47" y="133"/>
                    <a:pt x="45" y="132"/>
                    <a:pt x="43" y="130"/>
                  </a:cubicBezTo>
                  <a:cubicBezTo>
                    <a:pt x="42" y="128"/>
                    <a:pt x="42" y="125"/>
                    <a:pt x="41" y="123"/>
                  </a:cubicBezTo>
                  <a:cubicBezTo>
                    <a:pt x="38" y="119"/>
                    <a:pt x="33" y="118"/>
                    <a:pt x="31" y="114"/>
                  </a:cubicBezTo>
                  <a:cubicBezTo>
                    <a:pt x="29" y="111"/>
                    <a:pt x="29" y="108"/>
                    <a:pt x="31" y="105"/>
                  </a:cubicBezTo>
                  <a:cubicBezTo>
                    <a:pt x="35" y="100"/>
                    <a:pt x="40" y="97"/>
                    <a:pt x="46" y="96"/>
                  </a:cubicBezTo>
                  <a:cubicBezTo>
                    <a:pt x="52" y="95"/>
                    <a:pt x="57" y="96"/>
                    <a:pt x="63" y="97"/>
                  </a:cubicBezTo>
                  <a:cubicBezTo>
                    <a:pt x="63" y="98"/>
                    <a:pt x="64" y="100"/>
                    <a:pt x="65" y="101"/>
                  </a:cubicBezTo>
                  <a:cubicBezTo>
                    <a:pt x="66" y="102"/>
                    <a:pt x="67" y="103"/>
                    <a:pt x="68" y="103"/>
                  </a:cubicBezTo>
                  <a:lnTo>
                    <a:pt x="68" y="104"/>
                  </a:lnTo>
                  <a:close/>
                  <a:moveTo>
                    <a:pt x="103" y="102"/>
                  </a:moveTo>
                  <a:cubicBezTo>
                    <a:pt x="113" y="102"/>
                    <a:pt x="124" y="104"/>
                    <a:pt x="130" y="112"/>
                  </a:cubicBezTo>
                  <a:cubicBezTo>
                    <a:pt x="131" y="114"/>
                    <a:pt x="133" y="117"/>
                    <a:pt x="133" y="119"/>
                  </a:cubicBezTo>
                  <a:cubicBezTo>
                    <a:pt x="133" y="121"/>
                    <a:pt x="132" y="124"/>
                    <a:pt x="130" y="125"/>
                  </a:cubicBezTo>
                  <a:cubicBezTo>
                    <a:pt x="128" y="127"/>
                    <a:pt x="125" y="127"/>
                    <a:pt x="123" y="128"/>
                  </a:cubicBezTo>
                  <a:cubicBezTo>
                    <a:pt x="120" y="131"/>
                    <a:pt x="119" y="136"/>
                    <a:pt x="115" y="139"/>
                  </a:cubicBezTo>
                  <a:cubicBezTo>
                    <a:pt x="112" y="141"/>
                    <a:pt x="109" y="141"/>
                    <a:pt x="106" y="139"/>
                  </a:cubicBezTo>
                  <a:cubicBezTo>
                    <a:pt x="101" y="136"/>
                    <a:pt x="98" y="130"/>
                    <a:pt x="96" y="124"/>
                  </a:cubicBezTo>
                  <a:cubicBezTo>
                    <a:pt x="95" y="118"/>
                    <a:pt x="95" y="112"/>
                    <a:pt x="97" y="107"/>
                  </a:cubicBezTo>
                  <a:cubicBezTo>
                    <a:pt x="98" y="106"/>
                    <a:pt x="99" y="105"/>
                    <a:pt x="100" y="104"/>
                  </a:cubicBezTo>
                  <a:cubicBezTo>
                    <a:pt x="101" y="104"/>
                    <a:pt x="102" y="103"/>
                    <a:pt x="102" y="102"/>
                  </a:cubicBezTo>
                  <a:lnTo>
                    <a:pt x="103" y="102"/>
                  </a:lnTo>
                  <a:close/>
                  <a:moveTo>
                    <a:pt x="137" y="54"/>
                  </a:moveTo>
                  <a:cubicBezTo>
                    <a:pt x="139" y="57"/>
                    <a:pt x="139" y="60"/>
                    <a:pt x="137" y="63"/>
                  </a:cubicBezTo>
                  <a:cubicBezTo>
                    <a:pt x="134" y="69"/>
                    <a:pt x="128" y="72"/>
                    <a:pt x="122" y="73"/>
                  </a:cubicBezTo>
                  <a:cubicBezTo>
                    <a:pt x="117" y="75"/>
                    <a:pt x="111" y="74"/>
                    <a:pt x="106" y="73"/>
                  </a:cubicBezTo>
                  <a:cubicBezTo>
                    <a:pt x="105" y="72"/>
                    <a:pt x="104" y="70"/>
                    <a:pt x="103" y="69"/>
                  </a:cubicBezTo>
                  <a:cubicBezTo>
                    <a:pt x="102" y="68"/>
                    <a:pt x="101" y="67"/>
                    <a:pt x="100" y="66"/>
                  </a:cubicBezTo>
                  <a:cubicBezTo>
                    <a:pt x="100" y="56"/>
                    <a:pt x="102" y="45"/>
                    <a:pt x="110" y="39"/>
                  </a:cubicBezTo>
                  <a:cubicBezTo>
                    <a:pt x="112" y="38"/>
                    <a:pt x="114" y="36"/>
                    <a:pt x="117" y="36"/>
                  </a:cubicBezTo>
                  <a:cubicBezTo>
                    <a:pt x="119" y="36"/>
                    <a:pt x="122" y="37"/>
                    <a:pt x="123" y="39"/>
                  </a:cubicBezTo>
                  <a:cubicBezTo>
                    <a:pt x="125" y="41"/>
                    <a:pt x="125" y="44"/>
                    <a:pt x="126" y="46"/>
                  </a:cubicBezTo>
                  <a:cubicBezTo>
                    <a:pt x="129" y="50"/>
                    <a:pt x="134" y="50"/>
                    <a:pt x="137" y="5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3" name="Freeform 293"/>
            <p:cNvSpPr>
              <a:spLocks/>
            </p:cNvSpPr>
            <p:nvPr/>
          </p:nvSpPr>
          <p:spPr bwMode="auto">
            <a:xfrm>
              <a:off x="9967913" y="2033588"/>
              <a:ext cx="41275" cy="85725"/>
            </a:xfrm>
            <a:custGeom>
              <a:avLst/>
              <a:gdLst>
                <a:gd name="T0" fmla="*/ 2 w 11"/>
                <a:gd name="T1" fmla="*/ 21 h 23"/>
                <a:gd name="T2" fmla="*/ 10 w 11"/>
                <a:gd name="T3" fmla="*/ 20 h 23"/>
                <a:gd name="T4" fmla="*/ 11 w 11"/>
                <a:gd name="T5" fmla="*/ 12 h 23"/>
                <a:gd name="T6" fmla="*/ 7 w 11"/>
                <a:gd name="T7" fmla="*/ 0 h 23"/>
                <a:gd name="T8" fmla="*/ 1 w 11"/>
                <a:gd name="T9" fmla="*/ 12 h 23"/>
                <a:gd name="T10" fmla="*/ 2 w 11"/>
                <a:gd name="T1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3">
                  <a:moveTo>
                    <a:pt x="2" y="21"/>
                  </a:moveTo>
                  <a:cubicBezTo>
                    <a:pt x="4" y="23"/>
                    <a:pt x="8" y="22"/>
                    <a:pt x="10" y="20"/>
                  </a:cubicBezTo>
                  <a:cubicBezTo>
                    <a:pt x="11" y="17"/>
                    <a:pt x="11" y="15"/>
                    <a:pt x="11" y="12"/>
                  </a:cubicBezTo>
                  <a:cubicBezTo>
                    <a:pt x="10" y="8"/>
                    <a:pt x="9" y="3"/>
                    <a:pt x="7" y="0"/>
                  </a:cubicBezTo>
                  <a:cubicBezTo>
                    <a:pt x="7" y="0"/>
                    <a:pt x="2" y="7"/>
                    <a:pt x="1" y="12"/>
                  </a:cubicBezTo>
                  <a:cubicBezTo>
                    <a:pt x="0" y="15"/>
                    <a:pt x="0" y="19"/>
                    <a:pt x="2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4" name="Freeform 294"/>
            <p:cNvSpPr>
              <a:spLocks/>
            </p:cNvSpPr>
            <p:nvPr/>
          </p:nvSpPr>
          <p:spPr bwMode="auto">
            <a:xfrm>
              <a:off x="9712326" y="1765300"/>
              <a:ext cx="85725" cy="46038"/>
            </a:xfrm>
            <a:custGeom>
              <a:avLst/>
              <a:gdLst>
                <a:gd name="T0" fmla="*/ 11 w 23"/>
                <a:gd name="T1" fmla="*/ 11 h 12"/>
                <a:gd name="T2" fmla="*/ 23 w 23"/>
                <a:gd name="T3" fmla="*/ 7 h 12"/>
                <a:gd name="T4" fmla="*/ 11 w 23"/>
                <a:gd name="T5" fmla="*/ 1 h 12"/>
                <a:gd name="T6" fmla="*/ 2 w 23"/>
                <a:gd name="T7" fmla="*/ 2 h 12"/>
                <a:gd name="T8" fmla="*/ 4 w 23"/>
                <a:gd name="T9" fmla="*/ 10 h 12"/>
                <a:gd name="T10" fmla="*/ 11 w 23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">
                  <a:moveTo>
                    <a:pt x="11" y="11"/>
                  </a:moveTo>
                  <a:cubicBezTo>
                    <a:pt x="15" y="11"/>
                    <a:pt x="19" y="9"/>
                    <a:pt x="23" y="7"/>
                  </a:cubicBezTo>
                  <a:cubicBezTo>
                    <a:pt x="23" y="7"/>
                    <a:pt x="16" y="2"/>
                    <a:pt x="11" y="1"/>
                  </a:cubicBez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1" y="8"/>
                    <a:pt x="4" y="10"/>
                  </a:cubicBezTo>
                  <a:cubicBezTo>
                    <a:pt x="6" y="12"/>
                    <a:pt x="8" y="12"/>
                    <a:pt x="11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5" name="Freeform 295"/>
            <p:cNvSpPr>
              <a:spLocks noEditPoints="1"/>
            </p:cNvSpPr>
            <p:nvPr/>
          </p:nvSpPr>
          <p:spPr bwMode="auto">
            <a:xfrm>
              <a:off x="7070726" y="512763"/>
              <a:ext cx="406400" cy="425450"/>
            </a:xfrm>
            <a:custGeom>
              <a:avLst/>
              <a:gdLst>
                <a:gd name="T0" fmla="*/ 88 w 108"/>
                <a:gd name="T1" fmla="*/ 44 h 113"/>
                <a:gd name="T2" fmla="*/ 94 w 108"/>
                <a:gd name="T3" fmla="*/ 26 h 113"/>
                <a:gd name="T4" fmla="*/ 69 w 108"/>
                <a:gd name="T5" fmla="*/ 23 h 113"/>
                <a:gd name="T6" fmla="*/ 62 w 108"/>
                <a:gd name="T7" fmla="*/ 3 h 113"/>
                <a:gd name="T8" fmla="*/ 42 w 108"/>
                <a:gd name="T9" fmla="*/ 20 h 113"/>
                <a:gd name="T10" fmla="*/ 27 w 108"/>
                <a:gd name="T11" fmla="*/ 13 h 113"/>
                <a:gd name="T12" fmla="*/ 21 w 108"/>
                <a:gd name="T13" fmla="*/ 40 h 113"/>
                <a:gd name="T14" fmla="*/ 4 w 108"/>
                <a:gd name="T15" fmla="*/ 45 h 113"/>
                <a:gd name="T16" fmla="*/ 19 w 108"/>
                <a:gd name="T17" fmla="*/ 68 h 113"/>
                <a:gd name="T18" fmla="*/ 10 w 108"/>
                <a:gd name="T19" fmla="*/ 85 h 113"/>
                <a:gd name="T20" fmla="*/ 40 w 108"/>
                <a:gd name="T21" fmla="*/ 87 h 113"/>
                <a:gd name="T22" fmla="*/ 40 w 108"/>
                <a:gd name="T23" fmla="*/ 99 h 113"/>
                <a:gd name="T24" fmla="*/ 63 w 108"/>
                <a:gd name="T25" fmla="*/ 106 h 113"/>
                <a:gd name="T26" fmla="*/ 73 w 108"/>
                <a:gd name="T27" fmla="*/ 96 h 113"/>
                <a:gd name="T28" fmla="*/ 94 w 108"/>
                <a:gd name="T29" fmla="*/ 84 h 113"/>
                <a:gd name="T30" fmla="*/ 94 w 108"/>
                <a:gd name="T31" fmla="*/ 72 h 113"/>
                <a:gd name="T32" fmla="*/ 101 w 108"/>
                <a:gd name="T33" fmla="*/ 48 h 113"/>
                <a:gd name="T34" fmla="*/ 53 w 108"/>
                <a:gd name="T35" fmla="*/ 68 h 113"/>
                <a:gd name="T36" fmla="*/ 45 w 108"/>
                <a:gd name="T37" fmla="*/ 62 h 113"/>
                <a:gd name="T38" fmla="*/ 53 w 108"/>
                <a:gd name="T39" fmla="*/ 49 h 113"/>
                <a:gd name="T40" fmla="*/ 79 w 108"/>
                <a:gd name="T41" fmla="*/ 29 h 113"/>
                <a:gd name="T42" fmla="*/ 80 w 108"/>
                <a:gd name="T43" fmla="*/ 38 h 113"/>
                <a:gd name="T44" fmla="*/ 65 w 108"/>
                <a:gd name="T45" fmla="*/ 51 h 113"/>
                <a:gd name="T46" fmla="*/ 68 w 108"/>
                <a:gd name="T47" fmla="*/ 38 h 113"/>
                <a:gd name="T48" fmla="*/ 52 w 108"/>
                <a:gd name="T49" fmla="*/ 17 h 113"/>
                <a:gd name="T50" fmla="*/ 60 w 108"/>
                <a:gd name="T51" fmla="*/ 22 h 113"/>
                <a:gd name="T52" fmla="*/ 58 w 108"/>
                <a:gd name="T53" fmla="*/ 42 h 113"/>
                <a:gd name="T54" fmla="*/ 53 w 108"/>
                <a:gd name="T55" fmla="*/ 44 h 113"/>
                <a:gd name="T56" fmla="*/ 55 w 108"/>
                <a:gd name="T57" fmla="*/ 45 h 113"/>
                <a:gd name="T58" fmla="*/ 51 w 108"/>
                <a:gd name="T59" fmla="*/ 45 h 113"/>
                <a:gd name="T60" fmla="*/ 53 w 108"/>
                <a:gd name="T61" fmla="*/ 44 h 113"/>
                <a:gd name="T62" fmla="*/ 52 w 108"/>
                <a:gd name="T63" fmla="*/ 17 h 113"/>
                <a:gd name="T64" fmla="*/ 37 w 108"/>
                <a:gd name="T65" fmla="*/ 29 h 113"/>
                <a:gd name="T66" fmla="*/ 47 w 108"/>
                <a:gd name="T67" fmla="*/ 46 h 113"/>
                <a:gd name="T68" fmla="*/ 43 w 108"/>
                <a:gd name="T69" fmla="*/ 49 h 113"/>
                <a:gd name="T70" fmla="*/ 41 w 108"/>
                <a:gd name="T71" fmla="*/ 47 h 113"/>
                <a:gd name="T72" fmla="*/ 27 w 108"/>
                <a:gd name="T73" fmla="*/ 30 h 113"/>
                <a:gd name="T74" fmla="*/ 13 w 108"/>
                <a:gd name="T75" fmla="*/ 51 h 113"/>
                <a:gd name="T76" fmla="*/ 32 w 108"/>
                <a:gd name="T77" fmla="*/ 51 h 113"/>
                <a:gd name="T78" fmla="*/ 40 w 108"/>
                <a:gd name="T79" fmla="*/ 58 h 113"/>
                <a:gd name="T80" fmla="*/ 37 w 108"/>
                <a:gd name="T81" fmla="*/ 59 h 113"/>
                <a:gd name="T82" fmla="*/ 16 w 108"/>
                <a:gd name="T83" fmla="*/ 56 h 113"/>
                <a:gd name="T84" fmla="*/ 37 w 108"/>
                <a:gd name="T85" fmla="*/ 76 h 113"/>
                <a:gd name="T86" fmla="*/ 20 w 108"/>
                <a:gd name="T87" fmla="*/ 82 h 113"/>
                <a:gd name="T88" fmla="*/ 34 w 108"/>
                <a:gd name="T89" fmla="*/ 68 h 113"/>
                <a:gd name="T90" fmla="*/ 44 w 108"/>
                <a:gd name="T91" fmla="*/ 69 h 113"/>
                <a:gd name="T92" fmla="*/ 56 w 108"/>
                <a:gd name="T93" fmla="*/ 97 h 113"/>
                <a:gd name="T94" fmla="*/ 49 w 108"/>
                <a:gd name="T95" fmla="*/ 92 h 113"/>
                <a:gd name="T96" fmla="*/ 51 w 108"/>
                <a:gd name="T97" fmla="*/ 72 h 113"/>
                <a:gd name="T98" fmla="*/ 56 w 108"/>
                <a:gd name="T99" fmla="*/ 72 h 113"/>
                <a:gd name="T100" fmla="*/ 56 w 108"/>
                <a:gd name="T101" fmla="*/ 97 h 113"/>
                <a:gd name="T102" fmla="*/ 74 w 108"/>
                <a:gd name="T103" fmla="*/ 85 h 113"/>
                <a:gd name="T104" fmla="*/ 62 w 108"/>
                <a:gd name="T105" fmla="*/ 69 h 113"/>
                <a:gd name="T106" fmla="*/ 66 w 108"/>
                <a:gd name="T107" fmla="*/ 66 h 113"/>
                <a:gd name="T108" fmla="*/ 68 w 108"/>
                <a:gd name="T109" fmla="*/ 67 h 113"/>
                <a:gd name="T110" fmla="*/ 83 w 108"/>
                <a:gd name="T111" fmla="*/ 83 h 113"/>
                <a:gd name="T112" fmla="*/ 96 w 108"/>
                <a:gd name="T113" fmla="*/ 60 h 113"/>
                <a:gd name="T114" fmla="*/ 76 w 108"/>
                <a:gd name="T115" fmla="*/ 62 h 113"/>
                <a:gd name="T116" fmla="*/ 67 w 108"/>
                <a:gd name="T117" fmla="*/ 59 h 113"/>
                <a:gd name="T118" fmla="*/ 67 w 108"/>
                <a:gd name="T119" fmla="*/ 56 h 113"/>
                <a:gd name="T120" fmla="*/ 71 w 108"/>
                <a:gd name="T121" fmla="*/ 55 h 113"/>
                <a:gd name="T122" fmla="*/ 92 w 108"/>
                <a:gd name="T123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113">
                  <a:moveTo>
                    <a:pt x="101" y="48"/>
                  </a:moveTo>
                  <a:cubicBezTo>
                    <a:pt x="97" y="45"/>
                    <a:pt x="92" y="44"/>
                    <a:pt x="88" y="44"/>
                  </a:cubicBezTo>
                  <a:cubicBezTo>
                    <a:pt x="89" y="42"/>
                    <a:pt x="90" y="41"/>
                    <a:pt x="91" y="40"/>
                  </a:cubicBezTo>
                  <a:cubicBezTo>
                    <a:pt x="94" y="36"/>
                    <a:pt x="96" y="31"/>
                    <a:pt x="94" y="26"/>
                  </a:cubicBezTo>
                  <a:cubicBezTo>
                    <a:pt x="92" y="20"/>
                    <a:pt x="86" y="17"/>
                    <a:pt x="80" y="17"/>
                  </a:cubicBezTo>
                  <a:cubicBezTo>
                    <a:pt x="76" y="18"/>
                    <a:pt x="72" y="20"/>
                    <a:pt x="69" y="23"/>
                  </a:cubicBezTo>
                  <a:cubicBezTo>
                    <a:pt x="69" y="20"/>
                    <a:pt x="69" y="17"/>
                    <a:pt x="69" y="15"/>
                  </a:cubicBezTo>
                  <a:cubicBezTo>
                    <a:pt x="68" y="10"/>
                    <a:pt x="66" y="5"/>
                    <a:pt x="62" y="3"/>
                  </a:cubicBezTo>
                  <a:cubicBezTo>
                    <a:pt x="56" y="0"/>
                    <a:pt x="49" y="3"/>
                    <a:pt x="45" y="8"/>
                  </a:cubicBezTo>
                  <a:cubicBezTo>
                    <a:pt x="43" y="11"/>
                    <a:pt x="42" y="16"/>
                    <a:pt x="42" y="20"/>
                  </a:cubicBezTo>
                  <a:cubicBezTo>
                    <a:pt x="41" y="19"/>
                    <a:pt x="40" y="18"/>
                    <a:pt x="39" y="18"/>
                  </a:cubicBezTo>
                  <a:cubicBezTo>
                    <a:pt x="36" y="14"/>
                    <a:pt x="31" y="12"/>
                    <a:pt x="27" y="13"/>
                  </a:cubicBezTo>
                  <a:cubicBezTo>
                    <a:pt x="21" y="14"/>
                    <a:pt x="17" y="21"/>
                    <a:pt x="17" y="27"/>
                  </a:cubicBezTo>
                  <a:cubicBezTo>
                    <a:pt x="17" y="32"/>
                    <a:pt x="19" y="36"/>
                    <a:pt x="21" y="40"/>
                  </a:cubicBezTo>
                  <a:cubicBezTo>
                    <a:pt x="19" y="40"/>
                    <a:pt x="17" y="39"/>
                    <a:pt x="16" y="39"/>
                  </a:cubicBezTo>
                  <a:cubicBezTo>
                    <a:pt x="11" y="40"/>
                    <a:pt x="6" y="41"/>
                    <a:pt x="4" y="45"/>
                  </a:cubicBezTo>
                  <a:cubicBezTo>
                    <a:pt x="0" y="51"/>
                    <a:pt x="2" y="58"/>
                    <a:pt x="6" y="63"/>
                  </a:cubicBezTo>
                  <a:cubicBezTo>
                    <a:pt x="10" y="66"/>
                    <a:pt x="14" y="68"/>
                    <a:pt x="19" y="68"/>
                  </a:cubicBezTo>
                  <a:cubicBezTo>
                    <a:pt x="17" y="69"/>
                    <a:pt x="16" y="71"/>
                    <a:pt x="15" y="72"/>
                  </a:cubicBezTo>
                  <a:cubicBezTo>
                    <a:pt x="11" y="75"/>
                    <a:pt x="9" y="80"/>
                    <a:pt x="10" y="85"/>
                  </a:cubicBezTo>
                  <a:cubicBezTo>
                    <a:pt x="11" y="91"/>
                    <a:pt x="18" y="95"/>
                    <a:pt x="24" y="95"/>
                  </a:cubicBezTo>
                  <a:cubicBezTo>
                    <a:pt x="30" y="95"/>
                    <a:pt x="36" y="91"/>
                    <a:pt x="40" y="87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90"/>
                    <a:pt x="39" y="95"/>
                    <a:pt x="40" y="99"/>
                  </a:cubicBezTo>
                  <a:cubicBezTo>
                    <a:pt x="41" y="103"/>
                    <a:pt x="43" y="108"/>
                    <a:pt x="47" y="110"/>
                  </a:cubicBezTo>
                  <a:cubicBezTo>
                    <a:pt x="53" y="113"/>
                    <a:pt x="60" y="111"/>
                    <a:pt x="63" y="106"/>
                  </a:cubicBezTo>
                  <a:cubicBezTo>
                    <a:pt x="67" y="102"/>
                    <a:pt x="67" y="96"/>
                    <a:pt x="67" y="91"/>
                  </a:cubicBezTo>
                  <a:cubicBezTo>
                    <a:pt x="69" y="93"/>
                    <a:pt x="71" y="95"/>
                    <a:pt x="73" y="96"/>
                  </a:cubicBezTo>
                  <a:cubicBezTo>
                    <a:pt x="76" y="99"/>
                    <a:pt x="81" y="101"/>
                    <a:pt x="86" y="99"/>
                  </a:cubicBezTo>
                  <a:cubicBezTo>
                    <a:pt x="92" y="97"/>
                    <a:pt x="95" y="90"/>
                    <a:pt x="94" y="84"/>
                  </a:cubicBezTo>
                  <a:cubicBezTo>
                    <a:pt x="94" y="80"/>
                    <a:pt x="91" y="75"/>
                    <a:pt x="88" y="72"/>
                  </a:cubicBezTo>
                  <a:cubicBezTo>
                    <a:pt x="90" y="72"/>
                    <a:pt x="92" y="72"/>
                    <a:pt x="94" y="72"/>
                  </a:cubicBezTo>
                  <a:cubicBezTo>
                    <a:pt x="98" y="71"/>
                    <a:pt x="103" y="69"/>
                    <a:pt x="105" y="64"/>
                  </a:cubicBezTo>
                  <a:cubicBezTo>
                    <a:pt x="108" y="59"/>
                    <a:pt x="106" y="52"/>
                    <a:pt x="101" y="48"/>
                  </a:cubicBezTo>
                  <a:close/>
                  <a:moveTo>
                    <a:pt x="63" y="59"/>
                  </a:moveTo>
                  <a:cubicBezTo>
                    <a:pt x="63" y="64"/>
                    <a:pt x="58" y="68"/>
                    <a:pt x="53" y="68"/>
                  </a:cubicBezTo>
                  <a:cubicBezTo>
                    <a:pt x="50" y="68"/>
                    <a:pt x="46" y="66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4" y="61"/>
                    <a:pt x="44" y="60"/>
                    <a:pt x="44" y="59"/>
                  </a:cubicBezTo>
                  <a:cubicBezTo>
                    <a:pt x="44" y="53"/>
                    <a:pt x="48" y="49"/>
                    <a:pt x="53" y="49"/>
                  </a:cubicBezTo>
                  <a:cubicBezTo>
                    <a:pt x="58" y="49"/>
                    <a:pt x="63" y="53"/>
                    <a:pt x="63" y="59"/>
                  </a:cubicBezTo>
                  <a:close/>
                  <a:moveTo>
                    <a:pt x="79" y="29"/>
                  </a:moveTo>
                  <a:cubicBezTo>
                    <a:pt x="82" y="27"/>
                    <a:pt x="85" y="27"/>
                    <a:pt x="85" y="30"/>
                  </a:cubicBezTo>
                  <a:cubicBezTo>
                    <a:pt x="85" y="32"/>
                    <a:pt x="83" y="35"/>
                    <a:pt x="80" y="38"/>
                  </a:cubicBezTo>
                  <a:cubicBezTo>
                    <a:pt x="78" y="41"/>
                    <a:pt x="75" y="43"/>
                    <a:pt x="72" y="45"/>
                  </a:cubicBezTo>
                  <a:cubicBezTo>
                    <a:pt x="70" y="48"/>
                    <a:pt x="67" y="49"/>
                    <a:pt x="65" y="51"/>
                  </a:cubicBezTo>
                  <a:cubicBezTo>
                    <a:pt x="64" y="50"/>
                    <a:pt x="63" y="48"/>
                    <a:pt x="62" y="47"/>
                  </a:cubicBezTo>
                  <a:cubicBezTo>
                    <a:pt x="64" y="44"/>
                    <a:pt x="66" y="41"/>
                    <a:pt x="68" y="38"/>
                  </a:cubicBezTo>
                  <a:cubicBezTo>
                    <a:pt x="71" y="34"/>
                    <a:pt x="75" y="31"/>
                    <a:pt x="79" y="29"/>
                  </a:cubicBezTo>
                  <a:close/>
                  <a:moveTo>
                    <a:pt x="52" y="17"/>
                  </a:moveTo>
                  <a:cubicBezTo>
                    <a:pt x="54" y="13"/>
                    <a:pt x="56" y="11"/>
                    <a:pt x="58" y="13"/>
                  </a:cubicBezTo>
                  <a:cubicBezTo>
                    <a:pt x="59" y="15"/>
                    <a:pt x="60" y="18"/>
                    <a:pt x="60" y="22"/>
                  </a:cubicBezTo>
                  <a:cubicBezTo>
                    <a:pt x="60" y="26"/>
                    <a:pt x="60" y="29"/>
                    <a:pt x="60" y="33"/>
                  </a:cubicBezTo>
                  <a:cubicBezTo>
                    <a:pt x="59" y="36"/>
                    <a:pt x="59" y="39"/>
                    <a:pt x="58" y="42"/>
                  </a:cubicBezTo>
                  <a:cubicBezTo>
                    <a:pt x="58" y="43"/>
                    <a:pt x="58" y="43"/>
                    <a:pt x="58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4" y="44"/>
                    <a:pt x="53" y="44"/>
                  </a:cubicBezTo>
                  <a:cubicBezTo>
                    <a:pt x="52" y="44"/>
                    <a:pt x="52" y="45"/>
                    <a:pt x="51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39"/>
                    <a:pt x="52" y="35"/>
                    <a:pt x="51" y="31"/>
                  </a:cubicBezTo>
                  <a:cubicBezTo>
                    <a:pt x="51" y="26"/>
                    <a:pt x="51" y="21"/>
                    <a:pt x="52" y="17"/>
                  </a:cubicBezTo>
                  <a:close/>
                  <a:moveTo>
                    <a:pt x="29" y="23"/>
                  </a:moveTo>
                  <a:cubicBezTo>
                    <a:pt x="31" y="24"/>
                    <a:pt x="34" y="26"/>
                    <a:pt x="37" y="29"/>
                  </a:cubicBezTo>
                  <a:cubicBezTo>
                    <a:pt x="39" y="32"/>
                    <a:pt x="41" y="35"/>
                    <a:pt x="43" y="38"/>
                  </a:cubicBezTo>
                  <a:cubicBezTo>
                    <a:pt x="44" y="40"/>
                    <a:pt x="46" y="43"/>
                    <a:pt x="47" y="46"/>
                  </a:cubicBezTo>
                  <a:cubicBezTo>
                    <a:pt x="46" y="47"/>
                    <a:pt x="44" y="48"/>
                    <a:pt x="43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2" y="48"/>
                    <a:pt x="42" y="47"/>
                    <a:pt x="41" y="47"/>
                  </a:cubicBezTo>
                  <a:cubicBezTo>
                    <a:pt x="39" y="45"/>
                    <a:pt x="37" y="43"/>
                    <a:pt x="35" y="41"/>
                  </a:cubicBezTo>
                  <a:cubicBezTo>
                    <a:pt x="32" y="38"/>
                    <a:pt x="29" y="33"/>
                    <a:pt x="27" y="30"/>
                  </a:cubicBezTo>
                  <a:cubicBezTo>
                    <a:pt x="26" y="26"/>
                    <a:pt x="27" y="23"/>
                    <a:pt x="29" y="23"/>
                  </a:cubicBezTo>
                  <a:close/>
                  <a:moveTo>
                    <a:pt x="13" y="51"/>
                  </a:moveTo>
                  <a:cubicBezTo>
                    <a:pt x="14" y="49"/>
                    <a:pt x="18" y="49"/>
                    <a:pt x="22" y="49"/>
                  </a:cubicBezTo>
                  <a:cubicBezTo>
                    <a:pt x="25" y="49"/>
                    <a:pt x="29" y="50"/>
                    <a:pt x="32" y="51"/>
                  </a:cubicBezTo>
                  <a:cubicBezTo>
                    <a:pt x="35" y="52"/>
                    <a:pt x="38" y="53"/>
                    <a:pt x="41" y="53"/>
                  </a:cubicBezTo>
                  <a:cubicBezTo>
                    <a:pt x="40" y="55"/>
                    <a:pt x="40" y="56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58"/>
                    <a:pt x="38" y="59"/>
                    <a:pt x="37" y="59"/>
                  </a:cubicBezTo>
                  <a:cubicBezTo>
                    <a:pt x="34" y="59"/>
                    <a:pt x="31" y="59"/>
                    <a:pt x="29" y="59"/>
                  </a:cubicBezTo>
                  <a:cubicBezTo>
                    <a:pt x="24" y="59"/>
                    <a:pt x="19" y="58"/>
                    <a:pt x="16" y="56"/>
                  </a:cubicBezTo>
                  <a:cubicBezTo>
                    <a:pt x="12" y="55"/>
                    <a:pt x="10" y="52"/>
                    <a:pt x="13" y="51"/>
                  </a:cubicBezTo>
                  <a:close/>
                  <a:moveTo>
                    <a:pt x="37" y="76"/>
                  </a:moveTo>
                  <a:cubicBezTo>
                    <a:pt x="34" y="79"/>
                    <a:pt x="30" y="83"/>
                    <a:pt x="26" y="84"/>
                  </a:cubicBezTo>
                  <a:cubicBezTo>
                    <a:pt x="23" y="85"/>
                    <a:pt x="20" y="85"/>
                    <a:pt x="20" y="82"/>
                  </a:cubicBezTo>
                  <a:cubicBezTo>
                    <a:pt x="21" y="80"/>
                    <a:pt x="23" y="77"/>
                    <a:pt x="26" y="74"/>
                  </a:cubicBezTo>
                  <a:cubicBezTo>
                    <a:pt x="28" y="72"/>
                    <a:pt x="31" y="70"/>
                    <a:pt x="34" y="68"/>
                  </a:cubicBezTo>
                  <a:cubicBezTo>
                    <a:pt x="36" y="67"/>
                    <a:pt x="38" y="65"/>
                    <a:pt x="41" y="64"/>
                  </a:cubicBezTo>
                  <a:cubicBezTo>
                    <a:pt x="41" y="66"/>
                    <a:pt x="43" y="67"/>
                    <a:pt x="44" y="69"/>
                  </a:cubicBezTo>
                  <a:cubicBezTo>
                    <a:pt x="42" y="71"/>
                    <a:pt x="40" y="74"/>
                    <a:pt x="37" y="76"/>
                  </a:cubicBezTo>
                  <a:close/>
                  <a:moveTo>
                    <a:pt x="56" y="97"/>
                  </a:moveTo>
                  <a:cubicBezTo>
                    <a:pt x="55" y="101"/>
                    <a:pt x="53" y="103"/>
                    <a:pt x="51" y="101"/>
                  </a:cubicBezTo>
                  <a:cubicBezTo>
                    <a:pt x="50" y="99"/>
                    <a:pt x="49" y="95"/>
                    <a:pt x="49" y="92"/>
                  </a:cubicBezTo>
                  <a:cubicBezTo>
                    <a:pt x="49" y="88"/>
                    <a:pt x="49" y="84"/>
                    <a:pt x="49" y="81"/>
                  </a:cubicBezTo>
                  <a:cubicBezTo>
                    <a:pt x="50" y="78"/>
                    <a:pt x="50" y="75"/>
                    <a:pt x="51" y="72"/>
                  </a:cubicBezTo>
                  <a:cubicBezTo>
                    <a:pt x="51" y="72"/>
                    <a:pt x="52" y="73"/>
                    <a:pt x="53" y="73"/>
                  </a:cubicBezTo>
                  <a:cubicBezTo>
                    <a:pt x="54" y="73"/>
                    <a:pt x="55" y="72"/>
                    <a:pt x="56" y="72"/>
                  </a:cubicBezTo>
                  <a:cubicBezTo>
                    <a:pt x="57" y="76"/>
                    <a:pt x="57" y="79"/>
                    <a:pt x="58" y="83"/>
                  </a:cubicBezTo>
                  <a:cubicBezTo>
                    <a:pt x="58" y="88"/>
                    <a:pt x="58" y="93"/>
                    <a:pt x="56" y="97"/>
                  </a:cubicBezTo>
                  <a:close/>
                  <a:moveTo>
                    <a:pt x="82" y="89"/>
                  </a:moveTo>
                  <a:cubicBezTo>
                    <a:pt x="80" y="89"/>
                    <a:pt x="77" y="87"/>
                    <a:pt x="74" y="85"/>
                  </a:cubicBezTo>
                  <a:cubicBezTo>
                    <a:pt x="71" y="82"/>
                    <a:pt x="69" y="79"/>
                    <a:pt x="67" y="77"/>
                  </a:cubicBezTo>
                  <a:cubicBezTo>
                    <a:pt x="65" y="74"/>
                    <a:pt x="64" y="72"/>
                    <a:pt x="62" y="69"/>
                  </a:cubicBezTo>
                  <a:cubicBezTo>
                    <a:pt x="63" y="68"/>
                    <a:pt x="64" y="67"/>
                    <a:pt x="65" y="65"/>
                  </a:cubicBezTo>
                  <a:cubicBezTo>
                    <a:pt x="65" y="66"/>
                    <a:pt x="66" y="66"/>
                    <a:pt x="66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7" y="67"/>
                    <a:pt x="67" y="67"/>
                    <a:pt x="68" y="67"/>
                  </a:cubicBezTo>
                  <a:cubicBezTo>
                    <a:pt x="70" y="69"/>
                    <a:pt x="72" y="70"/>
                    <a:pt x="75" y="72"/>
                  </a:cubicBezTo>
                  <a:cubicBezTo>
                    <a:pt x="78" y="76"/>
                    <a:pt x="81" y="79"/>
                    <a:pt x="83" y="83"/>
                  </a:cubicBezTo>
                  <a:cubicBezTo>
                    <a:pt x="85" y="87"/>
                    <a:pt x="85" y="90"/>
                    <a:pt x="82" y="89"/>
                  </a:cubicBezTo>
                  <a:close/>
                  <a:moveTo>
                    <a:pt x="96" y="60"/>
                  </a:moveTo>
                  <a:cubicBezTo>
                    <a:pt x="94" y="62"/>
                    <a:pt x="90" y="63"/>
                    <a:pt x="87" y="63"/>
                  </a:cubicBezTo>
                  <a:cubicBezTo>
                    <a:pt x="83" y="63"/>
                    <a:pt x="80" y="63"/>
                    <a:pt x="76" y="62"/>
                  </a:cubicBezTo>
                  <a:cubicBezTo>
                    <a:pt x="73" y="62"/>
                    <a:pt x="70" y="61"/>
                    <a:pt x="67" y="61"/>
                  </a:cubicBezTo>
                  <a:cubicBezTo>
                    <a:pt x="67" y="60"/>
                    <a:pt x="67" y="59"/>
                    <a:pt x="67" y="59"/>
                  </a:cubicBezTo>
                  <a:cubicBezTo>
                    <a:pt x="67" y="58"/>
                    <a:pt x="67" y="57"/>
                    <a:pt x="67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9" y="56"/>
                    <a:pt x="70" y="55"/>
                    <a:pt x="71" y="55"/>
                  </a:cubicBezTo>
                  <a:cubicBezTo>
                    <a:pt x="73" y="54"/>
                    <a:pt x="76" y="54"/>
                    <a:pt x="79" y="54"/>
                  </a:cubicBezTo>
                  <a:cubicBezTo>
                    <a:pt x="83" y="53"/>
                    <a:pt x="88" y="54"/>
                    <a:pt x="92" y="55"/>
                  </a:cubicBezTo>
                  <a:cubicBezTo>
                    <a:pt x="96" y="56"/>
                    <a:pt x="98" y="59"/>
                    <a:pt x="96" y="6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6" name="Freeform 296"/>
            <p:cNvSpPr>
              <a:spLocks noEditPoints="1"/>
            </p:cNvSpPr>
            <p:nvPr/>
          </p:nvSpPr>
          <p:spPr bwMode="auto">
            <a:xfrm>
              <a:off x="10691813" y="2352675"/>
              <a:ext cx="544513" cy="512763"/>
            </a:xfrm>
            <a:custGeom>
              <a:avLst/>
              <a:gdLst>
                <a:gd name="T0" fmla="*/ 118 w 145"/>
                <a:gd name="T1" fmla="*/ 52 h 136"/>
                <a:gd name="T2" fmla="*/ 127 w 145"/>
                <a:gd name="T3" fmla="*/ 31 h 136"/>
                <a:gd name="T4" fmla="*/ 93 w 145"/>
                <a:gd name="T5" fmla="*/ 27 h 136"/>
                <a:gd name="T6" fmla="*/ 83 w 145"/>
                <a:gd name="T7" fmla="*/ 4 h 136"/>
                <a:gd name="T8" fmla="*/ 56 w 145"/>
                <a:gd name="T9" fmla="*/ 25 h 136"/>
                <a:gd name="T10" fmla="*/ 36 w 145"/>
                <a:gd name="T11" fmla="*/ 16 h 136"/>
                <a:gd name="T12" fmla="*/ 29 w 145"/>
                <a:gd name="T13" fmla="*/ 48 h 136"/>
                <a:gd name="T14" fmla="*/ 5 w 145"/>
                <a:gd name="T15" fmla="*/ 55 h 136"/>
                <a:gd name="T16" fmla="*/ 25 w 145"/>
                <a:gd name="T17" fmla="*/ 82 h 136"/>
                <a:gd name="T18" fmla="*/ 14 w 145"/>
                <a:gd name="T19" fmla="*/ 102 h 136"/>
                <a:gd name="T20" fmla="*/ 53 w 145"/>
                <a:gd name="T21" fmla="*/ 104 h 136"/>
                <a:gd name="T22" fmla="*/ 54 w 145"/>
                <a:gd name="T23" fmla="*/ 119 h 136"/>
                <a:gd name="T24" fmla="*/ 85 w 145"/>
                <a:gd name="T25" fmla="*/ 127 h 136"/>
                <a:gd name="T26" fmla="*/ 98 w 145"/>
                <a:gd name="T27" fmla="*/ 116 h 136"/>
                <a:gd name="T28" fmla="*/ 126 w 145"/>
                <a:gd name="T29" fmla="*/ 101 h 136"/>
                <a:gd name="T30" fmla="*/ 126 w 145"/>
                <a:gd name="T31" fmla="*/ 86 h 136"/>
                <a:gd name="T32" fmla="*/ 135 w 145"/>
                <a:gd name="T33" fmla="*/ 57 h 136"/>
                <a:gd name="T34" fmla="*/ 72 w 145"/>
                <a:gd name="T35" fmla="*/ 82 h 136"/>
                <a:gd name="T36" fmla="*/ 60 w 145"/>
                <a:gd name="T37" fmla="*/ 74 h 136"/>
                <a:gd name="T38" fmla="*/ 72 w 145"/>
                <a:gd name="T39" fmla="*/ 59 h 136"/>
                <a:gd name="T40" fmla="*/ 105 w 145"/>
                <a:gd name="T41" fmla="*/ 35 h 136"/>
                <a:gd name="T42" fmla="*/ 108 w 145"/>
                <a:gd name="T43" fmla="*/ 46 h 136"/>
                <a:gd name="T44" fmla="*/ 87 w 145"/>
                <a:gd name="T45" fmla="*/ 62 h 136"/>
                <a:gd name="T46" fmla="*/ 92 w 145"/>
                <a:gd name="T47" fmla="*/ 45 h 136"/>
                <a:gd name="T48" fmla="*/ 70 w 145"/>
                <a:gd name="T49" fmla="*/ 20 h 136"/>
                <a:gd name="T50" fmla="*/ 81 w 145"/>
                <a:gd name="T51" fmla="*/ 27 h 136"/>
                <a:gd name="T52" fmla="*/ 78 w 145"/>
                <a:gd name="T53" fmla="*/ 51 h 136"/>
                <a:gd name="T54" fmla="*/ 71 w 145"/>
                <a:gd name="T55" fmla="*/ 52 h 136"/>
                <a:gd name="T56" fmla="*/ 74 w 145"/>
                <a:gd name="T57" fmla="*/ 54 h 136"/>
                <a:gd name="T58" fmla="*/ 68 w 145"/>
                <a:gd name="T59" fmla="*/ 54 h 136"/>
                <a:gd name="T60" fmla="*/ 71 w 145"/>
                <a:gd name="T61" fmla="*/ 52 h 136"/>
                <a:gd name="T62" fmla="*/ 70 w 145"/>
                <a:gd name="T63" fmla="*/ 20 h 136"/>
                <a:gd name="T64" fmla="*/ 49 w 145"/>
                <a:gd name="T65" fmla="*/ 35 h 136"/>
                <a:gd name="T66" fmla="*/ 64 w 145"/>
                <a:gd name="T67" fmla="*/ 55 h 136"/>
                <a:gd name="T68" fmla="*/ 57 w 145"/>
                <a:gd name="T69" fmla="*/ 58 h 136"/>
                <a:gd name="T70" fmla="*/ 55 w 145"/>
                <a:gd name="T71" fmla="*/ 57 h 136"/>
                <a:gd name="T72" fmla="*/ 37 w 145"/>
                <a:gd name="T73" fmla="*/ 36 h 136"/>
                <a:gd name="T74" fmla="*/ 17 w 145"/>
                <a:gd name="T75" fmla="*/ 61 h 136"/>
                <a:gd name="T76" fmla="*/ 43 w 145"/>
                <a:gd name="T77" fmla="*/ 61 h 136"/>
                <a:gd name="T78" fmla="*/ 53 w 145"/>
                <a:gd name="T79" fmla="*/ 70 h 136"/>
                <a:gd name="T80" fmla="*/ 49 w 145"/>
                <a:gd name="T81" fmla="*/ 71 h 136"/>
                <a:gd name="T82" fmla="*/ 21 w 145"/>
                <a:gd name="T83" fmla="*/ 68 h 136"/>
                <a:gd name="T84" fmla="*/ 50 w 145"/>
                <a:gd name="T85" fmla="*/ 92 h 136"/>
                <a:gd name="T86" fmla="*/ 27 w 145"/>
                <a:gd name="T87" fmla="*/ 99 h 136"/>
                <a:gd name="T88" fmla="*/ 46 w 145"/>
                <a:gd name="T89" fmla="*/ 82 h 136"/>
                <a:gd name="T90" fmla="*/ 59 w 145"/>
                <a:gd name="T91" fmla="*/ 83 h 136"/>
                <a:gd name="T92" fmla="*/ 76 w 145"/>
                <a:gd name="T93" fmla="*/ 117 h 136"/>
                <a:gd name="T94" fmla="*/ 65 w 145"/>
                <a:gd name="T95" fmla="*/ 110 h 136"/>
                <a:gd name="T96" fmla="*/ 68 w 145"/>
                <a:gd name="T97" fmla="*/ 87 h 136"/>
                <a:gd name="T98" fmla="*/ 75 w 145"/>
                <a:gd name="T99" fmla="*/ 87 h 136"/>
                <a:gd name="T100" fmla="*/ 76 w 145"/>
                <a:gd name="T101" fmla="*/ 117 h 136"/>
                <a:gd name="T102" fmla="*/ 99 w 145"/>
                <a:gd name="T103" fmla="*/ 102 h 136"/>
                <a:gd name="T104" fmla="*/ 83 w 145"/>
                <a:gd name="T105" fmla="*/ 84 h 136"/>
                <a:gd name="T106" fmla="*/ 89 w 145"/>
                <a:gd name="T107" fmla="*/ 79 h 136"/>
                <a:gd name="T108" fmla="*/ 91 w 145"/>
                <a:gd name="T109" fmla="*/ 81 h 136"/>
                <a:gd name="T110" fmla="*/ 112 w 145"/>
                <a:gd name="T111" fmla="*/ 100 h 136"/>
                <a:gd name="T112" fmla="*/ 128 w 145"/>
                <a:gd name="T113" fmla="*/ 73 h 136"/>
                <a:gd name="T114" fmla="*/ 103 w 145"/>
                <a:gd name="T115" fmla="*/ 75 h 136"/>
                <a:gd name="T116" fmla="*/ 90 w 145"/>
                <a:gd name="T117" fmla="*/ 70 h 136"/>
                <a:gd name="T118" fmla="*/ 90 w 145"/>
                <a:gd name="T119" fmla="*/ 67 h 136"/>
                <a:gd name="T120" fmla="*/ 95 w 145"/>
                <a:gd name="T121" fmla="*/ 66 h 136"/>
                <a:gd name="T122" fmla="*/ 124 w 145"/>
                <a:gd name="T123" fmla="*/ 6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5" h="136">
                  <a:moveTo>
                    <a:pt x="135" y="57"/>
                  </a:moveTo>
                  <a:cubicBezTo>
                    <a:pt x="130" y="54"/>
                    <a:pt x="124" y="52"/>
                    <a:pt x="118" y="52"/>
                  </a:cubicBezTo>
                  <a:cubicBezTo>
                    <a:pt x="120" y="51"/>
                    <a:pt x="121" y="49"/>
                    <a:pt x="123" y="48"/>
                  </a:cubicBezTo>
                  <a:cubicBezTo>
                    <a:pt x="127" y="43"/>
                    <a:pt x="129" y="37"/>
                    <a:pt x="127" y="31"/>
                  </a:cubicBezTo>
                  <a:cubicBezTo>
                    <a:pt x="124" y="24"/>
                    <a:pt x="115" y="20"/>
                    <a:pt x="107" y="21"/>
                  </a:cubicBezTo>
                  <a:cubicBezTo>
                    <a:pt x="102" y="22"/>
                    <a:pt x="97" y="24"/>
                    <a:pt x="93" y="27"/>
                  </a:cubicBezTo>
                  <a:cubicBezTo>
                    <a:pt x="93" y="24"/>
                    <a:pt x="93" y="21"/>
                    <a:pt x="92" y="18"/>
                  </a:cubicBezTo>
                  <a:cubicBezTo>
                    <a:pt x="92" y="12"/>
                    <a:pt x="88" y="7"/>
                    <a:pt x="83" y="4"/>
                  </a:cubicBezTo>
                  <a:cubicBezTo>
                    <a:pt x="75" y="0"/>
                    <a:pt x="66" y="3"/>
                    <a:pt x="61" y="9"/>
                  </a:cubicBezTo>
                  <a:cubicBezTo>
                    <a:pt x="57" y="14"/>
                    <a:pt x="56" y="19"/>
                    <a:pt x="56" y="25"/>
                  </a:cubicBezTo>
                  <a:cubicBezTo>
                    <a:pt x="55" y="23"/>
                    <a:pt x="54" y="22"/>
                    <a:pt x="53" y="21"/>
                  </a:cubicBezTo>
                  <a:cubicBezTo>
                    <a:pt x="48" y="17"/>
                    <a:pt x="42" y="15"/>
                    <a:pt x="36" y="16"/>
                  </a:cubicBezTo>
                  <a:cubicBezTo>
                    <a:pt x="28" y="17"/>
                    <a:pt x="22" y="25"/>
                    <a:pt x="22" y="33"/>
                  </a:cubicBezTo>
                  <a:cubicBezTo>
                    <a:pt x="22" y="38"/>
                    <a:pt x="25" y="43"/>
                    <a:pt x="29" y="48"/>
                  </a:cubicBezTo>
                  <a:cubicBezTo>
                    <a:pt x="26" y="48"/>
                    <a:pt x="23" y="47"/>
                    <a:pt x="21" y="47"/>
                  </a:cubicBezTo>
                  <a:cubicBezTo>
                    <a:pt x="15" y="48"/>
                    <a:pt x="8" y="50"/>
                    <a:pt x="5" y="55"/>
                  </a:cubicBezTo>
                  <a:cubicBezTo>
                    <a:pt x="0" y="61"/>
                    <a:pt x="2" y="70"/>
                    <a:pt x="8" y="75"/>
                  </a:cubicBezTo>
                  <a:cubicBezTo>
                    <a:pt x="13" y="79"/>
                    <a:pt x="19" y="81"/>
                    <a:pt x="25" y="82"/>
                  </a:cubicBezTo>
                  <a:cubicBezTo>
                    <a:pt x="23" y="83"/>
                    <a:pt x="21" y="85"/>
                    <a:pt x="19" y="86"/>
                  </a:cubicBezTo>
                  <a:cubicBezTo>
                    <a:pt x="15" y="91"/>
                    <a:pt x="12" y="96"/>
                    <a:pt x="14" y="102"/>
                  </a:cubicBezTo>
                  <a:cubicBezTo>
                    <a:pt x="15" y="110"/>
                    <a:pt x="24" y="115"/>
                    <a:pt x="32" y="114"/>
                  </a:cubicBezTo>
                  <a:cubicBezTo>
                    <a:pt x="40" y="114"/>
                    <a:pt x="48" y="110"/>
                    <a:pt x="53" y="104"/>
                  </a:cubicBezTo>
                  <a:cubicBezTo>
                    <a:pt x="54" y="104"/>
                    <a:pt x="54" y="103"/>
                    <a:pt x="54" y="103"/>
                  </a:cubicBezTo>
                  <a:cubicBezTo>
                    <a:pt x="53" y="108"/>
                    <a:pt x="53" y="114"/>
                    <a:pt x="54" y="119"/>
                  </a:cubicBezTo>
                  <a:cubicBezTo>
                    <a:pt x="54" y="125"/>
                    <a:pt x="58" y="130"/>
                    <a:pt x="63" y="133"/>
                  </a:cubicBezTo>
                  <a:cubicBezTo>
                    <a:pt x="70" y="136"/>
                    <a:pt x="80" y="133"/>
                    <a:pt x="85" y="127"/>
                  </a:cubicBezTo>
                  <a:cubicBezTo>
                    <a:pt x="89" y="122"/>
                    <a:pt x="91" y="116"/>
                    <a:pt x="90" y="109"/>
                  </a:cubicBezTo>
                  <a:cubicBezTo>
                    <a:pt x="92" y="112"/>
                    <a:pt x="95" y="114"/>
                    <a:pt x="98" y="116"/>
                  </a:cubicBezTo>
                  <a:cubicBezTo>
                    <a:pt x="103" y="119"/>
                    <a:pt x="109" y="121"/>
                    <a:pt x="115" y="119"/>
                  </a:cubicBezTo>
                  <a:cubicBezTo>
                    <a:pt x="123" y="117"/>
                    <a:pt x="127" y="109"/>
                    <a:pt x="126" y="101"/>
                  </a:cubicBezTo>
                  <a:cubicBezTo>
                    <a:pt x="126" y="96"/>
                    <a:pt x="122" y="91"/>
                    <a:pt x="118" y="87"/>
                  </a:cubicBezTo>
                  <a:cubicBezTo>
                    <a:pt x="121" y="87"/>
                    <a:pt x="124" y="87"/>
                    <a:pt x="126" y="86"/>
                  </a:cubicBezTo>
                  <a:cubicBezTo>
                    <a:pt x="132" y="86"/>
                    <a:pt x="138" y="83"/>
                    <a:pt x="141" y="78"/>
                  </a:cubicBezTo>
                  <a:cubicBezTo>
                    <a:pt x="145" y="71"/>
                    <a:pt x="142" y="62"/>
                    <a:pt x="135" y="57"/>
                  </a:cubicBezTo>
                  <a:close/>
                  <a:moveTo>
                    <a:pt x="84" y="70"/>
                  </a:moveTo>
                  <a:cubicBezTo>
                    <a:pt x="84" y="77"/>
                    <a:pt x="78" y="82"/>
                    <a:pt x="72" y="82"/>
                  </a:cubicBezTo>
                  <a:cubicBezTo>
                    <a:pt x="67" y="82"/>
                    <a:pt x="62" y="79"/>
                    <a:pt x="60" y="75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3"/>
                    <a:pt x="59" y="72"/>
                    <a:pt x="59" y="70"/>
                  </a:cubicBezTo>
                  <a:cubicBezTo>
                    <a:pt x="59" y="64"/>
                    <a:pt x="65" y="59"/>
                    <a:pt x="72" y="59"/>
                  </a:cubicBezTo>
                  <a:cubicBezTo>
                    <a:pt x="78" y="59"/>
                    <a:pt x="84" y="64"/>
                    <a:pt x="84" y="70"/>
                  </a:cubicBezTo>
                  <a:close/>
                  <a:moveTo>
                    <a:pt x="105" y="35"/>
                  </a:moveTo>
                  <a:cubicBezTo>
                    <a:pt x="110" y="32"/>
                    <a:pt x="114" y="33"/>
                    <a:pt x="114" y="36"/>
                  </a:cubicBezTo>
                  <a:cubicBezTo>
                    <a:pt x="114" y="39"/>
                    <a:pt x="111" y="43"/>
                    <a:pt x="108" y="46"/>
                  </a:cubicBezTo>
                  <a:cubicBezTo>
                    <a:pt x="105" y="49"/>
                    <a:pt x="101" y="52"/>
                    <a:pt x="97" y="55"/>
                  </a:cubicBezTo>
                  <a:cubicBezTo>
                    <a:pt x="94" y="57"/>
                    <a:pt x="91" y="59"/>
                    <a:pt x="87" y="62"/>
                  </a:cubicBezTo>
                  <a:cubicBezTo>
                    <a:pt x="86" y="60"/>
                    <a:pt x="84" y="58"/>
                    <a:pt x="83" y="57"/>
                  </a:cubicBezTo>
                  <a:cubicBezTo>
                    <a:pt x="85" y="53"/>
                    <a:pt x="88" y="49"/>
                    <a:pt x="92" y="45"/>
                  </a:cubicBezTo>
                  <a:cubicBezTo>
                    <a:pt x="96" y="41"/>
                    <a:pt x="101" y="37"/>
                    <a:pt x="105" y="35"/>
                  </a:cubicBezTo>
                  <a:close/>
                  <a:moveTo>
                    <a:pt x="70" y="20"/>
                  </a:moveTo>
                  <a:cubicBezTo>
                    <a:pt x="72" y="15"/>
                    <a:pt x="75" y="13"/>
                    <a:pt x="77" y="16"/>
                  </a:cubicBezTo>
                  <a:cubicBezTo>
                    <a:pt x="79" y="18"/>
                    <a:pt x="80" y="22"/>
                    <a:pt x="81" y="27"/>
                  </a:cubicBezTo>
                  <a:cubicBezTo>
                    <a:pt x="81" y="31"/>
                    <a:pt x="80" y="35"/>
                    <a:pt x="80" y="40"/>
                  </a:cubicBezTo>
                  <a:cubicBezTo>
                    <a:pt x="79" y="44"/>
                    <a:pt x="79" y="47"/>
                    <a:pt x="78" y="51"/>
                  </a:cubicBezTo>
                  <a:cubicBezTo>
                    <a:pt x="78" y="52"/>
                    <a:pt x="78" y="52"/>
                    <a:pt x="77" y="53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4"/>
                    <a:pt x="72" y="53"/>
                    <a:pt x="72" y="53"/>
                  </a:cubicBezTo>
                  <a:cubicBezTo>
                    <a:pt x="70" y="53"/>
                    <a:pt x="69" y="54"/>
                    <a:pt x="68" y="54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0" y="47"/>
                    <a:pt x="69" y="42"/>
                    <a:pt x="69" y="37"/>
                  </a:cubicBezTo>
                  <a:cubicBezTo>
                    <a:pt x="68" y="31"/>
                    <a:pt x="69" y="25"/>
                    <a:pt x="70" y="20"/>
                  </a:cubicBezTo>
                  <a:close/>
                  <a:moveTo>
                    <a:pt x="39" y="28"/>
                  </a:moveTo>
                  <a:cubicBezTo>
                    <a:pt x="42" y="29"/>
                    <a:pt x="46" y="31"/>
                    <a:pt x="49" y="35"/>
                  </a:cubicBezTo>
                  <a:cubicBezTo>
                    <a:pt x="52" y="38"/>
                    <a:pt x="55" y="42"/>
                    <a:pt x="57" y="45"/>
                  </a:cubicBezTo>
                  <a:cubicBezTo>
                    <a:pt x="60" y="49"/>
                    <a:pt x="62" y="52"/>
                    <a:pt x="64" y="55"/>
                  </a:cubicBezTo>
                  <a:cubicBezTo>
                    <a:pt x="61" y="56"/>
                    <a:pt x="60" y="57"/>
                    <a:pt x="58" y="59"/>
                  </a:cubicBezTo>
                  <a:cubicBezTo>
                    <a:pt x="58" y="59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6" y="57"/>
                    <a:pt x="55" y="57"/>
                  </a:cubicBezTo>
                  <a:cubicBezTo>
                    <a:pt x="52" y="54"/>
                    <a:pt x="49" y="52"/>
                    <a:pt x="47" y="49"/>
                  </a:cubicBezTo>
                  <a:cubicBezTo>
                    <a:pt x="43" y="45"/>
                    <a:pt x="39" y="40"/>
                    <a:pt x="37" y="36"/>
                  </a:cubicBezTo>
                  <a:cubicBezTo>
                    <a:pt x="35" y="31"/>
                    <a:pt x="36" y="27"/>
                    <a:pt x="39" y="28"/>
                  </a:cubicBezTo>
                  <a:close/>
                  <a:moveTo>
                    <a:pt x="17" y="61"/>
                  </a:moveTo>
                  <a:cubicBezTo>
                    <a:pt x="19" y="60"/>
                    <a:pt x="24" y="59"/>
                    <a:pt x="29" y="59"/>
                  </a:cubicBezTo>
                  <a:cubicBezTo>
                    <a:pt x="34" y="60"/>
                    <a:pt x="38" y="60"/>
                    <a:pt x="43" y="61"/>
                  </a:cubicBezTo>
                  <a:cubicBezTo>
                    <a:pt x="47" y="62"/>
                    <a:pt x="51" y="63"/>
                    <a:pt x="54" y="64"/>
                  </a:cubicBezTo>
                  <a:cubicBezTo>
                    <a:pt x="54" y="66"/>
                    <a:pt x="53" y="68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2" y="70"/>
                    <a:pt x="50" y="71"/>
                    <a:pt x="49" y="71"/>
                  </a:cubicBezTo>
                  <a:cubicBezTo>
                    <a:pt x="46" y="71"/>
                    <a:pt x="42" y="71"/>
                    <a:pt x="38" y="71"/>
                  </a:cubicBezTo>
                  <a:cubicBezTo>
                    <a:pt x="32" y="71"/>
                    <a:pt x="25" y="70"/>
                    <a:pt x="21" y="68"/>
                  </a:cubicBezTo>
                  <a:cubicBezTo>
                    <a:pt x="16" y="66"/>
                    <a:pt x="14" y="63"/>
                    <a:pt x="17" y="61"/>
                  </a:cubicBezTo>
                  <a:close/>
                  <a:moveTo>
                    <a:pt x="50" y="92"/>
                  </a:moveTo>
                  <a:cubicBezTo>
                    <a:pt x="45" y="96"/>
                    <a:pt x="40" y="99"/>
                    <a:pt x="35" y="101"/>
                  </a:cubicBezTo>
                  <a:cubicBezTo>
                    <a:pt x="30" y="103"/>
                    <a:pt x="26" y="102"/>
                    <a:pt x="27" y="99"/>
                  </a:cubicBezTo>
                  <a:cubicBezTo>
                    <a:pt x="28" y="96"/>
                    <a:pt x="31" y="92"/>
                    <a:pt x="34" y="90"/>
                  </a:cubicBezTo>
                  <a:cubicBezTo>
                    <a:pt x="38" y="87"/>
                    <a:pt x="42" y="84"/>
                    <a:pt x="46" y="82"/>
                  </a:cubicBezTo>
                  <a:cubicBezTo>
                    <a:pt x="49" y="80"/>
                    <a:pt x="52" y="79"/>
                    <a:pt x="55" y="77"/>
                  </a:cubicBezTo>
                  <a:cubicBezTo>
                    <a:pt x="56" y="79"/>
                    <a:pt x="57" y="81"/>
                    <a:pt x="59" y="83"/>
                  </a:cubicBezTo>
                  <a:cubicBezTo>
                    <a:pt x="56" y="86"/>
                    <a:pt x="53" y="89"/>
                    <a:pt x="50" y="92"/>
                  </a:cubicBezTo>
                  <a:close/>
                  <a:moveTo>
                    <a:pt x="76" y="117"/>
                  </a:moveTo>
                  <a:cubicBezTo>
                    <a:pt x="74" y="121"/>
                    <a:pt x="71" y="124"/>
                    <a:pt x="69" y="121"/>
                  </a:cubicBezTo>
                  <a:cubicBezTo>
                    <a:pt x="67" y="119"/>
                    <a:pt x="66" y="115"/>
                    <a:pt x="65" y="110"/>
                  </a:cubicBezTo>
                  <a:cubicBezTo>
                    <a:pt x="65" y="106"/>
                    <a:pt x="66" y="101"/>
                    <a:pt x="66" y="97"/>
                  </a:cubicBezTo>
                  <a:cubicBezTo>
                    <a:pt x="67" y="94"/>
                    <a:pt x="67" y="90"/>
                    <a:pt x="68" y="87"/>
                  </a:cubicBezTo>
                  <a:cubicBezTo>
                    <a:pt x="69" y="87"/>
                    <a:pt x="70" y="88"/>
                    <a:pt x="72" y="88"/>
                  </a:cubicBezTo>
                  <a:cubicBezTo>
                    <a:pt x="73" y="88"/>
                    <a:pt x="74" y="87"/>
                    <a:pt x="75" y="87"/>
                  </a:cubicBezTo>
                  <a:cubicBezTo>
                    <a:pt x="76" y="91"/>
                    <a:pt x="77" y="95"/>
                    <a:pt x="77" y="100"/>
                  </a:cubicBezTo>
                  <a:cubicBezTo>
                    <a:pt x="78" y="106"/>
                    <a:pt x="77" y="112"/>
                    <a:pt x="76" y="117"/>
                  </a:cubicBezTo>
                  <a:close/>
                  <a:moveTo>
                    <a:pt x="110" y="108"/>
                  </a:moveTo>
                  <a:cubicBezTo>
                    <a:pt x="107" y="107"/>
                    <a:pt x="103" y="105"/>
                    <a:pt x="99" y="102"/>
                  </a:cubicBezTo>
                  <a:cubicBezTo>
                    <a:pt x="96" y="99"/>
                    <a:pt x="93" y="96"/>
                    <a:pt x="90" y="92"/>
                  </a:cubicBezTo>
                  <a:cubicBezTo>
                    <a:pt x="88" y="89"/>
                    <a:pt x="85" y="86"/>
                    <a:pt x="83" y="84"/>
                  </a:cubicBezTo>
                  <a:cubicBezTo>
                    <a:pt x="85" y="82"/>
                    <a:pt x="86" y="81"/>
                    <a:pt x="87" y="79"/>
                  </a:cubicBezTo>
                  <a:cubicBezTo>
                    <a:pt x="88" y="79"/>
                    <a:pt x="88" y="79"/>
                    <a:pt x="89" y="79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90" y="81"/>
                    <a:pt x="91" y="81"/>
                  </a:cubicBezTo>
                  <a:cubicBezTo>
                    <a:pt x="94" y="83"/>
                    <a:pt x="97" y="85"/>
                    <a:pt x="100" y="87"/>
                  </a:cubicBezTo>
                  <a:cubicBezTo>
                    <a:pt x="105" y="91"/>
                    <a:pt x="109" y="96"/>
                    <a:pt x="112" y="100"/>
                  </a:cubicBezTo>
                  <a:cubicBezTo>
                    <a:pt x="114" y="104"/>
                    <a:pt x="114" y="108"/>
                    <a:pt x="110" y="108"/>
                  </a:cubicBezTo>
                  <a:close/>
                  <a:moveTo>
                    <a:pt x="128" y="73"/>
                  </a:moveTo>
                  <a:cubicBezTo>
                    <a:pt x="126" y="74"/>
                    <a:pt x="121" y="75"/>
                    <a:pt x="117" y="75"/>
                  </a:cubicBezTo>
                  <a:cubicBezTo>
                    <a:pt x="112" y="76"/>
                    <a:pt x="107" y="75"/>
                    <a:pt x="103" y="75"/>
                  </a:cubicBezTo>
                  <a:cubicBezTo>
                    <a:pt x="98" y="74"/>
                    <a:pt x="94" y="74"/>
                    <a:pt x="89" y="73"/>
                  </a:cubicBezTo>
                  <a:cubicBezTo>
                    <a:pt x="90" y="72"/>
                    <a:pt x="90" y="71"/>
                    <a:pt x="90" y="70"/>
                  </a:cubicBezTo>
                  <a:cubicBezTo>
                    <a:pt x="90" y="69"/>
                    <a:pt x="90" y="68"/>
                    <a:pt x="89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3" y="67"/>
                    <a:pt x="94" y="66"/>
                    <a:pt x="95" y="66"/>
                  </a:cubicBezTo>
                  <a:cubicBezTo>
                    <a:pt x="99" y="65"/>
                    <a:pt x="102" y="65"/>
                    <a:pt x="106" y="65"/>
                  </a:cubicBezTo>
                  <a:cubicBezTo>
                    <a:pt x="112" y="64"/>
                    <a:pt x="119" y="65"/>
                    <a:pt x="124" y="66"/>
                  </a:cubicBezTo>
                  <a:cubicBezTo>
                    <a:pt x="129" y="68"/>
                    <a:pt x="131" y="70"/>
                    <a:pt x="128" y="7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7" name="Freeform 297"/>
            <p:cNvSpPr>
              <a:spLocks/>
            </p:cNvSpPr>
            <p:nvPr/>
          </p:nvSpPr>
          <p:spPr bwMode="auto">
            <a:xfrm>
              <a:off x="8385176" y="1449388"/>
              <a:ext cx="95250" cy="274638"/>
            </a:xfrm>
            <a:custGeom>
              <a:avLst/>
              <a:gdLst>
                <a:gd name="T0" fmla="*/ 2 w 25"/>
                <a:gd name="T1" fmla="*/ 34 h 73"/>
                <a:gd name="T2" fmla="*/ 9 w 25"/>
                <a:gd name="T3" fmla="*/ 1 h 73"/>
                <a:gd name="T4" fmla="*/ 23 w 25"/>
                <a:gd name="T5" fmla="*/ 31 h 73"/>
                <a:gd name="T6" fmla="*/ 18 w 25"/>
                <a:gd name="T7" fmla="*/ 71 h 73"/>
                <a:gd name="T8" fmla="*/ 15 w 25"/>
                <a:gd name="T9" fmla="*/ 71 h 73"/>
                <a:gd name="T10" fmla="*/ 2 w 25"/>
                <a:gd name="T11" fmla="*/ 3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73">
                  <a:moveTo>
                    <a:pt x="2" y="34"/>
                  </a:moveTo>
                  <a:cubicBezTo>
                    <a:pt x="0" y="16"/>
                    <a:pt x="3" y="2"/>
                    <a:pt x="9" y="1"/>
                  </a:cubicBezTo>
                  <a:cubicBezTo>
                    <a:pt x="14" y="0"/>
                    <a:pt x="21" y="14"/>
                    <a:pt x="23" y="31"/>
                  </a:cubicBezTo>
                  <a:cubicBezTo>
                    <a:pt x="25" y="44"/>
                    <a:pt x="20" y="63"/>
                    <a:pt x="18" y="71"/>
                  </a:cubicBezTo>
                  <a:cubicBezTo>
                    <a:pt x="17" y="72"/>
                    <a:pt x="16" y="73"/>
                    <a:pt x="15" y="71"/>
                  </a:cubicBezTo>
                  <a:cubicBezTo>
                    <a:pt x="11" y="64"/>
                    <a:pt x="4" y="47"/>
                    <a:pt x="2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8" name="Freeform 298"/>
            <p:cNvSpPr>
              <a:spLocks/>
            </p:cNvSpPr>
            <p:nvPr/>
          </p:nvSpPr>
          <p:spPr bwMode="auto">
            <a:xfrm>
              <a:off x="8877301" y="633413"/>
              <a:ext cx="79375" cy="269875"/>
            </a:xfrm>
            <a:custGeom>
              <a:avLst/>
              <a:gdLst>
                <a:gd name="T0" fmla="*/ 20 w 21"/>
                <a:gd name="T1" fmla="*/ 40 h 72"/>
                <a:gd name="T2" fmla="*/ 11 w 21"/>
                <a:gd name="T3" fmla="*/ 72 h 72"/>
                <a:gd name="T4" fmla="*/ 0 w 21"/>
                <a:gd name="T5" fmla="*/ 41 h 72"/>
                <a:gd name="T6" fmla="*/ 8 w 21"/>
                <a:gd name="T7" fmla="*/ 2 h 72"/>
                <a:gd name="T8" fmla="*/ 11 w 21"/>
                <a:gd name="T9" fmla="*/ 2 h 72"/>
                <a:gd name="T10" fmla="*/ 20 w 21"/>
                <a:gd name="T11" fmla="*/ 4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2">
                  <a:moveTo>
                    <a:pt x="20" y="40"/>
                  </a:moveTo>
                  <a:cubicBezTo>
                    <a:pt x="21" y="57"/>
                    <a:pt x="17" y="72"/>
                    <a:pt x="11" y="72"/>
                  </a:cubicBezTo>
                  <a:cubicBezTo>
                    <a:pt x="6" y="72"/>
                    <a:pt x="1" y="58"/>
                    <a:pt x="0" y="41"/>
                  </a:cubicBezTo>
                  <a:cubicBezTo>
                    <a:pt x="0" y="27"/>
                    <a:pt x="6" y="9"/>
                    <a:pt x="8" y="2"/>
                  </a:cubicBezTo>
                  <a:cubicBezTo>
                    <a:pt x="9" y="0"/>
                    <a:pt x="11" y="0"/>
                    <a:pt x="11" y="2"/>
                  </a:cubicBezTo>
                  <a:cubicBezTo>
                    <a:pt x="14" y="9"/>
                    <a:pt x="20" y="27"/>
                    <a:pt x="20" y="4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9" name="Freeform 299"/>
            <p:cNvSpPr>
              <a:spLocks/>
            </p:cNvSpPr>
            <p:nvPr/>
          </p:nvSpPr>
          <p:spPr bwMode="auto">
            <a:xfrm>
              <a:off x="10631488" y="1897063"/>
              <a:ext cx="139700" cy="257175"/>
            </a:xfrm>
            <a:custGeom>
              <a:avLst/>
              <a:gdLst>
                <a:gd name="T0" fmla="*/ 9 w 37"/>
                <a:gd name="T1" fmla="*/ 27 h 68"/>
                <a:gd name="T2" fmla="*/ 31 w 37"/>
                <a:gd name="T3" fmla="*/ 2 h 68"/>
                <a:gd name="T4" fmla="*/ 28 w 37"/>
                <a:gd name="T5" fmla="*/ 36 h 68"/>
                <a:gd name="T6" fmla="*/ 3 w 37"/>
                <a:gd name="T7" fmla="*/ 66 h 68"/>
                <a:gd name="T8" fmla="*/ 0 w 37"/>
                <a:gd name="T9" fmla="*/ 65 h 68"/>
                <a:gd name="T10" fmla="*/ 9 w 37"/>
                <a:gd name="T11" fmla="*/ 2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8">
                  <a:moveTo>
                    <a:pt x="9" y="27"/>
                  </a:moveTo>
                  <a:cubicBezTo>
                    <a:pt x="16" y="11"/>
                    <a:pt x="26" y="0"/>
                    <a:pt x="31" y="2"/>
                  </a:cubicBezTo>
                  <a:cubicBezTo>
                    <a:pt x="37" y="5"/>
                    <a:pt x="35" y="20"/>
                    <a:pt x="28" y="36"/>
                  </a:cubicBezTo>
                  <a:cubicBezTo>
                    <a:pt x="23" y="48"/>
                    <a:pt x="9" y="61"/>
                    <a:pt x="3" y="66"/>
                  </a:cubicBezTo>
                  <a:cubicBezTo>
                    <a:pt x="2" y="68"/>
                    <a:pt x="0" y="67"/>
                    <a:pt x="0" y="65"/>
                  </a:cubicBezTo>
                  <a:cubicBezTo>
                    <a:pt x="1" y="57"/>
                    <a:pt x="4" y="39"/>
                    <a:pt x="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0" name="Freeform 300"/>
            <p:cNvSpPr>
              <a:spLocks/>
            </p:cNvSpPr>
            <p:nvPr/>
          </p:nvSpPr>
          <p:spPr bwMode="auto">
            <a:xfrm>
              <a:off x="9297988" y="395288"/>
              <a:ext cx="255588" cy="123825"/>
            </a:xfrm>
            <a:custGeom>
              <a:avLst/>
              <a:gdLst>
                <a:gd name="T0" fmla="*/ 33 w 68"/>
                <a:gd name="T1" fmla="*/ 8 h 33"/>
                <a:gd name="T2" fmla="*/ 66 w 68"/>
                <a:gd name="T3" fmla="*/ 6 h 33"/>
                <a:gd name="T4" fmla="*/ 41 w 68"/>
                <a:gd name="T5" fmla="*/ 28 h 33"/>
                <a:gd name="T6" fmla="*/ 2 w 68"/>
                <a:gd name="T7" fmla="*/ 33 h 33"/>
                <a:gd name="T8" fmla="*/ 1 w 68"/>
                <a:gd name="T9" fmla="*/ 30 h 33"/>
                <a:gd name="T10" fmla="*/ 33 w 68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33">
                  <a:moveTo>
                    <a:pt x="33" y="8"/>
                  </a:moveTo>
                  <a:cubicBezTo>
                    <a:pt x="49" y="2"/>
                    <a:pt x="64" y="0"/>
                    <a:pt x="66" y="6"/>
                  </a:cubicBezTo>
                  <a:cubicBezTo>
                    <a:pt x="68" y="11"/>
                    <a:pt x="57" y="21"/>
                    <a:pt x="41" y="28"/>
                  </a:cubicBezTo>
                  <a:cubicBezTo>
                    <a:pt x="29" y="33"/>
                    <a:pt x="10" y="33"/>
                    <a:pt x="2" y="33"/>
                  </a:cubicBezTo>
                  <a:cubicBezTo>
                    <a:pt x="1" y="33"/>
                    <a:pt x="0" y="31"/>
                    <a:pt x="1" y="30"/>
                  </a:cubicBezTo>
                  <a:cubicBezTo>
                    <a:pt x="7" y="25"/>
                    <a:pt x="21" y="13"/>
                    <a:pt x="33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1" name="Freeform 301"/>
            <p:cNvSpPr>
              <a:spLocks/>
            </p:cNvSpPr>
            <p:nvPr/>
          </p:nvSpPr>
          <p:spPr bwMode="auto">
            <a:xfrm>
              <a:off x="7543801" y="1028700"/>
              <a:ext cx="260350" cy="123825"/>
            </a:xfrm>
            <a:custGeom>
              <a:avLst/>
              <a:gdLst>
                <a:gd name="T0" fmla="*/ 34 w 69"/>
                <a:gd name="T1" fmla="*/ 8 h 33"/>
                <a:gd name="T2" fmla="*/ 67 w 69"/>
                <a:gd name="T3" fmla="*/ 6 h 33"/>
                <a:gd name="T4" fmla="*/ 42 w 69"/>
                <a:gd name="T5" fmla="*/ 28 h 33"/>
                <a:gd name="T6" fmla="*/ 3 w 69"/>
                <a:gd name="T7" fmla="*/ 33 h 33"/>
                <a:gd name="T8" fmla="*/ 2 w 69"/>
                <a:gd name="T9" fmla="*/ 30 h 33"/>
                <a:gd name="T10" fmla="*/ 34 w 69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3">
                  <a:moveTo>
                    <a:pt x="34" y="8"/>
                  </a:moveTo>
                  <a:cubicBezTo>
                    <a:pt x="50" y="1"/>
                    <a:pt x="64" y="0"/>
                    <a:pt x="67" y="6"/>
                  </a:cubicBezTo>
                  <a:cubicBezTo>
                    <a:pt x="69" y="11"/>
                    <a:pt x="58" y="21"/>
                    <a:pt x="42" y="28"/>
                  </a:cubicBezTo>
                  <a:cubicBezTo>
                    <a:pt x="29" y="33"/>
                    <a:pt x="11" y="33"/>
                    <a:pt x="3" y="33"/>
                  </a:cubicBezTo>
                  <a:cubicBezTo>
                    <a:pt x="1" y="33"/>
                    <a:pt x="0" y="31"/>
                    <a:pt x="2" y="30"/>
                  </a:cubicBezTo>
                  <a:cubicBezTo>
                    <a:pt x="8" y="25"/>
                    <a:pt x="22" y="13"/>
                    <a:pt x="34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2" name="Freeform 302"/>
            <p:cNvSpPr>
              <a:spLocks/>
            </p:cNvSpPr>
            <p:nvPr/>
          </p:nvSpPr>
          <p:spPr bwMode="auto">
            <a:xfrm>
              <a:off x="6630988" y="1016000"/>
              <a:ext cx="26988" cy="49213"/>
            </a:xfrm>
            <a:custGeom>
              <a:avLst/>
              <a:gdLst>
                <a:gd name="T0" fmla="*/ 1 w 7"/>
                <a:gd name="T1" fmla="*/ 1 h 13"/>
                <a:gd name="T2" fmla="*/ 6 w 7"/>
                <a:gd name="T3" fmla="*/ 1 h 13"/>
                <a:gd name="T4" fmla="*/ 7 w 7"/>
                <a:gd name="T5" fmla="*/ 6 h 13"/>
                <a:gd name="T6" fmla="*/ 6 w 7"/>
                <a:gd name="T7" fmla="*/ 13 h 13"/>
                <a:gd name="T8" fmla="*/ 2 w 7"/>
                <a:gd name="T9" fmla="*/ 7 h 13"/>
                <a:gd name="T10" fmla="*/ 1 w 7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1" y="1"/>
                  </a:moveTo>
                  <a:cubicBezTo>
                    <a:pt x="2" y="0"/>
                    <a:pt x="5" y="0"/>
                    <a:pt x="6" y="1"/>
                  </a:cubicBezTo>
                  <a:cubicBezTo>
                    <a:pt x="7" y="3"/>
                    <a:pt x="7" y="4"/>
                    <a:pt x="7" y="6"/>
                  </a:cubicBezTo>
                  <a:cubicBezTo>
                    <a:pt x="7" y="8"/>
                    <a:pt x="7" y="10"/>
                    <a:pt x="6" y="13"/>
                  </a:cubicBezTo>
                  <a:cubicBezTo>
                    <a:pt x="6" y="13"/>
                    <a:pt x="3" y="9"/>
                    <a:pt x="2" y="7"/>
                  </a:cubicBezTo>
                  <a:cubicBezTo>
                    <a:pt x="1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3" name="Freeform 303"/>
            <p:cNvSpPr>
              <a:spLocks noEditPoints="1"/>
            </p:cNvSpPr>
            <p:nvPr/>
          </p:nvSpPr>
          <p:spPr bwMode="auto">
            <a:xfrm>
              <a:off x="6500813" y="1001713"/>
              <a:ext cx="379413" cy="381000"/>
            </a:xfrm>
            <a:custGeom>
              <a:avLst/>
              <a:gdLst>
                <a:gd name="T0" fmla="*/ 14 w 101"/>
                <a:gd name="T1" fmla="*/ 15 h 101"/>
                <a:gd name="T2" fmla="*/ 29 w 101"/>
                <a:gd name="T3" fmla="*/ 13 h 101"/>
                <a:gd name="T4" fmla="*/ 48 w 101"/>
                <a:gd name="T5" fmla="*/ 36 h 101"/>
                <a:gd name="T6" fmla="*/ 53 w 101"/>
                <a:gd name="T7" fmla="*/ 4 h 101"/>
                <a:gd name="T8" fmla="*/ 76 w 101"/>
                <a:gd name="T9" fmla="*/ 12 h 101"/>
                <a:gd name="T10" fmla="*/ 89 w 101"/>
                <a:gd name="T11" fmla="*/ 20 h 101"/>
                <a:gd name="T12" fmla="*/ 64 w 101"/>
                <a:gd name="T13" fmla="*/ 46 h 101"/>
                <a:gd name="T14" fmla="*/ 78 w 101"/>
                <a:gd name="T15" fmla="*/ 46 h 101"/>
                <a:gd name="T16" fmla="*/ 100 w 101"/>
                <a:gd name="T17" fmla="*/ 64 h 101"/>
                <a:gd name="T18" fmla="*/ 88 w 101"/>
                <a:gd name="T19" fmla="*/ 85 h 101"/>
                <a:gd name="T20" fmla="*/ 74 w 101"/>
                <a:gd name="T21" fmla="*/ 88 h 101"/>
                <a:gd name="T22" fmla="*/ 53 w 101"/>
                <a:gd name="T23" fmla="*/ 65 h 101"/>
                <a:gd name="T24" fmla="*/ 46 w 101"/>
                <a:gd name="T25" fmla="*/ 98 h 101"/>
                <a:gd name="T26" fmla="*/ 24 w 101"/>
                <a:gd name="T27" fmla="*/ 89 h 101"/>
                <a:gd name="T28" fmla="*/ 11 w 101"/>
                <a:gd name="T29" fmla="*/ 80 h 101"/>
                <a:gd name="T30" fmla="*/ 37 w 101"/>
                <a:gd name="T31" fmla="*/ 56 h 101"/>
                <a:gd name="T32" fmla="*/ 23 w 101"/>
                <a:gd name="T33" fmla="*/ 55 h 101"/>
                <a:gd name="T34" fmla="*/ 1 w 101"/>
                <a:gd name="T35" fmla="*/ 35 h 101"/>
                <a:gd name="T36" fmla="*/ 48 w 101"/>
                <a:gd name="T37" fmla="*/ 55 h 101"/>
                <a:gd name="T38" fmla="*/ 53 w 101"/>
                <a:gd name="T39" fmla="*/ 46 h 101"/>
                <a:gd name="T40" fmla="*/ 48 w 101"/>
                <a:gd name="T41" fmla="*/ 55 h 101"/>
                <a:gd name="T42" fmla="*/ 75 w 101"/>
                <a:gd name="T43" fmla="*/ 27 h 101"/>
                <a:gd name="T44" fmla="*/ 68 w 101"/>
                <a:gd name="T45" fmla="*/ 23 h 101"/>
                <a:gd name="T46" fmla="*/ 57 w 101"/>
                <a:gd name="T47" fmla="*/ 19 h 101"/>
                <a:gd name="T48" fmla="*/ 55 w 101"/>
                <a:gd name="T49" fmla="*/ 37 h 101"/>
                <a:gd name="T50" fmla="*/ 60 w 101"/>
                <a:gd name="T51" fmla="*/ 40 h 101"/>
                <a:gd name="T52" fmla="*/ 62 w 101"/>
                <a:gd name="T53" fmla="*/ 60 h 101"/>
                <a:gd name="T54" fmla="*/ 75 w 101"/>
                <a:gd name="T55" fmla="*/ 75 h 101"/>
                <a:gd name="T56" fmla="*/ 79 w 101"/>
                <a:gd name="T57" fmla="*/ 68 h 101"/>
                <a:gd name="T58" fmla="*/ 83 w 101"/>
                <a:gd name="T59" fmla="*/ 57 h 101"/>
                <a:gd name="T60" fmla="*/ 64 w 101"/>
                <a:gd name="T61" fmla="*/ 56 h 101"/>
                <a:gd name="T62" fmla="*/ 62 w 101"/>
                <a:gd name="T63" fmla="*/ 60 h 101"/>
                <a:gd name="T64" fmla="*/ 27 w 101"/>
                <a:gd name="T65" fmla="*/ 70 h 101"/>
                <a:gd name="T66" fmla="*/ 28 w 101"/>
                <a:gd name="T67" fmla="*/ 77 h 101"/>
                <a:gd name="T68" fmla="*/ 38 w 101"/>
                <a:gd name="T69" fmla="*/ 84 h 101"/>
                <a:gd name="T70" fmla="*/ 48 w 101"/>
                <a:gd name="T71" fmla="*/ 73 h 101"/>
                <a:gd name="T72" fmla="*/ 43 w 101"/>
                <a:gd name="T73" fmla="*/ 63 h 101"/>
                <a:gd name="T74" fmla="*/ 17 w 101"/>
                <a:gd name="T75" fmla="*/ 38 h 101"/>
                <a:gd name="T76" fmla="*/ 28 w 101"/>
                <a:gd name="T77" fmla="*/ 47 h 101"/>
                <a:gd name="T78" fmla="*/ 38 w 101"/>
                <a:gd name="T79" fmla="*/ 43 h 101"/>
                <a:gd name="T80" fmla="*/ 31 w 101"/>
                <a:gd name="T81" fmla="*/ 27 h 101"/>
                <a:gd name="T82" fmla="*/ 24 w 101"/>
                <a:gd name="T83" fmla="*/ 28 h 101"/>
                <a:gd name="T84" fmla="*/ 17 w 101"/>
                <a:gd name="T85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" h="101">
                  <a:moveTo>
                    <a:pt x="12" y="24"/>
                  </a:moveTo>
                  <a:cubicBezTo>
                    <a:pt x="13" y="21"/>
                    <a:pt x="13" y="18"/>
                    <a:pt x="14" y="15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4" y="11"/>
                    <a:pt x="27" y="12"/>
                    <a:pt x="29" y="13"/>
                  </a:cubicBezTo>
                  <a:cubicBezTo>
                    <a:pt x="38" y="18"/>
                    <a:pt x="43" y="27"/>
                    <a:pt x="45" y="37"/>
                  </a:cubicBezTo>
                  <a:cubicBezTo>
                    <a:pt x="46" y="37"/>
                    <a:pt x="47" y="37"/>
                    <a:pt x="48" y="36"/>
                  </a:cubicBezTo>
                  <a:cubicBezTo>
                    <a:pt x="47" y="32"/>
                    <a:pt x="46" y="28"/>
                    <a:pt x="46" y="23"/>
                  </a:cubicBezTo>
                  <a:cubicBezTo>
                    <a:pt x="46" y="16"/>
                    <a:pt x="48" y="9"/>
                    <a:pt x="53" y="4"/>
                  </a:cubicBezTo>
                  <a:cubicBezTo>
                    <a:pt x="56" y="1"/>
                    <a:pt x="60" y="0"/>
                    <a:pt x="64" y="2"/>
                  </a:cubicBezTo>
                  <a:cubicBezTo>
                    <a:pt x="69" y="4"/>
                    <a:pt x="71" y="10"/>
                    <a:pt x="76" y="12"/>
                  </a:cubicBezTo>
                  <a:cubicBezTo>
                    <a:pt x="79" y="13"/>
                    <a:pt x="82" y="13"/>
                    <a:pt x="85" y="14"/>
                  </a:cubicBezTo>
                  <a:cubicBezTo>
                    <a:pt x="87" y="15"/>
                    <a:pt x="89" y="18"/>
                    <a:pt x="89" y="20"/>
                  </a:cubicBezTo>
                  <a:cubicBezTo>
                    <a:pt x="90" y="23"/>
                    <a:pt x="89" y="26"/>
                    <a:pt x="88" y="29"/>
                  </a:cubicBezTo>
                  <a:cubicBezTo>
                    <a:pt x="84" y="38"/>
                    <a:pt x="74" y="43"/>
                    <a:pt x="64" y="46"/>
                  </a:cubicBezTo>
                  <a:cubicBezTo>
                    <a:pt x="64" y="47"/>
                    <a:pt x="64" y="47"/>
                    <a:pt x="64" y="48"/>
                  </a:cubicBezTo>
                  <a:cubicBezTo>
                    <a:pt x="69" y="47"/>
                    <a:pt x="73" y="46"/>
                    <a:pt x="78" y="46"/>
                  </a:cubicBezTo>
                  <a:cubicBezTo>
                    <a:pt x="85" y="46"/>
                    <a:pt x="92" y="48"/>
                    <a:pt x="98" y="54"/>
                  </a:cubicBezTo>
                  <a:cubicBezTo>
                    <a:pt x="100" y="57"/>
                    <a:pt x="101" y="60"/>
                    <a:pt x="100" y="64"/>
                  </a:cubicBezTo>
                  <a:cubicBezTo>
                    <a:pt x="98" y="69"/>
                    <a:pt x="92" y="71"/>
                    <a:pt x="90" y="76"/>
                  </a:cubicBezTo>
                  <a:cubicBezTo>
                    <a:pt x="89" y="79"/>
                    <a:pt x="90" y="82"/>
                    <a:pt x="88" y="85"/>
                  </a:cubicBezTo>
                  <a:cubicBezTo>
                    <a:pt x="87" y="87"/>
                    <a:pt x="85" y="89"/>
                    <a:pt x="82" y="89"/>
                  </a:cubicBezTo>
                  <a:cubicBezTo>
                    <a:pt x="79" y="90"/>
                    <a:pt x="76" y="89"/>
                    <a:pt x="74" y="88"/>
                  </a:cubicBezTo>
                  <a:cubicBezTo>
                    <a:pt x="64" y="84"/>
                    <a:pt x="59" y="74"/>
                    <a:pt x="56" y="64"/>
                  </a:cubicBezTo>
                  <a:cubicBezTo>
                    <a:pt x="55" y="64"/>
                    <a:pt x="54" y="64"/>
                    <a:pt x="53" y="65"/>
                  </a:cubicBezTo>
                  <a:cubicBezTo>
                    <a:pt x="54" y="69"/>
                    <a:pt x="55" y="74"/>
                    <a:pt x="55" y="79"/>
                  </a:cubicBezTo>
                  <a:cubicBezTo>
                    <a:pt x="55" y="86"/>
                    <a:pt x="52" y="93"/>
                    <a:pt x="46" y="98"/>
                  </a:cubicBezTo>
                  <a:cubicBezTo>
                    <a:pt x="43" y="101"/>
                    <a:pt x="40" y="101"/>
                    <a:pt x="36" y="100"/>
                  </a:cubicBezTo>
                  <a:cubicBezTo>
                    <a:pt x="31" y="98"/>
                    <a:pt x="29" y="91"/>
                    <a:pt x="24" y="89"/>
                  </a:cubicBezTo>
                  <a:cubicBezTo>
                    <a:pt x="21" y="88"/>
                    <a:pt x="18" y="88"/>
                    <a:pt x="16" y="87"/>
                  </a:cubicBezTo>
                  <a:cubicBezTo>
                    <a:pt x="13" y="85"/>
                    <a:pt x="12" y="83"/>
                    <a:pt x="11" y="80"/>
                  </a:cubicBezTo>
                  <a:cubicBezTo>
                    <a:pt x="11" y="77"/>
                    <a:pt x="12" y="74"/>
                    <a:pt x="13" y="72"/>
                  </a:cubicBezTo>
                  <a:cubicBezTo>
                    <a:pt x="18" y="63"/>
                    <a:pt x="27" y="58"/>
                    <a:pt x="37" y="56"/>
                  </a:cubicBezTo>
                  <a:cubicBezTo>
                    <a:pt x="37" y="55"/>
                    <a:pt x="37" y="54"/>
                    <a:pt x="36" y="53"/>
                  </a:cubicBezTo>
                  <a:cubicBezTo>
                    <a:pt x="32" y="54"/>
                    <a:pt x="27" y="55"/>
                    <a:pt x="23" y="55"/>
                  </a:cubicBezTo>
                  <a:cubicBezTo>
                    <a:pt x="15" y="54"/>
                    <a:pt x="8" y="51"/>
                    <a:pt x="3" y="46"/>
                  </a:cubicBezTo>
                  <a:cubicBezTo>
                    <a:pt x="0" y="43"/>
                    <a:pt x="0" y="39"/>
                    <a:pt x="1" y="35"/>
                  </a:cubicBezTo>
                  <a:cubicBezTo>
                    <a:pt x="3" y="30"/>
                    <a:pt x="10" y="29"/>
                    <a:pt x="12" y="24"/>
                  </a:cubicBezTo>
                  <a:close/>
                  <a:moveTo>
                    <a:pt x="48" y="55"/>
                  </a:moveTo>
                  <a:cubicBezTo>
                    <a:pt x="50" y="57"/>
                    <a:pt x="54" y="56"/>
                    <a:pt x="55" y="53"/>
                  </a:cubicBezTo>
                  <a:cubicBezTo>
                    <a:pt x="57" y="51"/>
                    <a:pt x="56" y="47"/>
                    <a:pt x="53" y="46"/>
                  </a:cubicBezTo>
                  <a:cubicBezTo>
                    <a:pt x="50" y="44"/>
                    <a:pt x="47" y="45"/>
                    <a:pt x="45" y="48"/>
                  </a:cubicBezTo>
                  <a:cubicBezTo>
                    <a:pt x="44" y="50"/>
                    <a:pt x="45" y="54"/>
                    <a:pt x="48" y="55"/>
                  </a:cubicBezTo>
                  <a:close/>
                  <a:moveTo>
                    <a:pt x="74" y="31"/>
                  </a:moveTo>
                  <a:cubicBezTo>
                    <a:pt x="74" y="30"/>
                    <a:pt x="75" y="28"/>
                    <a:pt x="75" y="27"/>
                  </a:cubicBezTo>
                  <a:cubicBezTo>
                    <a:pt x="74" y="26"/>
                    <a:pt x="73" y="24"/>
                    <a:pt x="72" y="24"/>
                  </a:cubicBezTo>
                  <a:cubicBezTo>
                    <a:pt x="71" y="23"/>
                    <a:pt x="69" y="23"/>
                    <a:pt x="68" y="23"/>
                  </a:cubicBezTo>
                  <a:cubicBezTo>
                    <a:pt x="66" y="22"/>
                    <a:pt x="65" y="19"/>
                    <a:pt x="62" y="18"/>
                  </a:cubicBezTo>
                  <a:cubicBezTo>
                    <a:pt x="60" y="17"/>
                    <a:pt x="58" y="17"/>
                    <a:pt x="57" y="19"/>
                  </a:cubicBezTo>
                  <a:cubicBezTo>
                    <a:pt x="55" y="21"/>
                    <a:pt x="53" y="25"/>
                    <a:pt x="53" y="28"/>
                  </a:cubicBezTo>
                  <a:cubicBezTo>
                    <a:pt x="53" y="31"/>
                    <a:pt x="54" y="35"/>
                    <a:pt x="55" y="37"/>
                  </a:cubicBezTo>
                  <a:cubicBezTo>
                    <a:pt x="56" y="38"/>
                    <a:pt x="57" y="38"/>
                    <a:pt x="57" y="38"/>
                  </a:cubicBezTo>
                  <a:cubicBezTo>
                    <a:pt x="58" y="39"/>
                    <a:pt x="59" y="39"/>
                    <a:pt x="60" y="40"/>
                  </a:cubicBezTo>
                  <a:cubicBezTo>
                    <a:pt x="65" y="39"/>
                    <a:pt x="71" y="36"/>
                    <a:pt x="74" y="31"/>
                  </a:cubicBezTo>
                  <a:close/>
                  <a:moveTo>
                    <a:pt x="62" y="60"/>
                  </a:moveTo>
                  <a:cubicBezTo>
                    <a:pt x="63" y="65"/>
                    <a:pt x="66" y="71"/>
                    <a:pt x="71" y="74"/>
                  </a:cubicBezTo>
                  <a:cubicBezTo>
                    <a:pt x="72" y="74"/>
                    <a:pt x="74" y="75"/>
                    <a:pt x="75" y="75"/>
                  </a:cubicBezTo>
                  <a:cubicBezTo>
                    <a:pt x="76" y="74"/>
                    <a:pt x="78" y="74"/>
                    <a:pt x="78" y="72"/>
                  </a:cubicBezTo>
                  <a:cubicBezTo>
                    <a:pt x="79" y="71"/>
                    <a:pt x="78" y="69"/>
                    <a:pt x="79" y="68"/>
                  </a:cubicBezTo>
                  <a:cubicBezTo>
                    <a:pt x="80" y="66"/>
                    <a:pt x="83" y="65"/>
                    <a:pt x="84" y="62"/>
                  </a:cubicBezTo>
                  <a:cubicBezTo>
                    <a:pt x="84" y="60"/>
                    <a:pt x="84" y="59"/>
                    <a:pt x="83" y="57"/>
                  </a:cubicBezTo>
                  <a:cubicBezTo>
                    <a:pt x="80" y="55"/>
                    <a:pt x="76" y="53"/>
                    <a:pt x="73" y="53"/>
                  </a:cubicBezTo>
                  <a:cubicBezTo>
                    <a:pt x="70" y="53"/>
                    <a:pt x="67" y="54"/>
                    <a:pt x="64" y="56"/>
                  </a:cubicBezTo>
                  <a:cubicBezTo>
                    <a:pt x="64" y="56"/>
                    <a:pt x="63" y="57"/>
                    <a:pt x="63" y="58"/>
                  </a:cubicBezTo>
                  <a:cubicBezTo>
                    <a:pt x="62" y="58"/>
                    <a:pt x="62" y="59"/>
                    <a:pt x="62" y="60"/>
                  </a:cubicBezTo>
                  <a:close/>
                  <a:moveTo>
                    <a:pt x="42" y="62"/>
                  </a:moveTo>
                  <a:cubicBezTo>
                    <a:pt x="36" y="62"/>
                    <a:pt x="30" y="65"/>
                    <a:pt x="27" y="70"/>
                  </a:cubicBezTo>
                  <a:cubicBezTo>
                    <a:pt x="27" y="71"/>
                    <a:pt x="26" y="73"/>
                    <a:pt x="26" y="74"/>
                  </a:cubicBezTo>
                  <a:cubicBezTo>
                    <a:pt x="26" y="75"/>
                    <a:pt x="27" y="77"/>
                    <a:pt x="28" y="77"/>
                  </a:cubicBezTo>
                  <a:cubicBezTo>
                    <a:pt x="30" y="78"/>
                    <a:pt x="31" y="78"/>
                    <a:pt x="33" y="78"/>
                  </a:cubicBezTo>
                  <a:cubicBezTo>
                    <a:pt x="35" y="80"/>
                    <a:pt x="36" y="83"/>
                    <a:pt x="38" y="84"/>
                  </a:cubicBezTo>
                  <a:cubicBezTo>
                    <a:pt x="40" y="85"/>
                    <a:pt x="42" y="84"/>
                    <a:pt x="43" y="83"/>
                  </a:cubicBezTo>
                  <a:cubicBezTo>
                    <a:pt x="46" y="81"/>
                    <a:pt x="47" y="77"/>
                    <a:pt x="48" y="73"/>
                  </a:cubicBezTo>
                  <a:cubicBezTo>
                    <a:pt x="48" y="70"/>
                    <a:pt x="47" y="67"/>
                    <a:pt x="46" y="64"/>
                  </a:cubicBezTo>
                  <a:cubicBezTo>
                    <a:pt x="45" y="64"/>
                    <a:pt x="44" y="63"/>
                    <a:pt x="43" y="63"/>
                  </a:cubicBezTo>
                  <a:cubicBezTo>
                    <a:pt x="43" y="63"/>
                    <a:pt x="42" y="62"/>
                    <a:pt x="42" y="62"/>
                  </a:cubicBezTo>
                  <a:close/>
                  <a:moveTo>
                    <a:pt x="17" y="38"/>
                  </a:moveTo>
                  <a:cubicBezTo>
                    <a:pt x="17" y="40"/>
                    <a:pt x="17" y="42"/>
                    <a:pt x="18" y="43"/>
                  </a:cubicBezTo>
                  <a:cubicBezTo>
                    <a:pt x="21" y="46"/>
                    <a:pt x="24" y="47"/>
                    <a:pt x="28" y="47"/>
                  </a:cubicBezTo>
                  <a:cubicBezTo>
                    <a:pt x="31" y="48"/>
                    <a:pt x="34" y="47"/>
                    <a:pt x="37" y="46"/>
                  </a:cubicBezTo>
                  <a:cubicBezTo>
                    <a:pt x="37" y="45"/>
                    <a:pt x="38" y="44"/>
                    <a:pt x="38" y="43"/>
                  </a:cubicBezTo>
                  <a:cubicBezTo>
                    <a:pt x="38" y="43"/>
                    <a:pt x="39" y="42"/>
                    <a:pt x="39" y="41"/>
                  </a:cubicBezTo>
                  <a:cubicBezTo>
                    <a:pt x="38" y="36"/>
                    <a:pt x="36" y="30"/>
                    <a:pt x="31" y="27"/>
                  </a:cubicBezTo>
                  <a:cubicBezTo>
                    <a:pt x="30" y="26"/>
                    <a:pt x="28" y="26"/>
                    <a:pt x="27" y="26"/>
                  </a:cubicBezTo>
                  <a:cubicBezTo>
                    <a:pt x="26" y="26"/>
                    <a:pt x="24" y="27"/>
                    <a:pt x="24" y="28"/>
                  </a:cubicBezTo>
                  <a:cubicBezTo>
                    <a:pt x="23" y="29"/>
                    <a:pt x="23" y="31"/>
                    <a:pt x="23" y="32"/>
                  </a:cubicBezTo>
                  <a:cubicBezTo>
                    <a:pt x="21" y="35"/>
                    <a:pt x="18" y="36"/>
                    <a:pt x="1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4" name="Freeform 304"/>
            <p:cNvSpPr>
              <a:spLocks/>
            </p:cNvSpPr>
            <p:nvPr/>
          </p:nvSpPr>
          <p:spPr bwMode="auto">
            <a:xfrm>
              <a:off x="6518276" y="1220788"/>
              <a:ext cx="49213" cy="25400"/>
            </a:xfrm>
            <a:custGeom>
              <a:avLst/>
              <a:gdLst>
                <a:gd name="T0" fmla="*/ 6 w 13"/>
                <a:gd name="T1" fmla="*/ 0 h 7"/>
                <a:gd name="T2" fmla="*/ 13 w 13"/>
                <a:gd name="T3" fmla="*/ 1 h 7"/>
                <a:gd name="T4" fmla="*/ 7 w 13"/>
                <a:gd name="T5" fmla="*/ 5 h 7"/>
                <a:gd name="T6" fmla="*/ 2 w 13"/>
                <a:gd name="T7" fmla="*/ 6 h 7"/>
                <a:gd name="T8" fmla="*/ 2 w 13"/>
                <a:gd name="T9" fmla="*/ 1 h 7"/>
                <a:gd name="T10" fmla="*/ 6 w 1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6" y="0"/>
                  </a:moveTo>
                  <a:cubicBezTo>
                    <a:pt x="9" y="0"/>
                    <a:pt x="11" y="0"/>
                    <a:pt x="13" y="1"/>
                  </a:cubicBezTo>
                  <a:cubicBezTo>
                    <a:pt x="13" y="1"/>
                    <a:pt x="10" y="4"/>
                    <a:pt x="7" y="5"/>
                  </a:cubicBezTo>
                  <a:cubicBezTo>
                    <a:pt x="5" y="6"/>
                    <a:pt x="3" y="7"/>
                    <a:pt x="2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5" name="Freeform 305"/>
            <p:cNvSpPr>
              <a:spLocks/>
            </p:cNvSpPr>
            <p:nvPr/>
          </p:nvSpPr>
          <p:spPr bwMode="auto">
            <a:xfrm>
              <a:off x="6718301" y="1309688"/>
              <a:ext cx="25400" cy="49213"/>
            </a:xfrm>
            <a:custGeom>
              <a:avLst/>
              <a:gdLst>
                <a:gd name="T0" fmla="*/ 6 w 7"/>
                <a:gd name="T1" fmla="*/ 12 h 13"/>
                <a:gd name="T2" fmla="*/ 2 w 7"/>
                <a:gd name="T3" fmla="*/ 11 h 13"/>
                <a:gd name="T4" fmla="*/ 0 w 7"/>
                <a:gd name="T5" fmla="*/ 7 h 13"/>
                <a:gd name="T6" fmla="*/ 1 w 7"/>
                <a:gd name="T7" fmla="*/ 0 h 13"/>
                <a:gd name="T8" fmla="*/ 6 w 7"/>
                <a:gd name="T9" fmla="*/ 6 h 13"/>
                <a:gd name="T10" fmla="*/ 6 w 7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12"/>
                  </a:moveTo>
                  <a:cubicBezTo>
                    <a:pt x="5" y="13"/>
                    <a:pt x="3" y="13"/>
                    <a:pt x="2" y="11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2"/>
                    <a:pt x="1" y="0"/>
                  </a:cubicBezTo>
                  <a:cubicBezTo>
                    <a:pt x="1" y="0"/>
                    <a:pt x="5" y="4"/>
                    <a:pt x="6" y="6"/>
                  </a:cubicBezTo>
                  <a:cubicBezTo>
                    <a:pt x="7" y="8"/>
                    <a:pt x="7" y="10"/>
                    <a:pt x="6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6" name="Freeform 306"/>
            <p:cNvSpPr>
              <a:spLocks/>
            </p:cNvSpPr>
            <p:nvPr/>
          </p:nvSpPr>
          <p:spPr bwMode="auto">
            <a:xfrm>
              <a:off x="6808788" y="1136650"/>
              <a:ext cx="47625" cy="26988"/>
            </a:xfrm>
            <a:custGeom>
              <a:avLst/>
              <a:gdLst>
                <a:gd name="T0" fmla="*/ 7 w 13"/>
                <a:gd name="T1" fmla="*/ 7 h 7"/>
                <a:gd name="T2" fmla="*/ 0 w 13"/>
                <a:gd name="T3" fmla="*/ 6 h 7"/>
                <a:gd name="T4" fmla="*/ 6 w 13"/>
                <a:gd name="T5" fmla="*/ 1 h 7"/>
                <a:gd name="T6" fmla="*/ 12 w 13"/>
                <a:gd name="T7" fmla="*/ 1 h 7"/>
                <a:gd name="T8" fmla="*/ 11 w 13"/>
                <a:gd name="T9" fmla="*/ 6 h 7"/>
                <a:gd name="T10" fmla="*/ 7 w 1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7" y="7"/>
                  </a:moveTo>
                  <a:cubicBezTo>
                    <a:pt x="5" y="7"/>
                    <a:pt x="2" y="6"/>
                    <a:pt x="0" y="6"/>
                  </a:cubicBezTo>
                  <a:cubicBezTo>
                    <a:pt x="0" y="6"/>
                    <a:pt x="4" y="2"/>
                    <a:pt x="6" y="1"/>
                  </a:cubicBezTo>
                  <a:cubicBezTo>
                    <a:pt x="8" y="0"/>
                    <a:pt x="10" y="0"/>
                    <a:pt x="12" y="1"/>
                  </a:cubicBezTo>
                  <a:cubicBezTo>
                    <a:pt x="13" y="2"/>
                    <a:pt x="13" y="4"/>
                    <a:pt x="11" y="6"/>
                  </a:cubicBezTo>
                  <a:cubicBezTo>
                    <a:pt x="10" y="7"/>
                    <a:pt x="9" y="7"/>
                    <a:pt x="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7" name="Freeform 307"/>
            <p:cNvSpPr>
              <a:spLocks/>
            </p:cNvSpPr>
            <p:nvPr/>
          </p:nvSpPr>
          <p:spPr bwMode="auto">
            <a:xfrm>
              <a:off x="5376863" y="914400"/>
              <a:ext cx="33338" cy="23813"/>
            </a:xfrm>
            <a:custGeom>
              <a:avLst/>
              <a:gdLst>
                <a:gd name="T0" fmla="*/ 1 w 9"/>
                <a:gd name="T1" fmla="*/ 2 h 6"/>
                <a:gd name="T2" fmla="*/ 3 w 9"/>
                <a:gd name="T3" fmla="*/ 0 h 6"/>
                <a:gd name="T4" fmla="*/ 6 w 9"/>
                <a:gd name="T5" fmla="*/ 1 h 6"/>
                <a:gd name="T6" fmla="*/ 9 w 9"/>
                <a:gd name="T7" fmla="*/ 6 h 6"/>
                <a:gd name="T8" fmla="*/ 4 w 9"/>
                <a:gd name="T9" fmla="*/ 5 h 6"/>
                <a:gd name="T10" fmla="*/ 1 w 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7" y="3"/>
                    <a:pt x="9" y="4"/>
                    <a:pt x="9" y="6"/>
                  </a:cubicBezTo>
                  <a:cubicBezTo>
                    <a:pt x="9" y="6"/>
                    <a:pt x="6" y="6"/>
                    <a:pt x="4" y="5"/>
                  </a:cubicBezTo>
                  <a:cubicBezTo>
                    <a:pt x="2" y="4"/>
                    <a:pt x="1" y="4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8" name="Freeform 308"/>
            <p:cNvSpPr>
              <a:spLocks noEditPoints="1"/>
            </p:cNvSpPr>
            <p:nvPr/>
          </p:nvSpPr>
          <p:spPr bwMode="auto">
            <a:xfrm>
              <a:off x="5354638" y="839788"/>
              <a:ext cx="288925" cy="285750"/>
            </a:xfrm>
            <a:custGeom>
              <a:avLst/>
              <a:gdLst>
                <a:gd name="T0" fmla="*/ 1 w 77"/>
                <a:gd name="T1" fmla="*/ 39 h 76"/>
                <a:gd name="T2" fmla="*/ 7 w 77"/>
                <a:gd name="T3" fmla="*/ 30 h 76"/>
                <a:gd name="T4" fmla="*/ 30 w 77"/>
                <a:gd name="T5" fmla="*/ 32 h 76"/>
                <a:gd name="T6" fmla="*/ 15 w 77"/>
                <a:gd name="T7" fmla="*/ 12 h 76"/>
                <a:gd name="T8" fmla="*/ 31 w 77"/>
                <a:gd name="T9" fmla="*/ 4 h 76"/>
                <a:gd name="T10" fmla="*/ 42 w 77"/>
                <a:gd name="T11" fmla="*/ 2 h 76"/>
                <a:gd name="T12" fmla="*/ 43 w 77"/>
                <a:gd name="T13" fmla="*/ 29 h 76"/>
                <a:gd name="T14" fmla="*/ 50 w 77"/>
                <a:gd name="T15" fmla="*/ 21 h 76"/>
                <a:gd name="T16" fmla="*/ 71 w 77"/>
                <a:gd name="T17" fmla="*/ 18 h 76"/>
                <a:gd name="T18" fmla="*/ 76 w 77"/>
                <a:gd name="T19" fmla="*/ 35 h 76"/>
                <a:gd name="T20" fmla="*/ 70 w 77"/>
                <a:gd name="T21" fmla="*/ 45 h 76"/>
                <a:gd name="T22" fmla="*/ 47 w 77"/>
                <a:gd name="T23" fmla="*/ 44 h 76"/>
                <a:gd name="T24" fmla="*/ 62 w 77"/>
                <a:gd name="T25" fmla="*/ 65 h 76"/>
                <a:gd name="T26" fmla="*/ 45 w 77"/>
                <a:gd name="T27" fmla="*/ 72 h 76"/>
                <a:gd name="T28" fmla="*/ 34 w 77"/>
                <a:gd name="T29" fmla="*/ 74 h 76"/>
                <a:gd name="T30" fmla="*/ 34 w 77"/>
                <a:gd name="T31" fmla="*/ 48 h 76"/>
                <a:gd name="T32" fmla="*/ 26 w 77"/>
                <a:gd name="T33" fmla="*/ 55 h 76"/>
                <a:gd name="T34" fmla="*/ 5 w 77"/>
                <a:gd name="T35" fmla="*/ 56 h 76"/>
                <a:gd name="T36" fmla="*/ 39 w 77"/>
                <a:gd name="T37" fmla="*/ 42 h 76"/>
                <a:gd name="T38" fmla="*/ 37 w 77"/>
                <a:gd name="T39" fmla="*/ 34 h 76"/>
                <a:gd name="T40" fmla="*/ 39 w 77"/>
                <a:gd name="T41" fmla="*/ 42 h 76"/>
                <a:gd name="T42" fmla="*/ 38 w 77"/>
                <a:gd name="T43" fmla="*/ 13 h 76"/>
                <a:gd name="T44" fmla="*/ 33 w 77"/>
                <a:gd name="T45" fmla="*/ 14 h 76"/>
                <a:gd name="T46" fmla="*/ 25 w 77"/>
                <a:gd name="T47" fmla="*/ 18 h 76"/>
                <a:gd name="T48" fmla="*/ 34 w 77"/>
                <a:gd name="T49" fmla="*/ 29 h 76"/>
                <a:gd name="T50" fmla="*/ 37 w 77"/>
                <a:gd name="T51" fmla="*/ 28 h 76"/>
                <a:gd name="T52" fmla="*/ 49 w 77"/>
                <a:gd name="T53" fmla="*/ 37 h 76"/>
                <a:gd name="T54" fmla="*/ 64 w 77"/>
                <a:gd name="T55" fmla="*/ 37 h 76"/>
                <a:gd name="T56" fmla="*/ 62 w 77"/>
                <a:gd name="T57" fmla="*/ 32 h 76"/>
                <a:gd name="T58" fmla="*/ 58 w 77"/>
                <a:gd name="T59" fmla="*/ 24 h 76"/>
                <a:gd name="T60" fmla="*/ 48 w 77"/>
                <a:gd name="T61" fmla="*/ 33 h 76"/>
                <a:gd name="T62" fmla="*/ 49 w 77"/>
                <a:gd name="T63" fmla="*/ 37 h 76"/>
                <a:gd name="T64" fmla="*/ 37 w 77"/>
                <a:gd name="T65" fmla="*/ 60 h 76"/>
                <a:gd name="T66" fmla="*/ 41 w 77"/>
                <a:gd name="T67" fmla="*/ 63 h 76"/>
                <a:gd name="T68" fmla="*/ 50 w 77"/>
                <a:gd name="T69" fmla="*/ 61 h 76"/>
                <a:gd name="T70" fmla="*/ 49 w 77"/>
                <a:gd name="T71" fmla="*/ 51 h 76"/>
                <a:gd name="T72" fmla="*/ 41 w 77"/>
                <a:gd name="T73" fmla="*/ 48 h 76"/>
                <a:gd name="T74" fmla="*/ 15 w 77"/>
                <a:gd name="T75" fmla="*/ 49 h 76"/>
                <a:gd name="T76" fmla="*/ 25 w 77"/>
                <a:gd name="T77" fmla="*/ 49 h 76"/>
                <a:gd name="T78" fmla="*/ 28 w 77"/>
                <a:gd name="T79" fmla="*/ 41 h 76"/>
                <a:gd name="T80" fmla="*/ 16 w 77"/>
                <a:gd name="T81" fmla="*/ 36 h 76"/>
                <a:gd name="T82" fmla="*/ 13 w 77"/>
                <a:gd name="T83" fmla="*/ 41 h 76"/>
                <a:gd name="T84" fmla="*/ 15 w 77"/>
                <a:gd name="T85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76">
                  <a:moveTo>
                    <a:pt x="4" y="45"/>
                  </a:moveTo>
                  <a:cubicBezTo>
                    <a:pt x="3" y="43"/>
                    <a:pt x="1" y="41"/>
                    <a:pt x="1" y="39"/>
                  </a:cubicBezTo>
                  <a:cubicBezTo>
                    <a:pt x="0" y="37"/>
                    <a:pt x="1" y="35"/>
                    <a:pt x="2" y="33"/>
                  </a:cubicBezTo>
                  <a:cubicBezTo>
                    <a:pt x="3" y="32"/>
                    <a:pt x="5" y="31"/>
                    <a:pt x="7" y="30"/>
                  </a:cubicBezTo>
                  <a:cubicBezTo>
                    <a:pt x="14" y="28"/>
                    <a:pt x="22" y="30"/>
                    <a:pt x="29" y="34"/>
                  </a:cubicBezTo>
                  <a:cubicBezTo>
                    <a:pt x="29" y="33"/>
                    <a:pt x="29" y="33"/>
                    <a:pt x="30" y="32"/>
                  </a:cubicBezTo>
                  <a:cubicBezTo>
                    <a:pt x="27" y="31"/>
                    <a:pt x="24" y="29"/>
                    <a:pt x="21" y="27"/>
                  </a:cubicBezTo>
                  <a:cubicBezTo>
                    <a:pt x="18" y="23"/>
                    <a:pt x="15" y="18"/>
                    <a:pt x="15" y="12"/>
                  </a:cubicBezTo>
                  <a:cubicBezTo>
                    <a:pt x="15" y="9"/>
                    <a:pt x="16" y="7"/>
                    <a:pt x="19" y="6"/>
                  </a:cubicBezTo>
                  <a:cubicBezTo>
                    <a:pt x="23" y="4"/>
                    <a:pt x="27" y="6"/>
                    <a:pt x="31" y="4"/>
                  </a:cubicBezTo>
                  <a:cubicBezTo>
                    <a:pt x="33" y="4"/>
                    <a:pt x="34" y="2"/>
                    <a:pt x="36" y="1"/>
                  </a:cubicBezTo>
                  <a:cubicBezTo>
                    <a:pt x="38" y="0"/>
                    <a:pt x="40" y="1"/>
                    <a:pt x="42" y="2"/>
                  </a:cubicBezTo>
                  <a:cubicBezTo>
                    <a:pt x="44" y="3"/>
                    <a:pt x="45" y="5"/>
                    <a:pt x="46" y="7"/>
                  </a:cubicBezTo>
                  <a:cubicBezTo>
                    <a:pt x="49" y="14"/>
                    <a:pt x="46" y="22"/>
                    <a:pt x="43" y="29"/>
                  </a:cubicBezTo>
                  <a:cubicBezTo>
                    <a:pt x="43" y="29"/>
                    <a:pt x="44" y="29"/>
                    <a:pt x="44" y="29"/>
                  </a:cubicBezTo>
                  <a:cubicBezTo>
                    <a:pt x="46" y="26"/>
                    <a:pt x="47" y="23"/>
                    <a:pt x="50" y="21"/>
                  </a:cubicBezTo>
                  <a:cubicBezTo>
                    <a:pt x="53" y="17"/>
                    <a:pt x="59" y="15"/>
                    <a:pt x="64" y="14"/>
                  </a:cubicBezTo>
                  <a:cubicBezTo>
                    <a:pt x="67" y="14"/>
                    <a:pt x="70" y="16"/>
                    <a:pt x="71" y="18"/>
                  </a:cubicBezTo>
                  <a:cubicBezTo>
                    <a:pt x="73" y="22"/>
                    <a:pt x="71" y="26"/>
                    <a:pt x="72" y="30"/>
                  </a:cubicBezTo>
                  <a:cubicBezTo>
                    <a:pt x="73" y="32"/>
                    <a:pt x="75" y="33"/>
                    <a:pt x="76" y="35"/>
                  </a:cubicBezTo>
                  <a:cubicBezTo>
                    <a:pt x="77" y="37"/>
                    <a:pt x="76" y="40"/>
                    <a:pt x="75" y="41"/>
                  </a:cubicBezTo>
                  <a:cubicBezTo>
                    <a:pt x="74" y="43"/>
                    <a:pt x="72" y="44"/>
                    <a:pt x="70" y="45"/>
                  </a:cubicBezTo>
                  <a:cubicBezTo>
                    <a:pt x="63" y="48"/>
                    <a:pt x="55" y="46"/>
                    <a:pt x="48" y="42"/>
                  </a:cubicBezTo>
                  <a:cubicBezTo>
                    <a:pt x="48" y="43"/>
                    <a:pt x="47" y="43"/>
                    <a:pt x="47" y="44"/>
                  </a:cubicBezTo>
                  <a:cubicBezTo>
                    <a:pt x="50" y="46"/>
                    <a:pt x="53" y="48"/>
                    <a:pt x="56" y="50"/>
                  </a:cubicBezTo>
                  <a:cubicBezTo>
                    <a:pt x="59" y="54"/>
                    <a:pt x="62" y="59"/>
                    <a:pt x="62" y="65"/>
                  </a:cubicBezTo>
                  <a:cubicBezTo>
                    <a:pt x="61" y="68"/>
                    <a:pt x="60" y="70"/>
                    <a:pt x="57" y="71"/>
                  </a:cubicBezTo>
                  <a:cubicBezTo>
                    <a:pt x="53" y="73"/>
                    <a:pt x="49" y="70"/>
                    <a:pt x="45" y="72"/>
                  </a:cubicBezTo>
                  <a:cubicBezTo>
                    <a:pt x="43" y="73"/>
                    <a:pt x="42" y="74"/>
                    <a:pt x="40" y="75"/>
                  </a:cubicBezTo>
                  <a:cubicBezTo>
                    <a:pt x="38" y="76"/>
                    <a:pt x="35" y="75"/>
                    <a:pt x="34" y="74"/>
                  </a:cubicBezTo>
                  <a:cubicBezTo>
                    <a:pt x="32" y="73"/>
                    <a:pt x="31" y="71"/>
                    <a:pt x="30" y="69"/>
                  </a:cubicBezTo>
                  <a:cubicBezTo>
                    <a:pt x="28" y="62"/>
                    <a:pt x="30" y="54"/>
                    <a:pt x="34" y="48"/>
                  </a:cubicBezTo>
                  <a:cubicBezTo>
                    <a:pt x="34" y="47"/>
                    <a:pt x="33" y="47"/>
                    <a:pt x="32" y="47"/>
                  </a:cubicBezTo>
                  <a:cubicBezTo>
                    <a:pt x="31" y="50"/>
                    <a:pt x="29" y="53"/>
                    <a:pt x="26" y="55"/>
                  </a:cubicBezTo>
                  <a:cubicBezTo>
                    <a:pt x="22" y="59"/>
                    <a:pt x="17" y="61"/>
                    <a:pt x="11" y="61"/>
                  </a:cubicBezTo>
                  <a:cubicBezTo>
                    <a:pt x="8" y="61"/>
                    <a:pt x="6" y="59"/>
                    <a:pt x="5" y="56"/>
                  </a:cubicBezTo>
                  <a:cubicBezTo>
                    <a:pt x="3" y="53"/>
                    <a:pt x="6" y="48"/>
                    <a:pt x="4" y="45"/>
                  </a:cubicBezTo>
                  <a:close/>
                  <a:moveTo>
                    <a:pt x="39" y="42"/>
                  </a:moveTo>
                  <a:cubicBezTo>
                    <a:pt x="42" y="41"/>
                    <a:pt x="43" y="39"/>
                    <a:pt x="42" y="37"/>
                  </a:cubicBezTo>
                  <a:cubicBezTo>
                    <a:pt x="42" y="35"/>
                    <a:pt x="39" y="33"/>
                    <a:pt x="37" y="34"/>
                  </a:cubicBezTo>
                  <a:cubicBezTo>
                    <a:pt x="35" y="35"/>
                    <a:pt x="34" y="37"/>
                    <a:pt x="34" y="39"/>
                  </a:cubicBezTo>
                  <a:cubicBezTo>
                    <a:pt x="35" y="41"/>
                    <a:pt x="37" y="43"/>
                    <a:pt x="39" y="42"/>
                  </a:cubicBezTo>
                  <a:close/>
                  <a:moveTo>
                    <a:pt x="40" y="16"/>
                  </a:moveTo>
                  <a:cubicBezTo>
                    <a:pt x="39" y="15"/>
                    <a:pt x="39" y="14"/>
                    <a:pt x="38" y="13"/>
                  </a:cubicBezTo>
                  <a:cubicBezTo>
                    <a:pt x="37" y="12"/>
                    <a:pt x="36" y="12"/>
                    <a:pt x="35" y="13"/>
                  </a:cubicBezTo>
                  <a:cubicBezTo>
                    <a:pt x="34" y="13"/>
                    <a:pt x="33" y="14"/>
                    <a:pt x="33" y="14"/>
                  </a:cubicBezTo>
                  <a:cubicBezTo>
                    <a:pt x="31" y="15"/>
                    <a:pt x="29" y="14"/>
                    <a:pt x="27" y="15"/>
                  </a:cubicBezTo>
                  <a:cubicBezTo>
                    <a:pt x="25" y="16"/>
                    <a:pt x="25" y="17"/>
                    <a:pt x="25" y="18"/>
                  </a:cubicBezTo>
                  <a:cubicBezTo>
                    <a:pt x="25" y="21"/>
                    <a:pt x="26" y="23"/>
                    <a:pt x="28" y="25"/>
                  </a:cubicBezTo>
                  <a:cubicBezTo>
                    <a:pt x="30" y="27"/>
                    <a:pt x="32" y="28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ubicBezTo>
                    <a:pt x="36" y="28"/>
                    <a:pt x="37" y="28"/>
                    <a:pt x="37" y="28"/>
                  </a:cubicBezTo>
                  <a:cubicBezTo>
                    <a:pt x="40" y="24"/>
                    <a:pt x="41" y="19"/>
                    <a:pt x="40" y="16"/>
                  </a:cubicBezTo>
                  <a:close/>
                  <a:moveTo>
                    <a:pt x="49" y="37"/>
                  </a:moveTo>
                  <a:cubicBezTo>
                    <a:pt x="53" y="39"/>
                    <a:pt x="57" y="41"/>
                    <a:pt x="61" y="39"/>
                  </a:cubicBezTo>
                  <a:cubicBezTo>
                    <a:pt x="62" y="39"/>
                    <a:pt x="63" y="38"/>
                    <a:pt x="64" y="37"/>
                  </a:cubicBezTo>
                  <a:cubicBezTo>
                    <a:pt x="64" y="36"/>
                    <a:pt x="64" y="35"/>
                    <a:pt x="64" y="34"/>
                  </a:cubicBezTo>
                  <a:cubicBezTo>
                    <a:pt x="64" y="33"/>
                    <a:pt x="63" y="33"/>
                    <a:pt x="62" y="32"/>
                  </a:cubicBezTo>
                  <a:cubicBezTo>
                    <a:pt x="61" y="30"/>
                    <a:pt x="62" y="28"/>
                    <a:pt x="62" y="26"/>
                  </a:cubicBezTo>
                  <a:cubicBezTo>
                    <a:pt x="61" y="25"/>
                    <a:pt x="60" y="24"/>
                    <a:pt x="58" y="24"/>
                  </a:cubicBezTo>
                  <a:cubicBezTo>
                    <a:pt x="56" y="24"/>
                    <a:pt x="53" y="26"/>
                    <a:pt x="51" y="27"/>
                  </a:cubicBezTo>
                  <a:cubicBezTo>
                    <a:pt x="50" y="29"/>
                    <a:pt x="49" y="31"/>
                    <a:pt x="48" y="33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9" y="36"/>
                    <a:pt x="49" y="36"/>
                    <a:pt x="49" y="37"/>
                  </a:cubicBezTo>
                  <a:close/>
                  <a:moveTo>
                    <a:pt x="40" y="48"/>
                  </a:moveTo>
                  <a:cubicBezTo>
                    <a:pt x="37" y="52"/>
                    <a:pt x="35" y="56"/>
                    <a:pt x="37" y="60"/>
                  </a:cubicBezTo>
                  <a:cubicBezTo>
                    <a:pt x="37" y="61"/>
                    <a:pt x="38" y="62"/>
                    <a:pt x="38" y="63"/>
                  </a:cubicBezTo>
                  <a:cubicBezTo>
                    <a:pt x="39" y="64"/>
                    <a:pt x="40" y="64"/>
                    <a:pt x="41" y="63"/>
                  </a:cubicBezTo>
                  <a:cubicBezTo>
                    <a:pt x="42" y="63"/>
                    <a:pt x="43" y="62"/>
                    <a:pt x="44" y="62"/>
                  </a:cubicBezTo>
                  <a:cubicBezTo>
                    <a:pt x="46" y="61"/>
                    <a:pt x="48" y="62"/>
                    <a:pt x="50" y="61"/>
                  </a:cubicBezTo>
                  <a:cubicBezTo>
                    <a:pt x="51" y="61"/>
                    <a:pt x="52" y="60"/>
                    <a:pt x="52" y="58"/>
                  </a:cubicBezTo>
                  <a:cubicBezTo>
                    <a:pt x="52" y="56"/>
                    <a:pt x="51" y="53"/>
                    <a:pt x="49" y="51"/>
                  </a:cubicBezTo>
                  <a:cubicBezTo>
                    <a:pt x="47" y="50"/>
                    <a:pt x="45" y="48"/>
                    <a:pt x="43" y="47"/>
                  </a:cubicBezTo>
                  <a:cubicBezTo>
                    <a:pt x="42" y="48"/>
                    <a:pt x="42" y="48"/>
                    <a:pt x="41" y="48"/>
                  </a:cubicBezTo>
                  <a:cubicBezTo>
                    <a:pt x="41" y="48"/>
                    <a:pt x="40" y="48"/>
                    <a:pt x="40" y="48"/>
                  </a:cubicBezTo>
                  <a:close/>
                  <a:moveTo>
                    <a:pt x="15" y="49"/>
                  </a:moveTo>
                  <a:cubicBezTo>
                    <a:pt x="15" y="51"/>
                    <a:pt x="16" y="51"/>
                    <a:pt x="18" y="51"/>
                  </a:cubicBezTo>
                  <a:cubicBezTo>
                    <a:pt x="20" y="51"/>
                    <a:pt x="23" y="50"/>
                    <a:pt x="25" y="49"/>
                  </a:cubicBezTo>
                  <a:cubicBezTo>
                    <a:pt x="27" y="47"/>
                    <a:pt x="28" y="45"/>
                    <a:pt x="29" y="43"/>
                  </a:cubicBezTo>
                  <a:cubicBezTo>
                    <a:pt x="28" y="42"/>
                    <a:pt x="28" y="42"/>
                    <a:pt x="28" y="41"/>
                  </a:cubicBezTo>
                  <a:cubicBezTo>
                    <a:pt x="28" y="40"/>
                    <a:pt x="28" y="40"/>
                    <a:pt x="28" y="39"/>
                  </a:cubicBezTo>
                  <a:cubicBezTo>
                    <a:pt x="24" y="37"/>
                    <a:pt x="20" y="35"/>
                    <a:pt x="16" y="36"/>
                  </a:cubicBezTo>
                  <a:cubicBezTo>
                    <a:pt x="15" y="37"/>
                    <a:pt x="14" y="37"/>
                    <a:pt x="13" y="38"/>
                  </a:cubicBezTo>
                  <a:cubicBezTo>
                    <a:pt x="12" y="39"/>
                    <a:pt x="12" y="40"/>
                    <a:pt x="13" y="41"/>
                  </a:cubicBezTo>
                  <a:cubicBezTo>
                    <a:pt x="13" y="42"/>
                    <a:pt x="14" y="43"/>
                    <a:pt x="14" y="44"/>
                  </a:cubicBezTo>
                  <a:cubicBezTo>
                    <a:pt x="15" y="45"/>
                    <a:pt x="14" y="47"/>
                    <a:pt x="15" y="4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9" name="Freeform 309"/>
            <p:cNvSpPr>
              <a:spLocks/>
            </p:cNvSpPr>
            <p:nvPr/>
          </p:nvSpPr>
          <p:spPr bwMode="auto">
            <a:xfrm>
              <a:off x="5434013" y="1062038"/>
              <a:ext cx="17463" cy="33338"/>
            </a:xfrm>
            <a:custGeom>
              <a:avLst/>
              <a:gdLst>
                <a:gd name="T0" fmla="*/ 1 w 5"/>
                <a:gd name="T1" fmla="*/ 4 h 9"/>
                <a:gd name="T2" fmla="*/ 5 w 5"/>
                <a:gd name="T3" fmla="*/ 0 h 9"/>
                <a:gd name="T4" fmla="*/ 5 w 5"/>
                <a:gd name="T5" fmla="*/ 6 h 9"/>
                <a:gd name="T6" fmla="*/ 2 w 5"/>
                <a:gd name="T7" fmla="*/ 9 h 9"/>
                <a:gd name="T8" fmla="*/ 0 w 5"/>
                <a:gd name="T9" fmla="*/ 7 h 9"/>
                <a:gd name="T10" fmla="*/ 1 w 5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1" y="4"/>
                  </a:moveTo>
                  <a:cubicBezTo>
                    <a:pt x="2" y="2"/>
                    <a:pt x="4" y="1"/>
                    <a:pt x="5" y="0"/>
                  </a:cubicBezTo>
                  <a:cubicBezTo>
                    <a:pt x="5" y="0"/>
                    <a:pt x="5" y="4"/>
                    <a:pt x="5" y="6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5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0" name="Freeform 310"/>
            <p:cNvSpPr>
              <a:spLocks/>
            </p:cNvSpPr>
            <p:nvPr/>
          </p:nvSpPr>
          <p:spPr bwMode="auto">
            <a:xfrm>
              <a:off x="5580063" y="1028700"/>
              <a:ext cx="33338" cy="17463"/>
            </a:xfrm>
            <a:custGeom>
              <a:avLst/>
              <a:gdLst>
                <a:gd name="T0" fmla="*/ 8 w 9"/>
                <a:gd name="T1" fmla="*/ 3 h 5"/>
                <a:gd name="T2" fmla="*/ 6 w 9"/>
                <a:gd name="T3" fmla="*/ 5 h 5"/>
                <a:gd name="T4" fmla="*/ 3 w 9"/>
                <a:gd name="T5" fmla="*/ 4 h 5"/>
                <a:gd name="T6" fmla="*/ 0 w 9"/>
                <a:gd name="T7" fmla="*/ 0 h 5"/>
                <a:gd name="T8" fmla="*/ 5 w 9"/>
                <a:gd name="T9" fmla="*/ 0 h 5"/>
                <a:gd name="T10" fmla="*/ 8 w 9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9" y="4"/>
                    <a:pt x="7" y="5"/>
                    <a:pt x="6" y="5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7" y="1"/>
                    <a:pt x="8" y="1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1" name="Freeform 311"/>
            <p:cNvSpPr>
              <a:spLocks/>
            </p:cNvSpPr>
            <p:nvPr/>
          </p:nvSpPr>
          <p:spPr bwMode="auto">
            <a:xfrm>
              <a:off x="5541963" y="869950"/>
              <a:ext cx="22225" cy="33338"/>
            </a:xfrm>
            <a:custGeom>
              <a:avLst/>
              <a:gdLst>
                <a:gd name="T0" fmla="*/ 4 w 6"/>
                <a:gd name="T1" fmla="*/ 5 h 9"/>
                <a:gd name="T2" fmla="*/ 0 w 6"/>
                <a:gd name="T3" fmla="*/ 9 h 9"/>
                <a:gd name="T4" fmla="*/ 1 w 6"/>
                <a:gd name="T5" fmla="*/ 3 h 9"/>
                <a:gd name="T6" fmla="*/ 3 w 6"/>
                <a:gd name="T7" fmla="*/ 0 h 9"/>
                <a:gd name="T8" fmla="*/ 6 w 6"/>
                <a:gd name="T9" fmla="*/ 2 h 9"/>
                <a:gd name="T10" fmla="*/ 4 w 6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4" y="5"/>
                  </a:moveTo>
                  <a:cubicBezTo>
                    <a:pt x="3" y="7"/>
                    <a:pt x="1" y="8"/>
                    <a:pt x="0" y="9"/>
                  </a:cubicBezTo>
                  <a:cubicBezTo>
                    <a:pt x="0" y="9"/>
                    <a:pt x="0" y="5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4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2" name="Freeform 312"/>
            <p:cNvSpPr>
              <a:spLocks noEditPoints="1"/>
            </p:cNvSpPr>
            <p:nvPr/>
          </p:nvSpPr>
          <p:spPr bwMode="auto">
            <a:xfrm>
              <a:off x="6034088" y="549275"/>
              <a:ext cx="346075" cy="342900"/>
            </a:xfrm>
            <a:custGeom>
              <a:avLst/>
              <a:gdLst>
                <a:gd name="T0" fmla="*/ 47 w 92"/>
                <a:gd name="T1" fmla="*/ 59 h 91"/>
                <a:gd name="T2" fmla="*/ 30 w 92"/>
                <a:gd name="T3" fmla="*/ 88 h 91"/>
                <a:gd name="T4" fmla="*/ 3 w 92"/>
                <a:gd name="T5" fmla="*/ 70 h 91"/>
                <a:gd name="T6" fmla="*/ 33 w 92"/>
                <a:gd name="T7" fmla="*/ 46 h 91"/>
                <a:gd name="T8" fmla="*/ 3 w 92"/>
                <a:gd name="T9" fmla="*/ 30 h 91"/>
                <a:gd name="T10" fmla="*/ 21 w 92"/>
                <a:gd name="T11" fmla="*/ 3 h 91"/>
                <a:gd name="T12" fmla="*/ 45 w 92"/>
                <a:gd name="T13" fmla="*/ 32 h 91"/>
                <a:gd name="T14" fmla="*/ 64 w 92"/>
                <a:gd name="T15" fmla="*/ 3 h 91"/>
                <a:gd name="T16" fmla="*/ 89 w 92"/>
                <a:gd name="T17" fmla="*/ 22 h 91"/>
                <a:gd name="T18" fmla="*/ 60 w 92"/>
                <a:gd name="T19" fmla="*/ 45 h 91"/>
                <a:gd name="T20" fmla="*/ 89 w 92"/>
                <a:gd name="T21" fmla="*/ 63 h 91"/>
                <a:gd name="T22" fmla="*/ 70 w 92"/>
                <a:gd name="T23" fmla="*/ 89 h 91"/>
                <a:gd name="T24" fmla="*/ 54 w 92"/>
                <a:gd name="T25" fmla="*/ 57 h 91"/>
                <a:gd name="T26" fmla="*/ 63 w 92"/>
                <a:gd name="T27" fmla="*/ 66 h 91"/>
                <a:gd name="T28" fmla="*/ 57 w 92"/>
                <a:gd name="T29" fmla="*/ 54 h 91"/>
                <a:gd name="T30" fmla="*/ 36 w 92"/>
                <a:gd name="T31" fmla="*/ 55 h 91"/>
                <a:gd name="T32" fmla="*/ 26 w 92"/>
                <a:gd name="T33" fmla="*/ 60 h 91"/>
                <a:gd name="T34" fmla="*/ 32 w 92"/>
                <a:gd name="T35" fmla="*/ 62 h 91"/>
                <a:gd name="T36" fmla="*/ 19 w 92"/>
                <a:gd name="T37" fmla="*/ 57 h 91"/>
                <a:gd name="T38" fmla="*/ 21 w 92"/>
                <a:gd name="T39" fmla="*/ 67 h 91"/>
                <a:gd name="T40" fmla="*/ 37 w 92"/>
                <a:gd name="T41" fmla="*/ 65 h 91"/>
                <a:gd name="T42" fmla="*/ 27 w 92"/>
                <a:gd name="T43" fmla="*/ 66 h 91"/>
                <a:gd name="T44" fmla="*/ 33 w 92"/>
                <a:gd name="T45" fmla="*/ 53 h 91"/>
                <a:gd name="T46" fmla="*/ 56 w 92"/>
                <a:gd name="T47" fmla="*/ 36 h 91"/>
                <a:gd name="T48" fmla="*/ 61 w 92"/>
                <a:gd name="T49" fmla="*/ 35 h 91"/>
                <a:gd name="T50" fmla="*/ 64 w 92"/>
                <a:gd name="T51" fmla="*/ 27 h 91"/>
                <a:gd name="T52" fmla="*/ 55 w 92"/>
                <a:gd name="T53" fmla="*/ 35 h 91"/>
                <a:gd name="T54" fmla="*/ 38 w 92"/>
                <a:gd name="T55" fmla="*/ 34 h 91"/>
                <a:gd name="T56" fmla="*/ 29 w 92"/>
                <a:gd name="T57" fmla="*/ 25 h 91"/>
                <a:gd name="T58" fmla="*/ 36 w 92"/>
                <a:gd name="T59" fmla="*/ 37 h 91"/>
                <a:gd name="T60" fmla="*/ 30 w 92"/>
                <a:gd name="T61" fmla="*/ 16 h 91"/>
                <a:gd name="T62" fmla="*/ 18 w 92"/>
                <a:gd name="T63" fmla="*/ 26 h 91"/>
                <a:gd name="T64" fmla="*/ 33 w 92"/>
                <a:gd name="T65" fmla="*/ 37 h 91"/>
                <a:gd name="T66" fmla="*/ 30 w 92"/>
                <a:gd name="T67" fmla="*/ 24 h 91"/>
                <a:gd name="T68" fmla="*/ 34 w 92"/>
                <a:gd name="T69" fmla="*/ 18 h 91"/>
                <a:gd name="T70" fmla="*/ 75 w 92"/>
                <a:gd name="T71" fmla="*/ 27 h 91"/>
                <a:gd name="T72" fmla="*/ 62 w 92"/>
                <a:gd name="T73" fmla="*/ 18 h 91"/>
                <a:gd name="T74" fmla="*/ 58 w 92"/>
                <a:gd name="T75" fmla="*/ 29 h 91"/>
                <a:gd name="T76" fmla="*/ 64 w 92"/>
                <a:gd name="T77" fmla="*/ 36 h 91"/>
                <a:gd name="T78" fmla="*/ 54 w 92"/>
                <a:gd name="T79" fmla="*/ 39 h 91"/>
                <a:gd name="T80" fmla="*/ 53 w 92"/>
                <a:gd name="T81" fmla="*/ 54 h 91"/>
                <a:gd name="T82" fmla="*/ 67 w 92"/>
                <a:gd name="T83" fmla="*/ 70 h 91"/>
                <a:gd name="T84" fmla="*/ 67 w 92"/>
                <a:gd name="T85" fmla="*/ 55 h 91"/>
                <a:gd name="T86" fmla="*/ 66 w 92"/>
                <a:gd name="T87" fmla="*/ 64 h 91"/>
                <a:gd name="T88" fmla="*/ 54 w 92"/>
                <a:gd name="T89" fmla="*/ 60 h 91"/>
                <a:gd name="T90" fmla="*/ 65 w 92"/>
                <a:gd name="T91" fmla="*/ 7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91">
                  <a:moveTo>
                    <a:pt x="62" y="91"/>
                  </a:moveTo>
                  <a:cubicBezTo>
                    <a:pt x="60" y="90"/>
                    <a:pt x="57" y="89"/>
                    <a:pt x="55" y="87"/>
                  </a:cubicBezTo>
                  <a:cubicBezTo>
                    <a:pt x="48" y="80"/>
                    <a:pt x="46" y="69"/>
                    <a:pt x="47" y="59"/>
                  </a:cubicBezTo>
                  <a:cubicBezTo>
                    <a:pt x="46" y="59"/>
                    <a:pt x="45" y="59"/>
                    <a:pt x="44" y="59"/>
                  </a:cubicBezTo>
                  <a:cubicBezTo>
                    <a:pt x="44" y="64"/>
                    <a:pt x="44" y="68"/>
                    <a:pt x="43" y="72"/>
                  </a:cubicBezTo>
                  <a:cubicBezTo>
                    <a:pt x="40" y="79"/>
                    <a:pt x="36" y="85"/>
                    <a:pt x="30" y="88"/>
                  </a:cubicBezTo>
                  <a:cubicBezTo>
                    <a:pt x="26" y="90"/>
                    <a:pt x="22" y="90"/>
                    <a:pt x="19" y="87"/>
                  </a:cubicBezTo>
                  <a:cubicBezTo>
                    <a:pt x="15" y="84"/>
                    <a:pt x="15" y="78"/>
                    <a:pt x="11" y="74"/>
                  </a:cubicBezTo>
                  <a:cubicBezTo>
                    <a:pt x="9" y="73"/>
                    <a:pt x="5" y="72"/>
                    <a:pt x="3" y="70"/>
                  </a:cubicBezTo>
                  <a:cubicBezTo>
                    <a:pt x="1" y="69"/>
                    <a:pt x="0" y="66"/>
                    <a:pt x="1" y="63"/>
                  </a:cubicBezTo>
                  <a:cubicBezTo>
                    <a:pt x="1" y="60"/>
                    <a:pt x="3" y="58"/>
                    <a:pt x="5" y="56"/>
                  </a:cubicBezTo>
                  <a:cubicBezTo>
                    <a:pt x="11" y="48"/>
                    <a:pt x="22" y="46"/>
                    <a:pt x="33" y="46"/>
                  </a:cubicBezTo>
                  <a:cubicBezTo>
                    <a:pt x="33" y="45"/>
                    <a:pt x="33" y="45"/>
                    <a:pt x="33" y="44"/>
                  </a:cubicBezTo>
                  <a:cubicBezTo>
                    <a:pt x="28" y="44"/>
                    <a:pt x="24" y="44"/>
                    <a:pt x="19" y="42"/>
                  </a:cubicBezTo>
                  <a:cubicBezTo>
                    <a:pt x="12" y="40"/>
                    <a:pt x="6" y="36"/>
                    <a:pt x="3" y="30"/>
                  </a:cubicBezTo>
                  <a:cubicBezTo>
                    <a:pt x="1" y="26"/>
                    <a:pt x="1" y="22"/>
                    <a:pt x="4" y="19"/>
                  </a:cubicBezTo>
                  <a:cubicBezTo>
                    <a:pt x="7" y="15"/>
                    <a:pt x="13" y="15"/>
                    <a:pt x="17" y="11"/>
                  </a:cubicBezTo>
                  <a:cubicBezTo>
                    <a:pt x="19" y="8"/>
                    <a:pt x="19" y="5"/>
                    <a:pt x="21" y="3"/>
                  </a:cubicBezTo>
                  <a:cubicBezTo>
                    <a:pt x="22" y="1"/>
                    <a:pt x="26" y="0"/>
                    <a:pt x="28" y="1"/>
                  </a:cubicBezTo>
                  <a:cubicBezTo>
                    <a:pt x="31" y="1"/>
                    <a:pt x="33" y="3"/>
                    <a:pt x="36" y="4"/>
                  </a:cubicBezTo>
                  <a:cubicBezTo>
                    <a:pt x="43" y="11"/>
                    <a:pt x="45" y="22"/>
                    <a:pt x="45" y="32"/>
                  </a:cubicBezTo>
                  <a:cubicBezTo>
                    <a:pt x="46" y="32"/>
                    <a:pt x="47" y="32"/>
                    <a:pt x="48" y="32"/>
                  </a:cubicBezTo>
                  <a:cubicBezTo>
                    <a:pt x="48" y="27"/>
                    <a:pt x="49" y="23"/>
                    <a:pt x="50" y="18"/>
                  </a:cubicBezTo>
                  <a:cubicBezTo>
                    <a:pt x="53" y="12"/>
                    <a:pt x="58" y="6"/>
                    <a:pt x="64" y="3"/>
                  </a:cubicBezTo>
                  <a:cubicBezTo>
                    <a:pt x="68" y="1"/>
                    <a:pt x="71" y="1"/>
                    <a:pt x="74" y="4"/>
                  </a:cubicBezTo>
                  <a:cubicBezTo>
                    <a:pt x="78" y="7"/>
                    <a:pt x="78" y="14"/>
                    <a:pt x="82" y="17"/>
                  </a:cubicBezTo>
                  <a:cubicBezTo>
                    <a:pt x="84" y="19"/>
                    <a:pt x="87" y="20"/>
                    <a:pt x="89" y="22"/>
                  </a:cubicBezTo>
                  <a:cubicBezTo>
                    <a:pt x="91" y="24"/>
                    <a:pt x="92" y="27"/>
                    <a:pt x="92" y="29"/>
                  </a:cubicBezTo>
                  <a:cubicBezTo>
                    <a:pt x="91" y="32"/>
                    <a:pt x="89" y="35"/>
                    <a:pt x="87" y="36"/>
                  </a:cubicBezTo>
                  <a:cubicBezTo>
                    <a:pt x="80" y="44"/>
                    <a:pt x="70" y="45"/>
                    <a:pt x="60" y="45"/>
                  </a:cubicBezTo>
                  <a:cubicBezTo>
                    <a:pt x="60" y="46"/>
                    <a:pt x="60" y="47"/>
                    <a:pt x="60" y="47"/>
                  </a:cubicBezTo>
                  <a:cubicBezTo>
                    <a:pt x="64" y="47"/>
                    <a:pt x="69" y="48"/>
                    <a:pt x="73" y="50"/>
                  </a:cubicBezTo>
                  <a:cubicBezTo>
                    <a:pt x="80" y="52"/>
                    <a:pt x="86" y="57"/>
                    <a:pt x="89" y="63"/>
                  </a:cubicBezTo>
                  <a:cubicBezTo>
                    <a:pt x="91" y="67"/>
                    <a:pt x="90" y="71"/>
                    <a:pt x="88" y="74"/>
                  </a:cubicBezTo>
                  <a:cubicBezTo>
                    <a:pt x="84" y="78"/>
                    <a:pt x="78" y="78"/>
                    <a:pt x="74" y="82"/>
                  </a:cubicBezTo>
                  <a:cubicBezTo>
                    <a:pt x="72" y="84"/>
                    <a:pt x="72" y="87"/>
                    <a:pt x="70" y="89"/>
                  </a:cubicBezTo>
                  <a:cubicBezTo>
                    <a:pt x="68" y="91"/>
                    <a:pt x="65" y="91"/>
                    <a:pt x="62" y="91"/>
                  </a:cubicBezTo>
                  <a:close/>
                  <a:moveTo>
                    <a:pt x="56" y="56"/>
                  </a:moveTo>
                  <a:cubicBezTo>
                    <a:pt x="55" y="56"/>
                    <a:pt x="55" y="56"/>
                    <a:pt x="54" y="57"/>
                  </a:cubicBezTo>
                  <a:cubicBezTo>
                    <a:pt x="55" y="58"/>
                    <a:pt x="56" y="59"/>
                    <a:pt x="56" y="61"/>
                  </a:cubicBezTo>
                  <a:cubicBezTo>
                    <a:pt x="58" y="62"/>
                    <a:pt x="59" y="64"/>
                    <a:pt x="61" y="65"/>
                  </a:cubicBezTo>
                  <a:cubicBezTo>
                    <a:pt x="61" y="66"/>
                    <a:pt x="62" y="66"/>
                    <a:pt x="63" y="66"/>
                  </a:cubicBezTo>
                  <a:cubicBezTo>
                    <a:pt x="64" y="66"/>
                    <a:pt x="64" y="65"/>
                    <a:pt x="65" y="64"/>
                  </a:cubicBezTo>
                  <a:cubicBezTo>
                    <a:pt x="65" y="62"/>
                    <a:pt x="63" y="61"/>
                    <a:pt x="62" y="59"/>
                  </a:cubicBezTo>
                  <a:cubicBezTo>
                    <a:pt x="61" y="57"/>
                    <a:pt x="59" y="56"/>
                    <a:pt x="57" y="54"/>
                  </a:cubicBezTo>
                  <a:cubicBezTo>
                    <a:pt x="56" y="55"/>
                    <a:pt x="56" y="55"/>
                    <a:pt x="56" y="56"/>
                  </a:cubicBezTo>
                  <a:close/>
                  <a:moveTo>
                    <a:pt x="37" y="56"/>
                  </a:moveTo>
                  <a:cubicBezTo>
                    <a:pt x="37" y="56"/>
                    <a:pt x="37" y="55"/>
                    <a:pt x="36" y="55"/>
                  </a:cubicBezTo>
                  <a:cubicBezTo>
                    <a:pt x="36" y="55"/>
                    <a:pt x="35" y="54"/>
                    <a:pt x="35" y="54"/>
                  </a:cubicBezTo>
                  <a:cubicBezTo>
                    <a:pt x="33" y="54"/>
                    <a:pt x="32" y="55"/>
                    <a:pt x="31" y="56"/>
                  </a:cubicBezTo>
                  <a:cubicBezTo>
                    <a:pt x="29" y="57"/>
                    <a:pt x="27" y="59"/>
                    <a:pt x="26" y="60"/>
                  </a:cubicBezTo>
                  <a:cubicBezTo>
                    <a:pt x="26" y="61"/>
                    <a:pt x="25" y="62"/>
                    <a:pt x="25" y="63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9" y="65"/>
                    <a:pt x="31" y="63"/>
                    <a:pt x="32" y="62"/>
                  </a:cubicBezTo>
                  <a:cubicBezTo>
                    <a:pt x="34" y="60"/>
                    <a:pt x="36" y="58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lose/>
                  <a:moveTo>
                    <a:pt x="19" y="57"/>
                  </a:moveTo>
                  <a:cubicBezTo>
                    <a:pt x="18" y="58"/>
                    <a:pt x="17" y="60"/>
                    <a:pt x="17" y="61"/>
                  </a:cubicBezTo>
                  <a:cubicBezTo>
                    <a:pt x="16" y="62"/>
                    <a:pt x="17" y="64"/>
                    <a:pt x="18" y="65"/>
                  </a:cubicBezTo>
                  <a:cubicBezTo>
                    <a:pt x="19" y="65"/>
                    <a:pt x="20" y="66"/>
                    <a:pt x="21" y="67"/>
                  </a:cubicBezTo>
                  <a:cubicBezTo>
                    <a:pt x="24" y="68"/>
                    <a:pt x="24" y="71"/>
                    <a:pt x="26" y="73"/>
                  </a:cubicBezTo>
                  <a:cubicBezTo>
                    <a:pt x="27" y="74"/>
                    <a:pt x="29" y="74"/>
                    <a:pt x="31" y="73"/>
                  </a:cubicBezTo>
                  <a:cubicBezTo>
                    <a:pt x="34" y="72"/>
                    <a:pt x="36" y="69"/>
                    <a:pt x="37" y="65"/>
                  </a:cubicBezTo>
                  <a:cubicBezTo>
                    <a:pt x="38" y="63"/>
                    <a:pt x="38" y="61"/>
                    <a:pt x="38" y="58"/>
                  </a:cubicBezTo>
                  <a:cubicBezTo>
                    <a:pt x="36" y="60"/>
                    <a:pt x="35" y="62"/>
                    <a:pt x="33" y="63"/>
                  </a:cubicBezTo>
                  <a:cubicBezTo>
                    <a:pt x="32" y="65"/>
                    <a:pt x="30" y="66"/>
                    <a:pt x="27" y="66"/>
                  </a:cubicBezTo>
                  <a:cubicBezTo>
                    <a:pt x="25" y="66"/>
                    <a:pt x="23" y="64"/>
                    <a:pt x="24" y="62"/>
                  </a:cubicBezTo>
                  <a:cubicBezTo>
                    <a:pt x="24" y="59"/>
                    <a:pt x="26" y="57"/>
                    <a:pt x="28" y="56"/>
                  </a:cubicBezTo>
                  <a:cubicBezTo>
                    <a:pt x="29" y="55"/>
                    <a:pt x="31" y="54"/>
                    <a:pt x="33" y="53"/>
                  </a:cubicBezTo>
                  <a:cubicBezTo>
                    <a:pt x="28" y="53"/>
                    <a:pt x="22" y="54"/>
                    <a:pt x="19" y="57"/>
                  </a:cubicBezTo>
                  <a:close/>
                  <a:moveTo>
                    <a:pt x="55" y="35"/>
                  </a:moveTo>
                  <a:cubicBezTo>
                    <a:pt x="55" y="35"/>
                    <a:pt x="56" y="36"/>
                    <a:pt x="56" y="36"/>
                  </a:cubicBezTo>
                  <a:cubicBezTo>
                    <a:pt x="56" y="37"/>
                    <a:pt x="57" y="37"/>
                    <a:pt x="57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9" y="37"/>
                    <a:pt x="60" y="36"/>
                    <a:pt x="61" y="35"/>
                  </a:cubicBezTo>
                  <a:cubicBezTo>
                    <a:pt x="63" y="34"/>
                    <a:pt x="64" y="33"/>
                    <a:pt x="65" y="31"/>
                  </a:cubicBezTo>
                  <a:cubicBezTo>
                    <a:pt x="66" y="31"/>
                    <a:pt x="66" y="30"/>
                    <a:pt x="66" y="29"/>
                  </a:cubicBezTo>
                  <a:cubicBezTo>
                    <a:pt x="66" y="28"/>
                    <a:pt x="65" y="27"/>
                    <a:pt x="64" y="27"/>
                  </a:cubicBezTo>
                  <a:cubicBezTo>
                    <a:pt x="62" y="27"/>
                    <a:pt x="61" y="29"/>
                    <a:pt x="59" y="30"/>
                  </a:cubicBezTo>
                  <a:cubicBezTo>
                    <a:pt x="58" y="31"/>
                    <a:pt x="56" y="33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lose/>
                  <a:moveTo>
                    <a:pt x="37" y="36"/>
                  </a:moveTo>
                  <a:cubicBezTo>
                    <a:pt x="37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3"/>
                    <a:pt x="37" y="32"/>
                    <a:pt x="36" y="31"/>
                  </a:cubicBezTo>
                  <a:cubicBezTo>
                    <a:pt x="35" y="29"/>
                    <a:pt x="33" y="27"/>
                    <a:pt x="32" y="26"/>
                  </a:cubicBezTo>
                  <a:cubicBezTo>
                    <a:pt x="31" y="26"/>
                    <a:pt x="30" y="25"/>
                    <a:pt x="29" y="25"/>
                  </a:cubicBezTo>
                  <a:cubicBezTo>
                    <a:pt x="28" y="26"/>
                    <a:pt x="28" y="26"/>
                    <a:pt x="28" y="27"/>
                  </a:cubicBezTo>
                  <a:cubicBezTo>
                    <a:pt x="28" y="29"/>
                    <a:pt x="29" y="31"/>
                    <a:pt x="30" y="32"/>
                  </a:cubicBezTo>
                  <a:cubicBezTo>
                    <a:pt x="32" y="34"/>
                    <a:pt x="34" y="36"/>
                    <a:pt x="36" y="37"/>
                  </a:cubicBezTo>
                  <a:cubicBezTo>
                    <a:pt x="36" y="37"/>
                    <a:pt x="36" y="36"/>
                    <a:pt x="37" y="36"/>
                  </a:cubicBezTo>
                  <a:close/>
                  <a:moveTo>
                    <a:pt x="34" y="18"/>
                  </a:moveTo>
                  <a:cubicBezTo>
                    <a:pt x="33" y="17"/>
                    <a:pt x="32" y="17"/>
                    <a:pt x="30" y="16"/>
                  </a:cubicBezTo>
                  <a:cubicBezTo>
                    <a:pt x="29" y="16"/>
                    <a:pt x="27" y="17"/>
                    <a:pt x="27" y="18"/>
                  </a:cubicBezTo>
                  <a:cubicBezTo>
                    <a:pt x="26" y="19"/>
                    <a:pt x="26" y="20"/>
                    <a:pt x="25" y="21"/>
                  </a:cubicBezTo>
                  <a:cubicBezTo>
                    <a:pt x="23" y="23"/>
                    <a:pt x="20" y="23"/>
                    <a:pt x="18" y="26"/>
                  </a:cubicBezTo>
                  <a:cubicBezTo>
                    <a:pt x="17" y="27"/>
                    <a:pt x="17" y="29"/>
                    <a:pt x="18" y="31"/>
                  </a:cubicBezTo>
                  <a:cubicBezTo>
                    <a:pt x="20" y="34"/>
                    <a:pt x="23" y="36"/>
                    <a:pt x="26" y="37"/>
                  </a:cubicBezTo>
                  <a:cubicBezTo>
                    <a:pt x="28" y="38"/>
                    <a:pt x="31" y="38"/>
                    <a:pt x="33" y="37"/>
                  </a:cubicBezTo>
                  <a:cubicBezTo>
                    <a:pt x="32" y="36"/>
                    <a:pt x="30" y="35"/>
                    <a:pt x="29" y="33"/>
                  </a:cubicBezTo>
                  <a:cubicBezTo>
                    <a:pt x="28" y="32"/>
                    <a:pt x="26" y="30"/>
                    <a:pt x="26" y="27"/>
                  </a:cubicBezTo>
                  <a:cubicBezTo>
                    <a:pt x="26" y="25"/>
                    <a:pt x="28" y="23"/>
                    <a:pt x="30" y="24"/>
                  </a:cubicBezTo>
                  <a:cubicBezTo>
                    <a:pt x="33" y="24"/>
                    <a:pt x="35" y="26"/>
                    <a:pt x="36" y="28"/>
                  </a:cubicBezTo>
                  <a:cubicBezTo>
                    <a:pt x="37" y="29"/>
                    <a:pt x="38" y="30"/>
                    <a:pt x="39" y="32"/>
                  </a:cubicBezTo>
                  <a:cubicBezTo>
                    <a:pt x="39" y="27"/>
                    <a:pt x="37" y="22"/>
                    <a:pt x="34" y="18"/>
                  </a:cubicBezTo>
                  <a:close/>
                  <a:moveTo>
                    <a:pt x="74" y="34"/>
                  </a:moveTo>
                  <a:cubicBezTo>
                    <a:pt x="75" y="33"/>
                    <a:pt x="75" y="32"/>
                    <a:pt x="76" y="31"/>
                  </a:cubicBezTo>
                  <a:cubicBezTo>
                    <a:pt x="76" y="29"/>
                    <a:pt x="76" y="28"/>
                    <a:pt x="75" y="27"/>
                  </a:cubicBezTo>
                  <a:cubicBezTo>
                    <a:pt x="74" y="26"/>
                    <a:pt x="72" y="26"/>
                    <a:pt x="71" y="25"/>
                  </a:cubicBezTo>
                  <a:cubicBezTo>
                    <a:pt x="69" y="23"/>
                    <a:pt x="69" y="20"/>
                    <a:pt x="67" y="18"/>
                  </a:cubicBezTo>
                  <a:cubicBezTo>
                    <a:pt x="66" y="17"/>
                    <a:pt x="64" y="17"/>
                    <a:pt x="62" y="18"/>
                  </a:cubicBezTo>
                  <a:cubicBezTo>
                    <a:pt x="59" y="19"/>
                    <a:pt x="57" y="22"/>
                    <a:pt x="56" y="25"/>
                  </a:cubicBezTo>
                  <a:cubicBezTo>
                    <a:pt x="55" y="27"/>
                    <a:pt x="54" y="30"/>
                    <a:pt x="55" y="32"/>
                  </a:cubicBezTo>
                  <a:cubicBezTo>
                    <a:pt x="56" y="31"/>
                    <a:pt x="57" y="30"/>
                    <a:pt x="58" y="29"/>
                  </a:cubicBezTo>
                  <a:cubicBezTo>
                    <a:pt x="60" y="27"/>
                    <a:pt x="62" y="25"/>
                    <a:pt x="64" y="26"/>
                  </a:cubicBezTo>
                  <a:cubicBezTo>
                    <a:pt x="67" y="26"/>
                    <a:pt x="68" y="28"/>
                    <a:pt x="68" y="30"/>
                  </a:cubicBezTo>
                  <a:cubicBezTo>
                    <a:pt x="67" y="32"/>
                    <a:pt x="65" y="34"/>
                    <a:pt x="64" y="36"/>
                  </a:cubicBezTo>
                  <a:cubicBezTo>
                    <a:pt x="62" y="36"/>
                    <a:pt x="61" y="37"/>
                    <a:pt x="60" y="38"/>
                  </a:cubicBezTo>
                  <a:cubicBezTo>
                    <a:pt x="65" y="38"/>
                    <a:pt x="70" y="38"/>
                    <a:pt x="74" y="34"/>
                  </a:cubicBezTo>
                  <a:close/>
                  <a:moveTo>
                    <a:pt x="54" y="39"/>
                  </a:moveTo>
                  <a:cubicBezTo>
                    <a:pt x="50" y="35"/>
                    <a:pt x="43" y="35"/>
                    <a:pt x="39" y="39"/>
                  </a:cubicBezTo>
                  <a:cubicBezTo>
                    <a:pt x="35" y="43"/>
                    <a:pt x="35" y="49"/>
                    <a:pt x="39" y="53"/>
                  </a:cubicBezTo>
                  <a:cubicBezTo>
                    <a:pt x="43" y="57"/>
                    <a:pt x="49" y="57"/>
                    <a:pt x="53" y="54"/>
                  </a:cubicBezTo>
                  <a:cubicBezTo>
                    <a:pt x="57" y="50"/>
                    <a:pt x="57" y="44"/>
                    <a:pt x="54" y="39"/>
                  </a:cubicBezTo>
                  <a:close/>
                  <a:moveTo>
                    <a:pt x="65" y="74"/>
                  </a:moveTo>
                  <a:cubicBezTo>
                    <a:pt x="66" y="73"/>
                    <a:pt x="66" y="71"/>
                    <a:pt x="67" y="70"/>
                  </a:cubicBezTo>
                  <a:cubicBezTo>
                    <a:pt x="69" y="68"/>
                    <a:pt x="72" y="69"/>
                    <a:pt x="74" y="67"/>
                  </a:cubicBezTo>
                  <a:cubicBezTo>
                    <a:pt x="75" y="65"/>
                    <a:pt x="75" y="63"/>
                    <a:pt x="74" y="62"/>
                  </a:cubicBezTo>
                  <a:cubicBezTo>
                    <a:pt x="73" y="58"/>
                    <a:pt x="70" y="56"/>
                    <a:pt x="67" y="55"/>
                  </a:cubicBezTo>
                  <a:cubicBezTo>
                    <a:pt x="64" y="54"/>
                    <a:pt x="62" y="54"/>
                    <a:pt x="59" y="54"/>
                  </a:cubicBezTo>
                  <a:cubicBezTo>
                    <a:pt x="61" y="55"/>
                    <a:pt x="62" y="56"/>
                    <a:pt x="63" y="58"/>
                  </a:cubicBezTo>
                  <a:cubicBezTo>
                    <a:pt x="65" y="60"/>
                    <a:pt x="67" y="62"/>
                    <a:pt x="66" y="64"/>
                  </a:cubicBezTo>
                  <a:cubicBezTo>
                    <a:pt x="66" y="66"/>
                    <a:pt x="64" y="68"/>
                    <a:pt x="62" y="68"/>
                  </a:cubicBezTo>
                  <a:cubicBezTo>
                    <a:pt x="59" y="67"/>
                    <a:pt x="58" y="65"/>
                    <a:pt x="56" y="63"/>
                  </a:cubicBezTo>
                  <a:cubicBezTo>
                    <a:pt x="55" y="62"/>
                    <a:pt x="54" y="61"/>
                    <a:pt x="54" y="60"/>
                  </a:cubicBezTo>
                  <a:cubicBezTo>
                    <a:pt x="53" y="64"/>
                    <a:pt x="54" y="70"/>
                    <a:pt x="58" y="73"/>
                  </a:cubicBezTo>
                  <a:cubicBezTo>
                    <a:pt x="59" y="74"/>
                    <a:pt x="60" y="75"/>
                    <a:pt x="61" y="75"/>
                  </a:cubicBezTo>
                  <a:cubicBezTo>
                    <a:pt x="62" y="75"/>
                    <a:pt x="64" y="75"/>
                    <a:pt x="65" y="7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3" name="Freeform 313"/>
            <p:cNvSpPr>
              <a:spLocks/>
            </p:cNvSpPr>
            <p:nvPr/>
          </p:nvSpPr>
          <p:spPr bwMode="auto">
            <a:xfrm>
              <a:off x="5967413" y="1111250"/>
              <a:ext cx="168275" cy="165100"/>
            </a:xfrm>
            <a:custGeom>
              <a:avLst/>
              <a:gdLst>
                <a:gd name="T0" fmla="*/ 29 w 45"/>
                <a:gd name="T1" fmla="*/ 27 h 44"/>
                <a:gd name="T2" fmla="*/ 42 w 45"/>
                <a:gd name="T3" fmla="*/ 4 h 44"/>
                <a:gd name="T4" fmla="*/ 17 w 45"/>
                <a:gd name="T5" fmla="*/ 15 h 44"/>
                <a:gd name="T6" fmla="*/ 1 w 45"/>
                <a:gd name="T7" fmla="*/ 42 h 44"/>
                <a:gd name="T8" fmla="*/ 3 w 45"/>
                <a:gd name="T9" fmla="*/ 44 h 44"/>
                <a:gd name="T10" fmla="*/ 29 w 45"/>
                <a:gd name="T11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29" y="27"/>
                  </a:moveTo>
                  <a:cubicBezTo>
                    <a:pt x="40" y="18"/>
                    <a:pt x="45" y="7"/>
                    <a:pt x="42" y="4"/>
                  </a:cubicBezTo>
                  <a:cubicBezTo>
                    <a:pt x="39" y="0"/>
                    <a:pt x="28" y="5"/>
                    <a:pt x="17" y="15"/>
                  </a:cubicBezTo>
                  <a:cubicBezTo>
                    <a:pt x="9" y="22"/>
                    <a:pt x="3" y="36"/>
                    <a:pt x="1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9" y="41"/>
                    <a:pt x="22" y="35"/>
                    <a:pt x="2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4" name="Freeform 314"/>
            <p:cNvSpPr>
              <a:spLocks/>
            </p:cNvSpPr>
            <p:nvPr/>
          </p:nvSpPr>
          <p:spPr bwMode="auto">
            <a:xfrm>
              <a:off x="6756401" y="546100"/>
              <a:ext cx="165100" cy="169863"/>
            </a:xfrm>
            <a:custGeom>
              <a:avLst/>
              <a:gdLst>
                <a:gd name="T0" fmla="*/ 17 w 44"/>
                <a:gd name="T1" fmla="*/ 29 h 45"/>
                <a:gd name="T2" fmla="*/ 41 w 44"/>
                <a:gd name="T3" fmla="*/ 42 h 45"/>
                <a:gd name="T4" fmla="*/ 30 w 44"/>
                <a:gd name="T5" fmla="*/ 17 h 45"/>
                <a:gd name="T6" fmla="*/ 3 w 44"/>
                <a:gd name="T7" fmla="*/ 1 h 45"/>
                <a:gd name="T8" fmla="*/ 1 w 44"/>
                <a:gd name="T9" fmla="*/ 3 h 45"/>
                <a:gd name="T10" fmla="*/ 17 w 44"/>
                <a:gd name="T11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5">
                  <a:moveTo>
                    <a:pt x="17" y="29"/>
                  </a:moveTo>
                  <a:cubicBezTo>
                    <a:pt x="27" y="40"/>
                    <a:pt x="37" y="45"/>
                    <a:pt x="41" y="42"/>
                  </a:cubicBezTo>
                  <a:cubicBezTo>
                    <a:pt x="44" y="39"/>
                    <a:pt x="39" y="28"/>
                    <a:pt x="30" y="17"/>
                  </a:cubicBezTo>
                  <a:cubicBezTo>
                    <a:pt x="23" y="9"/>
                    <a:pt x="9" y="3"/>
                    <a:pt x="3" y="1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8"/>
                    <a:pt x="10" y="22"/>
                    <a:pt x="17" y="2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5" name="Freeform 315"/>
            <p:cNvSpPr>
              <a:spLocks/>
            </p:cNvSpPr>
            <p:nvPr/>
          </p:nvSpPr>
          <p:spPr bwMode="auto">
            <a:xfrm>
              <a:off x="5618163" y="573088"/>
              <a:ext cx="127000" cy="134938"/>
            </a:xfrm>
            <a:custGeom>
              <a:avLst/>
              <a:gdLst>
                <a:gd name="T0" fmla="*/ 13 w 34"/>
                <a:gd name="T1" fmla="*/ 23 h 36"/>
                <a:gd name="T2" fmla="*/ 32 w 34"/>
                <a:gd name="T3" fmla="*/ 33 h 36"/>
                <a:gd name="T4" fmla="*/ 23 w 34"/>
                <a:gd name="T5" fmla="*/ 14 h 36"/>
                <a:gd name="T6" fmla="*/ 2 w 34"/>
                <a:gd name="T7" fmla="*/ 0 h 36"/>
                <a:gd name="T8" fmla="*/ 0 w 34"/>
                <a:gd name="T9" fmla="*/ 2 h 36"/>
                <a:gd name="T10" fmla="*/ 13 w 34"/>
                <a:gd name="T11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6">
                  <a:moveTo>
                    <a:pt x="13" y="23"/>
                  </a:moveTo>
                  <a:cubicBezTo>
                    <a:pt x="20" y="31"/>
                    <a:pt x="29" y="36"/>
                    <a:pt x="32" y="33"/>
                  </a:cubicBezTo>
                  <a:cubicBezTo>
                    <a:pt x="34" y="30"/>
                    <a:pt x="31" y="22"/>
                    <a:pt x="23" y="14"/>
                  </a:cubicBezTo>
                  <a:cubicBezTo>
                    <a:pt x="17" y="7"/>
                    <a:pt x="6" y="2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7"/>
                    <a:pt x="7" y="17"/>
                    <a:pt x="13" y="2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Oval 60"/>
          <p:cNvSpPr>
            <a:spLocks noChangeArrowheads="1"/>
          </p:cNvSpPr>
          <p:nvPr/>
        </p:nvSpPr>
        <p:spPr bwMode="auto">
          <a:xfrm>
            <a:off x="5832435" y="7332790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6"/>
          <p:cNvSpPr/>
          <p:nvPr/>
        </p:nvSpPr>
        <p:spPr bwMode="auto">
          <a:xfrm>
            <a:off x="1813246" y="1417074"/>
            <a:ext cx="312649" cy="200446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0" name="Freeform 7"/>
          <p:cNvSpPr/>
          <p:nvPr/>
        </p:nvSpPr>
        <p:spPr bwMode="auto">
          <a:xfrm>
            <a:off x="1813246" y="2806532"/>
            <a:ext cx="312649" cy="615007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4B5C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1" name="Freeform 8"/>
          <p:cNvSpPr/>
          <p:nvPr/>
        </p:nvSpPr>
        <p:spPr bwMode="auto">
          <a:xfrm>
            <a:off x="2214984" y="1417074"/>
            <a:ext cx="312649" cy="200446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2" name="Freeform 9"/>
          <p:cNvSpPr/>
          <p:nvPr/>
        </p:nvSpPr>
        <p:spPr bwMode="auto">
          <a:xfrm>
            <a:off x="2615041" y="1417074"/>
            <a:ext cx="314330" cy="200446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3" name="Freeform 10"/>
          <p:cNvSpPr/>
          <p:nvPr/>
        </p:nvSpPr>
        <p:spPr bwMode="auto">
          <a:xfrm>
            <a:off x="3011736" y="1417074"/>
            <a:ext cx="314330" cy="2004465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4" name="Freeform 11"/>
          <p:cNvSpPr/>
          <p:nvPr/>
        </p:nvSpPr>
        <p:spPr bwMode="auto">
          <a:xfrm>
            <a:off x="2214984" y="2387768"/>
            <a:ext cx="312649" cy="1033771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4B5C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5" name="Freeform 12"/>
          <p:cNvSpPr/>
          <p:nvPr/>
        </p:nvSpPr>
        <p:spPr bwMode="auto">
          <a:xfrm>
            <a:off x="2615041" y="1954985"/>
            <a:ext cx="314330" cy="1466554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4B5C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6" name="Freeform 13"/>
          <p:cNvSpPr/>
          <p:nvPr/>
        </p:nvSpPr>
        <p:spPr bwMode="auto">
          <a:xfrm>
            <a:off x="3011736" y="1671136"/>
            <a:ext cx="314330" cy="1750403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4B5C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7" name="Freeform 14"/>
          <p:cNvSpPr/>
          <p:nvPr/>
        </p:nvSpPr>
        <p:spPr bwMode="auto">
          <a:xfrm>
            <a:off x="3968173" y="1417074"/>
            <a:ext cx="312649" cy="200446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8" name="Freeform 15"/>
          <p:cNvSpPr/>
          <p:nvPr/>
        </p:nvSpPr>
        <p:spPr bwMode="auto">
          <a:xfrm>
            <a:off x="4368230" y="1417074"/>
            <a:ext cx="314330" cy="200446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9" name="Freeform 16"/>
          <p:cNvSpPr/>
          <p:nvPr/>
        </p:nvSpPr>
        <p:spPr bwMode="auto">
          <a:xfrm>
            <a:off x="4769968" y="1417074"/>
            <a:ext cx="314330" cy="200446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0" name="Freeform 17"/>
          <p:cNvSpPr/>
          <p:nvPr/>
        </p:nvSpPr>
        <p:spPr bwMode="auto">
          <a:xfrm>
            <a:off x="5171705" y="1417074"/>
            <a:ext cx="314330" cy="200446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1" name="Freeform 18"/>
          <p:cNvSpPr/>
          <p:nvPr/>
        </p:nvSpPr>
        <p:spPr bwMode="auto">
          <a:xfrm>
            <a:off x="3968173" y="3123672"/>
            <a:ext cx="312649" cy="297866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2" name="Freeform 19"/>
          <p:cNvSpPr/>
          <p:nvPr/>
        </p:nvSpPr>
        <p:spPr bwMode="auto">
          <a:xfrm>
            <a:off x="4368230" y="2396528"/>
            <a:ext cx="314330" cy="102501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3" name="Freeform 20"/>
          <p:cNvSpPr/>
          <p:nvPr/>
        </p:nvSpPr>
        <p:spPr bwMode="auto">
          <a:xfrm>
            <a:off x="4769968" y="1671136"/>
            <a:ext cx="314330" cy="1750403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4" name="Freeform 21"/>
          <p:cNvSpPr/>
          <p:nvPr/>
        </p:nvSpPr>
        <p:spPr bwMode="auto">
          <a:xfrm>
            <a:off x="5171705" y="2652342"/>
            <a:ext cx="314330" cy="769196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6" name="Freeform 22"/>
          <p:cNvSpPr/>
          <p:nvPr/>
        </p:nvSpPr>
        <p:spPr bwMode="auto">
          <a:xfrm>
            <a:off x="6113015" y="1417074"/>
            <a:ext cx="314330" cy="200446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7" name="Freeform 23"/>
          <p:cNvSpPr/>
          <p:nvPr/>
        </p:nvSpPr>
        <p:spPr bwMode="auto">
          <a:xfrm>
            <a:off x="6514753" y="1417074"/>
            <a:ext cx="312649" cy="200446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8" name="Freeform 24"/>
          <p:cNvSpPr/>
          <p:nvPr/>
        </p:nvSpPr>
        <p:spPr bwMode="auto">
          <a:xfrm>
            <a:off x="6916490" y="1417074"/>
            <a:ext cx="312649" cy="200446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9" name="Freeform 25"/>
          <p:cNvSpPr/>
          <p:nvPr/>
        </p:nvSpPr>
        <p:spPr bwMode="auto">
          <a:xfrm>
            <a:off x="7316547" y="1417074"/>
            <a:ext cx="314330" cy="200446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0" name="Freeform 26"/>
          <p:cNvSpPr/>
          <p:nvPr/>
        </p:nvSpPr>
        <p:spPr bwMode="auto">
          <a:xfrm>
            <a:off x="7316547" y="1662376"/>
            <a:ext cx="314330" cy="1759163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4B5C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1" name="Freeform 27"/>
          <p:cNvSpPr/>
          <p:nvPr/>
        </p:nvSpPr>
        <p:spPr bwMode="auto">
          <a:xfrm>
            <a:off x="6916490" y="1988276"/>
            <a:ext cx="312649" cy="1433262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4B5C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2" name="Freeform 28"/>
          <p:cNvSpPr/>
          <p:nvPr/>
        </p:nvSpPr>
        <p:spPr bwMode="auto">
          <a:xfrm>
            <a:off x="6514753" y="2396528"/>
            <a:ext cx="312649" cy="102501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4B5C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3" name="Freeform 29"/>
          <p:cNvSpPr/>
          <p:nvPr/>
        </p:nvSpPr>
        <p:spPr bwMode="auto">
          <a:xfrm>
            <a:off x="6113015" y="2820549"/>
            <a:ext cx="314330" cy="600990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4B5C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4" name="Freeform 30"/>
          <p:cNvSpPr/>
          <p:nvPr/>
        </p:nvSpPr>
        <p:spPr bwMode="auto">
          <a:xfrm>
            <a:off x="8373840" y="1417074"/>
            <a:ext cx="314330" cy="2004465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5" name="Freeform 31"/>
          <p:cNvSpPr/>
          <p:nvPr/>
        </p:nvSpPr>
        <p:spPr bwMode="auto">
          <a:xfrm>
            <a:off x="8770535" y="1417074"/>
            <a:ext cx="314330" cy="200446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6" name="Freeform 32"/>
          <p:cNvSpPr/>
          <p:nvPr/>
        </p:nvSpPr>
        <p:spPr bwMode="auto">
          <a:xfrm>
            <a:off x="9172272" y="1417074"/>
            <a:ext cx="312649" cy="200446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7" name="Freeform 33"/>
          <p:cNvSpPr/>
          <p:nvPr/>
        </p:nvSpPr>
        <p:spPr bwMode="auto">
          <a:xfrm>
            <a:off x="9574010" y="1417074"/>
            <a:ext cx="312649" cy="200446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8" name="Freeform 34"/>
          <p:cNvSpPr/>
          <p:nvPr/>
        </p:nvSpPr>
        <p:spPr bwMode="auto">
          <a:xfrm>
            <a:off x="9574010" y="1681649"/>
            <a:ext cx="312649" cy="1739890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9" name="Freeform 35"/>
          <p:cNvSpPr/>
          <p:nvPr/>
        </p:nvSpPr>
        <p:spPr bwMode="auto">
          <a:xfrm>
            <a:off x="9172272" y="1834087"/>
            <a:ext cx="312649" cy="1587452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0" name="Freeform 36"/>
          <p:cNvSpPr/>
          <p:nvPr/>
        </p:nvSpPr>
        <p:spPr bwMode="auto">
          <a:xfrm>
            <a:off x="8770535" y="2994013"/>
            <a:ext cx="314330" cy="427526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1" name="Freeform 37"/>
          <p:cNvSpPr/>
          <p:nvPr/>
        </p:nvSpPr>
        <p:spPr bwMode="auto">
          <a:xfrm>
            <a:off x="8373840" y="2200286"/>
            <a:ext cx="314330" cy="1221252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2" name="Oval 38"/>
          <p:cNvSpPr>
            <a:spLocks noChangeArrowheads="1"/>
          </p:cNvSpPr>
          <p:nvPr/>
        </p:nvSpPr>
        <p:spPr bwMode="auto">
          <a:xfrm>
            <a:off x="2162875" y="3755679"/>
            <a:ext cx="793390" cy="829811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3" name="Freeform 39"/>
          <p:cNvSpPr>
            <a:spLocks noEditPoints="1"/>
          </p:cNvSpPr>
          <p:nvPr/>
        </p:nvSpPr>
        <p:spPr bwMode="auto">
          <a:xfrm>
            <a:off x="2351684" y="3948464"/>
            <a:ext cx="420817" cy="444243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4B5C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4" name="Oval 40"/>
          <p:cNvSpPr>
            <a:spLocks noChangeArrowheads="1"/>
          </p:cNvSpPr>
          <p:nvPr/>
        </p:nvSpPr>
        <p:spPr bwMode="auto">
          <a:xfrm>
            <a:off x="4327334" y="3755679"/>
            <a:ext cx="796071" cy="829811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5" name="Oval 41"/>
          <p:cNvSpPr>
            <a:spLocks noChangeArrowheads="1"/>
          </p:cNvSpPr>
          <p:nvPr/>
        </p:nvSpPr>
        <p:spPr bwMode="auto">
          <a:xfrm>
            <a:off x="6481135" y="3755679"/>
            <a:ext cx="793390" cy="829811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6" name="Oval 42"/>
          <p:cNvSpPr>
            <a:spLocks noChangeArrowheads="1"/>
          </p:cNvSpPr>
          <p:nvPr/>
        </p:nvSpPr>
        <p:spPr bwMode="auto">
          <a:xfrm>
            <a:off x="8716324" y="3755679"/>
            <a:ext cx="793390" cy="829811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7" name="Freeform 43"/>
          <p:cNvSpPr>
            <a:spLocks noEditPoints="1"/>
          </p:cNvSpPr>
          <p:nvPr/>
        </p:nvSpPr>
        <p:spPr bwMode="auto">
          <a:xfrm>
            <a:off x="6710465" y="4032282"/>
            <a:ext cx="329685" cy="276608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rgbClr val="4B5C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8" name="Freeform 44"/>
          <p:cNvSpPr>
            <a:spLocks noEditPoints="1"/>
          </p:cNvSpPr>
          <p:nvPr/>
        </p:nvSpPr>
        <p:spPr bwMode="auto">
          <a:xfrm>
            <a:off x="4496698" y="3964706"/>
            <a:ext cx="455664" cy="413508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9" name="Freeform 45"/>
          <p:cNvSpPr>
            <a:spLocks noEditPoints="1"/>
          </p:cNvSpPr>
          <p:nvPr/>
        </p:nvSpPr>
        <p:spPr bwMode="auto">
          <a:xfrm>
            <a:off x="8944155" y="3972378"/>
            <a:ext cx="337728" cy="391156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0" name="TextBox 56"/>
          <p:cNvSpPr txBox="1"/>
          <p:nvPr/>
        </p:nvSpPr>
        <p:spPr>
          <a:xfrm>
            <a:off x="1448851" y="5084469"/>
            <a:ext cx="222144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1" name="TextBox 57"/>
          <p:cNvSpPr txBox="1"/>
          <p:nvPr/>
        </p:nvSpPr>
        <p:spPr>
          <a:xfrm>
            <a:off x="1620233" y="4750136"/>
            <a:ext cx="1878677" cy="246221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标题文档</a:t>
            </a:r>
          </a:p>
        </p:txBody>
      </p:sp>
      <p:sp>
        <p:nvSpPr>
          <p:cNvPr id="242" name="TextBox 58"/>
          <p:cNvSpPr txBox="1"/>
          <p:nvPr/>
        </p:nvSpPr>
        <p:spPr>
          <a:xfrm>
            <a:off x="3628512" y="5084469"/>
            <a:ext cx="222144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3" name="TextBox 59"/>
          <p:cNvSpPr txBox="1"/>
          <p:nvPr/>
        </p:nvSpPr>
        <p:spPr>
          <a:xfrm>
            <a:off x="3799894" y="4750136"/>
            <a:ext cx="1878677" cy="246221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标题文档</a:t>
            </a:r>
          </a:p>
        </p:txBody>
      </p:sp>
      <p:sp>
        <p:nvSpPr>
          <p:cNvPr id="244" name="TextBox 60"/>
          <p:cNvSpPr txBox="1"/>
          <p:nvPr/>
        </p:nvSpPr>
        <p:spPr>
          <a:xfrm>
            <a:off x="5778875" y="5084469"/>
            <a:ext cx="222144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" name="TextBox 61"/>
          <p:cNvSpPr txBox="1"/>
          <p:nvPr/>
        </p:nvSpPr>
        <p:spPr>
          <a:xfrm>
            <a:off x="5950257" y="4750136"/>
            <a:ext cx="1878677" cy="246221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标题文档</a:t>
            </a:r>
          </a:p>
        </p:txBody>
      </p:sp>
      <p:sp>
        <p:nvSpPr>
          <p:cNvPr id="246" name="TextBox 62"/>
          <p:cNvSpPr txBox="1"/>
          <p:nvPr/>
        </p:nvSpPr>
        <p:spPr>
          <a:xfrm>
            <a:off x="8012806" y="5084469"/>
            <a:ext cx="222144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TextBox 63"/>
          <p:cNvSpPr txBox="1"/>
          <p:nvPr/>
        </p:nvSpPr>
        <p:spPr>
          <a:xfrm>
            <a:off x="8184188" y="4750136"/>
            <a:ext cx="1878677" cy="246221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367140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31"/>
            <a:ext cx="12207327" cy="6849402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7439157" y="3189487"/>
            <a:ext cx="4737390" cy="3587958"/>
            <a:chOff x="5202238" y="2906713"/>
            <a:chExt cx="5384800" cy="4078288"/>
          </a:xfrm>
        </p:grpSpPr>
        <p:sp>
          <p:nvSpPr>
            <p:cNvPr id="12" name="Freeform 65"/>
            <p:cNvSpPr>
              <a:spLocks noEditPoints="1"/>
            </p:cNvSpPr>
            <p:nvPr/>
          </p:nvSpPr>
          <p:spPr bwMode="auto">
            <a:xfrm>
              <a:off x="10160001" y="6557963"/>
              <a:ext cx="282575" cy="279400"/>
            </a:xfrm>
            <a:custGeom>
              <a:avLst/>
              <a:gdLst>
                <a:gd name="T0" fmla="*/ 178 w 178"/>
                <a:gd name="T1" fmla="*/ 176 h 176"/>
                <a:gd name="T2" fmla="*/ 0 w 178"/>
                <a:gd name="T3" fmla="*/ 176 h 176"/>
                <a:gd name="T4" fmla="*/ 0 w 178"/>
                <a:gd name="T5" fmla="*/ 0 h 176"/>
                <a:gd name="T6" fmla="*/ 178 w 178"/>
                <a:gd name="T7" fmla="*/ 0 h 176"/>
                <a:gd name="T8" fmla="*/ 178 w 178"/>
                <a:gd name="T9" fmla="*/ 176 h 176"/>
                <a:gd name="T10" fmla="*/ 13 w 178"/>
                <a:gd name="T11" fmla="*/ 164 h 176"/>
                <a:gd name="T12" fmla="*/ 164 w 178"/>
                <a:gd name="T13" fmla="*/ 164 h 176"/>
                <a:gd name="T14" fmla="*/ 164 w 178"/>
                <a:gd name="T15" fmla="*/ 13 h 176"/>
                <a:gd name="T16" fmla="*/ 13 w 178"/>
                <a:gd name="T17" fmla="*/ 13 h 176"/>
                <a:gd name="T18" fmla="*/ 13 w 178"/>
                <a:gd name="T19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178" y="176"/>
                  </a:moveTo>
                  <a:lnTo>
                    <a:pt x="0" y="176"/>
                  </a:lnTo>
                  <a:lnTo>
                    <a:pt x="0" y="0"/>
                  </a:lnTo>
                  <a:lnTo>
                    <a:pt x="178" y="0"/>
                  </a:lnTo>
                  <a:lnTo>
                    <a:pt x="178" y="176"/>
                  </a:lnTo>
                  <a:close/>
                  <a:moveTo>
                    <a:pt x="13" y="164"/>
                  </a:moveTo>
                  <a:lnTo>
                    <a:pt x="164" y="164"/>
                  </a:lnTo>
                  <a:lnTo>
                    <a:pt x="164" y="13"/>
                  </a:lnTo>
                  <a:lnTo>
                    <a:pt x="13" y="13"/>
                  </a:lnTo>
                  <a:lnTo>
                    <a:pt x="13" y="16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6"/>
            <p:cNvSpPr>
              <a:spLocks noEditPoints="1"/>
            </p:cNvSpPr>
            <p:nvPr/>
          </p:nvSpPr>
          <p:spPr bwMode="auto">
            <a:xfrm>
              <a:off x="10152063" y="6550025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4 h 185"/>
                <a:gd name="T22" fmla="*/ 14 w 187"/>
                <a:gd name="T23" fmla="*/ 174 h 185"/>
                <a:gd name="T24" fmla="*/ 14 w 187"/>
                <a:gd name="T25" fmla="*/ 14 h 185"/>
                <a:gd name="T26" fmla="*/ 174 w 187"/>
                <a:gd name="T27" fmla="*/ 14 h 185"/>
                <a:gd name="T28" fmla="*/ 174 w 187"/>
                <a:gd name="T29" fmla="*/ 174 h 185"/>
                <a:gd name="T30" fmla="*/ 23 w 187"/>
                <a:gd name="T31" fmla="*/ 165 h 185"/>
                <a:gd name="T32" fmla="*/ 165 w 187"/>
                <a:gd name="T33" fmla="*/ 165 h 185"/>
                <a:gd name="T34" fmla="*/ 165 w 187"/>
                <a:gd name="T35" fmla="*/ 23 h 185"/>
                <a:gd name="T36" fmla="*/ 23 w 187"/>
                <a:gd name="T37" fmla="*/ 23 h 185"/>
                <a:gd name="T38" fmla="*/ 23 w 187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4"/>
                  </a:lnTo>
                  <a:lnTo>
                    <a:pt x="174" y="14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3"/>
                  </a:lnTo>
                  <a:lnTo>
                    <a:pt x="23" y="23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7"/>
            <p:cNvSpPr>
              <a:spLocks noEditPoints="1"/>
            </p:cNvSpPr>
            <p:nvPr/>
          </p:nvSpPr>
          <p:spPr bwMode="auto">
            <a:xfrm>
              <a:off x="9898063" y="6296025"/>
              <a:ext cx="279400" cy="282575"/>
            </a:xfrm>
            <a:custGeom>
              <a:avLst/>
              <a:gdLst>
                <a:gd name="T0" fmla="*/ 176 w 176"/>
                <a:gd name="T1" fmla="*/ 178 h 178"/>
                <a:gd name="T2" fmla="*/ 0 w 176"/>
                <a:gd name="T3" fmla="*/ 178 h 178"/>
                <a:gd name="T4" fmla="*/ 0 w 176"/>
                <a:gd name="T5" fmla="*/ 0 h 178"/>
                <a:gd name="T6" fmla="*/ 176 w 176"/>
                <a:gd name="T7" fmla="*/ 0 h 178"/>
                <a:gd name="T8" fmla="*/ 176 w 176"/>
                <a:gd name="T9" fmla="*/ 178 h 178"/>
                <a:gd name="T10" fmla="*/ 12 w 176"/>
                <a:gd name="T11" fmla="*/ 165 h 178"/>
                <a:gd name="T12" fmla="*/ 162 w 176"/>
                <a:gd name="T13" fmla="*/ 165 h 178"/>
                <a:gd name="T14" fmla="*/ 162 w 176"/>
                <a:gd name="T15" fmla="*/ 14 h 178"/>
                <a:gd name="T16" fmla="*/ 12 w 176"/>
                <a:gd name="T17" fmla="*/ 14 h 178"/>
                <a:gd name="T18" fmla="*/ 12 w 176"/>
                <a:gd name="T1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8">
                  <a:moveTo>
                    <a:pt x="176" y="178"/>
                  </a:moveTo>
                  <a:lnTo>
                    <a:pt x="0" y="178"/>
                  </a:lnTo>
                  <a:lnTo>
                    <a:pt x="0" y="0"/>
                  </a:lnTo>
                  <a:lnTo>
                    <a:pt x="176" y="0"/>
                  </a:lnTo>
                  <a:lnTo>
                    <a:pt x="176" y="178"/>
                  </a:lnTo>
                  <a:close/>
                  <a:moveTo>
                    <a:pt x="12" y="165"/>
                  </a:moveTo>
                  <a:lnTo>
                    <a:pt x="162" y="165"/>
                  </a:lnTo>
                  <a:lnTo>
                    <a:pt x="162" y="14"/>
                  </a:lnTo>
                  <a:lnTo>
                    <a:pt x="12" y="14"/>
                  </a:lnTo>
                  <a:lnTo>
                    <a:pt x="12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8"/>
            <p:cNvSpPr>
              <a:spLocks noEditPoints="1"/>
            </p:cNvSpPr>
            <p:nvPr/>
          </p:nvSpPr>
          <p:spPr bwMode="auto">
            <a:xfrm>
              <a:off x="9891713" y="6288088"/>
              <a:ext cx="293688" cy="298450"/>
            </a:xfrm>
            <a:custGeom>
              <a:avLst/>
              <a:gdLst>
                <a:gd name="T0" fmla="*/ 185 w 185"/>
                <a:gd name="T1" fmla="*/ 188 h 188"/>
                <a:gd name="T2" fmla="*/ 0 w 185"/>
                <a:gd name="T3" fmla="*/ 188 h 188"/>
                <a:gd name="T4" fmla="*/ 0 w 185"/>
                <a:gd name="T5" fmla="*/ 0 h 188"/>
                <a:gd name="T6" fmla="*/ 185 w 185"/>
                <a:gd name="T7" fmla="*/ 0 h 188"/>
                <a:gd name="T8" fmla="*/ 185 w 185"/>
                <a:gd name="T9" fmla="*/ 188 h 188"/>
                <a:gd name="T10" fmla="*/ 6 w 185"/>
                <a:gd name="T11" fmla="*/ 179 h 188"/>
                <a:gd name="T12" fmla="*/ 175 w 185"/>
                <a:gd name="T13" fmla="*/ 179 h 188"/>
                <a:gd name="T14" fmla="*/ 175 w 185"/>
                <a:gd name="T15" fmla="*/ 10 h 188"/>
                <a:gd name="T16" fmla="*/ 6 w 185"/>
                <a:gd name="T17" fmla="*/ 10 h 188"/>
                <a:gd name="T18" fmla="*/ 6 w 185"/>
                <a:gd name="T19" fmla="*/ 179 h 188"/>
                <a:gd name="T20" fmla="*/ 171 w 185"/>
                <a:gd name="T21" fmla="*/ 174 h 188"/>
                <a:gd name="T22" fmla="*/ 11 w 185"/>
                <a:gd name="T23" fmla="*/ 174 h 188"/>
                <a:gd name="T24" fmla="*/ 11 w 185"/>
                <a:gd name="T25" fmla="*/ 14 h 188"/>
                <a:gd name="T26" fmla="*/ 171 w 185"/>
                <a:gd name="T27" fmla="*/ 14 h 188"/>
                <a:gd name="T28" fmla="*/ 171 w 185"/>
                <a:gd name="T29" fmla="*/ 174 h 188"/>
                <a:gd name="T30" fmla="*/ 20 w 185"/>
                <a:gd name="T31" fmla="*/ 165 h 188"/>
                <a:gd name="T32" fmla="*/ 162 w 185"/>
                <a:gd name="T33" fmla="*/ 165 h 188"/>
                <a:gd name="T34" fmla="*/ 162 w 185"/>
                <a:gd name="T35" fmla="*/ 23 h 188"/>
                <a:gd name="T36" fmla="*/ 20 w 185"/>
                <a:gd name="T37" fmla="*/ 23 h 188"/>
                <a:gd name="T38" fmla="*/ 20 w 185"/>
                <a:gd name="T39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188">
                  <a:moveTo>
                    <a:pt x="185" y="188"/>
                  </a:moveTo>
                  <a:lnTo>
                    <a:pt x="0" y="188"/>
                  </a:lnTo>
                  <a:lnTo>
                    <a:pt x="0" y="0"/>
                  </a:lnTo>
                  <a:lnTo>
                    <a:pt x="185" y="0"/>
                  </a:lnTo>
                  <a:lnTo>
                    <a:pt x="185" y="188"/>
                  </a:lnTo>
                  <a:close/>
                  <a:moveTo>
                    <a:pt x="6" y="179"/>
                  </a:moveTo>
                  <a:lnTo>
                    <a:pt x="175" y="179"/>
                  </a:lnTo>
                  <a:lnTo>
                    <a:pt x="175" y="10"/>
                  </a:lnTo>
                  <a:lnTo>
                    <a:pt x="6" y="10"/>
                  </a:lnTo>
                  <a:lnTo>
                    <a:pt x="6" y="179"/>
                  </a:lnTo>
                  <a:close/>
                  <a:moveTo>
                    <a:pt x="171" y="174"/>
                  </a:moveTo>
                  <a:lnTo>
                    <a:pt x="11" y="174"/>
                  </a:lnTo>
                  <a:lnTo>
                    <a:pt x="11" y="14"/>
                  </a:lnTo>
                  <a:lnTo>
                    <a:pt x="171" y="14"/>
                  </a:lnTo>
                  <a:lnTo>
                    <a:pt x="171" y="174"/>
                  </a:lnTo>
                  <a:close/>
                  <a:moveTo>
                    <a:pt x="20" y="165"/>
                  </a:moveTo>
                  <a:lnTo>
                    <a:pt x="162" y="165"/>
                  </a:lnTo>
                  <a:lnTo>
                    <a:pt x="162" y="23"/>
                  </a:lnTo>
                  <a:lnTo>
                    <a:pt x="20" y="23"/>
                  </a:lnTo>
                  <a:lnTo>
                    <a:pt x="20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9"/>
            <p:cNvSpPr>
              <a:spLocks noEditPoints="1"/>
            </p:cNvSpPr>
            <p:nvPr/>
          </p:nvSpPr>
          <p:spPr bwMode="auto">
            <a:xfrm>
              <a:off x="9779001" y="6561138"/>
              <a:ext cx="133350" cy="133350"/>
            </a:xfrm>
            <a:custGeom>
              <a:avLst/>
              <a:gdLst>
                <a:gd name="T0" fmla="*/ 84 w 84"/>
                <a:gd name="T1" fmla="*/ 84 h 84"/>
                <a:gd name="T2" fmla="*/ 0 w 84"/>
                <a:gd name="T3" fmla="*/ 84 h 84"/>
                <a:gd name="T4" fmla="*/ 0 w 84"/>
                <a:gd name="T5" fmla="*/ 0 h 84"/>
                <a:gd name="T6" fmla="*/ 84 w 84"/>
                <a:gd name="T7" fmla="*/ 0 h 84"/>
                <a:gd name="T8" fmla="*/ 84 w 84"/>
                <a:gd name="T9" fmla="*/ 84 h 84"/>
                <a:gd name="T10" fmla="*/ 11 w 84"/>
                <a:gd name="T11" fmla="*/ 73 h 84"/>
                <a:gd name="T12" fmla="*/ 73 w 84"/>
                <a:gd name="T13" fmla="*/ 73 h 84"/>
                <a:gd name="T14" fmla="*/ 73 w 84"/>
                <a:gd name="T15" fmla="*/ 11 h 84"/>
                <a:gd name="T16" fmla="*/ 11 w 84"/>
                <a:gd name="T17" fmla="*/ 11 h 84"/>
                <a:gd name="T18" fmla="*/ 11 w 84"/>
                <a:gd name="T19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84" y="84"/>
                  </a:moveTo>
                  <a:lnTo>
                    <a:pt x="0" y="84"/>
                  </a:lnTo>
                  <a:lnTo>
                    <a:pt x="0" y="0"/>
                  </a:lnTo>
                  <a:lnTo>
                    <a:pt x="84" y="0"/>
                  </a:lnTo>
                  <a:lnTo>
                    <a:pt x="84" y="84"/>
                  </a:lnTo>
                  <a:close/>
                  <a:moveTo>
                    <a:pt x="11" y="73"/>
                  </a:moveTo>
                  <a:lnTo>
                    <a:pt x="73" y="73"/>
                  </a:lnTo>
                  <a:lnTo>
                    <a:pt x="73" y="11"/>
                  </a:lnTo>
                  <a:lnTo>
                    <a:pt x="11" y="11"/>
                  </a:lnTo>
                  <a:lnTo>
                    <a:pt x="1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0"/>
            <p:cNvSpPr>
              <a:spLocks noEditPoints="1"/>
            </p:cNvSpPr>
            <p:nvPr/>
          </p:nvSpPr>
          <p:spPr bwMode="auto">
            <a:xfrm>
              <a:off x="9771063" y="6553200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9 w 94"/>
                <a:gd name="T11" fmla="*/ 85 h 94"/>
                <a:gd name="T12" fmla="*/ 85 w 94"/>
                <a:gd name="T13" fmla="*/ 85 h 94"/>
                <a:gd name="T14" fmla="*/ 85 w 94"/>
                <a:gd name="T15" fmla="*/ 9 h 94"/>
                <a:gd name="T16" fmla="*/ 9 w 94"/>
                <a:gd name="T17" fmla="*/ 9 h 94"/>
                <a:gd name="T18" fmla="*/ 9 w 94"/>
                <a:gd name="T19" fmla="*/ 85 h 94"/>
                <a:gd name="T20" fmla="*/ 82 w 94"/>
                <a:gd name="T21" fmla="*/ 83 h 94"/>
                <a:gd name="T22" fmla="*/ 12 w 94"/>
                <a:gd name="T23" fmla="*/ 83 h 94"/>
                <a:gd name="T24" fmla="*/ 12 w 94"/>
                <a:gd name="T25" fmla="*/ 12 h 94"/>
                <a:gd name="T26" fmla="*/ 82 w 94"/>
                <a:gd name="T27" fmla="*/ 12 h 94"/>
                <a:gd name="T28" fmla="*/ 82 w 94"/>
                <a:gd name="T29" fmla="*/ 83 h 94"/>
                <a:gd name="T30" fmla="*/ 21 w 94"/>
                <a:gd name="T31" fmla="*/ 73 h 94"/>
                <a:gd name="T32" fmla="*/ 73 w 94"/>
                <a:gd name="T33" fmla="*/ 73 h 94"/>
                <a:gd name="T34" fmla="*/ 73 w 94"/>
                <a:gd name="T35" fmla="*/ 21 h 94"/>
                <a:gd name="T36" fmla="*/ 21 w 94"/>
                <a:gd name="T37" fmla="*/ 21 h 94"/>
                <a:gd name="T38" fmla="*/ 21 w 94"/>
                <a:gd name="T39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9" y="85"/>
                  </a:moveTo>
                  <a:lnTo>
                    <a:pt x="85" y="85"/>
                  </a:lnTo>
                  <a:lnTo>
                    <a:pt x="85" y="9"/>
                  </a:lnTo>
                  <a:lnTo>
                    <a:pt x="9" y="9"/>
                  </a:lnTo>
                  <a:lnTo>
                    <a:pt x="9" y="85"/>
                  </a:lnTo>
                  <a:close/>
                  <a:moveTo>
                    <a:pt x="82" y="83"/>
                  </a:moveTo>
                  <a:lnTo>
                    <a:pt x="12" y="83"/>
                  </a:lnTo>
                  <a:lnTo>
                    <a:pt x="12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1" y="73"/>
                  </a:moveTo>
                  <a:lnTo>
                    <a:pt x="73" y="73"/>
                  </a:lnTo>
                  <a:lnTo>
                    <a:pt x="73" y="21"/>
                  </a:lnTo>
                  <a:lnTo>
                    <a:pt x="21" y="21"/>
                  </a:lnTo>
                  <a:lnTo>
                    <a:pt x="2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1"/>
            <p:cNvSpPr>
              <a:spLocks noEditPoints="1"/>
            </p:cNvSpPr>
            <p:nvPr/>
          </p:nvSpPr>
          <p:spPr bwMode="auto">
            <a:xfrm>
              <a:off x="10160001" y="6176963"/>
              <a:ext cx="136525" cy="136525"/>
            </a:xfrm>
            <a:custGeom>
              <a:avLst/>
              <a:gdLst>
                <a:gd name="T0" fmla="*/ 86 w 86"/>
                <a:gd name="T1" fmla="*/ 86 h 86"/>
                <a:gd name="T2" fmla="*/ 0 w 86"/>
                <a:gd name="T3" fmla="*/ 86 h 86"/>
                <a:gd name="T4" fmla="*/ 0 w 86"/>
                <a:gd name="T5" fmla="*/ 0 h 86"/>
                <a:gd name="T6" fmla="*/ 86 w 86"/>
                <a:gd name="T7" fmla="*/ 0 h 86"/>
                <a:gd name="T8" fmla="*/ 86 w 86"/>
                <a:gd name="T9" fmla="*/ 86 h 86"/>
                <a:gd name="T10" fmla="*/ 13 w 86"/>
                <a:gd name="T11" fmla="*/ 73 h 86"/>
                <a:gd name="T12" fmla="*/ 75 w 86"/>
                <a:gd name="T13" fmla="*/ 73 h 86"/>
                <a:gd name="T14" fmla="*/ 75 w 86"/>
                <a:gd name="T15" fmla="*/ 11 h 86"/>
                <a:gd name="T16" fmla="*/ 13 w 86"/>
                <a:gd name="T17" fmla="*/ 11 h 86"/>
                <a:gd name="T18" fmla="*/ 13 w 86"/>
                <a:gd name="T19" fmla="*/ 7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86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86" y="0"/>
                  </a:lnTo>
                  <a:lnTo>
                    <a:pt x="86" y="86"/>
                  </a:lnTo>
                  <a:close/>
                  <a:moveTo>
                    <a:pt x="13" y="73"/>
                  </a:moveTo>
                  <a:lnTo>
                    <a:pt x="75" y="73"/>
                  </a:lnTo>
                  <a:lnTo>
                    <a:pt x="75" y="11"/>
                  </a:lnTo>
                  <a:lnTo>
                    <a:pt x="13" y="11"/>
                  </a:lnTo>
                  <a:lnTo>
                    <a:pt x="1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2"/>
            <p:cNvSpPr>
              <a:spLocks noEditPoints="1"/>
            </p:cNvSpPr>
            <p:nvPr/>
          </p:nvSpPr>
          <p:spPr bwMode="auto">
            <a:xfrm>
              <a:off x="10152063" y="61690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5 w 96"/>
                <a:gd name="T21" fmla="*/ 82 h 96"/>
                <a:gd name="T22" fmla="*/ 14 w 96"/>
                <a:gd name="T23" fmla="*/ 82 h 96"/>
                <a:gd name="T24" fmla="*/ 14 w 96"/>
                <a:gd name="T25" fmla="*/ 14 h 96"/>
                <a:gd name="T26" fmla="*/ 85 w 96"/>
                <a:gd name="T27" fmla="*/ 14 h 96"/>
                <a:gd name="T28" fmla="*/ 85 w 96"/>
                <a:gd name="T29" fmla="*/ 82 h 96"/>
                <a:gd name="T30" fmla="*/ 23 w 96"/>
                <a:gd name="T31" fmla="*/ 73 h 96"/>
                <a:gd name="T32" fmla="*/ 75 w 96"/>
                <a:gd name="T33" fmla="*/ 73 h 96"/>
                <a:gd name="T34" fmla="*/ 75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5" y="82"/>
                  </a:moveTo>
                  <a:lnTo>
                    <a:pt x="14" y="82"/>
                  </a:lnTo>
                  <a:lnTo>
                    <a:pt x="14" y="14"/>
                  </a:lnTo>
                  <a:lnTo>
                    <a:pt x="85" y="14"/>
                  </a:lnTo>
                  <a:lnTo>
                    <a:pt x="85" y="82"/>
                  </a:lnTo>
                  <a:close/>
                  <a:moveTo>
                    <a:pt x="23" y="73"/>
                  </a:moveTo>
                  <a:lnTo>
                    <a:pt x="75" y="73"/>
                  </a:lnTo>
                  <a:lnTo>
                    <a:pt x="75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3"/>
            <p:cNvSpPr>
              <a:spLocks noEditPoints="1"/>
            </p:cNvSpPr>
            <p:nvPr/>
          </p:nvSpPr>
          <p:spPr bwMode="auto">
            <a:xfrm>
              <a:off x="10442576" y="6843713"/>
              <a:ext cx="138113" cy="134938"/>
            </a:xfrm>
            <a:custGeom>
              <a:avLst/>
              <a:gdLst>
                <a:gd name="T0" fmla="*/ 87 w 87"/>
                <a:gd name="T1" fmla="*/ 85 h 85"/>
                <a:gd name="T2" fmla="*/ 0 w 87"/>
                <a:gd name="T3" fmla="*/ 85 h 85"/>
                <a:gd name="T4" fmla="*/ 0 w 87"/>
                <a:gd name="T5" fmla="*/ 0 h 85"/>
                <a:gd name="T6" fmla="*/ 87 w 87"/>
                <a:gd name="T7" fmla="*/ 0 h 85"/>
                <a:gd name="T8" fmla="*/ 87 w 87"/>
                <a:gd name="T9" fmla="*/ 85 h 85"/>
                <a:gd name="T10" fmla="*/ 14 w 87"/>
                <a:gd name="T11" fmla="*/ 73 h 85"/>
                <a:gd name="T12" fmla="*/ 73 w 87"/>
                <a:gd name="T13" fmla="*/ 73 h 85"/>
                <a:gd name="T14" fmla="*/ 73 w 87"/>
                <a:gd name="T15" fmla="*/ 12 h 85"/>
                <a:gd name="T16" fmla="*/ 14 w 87"/>
                <a:gd name="T17" fmla="*/ 12 h 85"/>
                <a:gd name="T18" fmla="*/ 14 w 87"/>
                <a:gd name="T19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87" y="85"/>
                  </a:moveTo>
                  <a:lnTo>
                    <a:pt x="0" y="85"/>
                  </a:lnTo>
                  <a:lnTo>
                    <a:pt x="0" y="0"/>
                  </a:lnTo>
                  <a:lnTo>
                    <a:pt x="87" y="0"/>
                  </a:lnTo>
                  <a:lnTo>
                    <a:pt x="87" y="85"/>
                  </a:lnTo>
                  <a:close/>
                  <a:moveTo>
                    <a:pt x="14" y="73"/>
                  </a:moveTo>
                  <a:lnTo>
                    <a:pt x="73" y="73"/>
                  </a:lnTo>
                  <a:lnTo>
                    <a:pt x="73" y="12"/>
                  </a:lnTo>
                  <a:lnTo>
                    <a:pt x="14" y="12"/>
                  </a:lnTo>
                  <a:lnTo>
                    <a:pt x="14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4"/>
            <p:cNvSpPr>
              <a:spLocks noEditPoints="1"/>
            </p:cNvSpPr>
            <p:nvPr/>
          </p:nvSpPr>
          <p:spPr bwMode="auto">
            <a:xfrm>
              <a:off x="10434638" y="68373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7 w 96"/>
                <a:gd name="T13" fmla="*/ 84 h 93"/>
                <a:gd name="T14" fmla="*/ 87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4 w 96"/>
                <a:gd name="T23" fmla="*/ 82 h 93"/>
                <a:gd name="T24" fmla="*/ 14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3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3 w 96"/>
                <a:gd name="T37" fmla="*/ 20 h 93"/>
                <a:gd name="T38" fmla="*/ 23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7" y="84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4" y="82"/>
                  </a:lnTo>
                  <a:lnTo>
                    <a:pt x="14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3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3" y="20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5"/>
            <p:cNvSpPr>
              <a:spLocks noEditPoints="1"/>
            </p:cNvSpPr>
            <p:nvPr/>
          </p:nvSpPr>
          <p:spPr bwMode="auto">
            <a:xfrm>
              <a:off x="9234488" y="5635625"/>
              <a:ext cx="544513" cy="544513"/>
            </a:xfrm>
            <a:custGeom>
              <a:avLst/>
              <a:gdLst>
                <a:gd name="T0" fmla="*/ 343 w 343"/>
                <a:gd name="T1" fmla="*/ 343 h 343"/>
                <a:gd name="T2" fmla="*/ 0 w 343"/>
                <a:gd name="T3" fmla="*/ 343 h 343"/>
                <a:gd name="T4" fmla="*/ 0 w 343"/>
                <a:gd name="T5" fmla="*/ 0 h 343"/>
                <a:gd name="T6" fmla="*/ 343 w 343"/>
                <a:gd name="T7" fmla="*/ 0 h 343"/>
                <a:gd name="T8" fmla="*/ 343 w 343"/>
                <a:gd name="T9" fmla="*/ 343 h 343"/>
                <a:gd name="T10" fmla="*/ 11 w 343"/>
                <a:gd name="T11" fmla="*/ 329 h 343"/>
                <a:gd name="T12" fmla="*/ 329 w 343"/>
                <a:gd name="T13" fmla="*/ 329 h 343"/>
                <a:gd name="T14" fmla="*/ 329 w 343"/>
                <a:gd name="T15" fmla="*/ 11 h 343"/>
                <a:gd name="T16" fmla="*/ 11 w 343"/>
                <a:gd name="T17" fmla="*/ 11 h 343"/>
                <a:gd name="T18" fmla="*/ 11 w 343"/>
                <a:gd name="T19" fmla="*/ 3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343" y="343"/>
                  </a:moveTo>
                  <a:lnTo>
                    <a:pt x="0" y="343"/>
                  </a:lnTo>
                  <a:lnTo>
                    <a:pt x="0" y="0"/>
                  </a:lnTo>
                  <a:lnTo>
                    <a:pt x="343" y="0"/>
                  </a:lnTo>
                  <a:lnTo>
                    <a:pt x="343" y="343"/>
                  </a:lnTo>
                  <a:close/>
                  <a:moveTo>
                    <a:pt x="11" y="329"/>
                  </a:moveTo>
                  <a:lnTo>
                    <a:pt x="329" y="329"/>
                  </a:lnTo>
                  <a:lnTo>
                    <a:pt x="329" y="11"/>
                  </a:lnTo>
                  <a:lnTo>
                    <a:pt x="11" y="11"/>
                  </a:lnTo>
                  <a:lnTo>
                    <a:pt x="11" y="32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9226551" y="5627688"/>
              <a:ext cx="558800" cy="558800"/>
            </a:xfrm>
            <a:custGeom>
              <a:avLst/>
              <a:gdLst>
                <a:gd name="T0" fmla="*/ 352 w 352"/>
                <a:gd name="T1" fmla="*/ 352 h 352"/>
                <a:gd name="T2" fmla="*/ 0 w 352"/>
                <a:gd name="T3" fmla="*/ 352 h 352"/>
                <a:gd name="T4" fmla="*/ 0 w 352"/>
                <a:gd name="T5" fmla="*/ 0 h 352"/>
                <a:gd name="T6" fmla="*/ 352 w 352"/>
                <a:gd name="T7" fmla="*/ 0 h 352"/>
                <a:gd name="T8" fmla="*/ 352 w 352"/>
                <a:gd name="T9" fmla="*/ 352 h 352"/>
                <a:gd name="T10" fmla="*/ 7 w 352"/>
                <a:gd name="T11" fmla="*/ 346 h 352"/>
                <a:gd name="T12" fmla="*/ 345 w 352"/>
                <a:gd name="T13" fmla="*/ 346 h 352"/>
                <a:gd name="T14" fmla="*/ 345 w 352"/>
                <a:gd name="T15" fmla="*/ 7 h 352"/>
                <a:gd name="T16" fmla="*/ 7 w 352"/>
                <a:gd name="T17" fmla="*/ 7 h 352"/>
                <a:gd name="T18" fmla="*/ 7 w 352"/>
                <a:gd name="T19" fmla="*/ 346 h 352"/>
                <a:gd name="T20" fmla="*/ 339 w 352"/>
                <a:gd name="T21" fmla="*/ 339 h 352"/>
                <a:gd name="T22" fmla="*/ 14 w 352"/>
                <a:gd name="T23" fmla="*/ 339 h 352"/>
                <a:gd name="T24" fmla="*/ 14 w 352"/>
                <a:gd name="T25" fmla="*/ 14 h 352"/>
                <a:gd name="T26" fmla="*/ 339 w 352"/>
                <a:gd name="T27" fmla="*/ 14 h 352"/>
                <a:gd name="T28" fmla="*/ 339 w 352"/>
                <a:gd name="T29" fmla="*/ 339 h 352"/>
                <a:gd name="T30" fmla="*/ 21 w 352"/>
                <a:gd name="T31" fmla="*/ 332 h 352"/>
                <a:gd name="T32" fmla="*/ 332 w 352"/>
                <a:gd name="T33" fmla="*/ 332 h 352"/>
                <a:gd name="T34" fmla="*/ 332 w 352"/>
                <a:gd name="T35" fmla="*/ 21 h 352"/>
                <a:gd name="T36" fmla="*/ 21 w 352"/>
                <a:gd name="T37" fmla="*/ 21 h 352"/>
                <a:gd name="T38" fmla="*/ 21 w 352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352">
                  <a:moveTo>
                    <a:pt x="352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52" y="0"/>
                  </a:lnTo>
                  <a:lnTo>
                    <a:pt x="352" y="352"/>
                  </a:lnTo>
                  <a:close/>
                  <a:moveTo>
                    <a:pt x="7" y="346"/>
                  </a:moveTo>
                  <a:lnTo>
                    <a:pt x="345" y="346"/>
                  </a:lnTo>
                  <a:lnTo>
                    <a:pt x="345" y="7"/>
                  </a:lnTo>
                  <a:lnTo>
                    <a:pt x="7" y="7"/>
                  </a:lnTo>
                  <a:lnTo>
                    <a:pt x="7" y="346"/>
                  </a:lnTo>
                  <a:close/>
                  <a:moveTo>
                    <a:pt x="339" y="339"/>
                  </a:moveTo>
                  <a:lnTo>
                    <a:pt x="14" y="339"/>
                  </a:lnTo>
                  <a:lnTo>
                    <a:pt x="14" y="14"/>
                  </a:lnTo>
                  <a:lnTo>
                    <a:pt x="339" y="14"/>
                  </a:lnTo>
                  <a:lnTo>
                    <a:pt x="339" y="339"/>
                  </a:lnTo>
                  <a:close/>
                  <a:moveTo>
                    <a:pt x="21" y="332"/>
                  </a:moveTo>
                  <a:lnTo>
                    <a:pt x="332" y="332"/>
                  </a:lnTo>
                  <a:lnTo>
                    <a:pt x="332" y="21"/>
                  </a:lnTo>
                  <a:lnTo>
                    <a:pt x="21" y="21"/>
                  </a:lnTo>
                  <a:lnTo>
                    <a:pt x="21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7"/>
            <p:cNvSpPr>
              <a:spLocks noEditPoints="1"/>
            </p:cNvSpPr>
            <p:nvPr/>
          </p:nvSpPr>
          <p:spPr bwMode="auto">
            <a:xfrm>
              <a:off x="9353551" y="5754688"/>
              <a:ext cx="304800" cy="304800"/>
            </a:xfrm>
            <a:custGeom>
              <a:avLst/>
              <a:gdLst>
                <a:gd name="T0" fmla="*/ 192 w 192"/>
                <a:gd name="T1" fmla="*/ 192 h 192"/>
                <a:gd name="T2" fmla="*/ 0 w 192"/>
                <a:gd name="T3" fmla="*/ 192 h 192"/>
                <a:gd name="T4" fmla="*/ 0 w 192"/>
                <a:gd name="T5" fmla="*/ 0 h 192"/>
                <a:gd name="T6" fmla="*/ 192 w 192"/>
                <a:gd name="T7" fmla="*/ 0 h 192"/>
                <a:gd name="T8" fmla="*/ 192 w 192"/>
                <a:gd name="T9" fmla="*/ 192 h 192"/>
                <a:gd name="T10" fmla="*/ 14 w 192"/>
                <a:gd name="T11" fmla="*/ 179 h 192"/>
                <a:gd name="T12" fmla="*/ 179 w 192"/>
                <a:gd name="T13" fmla="*/ 179 h 192"/>
                <a:gd name="T14" fmla="*/ 179 w 192"/>
                <a:gd name="T15" fmla="*/ 14 h 192"/>
                <a:gd name="T16" fmla="*/ 14 w 192"/>
                <a:gd name="T17" fmla="*/ 14 h 192"/>
                <a:gd name="T18" fmla="*/ 14 w 192"/>
                <a:gd name="T19" fmla="*/ 17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192" y="192"/>
                  </a:moveTo>
                  <a:lnTo>
                    <a:pt x="0" y="192"/>
                  </a:lnTo>
                  <a:lnTo>
                    <a:pt x="0" y="0"/>
                  </a:lnTo>
                  <a:lnTo>
                    <a:pt x="192" y="0"/>
                  </a:lnTo>
                  <a:lnTo>
                    <a:pt x="192" y="192"/>
                  </a:lnTo>
                  <a:close/>
                  <a:moveTo>
                    <a:pt x="14" y="179"/>
                  </a:moveTo>
                  <a:lnTo>
                    <a:pt x="179" y="179"/>
                  </a:lnTo>
                  <a:lnTo>
                    <a:pt x="179" y="14"/>
                  </a:lnTo>
                  <a:lnTo>
                    <a:pt x="14" y="14"/>
                  </a:lnTo>
                  <a:lnTo>
                    <a:pt x="14" y="17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8"/>
            <p:cNvSpPr>
              <a:spLocks noEditPoints="1"/>
            </p:cNvSpPr>
            <p:nvPr/>
          </p:nvSpPr>
          <p:spPr bwMode="auto">
            <a:xfrm>
              <a:off x="9350376" y="5751513"/>
              <a:ext cx="312738" cy="312738"/>
            </a:xfrm>
            <a:custGeom>
              <a:avLst/>
              <a:gdLst>
                <a:gd name="T0" fmla="*/ 197 w 197"/>
                <a:gd name="T1" fmla="*/ 197 h 197"/>
                <a:gd name="T2" fmla="*/ 0 w 197"/>
                <a:gd name="T3" fmla="*/ 197 h 197"/>
                <a:gd name="T4" fmla="*/ 0 w 197"/>
                <a:gd name="T5" fmla="*/ 0 h 197"/>
                <a:gd name="T6" fmla="*/ 197 w 197"/>
                <a:gd name="T7" fmla="*/ 0 h 197"/>
                <a:gd name="T8" fmla="*/ 197 w 197"/>
                <a:gd name="T9" fmla="*/ 197 h 197"/>
                <a:gd name="T10" fmla="*/ 5 w 197"/>
                <a:gd name="T11" fmla="*/ 190 h 197"/>
                <a:gd name="T12" fmla="*/ 190 w 197"/>
                <a:gd name="T13" fmla="*/ 190 h 197"/>
                <a:gd name="T14" fmla="*/ 190 w 197"/>
                <a:gd name="T15" fmla="*/ 5 h 197"/>
                <a:gd name="T16" fmla="*/ 5 w 197"/>
                <a:gd name="T17" fmla="*/ 5 h 197"/>
                <a:gd name="T18" fmla="*/ 5 w 197"/>
                <a:gd name="T19" fmla="*/ 190 h 197"/>
                <a:gd name="T20" fmla="*/ 183 w 197"/>
                <a:gd name="T21" fmla="*/ 183 h 197"/>
                <a:gd name="T22" fmla="*/ 12 w 197"/>
                <a:gd name="T23" fmla="*/ 183 h 197"/>
                <a:gd name="T24" fmla="*/ 12 w 197"/>
                <a:gd name="T25" fmla="*/ 12 h 197"/>
                <a:gd name="T26" fmla="*/ 183 w 197"/>
                <a:gd name="T27" fmla="*/ 12 h 197"/>
                <a:gd name="T28" fmla="*/ 183 w 197"/>
                <a:gd name="T29" fmla="*/ 183 h 197"/>
                <a:gd name="T30" fmla="*/ 18 w 197"/>
                <a:gd name="T31" fmla="*/ 178 h 197"/>
                <a:gd name="T32" fmla="*/ 178 w 197"/>
                <a:gd name="T33" fmla="*/ 178 h 197"/>
                <a:gd name="T34" fmla="*/ 178 w 197"/>
                <a:gd name="T35" fmla="*/ 18 h 197"/>
                <a:gd name="T36" fmla="*/ 18 w 197"/>
                <a:gd name="T37" fmla="*/ 18 h 197"/>
                <a:gd name="T38" fmla="*/ 18 w 197"/>
                <a:gd name="T39" fmla="*/ 17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97">
                  <a:moveTo>
                    <a:pt x="197" y="197"/>
                  </a:moveTo>
                  <a:lnTo>
                    <a:pt x="0" y="197"/>
                  </a:lnTo>
                  <a:lnTo>
                    <a:pt x="0" y="0"/>
                  </a:lnTo>
                  <a:lnTo>
                    <a:pt x="197" y="0"/>
                  </a:lnTo>
                  <a:lnTo>
                    <a:pt x="197" y="197"/>
                  </a:lnTo>
                  <a:close/>
                  <a:moveTo>
                    <a:pt x="5" y="190"/>
                  </a:moveTo>
                  <a:lnTo>
                    <a:pt x="190" y="190"/>
                  </a:lnTo>
                  <a:lnTo>
                    <a:pt x="190" y="5"/>
                  </a:lnTo>
                  <a:lnTo>
                    <a:pt x="5" y="5"/>
                  </a:lnTo>
                  <a:lnTo>
                    <a:pt x="5" y="190"/>
                  </a:lnTo>
                  <a:close/>
                  <a:moveTo>
                    <a:pt x="183" y="183"/>
                  </a:moveTo>
                  <a:lnTo>
                    <a:pt x="12" y="183"/>
                  </a:lnTo>
                  <a:lnTo>
                    <a:pt x="12" y="12"/>
                  </a:lnTo>
                  <a:lnTo>
                    <a:pt x="183" y="12"/>
                  </a:lnTo>
                  <a:lnTo>
                    <a:pt x="183" y="183"/>
                  </a:lnTo>
                  <a:close/>
                  <a:moveTo>
                    <a:pt x="18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18" y="18"/>
                  </a:lnTo>
                  <a:lnTo>
                    <a:pt x="18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79"/>
            <p:cNvSpPr>
              <a:spLocks noChangeArrowheads="1"/>
            </p:cNvSpPr>
            <p:nvPr/>
          </p:nvSpPr>
          <p:spPr bwMode="auto">
            <a:xfrm>
              <a:off x="9488488" y="5765800"/>
              <a:ext cx="17463" cy="2794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0"/>
            <p:cNvSpPr>
              <a:spLocks noEditPoints="1"/>
            </p:cNvSpPr>
            <p:nvPr/>
          </p:nvSpPr>
          <p:spPr bwMode="auto">
            <a:xfrm>
              <a:off x="9480551" y="5762625"/>
              <a:ext cx="33338" cy="287338"/>
            </a:xfrm>
            <a:custGeom>
              <a:avLst/>
              <a:gdLst>
                <a:gd name="T0" fmla="*/ 21 w 21"/>
                <a:gd name="T1" fmla="*/ 181 h 181"/>
                <a:gd name="T2" fmla="*/ 0 w 21"/>
                <a:gd name="T3" fmla="*/ 181 h 181"/>
                <a:gd name="T4" fmla="*/ 0 w 21"/>
                <a:gd name="T5" fmla="*/ 0 h 181"/>
                <a:gd name="T6" fmla="*/ 21 w 21"/>
                <a:gd name="T7" fmla="*/ 0 h 181"/>
                <a:gd name="T8" fmla="*/ 21 w 21"/>
                <a:gd name="T9" fmla="*/ 181 h 181"/>
                <a:gd name="T10" fmla="*/ 7 w 21"/>
                <a:gd name="T11" fmla="*/ 174 h 181"/>
                <a:gd name="T12" fmla="*/ 14 w 21"/>
                <a:gd name="T13" fmla="*/ 174 h 181"/>
                <a:gd name="T14" fmla="*/ 14 w 21"/>
                <a:gd name="T15" fmla="*/ 7 h 181"/>
                <a:gd name="T16" fmla="*/ 7 w 21"/>
                <a:gd name="T17" fmla="*/ 7 h 181"/>
                <a:gd name="T18" fmla="*/ 7 w 21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81">
                  <a:moveTo>
                    <a:pt x="21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181"/>
                  </a:lnTo>
                  <a:close/>
                  <a:moveTo>
                    <a:pt x="7" y="174"/>
                  </a:moveTo>
                  <a:lnTo>
                    <a:pt x="14" y="174"/>
                  </a:lnTo>
                  <a:lnTo>
                    <a:pt x="14" y="7"/>
                  </a:lnTo>
                  <a:lnTo>
                    <a:pt x="7" y="7"/>
                  </a:lnTo>
                  <a:lnTo>
                    <a:pt x="7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9369426" y="5897563"/>
              <a:ext cx="277813" cy="1746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9364663" y="5889625"/>
              <a:ext cx="287338" cy="33338"/>
            </a:xfrm>
            <a:custGeom>
              <a:avLst/>
              <a:gdLst>
                <a:gd name="T0" fmla="*/ 181 w 181"/>
                <a:gd name="T1" fmla="*/ 21 h 21"/>
                <a:gd name="T2" fmla="*/ 0 w 181"/>
                <a:gd name="T3" fmla="*/ 21 h 21"/>
                <a:gd name="T4" fmla="*/ 0 w 181"/>
                <a:gd name="T5" fmla="*/ 0 h 21"/>
                <a:gd name="T6" fmla="*/ 181 w 181"/>
                <a:gd name="T7" fmla="*/ 0 h 21"/>
                <a:gd name="T8" fmla="*/ 181 w 181"/>
                <a:gd name="T9" fmla="*/ 21 h 21"/>
                <a:gd name="T10" fmla="*/ 7 w 181"/>
                <a:gd name="T11" fmla="*/ 14 h 21"/>
                <a:gd name="T12" fmla="*/ 174 w 181"/>
                <a:gd name="T13" fmla="*/ 14 h 21"/>
                <a:gd name="T14" fmla="*/ 174 w 181"/>
                <a:gd name="T15" fmla="*/ 7 h 21"/>
                <a:gd name="T16" fmla="*/ 7 w 181"/>
                <a:gd name="T17" fmla="*/ 7 h 21"/>
                <a:gd name="T18" fmla="*/ 7 w 181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1">
                  <a:moveTo>
                    <a:pt x="181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81" y="0"/>
                  </a:lnTo>
                  <a:lnTo>
                    <a:pt x="181" y="21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3"/>
            <p:cNvSpPr>
              <a:spLocks noEditPoints="1"/>
            </p:cNvSpPr>
            <p:nvPr/>
          </p:nvSpPr>
          <p:spPr bwMode="auto">
            <a:xfrm>
              <a:off x="9759951" y="6161088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2 w 94"/>
                <a:gd name="T11" fmla="*/ 80 h 94"/>
                <a:gd name="T12" fmla="*/ 80 w 94"/>
                <a:gd name="T13" fmla="*/ 80 h 94"/>
                <a:gd name="T14" fmla="*/ 80 w 94"/>
                <a:gd name="T15" fmla="*/ 12 h 94"/>
                <a:gd name="T16" fmla="*/ 12 w 94"/>
                <a:gd name="T17" fmla="*/ 12 h 94"/>
                <a:gd name="T18" fmla="*/ 12 w 94"/>
                <a:gd name="T19" fmla="*/ 8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2" y="80"/>
                  </a:moveTo>
                  <a:lnTo>
                    <a:pt x="80" y="80"/>
                  </a:lnTo>
                  <a:lnTo>
                    <a:pt x="80" y="12"/>
                  </a:lnTo>
                  <a:lnTo>
                    <a:pt x="12" y="12"/>
                  </a:lnTo>
                  <a:lnTo>
                    <a:pt x="12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4"/>
            <p:cNvSpPr>
              <a:spLocks noEditPoints="1"/>
            </p:cNvSpPr>
            <p:nvPr/>
          </p:nvSpPr>
          <p:spPr bwMode="auto">
            <a:xfrm>
              <a:off x="9753601" y="6154738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4 h 100"/>
                <a:gd name="T12" fmla="*/ 93 w 100"/>
                <a:gd name="T13" fmla="*/ 94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4 h 100"/>
                <a:gd name="T20" fmla="*/ 87 w 100"/>
                <a:gd name="T21" fmla="*/ 87 h 100"/>
                <a:gd name="T22" fmla="*/ 13 w 100"/>
                <a:gd name="T23" fmla="*/ 87 h 100"/>
                <a:gd name="T24" fmla="*/ 13 w 100"/>
                <a:gd name="T25" fmla="*/ 14 h 100"/>
                <a:gd name="T26" fmla="*/ 87 w 100"/>
                <a:gd name="T27" fmla="*/ 14 h 100"/>
                <a:gd name="T28" fmla="*/ 87 w 100"/>
                <a:gd name="T29" fmla="*/ 87 h 100"/>
                <a:gd name="T30" fmla="*/ 20 w 100"/>
                <a:gd name="T31" fmla="*/ 82 h 100"/>
                <a:gd name="T32" fmla="*/ 82 w 100"/>
                <a:gd name="T33" fmla="*/ 82 h 100"/>
                <a:gd name="T34" fmla="*/ 82 w 100"/>
                <a:gd name="T35" fmla="*/ 20 h 100"/>
                <a:gd name="T36" fmla="*/ 20 w 100"/>
                <a:gd name="T37" fmla="*/ 20 h 100"/>
                <a:gd name="T38" fmla="*/ 20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3" y="87"/>
                  </a:lnTo>
                  <a:lnTo>
                    <a:pt x="13" y="14"/>
                  </a:lnTo>
                  <a:lnTo>
                    <a:pt x="87" y="14"/>
                  </a:lnTo>
                  <a:lnTo>
                    <a:pt x="87" y="87"/>
                  </a:lnTo>
                  <a:close/>
                  <a:moveTo>
                    <a:pt x="20" y="82"/>
                  </a:moveTo>
                  <a:lnTo>
                    <a:pt x="82" y="82"/>
                  </a:lnTo>
                  <a:lnTo>
                    <a:pt x="82" y="20"/>
                  </a:lnTo>
                  <a:lnTo>
                    <a:pt x="20" y="20"/>
                  </a:lnTo>
                  <a:lnTo>
                    <a:pt x="20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5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6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7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8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9"/>
            <p:cNvSpPr>
              <a:spLocks/>
            </p:cNvSpPr>
            <p:nvPr/>
          </p:nvSpPr>
          <p:spPr bwMode="auto">
            <a:xfrm>
              <a:off x="5202238" y="2906713"/>
              <a:ext cx="5262563" cy="3951288"/>
            </a:xfrm>
            <a:custGeom>
              <a:avLst/>
              <a:gdLst>
                <a:gd name="T0" fmla="*/ 1445 w 1451"/>
                <a:gd name="T1" fmla="*/ 1089 h 1089"/>
                <a:gd name="T2" fmla="*/ 6 w 1451"/>
                <a:gd name="T3" fmla="*/ 1089 h 1089"/>
                <a:gd name="T4" fmla="*/ 0 w 1451"/>
                <a:gd name="T5" fmla="*/ 1083 h 1089"/>
                <a:gd name="T6" fmla="*/ 6 w 1451"/>
                <a:gd name="T7" fmla="*/ 1078 h 1089"/>
                <a:gd name="T8" fmla="*/ 1439 w 1451"/>
                <a:gd name="T9" fmla="*/ 1078 h 1089"/>
                <a:gd name="T10" fmla="*/ 1439 w 1451"/>
                <a:gd name="T11" fmla="*/ 6 h 1089"/>
                <a:gd name="T12" fmla="*/ 1445 w 1451"/>
                <a:gd name="T13" fmla="*/ 0 h 1089"/>
                <a:gd name="T14" fmla="*/ 1451 w 1451"/>
                <a:gd name="T15" fmla="*/ 6 h 1089"/>
                <a:gd name="T16" fmla="*/ 1451 w 1451"/>
                <a:gd name="T17" fmla="*/ 1083 h 1089"/>
                <a:gd name="T18" fmla="*/ 1445 w 1451"/>
                <a:gd name="T19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1" h="1089">
                  <a:moveTo>
                    <a:pt x="1445" y="1089"/>
                  </a:moveTo>
                  <a:cubicBezTo>
                    <a:pt x="6" y="1089"/>
                    <a:pt x="6" y="1089"/>
                    <a:pt x="6" y="1089"/>
                  </a:cubicBezTo>
                  <a:cubicBezTo>
                    <a:pt x="3" y="1089"/>
                    <a:pt x="0" y="1086"/>
                    <a:pt x="0" y="1083"/>
                  </a:cubicBezTo>
                  <a:cubicBezTo>
                    <a:pt x="0" y="1080"/>
                    <a:pt x="3" y="1078"/>
                    <a:pt x="6" y="1078"/>
                  </a:cubicBezTo>
                  <a:cubicBezTo>
                    <a:pt x="1439" y="1078"/>
                    <a:pt x="1439" y="1078"/>
                    <a:pt x="1439" y="1078"/>
                  </a:cubicBezTo>
                  <a:cubicBezTo>
                    <a:pt x="1439" y="6"/>
                    <a:pt x="1439" y="6"/>
                    <a:pt x="1439" y="6"/>
                  </a:cubicBezTo>
                  <a:cubicBezTo>
                    <a:pt x="1439" y="3"/>
                    <a:pt x="1442" y="0"/>
                    <a:pt x="1445" y="0"/>
                  </a:cubicBezTo>
                  <a:cubicBezTo>
                    <a:pt x="1448" y="0"/>
                    <a:pt x="1451" y="3"/>
                    <a:pt x="1451" y="6"/>
                  </a:cubicBezTo>
                  <a:cubicBezTo>
                    <a:pt x="1451" y="1083"/>
                    <a:pt x="1451" y="1083"/>
                    <a:pt x="1451" y="1083"/>
                  </a:cubicBezTo>
                  <a:cubicBezTo>
                    <a:pt x="1451" y="1086"/>
                    <a:pt x="1448" y="1089"/>
                    <a:pt x="1445" y="108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6220" y="48020"/>
            <a:ext cx="5023883" cy="4564541"/>
            <a:chOff x="87313" y="123825"/>
            <a:chExt cx="5799138" cy="5268913"/>
          </a:xfrm>
        </p:grpSpPr>
        <p:sp>
          <p:nvSpPr>
            <p:cNvPr id="37" name="Freeform 90"/>
            <p:cNvSpPr>
              <a:spLocks noEditPoints="1"/>
            </p:cNvSpPr>
            <p:nvPr/>
          </p:nvSpPr>
          <p:spPr bwMode="auto">
            <a:xfrm>
              <a:off x="233363" y="27305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1 h 176"/>
                <a:gd name="T12" fmla="*/ 13 w 178"/>
                <a:gd name="T13" fmla="*/ 11 h 176"/>
                <a:gd name="T14" fmla="*/ 13 w 178"/>
                <a:gd name="T15" fmla="*/ 164 h 176"/>
                <a:gd name="T16" fmla="*/ 164 w 178"/>
                <a:gd name="T17" fmla="*/ 164 h 176"/>
                <a:gd name="T18" fmla="*/ 164 w 178"/>
                <a:gd name="T19" fmla="*/ 1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1"/>
                  </a:moveTo>
                  <a:lnTo>
                    <a:pt x="13" y="11"/>
                  </a:lnTo>
                  <a:lnTo>
                    <a:pt x="13" y="164"/>
                  </a:lnTo>
                  <a:lnTo>
                    <a:pt x="164" y="164"/>
                  </a:lnTo>
                  <a:lnTo>
                    <a:pt x="164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1"/>
            <p:cNvSpPr>
              <a:spLocks noEditPoints="1"/>
            </p:cNvSpPr>
            <p:nvPr/>
          </p:nvSpPr>
          <p:spPr bwMode="auto">
            <a:xfrm>
              <a:off x="225426" y="265113"/>
              <a:ext cx="298450" cy="293688"/>
            </a:xfrm>
            <a:custGeom>
              <a:avLst/>
              <a:gdLst>
                <a:gd name="T0" fmla="*/ 188 w 188"/>
                <a:gd name="T1" fmla="*/ 185 h 185"/>
                <a:gd name="T2" fmla="*/ 0 w 188"/>
                <a:gd name="T3" fmla="*/ 185 h 185"/>
                <a:gd name="T4" fmla="*/ 0 w 188"/>
                <a:gd name="T5" fmla="*/ 0 h 185"/>
                <a:gd name="T6" fmla="*/ 188 w 188"/>
                <a:gd name="T7" fmla="*/ 0 h 185"/>
                <a:gd name="T8" fmla="*/ 188 w 188"/>
                <a:gd name="T9" fmla="*/ 185 h 185"/>
                <a:gd name="T10" fmla="*/ 9 w 188"/>
                <a:gd name="T11" fmla="*/ 176 h 185"/>
                <a:gd name="T12" fmla="*/ 178 w 188"/>
                <a:gd name="T13" fmla="*/ 176 h 185"/>
                <a:gd name="T14" fmla="*/ 178 w 188"/>
                <a:gd name="T15" fmla="*/ 9 h 185"/>
                <a:gd name="T16" fmla="*/ 9 w 188"/>
                <a:gd name="T17" fmla="*/ 9 h 185"/>
                <a:gd name="T18" fmla="*/ 9 w 188"/>
                <a:gd name="T19" fmla="*/ 176 h 185"/>
                <a:gd name="T20" fmla="*/ 174 w 188"/>
                <a:gd name="T21" fmla="*/ 174 h 185"/>
                <a:gd name="T22" fmla="*/ 14 w 188"/>
                <a:gd name="T23" fmla="*/ 174 h 185"/>
                <a:gd name="T24" fmla="*/ 14 w 188"/>
                <a:gd name="T25" fmla="*/ 12 h 185"/>
                <a:gd name="T26" fmla="*/ 174 w 188"/>
                <a:gd name="T27" fmla="*/ 12 h 185"/>
                <a:gd name="T28" fmla="*/ 174 w 188"/>
                <a:gd name="T29" fmla="*/ 174 h 185"/>
                <a:gd name="T30" fmla="*/ 23 w 188"/>
                <a:gd name="T31" fmla="*/ 165 h 185"/>
                <a:gd name="T32" fmla="*/ 165 w 188"/>
                <a:gd name="T33" fmla="*/ 165 h 185"/>
                <a:gd name="T34" fmla="*/ 165 w 188"/>
                <a:gd name="T35" fmla="*/ 21 h 185"/>
                <a:gd name="T36" fmla="*/ 23 w 188"/>
                <a:gd name="T37" fmla="*/ 21 h 185"/>
                <a:gd name="T38" fmla="*/ 23 w 188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8" h="185">
                  <a:moveTo>
                    <a:pt x="188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8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2"/>
                  </a:lnTo>
                  <a:lnTo>
                    <a:pt x="174" y="12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1"/>
                  </a:lnTo>
                  <a:lnTo>
                    <a:pt x="23" y="21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2"/>
            <p:cNvSpPr>
              <a:spLocks noEditPoints="1"/>
            </p:cNvSpPr>
            <p:nvPr/>
          </p:nvSpPr>
          <p:spPr bwMode="auto">
            <a:xfrm>
              <a:off x="498476" y="53340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2 h 176"/>
                <a:gd name="T12" fmla="*/ 13 w 178"/>
                <a:gd name="T13" fmla="*/ 12 h 176"/>
                <a:gd name="T14" fmla="*/ 13 w 178"/>
                <a:gd name="T15" fmla="*/ 163 h 176"/>
                <a:gd name="T16" fmla="*/ 164 w 178"/>
                <a:gd name="T17" fmla="*/ 163 h 176"/>
                <a:gd name="T18" fmla="*/ 164 w 178"/>
                <a:gd name="T19" fmla="*/ 1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2"/>
                  </a:moveTo>
                  <a:lnTo>
                    <a:pt x="13" y="12"/>
                  </a:lnTo>
                  <a:lnTo>
                    <a:pt x="13" y="163"/>
                  </a:lnTo>
                  <a:lnTo>
                    <a:pt x="164" y="163"/>
                  </a:lnTo>
                  <a:lnTo>
                    <a:pt x="164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3"/>
            <p:cNvSpPr>
              <a:spLocks noEditPoints="1"/>
            </p:cNvSpPr>
            <p:nvPr/>
          </p:nvSpPr>
          <p:spPr bwMode="auto">
            <a:xfrm>
              <a:off x="490538" y="527050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1 h 185"/>
                <a:gd name="T22" fmla="*/ 14 w 187"/>
                <a:gd name="T23" fmla="*/ 171 h 185"/>
                <a:gd name="T24" fmla="*/ 14 w 187"/>
                <a:gd name="T25" fmla="*/ 11 h 185"/>
                <a:gd name="T26" fmla="*/ 174 w 187"/>
                <a:gd name="T27" fmla="*/ 11 h 185"/>
                <a:gd name="T28" fmla="*/ 174 w 187"/>
                <a:gd name="T29" fmla="*/ 171 h 185"/>
                <a:gd name="T30" fmla="*/ 23 w 187"/>
                <a:gd name="T31" fmla="*/ 162 h 185"/>
                <a:gd name="T32" fmla="*/ 164 w 187"/>
                <a:gd name="T33" fmla="*/ 162 h 185"/>
                <a:gd name="T34" fmla="*/ 164 w 187"/>
                <a:gd name="T35" fmla="*/ 20 h 185"/>
                <a:gd name="T36" fmla="*/ 23 w 187"/>
                <a:gd name="T37" fmla="*/ 20 h 185"/>
                <a:gd name="T38" fmla="*/ 23 w 187"/>
                <a:gd name="T39" fmla="*/ 16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1"/>
                  </a:moveTo>
                  <a:lnTo>
                    <a:pt x="14" y="171"/>
                  </a:lnTo>
                  <a:lnTo>
                    <a:pt x="14" y="11"/>
                  </a:lnTo>
                  <a:lnTo>
                    <a:pt x="174" y="11"/>
                  </a:lnTo>
                  <a:lnTo>
                    <a:pt x="174" y="171"/>
                  </a:lnTo>
                  <a:close/>
                  <a:moveTo>
                    <a:pt x="23" y="162"/>
                  </a:moveTo>
                  <a:lnTo>
                    <a:pt x="164" y="162"/>
                  </a:lnTo>
                  <a:lnTo>
                    <a:pt x="164" y="20"/>
                  </a:lnTo>
                  <a:lnTo>
                    <a:pt x="23" y="20"/>
                  </a:lnTo>
                  <a:lnTo>
                    <a:pt x="23" y="16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4"/>
            <p:cNvSpPr>
              <a:spLocks noEditPoints="1"/>
            </p:cNvSpPr>
            <p:nvPr/>
          </p:nvSpPr>
          <p:spPr bwMode="auto">
            <a:xfrm>
              <a:off x="762001" y="414338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3 w 87"/>
                <a:gd name="T11" fmla="*/ 11 h 87"/>
                <a:gd name="T12" fmla="*/ 12 w 87"/>
                <a:gd name="T13" fmla="*/ 11 h 87"/>
                <a:gd name="T14" fmla="*/ 12 w 87"/>
                <a:gd name="T15" fmla="*/ 73 h 87"/>
                <a:gd name="T16" fmla="*/ 73 w 87"/>
                <a:gd name="T17" fmla="*/ 73 h 87"/>
                <a:gd name="T18" fmla="*/ 73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3" y="11"/>
                  </a:moveTo>
                  <a:lnTo>
                    <a:pt x="12" y="11"/>
                  </a:lnTo>
                  <a:lnTo>
                    <a:pt x="12" y="73"/>
                  </a:lnTo>
                  <a:lnTo>
                    <a:pt x="73" y="73"/>
                  </a:lnTo>
                  <a:lnTo>
                    <a:pt x="73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5"/>
            <p:cNvSpPr>
              <a:spLocks noEditPoints="1"/>
            </p:cNvSpPr>
            <p:nvPr/>
          </p:nvSpPr>
          <p:spPr bwMode="auto">
            <a:xfrm>
              <a:off x="755651" y="406400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10 h 96"/>
                <a:gd name="T16" fmla="*/ 9 w 96"/>
                <a:gd name="T17" fmla="*/ 10 h 96"/>
                <a:gd name="T18" fmla="*/ 9 w 96"/>
                <a:gd name="T19" fmla="*/ 87 h 96"/>
                <a:gd name="T20" fmla="*/ 82 w 96"/>
                <a:gd name="T21" fmla="*/ 83 h 96"/>
                <a:gd name="T22" fmla="*/ 11 w 96"/>
                <a:gd name="T23" fmla="*/ 83 h 96"/>
                <a:gd name="T24" fmla="*/ 11 w 96"/>
                <a:gd name="T25" fmla="*/ 12 h 96"/>
                <a:gd name="T26" fmla="*/ 82 w 96"/>
                <a:gd name="T27" fmla="*/ 12 h 96"/>
                <a:gd name="T28" fmla="*/ 82 w 96"/>
                <a:gd name="T29" fmla="*/ 83 h 96"/>
                <a:gd name="T30" fmla="*/ 20 w 96"/>
                <a:gd name="T31" fmla="*/ 74 h 96"/>
                <a:gd name="T32" fmla="*/ 73 w 96"/>
                <a:gd name="T33" fmla="*/ 74 h 96"/>
                <a:gd name="T34" fmla="*/ 73 w 96"/>
                <a:gd name="T35" fmla="*/ 21 h 96"/>
                <a:gd name="T36" fmla="*/ 20 w 96"/>
                <a:gd name="T37" fmla="*/ 21 h 96"/>
                <a:gd name="T38" fmla="*/ 20 w 96"/>
                <a:gd name="T39" fmla="*/ 7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10"/>
                  </a:lnTo>
                  <a:lnTo>
                    <a:pt x="9" y="10"/>
                  </a:lnTo>
                  <a:lnTo>
                    <a:pt x="9" y="87"/>
                  </a:lnTo>
                  <a:close/>
                  <a:moveTo>
                    <a:pt x="82" y="83"/>
                  </a:moveTo>
                  <a:lnTo>
                    <a:pt x="11" y="83"/>
                  </a:lnTo>
                  <a:lnTo>
                    <a:pt x="11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0" y="74"/>
                  </a:moveTo>
                  <a:lnTo>
                    <a:pt x="73" y="74"/>
                  </a:lnTo>
                  <a:lnTo>
                    <a:pt x="73" y="21"/>
                  </a:lnTo>
                  <a:lnTo>
                    <a:pt x="20" y="21"/>
                  </a:lnTo>
                  <a:lnTo>
                    <a:pt x="20" y="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6"/>
            <p:cNvSpPr>
              <a:spLocks noEditPoints="1"/>
            </p:cNvSpPr>
            <p:nvPr/>
          </p:nvSpPr>
          <p:spPr bwMode="auto">
            <a:xfrm>
              <a:off x="377826" y="798513"/>
              <a:ext cx="138113" cy="134938"/>
            </a:xfrm>
            <a:custGeom>
              <a:avLst/>
              <a:gdLst>
                <a:gd name="T0" fmla="*/ 0 w 87"/>
                <a:gd name="T1" fmla="*/ 0 h 85"/>
                <a:gd name="T2" fmla="*/ 87 w 87"/>
                <a:gd name="T3" fmla="*/ 0 h 85"/>
                <a:gd name="T4" fmla="*/ 87 w 87"/>
                <a:gd name="T5" fmla="*/ 85 h 85"/>
                <a:gd name="T6" fmla="*/ 0 w 87"/>
                <a:gd name="T7" fmla="*/ 85 h 85"/>
                <a:gd name="T8" fmla="*/ 0 w 87"/>
                <a:gd name="T9" fmla="*/ 0 h 85"/>
                <a:gd name="T10" fmla="*/ 73 w 87"/>
                <a:gd name="T11" fmla="*/ 12 h 85"/>
                <a:gd name="T12" fmla="*/ 14 w 87"/>
                <a:gd name="T13" fmla="*/ 12 h 85"/>
                <a:gd name="T14" fmla="*/ 14 w 87"/>
                <a:gd name="T15" fmla="*/ 73 h 85"/>
                <a:gd name="T16" fmla="*/ 73 w 87"/>
                <a:gd name="T17" fmla="*/ 73 h 85"/>
                <a:gd name="T18" fmla="*/ 73 w 87"/>
                <a:gd name="T19" fmla="*/ 1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0" y="0"/>
                  </a:moveTo>
                  <a:lnTo>
                    <a:pt x="87" y="0"/>
                  </a:lnTo>
                  <a:lnTo>
                    <a:pt x="87" y="85"/>
                  </a:lnTo>
                  <a:lnTo>
                    <a:pt x="0" y="85"/>
                  </a:lnTo>
                  <a:lnTo>
                    <a:pt x="0" y="0"/>
                  </a:lnTo>
                  <a:close/>
                  <a:moveTo>
                    <a:pt x="73" y="12"/>
                  </a:moveTo>
                  <a:lnTo>
                    <a:pt x="14" y="12"/>
                  </a:lnTo>
                  <a:lnTo>
                    <a:pt x="14" y="73"/>
                  </a:lnTo>
                  <a:lnTo>
                    <a:pt x="73" y="73"/>
                  </a:lnTo>
                  <a:lnTo>
                    <a:pt x="73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371476" y="7921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6 w 96"/>
                <a:gd name="T13" fmla="*/ 84 h 93"/>
                <a:gd name="T14" fmla="*/ 86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3 w 96"/>
                <a:gd name="T23" fmla="*/ 82 h 93"/>
                <a:gd name="T24" fmla="*/ 13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2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2 w 96"/>
                <a:gd name="T37" fmla="*/ 20 h 93"/>
                <a:gd name="T38" fmla="*/ 22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6" y="84"/>
                  </a:lnTo>
                  <a:lnTo>
                    <a:pt x="86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3" y="82"/>
                  </a:lnTo>
                  <a:lnTo>
                    <a:pt x="13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2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2" y="20"/>
                  </a:lnTo>
                  <a:lnTo>
                    <a:pt x="22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8"/>
            <p:cNvSpPr>
              <a:spLocks noEditPoints="1"/>
            </p:cNvSpPr>
            <p:nvPr/>
          </p:nvSpPr>
          <p:spPr bwMode="auto">
            <a:xfrm>
              <a:off x="95251" y="131763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5 w 87"/>
                <a:gd name="T11" fmla="*/ 11 h 87"/>
                <a:gd name="T12" fmla="*/ 14 w 87"/>
                <a:gd name="T13" fmla="*/ 11 h 87"/>
                <a:gd name="T14" fmla="*/ 14 w 87"/>
                <a:gd name="T15" fmla="*/ 73 h 87"/>
                <a:gd name="T16" fmla="*/ 75 w 87"/>
                <a:gd name="T17" fmla="*/ 73 h 87"/>
                <a:gd name="T18" fmla="*/ 75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5" y="11"/>
                  </a:moveTo>
                  <a:lnTo>
                    <a:pt x="14" y="11"/>
                  </a:lnTo>
                  <a:lnTo>
                    <a:pt x="14" y="73"/>
                  </a:lnTo>
                  <a:lnTo>
                    <a:pt x="75" y="73"/>
                  </a:lnTo>
                  <a:lnTo>
                    <a:pt x="75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9"/>
            <p:cNvSpPr>
              <a:spLocks noEditPoints="1"/>
            </p:cNvSpPr>
            <p:nvPr/>
          </p:nvSpPr>
          <p:spPr bwMode="auto">
            <a:xfrm>
              <a:off x="87313" y="1238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3 w 96"/>
                <a:gd name="T21" fmla="*/ 82 h 96"/>
                <a:gd name="T22" fmla="*/ 14 w 96"/>
                <a:gd name="T23" fmla="*/ 82 h 96"/>
                <a:gd name="T24" fmla="*/ 14 w 96"/>
                <a:gd name="T25" fmla="*/ 12 h 96"/>
                <a:gd name="T26" fmla="*/ 83 w 96"/>
                <a:gd name="T27" fmla="*/ 12 h 96"/>
                <a:gd name="T28" fmla="*/ 83 w 96"/>
                <a:gd name="T29" fmla="*/ 82 h 96"/>
                <a:gd name="T30" fmla="*/ 23 w 96"/>
                <a:gd name="T31" fmla="*/ 73 h 96"/>
                <a:gd name="T32" fmla="*/ 76 w 96"/>
                <a:gd name="T33" fmla="*/ 73 h 96"/>
                <a:gd name="T34" fmla="*/ 76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3" y="82"/>
                  </a:moveTo>
                  <a:lnTo>
                    <a:pt x="14" y="82"/>
                  </a:lnTo>
                  <a:lnTo>
                    <a:pt x="14" y="12"/>
                  </a:lnTo>
                  <a:lnTo>
                    <a:pt x="83" y="12"/>
                  </a:lnTo>
                  <a:lnTo>
                    <a:pt x="83" y="82"/>
                  </a:lnTo>
                  <a:close/>
                  <a:moveTo>
                    <a:pt x="23" y="73"/>
                  </a:moveTo>
                  <a:lnTo>
                    <a:pt x="76" y="73"/>
                  </a:lnTo>
                  <a:lnTo>
                    <a:pt x="76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0"/>
            <p:cNvSpPr>
              <a:spLocks noEditPoints="1"/>
            </p:cNvSpPr>
            <p:nvPr/>
          </p:nvSpPr>
          <p:spPr bwMode="auto">
            <a:xfrm>
              <a:off x="885826" y="919163"/>
              <a:ext cx="547688" cy="544513"/>
            </a:xfrm>
            <a:custGeom>
              <a:avLst/>
              <a:gdLst>
                <a:gd name="T0" fmla="*/ 0 w 345"/>
                <a:gd name="T1" fmla="*/ 0 h 343"/>
                <a:gd name="T2" fmla="*/ 345 w 345"/>
                <a:gd name="T3" fmla="*/ 0 h 343"/>
                <a:gd name="T4" fmla="*/ 345 w 345"/>
                <a:gd name="T5" fmla="*/ 343 h 343"/>
                <a:gd name="T6" fmla="*/ 0 w 345"/>
                <a:gd name="T7" fmla="*/ 343 h 343"/>
                <a:gd name="T8" fmla="*/ 0 w 345"/>
                <a:gd name="T9" fmla="*/ 0 h 343"/>
                <a:gd name="T10" fmla="*/ 331 w 345"/>
                <a:gd name="T11" fmla="*/ 11 h 343"/>
                <a:gd name="T12" fmla="*/ 14 w 345"/>
                <a:gd name="T13" fmla="*/ 11 h 343"/>
                <a:gd name="T14" fmla="*/ 14 w 345"/>
                <a:gd name="T15" fmla="*/ 329 h 343"/>
                <a:gd name="T16" fmla="*/ 331 w 345"/>
                <a:gd name="T17" fmla="*/ 329 h 343"/>
                <a:gd name="T18" fmla="*/ 331 w 345"/>
                <a:gd name="T19" fmla="*/ 1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343">
                  <a:moveTo>
                    <a:pt x="0" y="0"/>
                  </a:moveTo>
                  <a:lnTo>
                    <a:pt x="345" y="0"/>
                  </a:lnTo>
                  <a:lnTo>
                    <a:pt x="345" y="343"/>
                  </a:lnTo>
                  <a:lnTo>
                    <a:pt x="0" y="343"/>
                  </a:lnTo>
                  <a:lnTo>
                    <a:pt x="0" y="0"/>
                  </a:lnTo>
                  <a:close/>
                  <a:moveTo>
                    <a:pt x="331" y="11"/>
                  </a:moveTo>
                  <a:lnTo>
                    <a:pt x="14" y="11"/>
                  </a:lnTo>
                  <a:lnTo>
                    <a:pt x="14" y="329"/>
                  </a:lnTo>
                  <a:lnTo>
                    <a:pt x="331" y="329"/>
                  </a:lnTo>
                  <a:lnTo>
                    <a:pt x="331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1"/>
            <p:cNvSpPr>
              <a:spLocks noEditPoints="1"/>
            </p:cNvSpPr>
            <p:nvPr/>
          </p:nvSpPr>
          <p:spPr bwMode="auto">
            <a:xfrm>
              <a:off x="882651" y="911225"/>
              <a:ext cx="554038" cy="558800"/>
            </a:xfrm>
            <a:custGeom>
              <a:avLst/>
              <a:gdLst>
                <a:gd name="T0" fmla="*/ 349 w 349"/>
                <a:gd name="T1" fmla="*/ 352 h 352"/>
                <a:gd name="T2" fmla="*/ 0 w 349"/>
                <a:gd name="T3" fmla="*/ 352 h 352"/>
                <a:gd name="T4" fmla="*/ 0 w 349"/>
                <a:gd name="T5" fmla="*/ 0 h 352"/>
                <a:gd name="T6" fmla="*/ 349 w 349"/>
                <a:gd name="T7" fmla="*/ 0 h 352"/>
                <a:gd name="T8" fmla="*/ 349 w 349"/>
                <a:gd name="T9" fmla="*/ 352 h 352"/>
                <a:gd name="T10" fmla="*/ 7 w 349"/>
                <a:gd name="T11" fmla="*/ 345 h 352"/>
                <a:gd name="T12" fmla="*/ 342 w 349"/>
                <a:gd name="T13" fmla="*/ 345 h 352"/>
                <a:gd name="T14" fmla="*/ 342 w 349"/>
                <a:gd name="T15" fmla="*/ 7 h 352"/>
                <a:gd name="T16" fmla="*/ 7 w 349"/>
                <a:gd name="T17" fmla="*/ 7 h 352"/>
                <a:gd name="T18" fmla="*/ 7 w 349"/>
                <a:gd name="T19" fmla="*/ 345 h 352"/>
                <a:gd name="T20" fmla="*/ 336 w 349"/>
                <a:gd name="T21" fmla="*/ 338 h 352"/>
                <a:gd name="T22" fmla="*/ 11 w 349"/>
                <a:gd name="T23" fmla="*/ 338 h 352"/>
                <a:gd name="T24" fmla="*/ 11 w 349"/>
                <a:gd name="T25" fmla="*/ 14 h 352"/>
                <a:gd name="T26" fmla="*/ 336 w 349"/>
                <a:gd name="T27" fmla="*/ 14 h 352"/>
                <a:gd name="T28" fmla="*/ 336 w 349"/>
                <a:gd name="T29" fmla="*/ 338 h 352"/>
                <a:gd name="T30" fmla="*/ 18 w 349"/>
                <a:gd name="T31" fmla="*/ 332 h 352"/>
                <a:gd name="T32" fmla="*/ 331 w 349"/>
                <a:gd name="T33" fmla="*/ 332 h 352"/>
                <a:gd name="T34" fmla="*/ 331 w 349"/>
                <a:gd name="T35" fmla="*/ 21 h 352"/>
                <a:gd name="T36" fmla="*/ 18 w 349"/>
                <a:gd name="T37" fmla="*/ 21 h 352"/>
                <a:gd name="T38" fmla="*/ 18 w 349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9" h="352">
                  <a:moveTo>
                    <a:pt x="349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352"/>
                  </a:lnTo>
                  <a:close/>
                  <a:moveTo>
                    <a:pt x="7" y="345"/>
                  </a:moveTo>
                  <a:lnTo>
                    <a:pt x="342" y="345"/>
                  </a:lnTo>
                  <a:lnTo>
                    <a:pt x="342" y="7"/>
                  </a:lnTo>
                  <a:lnTo>
                    <a:pt x="7" y="7"/>
                  </a:lnTo>
                  <a:lnTo>
                    <a:pt x="7" y="345"/>
                  </a:lnTo>
                  <a:close/>
                  <a:moveTo>
                    <a:pt x="336" y="338"/>
                  </a:moveTo>
                  <a:lnTo>
                    <a:pt x="11" y="338"/>
                  </a:lnTo>
                  <a:lnTo>
                    <a:pt x="11" y="14"/>
                  </a:lnTo>
                  <a:lnTo>
                    <a:pt x="336" y="14"/>
                  </a:lnTo>
                  <a:lnTo>
                    <a:pt x="336" y="338"/>
                  </a:lnTo>
                  <a:close/>
                  <a:moveTo>
                    <a:pt x="18" y="332"/>
                  </a:moveTo>
                  <a:lnTo>
                    <a:pt x="331" y="332"/>
                  </a:lnTo>
                  <a:lnTo>
                    <a:pt x="331" y="21"/>
                  </a:lnTo>
                  <a:lnTo>
                    <a:pt x="18" y="21"/>
                  </a:lnTo>
                  <a:lnTo>
                    <a:pt x="18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/>
            <p:cNvSpPr>
              <a:spLocks noEditPoints="1"/>
            </p:cNvSpPr>
            <p:nvPr/>
          </p:nvSpPr>
          <p:spPr bwMode="auto">
            <a:xfrm>
              <a:off x="1009651" y="1038225"/>
              <a:ext cx="300038" cy="304800"/>
            </a:xfrm>
            <a:custGeom>
              <a:avLst/>
              <a:gdLst>
                <a:gd name="T0" fmla="*/ 0 w 189"/>
                <a:gd name="T1" fmla="*/ 0 h 192"/>
                <a:gd name="T2" fmla="*/ 189 w 189"/>
                <a:gd name="T3" fmla="*/ 0 h 192"/>
                <a:gd name="T4" fmla="*/ 189 w 189"/>
                <a:gd name="T5" fmla="*/ 192 h 192"/>
                <a:gd name="T6" fmla="*/ 0 w 189"/>
                <a:gd name="T7" fmla="*/ 192 h 192"/>
                <a:gd name="T8" fmla="*/ 0 w 189"/>
                <a:gd name="T9" fmla="*/ 0 h 192"/>
                <a:gd name="T10" fmla="*/ 178 w 189"/>
                <a:gd name="T11" fmla="*/ 14 h 192"/>
                <a:gd name="T12" fmla="*/ 11 w 189"/>
                <a:gd name="T13" fmla="*/ 14 h 192"/>
                <a:gd name="T14" fmla="*/ 11 w 189"/>
                <a:gd name="T15" fmla="*/ 178 h 192"/>
                <a:gd name="T16" fmla="*/ 178 w 189"/>
                <a:gd name="T17" fmla="*/ 178 h 192"/>
                <a:gd name="T18" fmla="*/ 178 w 189"/>
                <a:gd name="T1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92">
                  <a:moveTo>
                    <a:pt x="0" y="0"/>
                  </a:moveTo>
                  <a:lnTo>
                    <a:pt x="189" y="0"/>
                  </a:lnTo>
                  <a:lnTo>
                    <a:pt x="189" y="192"/>
                  </a:lnTo>
                  <a:lnTo>
                    <a:pt x="0" y="192"/>
                  </a:lnTo>
                  <a:lnTo>
                    <a:pt x="0" y="0"/>
                  </a:lnTo>
                  <a:close/>
                  <a:moveTo>
                    <a:pt x="178" y="14"/>
                  </a:moveTo>
                  <a:lnTo>
                    <a:pt x="11" y="14"/>
                  </a:lnTo>
                  <a:lnTo>
                    <a:pt x="11" y="178"/>
                  </a:lnTo>
                  <a:lnTo>
                    <a:pt x="178" y="178"/>
                  </a:lnTo>
                  <a:lnTo>
                    <a:pt x="178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/>
            <p:cNvSpPr>
              <a:spLocks noEditPoints="1"/>
            </p:cNvSpPr>
            <p:nvPr/>
          </p:nvSpPr>
          <p:spPr bwMode="auto">
            <a:xfrm>
              <a:off x="1001713" y="1035050"/>
              <a:ext cx="315913" cy="311150"/>
            </a:xfrm>
            <a:custGeom>
              <a:avLst/>
              <a:gdLst>
                <a:gd name="T0" fmla="*/ 199 w 199"/>
                <a:gd name="T1" fmla="*/ 196 h 196"/>
                <a:gd name="T2" fmla="*/ 0 w 199"/>
                <a:gd name="T3" fmla="*/ 196 h 196"/>
                <a:gd name="T4" fmla="*/ 0 w 199"/>
                <a:gd name="T5" fmla="*/ 0 h 196"/>
                <a:gd name="T6" fmla="*/ 199 w 199"/>
                <a:gd name="T7" fmla="*/ 0 h 196"/>
                <a:gd name="T8" fmla="*/ 199 w 199"/>
                <a:gd name="T9" fmla="*/ 196 h 196"/>
                <a:gd name="T10" fmla="*/ 7 w 199"/>
                <a:gd name="T11" fmla="*/ 190 h 196"/>
                <a:gd name="T12" fmla="*/ 192 w 199"/>
                <a:gd name="T13" fmla="*/ 190 h 196"/>
                <a:gd name="T14" fmla="*/ 192 w 199"/>
                <a:gd name="T15" fmla="*/ 4 h 196"/>
                <a:gd name="T16" fmla="*/ 7 w 199"/>
                <a:gd name="T17" fmla="*/ 4 h 196"/>
                <a:gd name="T18" fmla="*/ 7 w 199"/>
                <a:gd name="T19" fmla="*/ 190 h 196"/>
                <a:gd name="T20" fmla="*/ 185 w 199"/>
                <a:gd name="T21" fmla="*/ 183 h 196"/>
                <a:gd name="T22" fmla="*/ 14 w 199"/>
                <a:gd name="T23" fmla="*/ 183 h 196"/>
                <a:gd name="T24" fmla="*/ 14 w 199"/>
                <a:gd name="T25" fmla="*/ 11 h 196"/>
                <a:gd name="T26" fmla="*/ 185 w 199"/>
                <a:gd name="T27" fmla="*/ 11 h 196"/>
                <a:gd name="T28" fmla="*/ 185 w 199"/>
                <a:gd name="T29" fmla="*/ 183 h 196"/>
                <a:gd name="T30" fmla="*/ 21 w 199"/>
                <a:gd name="T31" fmla="*/ 178 h 196"/>
                <a:gd name="T32" fmla="*/ 178 w 199"/>
                <a:gd name="T33" fmla="*/ 178 h 196"/>
                <a:gd name="T34" fmla="*/ 178 w 199"/>
                <a:gd name="T35" fmla="*/ 18 h 196"/>
                <a:gd name="T36" fmla="*/ 21 w 199"/>
                <a:gd name="T37" fmla="*/ 18 h 196"/>
                <a:gd name="T38" fmla="*/ 21 w 199"/>
                <a:gd name="T39" fmla="*/ 17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9" h="196">
                  <a:moveTo>
                    <a:pt x="199" y="196"/>
                  </a:moveTo>
                  <a:lnTo>
                    <a:pt x="0" y="196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196"/>
                  </a:lnTo>
                  <a:close/>
                  <a:moveTo>
                    <a:pt x="7" y="190"/>
                  </a:moveTo>
                  <a:lnTo>
                    <a:pt x="192" y="190"/>
                  </a:lnTo>
                  <a:lnTo>
                    <a:pt x="192" y="4"/>
                  </a:lnTo>
                  <a:lnTo>
                    <a:pt x="7" y="4"/>
                  </a:lnTo>
                  <a:lnTo>
                    <a:pt x="7" y="190"/>
                  </a:lnTo>
                  <a:close/>
                  <a:moveTo>
                    <a:pt x="185" y="183"/>
                  </a:moveTo>
                  <a:lnTo>
                    <a:pt x="14" y="183"/>
                  </a:lnTo>
                  <a:lnTo>
                    <a:pt x="14" y="11"/>
                  </a:lnTo>
                  <a:lnTo>
                    <a:pt x="185" y="11"/>
                  </a:lnTo>
                  <a:lnTo>
                    <a:pt x="185" y="183"/>
                  </a:lnTo>
                  <a:close/>
                  <a:moveTo>
                    <a:pt x="21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21" y="18"/>
                  </a:lnTo>
                  <a:lnTo>
                    <a:pt x="21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104"/>
            <p:cNvSpPr>
              <a:spLocks noChangeArrowheads="1"/>
            </p:cNvSpPr>
            <p:nvPr/>
          </p:nvSpPr>
          <p:spPr bwMode="auto">
            <a:xfrm>
              <a:off x="1157288" y="1052513"/>
              <a:ext cx="22225" cy="276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5"/>
            <p:cNvSpPr>
              <a:spLocks noEditPoints="1"/>
            </p:cNvSpPr>
            <p:nvPr/>
          </p:nvSpPr>
          <p:spPr bwMode="auto">
            <a:xfrm>
              <a:off x="1154113" y="1049338"/>
              <a:ext cx="28575" cy="287338"/>
            </a:xfrm>
            <a:custGeom>
              <a:avLst/>
              <a:gdLst>
                <a:gd name="T0" fmla="*/ 18 w 18"/>
                <a:gd name="T1" fmla="*/ 181 h 181"/>
                <a:gd name="T2" fmla="*/ 0 w 18"/>
                <a:gd name="T3" fmla="*/ 181 h 181"/>
                <a:gd name="T4" fmla="*/ 0 w 18"/>
                <a:gd name="T5" fmla="*/ 0 h 181"/>
                <a:gd name="T6" fmla="*/ 18 w 18"/>
                <a:gd name="T7" fmla="*/ 0 h 181"/>
                <a:gd name="T8" fmla="*/ 18 w 18"/>
                <a:gd name="T9" fmla="*/ 181 h 181"/>
                <a:gd name="T10" fmla="*/ 5 w 18"/>
                <a:gd name="T11" fmla="*/ 174 h 181"/>
                <a:gd name="T12" fmla="*/ 11 w 18"/>
                <a:gd name="T13" fmla="*/ 174 h 181"/>
                <a:gd name="T14" fmla="*/ 11 w 18"/>
                <a:gd name="T15" fmla="*/ 5 h 181"/>
                <a:gd name="T16" fmla="*/ 5 w 18"/>
                <a:gd name="T17" fmla="*/ 5 h 181"/>
                <a:gd name="T18" fmla="*/ 5 w 18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1">
                  <a:moveTo>
                    <a:pt x="18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181"/>
                  </a:lnTo>
                  <a:close/>
                  <a:moveTo>
                    <a:pt x="5" y="174"/>
                  </a:moveTo>
                  <a:lnTo>
                    <a:pt x="11" y="174"/>
                  </a:lnTo>
                  <a:lnTo>
                    <a:pt x="11" y="5"/>
                  </a:lnTo>
                  <a:lnTo>
                    <a:pt x="5" y="5"/>
                  </a:lnTo>
                  <a:lnTo>
                    <a:pt x="5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106"/>
            <p:cNvSpPr>
              <a:spLocks noChangeArrowheads="1"/>
            </p:cNvSpPr>
            <p:nvPr/>
          </p:nvSpPr>
          <p:spPr bwMode="auto">
            <a:xfrm>
              <a:off x="1019176" y="1179513"/>
              <a:ext cx="276225" cy="22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7"/>
            <p:cNvSpPr>
              <a:spLocks noEditPoints="1"/>
            </p:cNvSpPr>
            <p:nvPr/>
          </p:nvSpPr>
          <p:spPr bwMode="auto">
            <a:xfrm>
              <a:off x="1012826" y="1176338"/>
              <a:ext cx="285750" cy="28575"/>
            </a:xfrm>
            <a:custGeom>
              <a:avLst/>
              <a:gdLst>
                <a:gd name="T0" fmla="*/ 180 w 180"/>
                <a:gd name="T1" fmla="*/ 18 h 18"/>
                <a:gd name="T2" fmla="*/ 0 w 180"/>
                <a:gd name="T3" fmla="*/ 18 h 18"/>
                <a:gd name="T4" fmla="*/ 0 w 180"/>
                <a:gd name="T5" fmla="*/ 0 h 18"/>
                <a:gd name="T6" fmla="*/ 180 w 180"/>
                <a:gd name="T7" fmla="*/ 0 h 18"/>
                <a:gd name="T8" fmla="*/ 180 w 180"/>
                <a:gd name="T9" fmla="*/ 18 h 18"/>
                <a:gd name="T10" fmla="*/ 7 w 180"/>
                <a:gd name="T11" fmla="*/ 14 h 18"/>
                <a:gd name="T12" fmla="*/ 174 w 180"/>
                <a:gd name="T13" fmla="*/ 14 h 18"/>
                <a:gd name="T14" fmla="*/ 174 w 180"/>
                <a:gd name="T15" fmla="*/ 7 h 18"/>
                <a:gd name="T16" fmla="*/ 7 w 180"/>
                <a:gd name="T17" fmla="*/ 7 h 18"/>
                <a:gd name="T18" fmla="*/ 7 w 180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8">
                  <a:moveTo>
                    <a:pt x="180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0" y="18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08"/>
            <p:cNvSpPr>
              <a:spLocks noEditPoints="1"/>
            </p:cNvSpPr>
            <p:nvPr/>
          </p:nvSpPr>
          <p:spPr bwMode="auto">
            <a:xfrm>
              <a:off x="758826" y="78740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94 w 94"/>
                <a:gd name="T3" fmla="*/ 0 h 94"/>
                <a:gd name="T4" fmla="*/ 94 w 94"/>
                <a:gd name="T5" fmla="*/ 94 h 94"/>
                <a:gd name="T6" fmla="*/ 0 w 94"/>
                <a:gd name="T7" fmla="*/ 94 h 94"/>
                <a:gd name="T8" fmla="*/ 0 w 94"/>
                <a:gd name="T9" fmla="*/ 0 h 94"/>
                <a:gd name="T10" fmla="*/ 80 w 94"/>
                <a:gd name="T11" fmla="*/ 14 h 94"/>
                <a:gd name="T12" fmla="*/ 11 w 94"/>
                <a:gd name="T13" fmla="*/ 14 h 94"/>
                <a:gd name="T14" fmla="*/ 11 w 94"/>
                <a:gd name="T15" fmla="*/ 80 h 94"/>
                <a:gd name="T16" fmla="*/ 80 w 94"/>
                <a:gd name="T17" fmla="*/ 80 h 94"/>
                <a:gd name="T18" fmla="*/ 80 w 94"/>
                <a:gd name="T19" fmla="*/ 1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94" y="0"/>
                  </a:lnTo>
                  <a:lnTo>
                    <a:pt x="94" y="94"/>
                  </a:lnTo>
                  <a:lnTo>
                    <a:pt x="0" y="94"/>
                  </a:lnTo>
                  <a:lnTo>
                    <a:pt x="0" y="0"/>
                  </a:lnTo>
                  <a:close/>
                  <a:moveTo>
                    <a:pt x="80" y="14"/>
                  </a:moveTo>
                  <a:lnTo>
                    <a:pt x="11" y="14"/>
                  </a:lnTo>
                  <a:lnTo>
                    <a:pt x="11" y="80"/>
                  </a:lnTo>
                  <a:lnTo>
                    <a:pt x="80" y="80"/>
                  </a:lnTo>
                  <a:lnTo>
                    <a:pt x="80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9"/>
            <p:cNvSpPr>
              <a:spLocks noEditPoints="1"/>
            </p:cNvSpPr>
            <p:nvPr/>
          </p:nvSpPr>
          <p:spPr bwMode="auto">
            <a:xfrm>
              <a:off x="750888" y="784225"/>
              <a:ext cx="160338" cy="160338"/>
            </a:xfrm>
            <a:custGeom>
              <a:avLst/>
              <a:gdLst>
                <a:gd name="T0" fmla="*/ 101 w 101"/>
                <a:gd name="T1" fmla="*/ 101 h 101"/>
                <a:gd name="T2" fmla="*/ 0 w 101"/>
                <a:gd name="T3" fmla="*/ 101 h 101"/>
                <a:gd name="T4" fmla="*/ 0 w 101"/>
                <a:gd name="T5" fmla="*/ 0 h 101"/>
                <a:gd name="T6" fmla="*/ 101 w 101"/>
                <a:gd name="T7" fmla="*/ 0 h 101"/>
                <a:gd name="T8" fmla="*/ 101 w 101"/>
                <a:gd name="T9" fmla="*/ 101 h 101"/>
                <a:gd name="T10" fmla="*/ 7 w 101"/>
                <a:gd name="T11" fmla="*/ 94 h 101"/>
                <a:gd name="T12" fmla="*/ 94 w 101"/>
                <a:gd name="T13" fmla="*/ 94 h 101"/>
                <a:gd name="T14" fmla="*/ 94 w 101"/>
                <a:gd name="T15" fmla="*/ 5 h 101"/>
                <a:gd name="T16" fmla="*/ 7 w 101"/>
                <a:gd name="T17" fmla="*/ 5 h 101"/>
                <a:gd name="T18" fmla="*/ 7 w 101"/>
                <a:gd name="T19" fmla="*/ 94 h 101"/>
                <a:gd name="T20" fmla="*/ 87 w 101"/>
                <a:gd name="T21" fmla="*/ 87 h 101"/>
                <a:gd name="T22" fmla="*/ 14 w 101"/>
                <a:gd name="T23" fmla="*/ 87 h 101"/>
                <a:gd name="T24" fmla="*/ 14 w 101"/>
                <a:gd name="T25" fmla="*/ 12 h 101"/>
                <a:gd name="T26" fmla="*/ 87 w 101"/>
                <a:gd name="T27" fmla="*/ 12 h 101"/>
                <a:gd name="T28" fmla="*/ 87 w 101"/>
                <a:gd name="T29" fmla="*/ 87 h 101"/>
                <a:gd name="T30" fmla="*/ 21 w 101"/>
                <a:gd name="T31" fmla="*/ 80 h 101"/>
                <a:gd name="T32" fmla="*/ 83 w 101"/>
                <a:gd name="T33" fmla="*/ 80 h 101"/>
                <a:gd name="T34" fmla="*/ 83 w 101"/>
                <a:gd name="T35" fmla="*/ 18 h 101"/>
                <a:gd name="T36" fmla="*/ 21 w 101"/>
                <a:gd name="T37" fmla="*/ 18 h 101"/>
                <a:gd name="T38" fmla="*/ 21 w 101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01">
                  <a:moveTo>
                    <a:pt x="101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101" y="0"/>
                  </a:lnTo>
                  <a:lnTo>
                    <a:pt x="101" y="101"/>
                  </a:lnTo>
                  <a:close/>
                  <a:moveTo>
                    <a:pt x="7" y="94"/>
                  </a:moveTo>
                  <a:lnTo>
                    <a:pt x="94" y="94"/>
                  </a:lnTo>
                  <a:lnTo>
                    <a:pt x="94" y="5"/>
                  </a:lnTo>
                  <a:lnTo>
                    <a:pt x="7" y="5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2"/>
                  </a:lnTo>
                  <a:lnTo>
                    <a:pt x="87" y="12"/>
                  </a:lnTo>
                  <a:lnTo>
                    <a:pt x="87" y="87"/>
                  </a:lnTo>
                  <a:close/>
                  <a:moveTo>
                    <a:pt x="21" y="80"/>
                  </a:moveTo>
                  <a:lnTo>
                    <a:pt x="83" y="80"/>
                  </a:lnTo>
                  <a:lnTo>
                    <a:pt x="83" y="18"/>
                  </a:lnTo>
                  <a:lnTo>
                    <a:pt x="21" y="18"/>
                  </a:lnTo>
                  <a:lnTo>
                    <a:pt x="21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0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1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2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3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4"/>
            <p:cNvSpPr>
              <a:spLocks/>
            </p:cNvSpPr>
            <p:nvPr/>
          </p:nvSpPr>
          <p:spPr bwMode="auto">
            <a:xfrm>
              <a:off x="214313" y="250825"/>
              <a:ext cx="5672138" cy="5141913"/>
            </a:xfrm>
            <a:custGeom>
              <a:avLst/>
              <a:gdLst>
                <a:gd name="T0" fmla="*/ 5 w 1564"/>
                <a:gd name="T1" fmla="*/ 1417 h 1417"/>
                <a:gd name="T2" fmla="*/ 0 w 1564"/>
                <a:gd name="T3" fmla="*/ 1411 h 1417"/>
                <a:gd name="T4" fmla="*/ 0 w 1564"/>
                <a:gd name="T5" fmla="*/ 6 h 1417"/>
                <a:gd name="T6" fmla="*/ 5 w 1564"/>
                <a:gd name="T7" fmla="*/ 0 h 1417"/>
                <a:gd name="T8" fmla="*/ 1559 w 1564"/>
                <a:gd name="T9" fmla="*/ 0 h 1417"/>
                <a:gd name="T10" fmla="*/ 1564 w 1564"/>
                <a:gd name="T11" fmla="*/ 6 h 1417"/>
                <a:gd name="T12" fmla="*/ 1559 w 1564"/>
                <a:gd name="T13" fmla="*/ 12 h 1417"/>
                <a:gd name="T14" fmla="*/ 11 w 1564"/>
                <a:gd name="T15" fmla="*/ 12 h 1417"/>
                <a:gd name="T16" fmla="*/ 11 w 1564"/>
                <a:gd name="T17" fmla="*/ 1411 h 1417"/>
                <a:gd name="T18" fmla="*/ 5 w 1564"/>
                <a:gd name="T19" fmla="*/ 1417 h 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4" h="1417">
                  <a:moveTo>
                    <a:pt x="5" y="1417"/>
                  </a:moveTo>
                  <a:cubicBezTo>
                    <a:pt x="2" y="1417"/>
                    <a:pt x="0" y="1414"/>
                    <a:pt x="0" y="14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559" y="0"/>
                    <a:pt x="1559" y="0"/>
                    <a:pt x="1559" y="0"/>
                  </a:cubicBezTo>
                  <a:cubicBezTo>
                    <a:pt x="1562" y="0"/>
                    <a:pt x="1564" y="3"/>
                    <a:pt x="1564" y="6"/>
                  </a:cubicBezTo>
                  <a:cubicBezTo>
                    <a:pt x="1564" y="9"/>
                    <a:pt x="1562" y="12"/>
                    <a:pt x="1559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11"/>
                    <a:pt x="11" y="1411"/>
                    <a:pt x="11" y="1411"/>
                  </a:cubicBezTo>
                  <a:cubicBezTo>
                    <a:pt x="11" y="1414"/>
                    <a:pt x="8" y="1417"/>
                    <a:pt x="5" y="14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2" name="组合 47241"/>
          <p:cNvGrpSpPr/>
          <p:nvPr/>
        </p:nvGrpSpPr>
        <p:grpSpPr>
          <a:xfrm>
            <a:off x="11259894" y="746027"/>
            <a:ext cx="560812" cy="2426944"/>
            <a:chOff x="8661400" y="3302000"/>
            <a:chExt cx="731837" cy="3167063"/>
          </a:xfrm>
        </p:grpSpPr>
        <p:sp>
          <p:nvSpPr>
            <p:cNvPr id="47177" name="Freeform 133"/>
            <p:cNvSpPr>
              <a:spLocks noEditPoints="1"/>
            </p:cNvSpPr>
            <p:nvPr/>
          </p:nvSpPr>
          <p:spPr bwMode="auto">
            <a:xfrm>
              <a:off x="8732838" y="3302000"/>
              <a:ext cx="630237" cy="649288"/>
            </a:xfrm>
            <a:custGeom>
              <a:avLst/>
              <a:gdLst>
                <a:gd name="T0" fmla="*/ 71 w 397"/>
                <a:gd name="T1" fmla="*/ 267 h 409"/>
                <a:gd name="T2" fmla="*/ 40 w 397"/>
                <a:gd name="T3" fmla="*/ 236 h 409"/>
                <a:gd name="T4" fmla="*/ 0 w 397"/>
                <a:gd name="T5" fmla="*/ 277 h 409"/>
                <a:gd name="T6" fmla="*/ 40 w 397"/>
                <a:gd name="T7" fmla="*/ 317 h 409"/>
                <a:gd name="T8" fmla="*/ 71 w 397"/>
                <a:gd name="T9" fmla="*/ 286 h 409"/>
                <a:gd name="T10" fmla="*/ 191 w 397"/>
                <a:gd name="T11" fmla="*/ 409 h 409"/>
                <a:gd name="T12" fmla="*/ 203 w 397"/>
                <a:gd name="T13" fmla="*/ 409 h 409"/>
                <a:gd name="T14" fmla="*/ 326 w 397"/>
                <a:gd name="T15" fmla="*/ 286 h 409"/>
                <a:gd name="T16" fmla="*/ 359 w 397"/>
                <a:gd name="T17" fmla="*/ 317 h 409"/>
                <a:gd name="T18" fmla="*/ 397 w 397"/>
                <a:gd name="T19" fmla="*/ 277 h 409"/>
                <a:gd name="T20" fmla="*/ 359 w 397"/>
                <a:gd name="T21" fmla="*/ 236 h 409"/>
                <a:gd name="T22" fmla="*/ 326 w 397"/>
                <a:gd name="T23" fmla="*/ 270 h 409"/>
                <a:gd name="T24" fmla="*/ 203 w 397"/>
                <a:gd name="T25" fmla="*/ 147 h 409"/>
                <a:gd name="T26" fmla="*/ 203 w 397"/>
                <a:gd name="T27" fmla="*/ 73 h 409"/>
                <a:gd name="T28" fmla="*/ 239 w 397"/>
                <a:gd name="T29" fmla="*/ 40 h 409"/>
                <a:gd name="T30" fmla="*/ 199 w 397"/>
                <a:gd name="T31" fmla="*/ 0 h 409"/>
                <a:gd name="T32" fmla="*/ 158 w 397"/>
                <a:gd name="T33" fmla="*/ 40 h 409"/>
                <a:gd name="T34" fmla="*/ 191 w 397"/>
                <a:gd name="T35" fmla="*/ 73 h 409"/>
                <a:gd name="T36" fmla="*/ 191 w 397"/>
                <a:gd name="T37" fmla="*/ 147 h 409"/>
                <a:gd name="T38" fmla="*/ 71 w 397"/>
                <a:gd name="T39" fmla="*/ 267 h 409"/>
                <a:gd name="T40" fmla="*/ 40 w 397"/>
                <a:gd name="T41" fmla="*/ 300 h 409"/>
                <a:gd name="T42" fmla="*/ 16 w 397"/>
                <a:gd name="T43" fmla="*/ 277 h 409"/>
                <a:gd name="T44" fmla="*/ 40 w 397"/>
                <a:gd name="T45" fmla="*/ 253 h 409"/>
                <a:gd name="T46" fmla="*/ 61 w 397"/>
                <a:gd name="T47" fmla="*/ 277 h 409"/>
                <a:gd name="T48" fmla="*/ 61 w 397"/>
                <a:gd name="T49" fmla="*/ 277 h 409"/>
                <a:gd name="T50" fmla="*/ 61 w 397"/>
                <a:gd name="T51" fmla="*/ 279 h 409"/>
                <a:gd name="T52" fmla="*/ 40 w 397"/>
                <a:gd name="T53" fmla="*/ 300 h 409"/>
                <a:gd name="T54" fmla="*/ 359 w 397"/>
                <a:gd name="T55" fmla="*/ 253 h 409"/>
                <a:gd name="T56" fmla="*/ 381 w 397"/>
                <a:gd name="T57" fmla="*/ 277 h 409"/>
                <a:gd name="T58" fmla="*/ 359 w 397"/>
                <a:gd name="T59" fmla="*/ 300 h 409"/>
                <a:gd name="T60" fmla="*/ 336 w 397"/>
                <a:gd name="T61" fmla="*/ 277 h 409"/>
                <a:gd name="T62" fmla="*/ 359 w 397"/>
                <a:gd name="T63" fmla="*/ 253 h 409"/>
                <a:gd name="T64" fmla="*/ 199 w 397"/>
                <a:gd name="T65" fmla="*/ 397 h 409"/>
                <a:gd name="T66" fmla="*/ 78 w 397"/>
                <a:gd name="T67" fmla="*/ 279 h 409"/>
                <a:gd name="T68" fmla="*/ 80 w 397"/>
                <a:gd name="T69" fmla="*/ 277 h 409"/>
                <a:gd name="T70" fmla="*/ 78 w 397"/>
                <a:gd name="T71" fmla="*/ 277 h 409"/>
                <a:gd name="T72" fmla="*/ 199 w 397"/>
                <a:gd name="T73" fmla="*/ 156 h 409"/>
                <a:gd name="T74" fmla="*/ 319 w 397"/>
                <a:gd name="T75" fmla="*/ 277 h 409"/>
                <a:gd name="T76" fmla="*/ 199 w 397"/>
                <a:gd name="T77" fmla="*/ 397 h 409"/>
                <a:gd name="T78" fmla="*/ 199 w 397"/>
                <a:gd name="T79" fmla="*/ 16 h 409"/>
                <a:gd name="T80" fmla="*/ 222 w 397"/>
                <a:gd name="T81" fmla="*/ 40 h 409"/>
                <a:gd name="T82" fmla="*/ 199 w 397"/>
                <a:gd name="T83" fmla="*/ 61 h 409"/>
                <a:gd name="T84" fmla="*/ 175 w 397"/>
                <a:gd name="T85" fmla="*/ 40 h 409"/>
                <a:gd name="T86" fmla="*/ 199 w 397"/>
                <a:gd name="T87" fmla="*/ 1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7" h="409">
                  <a:moveTo>
                    <a:pt x="71" y="267"/>
                  </a:moveTo>
                  <a:lnTo>
                    <a:pt x="40" y="236"/>
                  </a:lnTo>
                  <a:lnTo>
                    <a:pt x="0" y="277"/>
                  </a:lnTo>
                  <a:lnTo>
                    <a:pt x="40" y="317"/>
                  </a:lnTo>
                  <a:lnTo>
                    <a:pt x="71" y="286"/>
                  </a:lnTo>
                  <a:lnTo>
                    <a:pt x="191" y="409"/>
                  </a:lnTo>
                  <a:lnTo>
                    <a:pt x="203" y="409"/>
                  </a:lnTo>
                  <a:lnTo>
                    <a:pt x="326" y="286"/>
                  </a:lnTo>
                  <a:lnTo>
                    <a:pt x="359" y="317"/>
                  </a:lnTo>
                  <a:lnTo>
                    <a:pt x="397" y="277"/>
                  </a:lnTo>
                  <a:lnTo>
                    <a:pt x="359" y="236"/>
                  </a:lnTo>
                  <a:lnTo>
                    <a:pt x="326" y="270"/>
                  </a:lnTo>
                  <a:lnTo>
                    <a:pt x="203" y="147"/>
                  </a:lnTo>
                  <a:lnTo>
                    <a:pt x="203" y="73"/>
                  </a:lnTo>
                  <a:lnTo>
                    <a:pt x="239" y="40"/>
                  </a:lnTo>
                  <a:lnTo>
                    <a:pt x="199" y="0"/>
                  </a:lnTo>
                  <a:lnTo>
                    <a:pt x="158" y="40"/>
                  </a:lnTo>
                  <a:lnTo>
                    <a:pt x="191" y="73"/>
                  </a:lnTo>
                  <a:lnTo>
                    <a:pt x="191" y="147"/>
                  </a:lnTo>
                  <a:lnTo>
                    <a:pt x="71" y="267"/>
                  </a:lnTo>
                  <a:close/>
                  <a:moveTo>
                    <a:pt x="40" y="300"/>
                  </a:moveTo>
                  <a:lnTo>
                    <a:pt x="16" y="277"/>
                  </a:lnTo>
                  <a:lnTo>
                    <a:pt x="40" y="253"/>
                  </a:lnTo>
                  <a:lnTo>
                    <a:pt x="61" y="277"/>
                  </a:lnTo>
                  <a:lnTo>
                    <a:pt x="61" y="277"/>
                  </a:lnTo>
                  <a:lnTo>
                    <a:pt x="61" y="279"/>
                  </a:lnTo>
                  <a:lnTo>
                    <a:pt x="40" y="300"/>
                  </a:lnTo>
                  <a:close/>
                  <a:moveTo>
                    <a:pt x="359" y="253"/>
                  </a:moveTo>
                  <a:lnTo>
                    <a:pt x="381" y="277"/>
                  </a:lnTo>
                  <a:lnTo>
                    <a:pt x="359" y="300"/>
                  </a:lnTo>
                  <a:lnTo>
                    <a:pt x="336" y="277"/>
                  </a:lnTo>
                  <a:lnTo>
                    <a:pt x="359" y="253"/>
                  </a:lnTo>
                  <a:close/>
                  <a:moveTo>
                    <a:pt x="199" y="397"/>
                  </a:moveTo>
                  <a:lnTo>
                    <a:pt x="78" y="279"/>
                  </a:lnTo>
                  <a:lnTo>
                    <a:pt x="80" y="277"/>
                  </a:lnTo>
                  <a:lnTo>
                    <a:pt x="78" y="277"/>
                  </a:lnTo>
                  <a:lnTo>
                    <a:pt x="199" y="156"/>
                  </a:lnTo>
                  <a:lnTo>
                    <a:pt x="319" y="277"/>
                  </a:lnTo>
                  <a:lnTo>
                    <a:pt x="199" y="397"/>
                  </a:lnTo>
                  <a:close/>
                  <a:moveTo>
                    <a:pt x="199" y="16"/>
                  </a:moveTo>
                  <a:lnTo>
                    <a:pt x="222" y="40"/>
                  </a:lnTo>
                  <a:lnTo>
                    <a:pt x="199" y="61"/>
                  </a:lnTo>
                  <a:lnTo>
                    <a:pt x="175" y="40"/>
                  </a:lnTo>
                  <a:lnTo>
                    <a:pt x="199" y="1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8" name="Freeform 134"/>
            <p:cNvSpPr>
              <a:spLocks noEditPoints="1"/>
            </p:cNvSpPr>
            <p:nvPr/>
          </p:nvSpPr>
          <p:spPr bwMode="auto">
            <a:xfrm>
              <a:off x="8924925" y="3617913"/>
              <a:ext cx="247650" cy="247650"/>
            </a:xfrm>
            <a:custGeom>
              <a:avLst/>
              <a:gdLst>
                <a:gd name="T0" fmla="*/ 0 w 156"/>
                <a:gd name="T1" fmla="*/ 78 h 156"/>
                <a:gd name="T2" fmla="*/ 78 w 156"/>
                <a:gd name="T3" fmla="*/ 156 h 156"/>
                <a:gd name="T4" fmla="*/ 156 w 156"/>
                <a:gd name="T5" fmla="*/ 78 h 156"/>
                <a:gd name="T6" fmla="*/ 78 w 156"/>
                <a:gd name="T7" fmla="*/ 0 h 156"/>
                <a:gd name="T8" fmla="*/ 0 w 156"/>
                <a:gd name="T9" fmla="*/ 78 h 156"/>
                <a:gd name="T10" fmla="*/ 78 w 156"/>
                <a:gd name="T11" fmla="*/ 139 h 156"/>
                <a:gd name="T12" fmla="*/ 16 w 156"/>
                <a:gd name="T13" fmla="*/ 78 h 156"/>
                <a:gd name="T14" fmla="*/ 78 w 156"/>
                <a:gd name="T15" fmla="*/ 16 h 156"/>
                <a:gd name="T16" fmla="*/ 139 w 156"/>
                <a:gd name="T17" fmla="*/ 78 h 156"/>
                <a:gd name="T18" fmla="*/ 78 w 156"/>
                <a:gd name="T19" fmla="*/ 13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0" y="78"/>
                  </a:moveTo>
                  <a:lnTo>
                    <a:pt x="78" y="156"/>
                  </a:lnTo>
                  <a:lnTo>
                    <a:pt x="156" y="78"/>
                  </a:lnTo>
                  <a:lnTo>
                    <a:pt x="78" y="0"/>
                  </a:lnTo>
                  <a:lnTo>
                    <a:pt x="0" y="78"/>
                  </a:lnTo>
                  <a:close/>
                  <a:moveTo>
                    <a:pt x="78" y="139"/>
                  </a:moveTo>
                  <a:lnTo>
                    <a:pt x="16" y="78"/>
                  </a:lnTo>
                  <a:lnTo>
                    <a:pt x="78" y="16"/>
                  </a:lnTo>
                  <a:lnTo>
                    <a:pt x="139" y="78"/>
                  </a:lnTo>
                  <a:lnTo>
                    <a:pt x="78" y="13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9" name="Freeform 135"/>
            <p:cNvSpPr>
              <a:spLocks noEditPoints="1"/>
            </p:cNvSpPr>
            <p:nvPr/>
          </p:nvSpPr>
          <p:spPr bwMode="auto">
            <a:xfrm>
              <a:off x="8661400" y="4102100"/>
              <a:ext cx="731837" cy="1239838"/>
            </a:xfrm>
            <a:custGeom>
              <a:avLst/>
              <a:gdLst>
                <a:gd name="T0" fmla="*/ 110 w 195"/>
                <a:gd name="T1" fmla="*/ 330 h 330"/>
                <a:gd name="T2" fmla="*/ 85 w 195"/>
                <a:gd name="T3" fmla="*/ 330 h 330"/>
                <a:gd name="T4" fmla="*/ 0 w 195"/>
                <a:gd name="T5" fmla="*/ 244 h 330"/>
                <a:gd name="T6" fmla="*/ 0 w 195"/>
                <a:gd name="T7" fmla="*/ 85 h 330"/>
                <a:gd name="T8" fmla="*/ 85 w 195"/>
                <a:gd name="T9" fmla="*/ 0 h 330"/>
                <a:gd name="T10" fmla="*/ 110 w 195"/>
                <a:gd name="T11" fmla="*/ 0 h 330"/>
                <a:gd name="T12" fmla="*/ 195 w 195"/>
                <a:gd name="T13" fmla="*/ 85 h 330"/>
                <a:gd name="T14" fmla="*/ 195 w 195"/>
                <a:gd name="T15" fmla="*/ 244 h 330"/>
                <a:gd name="T16" fmla="*/ 110 w 195"/>
                <a:gd name="T17" fmla="*/ 330 h 330"/>
                <a:gd name="T18" fmla="*/ 85 w 195"/>
                <a:gd name="T19" fmla="*/ 7 h 330"/>
                <a:gd name="T20" fmla="*/ 7 w 195"/>
                <a:gd name="T21" fmla="*/ 85 h 330"/>
                <a:gd name="T22" fmla="*/ 7 w 195"/>
                <a:gd name="T23" fmla="*/ 244 h 330"/>
                <a:gd name="T24" fmla="*/ 85 w 195"/>
                <a:gd name="T25" fmla="*/ 323 h 330"/>
                <a:gd name="T26" fmla="*/ 110 w 195"/>
                <a:gd name="T27" fmla="*/ 323 h 330"/>
                <a:gd name="T28" fmla="*/ 189 w 195"/>
                <a:gd name="T29" fmla="*/ 244 h 330"/>
                <a:gd name="T30" fmla="*/ 189 w 195"/>
                <a:gd name="T31" fmla="*/ 85 h 330"/>
                <a:gd name="T32" fmla="*/ 110 w 195"/>
                <a:gd name="T33" fmla="*/ 7 h 330"/>
                <a:gd name="T34" fmla="*/ 85 w 195"/>
                <a:gd name="T35" fmla="*/ 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5" h="330">
                  <a:moveTo>
                    <a:pt x="110" y="330"/>
                  </a:moveTo>
                  <a:cubicBezTo>
                    <a:pt x="85" y="330"/>
                    <a:pt x="85" y="330"/>
                    <a:pt x="85" y="330"/>
                  </a:cubicBezTo>
                  <a:cubicBezTo>
                    <a:pt x="38" y="330"/>
                    <a:pt x="0" y="291"/>
                    <a:pt x="0" y="24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57" y="0"/>
                    <a:pt x="195" y="38"/>
                    <a:pt x="195" y="8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91"/>
                    <a:pt x="157" y="330"/>
                    <a:pt x="110" y="330"/>
                  </a:cubicBezTo>
                  <a:close/>
                  <a:moveTo>
                    <a:pt x="85" y="7"/>
                  </a:moveTo>
                  <a:cubicBezTo>
                    <a:pt x="42" y="7"/>
                    <a:pt x="7" y="42"/>
                    <a:pt x="7" y="85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87"/>
                    <a:pt x="42" y="323"/>
                    <a:pt x="85" y="323"/>
                  </a:cubicBezTo>
                  <a:cubicBezTo>
                    <a:pt x="110" y="323"/>
                    <a:pt x="110" y="323"/>
                    <a:pt x="110" y="323"/>
                  </a:cubicBezTo>
                  <a:cubicBezTo>
                    <a:pt x="153" y="323"/>
                    <a:pt x="189" y="287"/>
                    <a:pt x="189" y="244"/>
                  </a:cubicBezTo>
                  <a:cubicBezTo>
                    <a:pt x="189" y="85"/>
                    <a:pt x="189" y="85"/>
                    <a:pt x="189" y="85"/>
                  </a:cubicBezTo>
                  <a:cubicBezTo>
                    <a:pt x="189" y="42"/>
                    <a:pt x="153" y="7"/>
                    <a:pt x="110" y="7"/>
                  </a:cubicBezTo>
                  <a:lnTo>
                    <a:pt x="85" y="7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0" name="Freeform 136"/>
            <p:cNvSpPr>
              <a:spLocks noEditPoints="1"/>
            </p:cNvSpPr>
            <p:nvPr/>
          </p:nvSpPr>
          <p:spPr bwMode="auto">
            <a:xfrm>
              <a:off x="8774113" y="4102100"/>
              <a:ext cx="522287" cy="1243013"/>
            </a:xfrm>
            <a:custGeom>
              <a:avLst/>
              <a:gdLst>
                <a:gd name="T0" fmla="*/ 69 w 139"/>
                <a:gd name="T1" fmla="*/ 331 h 331"/>
                <a:gd name="T2" fmla="*/ 0 w 139"/>
                <a:gd name="T3" fmla="*/ 262 h 331"/>
                <a:gd name="T4" fmla="*/ 0 w 139"/>
                <a:gd name="T5" fmla="*/ 70 h 331"/>
                <a:gd name="T6" fmla="*/ 69 w 139"/>
                <a:gd name="T7" fmla="*/ 0 h 331"/>
                <a:gd name="T8" fmla="*/ 139 w 139"/>
                <a:gd name="T9" fmla="*/ 70 h 331"/>
                <a:gd name="T10" fmla="*/ 139 w 139"/>
                <a:gd name="T11" fmla="*/ 262 h 331"/>
                <a:gd name="T12" fmla="*/ 69 w 139"/>
                <a:gd name="T13" fmla="*/ 331 h 331"/>
                <a:gd name="T14" fmla="*/ 69 w 139"/>
                <a:gd name="T15" fmla="*/ 7 h 331"/>
                <a:gd name="T16" fmla="*/ 7 w 139"/>
                <a:gd name="T17" fmla="*/ 70 h 331"/>
                <a:gd name="T18" fmla="*/ 7 w 139"/>
                <a:gd name="T19" fmla="*/ 262 h 331"/>
                <a:gd name="T20" fmla="*/ 69 w 139"/>
                <a:gd name="T21" fmla="*/ 324 h 331"/>
                <a:gd name="T22" fmla="*/ 132 w 139"/>
                <a:gd name="T23" fmla="*/ 262 h 331"/>
                <a:gd name="T24" fmla="*/ 132 w 139"/>
                <a:gd name="T25" fmla="*/ 70 h 331"/>
                <a:gd name="T26" fmla="*/ 69 w 139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331">
                  <a:moveTo>
                    <a:pt x="69" y="331"/>
                  </a:moveTo>
                  <a:cubicBezTo>
                    <a:pt x="31" y="331"/>
                    <a:pt x="0" y="300"/>
                    <a:pt x="0" y="26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262"/>
                    <a:pt x="139" y="262"/>
                    <a:pt x="139" y="262"/>
                  </a:cubicBezTo>
                  <a:cubicBezTo>
                    <a:pt x="139" y="300"/>
                    <a:pt x="108" y="331"/>
                    <a:pt x="69" y="331"/>
                  </a:cubicBezTo>
                  <a:close/>
                  <a:moveTo>
                    <a:pt x="69" y="7"/>
                  </a:moveTo>
                  <a:cubicBezTo>
                    <a:pt x="35" y="7"/>
                    <a:pt x="7" y="35"/>
                    <a:pt x="7" y="70"/>
                  </a:cubicBezTo>
                  <a:cubicBezTo>
                    <a:pt x="7" y="262"/>
                    <a:pt x="7" y="262"/>
                    <a:pt x="7" y="262"/>
                  </a:cubicBezTo>
                  <a:cubicBezTo>
                    <a:pt x="7" y="296"/>
                    <a:pt x="35" y="324"/>
                    <a:pt x="69" y="324"/>
                  </a:cubicBezTo>
                  <a:cubicBezTo>
                    <a:pt x="104" y="324"/>
                    <a:pt x="132" y="296"/>
                    <a:pt x="132" y="262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2" y="35"/>
                    <a:pt x="104" y="7"/>
                    <a:pt x="69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1" name="Freeform 137"/>
            <p:cNvSpPr>
              <a:spLocks noEditPoints="1"/>
            </p:cNvSpPr>
            <p:nvPr/>
          </p:nvSpPr>
          <p:spPr bwMode="auto">
            <a:xfrm>
              <a:off x="8931275" y="4102100"/>
              <a:ext cx="206375" cy="1243013"/>
            </a:xfrm>
            <a:custGeom>
              <a:avLst/>
              <a:gdLst>
                <a:gd name="T0" fmla="*/ 27 w 55"/>
                <a:gd name="T1" fmla="*/ 331 h 331"/>
                <a:gd name="T2" fmla="*/ 0 w 55"/>
                <a:gd name="T3" fmla="*/ 303 h 331"/>
                <a:gd name="T4" fmla="*/ 0 w 55"/>
                <a:gd name="T5" fmla="*/ 28 h 331"/>
                <a:gd name="T6" fmla="*/ 27 w 55"/>
                <a:gd name="T7" fmla="*/ 0 h 331"/>
                <a:gd name="T8" fmla="*/ 55 w 55"/>
                <a:gd name="T9" fmla="*/ 28 h 331"/>
                <a:gd name="T10" fmla="*/ 55 w 55"/>
                <a:gd name="T11" fmla="*/ 303 h 331"/>
                <a:gd name="T12" fmla="*/ 27 w 55"/>
                <a:gd name="T13" fmla="*/ 331 h 331"/>
                <a:gd name="T14" fmla="*/ 27 w 55"/>
                <a:gd name="T15" fmla="*/ 7 h 331"/>
                <a:gd name="T16" fmla="*/ 6 w 55"/>
                <a:gd name="T17" fmla="*/ 28 h 331"/>
                <a:gd name="T18" fmla="*/ 6 w 55"/>
                <a:gd name="T19" fmla="*/ 303 h 331"/>
                <a:gd name="T20" fmla="*/ 27 w 55"/>
                <a:gd name="T21" fmla="*/ 324 h 331"/>
                <a:gd name="T22" fmla="*/ 48 w 55"/>
                <a:gd name="T23" fmla="*/ 303 h 331"/>
                <a:gd name="T24" fmla="*/ 48 w 55"/>
                <a:gd name="T25" fmla="*/ 28 h 331"/>
                <a:gd name="T26" fmla="*/ 27 w 55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1">
                  <a:moveTo>
                    <a:pt x="27" y="331"/>
                  </a:moveTo>
                  <a:cubicBezTo>
                    <a:pt x="12" y="331"/>
                    <a:pt x="0" y="319"/>
                    <a:pt x="0" y="30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8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5" y="319"/>
                    <a:pt x="43" y="331"/>
                    <a:pt x="27" y="331"/>
                  </a:cubicBezTo>
                  <a:close/>
                  <a:moveTo>
                    <a:pt x="27" y="7"/>
                  </a:moveTo>
                  <a:cubicBezTo>
                    <a:pt x="16" y="7"/>
                    <a:pt x="6" y="16"/>
                    <a:pt x="6" y="28"/>
                  </a:cubicBezTo>
                  <a:cubicBezTo>
                    <a:pt x="6" y="303"/>
                    <a:pt x="6" y="303"/>
                    <a:pt x="6" y="303"/>
                  </a:cubicBezTo>
                  <a:cubicBezTo>
                    <a:pt x="6" y="315"/>
                    <a:pt x="16" y="324"/>
                    <a:pt x="27" y="324"/>
                  </a:cubicBezTo>
                  <a:cubicBezTo>
                    <a:pt x="39" y="324"/>
                    <a:pt x="48" y="315"/>
                    <a:pt x="48" y="303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16"/>
                    <a:pt x="39" y="7"/>
                    <a:pt x="2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2" name="Freeform 138"/>
            <p:cNvSpPr>
              <a:spLocks/>
            </p:cNvSpPr>
            <p:nvPr/>
          </p:nvSpPr>
          <p:spPr bwMode="auto">
            <a:xfrm>
              <a:off x="8924925" y="4014788"/>
              <a:ext cx="261937" cy="131763"/>
            </a:xfrm>
            <a:custGeom>
              <a:avLst/>
              <a:gdLst>
                <a:gd name="T0" fmla="*/ 7 w 70"/>
                <a:gd name="T1" fmla="*/ 27 h 35"/>
                <a:gd name="T2" fmla="*/ 7 w 70"/>
                <a:gd name="T3" fmla="*/ 15 h 35"/>
                <a:gd name="T4" fmla="*/ 7 w 70"/>
                <a:gd name="T5" fmla="*/ 8 h 35"/>
                <a:gd name="T6" fmla="*/ 7 w 70"/>
                <a:gd name="T7" fmla="*/ 8 h 35"/>
                <a:gd name="T8" fmla="*/ 8 w 70"/>
                <a:gd name="T9" fmla="*/ 8 h 35"/>
                <a:gd name="T10" fmla="*/ 11 w 70"/>
                <a:gd name="T11" fmla="*/ 8 h 35"/>
                <a:gd name="T12" fmla="*/ 35 w 70"/>
                <a:gd name="T13" fmla="*/ 7 h 35"/>
                <a:gd name="T14" fmla="*/ 59 w 70"/>
                <a:gd name="T15" fmla="*/ 8 h 35"/>
                <a:gd name="T16" fmla="*/ 62 w 70"/>
                <a:gd name="T17" fmla="*/ 8 h 35"/>
                <a:gd name="T18" fmla="*/ 62 w 70"/>
                <a:gd name="T19" fmla="*/ 10 h 35"/>
                <a:gd name="T20" fmla="*/ 63 w 70"/>
                <a:gd name="T21" fmla="*/ 17 h 35"/>
                <a:gd name="T22" fmla="*/ 61 w 70"/>
                <a:gd name="T23" fmla="*/ 29 h 35"/>
                <a:gd name="T24" fmla="*/ 68 w 70"/>
                <a:gd name="T25" fmla="*/ 31 h 35"/>
                <a:gd name="T26" fmla="*/ 69 w 70"/>
                <a:gd name="T27" fmla="*/ 15 h 35"/>
                <a:gd name="T28" fmla="*/ 66 w 70"/>
                <a:gd name="T29" fmla="*/ 3 h 35"/>
                <a:gd name="T30" fmla="*/ 61 w 70"/>
                <a:gd name="T31" fmla="*/ 2 h 35"/>
                <a:gd name="T32" fmla="*/ 52 w 70"/>
                <a:gd name="T33" fmla="*/ 1 h 35"/>
                <a:gd name="T34" fmla="*/ 37 w 70"/>
                <a:gd name="T35" fmla="*/ 0 h 35"/>
                <a:gd name="T36" fmla="*/ 6 w 70"/>
                <a:gd name="T37" fmla="*/ 2 h 35"/>
                <a:gd name="T38" fmla="*/ 0 w 70"/>
                <a:gd name="T39" fmla="*/ 10 h 35"/>
                <a:gd name="T40" fmla="*/ 0 w 70"/>
                <a:gd name="T41" fmla="*/ 27 h 35"/>
                <a:gd name="T42" fmla="*/ 7 w 70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7" y="27"/>
                  </a:moveTo>
                  <a:cubicBezTo>
                    <a:pt x="7" y="23"/>
                    <a:pt x="7" y="19"/>
                    <a:pt x="7" y="15"/>
                  </a:cubicBezTo>
                  <a:cubicBezTo>
                    <a:pt x="7" y="13"/>
                    <a:pt x="7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8" y="8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9" y="7"/>
                    <a:pt x="27" y="7"/>
                    <a:pt x="35" y="7"/>
                  </a:cubicBezTo>
                  <a:cubicBezTo>
                    <a:pt x="43" y="7"/>
                    <a:pt x="51" y="8"/>
                    <a:pt x="59" y="8"/>
                  </a:cubicBezTo>
                  <a:cubicBezTo>
                    <a:pt x="59" y="8"/>
                    <a:pt x="63" y="9"/>
                    <a:pt x="62" y="8"/>
                  </a:cubicBezTo>
                  <a:cubicBezTo>
                    <a:pt x="62" y="8"/>
                    <a:pt x="62" y="10"/>
                    <a:pt x="62" y="10"/>
                  </a:cubicBezTo>
                  <a:cubicBezTo>
                    <a:pt x="63" y="12"/>
                    <a:pt x="63" y="14"/>
                    <a:pt x="63" y="17"/>
                  </a:cubicBezTo>
                  <a:cubicBezTo>
                    <a:pt x="63" y="21"/>
                    <a:pt x="62" y="25"/>
                    <a:pt x="61" y="29"/>
                  </a:cubicBezTo>
                  <a:cubicBezTo>
                    <a:pt x="60" y="33"/>
                    <a:pt x="66" y="35"/>
                    <a:pt x="68" y="31"/>
                  </a:cubicBezTo>
                  <a:cubicBezTo>
                    <a:pt x="69" y="26"/>
                    <a:pt x="70" y="21"/>
                    <a:pt x="69" y="15"/>
                  </a:cubicBezTo>
                  <a:cubicBezTo>
                    <a:pt x="69" y="12"/>
                    <a:pt x="70" y="5"/>
                    <a:pt x="66" y="3"/>
                  </a:cubicBezTo>
                  <a:cubicBezTo>
                    <a:pt x="65" y="2"/>
                    <a:pt x="62" y="2"/>
                    <a:pt x="61" y="2"/>
                  </a:cubicBezTo>
                  <a:cubicBezTo>
                    <a:pt x="58" y="1"/>
                    <a:pt x="55" y="1"/>
                    <a:pt x="52" y="1"/>
                  </a:cubicBezTo>
                  <a:cubicBezTo>
                    <a:pt x="47" y="0"/>
                    <a:pt x="42" y="0"/>
                    <a:pt x="37" y="0"/>
                  </a:cubicBezTo>
                  <a:cubicBezTo>
                    <a:pt x="26" y="0"/>
                    <a:pt x="16" y="0"/>
                    <a:pt x="6" y="2"/>
                  </a:cubicBezTo>
                  <a:cubicBezTo>
                    <a:pt x="1" y="3"/>
                    <a:pt x="0" y="6"/>
                    <a:pt x="0" y="10"/>
                  </a:cubicBezTo>
                  <a:cubicBezTo>
                    <a:pt x="0" y="16"/>
                    <a:pt x="0" y="22"/>
                    <a:pt x="0" y="27"/>
                  </a:cubicBezTo>
                  <a:cubicBezTo>
                    <a:pt x="0" y="32"/>
                    <a:pt x="7" y="32"/>
                    <a:pt x="7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3" name="Freeform 139"/>
            <p:cNvSpPr>
              <a:spLocks/>
            </p:cNvSpPr>
            <p:nvPr/>
          </p:nvSpPr>
          <p:spPr bwMode="auto">
            <a:xfrm>
              <a:off x="8999538" y="3943350"/>
              <a:ext cx="101600" cy="90488"/>
            </a:xfrm>
            <a:custGeom>
              <a:avLst/>
              <a:gdLst>
                <a:gd name="T0" fmla="*/ 7 w 27"/>
                <a:gd name="T1" fmla="*/ 19 h 24"/>
                <a:gd name="T2" fmla="*/ 7 w 27"/>
                <a:gd name="T3" fmla="*/ 18 h 24"/>
                <a:gd name="T4" fmla="*/ 7 w 27"/>
                <a:gd name="T5" fmla="*/ 18 h 24"/>
                <a:gd name="T6" fmla="*/ 7 w 27"/>
                <a:gd name="T7" fmla="*/ 18 h 24"/>
                <a:gd name="T8" fmla="*/ 7 w 27"/>
                <a:gd name="T9" fmla="*/ 16 h 24"/>
                <a:gd name="T10" fmla="*/ 7 w 27"/>
                <a:gd name="T11" fmla="*/ 14 h 24"/>
                <a:gd name="T12" fmla="*/ 7 w 27"/>
                <a:gd name="T13" fmla="*/ 14 h 24"/>
                <a:gd name="T14" fmla="*/ 8 w 27"/>
                <a:gd name="T15" fmla="*/ 13 h 24"/>
                <a:gd name="T16" fmla="*/ 8 w 27"/>
                <a:gd name="T17" fmla="*/ 12 h 24"/>
                <a:gd name="T18" fmla="*/ 8 w 27"/>
                <a:gd name="T19" fmla="*/ 11 h 24"/>
                <a:gd name="T20" fmla="*/ 8 w 27"/>
                <a:gd name="T21" fmla="*/ 11 h 24"/>
                <a:gd name="T22" fmla="*/ 9 w 27"/>
                <a:gd name="T23" fmla="*/ 10 h 24"/>
                <a:gd name="T24" fmla="*/ 9 w 27"/>
                <a:gd name="T25" fmla="*/ 9 h 24"/>
                <a:gd name="T26" fmla="*/ 10 w 27"/>
                <a:gd name="T27" fmla="*/ 9 h 24"/>
                <a:gd name="T28" fmla="*/ 10 w 27"/>
                <a:gd name="T29" fmla="*/ 8 h 24"/>
                <a:gd name="T30" fmla="*/ 10 w 27"/>
                <a:gd name="T31" fmla="*/ 8 h 24"/>
                <a:gd name="T32" fmla="*/ 11 w 27"/>
                <a:gd name="T33" fmla="*/ 8 h 24"/>
                <a:gd name="T34" fmla="*/ 11 w 27"/>
                <a:gd name="T35" fmla="*/ 8 h 24"/>
                <a:gd name="T36" fmla="*/ 12 w 27"/>
                <a:gd name="T37" fmla="*/ 8 h 24"/>
                <a:gd name="T38" fmla="*/ 13 w 27"/>
                <a:gd name="T39" fmla="*/ 7 h 24"/>
                <a:gd name="T40" fmla="*/ 13 w 27"/>
                <a:gd name="T41" fmla="*/ 7 h 24"/>
                <a:gd name="T42" fmla="*/ 13 w 27"/>
                <a:gd name="T43" fmla="*/ 7 h 24"/>
                <a:gd name="T44" fmla="*/ 14 w 27"/>
                <a:gd name="T45" fmla="*/ 7 h 24"/>
                <a:gd name="T46" fmla="*/ 15 w 27"/>
                <a:gd name="T47" fmla="*/ 7 h 24"/>
                <a:gd name="T48" fmla="*/ 15 w 27"/>
                <a:gd name="T49" fmla="*/ 7 h 24"/>
                <a:gd name="T50" fmla="*/ 15 w 27"/>
                <a:gd name="T51" fmla="*/ 7 h 24"/>
                <a:gd name="T52" fmla="*/ 16 w 27"/>
                <a:gd name="T53" fmla="*/ 7 h 24"/>
                <a:gd name="T54" fmla="*/ 16 w 27"/>
                <a:gd name="T55" fmla="*/ 7 h 24"/>
                <a:gd name="T56" fmla="*/ 17 w 27"/>
                <a:gd name="T57" fmla="*/ 8 h 24"/>
                <a:gd name="T58" fmla="*/ 17 w 27"/>
                <a:gd name="T59" fmla="*/ 8 h 24"/>
                <a:gd name="T60" fmla="*/ 17 w 27"/>
                <a:gd name="T61" fmla="*/ 8 h 24"/>
                <a:gd name="T62" fmla="*/ 17 w 27"/>
                <a:gd name="T63" fmla="*/ 8 h 24"/>
                <a:gd name="T64" fmla="*/ 18 w 27"/>
                <a:gd name="T65" fmla="*/ 8 h 24"/>
                <a:gd name="T66" fmla="*/ 18 w 27"/>
                <a:gd name="T67" fmla="*/ 8 h 24"/>
                <a:gd name="T68" fmla="*/ 18 w 27"/>
                <a:gd name="T69" fmla="*/ 9 h 24"/>
                <a:gd name="T70" fmla="*/ 18 w 27"/>
                <a:gd name="T71" fmla="*/ 10 h 24"/>
                <a:gd name="T72" fmla="*/ 18 w 27"/>
                <a:gd name="T73" fmla="*/ 10 h 24"/>
                <a:gd name="T74" fmla="*/ 20 w 27"/>
                <a:gd name="T75" fmla="*/ 21 h 24"/>
                <a:gd name="T76" fmla="*/ 23 w 27"/>
                <a:gd name="T77" fmla="*/ 24 h 24"/>
                <a:gd name="T78" fmla="*/ 27 w 27"/>
                <a:gd name="T79" fmla="*/ 21 h 24"/>
                <a:gd name="T80" fmla="*/ 25 w 27"/>
                <a:gd name="T81" fmla="*/ 9 h 24"/>
                <a:gd name="T82" fmla="*/ 18 w 27"/>
                <a:gd name="T83" fmla="*/ 1 h 24"/>
                <a:gd name="T84" fmla="*/ 8 w 27"/>
                <a:gd name="T85" fmla="*/ 2 h 24"/>
                <a:gd name="T86" fmla="*/ 1 w 27"/>
                <a:gd name="T87" fmla="*/ 9 h 24"/>
                <a:gd name="T88" fmla="*/ 1 w 27"/>
                <a:gd name="T89" fmla="*/ 21 h 24"/>
                <a:gd name="T90" fmla="*/ 5 w 27"/>
                <a:gd name="T91" fmla="*/ 24 h 24"/>
                <a:gd name="T92" fmla="*/ 7 w 27"/>
                <a:gd name="T93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4">
                  <a:moveTo>
                    <a:pt x="7" y="19"/>
                  </a:moveTo>
                  <a:cubicBezTo>
                    <a:pt x="7" y="19"/>
                    <a:pt x="7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9"/>
                    <a:pt x="9" y="10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1" y="8"/>
                    <a:pt x="12" y="8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5" y="7"/>
                    <a:pt x="16" y="7"/>
                  </a:cubicBezTo>
                  <a:cubicBezTo>
                    <a:pt x="16" y="7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9"/>
                    <a:pt x="17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20" y="14"/>
                    <a:pt x="20" y="17"/>
                    <a:pt x="20" y="21"/>
                  </a:cubicBezTo>
                  <a:cubicBezTo>
                    <a:pt x="20" y="23"/>
                    <a:pt x="22" y="24"/>
                    <a:pt x="23" y="24"/>
                  </a:cubicBezTo>
                  <a:cubicBezTo>
                    <a:pt x="25" y="24"/>
                    <a:pt x="27" y="23"/>
                    <a:pt x="27" y="21"/>
                  </a:cubicBezTo>
                  <a:cubicBezTo>
                    <a:pt x="27" y="17"/>
                    <a:pt x="26" y="13"/>
                    <a:pt x="25" y="9"/>
                  </a:cubicBezTo>
                  <a:cubicBezTo>
                    <a:pt x="24" y="5"/>
                    <a:pt x="22" y="2"/>
                    <a:pt x="18" y="1"/>
                  </a:cubicBezTo>
                  <a:cubicBezTo>
                    <a:pt x="15" y="0"/>
                    <a:pt x="11" y="0"/>
                    <a:pt x="8" y="2"/>
                  </a:cubicBezTo>
                  <a:cubicBezTo>
                    <a:pt x="5" y="3"/>
                    <a:pt x="3" y="6"/>
                    <a:pt x="1" y="9"/>
                  </a:cubicBezTo>
                  <a:cubicBezTo>
                    <a:pt x="0" y="13"/>
                    <a:pt x="0" y="17"/>
                    <a:pt x="1" y="21"/>
                  </a:cubicBezTo>
                  <a:cubicBezTo>
                    <a:pt x="1" y="23"/>
                    <a:pt x="3" y="24"/>
                    <a:pt x="5" y="24"/>
                  </a:cubicBezTo>
                  <a:cubicBezTo>
                    <a:pt x="7" y="23"/>
                    <a:pt x="8" y="21"/>
                    <a:pt x="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4" name="Freeform 140"/>
            <p:cNvSpPr>
              <a:spLocks/>
            </p:cNvSpPr>
            <p:nvPr/>
          </p:nvSpPr>
          <p:spPr bwMode="auto">
            <a:xfrm>
              <a:off x="8924925" y="5292725"/>
              <a:ext cx="261937" cy="131763"/>
            </a:xfrm>
            <a:custGeom>
              <a:avLst/>
              <a:gdLst>
                <a:gd name="T0" fmla="*/ 0 w 70"/>
                <a:gd name="T1" fmla="*/ 8 h 35"/>
                <a:gd name="T2" fmla="*/ 0 w 70"/>
                <a:gd name="T3" fmla="*/ 25 h 35"/>
                <a:gd name="T4" fmla="*/ 6 w 70"/>
                <a:gd name="T5" fmla="*/ 34 h 35"/>
                <a:gd name="T6" fmla="*/ 37 w 70"/>
                <a:gd name="T7" fmla="*/ 35 h 35"/>
                <a:gd name="T8" fmla="*/ 52 w 70"/>
                <a:gd name="T9" fmla="*/ 34 h 35"/>
                <a:gd name="T10" fmla="*/ 61 w 70"/>
                <a:gd name="T11" fmla="*/ 34 h 35"/>
                <a:gd name="T12" fmla="*/ 66 w 70"/>
                <a:gd name="T13" fmla="*/ 32 h 35"/>
                <a:gd name="T14" fmla="*/ 69 w 70"/>
                <a:gd name="T15" fmla="*/ 20 h 35"/>
                <a:gd name="T16" fmla="*/ 68 w 70"/>
                <a:gd name="T17" fmla="*/ 5 h 35"/>
                <a:gd name="T18" fmla="*/ 61 w 70"/>
                <a:gd name="T19" fmla="*/ 6 h 35"/>
                <a:gd name="T20" fmla="*/ 63 w 70"/>
                <a:gd name="T21" fmla="*/ 18 h 35"/>
                <a:gd name="T22" fmla="*/ 62 w 70"/>
                <a:gd name="T23" fmla="*/ 25 h 35"/>
                <a:gd name="T24" fmla="*/ 62 w 70"/>
                <a:gd name="T25" fmla="*/ 27 h 35"/>
                <a:gd name="T26" fmla="*/ 60 w 70"/>
                <a:gd name="T27" fmla="*/ 27 h 35"/>
                <a:gd name="T28" fmla="*/ 35 w 70"/>
                <a:gd name="T29" fmla="*/ 28 h 35"/>
                <a:gd name="T30" fmla="*/ 11 w 70"/>
                <a:gd name="T31" fmla="*/ 27 h 35"/>
                <a:gd name="T32" fmla="*/ 8 w 70"/>
                <a:gd name="T33" fmla="*/ 27 h 35"/>
                <a:gd name="T34" fmla="*/ 7 w 70"/>
                <a:gd name="T35" fmla="*/ 28 h 35"/>
                <a:gd name="T36" fmla="*/ 7 w 70"/>
                <a:gd name="T37" fmla="*/ 24 h 35"/>
                <a:gd name="T38" fmla="*/ 7 w 70"/>
                <a:gd name="T39" fmla="*/ 21 h 35"/>
                <a:gd name="T40" fmla="*/ 7 w 70"/>
                <a:gd name="T41" fmla="*/ 8 h 35"/>
                <a:gd name="T42" fmla="*/ 0 w 70"/>
                <a:gd name="T4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0" y="8"/>
                  </a:moveTo>
                  <a:cubicBezTo>
                    <a:pt x="0" y="14"/>
                    <a:pt x="0" y="19"/>
                    <a:pt x="0" y="25"/>
                  </a:cubicBezTo>
                  <a:cubicBezTo>
                    <a:pt x="0" y="29"/>
                    <a:pt x="0" y="33"/>
                    <a:pt x="6" y="34"/>
                  </a:cubicBezTo>
                  <a:cubicBezTo>
                    <a:pt x="16" y="35"/>
                    <a:pt x="26" y="35"/>
                    <a:pt x="37" y="35"/>
                  </a:cubicBezTo>
                  <a:cubicBezTo>
                    <a:pt x="42" y="35"/>
                    <a:pt x="47" y="35"/>
                    <a:pt x="52" y="34"/>
                  </a:cubicBezTo>
                  <a:cubicBezTo>
                    <a:pt x="55" y="34"/>
                    <a:pt x="58" y="34"/>
                    <a:pt x="61" y="34"/>
                  </a:cubicBezTo>
                  <a:cubicBezTo>
                    <a:pt x="62" y="33"/>
                    <a:pt x="65" y="33"/>
                    <a:pt x="66" y="32"/>
                  </a:cubicBezTo>
                  <a:cubicBezTo>
                    <a:pt x="70" y="30"/>
                    <a:pt x="69" y="24"/>
                    <a:pt x="69" y="20"/>
                  </a:cubicBezTo>
                  <a:cubicBezTo>
                    <a:pt x="70" y="15"/>
                    <a:pt x="69" y="10"/>
                    <a:pt x="68" y="5"/>
                  </a:cubicBezTo>
                  <a:cubicBezTo>
                    <a:pt x="66" y="0"/>
                    <a:pt x="60" y="2"/>
                    <a:pt x="61" y="6"/>
                  </a:cubicBezTo>
                  <a:cubicBezTo>
                    <a:pt x="62" y="10"/>
                    <a:pt x="63" y="14"/>
                    <a:pt x="63" y="18"/>
                  </a:cubicBezTo>
                  <a:cubicBezTo>
                    <a:pt x="63" y="20"/>
                    <a:pt x="63" y="23"/>
                    <a:pt x="62" y="25"/>
                  </a:cubicBezTo>
                  <a:cubicBezTo>
                    <a:pt x="62" y="25"/>
                    <a:pt x="62" y="27"/>
                    <a:pt x="62" y="27"/>
                  </a:cubicBezTo>
                  <a:cubicBezTo>
                    <a:pt x="63" y="27"/>
                    <a:pt x="60" y="27"/>
                    <a:pt x="60" y="27"/>
                  </a:cubicBezTo>
                  <a:cubicBezTo>
                    <a:pt x="52" y="28"/>
                    <a:pt x="44" y="28"/>
                    <a:pt x="35" y="28"/>
                  </a:cubicBezTo>
                  <a:cubicBezTo>
                    <a:pt x="27" y="28"/>
                    <a:pt x="19" y="28"/>
                    <a:pt x="11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6" y="27"/>
                    <a:pt x="7" y="28"/>
                  </a:cubicBezTo>
                  <a:cubicBezTo>
                    <a:pt x="7" y="27"/>
                    <a:pt x="7" y="24"/>
                    <a:pt x="7" y="24"/>
                  </a:cubicBezTo>
                  <a:cubicBezTo>
                    <a:pt x="7" y="23"/>
                    <a:pt x="7" y="22"/>
                    <a:pt x="7" y="21"/>
                  </a:cubicBezTo>
                  <a:cubicBezTo>
                    <a:pt x="7" y="17"/>
                    <a:pt x="7" y="12"/>
                    <a:pt x="7" y="8"/>
                  </a:cubicBezTo>
                  <a:cubicBezTo>
                    <a:pt x="7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5" name="Freeform 141"/>
            <p:cNvSpPr>
              <a:spLocks/>
            </p:cNvSpPr>
            <p:nvPr/>
          </p:nvSpPr>
          <p:spPr bwMode="auto">
            <a:xfrm>
              <a:off x="8994775" y="5405438"/>
              <a:ext cx="106362" cy="93663"/>
            </a:xfrm>
            <a:custGeom>
              <a:avLst/>
              <a:gdLst>
                <a:gd name="T0" fmla="*/ 2 w 28"/>
                <a:gd name="T1" fmla="*/ 3 h 25"/>
                <a:gd name="T2" fmla="*/ 8 w 28"/>
                <a:gd name="T3" fmla="*/ 22 h 25"/>
                <a:gd name="T4" fmla="*/ 18 w 28"/>
                <a:gd name="T5" fmla="*/ 24 h 25"/>
                <a:gd name="T6" fmla="*/ 26 w 28"/>
                <a:gd name="T7" fmla="*/ 17 h 25"/>
                <a:gd name="T8" fmla="*/ 28 w 28"/>
                <a:gd name="T9" fmla="*/ 4 h 25"/>
                <a:gd name="T10" fmla="*/ 24 w 28"/>
                <a:gd name="T11" fmla="*/ 0 h 25"/>
                <a:gd name="T12" fmla="*/ 21 w 28"/>
                <a:gd name="T13" fmla="*/ 4 h 25"/>
                <a:gd name="T14" fmla="*/ 21 w 28"/>
                <a:gd name="T15" fmla="*/ 8 h 25"/>
                <a:gd name="T16" fmla="*/ 21 w 28"/>
                <a:gd name="T17" fmla="*/ 9 h 25"/>
                <a:gd name="T18" fmla="*/ 21 w 28"/>
                <a:gd name="T19" fmla="*/ 9 h 25"/>
                <a:gd name="T20" fmla="*/ 20 w 28"/>
                <a:gd name="T21" fmla="*/ 10 h 25"/>
                <a:gd name="T22" fmla="*/ 20 w 28"/>
                <a:gd name="T23" fmla="*/ 13 h 25"/>
                <a:gd name="T24" fmla="*/ 19 w 28"/>
                <a:gd name="T25" fmla="*/ 15 h 25"/>
                <a:gd name="T26" fmla="*/ 19 w 28"/>
                <a:gd name="T27" fmla="*/ 15 h 25"/>
                <a:gd name="T28" fmla="*/ 19 w 28"/>
                <a:gd name="T29" fmla="*/ 16 h 25"/>
                <a:gd name="T30" fmla="*/ 18 w 28"/>
                <a:gd name="T31" fmla="*/ 16 h 25"/>
                <a:gd name="T32" fmla="*/ 18 w 28"/>
                <a:gd name="T33" fmla="*/ 17 h 25"/>
                <a:gd name="T34" fmla="*/ 18 w 28"/>
                <a:gd name="T35" fmla="*/ 16 h 25"/>
                <a:gd name="T36" fmla="*/ 17 w 28"/>
                <a:gd name="T37" fmla="*/ 17 h 25"/>
                <a:gd name="T38" fmla="*/ 17 w 28"/>
                <a:gd name="T39" fmla="*/ 17 h 25"/>
                <a:gd name="T40" fmla="*/ 17 w 28"/>
                <a:gd name="T41" fmla="*/ 17 h 25"/>
                <a:gd name="T42" fmla="*/ 16 w 28"/>
                <a:gd name="T43" fmla="*/ 17 h 25"/>
                <a:gd name="T44" fmla="*/ 16 w 28"/>
                <a:gd name="T45" fmla="*/ 17 h 25"/>
                <a:gd name="T46" fmla="*/ 16 w 28"/>
                <a:gd name="T47" fmla="*/ 17 h 25"/>
                <a:gd name="T48" fmla="*/ 15 w 28"/>
                <a:gd name="T49" fmla="*/ 17 h 25"/>
                <a:gd name="T50" fmla="*/ 14 w 28"/>
                <a:gd name="T51" fmla="*/ 17 h 25"/>
                <a:gd name="T52" fmla="*/ 14 w 28"/>
                <a:gd name="T53" fmla="*/ 17 h 25"/>
                <a:gd name="T54" fmla="*/ 14 w 28"/>
                <a:gd name="T55" fmla="*/ 17 h 25"/>
                <a:gd name="T56" fmla="*/ 13 w 28"/>
                <a:gd name="T57" fmla="*/ 17 h 25"/>
                <a:gd name="T58" fmla="*/ 12 w 28"/>
                <a:gd name="T59" fmla="*/ 17 h 25"/>
                <a:gd name="T60" fmla="*/ 12 w 28"/>
                <a:gd name="T61" fmla="*/ 17 h 25"/>
                <a:gd name="T62" fmla="*/ 11 w 28"/>
                <a:gd name="T63" fmla="*/ 16 h 25"/>
                <a:gd name="T64" fmla="*/ 11 w 28"/>
                <a:gd name="T65" fmla="*/ 16 h 25"/>
                <a:gd name="T66" fmla="*/ 11 w 28"/>
                <a:gd name="T67" fmla="*/ 16 h 25"/>
                <a:gd name="T68" fmla="*/ 10 w 28"/>
                <a:gd name="T69" fmla="*/ 15 h 25"/>
                <a:gd name="T70" fmla="*/ 10 w 28"/>
                <a:gd name="T71" fmla="*/ 15 h 25"/>
                <a:gd name="T72" fmla="*/ 10 w 28"/>
                <a:gd name="T73" fmla="*/ 15 h 25"/>
                <a:gd name="T74" fmla="*/ 10 w 28"/>
                <a:gd name="T75" fmla="*/ 14 h 25"/>
                <a:gd name="T76" fmla="*/ 9 w 28"/>
                <a:gd name="T77" fmla="*/ 13 h 25"/>
                <a:gd name="T78" fmla="*/ 9 w 28"/>
                <a:gd name="T79" fmla="*/ 13 h 25"/>
                <a:gd name="T80" fmla="*/ 9 w 28"/>
                <a:gd name="T81" fmla="*/ 13 h 25"/>
                <a:gd name="T82" fmla="*/ 8 w 28"/>
                <a:gd name="T83" fmla="*/ 11 h 25"/>
                <a:gd name="T84" fmla="*/ 8 w 28"/>
                <a:gd name="T85" fmla="*/ 10 h 25"/>
                <a:gd name="T86" fmla="*/ 8 w 28"/>
                <a:gd name="T87" fmla="*/ 10 h 25"/>
                <a:gd name="T88" fmla="*/ 8 w 28"/>
                <a:gd name="T89" fmla="*/ 9 h 25"/>
                <a:gd name="T90" fmla="*/ 8 w 28"/>
                <a:gd name="T91" fmla="*/ 7 h 25"/>
                <a:gd name="T92" fmla="*/ 8 w 28"/>
                <a:gd name="T93" fmla="*/ 6 h 25"/>
                <a:gd name="T94" fmla="*/ 8 w 28"/>
                <a:gd name="T95" fmla="*/ 6 h 25"/>
                <a:gd name="T96" fmla="*/ 8 w 28"/>
                <a:gd name="T97" fmla="*/ 6 h 25"/>
                <a:gd name="T98" fmla="*/ 8 w 28"/>
                <a:gd name="T99" fmla="*/ 5 h 25"/>
                <a:gd name="T100" fmla="*/ 6 w 28"/>
                <a:gd name="T101" fmla="*/ 1 h 25"/>
                <a:gd name="T102" fmla="*/ 2 w 28"/>
                <a:gd name="T103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" h="25">
                  <a:moveTo>
                    <a:pt x="2" y="3"/>
                  </a:moveTo>
                  <a:cubicBezTo>
                    <a:pt x="0" y="10"/>
                    <a:pt x="2" y="18"/>
                    <a:pt x="8" y="22"/>
                  </a:cubicBezTo>
                  <a:cubicBezTo>
                    <a:pt x="11" y="24"/>
                    <a:pt x="15" y="25"/>
                    <a:pt x="18" y="24"/>
                  </a:cubicBezTo>
                  <a:cubicBezTo>
                    <a:pt x="22" y="23"/>
                    <a:pt x="24" y="20"/>
                    <a:pt x="26" y="17"/>
                  </a:cubicBezTo>
                  <a:cubicBezTo>
                    <a:pt x="27" y="13"/>
                    <a:pt x="28" y="8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ubicBezTo>
                    <a:pt x="23" y="0"/>
                    <a:pt x="21" y="2"/>
                    <a:pt x="21" y="4"/>
                  </a:cubicBezTo>
                  <a:cubicBezTo>
                    <a:pt x="21" y="5"/>
                    <a:pt x="21" y="7"/>
                    <a:pt x="21" y="8"/>
                  </a:cubicBezTo>
                  <a:cubicBezTo>
                    <a:pt x="21" y="9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10"/>
                    <a:pt x="20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9" y="15"/>
                    <a:pt x="18" y="16"/>
                    <a:pt x="19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7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5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3" y="17"/>
                    <a:pt x="12" y="17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9"/>
                    <a:pt x="8" y="11"/>
                    <a:pt x="8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4" y="0"/>
                    <a:pt x="2" y="1"/>
                    <a:pt x="2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6" name="Freeform 142"/>
            <p:cNvSpPr>
              <a:spLocks/>
            </p:cNvSpPr>
            <p:nvPr/>
          </p:nvSpPr>
          <p:spPr bwMode="auto">
            <a:xfrm>
              <a:off x="9036050" y="5476875"/>
              <a:ext cx="30162" cy="668338"/>
            </a:xfrm>
            <a:custGeom>
              <a:avLst/>
              <a:gdLst>
                <a:gd name="T0" fmla="*/ 0 w 8"/>
                <a:gd name="T1" fmla="*/ 4 h 178"/>
                <a:gd name="T2" fmla="*/ 1 w 8"/>
                <a:gd name="T3" fmla="*/ 173 h 178"/>
                <a:gd name="T4" fmla="*/ 8 w 8"/>
                <a:gd name="T5" fmla="*/ 173 h 178"/>
                <a:gd name="T6" fmla="*/ 7 w 8"/>
                <a:gd name="T7" fmla="*/ 4 h 178"/>
                <a:gd name="T8" fmla="*/ 0 w 8"/>
                <a:gd name="T9" fmla="*/ 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8">
                  <a:moveTo>
                    <a:pt x="0" y="4"/>
                  </a:moveTo>
                  <a:cubicBezTo>
                    <a:pt x="0" y="61"/>
                    <a:pt x="0" y="117"/>
                    <a:pt x="1" y="173"/>
                  </a:cubicBezTo>
                  <a:cubicBezTo>
                    <a:pt x="1" y="178"/>
                    <a:pt x="8" y="178"/>
                    <a:pt x="8" y="173"/>
                  </a:cubicBezTo>
                  <a:cubicBezTo>
                    <a:pt x="7" y="117"/>
                    <a:pt x="7" y="61"/>
                    <a:pt x="7" y="4"/>
                  </a:cubicBezTo>
                  <a:cubicBezTo>
                    <a:pt x="7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7" name="Freeform 143"/>
            <p:cNvSpPr>
              <a:spLocks/>
            </p:cNvSpPr>
            <p:nvPr/>
          </p:nvSpPr>
          <p:spPr bwMode="auto">
            <a:xfrm>
              <a:off x="8999538" y="6111875"/>
              <a:ext cx="101600" cy="101600"/>
            </a:xfrm>
            <a:custGeom>
              <a:avLst/>
              <a:gdLst>
                <a:gd name="T0" fmla="*/ 7 w 27"/>
                <a:gd name="T1" fmla="*/ 22 h 27"/>
                <a:gd name="T2" fmla="*/ 7 w 27"/>
                <a:gd name="T3" fmla="*/ 17 h 27"/>
                <a:gd name="T4" fmla="*/ 7 w 27"/>
                <a:gd name="T5" fmla="*/ 16 h 27"/>
                <a:gd name="T6" fmla="*/ 7 w 27"/>
                <a:gd name="T7" fmla="*/ 15 h 27"/>
                <a:gd name="T8" fmla="*/ 8 w 27"/>
                <a:gd name="T9" fmla="*/ 13 h 27"/>
                <a:gd name="T10" fmla="*/ 8 w 27"/>
                <a:gd name="T11" fmla="*/ 12 h 27"/>
                <a:gd name="T12" fmla="*/ 8 w 27"/>
                <a:gd name="T13" fmla="*/ 11 h 27"/>
                <a:gd name="T14" fmla="*/ 8 w 27"/>
                <a:gd name="T15" fmla="*/ 11 h 27"/>
                <a:gd name="T16" fmla="*/ 9 w 27"/>
                <a:gd name="T17" fmla="*/ 10 h 27"/>
                <a:gd name="T18" fmla="*/ 9 w 27"/>
                <a:gd name="T19" fmla="*/ 10 h 27"/>
                <a:gd name="T20" fmla="*/ 9 w 27"/>
                <a:gd name="T21" fmla="*/ 10 h 27"/>
                <a:gd name="T22" fmla="*/ 11 w 27"/>
                <a:gd name="T23" fmla="*/ 8 h 27"/>
                <a:gd name="T24" fmla="*/ 10 w 27"/>
                <a:gd name="T25" fmla="*/ 8 h 27"/>
                <a:gd name="T26" fmla="*/ 11 w 27"/>
                <a:gd name="T27" fmla="*/ 8 h 27"/>
                <a:gd name="T28" fmla="*/ 12 w 27"/>
                <a:gd name="T29" fmla="*/ 7 h 27"/>
                <a:gd name="T30" fmla="*/ 12 w 27"/>
                <a:gd name="T31" fmla="*/ 7 h 27"/>
                <a:gd name="T32" fmla="*/ 12 w 27"/>
                <a:gd name="T33" fmla="*/ 7 h 27"/>
                <a:gd name="T34" fmla="*/ 13 w 27"/>
                <a:gd name="T35" fmla="*/ 7 h 27"/>
                <a:gd name="T36" fmla="*/ 13 w 27"/>
                <a:gd name="T37" fmla="*/ 7 h 27"/>
                <a:gd name="T38" fmla="*/ 13 w 27"/>
                <a:gd name="T39" fmla="*/ 7 h 27"/>
                <a:gd name="T40" fmla="*/ 14 w 27"/>
                <a:gd name="T41" fmla="*/ 7 h 27"/>
                <a:gd name="T42" fmla="*/ 14 w 27"/>
                <a:gd name="T43" fmla="*/ 7 h 27"/>
                <a:gd name="T44" fmla="*/ 15 w 27"/>
                <a:gd name="T45" fmla="*/ 7 h 27"/>
                <a:gd name="T46" fmla="*/ 15 w 27"/>
                <a:gd name="T47" fmla="*/ 7 h 27"/>
                <a:gd name="T48" fmla="*/ 17 w 27"/>
                <a:gd name="T49" fmla="*/ 8 h 27"/>
                <a:gd name="T50" fmla="*/ 18 w 27"/>
                <a:gd name="T51" fmla="*/ 9 h 27"/>
                <a:gd name="T52" fmla="*/ 18 w 27"/>
                <a:gd name="T53" fmla="*/ 9 h 27"/>
                <a:gd name="T54" fmla="*/ 19 w 27"/>
                <a:gd name="T55" fmla="*/ 10 h 27"/>
                <a:gd name="T56" fmla="*/ 19 w 27"/>
                <a:gd name="T57" fmla="*/ 10 h 27"/>
                <a:gd name="T58" fmla="*/ 19 w 27"/>
                <a:gd name="T59" fmla="*/ 10 h 27"/>
                <a:gd name="T60" fmla="*/ 20 w 27"/>
                <a:gd name="T61" fmla="*/ 11 h 27"/>
                <a:gd name="T62" fmla="*/ 20 w 27"/>
                <a:gd name="T63" fmla="*/ 12 h 27"/>
                <a:gd name="T64" fmla="*/ 20 w 27"/>
                <a:gd name="T65" fmla="*/ 14 h 27"/>
                <a:gd name="T66" fmla="*/ 20 w 27"/>
                <a:gd name="T67" fmla="*/ 14 h 27"/>
                <a:gd name="T68" fmla="*/ 20 w 27"/>
                <a:gd name="T69" fmla="*/ 14 h 27"/>
                <a:gd name="T70" fmla="*/ 20 w 27"/>
                <a:gd name="T71" fmla="*/ 16 h 27"/>
                <a:gd name="T72" fmla="*/ 20 w 27"/>
                <a:gd name="T73" fmla="*/ 18 h 27"/>
                <a:gd name="T74" fmla="*/ 20 w 27"/>
                <a:gd name="T75" fmla="*/ 23 h 27"/>
                <a:gd name="T76" fmla="*/ 24 w 27"/>
                <a:gd name="T77" fmla="*/ 27 h 27"/>
                <a:gd name="T78" fmla="*/ 27 w 27"/>
                <a:gd name="T79" fmla="*/ 23 h 27"/>
                <a:gd name="T80" fmla="*/ 27 w 27"/>
                <a:gd name="T81" fmla="*/ 12 h 27"/>
                <a:gd name="T82" fmla="*/ 21 w 27"/>
                <a:gd name="T83" fmla="*/ 3 h 27"/>
                <a:gd name="T84" fmla="*/ 10 w 27"/>
                <a:gd name="T85" fmla="*/ 1 h 27"/>
                <a:gd name="T86" fmla="*/ 2 w 27"/>
                <a:gd name="T87" fmla="*/ 8 h 27"/>
                <a:gd name="T88" fmla="*/ 0 w 27"/>
                <a:gd name="T89" fmla="*/ 22 h 27"/>
                <a:gd name="T90" fmla="*/ 4 w 27"/>
                <a:gd name="T91" fmla="*/ 26 h 27"/>
                <a:gd name="T92" fmla="*/ 7 w 27"/>
                <a:gd name="T9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7">
                  <a:moveTo>
                    <a:pt x="7" y="22"/>
                  </a:moveTo>
                  <a:cubicBezTo>
                    <a:pt x="7" y="21"/>
                    <a:pt x="7" y="19"/>
                    <a:pt x="7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4"/>
                    <a:pt x="7" y="14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10" y="9"/>
                    <a:pt x="10" y="9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6" y="8"/>
                    <a:pt x="15" y="7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8" y="9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19" y="11"/>
                    <a:pt x="20" y="11"/>
                    <a:pt x="20" y="12"/>
                  </a:cubicBezTo>
                  <a:cubicBezTo>
                    <a:pt x="20" y="12"/>
                    <a:pt x="20" y="13"/>
                    <a:pt x="20" y="14"/>
                  </a:cubicBezTo>
                  <a:cubicBezTo>
                    <a:pt x="20" y="14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7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0" y="25"/>
                    <a:pt x="22" y="27"/>
                    <a:pt x="24" y="27"/>
                  </a:cubicBezTo>
                  <a:cubicBezTo>
                    <a:pt x="26" y="27"/>
                    <a:pt x="27" y="25"/>
                    <a:pt x="27" y="23"/>
                  </a:cubicBezTo>
                  <a:cubicBezTo>
                    <a:pt x="27" y="20"/>
                    <a:pt x="27" y="16"/>
                    <a:pt x="27" y="12"/>
                  </a:cubicBezTo>
                  <a:cubicBezTo>
                    <a:pt x="26" y="8"/>
                    <a:pt x="24" y="5"/>
                    <a:pt x="21" y="3"/>
                  </a:cubicBezTo>
                  <a:cubicBezTo>
                    <a:pt x="18" y="1"/>
                    <a:pt x="14" y="0"/>
                    <a:pt x="10" y="1"/>
                  </a:cubicBezTo>
                  <a:cubicBezTo>
                    <a:pt x="7" y="2"/>
                    <a:pt x="4" y="5"/>
                    <a:pt x="2" y="8"/>
                  </a:cubicBezTo>
                  <a:cubicBezTo>
                    <a:pt x="0" y="13"/>
                    <a:pt x="0" y="17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5" y="26"/>
                    <a:pt x="7" y="24"/>
                    <a:pt x="7" y="2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8" name="Freeform 144"/>
            <p:cNvSpPr>
              <a:spLocks/>
            </p:cNvSpPr>
            <p:nvPr/>
          </p:nvSpPr>
          <p:spPr bwMode="auto">
            <a:xfrm>
              <a:off x="8966200" y="6175375"/>
              <a:ext cx="171450" cy="157163"/>
            </a:xfrm>
            <a:custGeom>
              <a:avLst/>
              <a:gdLst>
                <a:gd name="T0" fmla="*/ 7 w 46"/>
                <a:gd name="T1" fmla="*/ 38 h 42"/>
                <a:gd name="T2" fmla="*/ 22 w 46"/>
                <a:gd name="T3" fmla="*/ 8 h 42"/>
                <a:gd name="T4" fmla="*/ 30 w 46"/>
                <a:gd name="T5" fmla="*/ 10 h 42"/>
                <a:gd name="T6" fmla="*/ 34 w 46"/>
                <a:gd name="T7" fmla="*/ 16 h 42"/>
                <a:gd name="T8" fmla="*/ 39 w 46"/>
                <a:gd name="T9" fmla="*/ 36 h 42"/>
                <a:gd name="T10" fmla="*/ 46 w 46"/>
                <a:gd name="T11" fmla="*/ 36 h 42"/>
                <a:gd name="T12" fmla="*/ 42 w 46"/>
                <a:gd name="T13" fmla="*/ 17 h 42"/>
                <a:gd name="T14" fmla="*/ 32 w 46"/>
                <a:gd name="T15" fmla="*/ 3 h 42"/>
                <a:gd name="T16" fmla="*/ 15 w 46"/>
                <a:gd name="T17" fmla="*/ 3 h 42"/>
                <a:gd name="T18" fmla="*/ 3 w 46"/>
                <a:gd name="T19" fmla="*/ 16 h 42"/>
                <a:gd name="T20" fmla="*/ 0 w 46"/>
                <a:gd name="T21" fmla="*/ 38 h 42"/>
                <a:gd name="T22" fmla="*/ 4 w 46"/>
                <a:gd name="T23" fmla="*/ 42 h 42"/>
                <a:gd name="T24" fmla="*/ 7 w 46"/>
                <a:gd name="T2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42">
                  <a:moveTo>
                    <a:pt x="7" y="38"/>
                  </a:moveTo>
                  <a:cubicBezTo>
                    <a:pt x="6" y="27"/>
                    <a:pt x="8" y="10"/>
                    <a:pt x="22" y="8"/>
                  </a:cubicBezTo>
                  <a:cubicBezTo>
                    <a:pt x="25" y="8"/>
                    <a:pt x="28" y="8"/>
                    <a:pt x="30" y="10"/>
                  </a:cubicBezTo>
                  <a:cubicBezTo>
                    <a:pt x="32" y="11"/>
                    <a:pt x="33" y="13"/>
                    <a:pt x="34" y="16"/>
                  </a:cubicBezTo>
                  <a:cubicBezTo>
                    <a:pt x="37" y="22"/>
                    <a:pt x="39" y="29"/>
                    <a:pt x="39" y="36"/>
                  </a:cubicBezTo>
                  <a:cubicBezTo>
                    <a:pt x="39" y="41"/>
                    <a:pt x="46" y="41"/>
                    <a:pt x="46" y="36"/>
                  </a:cubicBezTo>
                  <a:cubicBezTo>
                    <a:pt x="46" y="30"/>
                    <a:pt x="44" y="23"/>
                    <a:pt x="42" y="17"/>
                  </a:cubicBezTo>
                  <a:cubicBezTo>
                    <a:pt x="40" y="11"/>
                    <a:pt x="37" y="6"/>
                    <a:pt x="32" y="3"/>
                  </a:cubicBezTo>
                  <a:cubicBezTo>
                    <a:pt x="26" y="0"/>
                    <a:pt x="20" y="1"/>
                    <a:pt x="15" y="3"/>
                  </a:cubicBezTo>
                  <a:cubicBezTo>
                    <a:pt x="9" y="6"/>
                    <a:pt x="5" y="11"/>
                    <a:pt x="3" y="16"/>
                  </a:cubicBezTo>
                  <a:cubicBezTo>
                    <a:pt x="0" y="23"/>
                    <a:pt x="0" y="31"/>
                    <a:pt x="0" y="38"/>
                  </a:cubicBezTo>
                  <a:cubicBezTo>
                    <a:pt x="1" y="40"/>
                    <a:pt x="2" y="42"/>
                    <a:pt x="4" y="42"/>
                  </a:cubicBezTo>
                  <a:cubicBezTo>
                    <a:pt x="6" y="42"/>
                    <a:pt x="7" y="40"/>
                    <a:pt x="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9" name="Freeform 145"/>
            <p:cNvSpPr>
              <a:spLocks/>
            </p:cNvSpPr>
            <p:nvPr/>
          </p:nvSpPr>
          <p:spPr bwMode="auto">
            <a:xfrm>
              <a:off x="8958263" y="6296025"/>
              <a:ext cx="195262" cy="36513"/>
            </a:xfrm>
            <a:custGeom>
              <a:avLst/>
              <a:gdLst>
                <a:gd name="T0" fmla="*/ 4 w 52"/>
                <a:gd name="T1" fmla="*/ 9 h 10"/>
                <a:gd name="T2" fmla="*/ 27 w 52"/>
                <a:gd name="T3" fmla="*/ 10 h 10"/>
                <a:gd name="T4" fmla="*/ 48 w 52"/>
                <a:gd name="T5" fmla="*/ 8 h 10"/>
                <a:gd name="T6" fmla="*/ 47 w 52"/>
                <a:gd name="T7" fmla="*/ 1 h 10"/>
                <a:gd name="T8" fmla="*/ 26 w 52"/>
                <a:gd name="T9" fmla="*/ 4 h 10"/>
                <a:gd name="T10" fmla="*/ 4 w 52"/>
                <a:gd name="T11" fmla="*/ 2 h 10"/>
                <a:gd name="T12" fmla="*/ 0 w 52"/>
                <a:gd name="T13" fmla="*/ 6 h 10"/>
                <a:gd name="T14" fmla="*/ 4 w 52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0">
                  <a:moveTo>
                    <a:pt x="4" y="9"/>
                  </a:moveTo>
                  <a:cubicBezTo>
                    <a:pt x="12" y="10"/>
                    <a:pt x="19" y="10"/>
                    <a:pt x="27" y="10"/>
                  </a:cubicBezTo>
                  <a:cubicBezTo>
                    <a:pt x="34" y="10"/>
                    <a:pt x="42" y="10"/>
                    <a:pt x="48" y="8"/>
                  </a:cubicBezTo>
                  <a:cubicBezTo>
                    <a:pt x="52" y="6"/>
                    <a:pt x="51" y="0"/>
                    <a:pt x="47" y="1"/>
                  </a:cubicBezTo>
                  <a:cubicBezTo>
                    <a:pt x="40" y="3"/>
                    <a:pt x="33" y="3"/>
                    <a:pt x="26" y="4"/>
                  </a:cubicBezTo>
                  <a:cubicBezTo>
                    <a:pt x="19" y="4"/>
                    <a:pt x="11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9"/>
                    <a:pt x="4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0" name="Freeform 146"/>
            <p:cNvSpPr>
              <a:spLocks/>
            </p:cNvSpPr>
            <p:nvPr/>
          </p:nvSpPr>
          <p:spPr bwMode="auto">
            <a:xfrm>
              <a:off x="8969375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1" name="Freeform 147"/>
            <p:cNvSpPr>
              <a:spLocks/>
            </p:cNvSpPr>
            <p:nvPr/>
          </p:nvSpPr>
          <p:spPr bwMode="auto">
            <a:xfrm>
              <a:off x="9013825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2" name="Freeform 148"/>
            <p:cNvSpPr>
              <a:spLocks/>
            </p:cNvSpPr>
            <p:nvPr/>
          </p:nvSpPr>
          <p:spPr bwMode="auto">
            <a:xfrm>
              <a:off x="9066213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3" name="Freeform 149"/>
            <p:cNvSpPr>
              <a:spLocks/>
            </p:cNvSpPr>
            <p:nvPr/>
          </p:nvSpPr>
          <p:spPr bwMode="auto">
            <a:xfrm>
              <a:off x="9112250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5" name="组合 47244"/>
          <p:cNvGrpSpPr/>
          <p:nvPr/>
        </p:nvGrpSpPr>
        <p:grpSpPr>
          <a:xfrm>
            <a:off x="1536683" y="195529"/>
            <a:ext cx="408681" cy="1618572"/>
            <a:chOff x="2184400" y="203200"/>
            <a:chExt cx="803275" cy="3181351"/>
          </a:xfrm>
        </p:grpSpPr>
        <p:sp>
          <p:nvSpPr>
            <p:cNvPr id="47194" name="Freeform 150"/>
            <p:cNvSpPr>
              <a:spLocks noEditPoints="1"/>
            </p:cNvSpPr>
            <p:nvPr/>
          </p:nvSpPr>
          <p:spPr bwMode="auto">
            <a:xfrm>
              <a:off x="2184400" y="792163"/>
              <a:ext cx="803275" cy="1355725"/>
            </a:xfrm>
            <a:custGeom>
              <a:avLst/>
              <a:gdLst>
                <a:gd name="T0" fmla="*/ 121 w 214"/>
                <a:gd name="T1" fmla="*/ 361 h 361"/>
                <a:gd name="T2" fmla="*/ 94 w 214"/>
                <a:gd name="T3" fmla="*/ 361 h 361"/>
                <a:gd name="T4" fmla="*/ 0 w 214"/>
                <a:gd name="T5" fmla="*/ 268 h 361"/>
                <a:gd name="T6" fmla="*/ 0 w 214"/>
                <a:gd name="T7" fmla="*/ 94 h 361"/>
                <a:gd name="T8" fmla="*/ 94 w 214"/>
                <a:gd name="T9" fmla="*/ 0 h 361"/>
                <a:gd name="T10" fmla="*/ 121 w 214"/>
                <a:gd name="T11" fmla="*/ 0 h 361"/>
                <a:gd name="T12" fmla="*/ 214 w 214"/>
                <a:gd name="T13" fmla="*/ 94 h 361"/>
                <a:gd name="T14" fmla="*/ 214 w 214"/>
                <a:gd name="T15" fmla="*/ 268 h 361"/>
                <a:gd name="T16" fmla="*/ 121 w 214"/>
                <a:gd name="T17" fmla="*/ 361 h 361"/>
                <a:gd name="T18" fmla="*/ 94 w 214"/>
                <a:gd name="T19" fmla="*/ 8 h 361"/>
                <a:gd name="T20" fmla="*/ 8 w 214"/>
                <a:gd name="T21" fmla="*/ 94 h 361"/>
                <a:gd name="T22" fmla="*/ 8 w 214"/>
                <a:gd name="T23" fmla="*/ 268 h 361"/>
                <a:gd name="T24" fmla="*/ 94 w 214"/>
                <a:gd name="T25" fmla="*/ 354 h 361"/>
                <a:gd name="T26" fmla="*/ 121 w 214"/>
                <a:gd name="T27" fmla="*/ 354 h 361"/>
                <a:gd name="T28" fmla="*/ 207 w 214"/>
                <a:gd name="T29" fmla="*/ 268 h 361"/>
                <a:gd name="T30" fmla="*/ 207 w 214"/>
                <a:gd name="T31" fmla="*/ 94 h 361"/>
                <a:gd name="T32" fmla="*/ 121 w 214"/>
                <a:gd name="T33" fmla="*/ 8 h 361"/>
                <a:gd name="T34" fmla="*/ 94 w 214"/>
                <a:gd name="T35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4" h="361">
                  <a:moveTo>
                    <a:pt x="121" y="361"/>
                  </a:moveTo>
                  <a:cubicBezTo>
                    <a:pt x="94" y="361"/>
                    <a:pt x="94" y="361"/>
                    <a:pt x="94" y="361"/>
                  </a:cubicBezTo>
                  <a:cubicBezTo>
                    <a:pt x="42" y="361"/>
                    <a:pt x="0" y="319"/>
                    <a:pt x="0" y="26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2" y="0"/>
                    <a:pt x="214" y="42"/>
                    <a:pt x="214" y="94"/>
                  </a:cubicBezTo>
                  <a:cubicBezTo>
                    <a:pt x="214" y="268"/>
                    <a:pt x="214" y="268"/>
                    <a:pt x="214" y="268"/>
                  </a:cubicBezTo>
                  <a:cubicBezTo>
                    <a:pt x="214" y="319"/>
                    <a:pt x="172" y="361"/>
                    <a:pt x="121" y="361"/>
                  </a:cubicBezTo>
                  <a:close/>
                  <a:moveTo>
                    <a:pt x="94" y="8"/>
                  </a:moveTo>
                  <a:cubicBezTo>
                    <a:pt x="47" y="8"/>
                    <a:pt x="8" y="46"/>
                    <a:pt x="8" y="94"/>
                  </a:cubicBezTo>
                  <a:cubicBezTo>
                    <a:pt x="8" y="268"/>
                    <a:pt x="8" y="268"/>
                    <a:pt x="8" y="268"/>
                  </a:cubicBezTo>
                  <a:cubicBezTo>
                    <a:pt x="8" y="315"/>
                    <a:pt x="47" y="354"/>
                    <a:pt x="94" y="354"/>
                  </a:cubicBezTo>
                  <a:cubicBezTo>
                    <a:pt x="121" y="354"/>
                    <a:pt x="121" y="354"/>
                    <a:pt x="121" y="354"/>
                  </a:cubicBezTo>
                  <a:cubicBezTo>
                    <a:pt x="168" y="354"/>
                    <a:pt x="207" y="315"/>
                    <a:pt x="207" y="268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46"/>
                    <a:pt x="168" y="8"/>
                    <a:pt x="121" y="8"/>
                  </a:cubicBezTo>
                  <a:lnTo>
                    <a:pt x="94" y="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5" name="Freeform 151"/>
            <p:cNvSpPr>
              <a:spLocks noEditPoints="1"/>
            </p:cNvSpPr>
            <p:nvPr/>
          </p:nvSpPr>
          <p:spPr bwMode="auto">
            <a:xfrm>
              <a:off x="2308225" y="792163"/>
              <a:ext cx="574675" cy="1363663"/>
            </a:xfrm>
            <a:custGeom>
              <a:avLst/>
              <a:gdLst>
                <a:gd name="T0" fmla="*/ 76 w 153"/>
                <a:gd name="T1" fmla="*/ 363 h 363"/>
                <a:gd name="T2" fmla="*/ 0 w 153"/>
                <a:gd name="T3" fmla="*/ 287 h 363"/>
                <a:gd name="T4" fmla="*/ 0 w 153"/>
                <a:gd name="T5" fmla="*/ 76 h 363"/>
                <a:gd name="T6" fmla="*/ 76 w 153"/>
                <a:gd name="T7" fmla="*/ 0 h 363"/>
                <a:gd name="T8" fmla="*/ 153 w 153"/>
                <a:gd name="T9" fmla="*/ 76 h 363"/>
                <a:gd name="T10" fmla="*/ 153 w 153"/>
                <a:gd name="T11" fmla="*/ 287 h 363"/>
                <a:gd name="T12" fmla="*/ 76 w 153"/>
                <a:gd name="T13" fmla="*/ 363 h 363"/>
                <a:gd name="T14" fmla="*/ 76 w 153"/>
                <a:gd name="T15" fmla="*/ 8 h 363"/>
                <a:gd name="T16" fmla="*/ 7 w 153"/>
                <a:gd name="T17" fmla="*/ 76 h 363"/>
                <a:gd name="T18" fmla="*/ 7 w 153"/>
                <a:gd name="T19" fmla="*/ 287 h 363"/>
                <a:gd name="T20" fmla="*/ 76 w 153"/>
                <a:gd name="T21" fmla="*/ 356 h 363"/>
                <a:gd name="T22" fmla="*/ 145 w 153"/>
                <a:gd name="T23" fmla="*/ 287 h 363"/>
                <a:gd name="T24" fmla="*/ 145 w 153"/>
                <a:gd name="T25" fmla="*/ 76 h 363"/>
                <a:gd name="T26" fmla="*/ 76 w 153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363">
                  <a:moveTo>
                    <a:pt x="76" y="363"/>
                  </a:moveTo>
                  <a:cubicBezTo>
                    <a:pt x="34" y="363"/>
                    <a:pt x="0" y="329"/>
                    <a:pt x="0" y="28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18" y="0"/>
                    <a:pt x="153" y="34"/>
                    <a:pt x="153" y="76"/>
                  </a:cubicBezTo>
                  <a:cubicBezTo>
                    <a:pt x="153" y="287"/>
                    <a:pt x="153" y="287"/>
                    <a:pt x="153" y="287"/>
                  </a:cubicBezTo>
                  <a:cubicBezTo>
                    <a:pt x="153" y="329"/>
                    <a:pt x="118" y="363"/>
                    <a:pt x="76" y="363"/>
                  </a:cubicBezTo>
                  <a:close/>
                  <a:moveTo>
                    <a:pt x="76" y="8"/>
                  </a:moveTo>
                  <a:cubicBezTo>
                    <a:pt x="38" y="8"/>
                    <a:pt x="7" y="38"/>
                    <a:pt x="7" y="76"/>
                  </a:cubicBezTo>
                  <a:cubicBezTo>
                    <a:pt x="7" y="287"/>
                    <a:pt x="7" y="287"/>
                    <a:pt x="7" y="287"/>
                  </a:cubicBezTo>
                  <a:cubicBezTo>
                    <a:pt x="7" y="325"/>
                    <a:pt x="38" y="356"/>
                    <a:pt x="76" y="356"/>
                  </a:cubicBezTo>
                  <a:cubicBezTo>
                    <a:pt x="114" y="356"/>
                    <a:pt x="145" y="325"/>
                    <a:pt x="145" y="287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45" y="38"/>
                    <a:pt x="114" y="8"/>
                    <a:pt x="76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6" name="Freeform 152"/>
            <p:cNvSpPr>
              <a:spLocks noEditPoints="1"/>
            </p:cNvSpPr>
            <p:nvPr/>
          </p:nvSpPr>
          <p:spPr bwMode="auto">
            <a:xfrm>
              <a:off x="2481263" y="792163"/>
              <a:ext cx="228600" cy="1363663"/>
            </a:xfrm>
            <a:custGeom>
              <a:avLst/>
              <a:gdLst>
                <a:gd name="T0" fmla="*/ 30 w 61"/>
                <a:gd name="T1" fmla="*/ 363 h 363"/>
                <a:gd name="T2" fmla="*/ 0 w 61"/>
                <a:gd name="T3" fmla="*/ 333 h 363"/>
                <a:gd name="T4" fmla="*/ 0 w 61"/>
                <a:gd name="T5" fmla="*/ 31 h 363"/>
                <a:gd name="T6" fmla="*/ 30 w 61"/>
                <a:gd name="T7" fmla="*/ 0 h 363"/>
                <a:gd name="T8" fmla="*/ 61 w 61"/>
                <a:gd name="T9" fmla="*/ 31 h 363"/>
                <a:gd name="T10" fmla="*/ 61 w 61"/>
                <a:gd name="T11" fmla="*/ 333 h 363"/>
                <a:gd name="T12" fmla="*/ 30 w 61"/>
                <a:gd name="T13" fmla="*/ 363 h 363"/>
                <a:gd name="T14" fmla="*/ 30 w 61"/>
                <a:gd name="T15" fmla="*/ 8 h 363"/>
                <a:gd name="T16" fmla="*/ 7 w 61"/>
                <a:gd name="T17" fmla="*/ 31 h 363"/>
                <a:gd name="T18" fmla="*/ 7 w 61"/>
                <a:gd name="T19" fmla="*/ 333 h 363"/>
                <a:gd name="T20" fmla="*/ 30 w 61"/>
                <a:gd name="T21" fmla="*/ 356 h 363"/>
                <a:gd name="T22" fmla="*/ 53 w 61"/>
                <a:gd name="T23" fmla="*/ 333 h 363"/>
                <a:gd name="T24" fmla="*/ 53 w 61"/>
                <a:gd name="T25" fmla="*/ 31 h 363"/>
                <a:gd name="T26" fmla="*/ 30 w 61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363">
                  <a:moveTo>
                    <a:pt x="30" y="363"/>
                  </a:moveTo>
                  <a:cubicBezTo>
                    <a:pt x="14" y="363"/>
                    <a:pt x="0" y="349"/>
                    <a:pt x="0" y="3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333"/>
                    <a:pt x="61" y="333"/>
                    <a:pt x="61" y="333"/>
                  </a:cubicBezTo>
                  <a:cubicBezTo>
                    <a:pt x="61" y="349"/>
                    <a:pt x="47" y="363"/>
                    <a:pt x="30" y="363"/>
                  </a:cubicBezTo>
                  <a:close/>
                  <a:moveTo>
                    <a:pt x="30" y="8"/>
                  </a:moveTo>
                  <a:cubicBezTo>
                    <a:pt x="18" y="8"/>
                    <a:pt x="7" y="18"/>
                    <a:pt x="7" y="31"/>
                  </a:cubicBezTo>
                  <a:cubicBezTo>
                    <a:pt x="7" y="333"/>
                    <a:pt x="7" y="333"/>
                    <a:pt x="7" y="333"/>
                  </a:cubicBezTo>
                  <a:cubicBezTo>
                    <a:pt x="7" y="345"/>
                    <a:pt x="18" y="356"/>
                    <a:pt x="30" y="356"/>
                  </a:cubicBezTo>
                  <a:cubicBezTo>
                    <a:pt x="43" y="356"/>
                    <a:pt x="53" y="345"/>
                    <a:pt x="53" y="333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7" name="Freeform 153"/>
            <p:cNvSpPr>
              <a:spLocks/>
            </p:cNvSpPr>
            <p:nvPr/>
          </p:nvSpPr>
          <p:spPr bwMode="auto">
            <a:xfrm>
              <a:off x="2473325" y="698500"/>
              <a:ext cx="285750" cy="142875"/>
            </a:xfrm>
            <a:custGeom>
              <a:avLst/>
              <a:gdLst>
                <a:gd name="T0" fmla="*/ 8 w 76"/>
                <a:gd name="T1" fmla="*/ 30 h 38"/>
                <a:gd name="T2" fmla="*/ 8 w 76"/>
                <a:gd name="T3" fmla="*/ 17 h 38"/>
                <a:gd name="T4" fmla="*/ 8 w 76"/>
                <a:gd name="T5" fmla="*/ 9 h 38"/>
                <a:gd name="T6" fmla="*/ 8 w 76"/>
                <a:gd name="T7" fmla="*/ 9 h 38"/>
                <a:gd name="T8" fmla="*/ 9 w 76"/>
                <a:gd name="T9" fmla="*/ 9 h 38"/>
                <a:gd name="T10" fmla="*/ 12 w 76"/>
                <a:gd name="T11" fmla="*/ 9 h 38"/>
                <a:gd name="T12" fmla="*/ 39 w 76"/>
                <a:gd name="T13" fmla="*/ 8 h 38"/>
                <a:gd name="T14" fmla="*/ 65 w 76"/>
                <a:gd name="T15" fmla="*/ 9 h 38"/>
                <a:gd name="T16" fmla="*/ 68 w 76"/>
                <a:gd name="T17" fmla="*/ 9 h 38"/>
                <a:gd name="T18" fmla="*/ 68 w 76"/>
                <a:gd name="T19" fmla="*/ 11 h 38"/>
                <a:gd name="T20" fmla="*/ 69 w 76"/>
                <a:gd name="T21" fmla="*/ 18 h 38"/>
                <a:gd name="T22" fmla="*/ 67 w 76"/>
                <a:gd name="T23" fmla="*/ 32 h 38"/>
                <a:gd name="T24" fmla="*/ 74 w 76"/>
                <a:gd name="T25" fmla="*/ 34 h 38"/>
                <a:gd name="T26" fmla="*/ 76 w 76"/>
                <a:gd name="T27" fmla="*/ 17 h 38"/>
                <a:gd name="T28" fmla="*/ 73 w 76"/>
                <a:gd name="T29" fmla="*/ 3 h 38"/>
                <a:gd name="T30" fmla="*/ 66 w 76"/>
                <a:gd name="T31" fmla="*/ 2 h 38"/>
                <a:gd name="T32" fmla="*/ 57 w 76"/>
                <a:gd name="T33" fmla="*/ 1 h 38"/>
                <a:gd name="T34" fmla="*/ 40 w 76"/>
                <a:gd name="T35" fmla="*/ 0 h 38"/>
                <a:gd name="T36" fmla="*/ 6 w 76"/>
                <a:gd name="T37" fmla="*/ 2 h 38"/>
                <a:gd name="T38" fmla="*/ 0 w 76"/>
                <a:gd name="T39" fmla="*/ 11 h 38"/>
                <a:gd name="T40" fmla="*/ 0 w 76"/>
                <a:gd name="T41" fmla="*/ 30 h 38"/>
                <a:gd name="T42" fmla="*/ 8 w 76"/>
                <a:gd name="T43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8" y="30"/>
                  </a:moveTo>
                  <a:cubicBezTo>
                    <a:pt x="8" y="25"/>
                    <a:pt x="8" y="21"/>
                    <a:pt x="8" y="17"/>
                  </a:cubicBezTo>
                  <a:cubicBezTo>
                    <a:pt x="8" y="14"/>
                    <a:pt x="8" y="11"/>
                    <a:pt x="8" y="9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21" y="8"/>
                    <a:pt x="30" y="8"/>
                    <a:pt x="39" y="8"/>
                  </a:cubicBezTo>
                  <a:cubicBezTo>
                    <a:pt x="48" y="8"/>
                    <a:pt x="56" y="8"/>
                    <a:pt x="65" y="9"/>
                  </a:cubicBezTo>
                  <a:cubicBezTo>
                    <a:pt x="65" y="9"/>
                    <a:pt x="69" y="10"/>
                    <a:pt x="68" y="9"/>
                  </a:cubicBezTo>
                  <a:cubicBezTo>
                    <a:pt x="68" y="9"/>
                    <a:pt x="68" y="11"/>
                    <a:pt x="68" y="11"/>
                  </a:cubicBezTo>
                  <a:cubicBezTo>
                    <a:pt x="69" y="13"/>
                    <a:pt x="69" y="16"/>
                    <a:pt x="69" y="18"/>
                  </a:cubicBezTo>
                  <a:cubicBezTo>
                    <a:pt x="69" y="23"/>
                    <a:pt x="68" y="27"/>
                    <a:pt x="67" y="32"/>
                  </a:cubicBezTo>
                  <a:cubicBezTo>
                    <a:pt x="66" y="36"/>
                    <a:pt x="73" y="38"/>
                    <a:pt x="74" y="34"/>
                  </a:cubicBezTo>
                  <a:cubicBezTo>
                    <a:pt x="76" y="28"/>
                    <a:pt x="76" y="23"/>
                    <a:pt x="76" y="17"/>
                  </a:cubicBezTo>
                  <a:cubicBezTo>
                    <a:pt x="76" y="13"/>
                    <a:pt x="76" y="6"/>
                    <a:pt x="73" y="3"/>
                  </a:cubicBezTo>
                  <a:cubicBezTo>
                    <a:pt x="71" y="2"/>
                    <a:pt x="68" y="2"/>
                    <a:pt x="66" y="2"/>
                  </a:cubicBezTo>
                  <a:cubicBezTo>
                    <a:pt x="63" y="2"/>
                    <a:pt x="60" y="1"/>
                    <a:pt x="57" y="1"/>
                  </a:cubicBezTo>
                  <a:cubicBezTo>
                    <a:pt x="52" y="1"/>
                    <a:pt x="46" y="0"/>
                    <a:pt x="40" y="0"/>
                  </a:cubicBezTo>
                  <a:cubicBezTo>
                    <a:pt x="29" y="0"/>
                    <a:pt x="17" y="1"/>
                    <a:pt x="6" y="2"/>
                  </a:cubicBezTo>
                  <a:cubicBezTo>
                    <a:pt x="1" y="3"/>
                    <a:pt x="0" y="6"/>
                    <a:pt x="0" y="11"/>
                  </a:cubicBezTo>
                  <a:cubicBezTo>
                    <a:pt x="0" y="17"/>
                    <a:pt x="0" y="24"/>
                    <a:pt x="0" y="30"/>
                  </a:cubicBezTo>
                  <a:cubicBezTo>
                    <a:pt x="0" y="35"/>
                    <a:pt x="8" y="35"/>
                    <a:pt x="8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8" name="Freeform 154"/>
            <p:cNvSpPr>
              <a:spLocks/>
            </p:cNvSpPr>
            <p:nvPr/>
          </p:nvSpPr>
          <p:spPr bwMode="auto">
            <a:xfrm>
              <a:off x="2555875" y="619125"/>
              <a:ext cx="109537" cy="101600"/>
            </a:xfrm>
            <a:custGeom>
              <a:avLst/>
              <a:gdLst>
                <a:gd name="T0" fmla="*/ 8 w 29"/>
                <a:gd name="T1" fmla="*/ 21 h 27"/>
                <a:gd name="T2" fmla="*/ 8 w 29"/>
                <a:gd name="T3" fmla="*/ 20 h 27"/>
                <a:gd name="T4" fmla="*/ 8 w 29"/>
                <a:gd name="T5" fmla="*/ 21 h 27"/>
                <a:gd name="T6" fmla="*/ 8 w 29"/>
                <a:gd name="T7" fmla="*/ 20 h 27"/>
                <a:gd name="T8" fmla="*/ 8 w 29"/>
                <a:gd name="T9" fmla="*/ 18 h 27"/>
                <a:gd name="T10" fmla="*/ 8 w 29"/>
                <a:gd name="T11" fmla="*/ 16 h 27"/>
                <a:gd name="T12" fmla="*/ 8 w 29"/>
                <a:gd name="T13" fmla="*/ 15 h 27"/>
                <a:gd name="T14" fmla="*/ 8 w 29"/>
                <a:gd name="T15" fmla="*/ 14 h 27"/>
                <a:gd name="T16" fmla="*/ 9 w 29"/>
                <a:gd name="T17" fmla="*/ 13 h 27"/>
                <a:gd name="T18" fmla="*/ 9 w 29"/>
                <a:gd name="T19" fmla="*/ 13 h 27"/>
                <a:gd name="T20" fmla="*/ 9 w 29"/>
                <a:gd name="T21" fmla="*/ 13 h 27"/>
                <a:gd name="T22" fmla="*/ 10 w 29"/>
                <a:gd name="T23" fmla="*/ 11 h 27"/>
                <a:gd name="T24" fmla="*/ 10 w 29"/>
                <a:gd name="T25" fmla="*/ 11 h 27"/>
                <a:gd name="T26" fmla="*/ 11 w 29"/>
                <a:gd name="T27" fmla="*/ 10 h 27"/>
                <a:gd name="T28" fmla="*/ 11 w 29"/>
                <a:gd name="T29" fmla="*/ 9 h 27"/>
                <a:gd name="T30" fmla="*/ 11 w 29"/>
                <a:gd name="T31" fmla="*/ 9 h 27"/>
                <a:gd name="T32" fmla="*/ 12 w 29"/>
                <a:gd name="T33" fmla="*/ 9 h 27"/>
                <a:gd name="T34" fmla="*/ 13 w 29"/>
                <a:gd name="T35" fmla="*/ 9 h 27"/>
                <a:gd name="T36" fmla="*/ 13 w 29"/>
                <a:gd name="T37" fmla="*/ 9 h 27"/>
                <a:gd name="T38" fmla="*/ 15 w 29"/>
                <a:gd name="T39" fmla="*/ 8 h 27"/>
                <a:gd name="T40" fmla="*/ 14 w 29"/>
                <a:gd name="T41" fmla="*/ 8 h 27"/>
                <a:gd name="T42" fmla="*/ 15 w 29"/>
                <a:gd name="T43" fmla="*/ 8 h 27"/>
                <a:gd name="T44" fmla="*/ 16 w 29"/>
                <a:gd name="T45" fmla="*/ 8 h 27"/>
                <a:gd name="T46" fmla="*/ 16 w 29"/>
                <a:gd name="T47" fmla="*/ 8 h 27"/>
                <a:gd name="T48" fmla="*/ 16 w 29"/>
                <a:gd name="T49" fmla="*/ 8 h 27"/>
                <a:gd name="T50" fmla="*/ 17 w 29"/>
                <a:gd name="T51" fmla="*/ 8 h 27"/>
                <a:gd name="T52" fmla="*/ 18 w 29"/>
                <a:gd name="T53" fmla="*/ 8 h 27"/>
                <a:gd name="T54" fmla="*/ 18 w 29"/>
                <a:gd name="T55" fmla="*/ 8 h 27"/>
                <a:gd name="T56" fmla="*/ 18 w 29"/>
                <a:gd name="T57" fmla="*/ 9 h 27"/>
                <a:gd name="T58" fmla="*/ 19 w 29"/>
                <a:gd name="T59" fmla="*/ 9 h 27"/>
                <a:gd name="T60" fmla="*/ 18 w 29"/>
                <a:gd name="T61" fmla="*/ 9 h 27"/>
                <a:gd name="T62" fmla="*/ 19 w 29"/>
                <a:gd name="T63" fmla="*/ 9 h 27"/>
                <a:gd name="T64" fmla="*/ 19 w 29"/>
                <a:gd name="T65" fmla="*/ 10 h 27"/>
                <a:gd name="T66" fmla="*/ 19 w 29"/>
                <a:gd name="T67" fmla="*/ 10 h 27"/>
                <a:gd name="T68" fmla="*/ 20 w 29"/>
                <a:gd name="T69" fmla="*/ 10 h 27"/>
                <a:gd name="T70" fmla="*/ 20 w 29"/>
                <a:gd name="T71" fmla="*/ 11 h 27"/>
                <a:gd name="T72" fmla="*/ 20 w 29"/>
                <a:gd name="T73" fmla="*/ 12 h 27"/>
                <a:gd name="T74" fmla="*/ 22 w 29"/>
                <a:gd name="T75" fmla="*/ 23 h 27"/>
                <a:gd name="T76" fmla="*/ 26 w 29"/>
                <a:gd name="T77" fmla="*/ 27 h 27"/>
                <a:gd name="T78" fmla="*/ 29 w 29"/>
                <a:gd name="T79" fmla="*/ 23 h 27"/>
                <a:gd name="T80" fmla="*/ 28 w 29"/>
                <a:gd name="T81" fmla="*/ 10 h 27"/>
                <a:gd name="T82" fmla="*/ 20 w 29"/>
                <a:gd name="T83" fmla="*/ 1 h 27"/>
                <a:gd name="T84" fmla="*/ 9 w 29"/>
                <a:gd name="T85" fmla="*/ 2 h 27"/>
                <a:gd name="T86" fmla="*/ 2 w 29"/>
                <a:gd name="T87" fmla="*/ 11 h 27"/>
                <a:gd name="T88" fmla="*/ 1 w 29"/>
                <a:gd name="T89" fmla="*/ 23 h 27"/>
                <a:gd name="T90" fmla="*/ 6 w 29"/>
                <a:gd name="T91" fmla="*/ 26 h 27"/>
                <a:gd name="T92" fmla="*/ 8 w 29"/>
                <a:gd name="T9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" h="27">
                  <a:moveTo>
                    <a:pt x="8" y="21"/>
                  </a:move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7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1"/>
                    <a:pt x="10" y="11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8"/>
                    <a:pt x="12" y="9"/>
                    <a:pt x="13" y="9"/>
                  </a:cubicBezTo>
                  <a:cubicBezTo>
                    <a:pt x="13" y="8"/>
                    <a:pt x="14" y="8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7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20" y="10"/>
                    <a:pt x="19" y="9"/>
                    <a:pt x="19" y="10"/>
                  </a:cubicBezTo>
                  <a:cubicBezTo>
                    <a:pt x="19" y="10"/>
                    <a:pt x="19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0"/>
                    <a:pt x="20" y="12"/>
                    <a:pt x="20" y="12"/>
                  </a:cubicBezTo>
                  <a:cubicBezTo>
                    <a:pt x="22" y="16"/>
                    <a:pt x="22" y="19"/>
                    <a:pt x="22" y="23"/>
                  </a:cubicBezTo>
                  <a:cubicBezTo>
                    <a:pt x="22" y="25"/>
                    <a:pt x="24" y="27"/>
                    <a:pt x="26" y="27"/>
                  </a:cubicBezTo>
                  <a:cubicBezTo>
                    <a:pt x="28" y="27"/>
                    <a:pt x="29" y="25"/>
                    <a:pt x="29" y="23"/>
                  </a:cubicBezTo>
                  <a:cubicBezTo>
                    <a:pt x="29" y="19"/>
                    <a:pt x="29" y="14"/>
                    <a:pt x="28" y="10"/>
                  </a:cubicBezTo>
                  <a:cubicBezTo>
                    <a:pt x="26" y="6"/>
                    <a:pt x="24" y="2"/>
                    <a:pt x="20" y="1"/>
                  </a:cubicBezTo>
                  <a:cubicBezTo>
                    <a:pt x="16" y="0"/>
                    <a:pt x="12" y="0"/>
                    <a:pt x="9" y="2"/>
                  </a:cubicBezTo>
                  <a:cubicBezTo>
                    <a:pt x="5" y="4"/>
                    <a:pt x="3" y="7"/>
                    <a:pt x="2" y="11"/>
                  </a:cubicBezTo>
                  <a:cubicBezTo>
                    <a:pt x="0" y="15"/>
                    <a:pt x="0" y="19"/>
                    <a:pt x="1" y="23"/>
                  </a:cubicBezTo>
                  <a:cubicBezTo>
                    <a:pt x="1" y="25"/>
                    <a:pt x="4" y="27"/>
                    <a:pt x="6" y="26"/>
                  </a:cubicBezTo>
                  <a:cubicBezTo>
                    <a:pt x="8" y="25"/>
                    <a:pt x="9" y="23"/>
                    <a:pt x="8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9" name="Freeform 155"/>
            <p:cNvSpPr>
              <a:spLocks/>
            </p:cNvSpPr>
            <p:nvPr/>
          </p:nvSpPr>
          <p:spPr bwMode="auto">
            <a:xfrm>
              <a:off x="2473325" y="2100263"/>
              <a:ext cx="285750" cy="142875"/>
            </a:xfrm>
            <a:custGeom>
              <a:avLst/>
              <a:gdLst>
                <a:gd name="T0" fmla="*/ 0 w 76"/>
                <a:gd name="T1" fmla="*/ 8 h 38"/>
                <a:gd name="T2" fmla="*/ 0 w 76"/>
                <a:gd name="T3" fmla="*/ 26 h 38"/>
                <a:gd name="T4" fmla="*/ 6 w 76"/>
                <a:gd name="T5" fmla="*/ 36 h 38"/>
                <a:gd name="T6" fmla="*/ 40 w 76"/>
                <a:gd name="T7" fmla="*/ 38 h 38"/>
                <a:gd name="T8" fmla="*/ 57 w 76"/>
                <a:gd name="T9" fmla="*/ 37 h 38"/>
                <a:gd name="T10" fmla="*/ 66 w 76"/>
                <a:gd name="T11" fmla="*/ 36 h 38"/>
                <a:gd name="T12" fmla="*/ 73 w 76"/>
                <a:gd name="T13" fmla="*/ 35 h 38"/>
                <a:gd name="T14" fmla="*/ 76 w 76"/>
                <a:gd name="T15" fmla="*/ 22 h 38"/>
                <a:gd name="T16" fmla="*/ 74 w 76"/>
                <a:gd name="T17" fmla="*/ 5 h 38"/>
                <a:gd name="T18" fmla="*/ 67 w 76"/>
                <a:gd name="T19" fmla="*/ 7 h 38"/>
                <a:gd name="T20" fmla="*/ 69 w 76"/>
                <a:gd name="T21" fmla="*/ 19 h 38"/>
                <a:gd name="T22" fmla="*/ 68 w 76"/>
                <a:gd name="T23" fmla="*/ 27 h 38"/>
                <a:gd name="T24" fmla="*/ 68 w 76"/>
                <a:gd name="T25" fmla="*/ 29 h 38"/>
                <a:gd name="T26" fmla="*/ 66 w 76"/>
                <a:gd name="T27" fmla="*/ 29 h 38"/>
                <a:gd name="T28" fmla="*/ 39 w 76"/>
                <a:gd name="T29" fmla="*/ 31 h 38"/>
                <a:gd name="T30" fmla="*/ 13 w 76"/>
                <a:gd name="T31" fmla="*/ 29 h 38"/>
                <a:gd name="T32" fmla="*/ 9 w 76"/>
                <a:gd name="T33" fmla="*/ 29 h 38"/>
                <a:gd name="T34" fmla="*/ 8 w 76"/>
                <a:gd name="T35" fmla="*/ 30 h 38"/>
                <a:gd name="T36" fmla="*/ 8 w 76"/>
                <a:gd name="T37" fmla="*/ 26 h 38"/>
                <a:gd name="T38" fmla="*/ 8 w 76"/>
                <a:gd name="T39" fmla="*/ 22 h 38"/>
                <a:gd name="T40" fmla="*/ 8 w 76"/>
                <a:gd name="T41" fmla="*/ 8 h 38"/>
                <a:gd name="T42" fmla="*/ 0 w 76"/>
                <a:gd name="T4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0" y="8"/>
                  </a:moveTo>
                  <a:cubicBezTo>
                    <a:pt x="0" y="14"/>
                    <a:pt x="0" y="20"/>
                    <a:pt x="0" y="26"/>
                  </a:cubicBezTo>
                  <a:cubicBezTo>
                    <a:pt x="0" y="31"/>
                    <a:pt x="0" y="35"/>
                    <a:pt x="6" y="36"/>
                  </a:cubicBezTo>
                  <a:cubicBezTo>
                    <a:pt x="17" y="38"/>
                    <a:pt x="29" y="38"/>
                    <a:pt x="40" y="38"/>
                  </a:cubicBezTo>
                  <a:cubicBezTo>
                    <a:pt x="46" y="38"/>
                    <a:pt x="52" y="38"/>
                    <a:pt x="57" y="37"/>
                  </a:cubicBezTo>
                  <a:cubicBezTo>
                    <a:pt x="60" y="37"/>
                    <a:pt x="63" y="37"/>
                    <a:pt x="66" y="36"/>
                  </a:cubicBezTo>
                  <a:cubicBezTo>
                    <a:pt x="68" y="36"/>
                    <a:pt x="71" y="36"/>
                    <a:pt x="73" y="35"/>
                  </a:cubicBezTo>
                  <a:cubicBezTo>
                    <a:pt x="76" y="32"/>
                    <a:pt x="76" y="26"/>
                    <a:pt x="76" y="22"/>
                  </a:cubicBezTo>
                  <a:cubicBezTo>
                    <a:pt x="76" y="16"/>
                    <a:pt x="76" y="10"/>
                    <a:pt x="74" y="5"/>
                  </a:cubicBezTo>
                  <a:cubicBezTo>
                    <a:pt x="73" y="0"/>
                    <a:pt x="66" y="2"/>
                    <a:pt x="67" y="7"/>
                  </a:cubicBezTo>
                  <a:cubicBezTo>
                    <a:pt x="68" y="11"/>
                    <a:pt x="69" y="15"/>
                    <a:pt x="69" y="19"/>
                  </a:cubicBezTo>
                  <a:cubicBezTo>
                    <a:pt x="69" y="22"/>
                    <a:pt x="69" y="24"/>
                    <a:pt x="68" y="27"/>
                  </a:cubicBezTo>
                  <a:cubicBezTo>
                    <a:pt x="68" y="27"/>
                    <a:pt x="68" y="29"/>
                    <a:pt x="68" y="29"/>
                  </a:cubicBezTo>
                  <a:cubicBezTo>
                    <a:pt x="69" y="29"/>
                    <a:pt x="66" y="29"/>
                    <a:pt x="66" y="29"/>
                  </a:cubicBezTo>
                  <a:cubicBezTo>
                    <a:pt x="57" y="30"/>
                    <a:pt x="48" y="31"/>
                    <a:pt x="39" y="31"/>
                  </a:cubicBezTo>
                  <a:cubicBezTo>
                    <a:pt x="30" y="31"/>
                    <a:pt x="21" y="30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29"/>
                    <a:pt x="8" y="30"/>
                  </a:cubicBezTo>
                  <a:cubicBezTo>
                    <a:pt x="7" y="29"/>
                    <a:pt x="8" y="26"/>
                    <a:pt x="8" y="26"/>
                  </a:cubicBezTo>
                  <a:cubicBezTo>
                    <a:pt x="8" y="25"/>
                    <a:pt x="8" y="24"/>
                    <a:pt x="8" y="22"/>
                  </a:cubicBezTo>
                  <a:cubicBezTo>
                    <a:pt x="8" y="18"/>
                    <a:pt x="8" y="13"/>
                    <a:pt x="8" y="8"/>
                  </a:cubicBezTo>
                  <a:cubicBezTo>
                    <a:pt x="8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0" name="Freeform 156"/>
            <p:cNvSpPr>
              <a:spLocks/>
            </p:cNvSpPr>
            <p:nvPr/>
          </p:nvSpPr>
          <p:spPr bwMode="auto">
            <a:xfrm>
              <a:off x="2552700" y="2219325"/>
              <a:ext cx="112712" cy="101600"/>
            </a:xfrm>
            <a:custGeom>
              <a:avLst/>
              <a:gdLst>
                <a:gd name="T0" fmla="*/ 2 w 30"/>
                <a:gd name="T1" fmla="*/ 4 h 27"/>
                <a:gd name="T2" fmla="*/ 9 w 30"/>
                <a:gd name="T3" fmla="*/ 25 h 27"/>
                <a:gd name="T4" fmla="*/ 20 w 30"/>
                <a:gd name="T5" fmla="*/ 27 h 27"/>
                <a:gd name="T6" fmla="*/ 28 w 30"/>
                <a:gd name="T7" fmla="*/ 19 h 27"/>
                <a:gd name="T8" fmla="*/ 30 w 30"/>
                <a:gd name="T9" fmla="*/ 4 h 27"/>
                <a:gd name="T10" fmla="*/ 27 w 30"/>
                <a:gd name="T11" fmla="*/ 1 h 27"/>
                <a:gd name="T12" fmla="*/ 23 w 30"/>
                <a:gd name="T13" fmla="*/ 4 h 27"/>
                <a:gd name="T14" fmla="*/ 23 w 30"/>
                <a:gd name="T15" fmla="*/ 10 h 27"/>
                <a:gd name="T16" fmla="*/ 23 w 30"/>
                <a:gd name="T17" fmla="*/ 10 h 27"/>
                <a:gd name="T18" fmla="*/ 22 w 30"/>
                <a:gd name="T19" fmla="*/ 10 h 27"/>
                <a:gd name="T20" fmla="*/ 22 w 30"/>
                <a:gd name="T21" fmla="*/ 12 h 27"/>
                <a:gd name="T22" fmla="*/ 22 w 30"/>
                <a:gd name="T23" fmla="*/ 14 h 27"/>
                <a:gd name="T24" fmla="*/ 21 w 30"/>
                <a:gd name="T25" fmla="*/ 17 h 27"/>
                <a:gd name="T26" fmla="*/ 21 w 30"/>
                <a:gd name="T27" fmla="*/ 17 h 27"/>
                <a:gd name="T28" fmla="*/ 20 w 30"/>
                <a:gd name="T29" fmla="*/ 18 h 27"/>
                <a:gd name="T30" fmla="*/ 20 w 30"/>
                <a:gd name="T31" fmla="*/ 18 h 27"/>
                <a:gd name="T32" fmla="*/ 19 w 30"/>
                <a:gd name="T33" fmla="*/ 19 h 27"/>
                <a:gd name="T34" fmla="*/ 20 w 30"/>
                <a:gd name="T35" fmla="*/ 18 h 27"/>
                <a:gd name="T36" fmla="*/ 19 w 30"/>
                <a:gd name="T37" fmla="*/ 19 h 27"/>
                <a:gd name="T38" fmla="*/ 18 w 30"/>
                <a:gd name="T39" fmla="*/ 19 h 27"/>
                <a:gd name="T40" fmla="*/ 19 w 30"/>
                <a:gd name="T41" fmla="*/ 19 h 27"/>
                <a:gd name="T42" fmla="*/ 18 w 30"/>
                <a:gd name="T43" fmla="*/ 19 h 27"/>
                <a:gd name="T44" fmla="*/ 17 w 30"/>
                <a:gd name="T45" fmla="*/ 19 h 27"/>
                <a:gd name="T46" fmla="*/ 18 w 30"/>
                <a:gd name="T47" fmla="*/ 19 h 27"/>
                <a:gd name="T48" fmla="*/ 16 w 30"/>
                <a:gd name="T49" fmla="*/ 19 h 27"/>
                <a:gd name="T50" fmla="*/ 15 w 30"/>
                <a:gd name="T51" fmla="*/ 19 h 27"/>
                <a:gd name="T52" fmla="*/ 16 w 30"/>
                <a:gd name="T53" fmla="*/ 19 h 27"/>
                <a:gd name="T54" fmla="*/ 15 w 30"/>
                <a:gd name="T55" fmla="*/ 19 h 27"/>
                <a:gd name="T56" fmla="*/ 14 w 30"/>
                <a:gd name="T57" fmla="*/ 19 h 27"/>
                <a:gd name="T58" fmla="*/ 14 w 30"/>
                <a:gd name="T59" fmla="*/ 19 h 27"/>
                <a:gd name="T60" fmla="*/ 14 w 30"/>
                <a:gd name="T61" fmla="*/ 19 h 27"/>
                <a:gd name="T62" fmla="*/ 12 w 30"/>
                <a:gd name="T63" fmla="*/ 18 h 27"/>
                <a:gd name="T64" fmla="*/ 12 w 30"/>
                <a:gd name="T65" fmla="*/ 18 h 27"/>
                <a:gd name="T66" fmla="*/ 12 w 30"/>
                <a:gd name="T67" fmla="*/ 18 h 27"/>
                <a:gd name="T68" fmla="*/ 11 w 30"/>
                <a:gd name="T69" fmla="*/ 17 h 27"/>
                <a:gd name="T70" fmla="*/ 11 w 30"/>
                <a:gd name="T71" fmla="*/ 17 h 27"/>
                <a:gd name="T72" fmla="*/ 11 w 30"/>
                <a:gd name="T73" fmla="*/ 17 h 27"/>
                <a:gd name="T74" fmla="*/ 10 w 30"/>
                <a:gd name="T75" fmla="*/ 16 h 27"/>
                <a:gd name="T76" fmla="*/ 10 w 30"/>
                <a:gd name="T77" fmla="*/ 15 h 27"/>
                <a:gd name="T78" fmla="*/ 10 w 30"/>
                <a:gd name="T79" fmla="*/ 14 h 27"/>
                <a:gd name="T80" fmla="*/ 10 w 30"/>
                <a:gd name="T81" fmla="*/ 14 h 27"/>
                <a:gd name="T82" fmla="*/ 9 w 30"/>
                <a:gd name="T83" fmla="*/ 12 h 27"/>
                <a:gd name="T84" fmla="*/ 9 w 30"/>
                <a:gd name="T85" fmla="*/ 12 h 27"/>
                <a:gd name="T86" fmla="*/ 9 w 30"/>
                <a:gd name="T87" fmla="*/ 12 h 27"/>
                <a:gd name="T88" fmla="*/ 9 w 30"/>
                <a:gd name="T89" fmla="*/ 10 h 27"/>
                <a:gd name="T90" fmla="*/ 9 w 30"/>
                <a:gd name="T91" fmla="*/ 8 h 27"/>
                <a:gd name="T92" fmla="*/ 9 w 30"/>
                <a:gd name="T93" fmla="*/ 7 h 27"/>
                <a:gd name="T94" fmla="*/ 9 w 30"/>
                <a:gd name="T95" fmla="*/ 7 h 27"/>
                <a:gd name="T96" fmla="*/ 9 w 30"/>
                <a:gd name="T97" fmla="*/ 7 h 27"/>
                <a:gd name="T98" fmla="*/ 9 w 30"/>
                <a:gd name="T99" fmla="*/ 6 h 27"/>
                <a:gd name="T100" fmla="*/ 7 w 30"/>
                <a:gd name="T101" fmla="*/ 1 h 27"/>
                <a:gd name="T102" fmla="*/ 2 w 30"/>
                <a:gd name="T10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" h="27">
                  <a:moveTo>
                    <a:pt x="2" y="4"/>
                  </a:moveTo>
                  <a:cubicBezTo>
                    <a:pt x="0" y="11"/>
                    <a:pt x="2" y="21"/>
                    <a:pt x="9" y="25"/>
                  </a:cubicBezTo>
                  <a:cubicBezTo>
                    <a:pt x="12" y="27"/>
                    <a:pt x="16" y="27"/>
                    <a:pt x="20" y="27"/>
                  </a:cubicBezTo>
                  <a:cubicBezTo>
                    <a:pt x="24" y="26"/>
                    <a:pt x="27" y="23"/>
                    <a:pt x="28" y="19"/>
                  </a:cubicBezTo>
                  <a:cubicBezTo>
                    <a:pt x="30" y="14"/>
                    <a:pt x="30" y="9"/>
                    <a:pt x="30" y="4"/>
                  </a:cubicBezTo>
                  <a:cubicBezTo>
                    <a:pt x="30" y="2"/>
                    <a:pt x="29" y="0"/>
                    <a:pt x="27" y="1"/>
                  </a:cubicBezTo>
                  <a:cubicBezTo>
                    <a:pt x="25" y="1"/>
                    <a:pt x="23" y="2"/>
                    <a:pt x="23" y="4"/>
                  </a:cubicBezTo>
                  <a:cubicBezTo>
                    <a:pt x="23" y="6"/>
                    <a:pt x="23" y="8"/>
                    <a:pt x="23" y="10"/>
                  </a:cubicBezTo>
                  <a:cubicBezTo>
                    <a:pt x="23" y="10"/>
                    <a:pt x="23" y="9"/>
                    <a:pt x="23" y="10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2" y="11"/>
                    <a:pt x="22" y="11"/>
                    <a:pt x="22" y="12"/>
                  </a:cubicBezTo>
                  <a:cubicBezTo>
                    <a:pt x="22" y="13"/>
                    <a:pt x="22" y="13"/>
                    <a:pt x="22" y="14"/>
                  </a:cubicBezTo>
                  <a:cubicBezTo>
                    <a:pt x="21" y="15"/>
                    <a:pt x="21" y="16"/>
                    <a:pt x="21" y="17"/>
                  </a:cubicBezTo>
                  <a:cubicBezTo>
                    <a:pt x="21" y="16"/>
                    <a:pt x="21" y="17"/>
                    <a:pt x="21" y="17"/>
                  </a:cubicBezTo>
                  <a:cubicBezTo>
                    <a:pt x="21" y="17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9"/>
                    <a:pt x="19" y="19"/>
                  </a:cubicBezTo>
                  <a:cubicBezTo>
                    <a:pt x="19" y="19"/>
                    <a:pt x="20" y="18"/>
                    <a:pt x="20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8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7" y="20"/>
                    <a:pt x="18" y="19"/>
                    <a:pt x="18" y="19"/>
                  </a:cubicBezTo>
                  <a:cubicBezTo>
                    <a:pt x="17" y="20"/>
                    <a:pt x="16" y="19"/>
                    <a:pt x="16" y="19"/>
                  </a:cubicBezTo>
                  <a:cubicBezTo>
                    <a:pt x="16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5" y="1"/>
                    <a:pt x="2" y="2"/>
                    <a:pt x="2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1" name="Freeform 157"/>
            <p:cNvSpPr>
              <a:spLocks/>
            </p:cNvSpPr>
            <p:nvPr/>
          </p:nvSpPr>
          <p:spPr bwMode="auto">
            <a:xfrm>
              <a:off x="2597150" y="2298700"/>
              <a:ext cx="30162" cy="731838"/>
            </a:xfrm>
            <a:custGeom>
              <a:avLst/>
              <a:gdLst>
                <a:gd name="T0" fmla="*/ 0 w 8"/>
                <a:gd name="T1" fmla="*/ 5 h 195"/>
                <a:gd name="T2" fmla="*/ 1 w 8"/>
                <a:gd name="T3" fmla="*/ 190 h 195"/>
                <a:gd name="T4" fmla="*/ 8 w 8"/>
                <a:gd name="T5" fmla="*/ 190 h 195"/>
                <a:gd name="T6" fmla="*/ 7 w 8"/>
                <a:gd name="T7" fmla="*/ 5 h 195"/>
                <a:gd name="T8" fmla="*/ 0 w 8"/>
                <a:gd name="T9" fmla="*/ 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5">
                  <a:moveTo>
                    <a:pt x="0" y="5"/>
                  </a:moveTo>
                  <a:cubicBezTo>
                    <a:pt x="0" y="67"/>
                    <a:pt x="0" y="128"/>
                    <a:pt x="1" y="190"/>
                  </a:cubicBezTo>
                  <a:cubicBezTo>
                    <a:pt x="1" y="195"/>
                    <a:pt x="8" y="195"/>
                    <a:pt x="8" y="190"/>
                  </a:cubicBezTo>
                  <a:cubicBezTo>
                    <a:pt x="8" y="128"/>
                    <a:pt x="8" y="67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2" name="Freeform 158"/>
            <p:cNvSpPr>
              <a:spLocks/>
            </p:cNvSpPr>
            <p:nvPr/>
          </p:nvSpPr>
          <p:spPr bwMode="auto">
            <a:xfrm>
              <a:off x="2555875" y="2994025"/>
              <a:ext cx="112712" cy="112713"/>
            </a:xfrm>
            <a:custGeom>
              <a:avLst/>
              <a:gdLst>
                <a:gd name="T0" fmla="*/ 8 w 30"/>
                <a:gd name="T1" fmla="*/ 25 h 30"/>
                <a:gd name="T2" fmla="*/ 8 w 30"/>
                <a:gd name="T3" fmla="*/ 19 h 30"/>
                <a:gd name="T4" fmla="*/ 8 w 30"/>
                <a:gd name="T5" fmla="*/ 18 h 30"/>
                <a:gd name="T6" fmla="*/ 8 w 30"/>
                <a:gd name="T7" fmla="*/ 17 h 30"/>
                <a:gd name="T8" fmla="*/ 8 w 30"/>
                <a:gd name="T9" fmla="*/ 14 h 30"/>
                <a:gd name="T10" fmla="*/ 9 w 30"/>
                <a:gd name="T11" fmla="*/ 13 h 30"/>
                <a:gd name="T12" fmla="*/ 9 w 30"/>
                <a:gd name="T13" fmla="*/ 13 h 30"/>
                <a:gd name="T14" fmla="*/ 9 w 30"/>
                <a:gd name="T15" fmla="*/ 12 h 30"/>
                <a:gd name="T16" fmla="*/ 10 w 30"/>
                <a:gd name="T17" fmla="*/ 12 h 30"/>
                <a:gd name="T18" fmla="*/ 10 w 30"/>
                <a:gd name="T19" fmla="*/ 11 h 30"/>
                <a:gd name="T20" fmla="*/ 10 w 30"/>
                <a:gd name="T21" fmla="*/ 11 h 30"/>
                <a:gd name="T22" fmla="*/ 12 w 30"/>
                <a:gd name="T23" fmla="*/ 9 h 30"/>
                <a:gd name="T24" fmla="*/ 11 w 30"/>
                <a:gd name="T25" fmla="*/ 9 h 30"/>
                <a:gd name="T26" fmla="*/ 12 w 30"/>
                <a:gd name="T27" fmla="*/ 9 h 30"/>
                <a:gd name="T28" fmla="*/ 13 w 30"/>
                <a:gd name="T29" fmla="*/ 8 h 30"/>
                <a:gd name="T30" fmla="*/ 13 w 30"/>
                <a:gd name="T31" fmla="*/ 8 h 30"/>
                <a:gd name="T32" fmla="*/ 13 w 30"/>
                <a:gd name="T33" fmla="*/ 8 h 30"/>
                <a:gd name="T34" fmla="*/ 14 w 30"/>
                <a:gd name="T35" fmla="*/ 8 h 30"/>
                <a:gd name="T36" fmla="*/ 14 w 30"/>
                <a:gd name="T37" fmla="*/ 8 h 30"/>
                <a:gd name="T38" fmla="*/ 15 w 30"/>
                <a:gd name="T39" fmla="*/ 8 h 30"/>
                <a:gd name="T40" fmla="*/ 15 w 30"/>
                <a:gd name="T41" fmla="*/ 8 h 30"/>
                <a:gd name="T42" fmla="*/ 15 w 30"/>
                <a:gd name="T43" fmla="*/ 8 h 30"/>
                <a:gd name="T44" fmla="*/ 16 w 30"/>
                <a:gd name="T45" fmla="*/ 8 h 30"/>
                <a:gd name="T46" fmla="*/ 17 w 30"/>
                <a:gd name="T47" fmla="*/ 8 h 30"/>
                <a:gd name="T48" fmla="*/ 19 w 30"/>
                <a:gd name="T49" fmla="*/ 9 h 30"/>
                <a:gd name="T50" fmla="*/ 19 w 30"/>
                <a:gd name="T51" fmla="*/ 10 h 30"/>
                <a:gd name="T52" fmla="*/ 20 w 30"/>
                <a:gd name="T53" fmla="*/ 10 h 30"/>
                <a:gd name="T54" fmla="*/ 21 w 30"/>
                <a:gd name="T55" fmla="*/ 11 h 30"/>
                <a:gd name="T56" fmla="*/ 21 w 30"/>
                <a:gd name="T57" fmla="*/ 11 h 30"/>
                <a:gd name="T58" fmla="*/ 21 w 30"/>
                <a:gd name="T59" fmla="*/ 12 h 30"/>
                <a:gd name="T60" fmla="*/ 21 w 30"/>
                <a:gd name="T61" fmla="*/ 13 h 30"/>
                <a:gd name="T62" fmla="*/ 22 w 30"/>
                <a:gd name="T63" fmla="*/ 13 h 30"/>
                <a:gd name="T64" fmla="*/ 22 w 30"/>
                <a:gd name="T65" fmla="*/ 15 h 30"/>
                <a:gd name="T66" fmla="*/ 22 w 30"/>
                <a:gd name="T67" fmla="*/ 15 h 30"/>
                <a:gd name="T68" fmla="*/ 22 w 30"/>
                <a:gd name="T69" fmla="*/ 16 h 30"/>
                <a:gd name="T70" fmla="*/ 22 w 30"/>
                <a:gd name="T71" fmla="*/ 17 h 30"/>
                <a:gd name="T72" fmla="*/ 22 w 30"/>
                <a:gd name="T73" fmla="*/ 20 h 30"/>
                <a:gd name="T74" fmla="*/ 22 w 30"/>
                <a:gd name="T75" fmla="*/ 26 h 30"/>
                <a:gd name="T76" fmla="*/ 26 w 30"/>
                <a:gd name="T77" fmla="*/ 30 h 30"/>
                <a:gd name="T78" fmla="*/ 30 w 30"/>
                <a:gd name="T79" fmla="*/ 26 h 30"/>
                <a:gd name="T80" fmla="*/ 29 w 30"/>
                <a:gd name="T81" fmla="*/ 14 h 30"/>
                <a:gd name="T82" fmla="*/ 23 w 30"/>
                <a:gd name="T83" fmla="*/ 4 h 30"/>
                <a:gd name="T84" fmla="*/ 12 w 30"/>
                <a:gd name="T85" fmla="*/ 1 h 30"/>
                <a:gd name="T86" fmla="*/ 2 w 30"/>
                <a:gd name="T87" fmla="*/ 9 h 30"/>
                <a:gd name="T88" fmla="*/ 0 w 30"/>
                <a:gd name="T89" fmla="*/ 25 h 30"/>
                <a:gd name="T90" fmla="*/ 4 w 30"/>
                <a:gd name="T91" fmla="*/ 28 h 30"/>
                <a:gd name="T92" fmla="*/ 8 w 30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">
                  <a:moveTo>
                    <a:pt x="8" y="25"/>
                  </a:moveTo>
                  <a:cubicBezTo>
                    <a:pt x="8" y="23"/>
                    <a:pt x="8" y="21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3"/>
                    <a:pt x="9" y="12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1" y="10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9"/>
                    <a:pt x="13" y="8"/>
                  </a:cubicBezTo>
                  <a:cubicBezTo>
                    <a:pt x="13" y="8"/>
                    <a:pt x="14" y="8"/>
                    <a:pt x="13" y="8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9"/>
                    <a:pt x="17" y="8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10"/>
                    <a:pt x="20" y="10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2"/>
                    <a:pt x="22" y="13"/>
                    <a:pt x="22" y="13"/>
                  </a:cubicBezTo>
                  <a:cubicBezTo>
                    <a:pt x="22" y="14"/>
                    <a:pt x="22" y="15"/>
                    <a:pt x="22" y="15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7"/>
                    <a:pt x="22" y="17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2" y="22"/>
                    <a:pt x="22" y="24"/>
                    <a:pt x="22" y="26"/>
                  </a:cubicBezTo>
                  <a:cubicBezTo>
                    <a:pt x="22" y="28"/>
                    <a:pt x="24" y="30"/>
                    <a:pt x="26" y="30"/>
                  </a:cubicBezTo>
                  <a:cubicBezTo>
                    <a:pt x="28" y="30"/>
                    <a:pt x="30" y="28"/>
                    <a:pt x="30" y="26"/>
                  </a:cubicBezTo>
                  <a:cubicBezTo>
                    <a:pt x="30" y="22"/>
                    <a:pt x="30" y="18"/>
                    <a:pt x="29" y="14"/>
                  </a:cubicBezTo>
                  <a:cubicBezTo>
                    <a:pt x="29" y="10"/>
                    <a:pt x="27" y="6"/>
                    <a:pt x="23" y="4"/>
                  </a:cubicBezTo>
                  <a:cubicBezTo>
                    <a:pt x="20" y="1"/>
                    <a:pt x="16" y="0"/>
                    <a:pt x="12" y="1"/>
                  </a:cubicBezTo>
                  <a:cubicBezTo>
                    <a:pt x="8" y="2"/>
                    <a:pt x="4" y="5"/>
                    <a:pt x="2" y="9"/>
                  </a:cubicBezTo>
                  <a:cubicBezTo>
                    <a:pt x="0" y="14"/>
                    <a:pt x="0" y="19"/>
                    <a:pt x="0" y="25"/>
                  </a:cubicBezTo>
                  <a:cubicBezTo>
                    <a:pt x="0" y="27"/>
                    <a:pt x="2" y="28"/>
                    <a:pt x="4" y="28"/>
                  </a:cubicBezTo>
                  <a:cubicBezTo>
                    <a:pt x="6" y="28"/>
                    <a:pt x="8" y="27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3" name="Freeform 159"/>
            <p:cNvSpPr>
              <a:spLocks/>
            </p:cNvSpPr>
            <p:nvPr/>
          </p:nvSpPr>
          <p:spPr bwMode="auto">
            <a:xfrm>
              <a:off x="2519363" y="3065463"/>
              <a:ext cx="187325" cy="173038"/>
            </a:xfrm>
            <a:custGeom>
              <a:avLst/>
              <a:gdLst>
                <a:gd name="T0" fmla="*/ 8 w 50"/>
                <a:gd name="T1" fmla="*/ 42 h 46"/>
                <a:gd name="T2" fmla="*/ 25 w 50"/>
                <a:gd name="T3" fmla="*/ 9 h 46"/>
                <a:gd name="T4" fmla="*/ 33 w 50"/>
                <a:gd name="T5" fmla="*/ 11 h 46"/>
                <a:gd name="T6" fmla="*/ 38 w 50"/>
                <a:gd name="T7" fmla="*/ 17 h 46"/>
                <a:gd name="T8" fmla="*/ 43 w 50"/>
                <a:gd name="T9" fmla="*/ 40 h 46"/>
                <a:gd name="T10" fmla="*/ 50 w 50"/>
                <a:gd name="T11" fmla="*/ 40 h 46"/>
                <a:gd name="T12" fmla="*/ 46 w 50"/>
                <a:gd name="T13" fmla="*/ 18 h 46"/>
                <a:gd name="T14" fmla="*/ 35 w 50"/>
                <a:gd name="T15" fmla="*/ 3 h 46"/>
                <a:gd name="T16" fmla="*/ 16 w 50"/>
                <a:gd name="T17" fmla="*/ 4 h 46"/>
                <a:gd name="T18" fmla="*/ 4 w 50"/>
                <a:gd name="T19" fmla="*/ 18 h 46"/>
                <a:gd name="T20" fmla="*/ 1 w 50"/>
                <a:gd name="T21" fmla="*/ 42 h 46"/>
                <a:gd name="T22" fmla="*/ 4 w 50"/>
                <a:gd name="T23" fmla="*/ 46 h 46"/>
                <a:gd name="T24" fmla="*/ 8 w 50"/>
                <a:gd name="T2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6">
                  <a:moveTo>
                    <a:pt x="8" y="42"/>
                  </a:moveTo>
                  <a:cubicBezTo>
                    <a:pt x="7" y="30"/>
                    <a:pt x="9" y="11"/>
                    <a:pt x="25" y="9"/>
                  </a:cubicBezTo>
                  <a:cubicBezTo>
                    <a:pt x="27" y="8"/>
                    <a:pt x="30" y="9"/>
                    <a:pt x="33" y="11"/>
                  </a:cubicBezTo>
                  <a:cubicBezTo>
                    <a:pt x="35" y="12"/>
                    <a:pt x="36" y="15"/>
                    <a:pt x="38" y="17"/>
                  </a:cubicBezTo>
                  <a:cubicBezTo>
                    <a:pt x="41" y="24"/>
                    <a:pt x="43" y="32"/>
                    <a:pt x="43" y="40"/>
                  </a:cubicBezTo>
                  <a:cubicBezTo>
                    <a:pt x="43" y="45"/>
                    <a:pt x="50" y="45"/>
                    <a:pt x="50" y="40"/>
                  </a:cubicBezTo>
                  <a:cubicBezTo>
                    <a:pt x="50" y="33"/>
                    <a:pt x="49" y="25"/>
                    <a:pt x="46" y="18"/>
                  </a:cubicBezTo>
                  <a:cubicBezTo>
                    <a:pt x="44" y="12"/>
                    <a:pt x="41" y="6"/>
                    <a:pt x="35" y="3"/>
                  </a:cubicBezTo>
                  <a:cubicBezTo>
                    <a:pt x="29" y="0"/>
                    <a:pt x="22" y="1"/>
                    <a:pt x="16" y="4"/>
                  </a:cubicBezTo>
                  <a:cubicBezTo>
                    <a:pt x="10" y="6"/>
                    <a:pt x="6" y="12"/>
                    <a:pt x="4" y="18"/>
                  </a:cubicBezTo>
                  <a:cubicBezTo>
                    <a:pt x="1" y="25"/>
                    <a:pt x="0" y="34"/>
                    <a:pt x="1" y="42"/>
                  </a:cubicBezTo>
                  <a:cubicBezTo>
                    <a:pt x="1" y="44"/>
                    <a:pt x="2" y="46"/>
                    <a:pt x="4" y="46"/>
                  </a:cubicBezTo>
                  <a:cubicBezTo>
                    <a:pt x="6" y="46"/>
                    <a:pt x="8" y="44"/>
                    <a:pt x="8" y="4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4" name="Freeform 160"/>
            <p:cNvSpPr>
              <a:spLocks/>
            </p:cNvSpPr>
            <p:nvPr/>
          </p:nvSpPr>
          <p:spPr bwMode="auto">
            <a:xfrm>
              <a:off x="2511425" y="3197225"/>
              <a:ext cx="214312" cy="41275"/>
            </a:xfrm>
            <a:custGeom>
              <a:avLst/>
              <a:gdLst>
                <a:gd name="T0" fmla="*/ 4 w 57"/>
                <a:gd name="T1" fmla="*/ 10 h 11"/>
                <a:gd name="T2" fmla="*/ 30 w 57"/>
                <a:gd name="T3" fmla="*/ 11 h 11"/>
                <a:gd name="T4" fmla="*/ 53 w 57"/>
                <a:gd name="T5" fmla="*/ 8 h 11"/>
                <a:gd name="T6" fmla="*/ 51 w 57"/>
                <a:gd name="T7" fmla="*/ 1 h 11"/>
                <a:gd name="T8" fmla="*/ 29 w 57"/>
                <a:gd name="T9" fmla="*/ 4 h 11"/>
                <a:gd name="T10" fmla="*/ 4 w 57"/>
                <a:gd name="T11" fmla="*/ 2 h 11"/>
                <a:gd name="T12" fmla="*/ 0 w 57"/>
                <a:gd name="T13" fmla="*/ 6 h 11"/>
                <a:gd name="T14" fmla="*/ 4 w 57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1">
                  <a:moveTo>
                    <a:pt x="4" y="10"/>
                  </a:moveTo>
                  <a:cubicBezTo>
                    <a:pt x="13" y="11"/>
                    <a:pt x="21" y="11"/>
                    <a:pt x="30" y="11"/>
                  </a:cubicBezTo>
                  <a:cubicBezTo>
                    <a:pt x="37" y="11"/>
                    <a:pt x="46" y="11"/>
                    <a:pt x="53" y="8"/>
                  </a:cubicBezTo>
                  <a:cubicBezTo>
                    <a:pt x="57" y="7"/>
                    <a:pt x="55" y="0"/>
                    <a:pt x="51" y="1"/>
                  </a:cubicBezTo>
                  <a:cubicBezTo>
                    <a:pt x="44" y="4"/>
                    <a:pt x="36" y="4"/>
                    <a:pt x="29" y="4"/>
                  </a:cubicBezTo>
                  <a:cubicBezTo>
                    <a:pt x="21" y="4"/>
                    <a:pt x="12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10"/>
                    <a:pt x="4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5" name="Freeform 161"/>
            <p:cNvSpPr>
              <a:spLocks/>
            </p:cNvSpPr>
            <p:nvPr/>
          </p:nvSpPr>
          <p:spPr bwMode="auto">
            <a:xfrm>
              <a:off x="2522538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6" name="Freeform 162"/>
            <p:cNvSpPr>
              <a:spLocks/>
            </p:cNvSpPr>
            <p:nvPr/>
          </p:nvSpPr>
          <p:spPr bwMode="auto">
            <a:xfrm>
              <a:off x="2571750" y="3208338"/>
              <a:ext cx="30162" cy="176213"/>
            </a:xfrm>
            <a:custGeom>
              <a:avLst/>
              <a:gdLst>
                <a:gd name="T0" fmla="*/ 0 w 8"/>
                <a:gd name="T1" fmla="*/ 5 h 47"/>
                <a:gd name="T2" fmla="*/ 0 w 8"/>
                <a:gd name="T3" fmla="*/ 42 h 47"/>
                <a:gd name="T4" fmla="*/ 8 w 8"/>
                <a:gd name="T5" fmla="*/ 42 h 47"/>
                <a:gd name="T6" fmla="*/ 8 w 8"/>
                <a:gd name="T7" fmla="*/ 5 h 47"/>
                <a:gd name="T8" fmla="*/ 0 w 8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8" y="47"/>
                    <a:pt x="8" y="42"/>
                  </a:cubicBezTo>
                  <a:cubicBezTo>
                    <a:pt x="8" y="30"/>
                    <a:pt x="8" y="18"/>
                    <a:pt x="8" y="5"/>
                  </a:cubicBezTo>
                  <a:cubicBezTo>
                    <a:pt x="8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7" name="Freeform 163"/>
            <p:cNvSpPr>
              <a:spLocks/>
            </p:cNvSpPr>
            <p:nvPr/>
          </p:nvSpPr>
          <p:spPr bwMode="auto">
            <a:xfrm>
              <a:off x="2632075" y="3208338"/>
              <a:ext cx="25400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8" name="Freeform 164"/>
            <p:cNvSpPr>
              <a:spLocks/>
            </p:cNvSpPr>
            <p:nvPr/>
          </p:nvSpPr>
          <p:spPr bwMode="auto">
            <a:xfrm>
              <a:off x="2679700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9" name="Rectangle 165"/>
            <p:cNvSpPr>
              <a:spLocks noChangeArrowheads="1"/>
            </p:cNvSpPr>
            <p:nvPr/>
          </p:nvSpPr>
          <p:spPr bwMode="auto">
            <a:xfrm>
              <a:off x="2605088" y="203200"/>
              <a:ext cx="26987" cy="4318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4" name="组合 47243"/>
          <p:cNvGrpSpPr/>
          <p:nvPr/>
        </p:nvGrpSpPr>
        <p:grpSpPr>
          <a:xfrm>
            <a:off x="306456" y="745690"/>
            <a:ext cx="630204" cy="2606961"/>
            <a:chOff x="1023938" y="1443038"/>
            <a:chExt cx="661987" cy="2738438"/>
          </a:xfrm>
        </p:grpSpPr>
        <p:sp>
          <p:nvSpPr>
            <p:cNvPr id="47210" name="Freeform 166"/>
            <p:cNvSpPr>
              <a:spLocks noEditPoints="1"/>
            </p:cNvSpPr>
            <p:nvPr/>
          </p:nvSpPr>
          <p:spPr bwMode="auto">
            <a:xfrm>
              <a:off x="1023938" y="2046288"/>
              <a:ext cx="661987" cy="1116013"/>
            </a:xfrm>
            <a:custGeom>
              <a:avLst/>
              <a:gdLst>
                <a:gd name="T0" fmla="*/ 99 w 176"/>
                <a:gd name="T1" fmla="*/ 297 h 297"/>
                <a:gd name="T2" fmla="*/ 77 w 176"/>
                <a:gd name="T3" fmla="*/ 297 h 297"/>
                <a:gd name="T4" fmla="*/ 0 w 176"/>
                <a:gd name="T5" fmla="*/ 220 h 297"/>
                <a:gd name="T6" fmla="*/ 0 w 176"/>
                <a:gd name="T7" fmla="*/ 77 h 297"/>
                <a:gd name="T8" fmla="*/ 77 w 176"/>
                <a:gd name="T9" fmla="*/ 0 h 297"/>
                <a:gd name="T10" fmla="*/ 99 w 176"/>
                <a:gd name="T11" fmla="*/ 0 h 297"/>
                <a:gd name="T12" fmla="*/ 176 w 176"/>
                <a:gd name="T13" fmla="*/ 77 h 297"/>
                <a:gd name="T14" fmla="*/ 176 w 176"/>
                <a:gd name="T15" fmla="*/ 220 h 297"/>
                <a:gd name="T16" fmla="*/ 99 w 176"/>
                <a:gd name="T17" fmla="*/ 297 h 297"/>
                <a:gd name="T18" fmla="*/ 77 w 176"/>
                <a:gd name="T19" fmla="*/ 6 h 297"/>
                <a:gd name="T20" fmla="*/ 7 w 176"/>
                <a:gd name="T21" fmla="*/ 77 h 297"/>
                <a:gd name="T22" fmla="*/ 7 w 176"/>
                <a:gd name="T23" fmla="*/ 220 h 297"/>
                <a:gd name="T24" fmla="*/ 77 w 176"/>
                <a:gd name="T25" fmla="*/ 291 h 297"/>
                <a:gd name="T26" fmla="*/ 99 w 176"/>
                <a:gd name="T27" fmla="*/ 291 h 297"/>
                <a:gd name="T28" fmla="*/ 170 w 176"/>
                <a:gd name="T29" fmla="*/ 220 h 297"/>
                <a:gd name="T30" fmla="*/ 170 w 176"/>
                <a:gd name="T31" fmla="*/ 77 h 297"/>
                <a:gd name="T32" fmla="*/ 99 w 176"/>
                <a:gd name="T33" fmla="*/ 6 h 297"/>
                <a:gd name="T34" fmla="*/ 77 w 176"/>
                <a:gd name="T35" fmla="*/ 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297">
                  <a:moveTo>
                    <a:pt x="99" y="297"/>
                  </a:moveTo>
                  <a:cubicBezTo>
                    <a:pt x="77" y="297"/>
                    <a:pt x="77" y="297"/>
                    <a:pt x="77" y="297"/>
                  </a:cubicBezTo>
                  <a:cubicBezTo>
                    <a:pt x="35" y="297"/>
                    <a:pt x="0" y="262"/>
                    <a:pt x="0" y="22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5" y="0"/>
                    <a:pt x="7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42" y="0"/>
                    <a:pt x="176" y="34"/>
                    <a:pt x="176" y="77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62"/>
                    <a:pt x="142" y="297"/>
                    <a:pt x="99" y="297"/>
                  </a:cubicBezTo>
                  <a:close/>
                  <a:moveTo>
                    <a:pt x="77" y="6"/>
                  </a:moveTo>
                  <a:cubicBezTo>
                    <a:pt x="38" y="6"/>
                    <a:pt x="7" y="38"/>
                    <a:pt x="7" y="77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59"/>
                    <a:pt x="38" y="291"/>
                    <a:pt x="77" y="291"/>
                  </a:cubicBezTo>
                  <a:cubicBezTo>
                    <a:pt x="99" y="291"/>
                    <a:pt x="99" y="291"/>
                    <a:pt x="99" y="291"/>
                  </a:cubicBezTo>
                  <a:cubicBezTo>
                    <a:pt x="139" y="291"/>
                    <a:pt x="170" y="259"/>
                    <a:pt x="170" y="220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70" y="38"/>
                    <a:pt x="139" y="6"/>
                    <a:pt x="99" y="6"/>
                  </a:cubicBezTo>
                  <a:lnTo>
                    <a:pt x="77" y="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1" name="Freeform 167"/>
            <p:cNvSpPr>
              <a:spLocks noEditPoints="1"/>
            </p:cNvSpPr>
            <p:nvPr/>
          </p:nvSpPr>
          <p:spPr bwMode="auto">
            <a:xfrm>
              <a:off x="1125538" y="2046288"/>
              <a:ext cx="473075" cy="1123950"/>
            </a:xfrm>
            <a:custGeom>
              <a:avLst/>
              <a:gdLst>
                <a:gd name="T0" fmla="*/ 63 w 126"/>
                <a:gd name="T1" fmla="*/ 299 h 299"/>
                <a:gd name="T2" fmla="*/ 0 w 126"/>
                <a:gd name="T3" fmla="*/ 236 h 299"/>
                <a:gd name="T4" fmla="*/ 0 w 126"/>
                <a:gd name="T5" fmla="*/ 63 h 299"/>
                <a:gd name="T6" fmla="*/ 63 w 126"/>
                <a:gd name="T7" fmla="*/ 0 h 299"/>
                <a:gd name="T8" fmla="*/ 126 w 126"/>
                <a:gd name="T9" fmla="*/ 63 h 299"/>
                <a:gd name="T10" fmla="*/ 126 w 126"/>
                <a:gd name="T11" fmla="*/ 236 h 299"/>
                <a:gd name="T12" fmla="*/ 63 w 126"/>
                <a:gd name="T13" fmla="*/ 299 h 299"/>
                <a:gd name="T14" fmla="*/ 63 w 126"/>
                <a:gd name="T15" fmla="*/ 6 h 299"/>
                <a:gd name="T16" fmla="*/ 6 w 126"/>
                <a:gd name="T17" fmla="*/ 63 h 299"/>
                <a:gd name="T18" fmla="*/ 6 w 126"/>
                <a:gd name="T19" fmla="*/ 236 h 299"/>
                <a:gd name="T20" fmla="*/ 63 w 126"/>
                <a:gd name="T21" fmla="*/ 292 h 299"/>
                <a:gd name="T22" fmla="*/ 120 w 126"/>
                <a:gd name="T23" fmla="*/ 236 h 299"/>
                <a:gd name="T24" fmla="*/ 120 w 126"/>
                <a:gd name="T25" fmla="*/ 63 h 299"/>
                <a:gd name="T26" fmla="*/ 63 w 126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99">
                  <a:moveTo>
                    <a:pt x="63" y="299"/>
                  </a:moveTo>
                  <a:cubicBezTo>
                    <a:pt x="28" y="299"/>
                    <a:pt x="0" y="270"/>
                    <a:pt x="0" y="2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8" y="0"/>
                    <a:pt x="126" y="28"/>
                    <a:pt x="126" y="63"/>
                  </a:cubicBezTo>
                  <a:cubicBezTo>
                    <a:pt x="126" y="236"/>
                    <a:pt x="126" y="236"/>
                    <a:pt x="126" y="236"/>
                  </a:cubicBezTo>
                  <a:cubicBezTo>
                    <a:pt x="126" y="270"/>
                    <a:pt x="98" y="299"/>
                    <a:pt x="63" y="299"/>
                  </a:cubicBezTo>
                  <a:close/>
                  <a:moveTo>
                    <a:pt x="63" y="6"/>
                  </a:moveTo>
                  <a:cubicBezTo>
                    <a:pt x="32" y="6"/>
                    <a:pt x="6" y="31"/>
                    <a:pt x="6" y="63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6" y="267"/>
                    <a:pt x="32" y="292"/>
                    <a:pt x="63" y="292"/>
                  </a:cubicBezTo>
                  <a:cubicBezTo>
                    <a:pt x="94" y="292"/>
                    <a:pt x="120" y="267"/>
                    <a:pt x="120" y="236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31"/>
                    <a:pt x="94" y="6"/>
                    <a:pt x="63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2" name="Freeform 168"/>
            <p:cNvSpPr>
              <a:spLocks noEditPoints="1"/>
            </p:cNvSpPr>
            <p:nvPr/>
          </p:nvSpPr>
          <p:spPr bwMode="auto">
            <a:xfrm>
              <a:off x="1268413" y="2046288"/>
              <a:ext cx="187325" cy="1123950"/>
            </a:xfrm>
            <a:custGeom>
              <a:avLst/>
              <a:gdLst>
                <a:gd name="T0" fmla="*/ 25 w 50"/>
                <a:gd name="T1" fmla="*/ 299 h 299"/>
                <a:gd name="T2" fmla="*/ 0 w 50"/>
                <a:gd name="T3" fmla="*/ 274 h 299"/>
                <a:gd name="T4" fmla="*/ 0 w 50"/>
                <a:gd name="T5" fmla="*/ 25 h 299"/>
                <a:gd name="T6" fmla="*/ 25 w 50"/>
                <a:gd name="T7" fmla="*/ 0 h 299"/>
                <a:gd name="T8" fmla="*/ 50 w 50"/>
                <a:gd name="T9" fmla="*/ 25 h 299"/>
                <a:gd name="T10" fmla="*/ 50 w 50"/>
                <a:gd name="T11" fmla="*/ 274 h 299"/>
                <a:gd name="T12" fmla="*/ 25 w 50"/>
                <a:gd name="T13" fmla="*/ 299 h 299"/>
                <a:gd name="T14" fmla="*/ 25 w 50"/>
                <a:gd name="T15" fmla="*/ 6 h 299"/>
                <a:gd name="T16" fmla="*/ 6 w 50"/>
                <a:gd name="T17" fmla="*/ 25 h 299"/>
                <a:gd name="T18" fmla="*/ 6 w 50"/>
                <a:gd name="T19" fmla="*/ 274 h 299"/>
                <a:gd name="T20" fmla="*/ 25 w 50"/>
                <a:gd name="T21" fmla="*/ 292 h 299"/>
                <a:gd name="T22" fmla="*/ 44 w 50"/>
                <a:gd name="T23" fmla="*/ 274 h 299"/>
                <a:gd name="T24" fmla="*/ 44 w 50"/>
                <a:gd name="T25" fmla="*/ 25 h 299"/>
                <a:gd name="T26" fmla="*/ 25 w 50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99">
                  <a:moveTo>
                    <a:pt x="25" y="299"/>
                  </a:moveTo>
                  <a:cubicBezTo>
                    <a:pt x="11" y="299"/>
                    <a:pt x="0" y="287"/>
                    <a:pt x="0" y="27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50" y="287"/>
                    <a:pt x="39" y="299"/>
                    <a:pt x="25" y="299"/>
                  </a:cubicBezTo>
                  <a:close/>
                  <a:moveTo>
                    <a:pt x="25" y="6"/>
                  </a:moveTo>
                  <a:cubicBezTo>
                    <a:pt x="15" y="6"/>
                    <a:pt x="6" y="14"/>
                    <a:pt x="6" y="25"/>
                  </a:cubicBezTo>
                  <a:cubicBezTo>
                    <a:pt x="6" y="274"/>
                    <a:pt x="6" y="274"/>
                    <a:pt x="6" y="274"/>
                  </a:cubicBezTo>
                  <a:cubicBezTo>
                    <a:pt x="6" y="284"/>
                    <a:pt x="15" y="292"/>
                    <a:pt x="25" y="292"/>
                  </a:cubicBezTo>
                  <a:cubicBezTo>
                    <a:pt x="35" y="292"/>
                    <a:pt x="44" y="284"/>
                    <a:pt x="44" y="27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14"/>
                    <a:pt x="35" y="6"/>
                    <a:pt x="25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3" name="Freeform 169"/>
            <p:cNvSpPr>
              <a:spLocks/>
            </p:cNvSpPr>
            <p:nvPr/>
          </p:nvSpPr>
          <p:spPr bwMode="auto">
            <a:xfrm>
              <a:off x="1265238" y="1968500"/>
              <a:ext cx="231775" cy="120650"/>
            </a:xfrm>
            <a:custGeom>
              <a:avLst/>
              <a:gdLst>
                <a:gd name="T0" fmla="*/ 6 w 62"/>
                <a:gd name="T1" fmla="*/ 25 h 32"/>
                <a:gd name="T2" fmla="*/ 6 w 62"/>
                <a:gd name="T3" fmla="*/ 14 h 32"/>
                <a:gd name="T4" fmla="*/ 6 w 62"/>
                <a:gd name="T5" fmla="*/ 8 h 32"/>
                <a:gd name="T6" fmla="*/ 6 w 62"/>
                <a:gd name="T7" fmla="*/ 8 h 32"/>
                <a:gd name="T8" fmla="*/ 7 w 62"/>
                <a:gd name="T9" fmla="*/ 8 h 32"/>
                <a:gd name="T10" fmla="*/ 9 w 62"/>
                <a:gd name="T11" fmla="*/ 8 h 32"/>
                <a:gd name="T12" fmla="*/ 31 w 62"/>
                <a:gd name="T13" fmla="*/ 7 h 32"/>
                <a:gd name="T14" fmla="*/ 53 w 62"/>
                <a:gd name="T15" fmla="*/ 8 h 32"/>
                <a:gd name="T16" fmla="*/ 55 w 62"/>
                <a:gd name="T17" fmla="*/ 8 h 32"/>
                <a:gd name="T18" fmla="*/ 56 w 62"/>
                <a:gd name="T19" fmla="*/ 9 h 32"/>
                <a:gd name="T20" fmla="*/ 56 w 62"/>
                <a:gd name="T21" fmla="*/ 15 h 32"/>
                <a:gd name="T22" fmla="*/ 54 w 62"/>
                <a:gd name="T23" fmla="*/ 26 h 32"/>
                <a:gd name="T24" fmla="*/ 60 w 62"/>
                <a:gd name="T25" fmla="*/ 28 h 32"/>
                <a:gd name="T26" fmla="*/ 62 w 62"/>
                <a:gd name="T27" fmla="*/ 14 h 32"/>
                <a:gd name="T28" fmla="*/ 59 w 62"/>
                <a:gd name="T29" fmla="*/ 3 h 32"/>
                <a:gd name="T30" fmla="*/ 54 w 62"/>
                <a:gd name="T31" fmla="*/ 2 h 32"/>
                <a:gd name="T32" fmla="*/ 46 w 62"/>
                <a:gd name="T33" fmla="*/ 1 h 32"/>
                <a:gd name="T34" fmla="*/ 32 w 62"/>
                <a:gd name="T35" fmla="*/ 0 h 32"/>
                <a:gd name="T36" fmla="*/ 4 w 62"/>
                <a:gd name="T37" fmla="*/ 2 h 32"/>
                <a:gd name="T38" fmla="*/ 0 w 62"/>
                <a:gd name="T39" fmla="*/ 9 h 32"/>
                <a:gd name="T40" fmla="*/ 0 w 62"/>
                <a:gd name="T41" fmla="*/ 25 h 32"/>
                <a:gd name="T42" fmla="*/ 6 w 62"/>
                <a:gd name="T4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6" y="25"/>
                  </a:moveTo>
                  <a:cubicBezTo>
                    <a:pt x="6" y="21"/>
                    <a:pt x="6" y="17"/>
                    <a:pt x="6" y="14"/>
                  </a:cubicBezTo>
                  <a:cubicBezTo>
                    <a:pt x="6" y="12"/>
                    <a:pt x="6" y="9"/>
                    <a:pt x="6" y="8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17" y="7"/>
                    <a:pt x="24" y="6"/>
                    <a:pt x="31" y="7"/>
                  </a:cubicBezTo>
                  <a:cubicBezTo>
                    <a:pt x="39" y="7"/>
                    <a:pt x="46" y="7"/>
                    <a:pt x="53" y="8"/>
                  </a:cubicBezTo>
                  <a:cubicBezTo>
                    <a:pt x="53" y="8"/>
                    <a:pt x="56" y="8"/>
                    <a:pt x="55" y="8"/>
                  </a:cubicBezTo>
                  <a:cubicBezTo>
                    <a:pt x="55" y="8"/>
                    <a:pt x="56" y="9"/>
                    <a:pt x="56" y="9"/>
                  </a:cubicBezTo>
                  <a:cubicBezTo>
                    <a:pt x="56" y="11"/>
                    <a:pt x="56" y="13"/>
                    <a:pt x="56" y="15"/>
                  </a:cubicBezTo>
                  <a:cubicBezTo>
                    <a:pt x="56" y="19"/>
                    <a:pt x="55" y="23"/>
                    <a:pt x="54" y="26"/>
                  </a:cubicBezTo>
                  <a:cubicBezTo>
                    <a:pt x="53" y="30"/>
                    <a:pt x="59" y="32"/>
                    <a:pt x="60" y="28"/>
                  </a:cubicBezTo>
                  <a:cubicBezTo>
                    <a:pt x="62" y="23"/>
                    <a:pt x="62" y="19"/>
                    <a:pt x="62" y="14"/>
                  </a:cubicBezTo>
                  <a:cubicBezTo>
                    <a:pt x="62" y="11"/>
                    <a:pt x="62" y="5"/>
                    <a:pt x="59" y="3"/>
                  </a:cubicBezTo>
                  <a:cubicBezTo>
                    <a:pt x="58" y="2"/>
                    <a:pt x="56" y="2"/>
                    <a:pt x="54" y="2"/>
                  </a:cubicBezTo>
                  <a:cubicBezTo>
                    <a:pt x="52" y="1"/>
                    <a:pt x="49" y="1"/>
                    <a:pt x="46" y="1"/>
                  </a:cubicBezTo>
                  <a:cubicBezTo>
                    <a:pt x="42" y="1"/>
                    <a:pt x="37" y="0"/>
                    <a:pt x="32" y="0"/>
                  </a:cubicBezTo>
                  <a:cubicBezTo>
                    <a:pt x="23" y="0"/>
                    <a:pt x="14" y="1"/>
                    <a:pt x="4" y="2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4"/>
                    <a:pt x="0" y="20"/>
                    <a:pt x="0" y="25"/>
                  </a:cubicBezTo>
                  <a:cubicBezTo>
                    <a:pt x="0" y="29"/>
                    <a:pt x="6" y="29"/>
                    <a:pt x="6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4" name="Freeform 170"/>
            <p:cNvSpPr>
              <a:spLocks/>
            </p:cNvSpPr>
            <p:nvPr/>
          </p:nvSpPr>
          <p:spPr bwMode="auto">
            <a:xfrm>
              <a:off x="1331913" y="1905000"/>
              <a:ext cx="90487" cy="82550"/>
            </a:xfrm>
            <a:custGeom>
              <a:avLst/>
              <a:gdLst>
                <a:gd name="T0" fmla="*/ 6 w 24"/>
                <a:gd name="T1" fmla="*/ 17 h 22"/>
                <a:gd name="T2" fmla="*/ 6 w 24"/>
                <a:gd name="T3" fmla="*/ 17 h 22"/>
                <a:gd name="T4" fmla="*/ 6 w 24"/>
                <a:gd name="T5" fmla="*/ 17 h 22"/>
                <a:gd name="T6" fmla="*/ 6 w 24"/>
                <a:gd name="T7" fmla="*/ 16 h 22"/>
                <a:gd name="T8" fmla="*/ 6 w 24"/>
                <a:gd name="T9" fmla="*/ 14 h 22"/>
                <a:gd name="T10" fmla="*/ 6 w 24"/>
                <a:gd name="T11" fmla="*/ 13 h 22"/>
                <a:gd name="T12" fmla="*/ 6 w 24"/>
                <a:gd name="T13" fmla="*/ 12 h 22"/>
                <a:gd name="T14" fmla="*/ 6 w 24"/>
                <a:gd name="T15" fmla="*/ 11 h 22"/>
                <a:gd name="T16" fmla="*/ 7 w 24"/>
                <a:gd name="T17" fmla="*/ 11 h 22"/>
                <a:gd name="T18" fmla="*/ 7 w 24"/>
                <a:gd name="T19" fmla="*/ 10 h 22"/>
                <a:gd name="T20" fmla="*/ 7 w 24"/>
                <a:gd name="T21" fmla="*/ 10 h 22"/>
                <a:gd name="T22" fmla="*/ 8 w 24"/>
                <a:gd name="T23" fmla="*/ 9 h 22"/>
                <a:gd name="T24" fmla="*/ 8 w 24"/>
                <a:gd name="T25" fmla="*/ 9 h 22"/>
                <a:gd name="T26" fmla="*/ 8 w 24"/>
                <a:gd name="T27" fmla="*/ 8 h 22"/>
                <a:gd name="T28" fmla="*/ 9 w 24"/>
                <a:gd name="T29" fmla="*/ 8 h 22"/>
                <a:gd name="T30" fmla="*/ 9 w 24"/>
                <a:gd name="T31" fmla="*/ 8 h 22"/>
                <a:gd name="T32" fmla="*/ 9 w 24"/>
                <a:gd name="T33" fmla="*/ 7 h 22"/>
                <a:gd name="T34" fmla="*/ 10 w 24"/>
                <a:gd name="T35" fmla="*/ 7 h 22"/>
                <a:gd name="T36" fmla="*/ 10 w 24"/>
                <a:gd name="T37" fmla="*/ 7 h 22"/>
                <a:gd name="T38" fmla="*/ 11 w 24"/>
                <a:gd name="T39" fmla="*/ 6 h 22"/>
                <a:gd name="T40" fmla="*/ 11 w 24"/>
                <a:gd name="T41" fmla="*/ 6 h 22"/>
                <a:gd name="T42" fmla="*/ 12 w 24"/>
                <a:gd name="T43" fmla="*/ 6 h 22"/>
                <a:gd name="T44" fmla="*/ 12 w 24"/>
                <a:gd name="T45" fmla="*/ 6 h 22"/>
                <a:gd name="T46" fmla="*/ 13 w 24"/>
                <a:gd name="T47" fmla="*/ 6 h 22"/>
                <a:gd name="T48" fmla="*/ 13 w 24"/>
                <a:gd name="T49" fmla="*/ 6 h 22"/>
                <a:gd name="T50" fmla="*/ 13 w 24"/>
                <a:gd name="T51" fmla="*/ 6 h 22"/>
                <a:gd name="T52" fmla="*/ 14 w 24"/>
                <a:gd name="T53" fmla="*/ 7 h 22"/>
                <a:gd name="T54" fmla="*/ 14 w 24"/>
                <a:gd name="T55" fmla="*/ 7 h 22"/>
                <a:gd name="T56" fmla="*/ 15 w 24"/>
                <a:gd name="T57" fmla="*/ 7 h 22"/>
                <a:gd name="T58" fmla="*/ 15 w 24"/>
                <a:gd name="T59" fmla="*/ 7 h 22"/>
                <a:gd name="T60" fmla="*/ 15 w 24"/>
                <a:gd name="T61" fmla="*/ 7 h 22"/>
                <a:gd name="T62" fmla="*/ 15 w 24"/>
                <a:gd name="T63" fmla="*/ 7 h 22"/>
                <a:gd name="T64" fmla="*/ 15 w 24"/>
                <a:gd name="T65" fmla="*/ 8 h 22"/>
                <a:gd name="T66" fmla="*/ 15 w 24"/>
                <a:gd name="T67" fmla="*/ 8 h 22"/>
                <a:gd name="T68" fmla="*/ 16 w 24"/>
                <a:gd name="T69" fmla="*/ 8 h 22"/>
                <a:gd name="T70" fmla="*/ 16 w 24"/>
                <a:gd name="T71" fmla="*/ 9 h 22"/>
                <a:gd name="T72" fmla="*/ 16 w 24"/>
                <a:gd name="T73" fmla="*/ 9 h 22"/>
                <a:gd name="T74" fmla="*/ 17 w 24"/>
                <a:gd name="T75" fmla="*/ 19 h 22"/>
                <a:gd name="T76" fmla="*/ 21 w 24"/>
                <a:gd name="T77" fmla="*/ 22 h 22"/>
                <a:gd name="T78" fmla="*/ 24 w 24"/>
                <a:gd name="T79" fmla="*/ 19 h 22"/>
                <a:gd name="T80" fmla="*/ 22 w 24"/>
                <a:gd name="T81" fmla="*/ 8 h 22"/>
                <a:gd name="T82" fmla="*/ 16 w 24"/>
                <a:gd name="T83" fmla="*/ 1 h 22"/>
                <a:gd name="T84" fmla="*/ 7 w 24"/>
                <a:gd name="T85" fmla="*/ 1 h 22"/>
                <a:gd name="T86" fmla="*/ 1 w 24"/>
                <a:gd name="T87" fmla="*/ 9 h 22"/>
                <a:gd name="T88" fmla="*/ 0 w 24"/>
                <a:gd name="T89" fmla="*/ 19 h 22"/>
                <a:gd name="T90" fmla="*/ 4 w 24"/>
                <a:gd name="T91" fmla="*/ 21 h 22"/>
                <a:gd name="T92" fmla="*/ 6 w 24"/>
                <a:gd name="T9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22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6" y="16"/>
                    <a:pt x="6" y="15"/>
                    <a:pt x="6" y="14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9"/>
                    <a:pt x="8" y="9"/>
                  </a:cubicBezTo>
                  <a:cubicBezTo>
                    <a:pt x="8" y="8"/>
                    <a:pt x="7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7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0" y="7"/>
                    <a:pt x="9" y="7"/>
                    <a:pt x="10" y="7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3" y="6"/>
                    <a:pt x="13" y="6"/>
                  </a:cubicBezTo>
                  <a:cubicBezTo>
                    <a:pt x="13" y="6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3" y="6"/>
                    <a:pt x="14" y="7"/>
                  </a:cubicBezTo>
                  <a:cubicBezTo>
                    <a:pt x="14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6" y="8"/>
                    <a:pt x="15" y="7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7" y="13"/>
                    <a:pt x="18" y="15"/>
                    <a:pt x="17" y="19"/>
                  </a:cubicBezTo>
                  <a:cubicBezTo>
                    <a:pt x="17" y="20"/>
                    <a:pt x="19" y="22"/>
                    <a:pt x="21" y="22"/>
                  </a:cubicBezTo>
                  <a:cubicBezTo>
                    <a:pt x="22" y="22"/>
                    <a:pt x="24" y="21"/>
                    <a:pt x="24" y="19"/>
                  </a:cubicBezTo>
                  <a:cubicBezTo>
                    <a:pt x="24" y="15"/>
                    <a:pt x="23" y="11"/>
                    <a:pt x="22" y="8"/>
                  </a:cubicBezTo>
                  <a:cubicBezTo>
                    <a:pt x="21" y="5"/>
                    <a:pt x="19" y="2"/>
                    <a:pt x="16" y="1"/>
                  </a:cubicBezTo>
                  <a:cubicBezTo>
                    <a:pt x="13" y="0"/>
                    <a:pt x="10" y="0"/>
                    <a:pt x="7" y="1"/>
                  </a:cubicBezTo>
                  <a:cubicBezTo>
                    <a:pt x="4" y="3"/>
                    <a:pt x="2" y="6"/>
                    <a:pt x="1" y="9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1" y="21"/>
                    <a:pt x="3" y="22"/>
                    <a:pt x="4" y="21"/>
                  </a:cubicBezTo>
                  <a:cubicBezTo>
                    <a:pt x="6" y="21"/>
                    <a:pt x="7" y="19"/>
                    <a:pt x="6" y="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5" name="Freeform 171"/>
            <p:cNvSpPr>
              <a:spLocks/>
            </p:cNvSpPr>
            <p:nvPr/>
          </p:nvSpPr>
          <p:spPr bwMode="auto">
            <a:xfrm>
              <a:off x="1265238" y="3121025"/>
              <a:ext cx="231775" cy="120650"/>
            </a:xfrm>
            <a:custGeom>
              <a:avLst/>
              <a:gdLst>
                <a:gd name="T0" fmla="*/ 0 w 62"/>
                <a:gd name="T1" fmla="*/ 7 h 32"/>
                <a:gd name="T2" fmla="*/ 0 w 62"/>
                <a:gd name="T3" fmla="*/ 22 h 32"/>
                <a:gd name="T4" fmla="*/ 4 w 62"/>
                <a:gd name="T5" fmla="*/ 30 h 32"/>
                <a:gd name="T6" fmla="*/ 32 w 62"/>
                <a:gd name="T7" fmla="*/ 31 h 32"/>
                <a:gd name="T8" fmla="*/ 46 w 62"/>
                <a:gd name="T9" fmla="*/ 31 h 32"/>
                <a:gd name="T10" fmla="*/ 54 w 62"/>
                <a:gd name="T11" fmla="*/ 30 h 32"/>
                <a:gd name="T12" fmla="*/ 59 w 62"/>
                <a:gd name="T13" fmla="*/ 29 h 32"/>
                <a:gd name="T14" fmla="*/ 62 w 62"/>
                <a:gd name="T15" fmla="*/ 18 h 32"/>
                <a:gd name="T16" fmla="*/ 60 w 62"/>
                <a:gd name="T17" fmla="*/ 4 h 32"/>
                <a:gd name="T18" fmla="*/ 54 w 62"/>
                <a:gd name="T19" fmla="*/ 6 h 32"/>
                <a:gd name="T20" fmla="*/ 56 w 62"/>
                <a:gd name="T21" fmla="*/ 16 h 32"/>
                <a:gd name="T22" fmla="*/ 56 w 62"/>
                <a:gd name="T23" fmla="*/ 22 h 32"/>
                <a:gd name="T24" fmla="*/ 55 w 62"/>
                <a:gd name="T25" fmla="*/ 24 h 32"/>
                <a:gd name="T26" fmla="*/ 53 w 62"/>
                <a:gd name="T27" fmla="*/ 24 h 32"/>
                <a:gd name="T28" fmla="*/ 31 w 62"/>
                <a:gd name="T29" fmla="*/ 25 h 32"/>
                <a:gd name="T30" fmla="*/ 10 w 62"/>
                <a:gd name="T31" fmla="*/ 24 h 32"/>
                <a:gd name="T32" fmla="*/ 7 w 62"/>
                <a:gd name="T33" fmla="*/ 24 h 32"/>
                <a:gd name="T34" fmla="*/ 6 w 62"/>
                <a:gd name="T35" fmla="*/ 25 h 32"/>
                <a:gd name="T36" fmla="*/ 6 w 62"/>
                <a:gd name="T37" fmla="*/ 21 h 32"/>
                <a:gd name="T38" fmla="*/ 6 w 62"/>
                <a:gd name="T39" fmla="*/ 19 h 32"/>
                <a:gd name="T40" fmla="*/ 6 w 62"/>
                <a:gd name="T41" fmla="*/ 7 h 32"/>
                <a:gd name="T42" fmla="*/ 0 w 62"/>
                <a:gd name="T4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0" y="7"/>
                  </a:moveTo>
                  <a:cubicBezTo>
                    <a:pt x="0" y="12"/>
                    <a:pt x="0" y="17"/>
                    <a:pt x="0" y="22"/>
                  </a:cubicBezTo>
                  <a:cubicBezTo>
                    <a:pt x="0" y="26"/>
                    <a:pt x="0" y="29"/>
                    <a:pt x="4" y="30"/>
                  </a:cubicBezTo>
                  <a:cubicBezTo>
                    <a:pt x="14" y="31"/>
                    <a:pt x="23" y="32"/>
                    <a:pt x="32" y="31"/>
                  </a:cubicBezTo>
                  <a:cubicBezTo>
                    <a:pt x="37" y="31"/>
                    <a:pt x="42" y="31"/>
                    <a:pt x="46" y="31"/>
                  </a:cubicBezTo>
                  <a:cubicBezTo>
                    <a:pt x="49" y="31"/>
                    <a:pt x="52" y="30"/>
                    <a:pt x="54" y="30"/>
                  </a:cubicBezTo>
                  <a:cubicBezTo>
                    <a:pt x="56" y="30"/>
                    <a:pt x="58" y="30"/>
                    <a:pt x="59" y="29"/>
                  </a:cubicBezTo>
                  <a:cubicBezTo>
                    <a:pt x="62" y="27"/>
                    <a:pt x="62" y="21"/>
                    <a:pt x="62" y="18"/>
                  </a:cubicBezTo>
                  <a:cubicBezTo>
                    <a:pt x="62" y="13"/>
                    <a:pt x="62" y="9"/>
                    <a:pt x="60" y="4"/>
                  </a:cubicBezTo>
                  <a:cubicBezTo>
                    <a:pt x="59" y="0"/>
                    <a:pt x="53" y="2"/>
                    <a:pt x="54" y="6"/>
                  </a:cubicBezTo>
                  <a:cubicBezTo>
                    <a:pt x="55" y="9"/>
                    <a:pt x="56" y="13"/>
                    <a:pt x="56" y="16"/>
                  </a:cubicBezTo>
                  <a:cubicBezTo>
                    <a:pt x="56" y="18"/>
                    <a:pt x="56" y="20"/>
                    <a:pt x="56" y="22"/>
                  </a:cubicBezTo>
                  <a:cubicBezTo>
                    <a:pt x="56" y="22"/>
                    <a:pt x="56" y="24"/>
                    <a:pt x="55" y="24"/>
                  </a:cubicBezTo>
                  <a:cubicBezTo>
                    <a:pt x="56" y="24"/>
                    <a:pt x="54" y="24"/>
                    <a:pt x="53" y="24"/>
                  </a:cubicBezTo>
                  <a:cubicBezTo>
                    <a:pt x="46" y="25"/>
                    <a:pt x="39" y="25"/>
                    <a:pt x="31" y="25"/>
                  </a:cubicBezTo>
                  <a:cubicBezTo>
                    <a:pt x="24" y="25"/>
                    <a:pt x="17" y="25"/>
                    <a:pt x="10" y="24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6" y="24"/>
                    <a:pt x="5" y="24"/>
                    <a:pt x="6" y="25"/>
                  </a:cubicBezTo>
                  <a:cubicBezTo>
                    <a:pt x="5" y="24"/>
                    <a:pt x="6" y="22"/>
                    <a:pt x="6" y="21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5"/>
                    <a:pt x="6" y="11"/>
                    <a:pt x="6" y="7"/>
                  </a:cubicBezTo>
                  <a:cubicBezTo>
                    <a:pt x="6" y="3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6" name="Freeform 172"/>
            <p:cNvSpPr>
              <a:spLocks/>
            </p:cNvSpPr>
            <p:nvPr/>
          </p:nvSpPr>
          <p:spPr bwMode="auto">
            <a:xfrm>
              <a:off x="1328738" y="3222625"/>
              <a:ext cx="93662" cy="82550"/>
            </a:xfrm>
            <a:custGeom>
              <a:avLst/>
              <a:gdLst>
                <a:gd name="T0" fmla="*/ 1 w 25"/>
                <a:gd name="T1" fmla="*/ 3 h 22"/>
                <a:gd name="T2" fmla="*/ 7 w 25"/>
                <a:gd name="T3" fmla="*/ 20 h 22"/>
                <a:gd name="T4" fmla="*/ 16 w 25"/>
                <a:gd name="T5" fmla="*/ 21 h 22"/>
                <a:gd name="T6" fmla="*/ 23 w 25"/>
                <a:gd name="T7" fmla="*/ 15 h 22"/>
                <a:gd name="T8" fmla="*/ 25 w 25"/>
                <a:gd name="T9" fmla="*/ 3 h 22"/>
                <a:gd name="T10" fmla="*/ 22 w 25"/>
                <a:gd name="T11" fmla="*/ 0 h 22"/>
                <a:gd name="T12" fmla="*/ 18 w 25"/>
                <a:gd name="T13" fmla="*/ 3 h 22"/>
                <a:gd name="T14" fmla="*/ 18 w 25"/>
                <a:gd name="T15" fmla="*/ 7 h 22"/>
                <a:gd name="T16" fmla="*/ 18 w 25"/>
                <a:gd name="T17" fmla="*/ 8 h 22"/>
                <a:gd name="T18" fmla="*/ 18 w 25"/>
                <a:gd name="T19" fmla="*/ 8 h 22"/>
                <a:gd name="T20" fmla="*/ 18 w 25"/>
                <a:gd name="T21" fmla="*/ 9 h 22"/>
                <a:gd name="T22" fmla="*/ 17 w 25"/>
                <a:gd name="T23" fmla="*/ 11 h 22"/>
                <a:gd name="T24" fmla="*/ 17 w 25"/>
                <a:gd name="T25" fmla="*/ 13 h 22"/>
                <a:gd name="T26" fmla="*/ 17 w 25"/>
                <a:gd name="T27" fmla="*/ 13 h 22"/>
                <a:gd name="T28" fmla="*/ 16 w 25"/>
                <a:gd name="T29" fmla="*/ 14 h 22"/>
                <a:gd name="T30" fmla="*/ 16 w 25"/>
                <a:gd name="T31" fmla="*/ 15 h 22"/>
                <a:gd name="T32" fmla="*/ 16 w 25"/>
                <a:gd name="T33" fmla="*/ 15 h 22"/>
                <a:gd name="T34" fmla="*/ 16 w 25"/>
                <a:gd name="T35" fmla="*/ 15 h 22"/>
                <a:gd name="T36" fmla="*/ 15 w 25"/>
                <a:gd name="T37" fmla="*/ 15 h 22"/>
                <a:gd name="T38" fmla="*/ 15 w 25"/>
                <a:gd name="T39" fmla="*/ 15 h 22"/>
                <a:gd name="T40" fmla="*/ 15 w 25"/>
                <a:gd name="T41" fmla="*/ 15 h 22"/>
                <a:gd name="T42" fmla="*/ 14 w 25"/>
                <a:gd name="T43" fmla="*/ 15 h 22"/>
                <a:gd name="T44" fmla="*/ 14 w 25"/>
                <a:gd name="T45" fmla="*/ 15 h 22"/>
                <a:gd name="T46" fmla="*/ 14 w 25"/>
                <a:gd name="T47" fmla="*/ 15 h 22"/>
                <a:gd name="T48" fmla="*/ 13 w 25"/>
                <a:gd name="T49" fmla="*/ 15 h 22"/>
                <a:gd name="T50" fmla="*/ 12 w 25"/>
                <a:gd name="T51" fmla="*/ 15 h 22"/>
                <a:gd name="T52" fmla="*/ 13 w 25"/>
                <a:gd name="T53" fmla="*/ 15 h 22"/>
                <a:gd name="T54" fmla="*/ 12 w 25"/>
                <a:gd name="T55" fmla="*/ 15 h 22"/>
                <a:gd name="T56" fmla="*/ 11 w 25"/>
                <a:gd name="T57" fmla="*/ 15 h 22"/>
                <a:gd name="T58" fmla="*/ 11 w 25"/>
                <a:gd name="T59" fmla="*/ 15 h 22"/>
                <a:gd name="T60" fmla="*/ 11 w 25"/>
                <a:gd name="T61" fmla="*/ 15 h 22"/>
                <a:gd name="T62" fmla="*/ 10 w 25"/>
                <a:gd name="T63" fmla="*/ 14 h 22"/>
                <a:gd name="T64" fmla="*/ 10 w 25"/>
                <a:gd name="T65" fmla="*/ 14 h 22"/>
                <a:gd name="T66" fmla="*/ 10 w 25"/>
                <a:gd name="T67" fmla="*/ 14 h 22"/>
                <a:gd name="T68" fmla="*/ 9 w 25"/>
                <a:gd name="T69" fmla="*/ 13 h 22"/>
                <a:gd name="T70" fmla="*/ 9 w 25"/>
                <a:gd name="T71" fmla="*/ 13 h 22"/>
                <a:gd name="T72" fmla="*/ 9 w 25"/>
                <a:gd name="T73" fmla="*/ 13 h 22"/>
                <a:gd name="T74" fmla="*/ 8 w 25"/>
                <a:gd name="T75" fmla="*/ 12 h 22"/>
                <a:gd name="T76" fmla="*/ 8 w 25"/>
                <a:gd name="T77" fmla="*/ 12 h 22"/>
                <a:gd name="T78" fmla="*/ 8 w 25"/>
                <a:gd name="T79" fmla="*/ 11 h 22"/>
                <a:gd name="T80" fmla="*/ 8 w 25"/>
                <a:gd name="T81" fmla="*/ 11 h 22"/>
                <a:gd name="T82" fmla="*/ 7 w 25"/>
                <a:gd name="T83" fmla="*/ 9 h 22"/>
                <a:gd name="T84" fmla="*/ 7 w 25"/>
                <a:gd name="T85" fmla="*/ 9 h 22"/>
                <a:gd name="T86" fmla="*/ 7 w 25"/>
                <a:gd name="T87" fmla="*/ 9 h 22"/>
                <a:gd name="T88" fmla="*/ 7 w 25"/>
                <a:gd name="T89" fmla="*/ 8 h 22"/>
                <a:gd name="T90" fmla="*/ 7 w 25"/>
                <a:gd name="T91" fmla="*/ 6 h 22"/>
                <a:gd name="T92" fmla="*/ 7 w 25"/>
                <a:gd name="T93" fmla="*/ 5 h 22"/>
                <a:gd name="T94" fmla="*/ 7 w 25"/>
                <a:gd name="T95" fmla="*/ 5 h 22"/>
                <a:gd name="T96" fmla="*/ 7 w 25"/>
                <a:gd name="T97" fmla="*/ 5 h 22"/>
                <a:gd name="T98" fmla="*/ 7 w 25"/>
                <a:gd name="T99" fmla="*/ 4 h 22"/>
                <a:gd name="T100" fmla="*/ 5 w 25"/>
                <a:gd name="T101" fmla="*/ 1 h 22"/>
                <a:gd name="T102" fmla="*/ 1 w 25"/>
                <a:gd name="T10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" h="22">
                  <a:moveTo>
                    <a:pt x="1" y="3"/>
                  </a:moveTo>
                  <a:cubicBezTo>
                    <a:pt x="0" y="9"/>
                    <a:pt x="1" y="16"/>
                    <a:pt x="7" y="20"/>
                  </a:cubicBezTo>
                  <a:cubicBezTo>
                    <a:pt x="10" y="21"/>
                    <a:pt x="13" y="22"/>
                    <a:pt x="16" y="21"/>
                  </a:cubicBezTo>
                  <a:cubicBezTo>
                    <a:pt x="19" y="21"/>
                    <a:pt x="21" y="18"/>
                    <a:pt x="23" y="15"/>
                  </a:cubicBezTo>
                  <a:cubicBezTo>
                    <a:pt x="24" y="11"/>
                    <a:pt x="25" y="7"/>
                    <a:pt x="25" y="3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0" y="0"/>
                    <a:pt x="18" y="1"/>
                    <a:pt x="18" y="3"/>
                  </a:cubicBezTo>
                  <a:cubicBezTo>
                    <a:pt x="19" y="4"/>
                    <a:pt x="18" y="6"/>
                    <a:pt x="18" y="7"/>
                  </a:cubicBezTo>
                  <a:cubicBezTo>
                    <a:pt x="18" y="8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4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5"/>
                    <a:pt x="14" y="15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0"/>
                    <a:pt x="2" y="1"/>
                    <a:pt x="1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7" name="Freeform 173"/>
            <p:cNvSpPr>
              <a:spLocks/>
            </p:cNvSpPr>
            <p:nvPr/>
          </p:nvSpPr>
          <p:spPr bwMode="auto">
            <a:xfrm>
              <a:off x="1362075" y="3286125"/>
              <a:ext cx="26987" cy="601663"/>
            </a:xfrm>
            <a:custGeom>
              <a:avLst/>
              <a:gdLst>
                <a:gd name="T0" fmla="*/ 0 w 7"/>
                <a:gd name="T1" fmla="*/ 4 h 160"/>
                <a:gd name="T2" fmla="*/ 1 w 7"/>
                <a:gd name="T3" fmla="*/ 156 h 160"/>
                <a:gd name="T4" fmla="*/ 7 w 7"/>
                <a:gd name="T5" fmla="*/ 156 h 160"/>
                <a:gd name="T6" fmla="*/ 6 w 7"/>
                <a:gd name="T7" fmla="*/ 4 h 160"/>
                <a:gd name="T8" fmla="*/ 0 w 7"/>
                <a:gd name="T9" fmla="*/ 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60">
                  <a:moveTo>
                    <a:pt x="0" y="4"/>
                  </a:moveTo>
                  <a:cubicBezTo>
                    <a:pt x="1" y="55"/>
                    <a:pt x="1" y="105"/>
                    <a:pt x="1" y="156"/>
                  </a:cubicBezTo>
                  <a:cubicBezTo>
                    <a:pt x="1" y="160"/>
                    <a:pt x="7" y="160"/>
                    <a:pt x="7" y="156"/>
                  </a:cubicBezTo>
                  <a:cubicBezTo>
                    <a:pt x="7" y="105"/>
                    <a:pt x="7" y="55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8" name="Freeform 174"/>
            <p:cNvSpPr>
              <a:spLocks/>
            </p:cNvSpPr>
            <p:nvPr/>
          </p:nvSpPr>
          <p:spPr bwMode="auto">
            <a:xfrm>
              <a:off x="1328738" y="3857625"/>
              <a:ext cx="93662" cy="93663"/>
            </a:xfrm>
            <a:custGeom>
              <a:avLst/>
              <a:gdLst>
                <a:gd name="T0" fmla="*/ 7 w 25"/>
                <a:gd name="T1" fmla="*/ 20 h 25"/>
                <a:gd name="T2" fmla="*/ 7 w 25"/>
                <a:gd name="T3" fmla="*/ 16 h 25"/>
                <a:gd name="T4" fmla="*/ 7 w 25"/>
                <a:gd name="T5" fmla="*/ 15 h 25"/>
                <a:gd name="T6" fmla="*/ 7 w 25"/>
                <a:gd name="T7" fmla="*/ 14 h 25"/>
                <a:gd name="T8" fmla="*/ 7 w 25"/>
                <a:gd name="T9" fmla="*/ 12 h 25"/>
                <a:gd name="T10" fmla="*/ 8 w 25"/>
                <a:gd name="T11" fmla="*/ 11 h 25"/>
                <a:gd name="T12" fmla="*/ 8 w 25"/>
                <a:gd name="T13" fmla="*/ 11 h 25"/>
                <a:gd name="T14" fmla="*/ 8 w 25"/>
                <a:gd name="T15" fmla="*/ 10 h 25"/>
                <a:gd name="T16" fmla="*/ 8 w 25"/>
                <a:gd name="T17" fmla="*/ 9 h 25"/>
                <a:gd name="T18" fmla="*/ 9 w 25"/>
                <a:gd name="T19" fmla="*/ 9 h 25"/>
                <a:gd name="T20" fmla="*/ 9 w 25"/>
                <a:gd name="T21" fmla="*/ 9 h 25"/>
                <a:gd name="T22" fmla="*/ 10 w 25"/>
                <a:gd name="T23" fmla="*/ 8 h 25"/>
                <a:gd name="T24" fmla="*/ 10 w 25"/>
                <a:gd name="T25" fmla="*/ 8 h 25"/>
                <a:gd name="T26" fmla="*/ 10 w 25"/>
                <a:gd name="T27" fmla="*/ 8 h 25"/>
                <a:gd name="T28" fmla="*/ 11 w 25"/>
                <a:gd name="T29" fmla="*/ 7 h 25"/>
                <a:gd name="T30" fmla="*/ 11 w 25"/>
                <a:gd name="T31" fmla="*/ 7 h 25"/>
                <a:gd name="T32" fmla="*/ 12 w 25"/>
                <a:gd name="T33" fmla="*/ 7 h 25"/>
                <a:gd name="T34" fmla="*/ 12 w 25"/>
                <a:gd name="T35" fmla="*/ 7 h 25"/>
                <a:gd name="T36" fmla="*/ 12 w 25"/>
                <a:gd name="T37" fmla="*/ 7 h 25"/>
                <a:gd name="T38" fmla="*/ 13 w 25"/>
                <a:gd name="T39" fmla="*/ 7 h 25"/>
                <a:gd name="T40" fmla="*/ 13 w 25"/>
                <a:gd name="T41" fmla="*/ 7 h 25"/>
                <a:gd name="T42" fmla="*/ 13 w 25"/>
                <a:gd name="T43" fmla="*/ 7 h 25"/>
                <a:gd name="T44" fmla="*/ 14 w 25"/>
                <a:gd name="T45" fmla="*/ 7 h 25"/>
                <a:gd name="T46" fmla="*/ 14 w 25"/>
                <a:gd name="T47" fmla="*/ 7 h 25"/>
                <a:gd name="T48" fmla="*/ 16 w 25"/>
                <a:gd name="T49" fmla="*/ 8 h 25"/>
                <a:gd name="T50" fmla="*/ 16 w 25"/>
                <a:gd name="T51" fmla="*/ 8 h 25"/>
                <a:gd name="T52" fmla="*/ 17 w 25"/>
                <a:gd name="T53" fmla="*/ 9 h 25"/>
                <a:gd name="T54" fmla="*/ 17 w 25"/>
                <a:gd name="T55" fmla="*/ 9 h 25"/>
                <a:gd name="T56" fmla="*/ 17 w 25"/>
                <a:gd name="T57" fmla="*/ 9 h 25"/>
                <a:gd name="T58" fmla="*/ 18 w 25"/>
                <a:gd name="T59" fmla="*/ 10 h 25"/>
                <a:gd name="T60" fmla="*/ 18 w 25"/>
                <a:gd name="T61" fmla="*/ 10 h 25"/>
                <a:gd name="T62" fmla="*/ 18 w 25"/>
                <a:gd name="T63" fmla="*/ 11 h 25"/>
                <a:gd name="T64" fmla="*/ 19 w 25"/>
                <a:gd name="T65" fmla="*/ 13 h 25"/>
                <a:gd name="T66" fmla="*/ 19 w 25"/>
                <a:gd name="T67" fmla="*/ 13 h 25"/>
                <a:gd name="T68" fmla="*/ 19 w 25"/>
                <a:gd name="T69" fmla="*/ 13 h 25"/>
                <a:gd name="T70" fmla="*/ 19 w 25"/>
                <a:gd name="T71" fmla="*/ 14 h 25"/>
                <a:gd name="T72" fmla="*/ 19 w 25"/>
                <a:gd name="T73" fmla="*/ 17 h 25"/>
                <a:gd name="T74" fmla="*/ 19 w 25"/>
                <a:gd name="T75" fmla="*/ 21 h 25"/>
                <a:gd name="T76" fmla="*/ 22 w 25"/>
                <a:gd name="T77" fmla="*/ 24 h 25"/>
                <a:gd name="T78" fmla="*/ 25 w 25"/>
                <a:gd name="T79" fmla="*/ 21 h 25"/>
                <a:gd name="T80" fmla="*/ 25 w 25"/>
                <a:gd name="T81" fmla="*/ 11 h 25"/>
                <a:gd name="T82" fmla="*/ 20 w 25"/>
                <a:gd name="T83" fmla="*/ 3 h 25"/>
                <a:gd name="T84" fmla="*/ 10 w 25"/>
                <a:gd name="T85" fmla="*/ 1 h 25"/>
                <a:gd name="T86" fmla="*/ 2 w 25"/>
                <a:gd name="T87" fmla="*/ 8 h 25"/>
                <a:gd name="T88" fmla="*/ 1 w 25"/>
                <a:gd name="T89" fmla="*/ 20 h 25"/>
                <a:gd name="T90" fmla="*/ 4 w 25"/>
                <a:gd name="T91" fmla="*/ 23 h 25"/>
                <a:gd name="T92" fmla="*/ 7 w 25"/>
                <a:gd name="T93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5">
                  <a:moveTo>
                    <a:pt x="7" y="20"/>
                  </a:moveTo>
                  <a:cubicBezTo>
                    <a:pt x="7" y="19"/>
                    <a:pt x="7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1"/>
                    <a:pt x="8" y="10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8" y="9"/>
                    <a:pt x="9" y="9"/>
                  </a:cubicBezTo>
                  <a:cubicBezTo>
                    <a:pt x="9" y="9"/>
                    <a:pt x="10" y="8"/>
                    <a:pt x="10" y="8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7"/>
                    <a:pt x="15" y="7"/>
                    <a:pt x="14" y="7"/>
                  </a:cubicBezTo>
                  <a:cubicBezTo>
                    <a:pt x="15" y="7"/>
                    <a:pt x="15" y="8"/>
                    <a:pt x="16" y="8"/>
                  </a:cubicBezTo>
                  <a:cubicBezTo>
                    <a:pt x="16" y="8"/>
                    <a:pt x="17" y="8"/>
                    <a:pt x="16" y="8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2"/>
                    <a:pt x="19" y="13"/>
                  </a:cubicBezTo>
                  <a:cubicBezTo>
                    <a:pt x="19" y="13"/>
                    <a:pt x="19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6"/>
                    <a:pt x="19" y="17"/>
                  </a:cubicBezTo>
                  <a:cubicBezTo>
                    <a:pt x="19" y="18"/>
                    <a:pt x="19" y="20"/>
                    <a:pt x="19" y="21"/>
                  </a:cubicBezTo>
                  <a:cubicBezTo>
                    <a:pt x="19" y="23"/>
                    <a:pt x="20" y="25"/>
                    <a:pt x="22" y="24"/>
                  </a:cubicBezTo>
                  <a:cubicBezTo>
                    <a:pt x="24" y="24"/>
                    <a:pt x="25" y="23"/>
                    <a:pt x="25" y="21"/>
                  </a:cubicBezTo>
                  <a:cubicBezTo>
                    <a:pt x="25" y="18"/>
                    <a:pt x="25" y="15"/>
                    <a:pt x="25" y="11"/>
                  </a:cubicBezTo>
                  <a:cubicBezTo>
                    <a:pt x="24" y="8"/>
                    <a:pt x="23" y="5"/>
                    <a:pt x="20" y="3"/>
                  </a:cubicBezTo>
                  <a:cubicBezTo>
                    <a:pt x="17" y="1"/>
                    <a:pt x="13" y="0"/>
                    <a:pt x="10" y="1"/>
                  </a:cubicBezTo>
                  <a:cubicBezTo>
                    <a:pt x="7" y="2"/>
                    <a:pt x="4" y="4"/>
                    <a:pt x="2" y="8"/>
                  </a:cubicBezTo>
                  <a:cubicBezTo>
                    <a:pt x="1" y="12"/>
                    <a:pt x="0" y="16"/>
                    <a:pt x="1" y="20"/>
                  </a:cubicBezTo>
                  <a:cubicBezTo>
                    <a:pt x="1" y="22"/>
                    <a:pt x="2" y="23"/>
                    <a:pt x="4" y="23"/>
                  </a:cubicBezTo>
                  <a:cubicBezTo>
                    <a:pt x="5" y="23"/>
                    <a:pt x="7" y="22"/>
                    <a:pt x="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9" name="Freeform 175"/>
            <p:cNvSpPr>
              <a:spLocks/>
            </p:cNvSpPr>
            <p:nvPr/>
          </p:nvSpPr>
          <p:spPr bwMode="auto">
            <a:xfrm>
              <a:off x="1298575" y="3917950"/>
              <a:ext cx="153987" cy="138113"/>
            </a:xfrm>
            <a:custGeom>
              <a:avLst/>
              <a:gdLst>
                <a:gd name="T0" fmla="*/ 7 w 41"/>
                <a:gd name="T1" fmla="*/ 34 h 37"/>
                <a:gd name="T2" fmla="*/ 20 w 41"/>
                <a:gd name="T3" fmla="*/ 7 h 37"/>
                <a:gd name="T4" fmla="*/ 27 w 41"/>
                <a:gd name="T5" fmla="*/ 8 h 37"/>
                <a:gd name="T6" fmla="*/ 31 w 41"/>
                <a:gd name="T7" fmla="*/ 14 h 37"/>
                <a:gd name="T8" fmla="*/ 35 w 41"/>
                <a:gd name="T9" fmla="*/ 33 h 37"/>
                <a:gd name="T10" fmla="*/ 41 w 41"/>
                <a:gd name="T11" fmla="*/ 33 h 37"/>
                <a:gd name="T12" fmla="*/ 38 w 41"/>
                <a:gd name="T13" fmla="*/ 15 h 37"/>
                <a:gd name="T14" fmla="*/ 29 w 41"/>
                <a:gd name="T15" fmla="*/ 2 h 37"/>
                <a:gd name="T16" fmla="*/ 14 w 41"/>
                <a:gd name="T17" fmla="*/ 3 h 37"/>
                <a:gd name="T18" fmla="*/ 3 w 41"/>
                <a:gd name="T19" fmla="*/ 14 h 37"/>
                <a:gd name="T20" fmla="*/ 1 w 41"/>
                <a:gd name="T21" fmla="*/ 34 h 37"/>
                <a:gd name="T22" fmla="*/ 4 w 41"/>
                <a:gd name="T23" fmla="*/ 37 h 37"/>
                <a:gd name="T24" fmla="*/ 7 w 41"/>
                <a:gd name="T25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7">
                  <a:moveTo>
                    <a:pt x="7" y="34"/>
                  </a:moveTo>
                  <a:cubicBezTo>
                    <a:pt x="6" y="24"/>
                    <a:pt x="8" y="8"/>
                    <a:pt x="20" y="7"/>
                  </a:cubicBezTo>
                  <a:cubicBezTo>
                    <a:pt x="23" y="7"/>
                    <a:pt x="25" y="7"/>
                    <a:pt x="27" y="8"/>
                  </a:cubicBezTo>
                  <a:cubicBezTo>
                    <a:pt x="29" y="10"/>
                    <a:pt x="30" y="12"/>
                    <a:pt x="31" y="14"/>
                  </a:cubicBezTo>
                  <a:cubicBezTo>
                    <a:pt x="34" y="20"/>
                    <a:pt x="35" y="26"/>
                    <a:pt x="35" y="33"/>
                  </a:cubicBezTo>
                  <a:cubicBezTo>
                    <a:pt x="35" y="36"/>
                    <a:pt x="41" y="36"/>
                    <a:pt x="41" y="33"/>
                  </a:cubicBezTo>
                  <a:cubicBezTo>
                    <a:pt x="41" y="26"/>
                    <a:pt x="40" y="20"/>
                    <a:pt x="38" y="15"/>
                  </a:cubicBezTo>
                  <a:cubicBezTo>
                    <a:pt x="36" y="10"/>
                    <a:pt x="34" y="5"/>
                    <a:pt x="29" y="2"/>
                  </a:cubicBezTo>
                  <a:cubicBezTo>
                    <a:pt x="24" y="0"/>
                    <a:pt x="18" y="0"/>
                    <a:pt x="14" y="3"/>
                  </a:cubicBezTo>
                  <a:cubicBezTo>
                    <a:pt x="9" y="5"/>
                    <a:pt x="5" y="9"/>
                    <a:pt x="3" y="14"/>
                  </a:cubicBezTo>
                  <a:cubicBezTo>
                    <a:pt x="1" y="20"/>
                    <a:pt x="0" y="27"/>
                    <a:pt x="1" y="34"/>
                  </a:cubicBezTo>
                  <a:cubicBezTo>
                    <a:pt x="1" y="36"/>
                    <a:pt x="2" y="37"/>
                    <a:pt x="4" y="37"/>
                  </a:cubicBezTo>
                  <a:cubicBezTo>
                    <a:pt x="5" y="37"/>
                    <a:pt x="7" y="36"/>
                    <a:pt x="7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0" name="Freeform 176"/>
            <p:cNvSpPr>
              <a:spLocks/>
            </p:cNvSpPr>
            <p:nvPr/>
          </p:nvSpPr>
          <p:spPr bwMode="auto">
            <a:xfrm>
              <a:off x="1295400" y="4022725"/>
              <a:ext cx="176212" cy="38100"/>
            </a:xfrm>
            <a:custGeom>
              <a:avLst/>
              <a:gdLst>
                <a:gd name="T0" fmla="*/ 3 w 47"/>
                <a:gd name="T1" fmla="*/ 9 h 10"/>
                <a:gd name="T2" fmla="*/ 24 w 47"/>
                <a:gd name="T3" fmla="*/ 10 h 10"/>
                <a:gd name="T4" fmla="*/ 43 w 47"/>
                <a:gd name="T5" fmla="*/ 7 h 10"/>
                <a:gd name="T6" fmla="*/ 42 w 47"/>
                <a:gd name="T7" fmla="*/ 1 h 10"/>
                <a:gd name="T8" fmla="*/ 23 w 47"/>
                <a:gd name="T9" fmla="*/ 4 h 10"/>
                <a:gd name="T10" fmla="*/ 3 w 47"/>
                <a:gd name="T11" fmla="*/ 2 h 10"/>
                <a:gd name="T12" fmla="*/ 0 w 47"/>
                <a:gd name="T13" fmla="*/ 6 h 10"/>
                <a:gd name="T14" fmla="*/ 3 w 47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0">
                  <a:moveTo>
                    <a:pt x="3" y="9"/>
                  </a:moveTo>
                  <a:cubicBezTo>
                    <a:pt x="10" y="10"/>
                    <a:pt x="17" y="10"/>
                    <a:pt x="24" y="10"/>
                  </a:cubicBezTo>
                  <a:cubicBezTo>
                    <a:pt x="30" y="10"/>
                    <a:pt x="37" y="9"/>
                    <a:pt x="43" y="7"/>
                  </a:cubicBezTo>
                  <a:cubicBezTo>
                    <a:pt x="47" y="6"/>
                    <a:pt x="45" y="0"/>
                    <a:pt x="42" y="1"/>
                  </a:cubicBezTo>
                  <a:cubicBezTo>
                    <a:pt x="36" y="3"/>
                    <a:pt x="29" y="4"/>
                    <a:pt x="23" y="4"/>
                  </a:cubicBezTo>
                  <a:cubicBezTo>
                    <a:pt x="17" y="4"/>
                    <a:pt x="10" y="3"/>
                    <a:pt x="3" y="2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7"/>
                    <a:pt x="1" y="8"/>
                    <a:pt x="3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1" name="Freeform 177"/>
            <p:cNvSpPr>
              <a:spLocks/>
            </p:cNvSpPr>
            <p:nvPr/>
          </p:nvSpPr>
          <p:spPr bwMode="auto">
            <a:xfrm>
              <a:off x="1301750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2" name="Freeform 178"/>
            <p:cNvSpPr>
              <a:spLocks/>
            </p:cNvSpPr>
            <p:nvPr/>
          </p:nvSpPr>
          <p:spPr bwMode="auto">
            <a:xfrm>
              <a:off x="1343025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3" name="Freeform 179"/>
            <p:cNvSpPr>
              <a:spLocks/>
            </p:cNvSpPr>
            <p:nvPr/>
          </p:nvSpPr>
          <p:spPr bwMode="auto">
            <a:xfrm>
              <a:off x="1392238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4" name="Freeform 180"/>
            <p:cNvSpPr>
              <a:spLocks/>
            </p:cNvSpPr>
            <p:nvPr/>
          </p:nvSpPr>
          <p:spPr bwMode="auto">
            <a:xfrm>
              <a:off x="1433513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5" name="Rectangle 181"/>
            <p:cNvSpPr>
              <a:spLocks noChangeArrowheads="1"/>
            </p:cNvSpPr>
            <p:nvPr/>
          </p:nvSpPr>
          <p:spPr bwMode="auto">
            <a:xfrm>
              <a:off x="1362075" y="1443038"/>
              <a:ext cx="26987" cy="4683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6" name="组合 47245"/>
          <p:cNvGrpSpPr/>
          <p:nvPr/>
        </p:nvGrpSpPr>
        <p:grpSpPr>
          <a:xfrm>
            <a:off x="10462491" y="407139"/>
            <a:ext cx="417512" cy="1751013"/>
            <a:chOff x="3408363" y="209550"/>
            <a:chExt cx="417512" cy="1751013"/>
          </a:xfrm>
        </p:grpSpPr>
        <p:sp>
          <p:nvSpPr>
            <p:cNvPr id="47226" name="Freeform 182"/>
            <p:cNvSpPr>
              <a:spLocks noEditPoints="1"/>
            </p:cNvSpPr>
            <p:nvPr/>
          </p:nvSpPr>
          <p:spPr bwMode="auto">
            <a:xfrm>
              <a:off x="3408363" y="615950"/>
              <a:ext cx="417512" cy="701675"/>
            </a:xfrm>
            <a:custGeom>
              <a:avLst/>
              <a:gdLst>
                <a:gd name="T0" fmla="*/ 63 w 111"/>
                <a:gd name="T1" fmla="*/ 187 h 187"/>
                <a:gd name="T2" fmla="*/ 49 w 111"/>
                <a:gd name="T3" fmla="*/ 187 h 187"/>
                <a:gd name="T4" fmla="*/ 0 w 111"/>
                <a:gd name="T5" fmla="*/ 139 h 187"/>
                <a:gd name="T6" fmla="*/ 0 w 111"/>
                <a:gd name="T7" fmla="*/ 48 h 187"/>
                <a:gd name="T8" fmla="*/ 49 w 111"/>
                <a:gd name="T9" fmla="*/ 0 h 187"/>
                <a:gd name="T10" fmla="*/ 63 w 111"/>
                <a:gd name="T11" fmla="*/ 0 h 187"/>
                <a:gd name="T12" fmla="*/ 111 w 111"/>
                <a:gd name="T13" fmla="*/ 48 h 187"/>
                <a:gd name="T14" fmla="*/ 111 w 111"/>
                <a:gd name="T15" fmla="*/ 139 h 187"/>
                <a:gd name="T16" fmla="*/ 63 w 111"/>
                <a:gd name="T17" fmla="*/ 187 h 187"/>
                <a:gd name="T18" fmla="*/ 49 w 111"/>
                <a:gd name="T19" fmla="*/ 4 h 187"/>
                <a:gd name="T20" fmla="*/ 4 w 111"/>
                <a:gd name="T21" fmla="*/ 48 h 187"/>
                <a:gd name="T22" fmla="*/ 4 w 111"/>
                <a:gd name="T23" fmla="*/ 139 h 187"/>
                <a:gd name="T24" fmla="*/ 49 w 111"/>
                <a:gd name="T25" fmla="*/ 183 h 187"/>
                <a:gd name="T26" fmla="*/ 63 w 111"/>
                <a:gd name="T27" fmla="*/ 183 h 187"/>
                <a:gd name="T28" fmla="*/ 107 w 111"/>
                <a:gd name="T29" fmla="*/ 139 h 187"/>
                <a:gd name="T30" fmla="*/ 107 w 111"/>
                <a:gd name="T31" fmla="*/ 48 h 187"/>
                <a:gd name="T32" fmla="*/ 63 w 111"/>
                <a:gd name="T33" fmla="*/ 4 h 187"/>
                <a:gd name="T34" fmla="*/ 49 w 111"/>
                <a:gd name="T35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87">
                  <a:moveTo>
                    <a:pt x="63" y="187"/>
                  </a:moveTo>
                  <a:cubicBezTo>
                    <a:pt x="49" y="187"/>
                    <a:pt x="49" y="187"/>
                    <a:pt x="49" y="187"/>
                  </a:cubicBezTo>
                  <a:cubicBezTo>
                    <a:pt x="22" y="187"/>
                    <a:pt x="0" y="165"/>
                    <a:pt x="0" y="13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0" y="0"/>
                    <a:pt x="111" y="22"/>
                    <a:pt x="111" y="48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1" y="165"/>
                    <a:pt x="90" y="187"/>
                    <a:pt x="63" y="187"/>
                  </a:cubicBezTo>
                  <a:close/>
                  <a:moveTo>
                    <a:pt x="49" y="4"/>
                  </a:moveTo>
                  <a:cubicBezTo>
                    <a:pt x="24" y="4"/>
                    <a:pt x="4" y="24"/>
                    <a:pt x="4" y="4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4" y="163"/>
                    <a:pt x="24" y="183"/>
                    <a:pt x="49" y="183"/>
                  </a:cubicBezTo>
                  <a:cubicBezTo>
                    <a:pt x="63" y="183"/>
                    <a:pt x="63" y="183"/>
                    <a:pt x="63" y="183"/>
                  </a:cubicBezTo>
                  <a:cubicBezTo>
                    <a:pt x="87" y="183"/>
                    <a:pt x="107" y="163"/>
                    <a:pt x="107" y="139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7" y="24"/>
                    <a:pt x="87" y="4"/>
                    <a:pt x="63" y="4"/>
                  </a:cubicBezTo>
                  <a:lnTo>
                    <a:pt x="49" y="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7" name="Freeform 183"/>
            <p:cNvSpPr>
              <a:spLocks noEditPoints="1"/>
            </p:cNvSpPr>
            <p:nvPr/>
          </p:nvSpPr>
          <p:spPr bwMode="auto">
            <a:xfrm>
              <a:off x="3471863" y="615950"/>
              <a:ext cx="296862" cy="706438"/>
            </a:xfrm>
            <a:custGeom>
              <a:avLst/>
              <a:gdLst>
                <a:gd name="T0" fmla="*/ 40 w 79"/>
                <a:gd name="T1" fmla="*/ 188 h 188"/>
                <a:gd name="T2" fmla="*/ 0 w 79"/>
                <a:gd name="T3" fmla="*/ 148 h 188"/>
                <a:gd name="T4" fmla="*/ 0 w 79"/>
                <a:gd name="T5" fmla="*/ 39 h 188"/>
                <a:gd name="T6" fmla="*/ 40 w 79"/>
                <a:gd name="T7" fmla="*/ 0 h 188"/>
                <a:gd name="T8" fmla="*/ 79 w 79"/>
                <a:gd name="T9" fmla="*/ 39 h 188"/>
                <a:gd name="T10" fmla="*/ 79 w 79"/>
                <a:gd name="T11" fmla="*/ 148 h 188"/>
                <a:gd name="T12" fmla="*/ 40 w 79"/>
                <a:gd name="T13" fmla="*/ 188 h 188"/>
                <a:gd name="T14" fmla="*/ 40 w 79"/>
                <a:gd name="T15" fmla="*/ 4 h 188"/>
                <a:gd name="T16" fmla="*/ 4 w 79"/>
                <a:gd name="T17" fmla="*/ 39 h 188"/>
                <a:gd name="T18" fmla="*/ 4 w 79"/>
                <a:gd name="T19" fmla="*/ 148 h 188"/>
                <a:gd name="T20" fmla="*/ 40 w 79"/>
                <a:gd name="T21" fmla="*/ 184 h 188"/>
                <a:gd name="T22" fmla="*/ 76 w 79"/>
                <a:gd name="T23" fmla="*/ 148 h 188"/>
                <a:gd name="T24" fmla="*/ 76 w 79"/>
                <a:gd name="T25" fmla="*/ 39 h 188"/>
                <a:gd name="T26" fmla="*/ 40 w 79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88">
                  <a:moveTo>
                    <a:pt x="40" y="188"/>
                  </a:moveTo>
                  <a:cubicBezTo>
                    <a:pt x="18" y="188"/>
                    <a:pt x="0" y="170"/>
                    <a:pt x="0" y="14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79" y="18"/>
                    <a:pt x="79" y="39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70"/>
                    <a:pt x="62" y="188"/>
                    <a:pt x="40" y="188"/>
                  </a:cubicBezTo>
                  <a:close/>
                  <a:moveTo>
                    <a:pt x="40" y="4"/>
                  </a:moveTo>
                  <a:cubicBezTo>
                    <a:pt x="20" y="4"/>
                    <a:pt x="4" y="20"/>
                    <a:pt x="4" y="39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68"/>
                    <a:pt x="20" y="184"/>
                    <a:pt x="40" y="184"/>
                  </a:cubicBezTo>
                  <a:cubicBezTo>
                    <a:pt x="60" y="184"/>
                    <a:pt x="76" y="168"/>
                    <a:pt x="76" y="148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20"/>
                    <a:pt x="60" y="4"/>
                    <a:pt x="4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8" name="Freeform 184"/>
            <p:cNvSpPr>
              <a:spLocks noEditPoints="1"/>
            </p:cNvSpPr>
            <p:nvPr/>
          </p:nvSpPr>
          <p:spPr bwMode="auto">
            <a:xfrm>
              <a:off x="3562350" y="615950"/>
              <a:ext cx="120650" cy="706438"/>
            </a:xfrm>
            <a:custGeom>
              <a:avLst/>
              <a:gdLst>
                <a:gd name="T0" fmla="*/ 16 w 32"/>
                <a:gd name="T1" fmla="*/ 188 h 188"/>
                <a:gd name="T2" fmla="*/ 0 w 32"/>
                <a:gd name="T3" fmla="*/ 172 h 188"/>
                <a:gd name="T4" fmla="*/ 0 w 32"/>
                <a:gd name="T5" fmla="*/ 16 h 188"/>
                <a:gd name="T6" fmla="*/ 16 w 32"/>
                <a:gd name="T7" fmla="*/ 0 h 188"/>
                <a:gd name="T8" fmla="*/ 32 w 32"/>
                <a:gd name="T9" fmla="*/ 16 h 188"/>
                <a:gd name="T10" fmla="*/ 32 w 32"/>
                <a:gd name="T11" fmla="*/ 172 h 188"/>
                <a:gd name="T12" fmla="*/ 16 w 32"/>
                <a:gd name="T13" fmla="*/ 188 h 188"/>
                <a:gd name="T14" fmla="*/ 16 w 32"/>
                <a:gd name="T15" fmla="*/ 4 h 188"/>
                <a:gd name="T16" fmla="*/ 4 w 32"/>
                <a:gd name="T17" fmla="*/ 16 h 188"/>
                <a:gd name="T18" fmla="*/ 4 w 32"/>
                <a:gd name="T19" fmla="*/ 172 h 188"/>
                <a:gd name="T20" fmla="*/ 16 w 32"/>
                <a:gd name="T21" fmla="*/ 184 h 188"/>
                <a:gd name="T22" fmla="*/ 28 w 32"/>
                <a:gd name="T23" fmla="*/ 172 h 188"/>
                <a:gd name="T24" fmla="*/ 28 w 32"/>
                <a:gd name="T25" fmla="*/ 16 h 188"/>
                <a:gd name="T26" fmla="*/ 16 w 32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88">
                  <a:moveTo>
                    <a:pt x="16" y="188"/>
                  </a:moveTo>
                  <a:cubicBezTo>
                    <a:pt x="7" y="188"/>
                    <a:pt x="0" y="181"/>
                    <a:pt x="0" y="17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2" y="181"/>
                    <a:pt x="25" y="188"/>
                    <a:pt x="16" y="188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172"/>
                    <a:pt x="4" y="172"/>
                    <a:pt x="4" y="172"/>
                  </a:cubicBezTo>
                  <a:cubicBezTo>
                    <a:pt x="4" y="179"/>
                    <a:pt x="9" y="184"/>
                    <a:pt x="16" y="184"/>
                  </a:cubicBezTo>
                  <a:cubicBezTo>
                    <a:pt x="22" y="184"/>
                    <a:pt x="28" y="179"/>
                    <a:pt x="28" y="17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9" name="Freeform 185"/>
            <p:cNvSpPr>
              <a:spLocks/>
            </p:cNvSpPr>
            <p:nvPr/>
          </p:nvSpPr>
          <p:spPr bwMode="auto">
            <a:xfrm>
              <a:off x="3559175" y="566738"/>
              <a:ext cx="149225" cy="74613"/>
            </a:xfrm>
            <a:custGeom>
              <a:avLst/>
              <a:gdLst>
                <a:gd name="T0" fmla="*/ 4 w 40"/>
                <a:gd name="T1" fmla="*/ 15 h 20"/>
                <a:gd name="T2" fmla="*/ 4 w 40"/>
                <a:gd name="T3" fmla="*/ 8 h 20"/>
                <a:gd name="T4" fmla="*/ 4 w 40"/>
                <a:gd name="T5" fmla="*/ 5 h 20"/>
                <a:gd name="T6" fmla="*/ 4 w 40"/>
                <a:gd name="T7" fmla="*/ 4 h 20"/>
                <a:gd name="T8" fmla="*/ 5 w 40"/>
                <a:gd name="T9" fmla="*/ 5 h 20"/>
                <a:gd name="T10" fmla="*/ 6 w 40"/>
                <a:gd name="T11" fmla="*/ 4 h 20"/>
                <a:gd name="T12" fmla="*/ 20 w 40"/>
                <a:gd name="T13" fmla="*/ 4 h 20"/>
                <a:gd name="T14" fmla="*/ 34 w 40"/>
                <a:gd name="T15" fmla="*/ 5 h 20"/>
                <a:gd name="T16" fmla="*/ 35 w 40"/>
                <a:gd name="T17" fmla="*/ 4 h 20"/>
                <a:gd name="T18" fmla="*/ 35 w 40"/>
                <a:gd name="T19" fmla="*/ 5 h 20"/>
                <a:gd name="T20" fmla="*/ 36 w 40"/>
                <a:gd name="T21" fmla="*/ 9 h 20"/>
                <a:gd name="T22" fmla="*/ 35 w 40"/>
                <a:gd name="T23" fmla="*/ 16 h 20"/>
                <a:gd name="T24" fmla="*/ 38 w 40"/>
                <a:gd name="T25" fmla="*/ 17 h 20"/>
                <a:gd name="T26" fmla="*/ 40 w 40"/>
                <a:gd name="T27" fmla="*/ 9 h 20"/>
                <a:gd name="T28" fmla="*/ 38 w 40"/>
                <a:gd name="T29" fmla="*/ 2 h 20"/>
                <a:gd name="T30" fmla="*/ 34 w 40"/>
                <a:gd name="T31" fmla="*/ 1 h 20"/>
                <a:gd name="T32" fmla="*/ 30 w 40"/>
                <a:gd name="T33" fmla="*/ 0 h 20"/>
                <a:gd name="T34" fmla="*/ 21 w 40"/>
                <a:gd name="T35" fmla="*/ 0 h 20"/>
                <a:gd name="T36" fmla="*/ 3 w 40"/>
                <a:gd name="T37" fmla="*/ 1 h 20"/>
                <a:gd name="T38" fmla="*/ 0 w 40"/>
                <a:gd name="T39" fmla="*/ 6 h 20"/>
                <a:gd name="T40" fmla="*/ 0 w 40"/>
                <a:gd name="T41" fmla="*/ 15 h 20"/>
                <a:gd name="T42" fmla="*/ 4 w 40"/>
                <a:gd name="T4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4" y="15"/>
                  </a:moveTo>
                  <a:cubicBezTo>
                    <a:pt x="4" y="13"/>
                    <a:pt x="4" y="11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11" y="4"/>
                    <a:pt x="16" y="4"/>
                    <a:pt x="20" y="4"/>
                  </a:cubicBezTo>
                  <a:cubicBezTo>
                    <a:pt x="25" y="4"/>
                    <a:pt x="29" y="4"/>
                    <a:pt x="34" y="5"/>
                  </a:cubicBezTo>
                  <a:cubicBezTo>
                    <a:pt x="34" y="5"/>
                    <a:pt x="36" y="5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6" y="7"/>
                    <a:pt x="36" y="8"/>
                    <a:pt x="36" y="9"/>
                  </a:cubicBezTo>
                  <a:cubicBezTo>
                    <a:pt x="36" y="12"/>
                    <a:pt x="35" y="14"/>
                    <a:pt x="35" y="16"/>
                  </a:cubicBezTo>
                  <a:cubicBezTo>
                    <a:pt x="34" y="19"/>
                    <a:pt x="38" y="20"/>
                    <a:pt x="38" y="17"/>
                  </a:cubicBezTo>
                  <a:cubicBezTo>
                    <a:pt x="39" y="14"/>
                    <a:pt x="40" y="12"/>
                    <a:pt x="40" y="9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1"/>
                    <a:pt x="36" y="1"/>
                    <a:pt x="34" y="1"/>
                  </a:cubicBezTo>
                  <a:cubicBezTo>
                    <a:pt x="33" y="1"/>
                    <a:pt x="31" y="0"/>
                    <a:pt x="30" y="0"/>
                  </a:cubicBezTo>
                  <a:cubicBezTo>
                    <a:pt x="27" y="0"/>
                    <a:pt x="24" y="0"/>
                    <a:pt x="21" y="0"/>
                  </a:cubicBezTo>
                  <a:cubicBezTo>
                    <a:pt x="15" y="0"/>
                    <a:pt x="9" y="0"/>
                    <a:pt x="3" y="1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9"/>
                    <a:pt x="0" y="12"/>
                    <a:pt x="0" y="15"/>
                  </a:cubicBezTo>
                  <a:cubicBezTo>
                    <a:pt x="0" y="18"/>
                    <a:pt x="4" y="18"/>
                    <a:pt x="4" y="1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0" name="Freeform 186"/>
            <p:cNvSpPr>
              <a:spLocks/>
            </p:cNvSpPr>
            <p:nvPr/>
          </p:nvSpPr>
          <p:spPr bwMode="auto">
            <a:xfrm>
              <a:off x="3600450" y="525463"/>
              <a:ext cx="60325" cy="52388"/>
            </a:xfrm>
            <a:custGeom>
              <a:avLst/>
              <a:gdLst>
                <a:gd name="T0" fmla="*/ 5 w 16"/>
                <a:gd name="T1" fmla="*/ 11 h 14"/>
                <a:gd name="T2" fmla="*/ 5 w 16"/>
                <a:gd name="T3" fmla="*/ 10 h 14"/>
                <a:gd name="T4" fmla="*/ 5 w 16"/>
                <a:gd name="T5" fmla="*/ 10 h 14"/>
                <a:gd name="T6" fmla="*/ 5 w 16"/>
                <a:gd name="T7" fmla="*/ 10 h 14"/>
                <a:gd name="T8" fmla="*/ 5 w 16"/>
                <a:gd name="T9" fmla="*/ 9 h 14"/>
                <a:gd name="T10" fmla="*/ 5 w 16"/>
                <a:gd name="T11" fmla="*/ 8 h 14"/>
                <a:gd name="T12" fmla="*/ 5 w 16"/>
                <a:gd name="T13" fmla="*/ 8 h 14"/>
                <a:gd name="T14" fmla="*/ 5 w 16"/>
                <a:gd name="T15" fmla="*/ 7 h 14"/>
                <a:gd name="T16" fmla="*/ 5 w 16"/>
                <a:gd name="T17" fmla="*/ 7 h 14"/>
                <a:gd name="T18" fmla="*/ 5 w 16"/>
                <a:gd name="T19" fmla="*/ 6 h 14"/>
                <a:gd name="T20" fmla="*/ 5 w 16"/>
                <a:gd name="T21" fmla="*/ 6 h 14"/>
                <a:gd name="T22" fmla="*/ 6 w 16"/>
                <a:gd name="T23" fmla="*/ 5 h 14"/>
                <a:gd name="T24" fmla="*/ 6 w 16"/>
                <a:gd name="T25" fmla="*/ 5 h 14"/>
                <a:gd name="T26" fmla="*/ 6 w 16"/>
                <a:gd name="T27" fmla="*/ 5 h 14"/>
                <a:gd name="T28" fmla="*/ 6 w 16"/>
                <a:gd name="T29" fmla="*/ 5 h 14"/>
                <a:gd name="T30" fmla="*/ 6 w 16"/>
                <a:gd name="T31" fmla="*/ 5 h 14"/>
                <a:gd name="T32" fmla="*/ 7 w 16"/>
                <a:gd name="T33" fmla="*/ 5 h 14"/>
                <a:gd name="T34" fmla="*/ 7 w 16"/>
                <a:gd name="T35" fmla="*/ 4 h 14"/>
                <a:gd name="T36" fmla="*/ 7 w 16"/>
                <a:gd name="T37" fmla="*/ 4 h 14"/>
                <a:gd name="T38" fmla="*/ 8 w 16"/>
                <a:gd name="T39" fmla="*/ 4 h 14"/>
                <a:gd name="T40" fmla="*/ 8 w 16"/>
                <a:gd name="T41" fmla="*/ 4 h 14"/>
                <a:gd name="T42" fmla="*/ 8 w 16"/>
                <a:gd name="T43" fmla="*/ 4 h 14"/>
                <a:gd name="T44" fmla="*/ 9 w 16"/>
                <a:gd name="T45" fmla="*/ 4 h 14"/>
                <a:gd name="T46" fmla="*/ 9 w 16"/>
                <a:gd name="T47" fmla="*/ 4 h 14"/>
                <a:gd name="T48" fmla="*/ 9 w 16"/>
                <a:gd name="T49" fmla="*/ 4 h 14"/>
                <a:gd name="T50" fmla="*/ 9 w 16"/>
                <a:gd name="T51" fmla="*/ 4 h 14"/>
                <a:gd name="T52" fmla="*/ 10 w 16"/>
                <a:gd name="T53" fmla="*/ 4 h 14"/>
                <a:gd name="T54" fmla="*/ 10 w 16"/>
                <a:gd name="T55" fmla="*/ 4 h 14"/>
                <a:gd name="T56" fmla="*/ 10 w 16"/>
                <a:gd name="T57" fmla="*/ 4 h 14"/>
                <a:gd name="T58" fmla="*/ 10 w 16"/>
                <a:gd name="T59" fmla="*/ 4 h 14"/>
                <a:gd name="T60" fmla="*/ 10 w 16"/>
                <a:gd name="T61" fmla="*/ 4 h 14"/>
                <a:gd name="T62" fmla="*/ 10 w 16"/>
                <a:gd name="T63" fmla="*/ 4 h 14"/>
                <a:gd name="T64" fmla="*/ 10 w 16"/>
                <a:gd name="T65" fmla="*/ 5 h 14"/>
                <a:gd name="T66" fmla="*/ 10 w 16"/>
                <a:gd name="T67" fmla="*/ 5 h 14"/>
                <a:gd name="T68" fmla="*/ 11 w 16"/>
                <a:gd name="T69" fmla="*/ 5 h 14"/>
                <a:gd name="T70" fmla="*/ 11 w 16"/>
                <a:gd name="T71" fmla="*/ 6 h 14"/>
                <a:gd name="T72" fmla="*/ 11 w 16"/>
                <a:gd name="T73" fmla="*/ 6 h 14"/>
                <a:gd name="T74" fmla="*/ 12 w 16"/>
                <a:gd name="T75" fmla="*/ 12 h 14"/>
                <a:gd name="T76" fmla="*/ 14 w 16"/>
                <a:gd name="T77" fmla="*/ 14 h 14"/>
                <a:gd name="T78" fmla="*/ 16 w 16"/>
                <a:gd name="T79" fmla="*/ 12 h 14"/>
                <a:gd name="T80" fmla="*/ 15 w 16"/>
                <a:gd name="T81" fmla="*/ 5 h 14"/>
                <a:gd name="T82" fmla="*/ 11 w 16"/>
                <a:gd name="T83" fmla="*/ 0 h 14"/>
                <a:gd name="T84" fmla="*/ 5 w 16"/>
                <a:gd name="T85" fmla="*/ 1 h 14"/>
                <a:gd name="T86" fmla="*/ 1 w 16"/>
                <a:gd name="T87" fmla="*/ 5 h 14"/>
                <a:gd name="T88" fmla="*/ 1 w 16"/>
                <a:gd name="T89" fmla="*/ 12 h 14"/>
                <a:gd name="T90" fmla="*/ 3 w 16"/>
                <a:gd name="T91" fmla="*/ 13 h 14"/>
                <a:gd name="T92" fmla="*/ 5 w 16"/>
                <a:gd name="T9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4">
                  <a:moveTo>
                    <a:pt x="5" y="11"/>
                  </a:moveTo>
                  <a:cubicBezTo>
                    <a:pt x="5" y="11"/>
                    <a:pt x="5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2" y="8"/>
                    <a:pt x="12" y="10"/>
                    <a:pt x="12" y="12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5" y="14"/>
                    <a:pt x="16" y="13"/>
                    <a:pt x="16" y="12"/>
                  </a:cubicBezTo>
                  <a:cubicBezTo>
                    <a:pt x="16" y="10"/>
                    <a:pt x="15" y="7"/>
                    <a:pt x="15" y="5"/>
                  </a:cubicBezTo>
                  <a:cubicBezTo>
                    <a:pt x="14" y="3"/>
                    <a:pt x="13" y="1"/>
                    <a:pt x="11" y="0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3" y="2"/>
                    <a:pt x="2" y="3"/>
                    <a:pt x="1" y="5"/>
                  </a:cubicBezTo>
                  <a:cubicBezTo>
                    <a:pt x="0" y="7"/>
                    <a:pt x="1" y="10"/>
                    <a:pt x="1" y="12"/>
                  </a:cubicBezTo>
                  <a:cubicBezTo>
                    <a:pt x="1" y="13"/>
                    <a:pt x="2" y="14"/>
                    <a:pt x="3" y="13"/>
                  </a:cubicBezTo>
                  <a:cubicBezTo>
                    <a:pt x="4" y="13"/>
                    <a:pt x="5" y="12"/>
                    <a:pt x="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1" name="Freeform 187"/>
            <p:cNvSpPr>
              <a:spLocks/>
            </p:cNvSpPr>
            <p:nvPr/>
          </p:nvSpPr>
          <p:spPr bwMode="auto">
            <a:xfrm>
              <a:off x="3559175" y="1292225"/>
              <a:ext cx="149225" cy="74613"/>
            </a:xfrm>
            <a:custGeom>
              <a:avLst/>
              <a:gdLst>
                <a:gd name="T0" fmla="*/ 0 w 40"/>
                <a:gd name="T1" fmla="*/ 5 h 20"/>
                <a:gd name="T2" fmla="*/ 0 w 40"/>
                <a:gd name="T3" fmla="*/ 14 h 20"/>
                <a:gd name="T4" fmla="*/ 3 w 40"/>
                <a:gd name="T5" fmla="*/ 19 h 20"/>
                <a:gd name="T6" fmla="*/ 21 w 40"/>
                <a:gd name="T7" fmla="*/ 20 h 20"/>
                <a:gd name="T8" fmla="*/ 30 w 40"/>
                <a:gd name="T9" fmla="*/ 20 h 20"/>
                <a:gd name="T10" fmla="*/ 34 w 40"/>
                <a:gd name="T11" fmla="*/ 19 h 20"/>
                <a:gd name="T12" fmla="*/ 38 w 40"/>
                <a:gd name="T13" fmla="*/ 18 h 20"/>
                <a:gd name="T14" fmla="*/ 40 w 40"/>
                <a:gd name="T15" fmla="*/ 12 h 20"/>
                <a:gd name="T16" fmla="*/ 38 w 40"/>
                <a:gd name="T17" fmla="*/ 3 h 20"/>
                <a:gd name="T18" fmla="*/ 35 w 40"/>
                <a:gd name="T19" fmla="*/ 4 h 20"/>
                <a:gd name="T20" fmla="*/ 36 w 40"/>
                <a:gd name="T21" fmla="*/ 10 h 20"/>
                <a:gd name="T22" fmla="*/ 35 w 40"/>
                <a:gd name="T23" fmla="*/ 14 h 20"/>
                <a:gd name="T24" fmla="*/ 35 w 40"/>
                <a:gd name="T25" fmla="*/ 15 h 20"/>
                <a:gd name="T26" fmla="*/ 34 w 40"/>
                <a:gd name="T27" fmla="*/ 15 h 20"/>
                <a:gd name="T28" fmla="*/ 20 w 40"/>
                <a:gd name="T29" fmla="*/ 16 h 20"/>
                <a:gd name="T30" fmla="*/ 7 w 40"/>
                <a:gd name="T31" fmla="*/ 15 h 20"/>
                <a:gd name="T32" fmla="*/ 5 w 40"/>
                <a:gd name="T33" fmla="*/ 15 h 20"/>
                <a:gd name="T34" fmla="*/ 4 w 40"/>
                <a:gd name="T35" fmla="*/ 16 h 20"/>
                <a:gd name="T36" fmla="*/ 4 w 40"/>
                <a:gd name="T37" fmla="*/ 14 h 20"/>
                <a:gd name="T38" fmla="*/ 4 w 40"/>
                <a:gd name="T39" fmla="*/ 12 h 20"/>
                <a:gd name="T40" fmla="*/ 4 w 40"/>
                <a:gd name="T41" fmla="*/ 5 h 20"/>
                <a:gd name="T42" fmla="*/ 0 w 40"/>
                <a:gd name="T43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0" y="5"/>
                  </a:moveTo>
                  <a:cubicBezTo>
                    <a:pt x="0" y="8"/>
                    <a:pt x="0" y="11"/>
                    <a:pt x="0" y="14"/>
                  </a:cubicBezTo>
                  <a:cubicBezTo>
                    <a:pt x="0" y="16"/>
                    <a:pt x="0" y="19"/>
                    <a:pt x="3" y="19"/>
                  </a:cubicBezTo>
                  <a:cubicBezTo>
                    <a:pt x="9" y="20"/>
                    <a:pt x="15" y="20"/>
                    <a:pt x="21" y="20"/>
                  </a:cubicBezTo>
                  <a:cubicBezTo>
                    <a:pt x="24" y="20"/>
                    <a:pt x="27" y="20"/>
                    <a:pt x="30" y="20"/>
                  </a:cubicBezTo>
                  <a:cubicBezTo>
                    <a:pt x="31" y="19"/>
                    <a:pt x="33" y="19"/>
                    <a:pt x="34" y="19"/>
                  </a:cubicBezTo>
                  <a:cubicBezTo>
                    <a:pt x="36" y="19"/>
                    <a:pt x="37" y="19"/>
                    <a:pt x="38" y="18"/>
                  </a:cubicBezTo>
                  <a:cubicBezTo>
                    <a:pt x="40" y="17"/>
                    <a:pt x="39" y="14"/>
                    <a:pt x="40" y="12"/>
                  </a:cubicBezTo>
                  <a:cubicBezTo>
                    <a:pt x="40" y="9"/>
                    <a:pt x="39" y="5"/>
                    <a:pt x="38" y="3"/>
                  </a:cubicBezTo>
                  <a:cubicBezTo>
                    <a:pt x="38" y="0"/>
                    <a:pt x="34" y="1"/>
                    <a:pt x="35" y="4"/>
                  </a:cubicBezTo>
                  <a:cubicBezTo>
                    <a:pt x="35" y="6"/>
                    <a:pt x="36" y="8"/>
                    <a:pt x="36" y="10"/>
                  </a:cubicBezTo>
                  <a:cubicBezTo>
                    <a:pt x="36" y="11"/>
                    <a:pt x="36" y="13"/>
                    <a:pt x="35" y="14"/>
                  </a:cubicBezTo>
                  <a:cubicBezTo>
                    <a:pt x="35" y="14"/>
                    <a:pt x="35" y="15"/>
                    <a:pt x="35" y="15"/>
                  </a:cubicBezTo>
                  <a:cubicBezTo>
                    <a:pt x="36" y="15"/>
                    <a:pt x="34" y="15"/>
                    <a:pt x="34" y="15"/>
                  </a:cubicBezTo>
                  <a:cubicBezTo>
                    <a:pt x="30" y="16"/>
                    <a:pt x="25" y="16"/>
                    <a:pt x="20" y="16"/>
                  </a:cubicBezTo>
                  <a:cubicBezTo>
                    <a:pt x="16" y="16"/>
                    <a:pt x="11" y="16"/>
                    <a:pt x="7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9"/>
                    <a:pt x="4" y="7"/>
                    <a:pt x="4" y="5"/>
                  </a:cubicBezTo>
                  <a:cubicBezTo>
                    <a:pt x="4" y="2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2" name="Freeform 188"/>
            <p:cNvSpPr>
              <a:spLocks/>
            </p:cNvSpPr>
            <p:nvPr/>
          </p:nvSpPr>
          <p:spPr bwMode="auto">
            <a:xfrm>
              <a:off x="3600450" y="1355725"/>
              <a:ext cx="60325" cy="52388"/>
            </a:xfrm>
            <a:custGeom>
              <a:avLst/>
              <a:gdLst>
                <a:gd name="T0" fmla="*/ 1 w 16"/>
                <a:gd name="T1" fmla="*/ 2 h 14"/>
                <a:gd name="T2" fmla="*/ 5 w 16"/>
                <a:gd name="T3" fmla="*/ 13 h 14"/>
                <a:gd name="T4" fmla="*/ 10 w 16"/>
                <a:gd name="T5" fmla="*/ 14 h 14"/>
                <a:gd name="T6" fmla="*/ 14 w 16"/>
                <a:gd name="T7" fmla="*/ 10 h 14"/>
                <a:gd name="T8" fmla="*/ 16 w 16"/>
                <a:gd name="T9" fmla="*/ 2 h 14"/>
                <a:gd name="T10" fmla="*/ 14 w 16"/>
                <a:gd name="T11" fmla="*/ 0 h 14"/>
                <a:gd name="T12" fmla="*/ 12 w 16"/>
                <a:gd name="T13" fmla="*/ 2 h 14"/>
                <a:gd name="T14" fmla="*/ 12 w 16"/>
                <a:gd name="T15" fmla="*/ 5 h 14"/>
                <a:gd name="T16" fmla="*/ 12 w 16"/>
                <a:gd name="T17" fmla="*/ 5 h 14"/>
                <a:gd name="T18" fmla="*/ 12 w 16"/>
                <a:gd name="T19" fmla="*/ 5 h 14"/>
                <a:gd name="T20" fmla="*/ 11 w 16"/>
                <a:gd name="T21" fmla="*/ 6 h 14"/>
                <a:gd name="T22" fmla="*/ 11 w 16"/>
                <a:gd name="T23" fmla="*/ 7 h 14"/>
                <a:gd name="T24" fmla="*/ 11 w 16"/>
                <a:gd name="T25" fmla="*/ 8 h 14"/>
                <a:gd name="T26" fmla="*/ 11 w 16"/>
                <a:gd name="T27" fmla="*/ 9 h 14"/>
                <a:gd name="T28" fmla="*/ 10 w 16"/>
                <a:gd name="T29" fmla="*/ 9 h 14"/>
                <a:gd name="T30" fmla="*/ 10 w 16"/>
                <a:gd name="T31" fmla="*/ 9 h 14"/>
                <a:gd name="T32" fmla="*/ 10 w 16"/>
                <a:gd name="T33" fmla="*/ 9 h 14"/>
                <a:gd name="T34" fmla="*/ 10 w 16"/>
                <a:gd name="T35" fmla="*/ 9 h 14"/>
                <a:gd name="T36" fmla="*/ 10 w 16"/>
                <a:gd name="T37" fmla="*/ 10 h 14"/>
                <a:gd name="T38" fmla="*/ 10 w 16"/>
                <a:gd name="T39" fmla="*/ 10 h 14"/>
                <a:gd name="T40" fmla="*/ 10 w 16"/>
                <a:gd name="T41" fmla="*/ 10 h 14"/>
                <a:gd name="T42" fmla="*/ 9 w 16"/>
                <a:gd name="T43" fmla="*/ 10 h 14"/>
                <a:gd name="T44" fmla="*/ 9 w 16"/>
                <a:gd name="T45" fmla="*/ 10 h 14"/>
                <a:gd name="T46" fmla="*/ 9 w 16"/>
                <a:gd name="T47" fmla="*/ 10 h 14"/>
                <a:gd name="T48" fmla="*/ 8 w 16"/>
                <a:gd name="T49" fmla="*/ 10 h 14"/>
                <a:gd name="T50" fmla="*/ 8 w 16"/>
                <a:gd name="T51" fmla="*/ 10 h 14"/>
                <a:gd name="T52" fmla="*/ 8 w 16"/>
                <a:gd name="T53" fmla="*/ 10 h 14"/>
                <a:gd name="T54" fmla="*/ 8 w 16"/>
                <a:gd name="T55" fmla="*/ 10 h 14"/>
                <a:gd name="T56" fmla="*/ 7 w 16"/>
                <a:gd name="T57" fmla="*/ 10 h 14"/>
                <a:gd name="T58" fmla="*/ 7 w 16"/>
                <a:gd name="T59" fmla="*/ 9 h 14"/>
                <a:gd name="T60" fmla="*/ 7 w 16"/>
                <a:gd name="T61" fmla="*/ 9 h 14"/>
                <a:gd name="T62" fmla="*/ 6 w 16"/>
                <a:gd name="T63" fmla="*/ 9 h 14"/>
                <a:gd name="T64" fmla="*/ 6 w 16"/>
                <a:gd name="T65" fmla="*/ 9 h 14"/>
                <a:gd name="T66" fmla="*/ 6 w 16"/>
                <a:gd name="T67" fmla="*/ 9 h 14"/>
                <a:gd name="T68" fmla="*/ 6 w 16"/>
                <a:gd name="T69" fmla="*/ 9 h 14"/>
                <a:gd name="T70" fmla="*/ 6 w 16"/>
                <a:gd name="T71" fmla="*/ 8 h 14"/>
                <a:gd name="T72" fmla="*/ 6 w 16"/>
                <a:gd name="T73" fmla="*/ 8 h 14"/>
                <a:gd name="T74" fmla="*/ 5 w 16"/>
                <a:gd name="T75" fmla="*/ 8 h 14"/>
                <a:gd name="T76" fmla="*/ 5 w 16"/>
                <a:gd name="T77" fmla="*/ 8 h 14"/>
                <a:gd name="T78" fmla="*/ 5 w 16"/>
                <a:gd name="T79" fmla="*/ 7 h 14"/>
                <a:gd name="T80" fmla="*/ 5 w 16"/>
                <a:gd name="T81" fmla="*/ 7 h 14"/>
                <a:gd name="T82" fmla="*/ 5 w 16"/>
                <a:gd name="T83" fmla="*/ 6 h 14"/>
                <a:gd name="T84" fmla="*/ 5 w 16"/>
                <a:gd name="T85" fmla="*/ 6 h 14"/>
                <a:gd name="T86" fmla="*/ 5 w 16"/>
                <a:gd name="T87" fmla="*/ 6 h 14"/>
                <a:gd name="T88" fmla="*/ 5 w 16"/>
                <a:gd name="T89" fmla="*/ 5 h 14"/>
                <a:gd name="T90" fmla="*/ 5 w 16"/>
                <a:gd name="T91" fmla="*/ 4 h 14"/>
                <a:gd name="T92" fmla="*/ 5 w 16"/>
                <a:gd name="T93" fmla="*/ 4 h 14"/>
                <a:gd name="T94" fmla="*/ 5 w 16"/>
                <a:gd name="T95" fmla="*/ 3 h 14"/>
                <a:gd name="T96" fmla="*/ 5 w 16"/>
                <a:gd name="T97" fmla="*/ 3 h 14"/>
                <a:gd name="T98" fmla="*/ 5 w 16"/>
                <a:gd name="T99" fmla="*/ 3 h 14"/>
                <a:gd name="T100" fmla="*/ 3 w 16"/>
                <a:gd name="T101" fmla="*/ 0 h 14"/>
                <a:gd name="T102" fmla="*/ 1 w 16"/>
                <a:gd name="T10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" h="14">
                  <a:moveTo>
                    <a:pt x="1" y="2"/>
                  </a:moveTo>
                  <a:cubicBezTo>
                    <a:pt x="0" y="6"/>
                    <a:pt x="1" y="10"/>
                    <a:pt x="5" y="13"/>
                  </a:cubicBezTo>
                  <a:cubicBezTo>
                    <a:pt x="6" y="14"/>
                    <a:pt x="8" y="14"/>
                    <a:pt x="10" y="14"/>
                  </a:cubicBezTo>
                  <a:cubicBezTo>
                    <a:pt x="12" y="13"/>
                    <a:pt x="14" y="11"/>
                    <a:pt x="14" y="10"/>
                  </a:cubicBezTo>
                  <a:cubicBezTo>
                    <a:pt x="15" y="7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10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9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3" name="Freeform 189"/>
            <p:cNvSpPr>
              <a:spLocks/>
            </p:cNvSpPr>
            <p:nvPr/>
          </p:nvSpPr>
          <p:spPr bwMode="auto">
            <a:xfrm>
              <a:off x="3622675" y="1397000"/>
              <a:ext cx="14287" cy="379413"/>
            </a:xfrm>
            <a:custGeom>
              <a:avLst/>
              <a:gdLst>
                <a:gd name="T0" fmla="*/ 0 w 4"/>
                <a:gd name="T1" fmla="*/ 2 h 101"/>
                <a:gd name="T2" fmla="*/ 1 w 4"/>
                <a:gd name="T3" fmla="*/ 98 h 101"/>
                <a:gd name="T4" fmla="*/ 4 w 4"/>
                <a:gd name="T5" fmla="*/ 98 h 101"/>
                <a:gd name="T6" fmla="*/ 4 w 4"/>
                <a:gd name="T7" fmla="*/ 2 h 101"/>
                <a:gd name="T8" fmla="*/ 0 w 4"/>
                <a:gd name="T9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1">
                  <a:moveTo>
                    <a:pt x="0" y="2"/>
                  </a:moveTo>
                  <a:cubicBezTo>
                    <a:pt x="0" y="34"/>
                    <a:pt x="0" y="66"/>
                    <a:pt x="1" y="98"/>
                  </a:cubicBezTo>
                  <a:cubicBezTo>
                    <a:pt x="1" y="101"/>
                    <a:pt x="4" y="101"/>
                    <a:pt x="4" y="98"/>
                  </a:cubicBezTo>
                  <a:cubicBezTo>
                    <a:pt x="4" y="66"/>
                    <a:pt x="4" y="34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4" name="Freeform 190"/>
            <p:cNvSpPr>
              <a:spLocks/>
            </p:cNvSpPr>
            <p:nvPr/>
          </p:nvSpPr>
          <p:spPr bwMode="auto">
            <a:xfrm>
              <a:off x="3600450" y="1757363"/>
              <a:ext cx="60325" cy="57150"/>
            </a:xfrm>
            <a:custGeom>
              <a:avLst/>
              <a:gdLst>
                <a:gd name="T0" fmla="*/ 4 w 16"/>
                <a:gd name="T1" fmla="*/ 12 h 15"/>
                <a:gd name="T2" fmla="*/ 4 w 16"/>
                <a:gd name="T3" fmla="*/ 10 h 15"/>
                <a:gd name="T4" fmla="*/ 4 w 16"/>
                <a:gd name="T5" fmla="*/ 9 h 15"/>
                <a:gd name="T6" fmla="*/ 4 w 16"/>
                <a:gd name="T7" fmla="*/ 8 h 15"/>
                <a:gd name="T8" fmla="*/ 5 w 16"/>
                <a:gd name="T9" fmla="*/ 7 h 15"/>
                <a:gd name="T10" fmla="*/ 5 w 16"/>
                <a:gd name="T11" fmla="*/ 6 h 15"/>
                <a:gd name="T12" fmla="*/ 5 w 16"/>
                <a:gd name="T13" fmla="*/ 6 h 15"/>
                <a:gd name="T14" fmla="*/ 5 w 16"/>
                <a:gd name="T15" fmla="*/ 6 h 15"/>
                <a:gd name="T16" fmla="*/ 5 w 16"/>
                <a:gd name="T17" fmla="*/ 6 h 15"/>
                <a:gd name="T18" fmla="*/ 6 w 16"/>
                <a:gd name="T19" fmla="*/ 5 h 15"/>
                <a:gd name="T20" fmla="*/ 6 w 16"/>
                <a:gd name="T21" fmla="*/ 5 h 15"/>
                <a:gd name="T22" fmla="*/ 6 w 16"/>
                <a:gd name="T23" fmla="*/ 4 h 15"/>
                <a:gd name="T24" fmla="*/ 6 w 16"/>
                <a:gd name="T25" fmla="*/ 5 h 15"/>
                <a:gd name="T26" fmla="*/ 7 w 16"/>
                <a:gd name="T27" fmla="*/ 4 h 15"/>
                <a:gd name="T28" fmla="*/ 7 w 16"/>
                <a:gd name="T29" fmla="*/ 4 h 15"/>
                <a:gd name="T30" fmla="*/ 7 w 16"/>
                <a:gd name="T31" fmla="*/ 4 h 15"/>
                <a:gd name="T32" fmla="*/ 7 w 16"/>
                <a:gd name="T33" fmla="*/ 4 h 15"/>
                <a:gd name="T34" fmla="*/ 8 w 16"/>
                <a:gd name="T35" fmla="*/ 4 h 15"/>
                <a:gd name="T36" fmla="*/ 8 w 16"/>
                <a:gd name="T37" fmla="*/ 4 h 15"/>
                <a:gd name="T38" fmla="*/ 8 w 16"/>
                <a:gd name="T39" fmla="*/ 4 h 15"/>
                <a:gd name="T40" fmla="*/ 8 w 16"/>
                <a:gd name="T41" fmla="*/ 4 h 15"/>
                <a:gd name="T42" fmla="*/ 8 w 16"/>
                <a:gd name="T43" fmla="*/ 4 h 15"/>
                <a:gd name="T44" fmla="*/ 9 w 16"/>
                <a:gd name="T45" fmla="*/ 4 h 15"/>
                <a:gd name="T46" fmla="*/ 9 w 16"/>
                <a:gd name="T47" fmla="*/ 4 h 15"/>
                <a:gd name="T48" fmla="*/ 10 w 16"/>
                <a:gd name="T49" fmla="*/ 5 h 15"/>
                <a:gd name="T50" fmla="*/ 11 w 16"/>
                <a:gd name="T51" fmla="*/ 5 h 15"/>
                <a:gd name="T52" fmla="*/ 11 w 16"/>
                <a:gd name="T53" fmla="*/ 5 h 15"/>
                <a:gd name="T54" fmla="*/ 11 w 16"/>
                <a:gd name="T55" fmla="*/ 5 h 15"/>
                <a:gd name="T56" fmla="*/ 11 w 16"/>
                <a:gd name="T57" fmla="*/ 5 h 15"/>
                <a:gd name="T58" fmla="*/ 11 w 16"/>
                <a:gd name="T59" fmla="*/ 6 h 15"/>
                <a:gd name="T60" fmla="*/ 12 w 16"/>
                <a:gd name="T61" fmla="*/ 6 h 15"/>
                <a:gd name="T62" fmla="*/ 12 w 16"/>
                <a:gd name="T63" fmla="*/ 6 h 15"/>
                <a:gd name="T64" fmla="*/ 12 w 16"/>
                <a:gd name="T65" fmla="*/ 8 h 15"/>
                <a:gd name="T66" fmla="*/ 12 w 16"/>
                <a:gd name="T67" fmla="*/ 8 h 15"/>
                <a:gd name="T68" fmla="*/ 12 w 16"/>
                <a:gd name="T69" fmla="*/ 8 h 15"/>
                <a:gd name="T70" fmla="*/ 12 w 16"/>
                <a:gd name="T71" fmla="*/ 9 h 15"/>
                <a:gd name="T72" fmla="*/ 12 w 16"/>
                <a:gd name="T73" fmla="*/ 10 h 15"/>
                <a:gd name="T74" fmla="*/ 12 w 16"/>
                <a:gd name="T75" fmla="*/ 13 h 15"/>
                <a:gd name="T76" fmla="*/ 14 w 16"/>
                <a:gd name="T77" fmla="*/ 15 h 15"/>
                <a:gd name="T78" fmla="*/ 16 w 16"/>
                <a:gd name="T79" fmla="*/ 13 h 15"/>
                <a:gd name="T80" fmla="*/ 16 w 16"/>
                <a:gd name="T81" fmla="*/ 7 h 15"/>
                <a:gd name="T82" fmla="*/ 13 w 16"/>
                <a:gd name="T83" fmla="*/ 1 h 15"/>
                <a:gd name="T84" fmla="*/ 6 w 16"/>
                <a:gd name="T85" fmla="*/ 0 h 15"/>
                <a:gd name="T86" fmla="*/ 2 w 16"/>
                <a:gd name="T87" fmla="*/ 4 h 15"/>
                <a:gd name="T88" fmla="*/ 1 w 16"/>
                <a:gd name="T89" fmla="*/ 12 h 15"/>
                <a:gd name="T90" fmla="*/ 2 w 16"/>
                <a:gd name="T91" fmla="*/ 14 h 15"/>
                <a:gd name="T92" fmla="*/ 4 w 16"/>
                <a:gd name="T9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5">
                  <a:moveTo>
                    <a:pt x="4" y="12"/>
                  </a:moveTo>
                  <a:cubicBezTo>
                    <a:pt x="4" y="11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8"/>
                    <a:pt x="4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5" y="5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1"/>
                    <a:pt x="12" y="12"/>
                    <a:pt x="12" y="13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5" y="15"/>
                    <a:pt x="16" y="14"/>
                    <a:pt x="16" y="13"/>
                  </a:cubicBezTo>
                  <a:cubicBezTo>
                    <a:pt x="16" y="11"/>
                    <a:pt x="16" y="9"/>
                    <a:pt x="16" y="7"/>
                  </a:cubicBezTo>
                  <a:cubicBezTo>
                    <a:pt x="15" y="5"/>
                    <a:pt x="14" y="3"/>
                    <a:pt x="13" y="1"/>
                  </a:cubicBezTo>
                  <a:cubicBezTo>
                    <a:pt x="11" y="0"/>
                    <a:pt x="9" y="0"/>
                    <a:pt x="6" y="0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1" y="7"/>
                    <a:pt x="0" y="10"/>
                    <a:pt x="1" y="12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5" name="Freeform 191"/>
            <p:cNvSpPr>
              <a:spLocks/>
            </p:cNvSpPr>
            <p:nvPr/>
          </p:nvSpPr>
          <p:spPr bwMode="auto">
            <a:xfrm>
              <a:off x="3581400" y="1795463"/>
              <a:ext cx="96837" cy="85725"/>
            </a:xfrm>
            <a:custGeom>
              <a:avLst/>
              <a:gdLst>
                <a:gd name="T0" fmla="*/ 4 w 26"/>
                <a:gd name="T1" fmla="*/ 21 h 23"/>
                <a:gd name="T2" fmla="*/ 13 w 26"/>
                <a:gd name="T3" fmla="*/ 4 h 23"/>
                <a:gd name="T4" fmla="*/ 17 w 26"/>
                <a:gd name="T5" fmla="*/ 5 h 23"/>
                <a:gd name="T6" fmla="*/ 20 w 26"/>
                <a:gd name="T7" fmla="*/ 8 h 23"/>
                <a:gd name="T8" fmla="*/ 22 w 26"/>
                <a:gd name="T9" fmla="*/ 20 h 23"/>
                <a:gd name="T10" fmla="*/ 26 w 26"/>
                <a:gd name="T11" fmla="*/ 20 h 23"/>
                <a:gd name="T12" fmla="*/ 24 w 26"/>
                <a:gd name="T13" fmla="*/ 9 h 23"/>
                <a:gd name="T14" fmla="*/ 18 w 26"/>
                <a:gd name="T15" fmla="*/ 1 h 23"/>
                <a:gd name="T16" fmla="*/ 9 w 26"/>
                <a:gd name="T17" fmla="*/ 1 h 23"/>
                <a:gd name="T18" fmla="*/ 2 w 26"/>
                <a:gd name="T19" fmla="*/ 9 h 23"/>
                <a:gd name="T20" fmla="*/ 1 w 26"/>
                <a:gd name="T21" fmla="*/ 21 h 23"/>
                <a:gd name="T22" fmla="*/ 3 w 26"/>
                <a:gd name="T23" fmla="*/ 23 h 23"/>
                <a:gd name="T24" fmla="*/ 4 w 26"/>
                <a:gd name="T2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3">
                  <a:moveTo>
                    <a:pt x="4" y="21"/>
                  </a:moveTo>
                  <a:cubicBezTo>
                    <a:pt x="4" y="15"/>
                    <a:pt x="5" y="5"/>
                    <a:pt x="13" y="4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8" y="6"/>
                    <a:pt x="19" y="7"/>
                    <a:pt x="20" y="8"/>
                  </a:cubicBezTo>
                  <a:cubicBezTo>
                    <a:pt x="22" y="12"/>
                    <a:pt x="22" y="16"/>
                    <a:pt x="22" y="20"/>
                  </a:cubicBezTo>
                  <a:cubicBezTo>
                    <a:pt x="22" y="23"/>
                    <a:pt x="26" y="23"/>
                    <a:pt x="26" y="20"/>
                  </a:cubicBezTo>
                  <a:cubicBezTo>
                    <a:pt x="26" y="16"/>
                    <a:pt x="26" y="12"/>
                    <a:pt x="24" y="9"/>
                  </a:cubicBezTo>
                  <a:cubicBezTo>
                    <a:pt x="23" y="6"/>
                    <a:pt x="21" y="3"/>
                    <a:pt x="18" y="1"/>
                  </a:cubicBezTo>
                  <a:cubicBezTo>
                    <a:pt x="15" y="0"/>
                    <a:pt x="12" y="0"/>
                    <a:pt x="9" y="1"/>
                  </a:cubicBezTo>
                  <a:cubicBezTo>
                    <a:pt x="6" y="3"/>
                    <a:pt x="3" y="5"/>
                    <a:pt x="2" y="9"/>
                  </a:cubicBezTo>
                  <a:cubicBezTo>
                    <a:pt x="1" y="12"/>
                    <a:pt x="0" y="17"/>
                    <a:pt x="1" y="21"/>
                  </a:cubicBezTo>
                  <a:cubicBezTo>
                    <a:pt x="1" y="22"/>
                    <a:pt x="1" y="23"/>
                    <a:pt x="3" y="23"/>
                  </a:cubicBezTo>
                  <a:cubicBezTo>
                    <a:pt x="4" y="23"/>
                    <a:pt x="5" y="22"/>
                    <a:pt x="4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6" name="Freeform 192"/>
            <p:cNvSpPr>
              <a:spLocks/>
            </p:cNvSpPr>
            <p:nvPr/>
          </p:nvSpPr>
          <p:spPr bwMode="auto">
            <a:xfrm>
              <a:off x="3578225" y="1858963"/>
              <a:ext cx="112712" cy="26988"/>
            </a:xfrm>
            <a:custGeom>
              <a:avLst/>
              <a:gdLst>
                <a:gd name="T0" fmla="*/ 2 w 30"/>
                <a:gd name="T1" fmla="*/ 6 h 7"/>
                <a:gd name="T2" fmla="*/ 16 w 30"/>
                <a:gd name="T3" fmla="*/ 6 h 7"/>
                <a:gd name="T4" fmla="*/ 28 w 30"/>
                <a:gd name="T5" fmla="*/ 5 h 7"/>
                <a:gd name="T6" fmla="*/ 27 w 30"/>
                <a:gd name="T7" fmla="*/ 1 h 7"/>
                <a:gd name="T8" fmla="*/ 15 w 30"/>
                <a:gd name="T9" fmla="*/ 3 h 7"/>
                <a:gd name="T10" fmla="*/ 2 w 30"/>
                <a:gd name="T11" fmla="*/ 2 h 7"/>
                <a:gd name="T12" fmla="*/ 0 w 30"/>
                <a:gd name="T13" fmla="*/ 4 h 7"/>
                <a:gd name="T14" fmla="*/ 2 w 30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">
                  <a:moveTo>
                    <a:pt x="2" y="6"/>
                  </a:moveTo>
                  <a:cubicBezTo>
                    <a:pt x="7" y="6"/>
                    <a:pt x="11" y="7"/>
                    <a:pt x="16" y="6"/>
                  </a:cubicBezTo>
                  <a:cubicBezTo>
                    <a:pt x="20" y="6"/>
                    <a:pt x="24" y="6"/>
                    <a:pt x="28" y="5"/>
                  </a:cubicBezTo>
                  <a:cubicBezTo>
                    <a:pt x="30" y="4"/>
                    <a:pt x="29" y="0"/>
                    <a:pt x="27" y="1"/>
                  </a:cubicBezTo>
                  <a:cubicBezTo>
                    <a:pt x="23" y="2"/>
                    <a:pt x="19" y="3"/>
                    <a:pt x="15" y="3"/>
                  </a:cubicBezTo>
                  <a:cubicBezTo>
                    <a:pt x="11" y="3"/>
                    <a:pt x="7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7" name="Freeform 193"/>
            <p:cNvSpPr>
              <a:spLocks/>
            </p:cNvSpPr>
            <p:nvPr/>
          </p:nvSpPr>
          <p:spPr bwMode="auto">
            <a:xfrm>
              <a:off x="3584575" y="1866900"/>
              <a:ext cx="15875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8" name="Freeform 194"/>
            <p:cNvSpPr>
              <a:spLocks/>
            </p:cNvSpPr>
            <p:nvPr/>
          </p:nvSpPr>
          <p:spPr bwMode="auto">
            <a:xfrm>
              <a:off x="3611563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9" name="Freeform 195"/>
            <p:cNvSpPr>
              <a:spLocks/>
            </p:cNvSpPr>
            <p:nvPr/>
          </p:nvSpPr>
          <p:spPr bwMode="auto">
            <a:xfrm>
              <a:off x="3641725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0" name="Freeform 196"/>
            <p:cNvSpPr>
              <a:spLocks/>
            </p:cNvSpPr>
            <p:nvPr/>
          </p:nvSpPr>
          <p:spPr bwMode="auto">
            <a:xfrm>
              <a:off x="3667125" y="1866900"/>
              <a:ext cx="11112" cy="93663"/>
            </a:xfrm>
            <a:custGeom>
              <a:avLst/>
              <a:gdLst>
                <a:gd name="T0" fmla="*/ 0 w 3"/>
                <a:gd name="T1" fmla="*/ 3 h 25"/>
                <a:gd name="T2" fmla="*/ 0 w 3"/>
                <a:gd name="T3" fmla="*/ 22 h 25"/>
                <a:gd name="T4" fmla="*/ 3 w 3"/>
                <a:gd name="T5" fmla="*/ 22 h 25"/>
                <a:gd name="T6" fmla="*/ 3 w 3"/>
                <a:gd name="T7" fmla="*/ 3 h 25"/>
                <a:gd name="T8" fmla="*/ 0 w 3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3" y="25"/>
                    <a:pt x="3" y="22"/>
                  </a:cubicBezTo>
                  <a:cubicBezTo>
                    <a:pt x="3" y="16"/>
                    <a:pt x="3" y="9"/>
                    <a:pt x="3" y="3"/>
                  </a:cubicBezTo>
                  <a:cubicBezTo>
                    <a:pt x="3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1" name="Rectangle 197"/>
            <p:cNvSpPr>
              <a:spLocks noChangeArrowheads="1"/>
            </p:cNvSpPr>
            <p:nvPr/>
          </p:nvSpPr>
          <p:spPr bwMode="auto">
            <a:xfrm>
              <a:off x="3614738" y="209550"/>
              <a:ext cx="26987" cy="3159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90" name="组合 47289"/>
          <p:cNvGrpSpPr/>
          <p:nvPr/>
        </p:nvGrpSpPr>
        <p:grpSpPr>
          <a:xfrm>
            <a:off x="-13275" y="5350635"/>
            <a:ext cx="5253490" cy="1509285"/>
            <a:chOff x="-28575" y="4108451"/>
            <a:chExt cx="7907338" cy="2271713"/>
          </a:xfrm>
        </p:grpSpPr>
        <p:sp>
          <p:nvSpPr>
            <p:cNvPr id="47253" name="Freeform 241"/>
            <p:cNvSpPr>
              <a:spLocks/>
            </p:cNvSpPr>
            <p:nvPr/>
          </p:nvSpPr>
          <p:spPr bwMode="auto">
            <a:xfrm>
              <a:off x="-28575" y="4492626"/>
              <a:ext cx="4595813" cy="1887538"/>
            </a:xfrm>
            <a:custGeom>
              <a:avLst/>
              <a:gdLst>
                <a:gd name="T0" fmla="*/ 477 w 1224"/>
                <a:gd name="T1" fmla="*/ 399 h 501"/>
                <a:gd name="T2" fmla="*/ 424 w 1224"/>
                <a:gd name="T3" fmla="*/ 386 h 501"/>
                <a:gd name="T4" fmla="*/ 255 w 1224"/>
                <a:gd name="T5" fmla="*/ 324 h 501"/>
                <a:gd name="T6" fmla="*/ 252 w 1224"/>
                <a:gd name="T7" fmla="*/ 324 h 501"/>
                <a:gd name="T8" fmla="*/ 285 w 1224"/>
                <a:gd name="T9" fmla="*/ 308 h 501"/>
                <a:gd name="T10" fmla="*/ 626 w 1224"/>
                <a:gd name="T11" fmla="*/ 283 h 501"/>
                <a:gd name="T12" fmla="*/ 942 w 1224"/>
                <a:gd name="T13" fmla="*/ 306 h 501"/>
                <a:gd name="T14" fmla="*/ 957 w 1224"/>
                <a:gd name="T15" fmla="*/ 315 h 501"/>
                <a:gd name="T16" fmla="*/ 1037 w 1224"/>
                <a:gd name="T17" fmla="*/ 364 h 501"/>
                <a:gd name="T18" fmla="*/ 1099 w 1224"/>
                <a:gd name="T19" fmla="*/ 385 h 501"/>
                <a:gd name="T20" fmla="*/ 1104 w 1224"/>
                <a:gd name="T21" fmla="*/ 382 h 501"/>
                <a:gd name="T22" fmla="*/ 1042 w 1224"/>
                <a:gd name="T23" fmla="*/ 355 h 501"/>
                <a:gd name="T24" fmla="*/ 976 w 1224"/>
                <a:gd name="T25" fmla="*/ 305 h 501"/>
                <a:gd name="T26" fmla="*/ 1204 w 1224"/>
                <a:gd name="T27" fmla="*/ 245 h 501"/>
                <a:gd name="T28" fmla="*/ 1200 w 1224"/>
                <a:gd name="T29" fmla="*/ 239 h 501"/>
                <a:gd name="T30" fmla="*/ 973 w 1224"/>
                <a:gd name="T31" fmla="*/ 285 h 501"/>
                <a:gd name="T32" fmla="*/ 834 w 1224"/>
                <a:gd name="T33" fmla="*/ 281 h 501"/>
                <a:gd name="T34" fmla="*/ 939 w 1224"/>
                <a:gd name="T35" fmla="*/ 205 h 501"/>
                <a:gd name="T36" fmla="*/ 988 w 1224"/>
                <a:gd name="T37" fmla="*/ 178 h 501"/>
                <a:gd name="T38" fmla="*/ 983 w 1224"/>
                <a:gd name="T39" fmla="*/ 172 h 501"/>
                <a:gd name="T40" fmla="*/ 931 w 1224"/>
                <a:gd name="T41" fmla="*/ 193 h 501"/>
                <a:gd name="T42" fmla="*/ 818 w 1224"/>
                <a:gd name="T43" fmla="*/ 261 h 501"/>
                <a:gd name="T44" fmla="*/ 784 w 1224"/>
                <a:gd name="T45" fmla="*/ 276 h 501"/>
                <a:gd name="T46" fmla="*/ 601 w 1224"/>
                <a:gd name="T47" fmla="*/ 254 h 501"/>
                <a:gd name="T48" fmla="*/ 478 w 1224"/>
                <a:gd name="T49" fmla="*/ 245 h 501"/>
                <a:gd name="T50" fmla="*/ 620 w 1224"/>
                <a:gd name="T51" fmla="*/ 129 h 501"/>
                <a:gd name="T52" fmla="*/ 786 w 1224"/>
                <a:gd name="T53" fmla="*/ 48 h 501"/>
                <a:gd name="T54" fmla="*/ 780 w 1224"/>
                <a:gd name="T55" fmla="*/ 48 h 501"/>
                <a:gd name="T56" fmla="*/ 637 w 1224"/>
                <a:gd name="T57" fmla="*/ 100 h 501"/>
                <a:gd name="T58" fmla="*/ 644 w 1224"/>
                <a:gd name="T59" fmla="*/ 43 h 501"/>
                <a:gd name="T60" fmla="*/ 669 w 1224"/>
                <a:gd name="T61" fmla="*/ 1 h 501"/>
                <a:gd name="T62" fmla="*/ 665 w 1224"/>
                <a:gd name="T63" fmla="*/ 1 h 501"/>
                <a:gd name="T64" fmla="*/ 634 w 1224"/>
                <a:gd name="T65" fmla="*/ 39 h 501"/>
                <a:gd name="T66" fmla="*/ 619 w 1224"/>
                <a:gd name="T67" fmla="*/ 98 h 501"/>
                <a:gd name="T68" fmla="*/ 612 w 1224"/>
                <a:gd name="T69" fmla="*/ 113 h 501"/>
                <a:gd name="T70" fmla="*/ 614 w 1224"/>
                <a:gd name="T71" fmla="*/ 114 h 501"/>
                <a:gd name="T72" fmla="*/ 609 w 1224"/>
                <a:gd name="T73" fmla="*/ 117 h 501"/>
                <a:gd name="T74" fmla="*/ 457 w 1224"/>
                <a:gd name="T75" fmla="*/ 224 h 501"/>
                <a:gd name="T76" fmla="*/ 425 w 1224"/>
                <a:gd name="T77" fmla="*/ 245 h 501"/>
                <a:gd name="T78" fmla="*/ 313 w 1224"/>
                <a:gd name="T79" fmla="*/ 256 h 501"/>
                <a:gd name="T80" fmla="*/ 322 w 1224"/>
                <a:gd name="T81" fmla="*/ 150 h 501"/>
                <a:gd name="T82" fmla="*/ 335 w 1224"/>
                <a:gd name="T83" fmla="*/ 113 h 501"/>
                <a:gd name="T84" fmla="*/ 323 w 1224"/>
                <a:gd name="T85" fmla="*/ 110 h 501"/>
                <a:gd name="T86" fmla="*/ 308 w 1224"/>
                <a:gd name="T87" fmla="*/ 142 h 501"/>
                <a:gd name="T88" fmla="*/ 281 w 1224"/>
                <a:gd name="T89" fmla="*/ 248 h 501"/>
                <a:gd name="T90" fmla="*/ 276 w 1224"/>
                <a:gd name="T91" fmla="*/ 265 h 501"/>
                <a:gd name="T92" fmla="*/ 237 w 1224"/>
                <a:gd name="T93" fmla="*/ 277 h 501"/>
                <a:gd name="T94" fmla="*/ 87 w 1224"/>
                <a:gd name="T95" fmla="*/ 362 h 501"/>
                <a:gd name="T96" fmla="*/ 0 w 1224"/>
                <a:gd name="T97" fmla="*/ 423 h 501"/>
                <a:gd name="T98" fmla="*/ 0 w 1224"/>
                <a:gd name="T99" fmla="*/ 501 h 501"/>
                <a:gd name="T100" fmla="*/ 145 w 1224"/>
                <a:gd name="T101" fmla="*/ 394 h 501"/>
                <a:gd name="T102" fmla="*/ 208 w 1224"/>
                <a:gd name="T103" fmla="*/ 349 h 501"/>
                <a:gd name="T104" fmla="*/ 245 w 1224"/>
                <a:gd name="T105" fmla="*/ 356 h 501"/>
                <a:gd name="T106" fmla="*/ 421 w 1224"/>
                <a:gd name="T107" fmla="*/ 401 h 501"/>
                <a:gd name="T108" fmla="*/ 469 w 1224"/>
                <a:gd name="T109" fmla="*/ 408 h 501"/>
                <a:gd name="T110" fmla="*/ 491 w 1224"/>
                <a:gd name="T111" fmla="*/ 405 h 501"/>
                <a:gd name="T112" fmla="*/ 477 w 1224"/>
                <a:gd name="T113" fmla="*/ 399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24" h="501">
                  <a:moveTo>
                    <a:pt x="477" y="399"/>
                  </a:moveTo>
                  <a:cubicBezTo>
                    <a:pt x="466" y="398"/>
                    <a:pt x="455" y="394"/>
                    <a:pt x="424" y="386"/>
                  </a:cubicBezTo>
                  <a:cubicBezTo>
                    <a:pt x="366" y="370"/>
                    <a:pt x="310" y="348"/>
                    <a:pt x="255" y="324"/>
                  </a:cubicBezTo>
                  <a:cubicBezTo>
                    <a:pt x="254" y="324"/>
                    <a:pt x="253" y="324"/>
                    <a:pt x="252" y="324"/>
                  </a:cubicBezTo>
                  <a:cubicBezTo>
                    <a:pt x="263" y="318"/>
                    <a:pt x="273" y="313"/>
                    <a:pt x="285" y="308"/>
                  </a:cubicBezTo>
                  <a:cubicBezTo>
                    <a:pt x="387" y="267"/>
                    <a:pt x="510" y="270"/>
                    <a:pt x="626" y="283"/>
                  </a:cubicBezTo>
                  <a:cubicBezTo>
                    <a:pt x="731" y="295"/>
                    <a:pt x="836" y="309"/>
                    <a:pt x="942" y="306"/>
                  </a:cubicBezTo>
                  <a:cubicBezTo>
                    <a:pt x="947" y="309"/>
                    <a:pt x="952" y="312"/>
                    <a:pt x="957" y="315"/>
                  </a:cubicBezTo>
                  <a:cubicBezTo>
                    <a:pt x="984" y="331"/>
                    <a:pt x="1009" y="350"/>
                    <a:pt x="1037" y="364"/>
                  </a:cubicBezTo>
                  <a:cubicBezTo>
                    <a:pt x="1056" y="374"/>
                    <a:pt x="1077" y="382"/>
                    <a:pt x="1099" y="385"/>
                  </a:cubicBezTo>
                  <a:cubicBezTo>
                    <a:pt x="1108" y="386"/>
                    <a:pt x="1112" y="384"/>
                    <a:pt x="1104" y="382"/>
                  </a:cubicBezTo>
                  <a:cubicBezTo>
                    <a:pt x="1082" y="377"/>
                    <a:pt x="1061" y="367"/>
                    <a:pt x="1042" y="355"/>
                  </a:cubicBezTo>
                  <a:cubicBezTo>
                    <a:pt x="1019" y="340"/>
                    <a:pt x="998" y="322"/>
                    <a:pt x="976" y="305"/>
                  </a:cubicBezTo>
                  <a:cubicBezTo>
                    <a:pt x="1051" y="300"/>
                    <a:pt x="1134" y="276"/>
                    <a:pt x="1204" y="245"/>
                  </a:cubicBezTo>
                  <a:cubicBezTo>
                    <a:pt x="1224" y="237"/>
                    <a:pt x="1221" y="231"/>
                    <a:pt x="1200" y="239"/>
                  </a:cubicBezTo>
                  <a:cubicBezTo>
                    <a:pt x="1130" y="265"/>
                    <a:pt x="1053" y="281"/>
                    <a:pt x="973" y="285"/>
                  </a:cubicBezTo>
                  <a:cubicBezTo>
                    <a:pt x="927" y="287"/>
                    <a:pt x="881" y="285"/>
                    <a:pt x="834" y="281"/>
                  </a:cubicBezTo>
                  <a:cubicBezTo>
                    <a:pt x="869" y="256"/>
                    <a:pt x="903" y="228"/>
                    <a:pt x="939" y="205"/>
                  </a:cubicBezTo>
                  <a:cubicBezTo>
                    <a:pt x="959" y="193"/>
                    <a:pt x="967" y="187"/>
                    <a:pt x="988" y="178"/>
                  </a:cubicBezTo>
                  <a:cubicBezTo>
                    <a:pt x="998" y="173"/>
                    <a:pt x="993" y="169"/>
                    <a:pt x="983" y="172"/>
                  </a:cubicBezTo>
                  <a:cubicBezTo>
                    <a:pt x="964" y="177"/>
                    <a:pt x="956" y="181"/>
                    <a:pt x="931" y="193"/>
                  </a:cubicBezTo>
                  <a:cubicBezTo>
                    <a:pt x="892" y="213"/>
                    <a:pt x="856" y="239"/>
                    <a:pt x="818" y="261"/>
                  </a:cubicBezTo>
                  <a:cubicBezTo>
                    <a:pt x="807" y="268"/>
                    <a:pt x="796" y="274"/>
                    <a:pt x="784" y="276"/>
                  </a:cubicBezTo>
                  <a:cubicBezTo>
                    <a:pt x="723" y="270"/>
                    <a:pt x="662" y="261"/>
                    <a:pt x="601" y="254"/>
                  </a:cubicBezTo>
                  <a:cubicBezTo>
                    <a:pt x="560" y="249"/>
                    <a:pt x="519" y="246"/>
                    <a:pt x="478" y="245"/>
                  </a:cubicBezTo>
                  <a:cubicBezTo>
                    <a:pt x="525" y="206"/>
                    <a:pt x="570" y="165"/>
                    <a:pt x="620" y="129"/>
                  </a:cubicBezTo>
                  <a:cubicBezTo>
                    <a:pt x="670" y="92"/>
                    <a:pt x="726" y="61"/>
                    <a:pt x="786" y="48"/>
                  </a:cubicBezTo>
                  <a:cubicBezTo>
                    <a:pt x="780" y="48"/>
                    <a:pt x="780" y="48"/>
                    <a:pt x="780" y="48"/>
                  </a:cubicBezTo>
                  <a:cubicBezTo>
                    <a:pt x="730" y="55"/>
                    <a:pt x="682" y="75"/>
                    <a:pt x="637" y="100"/>
                  </a:cubicBezTo>
                  <a:cubicBezTo>
                    <a:pt x="639" y="81"/>
                    <a:pt x="640" y="61"/>
                    <a:pt x="644" y="43"/>
                  </a:cubicBezTo>
                  <a:cubicBezTo>
                    <a:pt x="648" y="23"/>
                    <a:pt x="661" y="7"/>
                    <a:pt x="669" y="1"/>
                  </a:cubicBezTo>
                  <a:cubicBezTo>
                    <a:pt x="669" y="1"/>
                    <a:pt x="665" y="0"/>
                    <a:pt x="665" y="1"/>
                  </a:cubicBezTo>
                  <a:cubicBezTo>
                    <a:pt x="658" y="4"/>
                    <a:pt x="641" y="20"/>
                    <a:pt x="634" y="39"/>
                  </a:cubicBezTo>
                  <a:cubicBezTo>
                    <a:pt x="627" y="57"/>
                    <a:pt x="624" y="78"/>
                    <a:pt x="619" y="98"/>
                  </a:cubicBezTo>
                  <a:cubicBezTo>
                    <a:pt x="618" y="104"/>
                    <a:pt x="616" y="109"/>
                    <a:pt x="612" y="113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2" y="115"/>
                    <a:pt x="611" y="116"/>
                    <a:pt x="609" y="117"/>
                  </a:cubicBezTo>
                  <a:cubicBezTo>
                    <a:pt x="556" y="150"/>
                    <a:pt x="508" y="189"/>
                    <a:pt x="457" y="224"/>
                  </a:cubicBezTo>
                  <a:cubicBezTo>
                    <a:pt x="447" y="232"/>
                    <a:pt x="436" y="239"/>
                    <a:pt x="425" y="245"/>
                  </a:cubicBezTo>
                  <a:cubicBezTo>
                    <a:pt x="387" y="246"/>
                    <a:pt x="349" y="249"/>
                    <a:pt x="313" y="256"/>
                  </a:cubicBezTo>
                  <a:cubicBezTo>
                    <a:pt x="317" y="220"/>
                    <a:pt x="314" y="184"/>
                    <a:pt x="322" y="150"/>
                  </a:cubicBezTo>
                  <a:cubicBezTo>
                    <a:pt x="325" y="138"/>
                    <a:pt x="330" y="125"/>
                    <a:pt x="335" y="113"/>
                  </a:cubicBezTo>
                  <a:cubicBezTo>
                    <a:pt x="345" y="92"/>
                    <a:pt x="336" y="90"/>
                    <a:pt x="323" y="110"/>
                  </a:cubicBezTo>
                  <a:cubicBezTo>
                    <a:pt x="317" y="120"/>
                    <a:pt x="312" y="131"/>
                    <a:pt x="308" y="142"/>
                  </a:cubicBezTo>
                  <a:cubicBezTo>
                    <a:pt x="295" y="175"/>
                    <a:pt x="290" y="213"/>
                    <a:pt x="281" y="248"/>
                  </a:cubicBezTo>
                  <a:cubicBezTo>
                    <a:pt x="280" y="254"/>
                    <a:pt x="278" y="260"/>
                    <a:pt x="276" y="265"/>
                  </a:cubicBezTo>
                  <a:cubicBezTo>
                    <a:pt x="262" y="268"/>
                    <a:pt x="249" y="272"/>
                    <a:pt x="237" y="277"/>
                  </a:cubicBezTo>
                  <a:cubicBezTo>
                    <a:pt x="180" y="298"/>
                    <a:pt x="133" y="330"/>
                    <a:pt x="87" y="362"/>
                  </a:cubicBezTo>
                  <a:cubicBezTo>
                    <a:pt x="37" y="396"/>
                    <a:pt x="50" y="389"/>
                    <a:pt x="0" y="423"/>
                  </a:cubicBezTo>
                  <a:cubicBezTo>
                    <a:pt x="0" y="501"/>
                    <a:pt x="0" y="501"/>
                    <a:pt x="0" y="501"/>
                  </a:cubicBezTo>
                  <a:cubicBezTo>
                    <a:pt x="47" y="466"/>
                    <a:pt x="97" y="429"/>
                    <a:pt x="145" y="394"/>
                  </a:cubicBezTo>
                  <a:cubicBezTo>
                    <a:pt x="165" y="379"/>
                    <a:pt x="186" y="363"/>
                    <a:pt x="208" y="349"/>
                  </a:cubicBezTo>
                  <a:cubicBezTo>
                    <a:pt x="220" y="350"/>
                    <a:pt x="233" y="353"/>
                    <a:pt x="245" y="356"/>
                  </a:cubicBezTo>
                  <a:cubicBezTo>
                    <a:pt x="304" y="371"/>
                    <a:pt x="362" y="389"/>
                    <a:pt x="421" y="401"/>
                  </a:cubicBezTo>
                  <a:cubicBezTo>
                    <a:pt x="453" y="407"/>
                    <a:pt x="460" y="407"/>
                    <a:pt x="469" y="408"/>
                  </a:cubicBezTo>
                  <a:cubicBezTo>
                    <a:pt x="469" y="408"/>
                    <a:pt x="487" y="408"/>
                    <a:pt x="491" y="405"/>
                  </a:cubicBezTo>
                  <a:cubicBezTo>
                    <a:pt x="495" y="400"/>
                    <a:pt x="477" y="399"/>
                    <a:pt x="477" y="39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4" name="Freeform 242"/>
            <p:cNvSpPr>
              <a:spLocks noEditPoints="1"/>
            </p:cNvSpPr>
            <p:nvPr/>
          </p:nvSpPr>
          <p:spPr bwMode="auto">
            <a:xfrm>
              <a:off x="2403475" y="4179888"/>
              <a:ext cx="384175" cy="392113"/>
            </a:xfrm>
            <a:custGeom>
              <a:avLst/>
              <a:gdLst>
                <a:gd name="T0" fmla="*/ 88 w 102"/>
                <a:gd name="T1" fmla="*/ 51 h 104"/>
                <a:gd name="T2" fmla="*/ 99 w 102"/>
                <a:gd name="T3" fmla="*/ 36 h 104"/>
                <a:gd name="T4" fmla="*/ 77 w 102"/>
                <a:gd name="T5" fmla="*/ 25 h 104"/>
                <a:gd name="T6" fmla="*/ 76 w 102"/>
                <a:gd name="T7" fmla="*/ 5 h 104"/>
                <a:gd name="T8" fmla="*/ 51 w 102"/>
                <a:gd name="T9" fmla="*/ 14 h 104"/>
                <a:gd name="T10" fmla="*/ 39 w 102"/>
                <a:gd name="T11" fmla="*/ 2 h 104"/>
                <a:gd name="T12" fmla="*/ 26 w 102"/>
                <a:gd name="T13" fmla="*/ 26 h 104"/>
                <a:gd name="T14" fmla="*/ 7 w 102"/>
                <a:gd name="T15" fmla="*/ 25 h 104"/>
                <a:gd name="T16" fmla="*/ 14 w 102"/>
                <a:gd name="T17" fmla="*/ 51 h 104"/>
                <a:gd name="T18" fmla="*/ 1 w 102"/>
                <a:gd name="T19" fmla="*/ 64 h 104"/>
                <a:gd name="T20" fmla="*/ 28 w 102"/>
                <a:gd name="T21" fmla="*/ 75 h 104"/>
                <a:gd name="T22" fmla="*/ 25 w 102"/>
                <a:gd name="T23" fmla="*/ 87 h 104"/>
                <a:gd name="T24" fmla="*/ 45 w 102"/>
                <a:gd name="T25" fmla="*/ 101 h 104"/>
                <a:gd name="T26" fmla="*/ 57 w 102"/>
                <a:gd name="T27" fmla="*/ 95 h 104"/>
                <a:gd name="T28" fmla="*/ 81 w 102"/>
                <a:gd name="T29" fmla="*/ 90 h 104"/>
                <a:gd name="T30" fmla="*/ 84 w 102"/>
                <a:gd name="T31" fmla="*/ 79 h 104"/>
                <a:gd name="T32" fmla="*/ 99 w 102"/>
                <a:gd name="T33" fmla="*/ 58 h 104"/>
                <a:gd name="T34" fmla="*/ 47 w 102"/>
                <a:gd name="T35" fmla="*/ 62 h 104"/>
                <a:gd name="T36" fmla="*/ 41 w 102"/>
                <a:gd name="T37" fmla="*/ 54 h 104"/>
                <a:gd name="T38" fmla="*/ 53 w 102"/>
                <a:gd name="T39" fmla="*/ 44 h 104"/>
                <a:gd name="T40" fmla="*/ 84 w 102"/>
                <a:gd name="T41" fmla="*/ 34 h 104"/>
                <a:gd name="T42" fmla="*/ 82 w 102"/>
                <a:gd name="T43" fmla="*/ 43 h 104"/>
                <a:gd name="T44" fmla="*/ 64 w 102"/>
                <a:gd name="T45" fmla="*/ 50 h 104"/>
                <a:gd name="T46" fmla="*/ 71 w 102"/>
                <a:gd name="T47" fmla="*/ 39 h 104"/>
                <a:gd name="T48" fmla="*/ 63 w 102"/>
                <a:gd name="T49" fmla="*/ 14 h 104"/>
                <a:gd name="T50" fmla="*/ 68 w 102"/>
                <a:gd name="T51" fmla="*/ 22 h 104"/>
                <a:gd name="T52" fmla="*/ 60 w 102"/>
                <a:gd name="T53" fmla="*/ 40 h 104"/>
                <a:gd name="T54" fmla="*/ 55 w 102"/>
                <a:gd name="T55" fmla="*/ 39 h 104"/>
                <a:gd name="T56" fmla="*/ 56 w 102"/>
                <a:gd name="T57" fmla="*/ 41 h 104"/>
                <a:gd name="T58" fmla="*/ 52 w 102"/>
                <a:gd name="T59" fmla="*/ 40 h 104"/>
                <a:gd name="T60" fmla="*/ 55 w 102"/>
                <a:gd name="T61" fmla="*/ 39 h 104"/>
                <a:gd name="T62" fmla="*/ 63 w 102"/>
                <a:gd name="T63" fmla="*/ 14 h 104"/>
                <a:gd name="T64" fmla="*/ 44 w 102"/>
                <a:gd name="T65" fmla="*/ 20 h 104"/>
                <a:gd name="T66" fmla="*/ 49 w 102"/>
                <a:gd name="T67" fmla="*/ 40 h 104"/>
                <a:gd name="T68" fmla="*/ 43 w 102"/>
                <a:gd name="T69" fmla="*/ 41 h 104"/>
                <a:gd name="T70" fmla="*/ 42 w 102"/>
                <a:gd name="T71" fmla="*/ 39 h 104"/>
                <a:gd name="T72" fmla="*/ 35 w 102"/>
                <a:gd name="T73" fmla="*/ 18 h 104"/>
                <a:gd name="T74" fmla="*/ 14 w 102"/>
                <a:gd name="T75" fmla="*/ 33 h 104"/>
                <a:gd name="T76" fmla="*/ 32 w 102"/>
                <a:gd name="T77" fmla="*/ 39 h 104"/>
                <a:gd name="T78" fmla="*/ 37 w 102"/>
                <a:gd name="T79" fmla="*/ 49 h 104"/>
                <a:gd name="T80" fmla="*/ 34 w 102"/>
                <a:gd name="T81" fmla="*/ 48 h 104"/>
                <a:gd name="T82" fmla="*/ 15 w 102"/>
                <a:gd name="T83" fmla="*/ 39 h 104"/>
                <a:gd name="T84" fmla="*/ 29 w 102"/>
                <a:gd name="T85" fmla="*/ 65 h 104"/>
                <a:gd name="T86" fmla="*/ 11 w 102"/>
                <a:gd name="T87" fmla="*/ 64 h 104"/>
                <a:gd name="T88" fmla="*/ 29 w 102"/>
                <a:gd name="T89" fmla="*/ 56 h 104"/>
                <a:gd name="T90" fmla="*/ 38 w 102"/>
                <a:gd name="T91" fmla="*/ 60 h 104"/>
                <a:gd name="T92" fmla="*/ 41 w 102"/>
                <a:gd name="T93" fmla="*/ 90 h 104"/>
                <a:gd name="T94" fmla="*/ 35 w 102"/>
                <a:gd name="T95" fmla="*/ 83 h 104"/>
                <a:gd name="T96" fmla="*/ 43 w 102"/>
                <a:gd name="T97" fmla="*/ 65 h 104"/>
                <a:gd name="T98" fmla="*/ 48 w 102"/>
                <a:gd name="T99" fmla="*/ 67 h 104"/>
                <a:gd name="T100" fmla="*/ 41 w 102"/>
                <a:gd name="T101" fmla="*/ 90 h 104"/>
                <a:gd name="T102" fmla="*/ 62 w 102"/>
                <a:gd name="T103" fmla="*/ 84 h 104"/>
                <a:gd name="T104" fmla="*/ 55 w 102"/>
                <a:gd name="T105" fmla="*/ 66 h 104"/>
                <a:gd name="T106" fmla="*/ 60 w 102"/>
                <a:gd name="T107" fmla="*/ 64 h 104"/>
                <a:gd name="T108" fmla="*/ 61 w 102"/>
                <a:gd name="T109" fmla="*/ 66 h 104"/>
                <a:gd name="T110" fmla="*/ 71 w 102"/>
                <a:gd name="T111" fmla="*/ 86 h 104"/>
                <a:gd name="T112" fmla="*/ 90 w 102"/>
                <a:gd name="T113" fmla="*/ 69 h 104"/>
                <a:gd name="T114" fmla="*/ 71 w 102"/>
                <a:gd name="T115" fmla="*/ 64 h 104"/>
                <a:gd name="T116" fmla="*/ 63 w 102"/>
                <a:gd name="T117" fmla="*/ 58 h 104"/>
                <a:gd name="T118" fmla="*/ 65 w 102"/>
                <a:gd name="T119" fmla="*/ 55 h 104"/>
                <a:gd name="T120" fmla="*/ 68 w 102"/>
                <a:gd name="T121" fmla="*/ 56 h 104"/>
                <a:gd name="T122" fmla="*/ 88 w 102"/>
                <a:gd name="T123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2" h="104">
                  <a:moveTo>
                    <a:pt x="99" y="58"/>
                  </a:moveTo>
                  <a:cubicBezTo>
                    <a:pt x="96" y="55"/>
                    <a:pt x="92" y="52"/>
                    <a:pt x="88" y="51"/>
                  </a:cubicBezTo>
                  <a:cubicBezTo>
                    <a:pt x="89" y="50"/>
                    <a:pt x="91" y="49"/>
                    <a:pt x="92" y="48"/>
                  </a:cubicBezTo>
                  <a:cubicBezTo>
                    <a:pt x="96" y="45"/>
                    <a:pt x="99" y="41"/>
                    <a:pt x="99" y="36"/>
                  </a:cubicBezTo>
                  <a:cubicBezTo>
                    <a:pt x="100" y="30"/>
                    <a:pt x="94" y="25"/>
                    <a:pt x="88" y="24"/>
                  </a:cubicBezTo>
                  <a:cubicBezTo>
                    <a:pt x="84" y="23"/>
                    <a:pt x="80" y="24"/>
                    <a:pt x="77" y="25"/>
                  </a:cubicBezTo>
                  <a:cubicBezTo>
                    <a:pt x="78" y="23"/>
                    <a:pt x="78" y="20"/>
                    <a:pt x="79" y="18"/>
                  </a:cubicBezTo>
                  <a:cubicBezTo>
                    <a:pt x="80" y="13"/>
                    <a:pt x="79" y="8"/>
                    <a:pt x="76" y="5"/>
                  </a:cubicBezTo>
                  <a:cubicBezTo>
                    <a:pt x="71" y="0"/>
                    <a:pt x="64" y="0"/>
                    <a:pt x="59" y="4"/>
                  </a:cubicBezTo>
                  <a:cubicBezTo>
                    <a:pt x="55" y="6"/>
                    <a:pt x="53" y="10"/>
                    <a:pt x="51" y="14"/>
                  </a:cubicBezTo>
                  <a:cubicBezTo>
                    <a:pt x="51" y="13"/>
                    <a:pt x="50" y="12"/>
                    <a:pt x="50" y="11"/>
                  </a:cubicBezTo>
                  <a:cubicBezTo>
                    <a:pt x="48" y="6"/>
                    <a:pt x="44" y="3"/>
                    <a:pt x="39" y="2"/>
                  </a:cubicBezTo>
                  <a:cubicBezTo>
                    <a:pt x="33" y="2"/>
                    <a:pt x="27" y="6"/>
                    <a:pt x="25" y="12"/>
                  </a:cubicBezTo>
                  <a:cubicBezTo>
                    <a:pt x="24" y="17"/>
                    <a:pt x="24" y="21"/>
                    <a:pt x="26" y="26"/>
                  </a:cubicBezTo>
                  <a:cubicBezTo>
                    <a:pt x="24" y="25"/>
                    <a:pt x="22" y="24"/>
                    <a:pt x="20" y="23"/>
                  </a:cubicBezTo>
                  <a:cubicBezTo>
                    <a:pt x="16" y="22"/>
                    <a:pt x="11" y="22"/>
                    <a:pt x="7" y="25"/>
                  </a:cubicBezTo>
                  <a:cubicBezTo>
                    <a:pt x="2" y="29"/>
                    <a:pt x="1" y="37"/>
                    <a:pt x="4" y="42"/>
                  </a:cubicBezTo>
                  <a:cubicBezTo>
                    <a:pt x="6" y="46"/>
                    <a:pt x="10" y="49"/>
                    <a:pt x="14" y="51"/>
                  </a:cubicBezTo>
                  <a:cubicBezTo>
                    <a:pt x="12" y="52"/>
                    <a:pt x="11" y="52"/>
                    <a:pt x="9" y="53"/>
                  </a:cubicBezTo>
                  <a:cubicBezTo>
                    <a:pt x="5" y="55"/>
                    <a:pt x="2" y="59"/>
                    <a:pt x="1" y="64"/>
                  </a:cubicBezTo>
                  <a:cubicBezTo>
                    <a:pt x="0" y="70"/>
                    <a:pt x="5" y="76"/>
                    <a:pt x="11" y="78"/>
                  </a:cubicBezTo>
                  <a:cubicBezTo>
                    <a:pt x="17" y="80"/>
                    <a:pt x="23" y="78"/>
                    <a:pt x="28" y="75"/>
                  </a:cubicBezTo>
                  <a:cubicBezTo>
                    <a:pt x="29" y="75"/>
                    <a:pt x="29" y="75"/>
                    <a:pt x="29" y="74"/>
                  </a:cubicBezTo>
                  <a:cubicBezTo>
                    <a:pt x="27" y="78"/>
                    <a:pt x="26" y="82"/>
                    <a:pt x="25" y="87"/>
                  </a:cubicBezTo>
                  <a:cubicBezTo>
                    <a:pt x="24" y="91"/>
                    <a:pt x="25" y="96"/>
                    <a:pt x="28" y="100"/>
                  </a:cubicBezTo>
                  <a:cubicBezTo>
                    <a:pt x="32" y="104"/>
                    <a:pt x="40" y="104"/>
                    <a:pt x="45" y="101"/>
                  </a:cubicBezTo>
                  <a:cubicBezTo>
                    <a:pt x="49" y="98"/>
                    <a:pt x="52" y="93"/>
                    <a:pt x="53" y="88"/>
                  </a:cubicBezTo>
                  <a:cubicBezTo>
                    <a:pt x="54" y="90"/>
                    <a:pt x="55" y="93"/>
                    <a:pt x="57" y="95"/>
                  </a:cubicBezTo>
                  <a:cubicBezTo>
                    <a:pt x="59" y="99"/>
                    <a:pt x="63" y="102"/>
                    <a:pt x="68" y="102"/>
                  </a:cubicBezTo>
                  <a:cubicBezTo>
                    <a:pt x="74" y="102"/>
                    <a:pt x="80" y="96"/>
                    <a:pt x="81" y="90"/>
                  </a:cubicBezTo>
                  <a:cubicBezTo>
                    <a:pt x="82" y="86"/>
                    <a:pt x="81" y="81"/>
                    <a:pt x="79" y="77"/>
                  </a:cubicBezTo>
                  <a:cubicBezTo>
                    <a:pt x="81" y="78"/>
                    <a:pt x="83" y="78"/>
                    <a:pt x="84" y="79"/>
                  </a:cubicBezTo>
                  <a:cubicBezTo>
                    <a:pt x="89" y="80"/>
                    <a:pt x="94" y="79"/>
                    <a:pt x="98" y="76"/>
                  </a:cubicBezTo>
                  <a:cubicBezTo>
                    <a:pt x="102" y="71"/>
                    <a:pt x="102" y="64"/>
                    <a:pt x="99" y="58"/>
                  </a:cubicBezTo>
                  <a:close/>
                  <a:moveTo>
                    <a:pt x="59" y="56"/>
                  </a:moveTo>
                  <a:cubicBezTo>
                    <a:pt x="57" y="61"/>
                    <a:pt x="52" y="64"/>
                    <a:pt x="47" y="62"/>
                  </a:cubicBezTo>
                  <a:cubicBezTo>
                    <a:pt x="44" y="61"/>
                    <a:pt x="41" y="58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41" y="51"/>
                    <a:pt x="41" y="50"/>
                  </a:cubicBezTo>
                  <a:cubicBezTo>
                    <a:pt x="43" y="45"/>
                    <a:pt x="48" y="43"/>
                    <a:pt x="53" y="44"/>
                  </a:cubicBezTo>
                  <a:cubicBezTo>
                    <a:pt x="58" y="46"/>
                    <a:pt x="61" y="51"/>
                    <a:pt x="59" y="56"/>
                  </a:cubicBezTo>
                  <a:close/>
                  <a:moveTo>
                    <a:pt x="84" y="34"/>
                  </a:moveTo>
                  <a:cubicBezTo>
                    <a:pt x="88" y="33"/>
                    <a:pt x="90" y="34"/>
                    <a:pt x="89" y="37"/>
                  </a:cubicBezTo>
                  <a:cubicBezTo>
                    <a:pt x="88" y="39"/>
                    <a:pt x="85" y="41"/>
                    <a:pt x="82" y="43"/>
                  </a:cubicBezTo>
                  <a:cubicBezTo>
                    <a:pt x="79" y="45"/>
                    <a:pt x="76" y="46"/>
                    <a:pt x="73" y="47"/>
                  </a:cubicBezTo>
                  <a:cubicBezTo>
                    <a:pt x="70" y="48"/>
                    <a:pt x="67" y="49"/>
                    <a:pt x="64" y="50"/>
                  </a:cubicBezTo>
                  <a:cubicBezTo>
                    <a:pt x="63" y="49"/>
                    <a:pt x="63" y="47"/>
                    <a:pt x="62" y="46"/>
                  </a:cubicBezTo>
                  <a:cubicBezTo>
                    <a:pt x="65" y="43"/>
                    <a:pt x="68" y="41"/>
                    <a:pt x="71" y="39"/>
                  </a:cubicBezTo>
                  <a:cubicBezTo>
                    <a:pt x="75" y="36"/>
                    <a:pt x="80" y="34"/>
                    <a:pt x="84" y="34"/>
                  </a:cubicBezTo>
                  <a:close/>
                  <a:moveTo>
                    <a:pt x="63" y="14"/>
                  </a:moveTo>
                  <a:cubicBezTo>
                    <a:pt x="65" y="11"/>
                    <a:pt x="68" y="10"/>
                    <a:pt x="69" y="12"/>
                  </a:cubicBezTo>
                  <a:cubicBezTo>
                    <a:pt x="70" y="14"/>
                    <a:pt x="69" y="18"/>
                    <a:pt x="68" y="22"/>
                  </a:cubicBezTo>
                  <a:cubicBezTo>
                    <a:pt x="67" y="25"/>
                    <a:pt x="66" y="28"/>
                    <a:pt x="64" y="31"/>
                  </a:cubicBezTo>
                  <a:cubicBezTo>
                    <a:pt x="63" y="34"/>
                    <a:pt x="61" y="37"/>
                    <a:pt x="60" y="40"/>
                  </a:cubicBezTo>
                  <a:cubicBezTo>
                    <a:pt x="60" y="40"/>
                    <a:pt x="59" y="41"/>
                    <a:pt x="59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5" y="40"/>
                    <a:pt x="55" y="40"/>
                  </a:cubicBezTo>
                  <a:cubicBezTo>
                    <a:pt x="54" y="40"/>
                    <a:pt x="53" y="40"/>
                    <a:pt x="52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5"/>
                    <a:pt x="56" y="31"/>
                    <a:pt x="57" y="27"/>
                  </a:cubicBezTo>
                  <a:cubicBezTo>
                    <a:pt x="58" y="22"/>
                    <a:pt x="60" y="17"/>
                    <a:pt x="63" y="14"/>
                  </a:cubicBezTo>
                  <a:close/>
                  <a:moveTo>
                    <a:pt x="39" y="13"/>
                  </a:moveTo>
                  <a:cubicBezTo>
                    <a:pt x="40" y="14"/>
                    <a:pt x="42" y="17"/>
                    <a:pt x="44" y="20"/>
                  </a:cubicBezTo>
                  <a:cubicBezTo>
                    <a:pt x="45" y="24"/>
                    <a:pt x="46" y="27"/>
                    <a:pt x="47" y="30"/>
                  </a:cubicBezTo>
                  <a:cubicBezTo>
                    <a:pt x="48" y="34"/>
                    <a:pt x="48" y="37"/>
                    <a:pt x="49" y="40"/>
                  </a:cubicBezTo>
                  <a:cubicBezTo>
                    <a:pt x="47" y="40"/>
                    <a:pt x="45" y="40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1" y="36"/>
                    <a:pt x="39" y="34"/>
                    <a:pt x="38" y="31"/>
                  </a:cubicBezTo>
                  <a:cubicBezTo>
                    <a:pt x="36" y="27"/>
                    <a:pt x="35" y="22"/>
                    <a:pt x="35" y="18"/>
                  </a:cubicBezTo>
                  <a:cubicBezTo>
                    <a:pt x="35" y="14"/>
                    <a:pt x="36" y="11"/>
                    <a:pt x="39" y="13"/>
                  </a:cubicBezTo>
                  <a:close/>
                  <a:moveTo>
                    <a:pt x="14" y="33"/>
                  </a:moveTo>
                  <a:cubicBezTo>
                    <a:pt x="16" y="32"/>
                    <a:pt x="20" y="33"/>
                    <a:pt x="23" y="34"/>
                  </a:cubicBezTo>
                  <a:cubicBezTo>
                    <a:pt x="26" y="36"/>
                    <a:pt x="29" y="38"/>
                    <a:pt x="32" y="39"/>
                  </a:cubicBezTo>
                  <a:cubicBezTo>
                    <a:pt x="35" y="41"/>
                    <a:pt x="37" y="43"/>
                    <a:pt x="40" y="44"/>
                  </a:cubicBezTo>
                  <a:cubicBezTo>
                    <a:pt x="39" y="46"/>
                    <a:pt x="38" y="47"/>
                    <a:pt x="37" y="49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8"/>
                    <a:pt x="29" y="47"/>
                    <a:pt x="27" y="46"/>
                  </a:cubicBezTo>
                  <a:cubicBezTo>
                    <a:pt x="22" y="44"/>
                    <a:pt x="18" y="42"/>
                    <a:pt x="15" y="39"/>
                  </a:cubicBezTo>
                  <a:cubicBezTo>
                    <a:pt x="12" y="37"/>
                    <a:pt x="11" y="34"/>
                    <a:pt x="14" y="33"/>
                  </a:cubicBezTo>
                  <a:close/>
                  <a:moveTo>
                    <a:pt x="29" y="65"/>
                  </a:moveTo>
                  <a:cubicBezTo>
                    <a:pt x="25" y="67"/>
                    <a:pt x="20" y="68"/>
                    <a:pt x="16" y="68"/>
                  </a:cubicBezTo>
                  <a:cubicBezTo>
                    <a:pt x="13" y="68"/>
                    <a:pt x="10" y="67"/>
                    <a:pt x="11" y="64"/>
                  </a:cubicBezTo>
                  <a:cubicBezTo>
                    <a:pt x="12" y="63"/>
                    <a:pt x="16" y="61"/>
                    <a:pt x="19" y="59"/>
                  </a:cubicBezTo>
                  <a:cubicBezTo>
                    <a:pt x="22" y="58"/>
                    <a:pt x="26" y="57"/>
                    <a:pt x="29" y="56"/>
                  </a:cubicBezTo>
                  <a:cubicBezTo>
                    <a:pt x="31" y="55"/>
                    <a:pt x="34" y="55"/>
                    <a:pt x="36" y="54"/>
                  </a:cubicBezTo>
                  <a:cubicBezTo>
                    <a:pt x="37" y="56"/>
                    <a:pt x="37" y="58"/>
                    <a:pt x="38" y="60"/>
                  </a:cubicBezTo>
                  <a:cubicBezTo>
                    <a:pt x="35" y="62"/>
                    <a:pt x="33" y="63"/>
                    <a:pt x="29" y="65"/>
                  </a:cubicBezTo>
                  <a:close/>
                  <a:moveTo>
                    <a:pt x="41" y="90"/>
                  </a:moveTo>
                  <a:cubicBezTo>
                    <a:pt x="39" y="93"/>
                    <a:pt x="36" y="94"/>
                    <a:pt x="35" y="92"/>
                  </a:cubicBezTo>
                  <a:cubicBezTo>
                    <a:pt x="34" y="90"/>
                    <a:pt x="34" y="86"/>
                    <a:pt x="35" y="83"/>
                  </a:cubicBezTo>
                  <a:cubicBezTo>
                    <a:pt x="36" y="79"/>
                    <a:pt x="38" y="76"/>
                    <a:pt x="39" y="73"/>
                  </a:cubicBezTo>
                  <a:cubicBezTo>
                    <a:pt x="41" y="70"/>
                    <a:pt x="42" y="68"/>
                    <a:pt x="43" y="65"/>
                  </a:cubicBezTo>
                  <a:cubicBezTo>
                    <a:pt x="44" y="66"/>
                    <a:pt x="45" y="66"/>
                    <a:pt x="46" y="67"/>
                  </a:cubicBezTo>
                  <a:cubicBezTo>
                    <a:pt x="47" y="67"/>
                    <a:pt x="47" y="67"/>
                    <a:pt x="48" y="67"/>
                  </a:cubicBezTo>
                  <a:cubicBezTo>
                    <a:pt x="48" y="70"/>
                    <a:pt x="47" y="74"/>
                    <a:pt x="46" y="78"/>
                  </a:cubicBezTo>
                  <a:cubicBezTo>
                    <a:pt x="45" y="82"/>
                    <a:pt x="43" y="87"/>
                    <a:pt x="41" y="90"/>
                  </a:cubicBezTo>
                  <a:close/>
                  <a:moveTo>
                    <a:pt x="68" y="91"/>
                  </a:moveTo>
                  <a:cubicBezTo>
                    <a:pt x="66" y="90"/>
                    <a:pt x="63" y="88"/>
                    <a:pt x="62" y="84"/>
                  </a:cubicBezTo>
                  <a:cubicBezTo>
                    <a:pt x="60" y="81"/>
                    <a:pt x="59" y="78"/>
                    <a:pt x="57" y="75"/>
                  </a:cubicBezTo>
                  <a:cubicBezTo>
                    <a:pt x="56" y="72"/>
                    <a:pt x="56" y="69"/>
                    <a:pt x="55" y="66"/>
                  </a:cubicBezTo>
                  <a:cubicBezTo>
                    <a:pt x="56" y="66"/>
                    <a:pt x="58" y="65"/>
                    <a:pt x="59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1" y="66"/>
                    <a:pt x="61" y="66"/>
                  </a:cubicBezTo>
                  <a:cubicBezTo>
                    <a:pt x="63" y="68"/>
                    <a:pt x="64" y="71"/>
                    <a:pt x="66" y="73"/>
                  </a:cubicBezTo>
                  <a:cubicBezTo>
                    <a:pt x="68" y="77"/>
                    <a:pt x="70" y="82"/>
                    <a:pt x="71" y="86"/>
                  </a:cubicBezTo>
                  <a:cubicBezTo>
                    <a:pt x="71" y="90"/>
                    <a:pt x="70" y="92"/>
                    <a:pt x="68" y="91"/>
                  </a:cubicBezTo>
                  <a:close/>
                  <a:moveTo>
                    <a:pt x="90" y="69"/>
                  </a:moveTo>
                  <a:cubicBezTo>
                    <a:pt x="88" y="69"/>
                    <a:pt x="84" y="69"/>
                    <a:pt x="81" y="68"/>
                  </a:cubicBezTo>
                  <a:cubicBezTo>
                    <a:pt x="77" y="67"/>
                    <a:pt x="74" y="66"/>
                    <a:pt x="71" y="64"/>
                  </a:cubicBezTo>
                  <a:cubicBezTo>
                    <a:pt x="68" y="63"/>
                    <a:pt x="65" y="61"/>
                    <a:pt x="62" y="60"/>
                  </a:cubicBezTo>
                  <a:cubicBezTo>
                    <a:pt x="63" y="59"/>
                    <a:pt x="63" y="59"/>
                    <a:pt x="63" y="58"/>
                  </a:cubicBezTo>
                  <a:cubicBezTo>
                    <a:pt x="64" y="57"/>
                    <a:pt x="64" y="56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6" y="56"/>
                    <a:pt x="67" y="56"/>
                    <a:pt x="68" y="56"/>
                  </a:cubicBezTo>
                  <a:cubicBezTo>
                    <a:pt x="71" y="56"/>
                    <a:pt x="73" y="56"/>
                    <a:pt x="76" y="57"/>
                  </a:cubicBezTo>
                  <a:cubicBezTo>
                    <a:pt x="80" y="58"/>
                    <a:pt x="85" y="60"/>
                    <a:pt x="88" y="62"/>
                  </a:cubicBezTo>
                  <a:cubicBezTo>
                    <a:pt x="91" y="65"/>
                    <a:pt x="92" y="68"/>
                    <a:pt x="90" y="6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5" name="Freeform 243"/>
            <p:cNvSpPr>
              <a:spLocks/>
            </p:cNvSpPr>
            <p:nvPr/>
          </p:nvSpPr>
          <p:spPr bwMode="auto">
            <a:xfrm>
              <a:off x="1266825" y="4149726"/>
              <a:ext cx="55563" cy="98425"/>
            </a:xfrm>
            <a:custGeom>
              <a:avLst/>
              <a:gdLst>
                <a:gd name="T0" fmla="*/ 8 w 15"/>
                <a:gd name="T1" fmla="*/ 1 h 26"/>
                <a:gd name="T2" fmla="*/ 1 w 15"/>
                <a:gd name="T3" fmla="*/ 7 h 26"/>
                <a:gd name="T4" fmla="*/ 3 w 15"/>
                <a:gd name="T5" fmla="*/ 16 h 26"/>
                <a:gd name="T6" fmla="*/ 13 w 15"/>
                <a:gd name="T7" fmla="*/ 26 h 26"/>
                <a:gd name="T8" fmla="*/ 14 w 15"/>
                <a:gd name="T9" fmla="*/ 11 h 26"/>
                <a:gd name="T10" fmla="*/ 8 w 15"/>
                <a:gd name="T11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1"/>
                  </a:moveTo>
                  <a:cubicBezTo>
                    <a:pt x="4" y="0"/>
                    <a:pt x="1" y="4"/>
                    <a:pt x="1" y="7"/>
                  </a:cubicBezTo>
                  <a:cubicBezTo>
                    <a:pt x="0" y="10"/>
                    <a:pt x="1" y="13"/>
                    <a:pt x="3" y="16"/>
                  </a:cubicBezTo>
                  <a:cubicBezTo>
                    <a:pt x="6" y="20"/>
                    <a:pt x="10" y="23"/>
                    <a:pt x="13" y="26"/>
                  </a:cubicBezTo>
                  <a:cubicBezTo>
                    <a:pt x="13" y="26"/>
                    <a:pt x="15" y="16"/>
                    <a:pt x="14" y="11"/>
                  </a:cubicBezTo>
                  <a:cubicBezTo>
                    <a:pt x="13" y="6"/>
                    <a:pt x="12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6" name="Freeform 244"/>
            <p:cNvSpPr>
              <a:spLocks noEditPoints="1"/>
            </p:cNvSpPr>
            <p:nvPr/>
          </p:nvSpPr>
          <p:spPr bwMode="auto">
            <a:xfrm>
              <a:off x="1022350" y="4108451"/>
              <a:ext cx="776288" cy="776288"/>
            </a:xfrm>
            <a:custGeom>
              <a:avLst/>
              <a:gdLst>
                <a:gd name="T0" fmla="*/ 122 w 207"/>
                <a:gd name="T1" fmla="*/ 3 h 206"/>
                <a:gd name="T2" fmla="*/ 94 w 207"/>
                <a:gd name="T3" fmla="*/ 17 h 206"/>
                <a:gd name="T4" fmla="*/ 91 w 207"/>
                <a:gd name="T5" fmla="*/ 78 h 206"/>
                <a:gd name="T6" fmla="*/ 43 w 207"/>
                <a:gd name="T7" fmla="*/ 31 h 206"/>
                <a:gd name="T8" fmla="*/ 15 w 207"/>
                <a:gd name="T9" fmla="*/ 71 h 206"/>
                <a:gd name="T10" fmla="*/ 3 w 207"/>
                <a:gd name="T11" fmla="*/ 100 h 206"/>
                <a:gd name="T12" fmla="*/ 76 w 207"/>
                <a:gd name="T13" fmla="*/ 112 h 206"/>
                <a:gd name="T14" fmla="*/ 53 w 207"/>
                <a:gd name="T15" fmla="*/ 127 h 206"/>
                <a:gd name="T16" fmla="*/ 38 w 207"/>
                <a:gd name="T17" fmla="*/ 183 h 206"/>
                <a:gd name="T18" fmla="*/ 82 w 207"/>
                <a:gd name="T19" fmla="*/ 203 h 206"/>
                <a:gd name="T20" fmla="*/ 110 w 207"/>
                <a:gd name="T21" fmla="*/ 191 h 206"/>
                <a:gd name="T22" fmla="*/ 116 w 207"/>
                <a:gd name="T23" fmla="*/ 129 h 206"/>
                <a:gd name="T24" fmla="*/ 167 w 207"/>
                <a:gd name="T25" fmla="*/ 176 h 206"/>
                <a:gd name="T26" fmla="*/ 193 w 207"/>
                <a:gd name="T27" fmla="*/ 135 h 206"/>
                <a:gd name="T28" fmla="*/ 203 w 207"/>
                <a:gd name="T29" fmla="*/ 105 h 206"/>
                <a:gd name="T30" fmla="*/ 131 w 207"/>
                <a:gd name="T31" fmla="*/ 96 h 206"/>
                <a:gd name="T32" fmla="*/ 154 w 207"/>
                <a:gd name="T33" fmla="*/ 77 h 206"/>
                <a:gd name="T34" fmla="*/ 167 w 207"/>
                <a:gd name="T35" fmla="*/ 21 h 206"/>
                <a:gd name="T36" fmla="*/ 114 w 207"/>
                <a:gd name="T37" fmla="*/ 108 h 206"/>
                <a:gd name="T38" fmla="*/ 93 w 207"/>
                <a:gd name="T39" fmla="*/ 99 h 206"/>
                <a:gd name="T40" fmla="*/ 114 w 207"/>
                <a:gd name="T41" fmla="*/ 108 h 206"/>
                <a:gd name="T42" fmla="*/ 36 w 207"/>
                <a:gd name="T43" fmla="*/ 93 h 206"/>
                <a:gd name="T44" fmla="*/ 41 w 207"/>
                <a:gd name="T45" fmla="*/ 79 h 206"/>
                <a:gd name="T46" fmla="*/ 55 w 207"/>
                <a:gd name="T47" fmla="*/ 59 h 206"/>
                <a:gd name="T48" fmla="*/ 80 w 207"/>
                <a:gd name="T49" fmla="*/ 88 h 206"/>
                <a:gd name="T50" fmla="*/ 75 w 207"/>
                <a:gd name="T51" fmla="*/ 97 h 206"/>
                <a:gd name="T52" fmla="*/ 96 w 207"/>
                <a:gd name="T53" fmla="*/ 131 h 206"/>
                <a:gd name="T54" fmla="*/ 92 w 207"/>
                <a:gd name="T55" fmla="*/ 171 h 206"/>
                <a:gd name="T56" fmla="*/ 78 w 207"/>
                <a:gd name="T57" fmla="*/ 165 h 206"/>
                <a:gd name="T58" fmla="*/ 58 w 207"/>
                <a:gd name="T59" fmla="*/ 152 h 206"/>
                <a:gd name="T60" fmla="*/ 87 w 207"/>
                <a:gd name="T61" fmla="*/ 127 h 206"/>
                <a:gd name="T62" fmla="*/ 96 w 207"/>
                <a:gd name="T63" fmla="*/ 131 h 206"/>
                <a:gd name="T64" fmla="*/ 165 w 207"/>
                <a:gd name="T65" fmla="*/ 108 h 206"/>
                <a:gd name="T66" fmla="*/ 172 w 207"/>
                <a:gd name="T67" fmla="*/ 121 h 206"/>
                <a:gd name="T68" fmla="*/ 163 w 207"/>
                <a:gd name="T69" fmla="*/ 143 h 206"/>
                <a:gd name="T70" fmla="*/ 136 w 207"/>
                <a:gd name="T71" fmla="*/ 137 h 206"/>
                <a:gd name="T72" fmla="*/ 130 w 207"/>
                <a:gd name="T73" fmla="*/ 115 h 206"/>
                <a:gd name="T74" fmla="*/ 143 w 207"/>
                <a:gd name="T75" fmla="*/ 44 h 206"/>
                <a:gd name="T76" fmla="*/ 137 w 207"/>
                <a:gd name="T77" fmla="*/ 72 h 206"/>
                <a:gd name="T78" fmla="*/ 115 w 207"/>
                <a:gd name="T79" fmla="*/ 77 h 206"/>
                <a:gd name="T80" fmla="*/ 108 w 207"/>
                <a:gd name="T81" fmla="*/ 42 h 206"/>
                <a:gd name="T82" fmla="*/ 121 w 207"/>
                <a:gd name="T83" fmla="*/ 35 h 206"/>
                <a:gd name="T84" fmla="*/ 143 w 207"/>
                <a:gd name="T85" fmla="*/ 4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206">
                  <a:moveTo>
                    <a:pt x="135" y="14"/>
                  </a:moveTo>
                  <a:cubicBezTo>
                    <a:pt x="130" y="11"/>
                    <a:pt x="127" y="6"/>
                    <a:pt x="122" y="3"/>
                  </a:cubicBezTo>
                  <a:cubicBezTo>
                    <a:pt x="116" y="0"/>
                    <a:pt x="110" y="1"/>
                    <a:pt x="105" y="4"/>
                  </a:cubicBezTo>
                  <a:cubicBezTo>
                    <a:pt x="100" y="7"/>
                    <a:pt x="96" y="12"/>
                    <a:pt x="94" y="17"/>
                  </a:cubicBezTo>
                  <a:cubicBezTo>
                    <a:pt x="85" y="35"/>
                    <a:pt x="88" y="56"/>
                    <a:pt x="96" y="76"/>
                  </a:cubicBezTo>
                  <a:cubicBezTo>
                    <a:pt x="94" y="76"/>
                    <a:pt x="92" y="77"/>
                    <a:pt x="91" y="78"/>
                  </a:cubicBezTo>
                  <a:cubicBezTo>
                    <a:pt x="88" y="69"/>
                    <a:pt x="84" y="61"/>
                    <a:pt x="79" y="54"/>
                  </a:cubicBezTo>
                  <a:cubicBezTo>
                    <a:pt x="70" y="42"/>
                    <a:pt x="57" y="33"/>
                    <a:pt x="43" y="31"/>
                  </a:cubicBezTo>
                  <a:cubicBezTo>
                    <a:pt x="35" y="29"/>
                    <a:pt x="28" y="32"/>
                    <a:pt x="23" y="39"/>
                  </a:cubicBezTo>
                  <a:cubicBezTo>
                    <a:pt x="17" y="49"/>
                    <a:pt x="21" y="61"/>
                    <a:pt x="15" y="71"/>
                  </a:cubicBezTo>
                  <a:cubicBezTo>
                    <a:pt x="12" y="75"/>
                    <a:pt x="6" y="78"/>
                    <a:pt x="3" y="83"/>
                  </a:cubicBezTo>
                  <a:cubicBezTo>
                    <a:pt x="0" y="88"/>
                    <a:pt x="1" y="95"/>
                    <a:pt x="3" y="100"/>
                  </a:cubicBezTo>
                  <a:cubicBezTo>
                    <a:pt x="6" y="105"/>
                    <a:pt x="11" y="109"/>
                    <a:pt x="16" y="112"/>
                  </a:cubicBezTo>
                  <a:cubicBezTo>
                    <a:pt x="34" y="122"/>
                    <a:pt x="56" y="119"/>
                    <a:pt x="76" y="112"/>
                  </a:cubicBezTo>
                  <a:cubicBezTo>
                    <a:pt x="77" y="113"/>
                    <a:pt x="77" y="114"/>
                    <a:pt x="78" y="116"/>
                  </a:cubicBezTo>
                  <a:cubicBezTo>
                    <a:pt x="69" y="118"/>
                    <a:pt x="60" y="122"/>
                    <a:pt x="53" y="127"/>
                  </a:cubicBezTo>
                  <a:cubicBezTo>
                    <a:pt x="41" y="136"/>
                    <a:pt x="32" y="149"/>
                    <a:pt x="29" y="163"/>
                  </a:cubicBezTo>
                  <a:cubicBezTo>
                    <a:pt x="28" y="171"/>
                    <a:pt x="31" y="179"/>
                    <a:pt x="38" y="183"/>
                  </a:cubicBezTo>
                  <a:cubicBezTo>
                    <a:pt x="47" y="190"/>
                    <a:pt x="60" y="186"/>
                    <a:pt x="69" y="192"/>
                  </a:cubicBezTo>
                  <a:cubicBezTo>
                    <a:pt x="74" y="195"/>
                    <a:pt x="77" y="200"/>
                    <a:pt x="82" y="203"/>
                  </a:cubicBezTo>
                  <a:cubicBezTo>
                    <a:pt x="87" y="206"/>
                    <a:pt x="93" y="206"/>
                    <a:pt x="98" y="203"/>
                  </a:cubicBezTo>
                  <a:cubicBezTo>
                    <a:pt x="103" y="201"/>
                    <a:pt x="107" y="196"/>
                    <a:pt x="110" y="191"/>
                  </a:cubicBezTo>
                  <a:cubicBezTo>
                    <a:pt x="120" y="173"/>
                    <a:pt x="118" y="151"/>
                    <a:pt x="111" y="131"/>
                  </a:cubicBezTo>
                  <a:cubicBezTo>
                    <a:pt x="113" y="131"/>
                    <a:pt x="115" y="130"/>
                    <a:pt x="116" y="129"/>
                  </a:cubicBezTo>
                  <a:cubicBezTo>
                    <a:pt x="120" y="138"/>
                    <a:pt x="124" y="147"/>
                    <a:pt x="130" y="154"/>
                  </a:cubicBezTo>
                  <a:cubicBezTo>
                    <a:pt x="139" y="166"/>
                    <a:pt x="153" y="174"/>
                    <a:pt x="167" y="176"/>
                  </a:cubicBezTo>
                  <a:cubicBezTo>
                    <a:pt x="175" y="177"/>
                    <a:pt x="182" y="173"/>
                    <a:pt x="186" y="167"/>
                  </a:cubicBezTo>
                  <a:cubicBezTo>
                    <a:pt x="192" y="157"/>
                    <a:pt x="188" y="145"/>
                    <a:pt x="193" y="135"/>
                  </a:cubicBezTo>
                  <a:cubicBezTo>
                    <a:pt x="196" y="130"/>
                    <a:pt x="202" y="127"/>
                    <a:pt x="204" y="122"/>
                  </a:cubicBezTo>
                  <a:cubicBezTo>
                    <a:pt x="207" y="116"/>
                    <a:pt x="206" y="110"/>
                    <a:pt x="203" y="105"/>
                  </a:cubicBezTo>
                  <a:cubicBezTo>
                    <a:pt x="200" y="100"/>
                    <a:pt x="196" y="96"/>
                    <a:pt x="191" y="94"/>
                  </a:cubicBezTo>
                  <a:cubicBezTo>
                    <a:pt x="172" y="85"/>
                    <a:pt x="151" y="88"/>
                    <a:pt x="131" y="96"/>
                  </a:cubicBezTo>
                  <a:cubicBezTo>
                    <a:pt x="131" y="94"/>
                    <a:pt x="130" y="92"/>
                    <a:pt x="129" y="91"/>
                  </a:cubicBezTo>
                  <a:cubicBezTo>
                    <a:pt x="138" y="87"/>
                    <a:pt x="147" y="83"/>
                    <a:pt x="154" y="77"/>
                  </a:cubicBezTo>
                  <a:cubicBezTo>
                    <a:pt x="166" y="68"/>
                    <a:pt x="175" y="55"/>
                    <a:pt x="176" y="40"/>
                  </a:cubicBezTo>
                  <a:cubicBezTo>
                    <a:pt x="177" y="32"/>
                    <a:pt x="173" y="25"/>
                    <a:pt x="167" y="21"/>
                  </a:cubicBezTo>
                  <a:cubicBezTo>
                    <a:pt x="157" y="15"/>
                    <a:pt x="145" y="20"/>
                    <a:pt x="135" y="14"/>
                  </a:cubicBezTo>
                  <a:close/>
                  <a:moveTo>
                    <a:pt x="114" y="108"/>
                  </a:moveTo>
                  <a:cubicBezTo>
                    <a:pt x="112" y="114"/>
                    <a:pt x="105" y="116"/>
                    <a:pt x="99" y="114"/>
                  </a:cubicBezTo>
                  <a:cubicBezTo>
                    <a:pt x="93" y="111"/>
                    <a:pt x="90" y="104"/>
                    <a:pt x="93" y="99"/>
                  </a:cubicBezTo>
                  <a:cubicBezTo>
                    <a:pt x="96" y="93"/>
                    <a:pt x="103" y="90"/>
                    <a:pt x="108" y="93"/>
                  </a:cubicBezTo>
                  <a:cubicBezTo>
                    <a:pt x="114" y="95"/>
                    <a:pt x="117" y="102"/>
                    <a:pt x="114" y="108"/>
                  </a:cubicBezTo>
                  <a:close/>
                  <a:moveTo>
                    <a:pt x="42" y="99"/>
                  </a:moveTo>
                  <a:cubicBezTo>
                    <a:pt x="39" y="97"/>
                    <a:pt x="37" y="95"/>
                    <a:pt x="36" y="93"/>
                  </a:cubicBezTo>
                  <a:cubicBezTo>
                    <a:pt x="34" y="91"/>
                    <a:pt x="34" y="87"/>
                    <a:pt x="35" y="85"/>
                  </a:cubicBezTo>
                  <a:cubicBezTo>
                    <a:pt x="37" y="83"/>
                    <a:pt x="40" y="81"/>
                    <a:pt x="41" y="79"/>
                  </a:cubicBezTo>
                  <a:cubicBezTo>
                    <a:pt x="44" y="74"/>
                    <a:pt x="42" y="68"/>
                    <a:pt x="45" y="63"/>
                  </a:cubicBezTo>
                  <a:cubicBezTo>
                    <a:pt x="47" y="60"/>
                    <a:pt x="51" y="59"/>
                    <a:pt x="55" y="59"/>
                  </a:cubicBezTo>
                  <a:cubicBezTo>
                    <a:pt x="62" y="60"/>
                    <a:pt x="68" y="65"/>
                    <a:pt x="72" y="71"/>
                  </a:cubicBezTo>
                  <a:cubicBezTo>
                    <a:pt x="76" y="76"/>
                    <a:pt x="78" y="82"/>
                    <a:pt x="80" y="88"/>
                  </a:cubicBezTo>
                  <a:cubicBezTo>
                    <a:pt x="79" y="89"/>
                    <a:pt x="78" y="90"/>
                    <a:pt x="77" y="91"/>
                  </a:cubicBezTo>
                  <a:cubicBezTo>
                    <a:pt x="77" y="93"/>
                    <a:pt x="76" y="95"/>
                    <a:pt x="75" y="97"/>
                  </a:cubicBezTo>
                  <a:cubicBezTo>
                    <a:pt x="65" y="102"/>
                    <a:pt x="52" y="104"/>
                    <a:pt x="42" y="99"/>
                  </a:cubicBezTo>
                  <a:close/>
                  <a:moveTo>
                    <a:pt x="96" y="131"/>
                  </a:moveTo>
                  <a:cubicBezTo>
                    <a:pt x="101" y="142"/>
                    <a:pt x="103" y="155"/>
                    <a:pt x="98" y="165"/>
                  </a:cubicBezTo>
                  <a:cubicBezTo>
                    <a:pt x="96" y="168"/>
                    <a:pt x="94" y="170"/>
                    <a:pt x="92" y="171"/>
                  </a:cubicBezTo>
                  <a:cubicBezTo>
                    <a:pt x="89" y="172"/>
                    <a:pt x="86" y="173"/>
                    <a:pt x="84" y="171"/>
                  </a:cubicBezTo>
                  <a:cubicBezTo>
                    <a:pt x="81" y="170"/>
                    <a:pt x="80" y="167"/>
                    <a:pt x="78" y="165"/>
                  </a:cubicBezTo>
                  <a:cubicBezTo>
                    <a:pt x="73" y="162"/>
                    <a:pt x="67" y="164"/>
                    <a:pt x="62" y="161"/>
                  </a:cubicBezTo>
                  <a:cubicBezTo>
                    <a:pt x="59" y="159"/>
                    <a:pt x="58" y="156"/>
                    <a:pt x="58" y="152"/>
                  </a:cubicBezTo>
                  <a:cubicBezTo>
                    <a:pt x="59" y="145"/>
                    <a:pt x="64" y="138"/>
                    <a:pt x="70" y="134"/>
                  </a:cubicBezTo>
                  <a:cubicBezTo>
                    <a:pt x="75" y="130"/>
                    <a:pt x="81" y="128"/>
                    <a:pt x="87" y="127"/>
                  </a:cubicBezTo>
                  <a:cubicBezTo>
                    <a:pt x="89" y="128"/>
                    <a:pt x="90" y="129"/>
                    <a:pt x="92" y="130"/>
                  </a:cubicBezTo>
                  <a:cubicBezTo>
                    <a:pt x="93" y="130"/>
                    <a:pt x="94" y="131"/>
                    <a:pt x="96" y="131"/>
                  </a:cubicBezTo>
                  <a:close/>
                  <a:moveTo>
                    <a:pt x="131" y="111"/>
                  </a:moveTo>
                  <a:cubicBezTo>
                    <a:pt x="142" y="106"/>
                    <a:pt x="155" y="103"/>
                    <a:pt x="165" y="108"/>
                  </a:cubicBezTo>
                  <a:cubicBezTo>
                    <a:pt x="168" y="109"/>
                    <a:pt x="170" y="111"/>
                    <a:pt x="171" y="113"/>
                  </a:cubicBezTo>
                  <a:cubicBezTo>
                    <a:pt x="173" y="116"/>
                    <a:pt x="173" y="119"/>
                    <a:pt x="172" y="121"/>
                  </a:cubicBezTo>
                  <a:cubicBezTo>
                    <a:pt x="171" y="124"/>
                    <a:pt x="168" y="125"/>
                    <a:pt x="166" y="128"/>
                  </a:cubicBezTo>
                  <a:cubicBezTo>
                    <a:pt x="164" y="133"/>
                    <a:pt x="166" y="139"/>
                    <a:pt x="163" y="143"/>
                  </a:cubicBezTo>
                  <a:cubicBezTo>
                    <a:pt x="161" y="147"/>
                    <a:pt x="158" y="148"/>
                    <a:pt x="154" y="148"/>
                  </a:cubicBezTo>
                  <a:cubicBezTo>
                    <a:pt x="147" y="147"/>
                    <a:pt x="140" y="143"/>
                    <a:pt x="136" y="137"/>
                  </a:cubicBezTo>
                  <a:cubicBezTo>
                    <a:pt x="132" y="132"/>
                    <a:pt x="129" y="126"/>
                    <a:pt x="127" y="119"/>
                  </a:cubicBezTo>
                  <a:cubicBezTo>
                    <a:pt x="128" y="118"/>
                    <a:pt x="129" y="117"/>
                    <a:pt x="130" y="115"/>
                  </a:cubicBezTo>
                  <a:cubicBezTo>
                    <a:pt x="131" y="114"/>
                    <a:pt x="131" y="113"/>
                    <a:pt x="131" y="111"/>
                  </a:cubicBezTo>
                  <a:close/>
                  <a:moveTo>
                    <a:pt x="143" y="44"/>
                  </a:moveTo>
                  <a:cubicBezTo>
                    <a:pt x="147" y="46"/>
                    <a:pt x="148" y="50"/>
                    <a:pt x="148" y="53"/>
                  </a:cubicBezTo>
                  <a:cubicBezTo>
                    <a:pt x="147" y="61"/>
                    <a:pt x="143" y="67"/>
                    <a:pt x="137" y="72"/>
                  </a:cubicBezTo>
                  <a:cubicBezTo>
                    <a:pt x="132" y="76"/>
                    <a:pt x="126" y="78"/>
                    <a:pt x="120" y="80"/>
                  </a:cubicBezTo>
                  <a:cubicBezTo>
                    <a:pt x="119" y="79"/>
                    <a:pt x="117" y="78"/>
                    <a:pt x="115" y="77"/>
                  </a:cubicBezTo>
                  <a:cubicBezTo>
                    <a:pt x="114" y="76"/>
                    <a:pt x="112" y="76"/>
                    <a:pt x="111" y="75"/>
                  </a:cubicBezTo>
                  <a:cubicBezTo>
                    <a:pt x="106" y="65"/>
                    <a:pt x="103" y="52"/>
                    <a:pt x="108" y="42"/>
                  </a:cubicBezTo>
                  <a:cubicBezTo>
                    <a:pt x="109" y="40"/>
                    <a:pt x="111" y="37"/>
                    <a:pt x="113" y="36"/>
                  </a:cubicBezTo>
                  <a:cubicBezTo>
                    <a:pt x="116" y="34"/>
                    <a:pt x="119" y="34"/>
                    <a:pt x="121" y="35"/>
                  </a:cubicBezTo>
                  <a:cubicBezTo>
                    <a:pt x="124" y="37"/>
                    <a:pt x="125" y="39"/>
                    <a:pt x="128" y="41"/>
                  </a:cubicBezTo>
                  <a:cubicBezTo>
                    <a:pt x="133" y="44"/>
                    <a:pt x="139" y="41"/>
                    <a:pt x="143" y="4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7" name="Freeform 245"/>
            <p:cNvSpPr>
              <a:spLocks/>
            </p:cNvSpPr>
            <p:nvPr/>
          </p:nvSpPr>
          <p:spPr bwMode="auto">
            <a:xfrm>
              <a:off x="1649413" y="4357688"/>
              <a:ext cx="93663" cy="55563"/>
            </a:xfrm>
            <a:custGeom>
              <a:avLst/>
              <a:gdLst>
                <a:gd name="T0" fmla="*/ 10 w 25"/>
                <a:gd name="T1" fmla="*/ 3 h 15"/>
                <a:gd name="T2" fmla="*/ 0 w 25"/>
                <a:gd name="T3" fmla="*/ 13 h 15"/>
                <a:gd name="T4" fmla="*/ 15 w 25"/>
                <a:gd name="T5" fmla="*/ 14 h 15"/>
                <a:gd name="T6" fmla="*/ 24 w 25"/>
                <a:gd name="T7" fmla="*/ 7 h 15"/>
                <a:gd name="T8" fmla="*/ 19 w 25"/>
                <a:gd name="T9" fmla="*/ 0 h 15"/>
                <a:gd name="T10" fmla="*/ 10 w 25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5">
                  <a:moveTo>
                    <a:pt x="10" y="3"/>
                  </a:moveTo>
                  <a:cubicBezTo>
                    <a:pt x="6" y="6"/>
                    <a:pt x="2" y="10"/>
                    <a:pt x="0" y="13"/>
                  </a:cubicBezTo>
                  <a:cubicBezTo>
                    <a:pt x="0" y="13"/>
                    <a:pt x="10" y="15"/>
                    <a:pt x="15" y="14"/>
                  </a:cubicBezTo>
                  <a:cubicBezTo>
                    <a:pt x="19" y="13"/>
                    <a:pt x="23" y="11"/>
                    <a:pt x="24" y="7"/>
                  </a:cubicBezTo>
                  <a:cubicBezTo>
                    <a:pt x="25" y="4"/>
                    <a:pt x="22" y="1"/>
                    <a:pt x="19" y="0"/>
                  </a:cubicBezTo>
                  <a:cubicBezTo>
                    <a:pt x="15" y="0"/>
                    <a:pt x="13" y="1"/>
                    <a:pt x="1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8" name="Freeform 246"/>
            <p:cNvSpPr>
              <a:spLocks/>
            </p:cNvSpPr>
            <p:nvPr/>
          </p:nvSpPr>
          <p:spPr bwMode="auto">
            <a:xfrm>
              <a:off x="1492250" y="4730751"/>
              <a:ext cx="55563" cy="96838"/>
            </a:xfrm>
            <a:custGeom>
              <a:avLst/>
              <a:gdLst>
                <a:gd name="T0" fmla="*/ 8 w 15"/>
                <a:gd name="T1" fmla="*/ 25 h 26"/>
                <a:gd name="T2" fmla="*/ 15 w 15"/>
                <a:gd name="T3" fmla="*/ 19 h 26"/>
                <a:gd name="T4" fmla="*/ 12 w 15"/>
                <a:gd name="T5" fmla="*/ 10 h 26"/>
                <a:gd name="T6" fmla="*/ 2 w 15"/>
                <a:gd name="T7" fmla="*/ 0 h 26"/>
                <a:gd name="T8" fmla="*/ 1 w 15"/>
                <a:gd name="T9" fmla="*/ 15 h 26"/>
                <a:gd name="T10" fmla="*/ 8 w 15"/>
                <a:gd name="T1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25"/>
                  </a:moveTo>
                  <a:cubicBezTo>
                    <a:pt x="11" y="26"/>
                    <a:pt x="14" y="22"/>
                    <a:pt x="15" y="19"/>
                  </a:cubicBezTo>
                  <a:cubicBezTo>
                    <a:pt x="15" y="16"/>
                    <a:pt x="14" y="13"/>
                    <a:pt x="12" y="10"/>
                  </a:cubicBezTo>
                  <a:cubicBezTo>
                    <a:pt x="9" y="6"/>
                    <a:pt x="6" y="3"/>
                    <a:pt x="2" y="0"/>
                  </a:cubicBezTo>
                  <a:cubicBezTo>
                    <a:pt x="2" y="0"/>
                    <a:pt x="0" y="10"/>
                    <a:pt x="1" y="15"/>
                  </a:cubicBezTo>
                  <a:cubicBezTo>
                    <a:pt x="2" y="20"/>
                    <a:pt x="4" y="23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9" name="Freeform 247"/>
            <p:cNvSpPr>
              <a:spLocks/>
            </p:cNvSpPr>
            <p:nvPr/>
          </p:nvSpPr>
          <p:spPr bwMode="auto">
            <a:xfrm>
              <a:off x="1077913" y="4579938"/>
              <a:ext cx="98425" cy="52388"/>
            </a:xfrm>
            <a:custGeom>
              <a:avLst/>
              <a:gdLst>
                <a:gd name="T0" fmla="*/ 15 w 26"/>
                <a:gd name="T1" fmla="*/ 11 h 14"/>
                <a:gd name="T2" fmla="*/ 26 w 26"/>
                <a:gd name="T3" fmla="*/ 1 h 14"/>
                <a:gd name="T4" fmla="*/ 10 w 26"/>
                <a:gd name="T5" fmla="*/ 1 h 14"/>
                <a:gd name="T6" fmla="*/ 1 w 26"/>
                <a:gd name="T7" fmla="*/ 7 h 14"/>
                <a:gd name="T8" fmla="*/ 7 w 26"/>
                <a:gd name="T9" fmla="*/ 14 h 14"/>
                <a:gd name="T10" fmla="*/ 15 w 26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15" y="11"/>
                  </a:moveTo>
                  <a:cubicBezTo>
                    <a:pt x="19" y="9"/>
                    <a:pt x="23" y="5"/>
                    <a:pt x="26" y="1"/>
                  </a:cubicBezTo>
                  <a:cubicBezTo>
                    <a:pt x="26" y="1"/>
                    <a:pt x="16" y="0"/>
                    <a:pt x="10" y="1"/>
                  </a:cubicBezTo>
                  <a:cubicBezTo>
                    <a:pt x="6" y="2"/>
                    <a:pt x="2" y="3"/>
                    <a:pt x="1" y="7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10" y="14"/>
                    <a:pt x="13" y="13"/>
                    <a:pt x="1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0" name="Freeform 248"/>
            <p:cNvSpPr>
              <a:spLocks noEditPoints="1"/>
            </p:cNvSpPr>
            <p:nvPr/>
          </p:nvSpPr>
          <p:spPr bwMode="auto">
            <a:xfrm>
              <a:off x="4375150" y="4937126"/>
              <a:ext cx="712788" cy="720725"/>
            </a:xfrm>
            <a:custGeom>
              <a:avLst/>
              <a:gdLst>
                <a:gd name="T0" fmla="*/ 119 w 190"/>
                <a:gd name="T1" fmla="*/ 87 h 191"/>
                <a:gd name="T2" fmla="*/ 158 w 190"/>
                <a:gd name="T3" fmla="*/ 36 h 191"/>
                <a:gd name="T4" fmla="*/ 108 w 190"/>
                <a:gd name="T5" fmla="*/ 2 h 191"/>
                <a:gd name="T6" fmla="*/ 86 w 190"/>
                <a:gd name="T7" fmla="*/ 71 h 191"/>
                <a:gd name="T8" fmla="*/ 36 w 190"/>
                <a:gd name="T9" fmla="*/ 31 h 191"/>
                <a:gd name="T10" fmla="*/ 2 w 190"/>
                <a:gd name="T11" fmla="*/ 81 h 191"/>
                <a:gd name="T12" fmla="*/ 70 w 190"/>
                <a:gd name="T13" fmla="*/ 104 h 191"/>
                <a:gd name="T14" fmla="*/ 32 w 190"/>
                <a:gd name="T15" fmla="*/ 158 h 191"/>
                <a:gd name="T16" fmla="*/ 84 w 190"/>
                <a:gd name="T17" fmla="*/ 189 h 191"/>
                <a:gd name="T18" fmla="*/ 103 w 190"/>
                <a:gd name="T19" fmla="*/ 120 h 191"/>
                <a:gd name="T20" fmla="*/ 157 w 190"/>
                <a:gd name="T21" fmla="*/ 158 h 191"/>
                <a:gd name="T22" fmla="*/ 188 w 190"/>
                <a:gd name="T23" fmla="*/ 106 h 191"/>
                <a:gd name="T24" fmla="*/ 120 w 190"/>
                <a:gd name="T25" fmla="*/ 101 h 191"/>
                <a:gd name="T26" fmla="*/ 142 w 190"/>
                <a:gd name="T27" fmla="*/ 111 h 191"/>
                <a:gd name="T28" fmla="*/ 118 w 190"/>
                <a:gd name="T29" fmla="*/ 108 h 191"/>
                <a:gd name="T30" fmla="*/ 104 w 190"/>
                <a:gd name="T31" fmla="*/ 71 h 191"/>
                <a:gd name="T32" fmla="*/ 106 w 190"/>
                <a:gd name="T33" fmla="*/ 49 h 191"/>
                <a:gd name="T34" fmla="*/ 113 w 190"/>
                <a:gd name="T35" fmla="*/ 59 h 191"/>
                <a:gd name="T36" fmla="*/ 96 w 190"/>
                <a:gd name="T37" fmla="*/ 38 h 191"/>
                <a:gd name="T38" fmla="*/ 114 w 190"/>
                <a:gd name="T39" fmla="*/ 37 h 191"/>
                <a:gd name="T40" fmla="*/ 123 w 190"/>
                <a:gd name="T41" fmla="*/ 65 h 191"/>
                <a:gd name="T42" fmla="*/ 117 w 190"/>
                <a:gd name="T43" fmla="*/ 47 h 191"/>
                <a:gd name="T44" fmla="*/ 98 w 190"/>
                <a:gd name="T45" fmla="*/ 67 h 191"/>
                <a:gd name="T46" fmla="*/ 86 w 190"/>
                <a:gd name="T47" fmla="*/ 120 h 191"/>
                <a:gd name="T48" fmla="*/ 87 w 190"/>
                <a:gd name="T49" fmla="*/ 129 h 191"/>
                <a:gd name="T50" fmla="*/ 76 w 190"/>
                <a:gd name="T51" fmla="*/ 140 h 191"/>
                <a:gd name="T52" fmla="*/ 82 w 190"/>
                <a:gd name="T53" fmla="*/ 118 h 191"/>
                <a:gd name="T54" fmla="*/ 69 w 190"/>
                <a:gd name="T55" fmla="*/ 89 h 191"/>
                <a:gd name="T56" fmla="*/ 47 w 190"/>
                <a:gd name="T57" fmla="*/ 80 h 191"/>
                <a:gd name="T58" fmla="*/ 72 w 190"/>
                <a:gd name="T59" fmla="*/ 83 h 191"/>
                <a:gd name="T60" fmla="*/ 32 w 190"/>
                <a:gd name="T61" fmla="*/ 88 h 191"/>
                <a:gd name="T62" fmla="*/ 40 w 190"/>
                <a:gd name="T63" fmla="*/ 61 h 191"/>
                <a:gd name="T64" fmla="*/ 71 w 190"/>
                <a:gd name="T65" fmla="*/ 79 h 191"/>
                <a:gd name="T66" fmla="*/ 45 w 190"/>
                <a:gd name="T67" fmla="*/ 84 h 191"/>
                <a:gd name="T68" fmla="*/ 38 w 190"/>
                <a:gd name="T69" fmla="*/ 93 h 191"/>
                <a:gd name="T70" fmla="*/ 82 w 190"/>
                <a:gd name="T71" fmla="*/ 159 h 191"/>
                <a:gd name="T72" fmla="*/ 57 w 190"/>
                <a:gd name="T73" fmla="*/ 144 h 191"/>
                <a:gd name="T74" fmla="*/ 73 w 190"/>
                <a:gd name="T75" fmla="*/ 129 h 191"/>
                <a:gd name="T76" fmla="*/ 90 w 190"/>
                <a:gd name="T77" fmla="*/ 133 h 191"/>
                <a:gd name="T78" fmla="*/ 89 w 190"/>
                <a:gd name="T79" fmla="*/ 113 h 191"/>
                <a:gd name="T80" fmla="*/ 114 w 190"/>
                <a:gd name="T81" fmla="*/ 102 h 191"/>
                <a:gd name="T82" fmla="*/ 153 w 190"/>
                <a:gd name="T83" fmla="*/ 114 h 191"/>
                <a:gd name="T84" fmla="*/ 126 w 190"/>
                <a:gd name="T85" fmla="*/ 125 h 191"/>
                <a:gd name="T86" fmla="*/ 142 w 190"/>
                <a:gd name="T87" fmla="*/ 118 h 191"/>
                <a:gd name="T88" fmla="*/ 125 w 190"/>
                <a:gd name="T89" fmla="*/ 99 h 191"/>
                <a:gd name="T90" fmla="*/ 158 w 190"/>
                <a:gd name="T91" fmla="*/ 10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" h="191">
                  <a:moveTo>
                    <a:pt x="186" y="91"/>
                  </a:moveTo>
                  <a:cubicBezTo>
                    <a:pt x="183" y="87"/>
                    <a:pt x="178" y="84"/>
                    <a:pt x="173" y="82"/>
                  </a:cubicBezTo>
                  <a:cubicBezTo>
                    <a:pt x="156" y="74"/>
                    <a:pt x="137" y="79"/>
                    <a:pt x="119" y="87"/>
                  </a:cubicBezTo>
                  <a:cubicBezTo>
                    <a:pt x="119" y="85"/>
                    <a:pt x="118" y="84"/>
                    <a:pt x="117" y="82"/>
                  </a:cubicBezTo>
                  <a:cubicBezTo>
                    <a:pt x="125" y="79"/>
                    <a:pt x="132" y="75"/>
                    <a:pt x="139" y="70"/>
                  </a:cubicBezTo>
                  <a:cubicBezTo>
                    <a:pt x="149" y="61"/>
                    <a:pt x="157" y="49"/>
                    <a:pt x="158" y="36"/>
                  </a:cubicBezTo>
                  <a:cubicBezTo>
                    <a:pt x="159" y="28"/>
                    <a:pt x="155" y="22"/>
                    <a:pt x="149" y="18"/>
                  </a:cubicBezTo>
                  <a:cubicBezTo>
                    <a:pt x="140" y="13"/>
                    <a:pt x="129" y="17"/>
                    <a:pt x="120" y="13"/>
                  </a:cubicBezTo>
                  <a:cubicBezTo>
                    <a:pt x="115" y="10"/>
                    <a:pt x="112" y="5"/>
                    <a:pt x="108" y="2"/>
                  </a:cubicBezTo>
                  <a:cubicBezTo>
                    <a:pt x="103" y="0"/>
                    <a:pt x="97" y="1"/>
                    <a:pt x="92" y="4"/>
                  </a:cubicBezTo>
                  <a:cubicBezTo>
                    <a:pt x="88" y="6"/>
                    <a:pt x="85" y="11"/>
                    <a:pt x="82" y="15"/>
                  </a:cubicBezTo>
                  <a:cubicBezTo>
                    <a:pt x="74" y="33"/>
                    <a:pt x="78" y="53"/>
                    <a:pt x="86" y="71"/>
                  </a:cubicBezTo>
                  <a:cubicBezTo>
                    <a:pt x="85" y="72"/>
                    <a:pt x="83" y="72"/>
                    <a:pt x="82" y="73"/>
                  </a:cubicBezTo>
                  <a:cubicBezTo>
                    <a:pt x="79" y="65"/>
                    <a:pt x="75" y="57"/>
                    <a:pt x="70" y="50"/>
                  </a:cubicBezTo>
                  <a:cubicBezTo>
                    <a:pt x="61" y="40"/>
                    <a:pt x="49" y="32"/>
                    <a:pt x="36" y="31"/>
                  </a:cubicBezTo>
                  <a:cubicBezTo>
                    <a:pt x="28" y="30"/>
                    <a:pt x="22" y="33"/>
                    <a:pt x="18" y="40"/>
                  </a:cubicBezTo>
                  <a:cubicBezTo>
                    <a:pt x="13" y="49"/>
                    <a:pt x="17" y="60"/>
                    <a:pt x="12" y="69"/>
                  </a:cubicBezTo>
                  <a:cubicBezTo>
                    <a:pt x="10" y="74"/>
                    <a:pt x="4" y="76"/>
                    <a:pt x="2" y="81"/>
                  </a:cubicBezTo>
                  <a:cubicBezTo>
                    <a:pt x="0" y="86"/>
                    <a:pt x="0" y="92"/>
                    <a:pt x="3" y="96"/>
                  </a:cubicBezTo>
                  <a:cubicBezTo>
                    <a:pt x="6" y="101"/>
                    <a:pt x="10" y="104"/>
                    <a:pt x="15" y="106"/>
                  </a:cubicBezTo>
                  <a:cubicBezTo>
                    <a:pt x="32" y="115"/>
                    <a:pt x="52" y="111"/>
                    <a:pt x="70" y="104"/>
                  </a:cubicBezTo>
                  <a:cubicBezTo>
                    <a:pt x="71" y="105"/>
                    <a:pt x="72" y="107"/>
                    <a:pt x="73" y="109"/>
                  </a:cubicBezTo>
                  <a:cubicBezTo>
                    <a:pt x="64" y="112"/>
                    <a:pt x="56" y="116"/>
                    <a:pt x="50" y="122"/>
                  </a:cubicBezTo>
                  <a:cubicBezTo>
                    <a:pt x="40" y="132"/>
                    <a:pt x="32" y="144"/>
                    <a:pt x="32" y="158"/>
                  </a:cubicBezTo>
                  <a:cubicBezTo>
                    <a:pt x="32" y="165"/>
                    <a:pt x="35" y="171"/>
                    <a:pt x="42" y="175"/>
                  </a:cubicBezTo>
                  <a:cubicBezTo>
                    <a:pt x="51" y="180"/>
                    <a:pt x="62" y="175"/>
                    <a:pt x="71" y="179"/>
                  </a:cubicBezTo>
                  <a:cubicBezTo>
                    <a:pt x="76" y="181"/>
                    <a:pt x="79" y="186"/>
                    <a:pt x="84" y="189"/>
                  </a:cubicBezTo>
                  <a:cubicBezTo>
                    <a:pt x="89" y="191"/>
                    <a:pt x="94" y="190"/>
                    <a:pt x="99" y="187"/>
                  </a:cubicBezTo>
                  <a:cubicBezTo>
                    <a:pt x="103" y="184"/>
                    <a:pt x="106" y="179"/>
                    <a:pt x="108" y="174"/>
                  </a:cubicBezTo>
                  <a:cubicBezTo>
                    <a:pt x="116" y="157"/>
                    <a:pt x="111" y="137"/>
                    <a:pt x="103" y="120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11" y="126"/>
                    <a:pt x="116" y="134"/>
                    <a:pt x="121" y="141"/>
                  </a:cubicBezTo>
                  <a:cubicBezTo>
                    <a:pt x="131" y="151"/>
                    <a:pt x="143" y="158"/>
                    <a:pt x="157" y="158"/>
                  </a:cubicBezTo>
                  <a:cubicBezTo>
                    <a:pt x="164" y="159"/>
                    <a:pt x="170" y="155"/>
                    <a:pt x="174" y="148"/>
                  </a:cubicBezTo>
                  <a:cubicBezTo>
                    <a:pt x="179" y="139"/>
                    <a:pt x="174" y="128"/>
                    <a:pt x="178" y="119"/>
                  </a:cubicBezTo>
                  <a:cubicBezTo>
                    <a:pt x="180" y="114"/>
                    <a:pt x="185" y="111"/>
                    <a:pt x="188" y="106"/>
                  </a:cubicBezTo>
                  <a:cubicBezTo>
                    <a:pt x="190" y="101"/>
                    <a:pt x="189" y="96"/>
                    <a:pt x="186" y="91"/>
                  </a:cubicBezTo>
                  <a:close/>
                  <a:moveTo>
                    <a:pt x="119" y="105"/>
                  </a:moveTo>
                  <a:cubicBezTo>
                    <a:pt x="120" y="104"/>
                    <a:pt x="120" y="102"/>
                    <a:pt x="120" y="101"/>
                  </a:cubicBezTo>
                  <a:cubicBezTo>
                    <a:pt x="123" y="102"/>
                    <a:pt x="126" y="102"/>
                    <a:pt x="129" y="103"/>
                  </a:cubicBezTo>
                  <a:cubicBezTo>
                    <a:pt x="132" y="103"/>
                    <a:pt x="136" y="104"/>
                    <a:pt x="140" y="107"/>
                  </a:cubicBezTo>
                  <a:cubicBezTo>
                    <a:pt x="141" y="108"/>
                    <a:pt x="142" y="109"/>
                    <a:pt x="142" y="111"/>
                  </a:cubicBezTo>
                  <a:cubicBezTo>
                    <a:pt x="143" y="112"/>
                    <a:pt x="142" y="114"/>
                    <a:pt x="140" y="114"/>
                  </a:cubicBezTo>
                  <a:cubicBezTo>
                    <a:pt x="137" y="116"/>
                    <a:pt x="133" y="115"/>
                    <a:pt x="130" y="114"/>
                  </a:cubicBezTo>
                  <a:cubicBezTo>
                    <a:pt x="126" y="112"/>
                    <a:pt x="122" y="110"/>
                    <a:pt x="118" y="108"/>
                  </a:cubicBezTo>
                  <a:cubicBezTo>
                    <a:pt x="118" y="107"/>
                    <a:pt x="119" y="106"/>
                    <a:pt x="119" y="105"/>
                  </a:cubicBezTo>
                  <a:close/>
                  <a:moveTo>
                    <a:pt x="107" y="73"/>
                  </a:moveTo>
                  <a:cubicBezTo>
                    <a:pt x="106" y="72"/>
                    <a:pt x="105" y="72"/>
                    <a:pt x="104" y="71"/>
                  </a:cubicBezTo>
                  <a:cubicBezTo>
                    <a:pt x="103" y="71"/>
                    <a:pt x="102" y="71"/>
                    <a:pt x="101" y="70"/>
                  </a:cubicBezTo>
                  <a:cubicBezTo>
                    <a:pt x="101" y="67"/>
                    <a:pt x="101" y="64"/>
                    <a:pt x="102" y="60"/>
                  </a:cubicBezTo>
                  <a:cubicBezTo>
                    <a:pt x="103" y="57"/>
                    <a:pt x="104" y="53"/>
                    <a:pt x="106" y="49"/>
                  </a:cubicBezTo>
                  <a:cubicBezTo>
                    <a:pt x="107" y="48"/>
                    <a:pt x="108" y="47"/>
                    <a:pt x="110" y="47"/>
                  </a:cubicBezTo>
                  <a:cubicBezTo>
                    <a:pt x="112" y="46"/>
                    <a:pt x="113" y="47"/>
                    <a:pt x="114" y="49"/>
                  </a:cubicBezTo>
                  <a:cubicBezTo>
                    <a:pt x="116" y="52"/>
                    <a:pt x="114" y="56"/>
                    <a:pt x="113" y="59"/>
                  </a:cubicBezTo>
                  <a:cubicBezTo>
                    <a:pt x="112" y="64"/>
                    <a:pt x="110" y="68"/>
                    <a:pt x="107" y="72"/>
                  </a:cubicBezTo>
                  <a:cubicBezTo>
                    <a:pt x="107" y="72"/>
                    <a:pt x="107" y="72"/>
                    <a:pt x="107" y="73"/>
                  </a:cubicBezTo>
                  <a:close/>
                  <a:moveTo>
                    <a:pt x="96" y="38"/>
                  </a:moveTo>
                  <a:cubicBezTo>
                    <a:pt x="97" y="36"/>
                    <a:pt x="98" y="34"/>
                    <a:pt x="100" y="33"/>
                  </a:cubicBezTo>
                  <a:cubicBezTo>
                    <a:pt x="103" y="31"/>
                    <a:pt x="106" y="31"/>
                    <a:pt x="108" y="32"/>
                  </a:cubicBezTo>
                  <a:cubicBezTo>
                    <a:pt x="110" y="33"/>
                    <a:pt x="112" y="36"/>
                    <a:pt x="114" y="37"/>
                  </a:cubicBezTo>
                  <a:cubicBezTo>
                    <a:pt x="118" y="39"/>
                    <a:pt x="124" y="37"/>
                    <a:pt x="128" y="40"/>
                  </a:cubicBezTo>
                  <a:cubicBezTo>
                    <a:pt x="131" y="42"/>
                    <a:pt x="133" y="45"/>
                    <a:pt x="132" y="48"/>
                  </a:cubicBezTo>
                  <a:cubicBezTo>
                    <a:pt x="132" y="55"/>
                    <a:pt x="128" y="61"/>
                    <a:pt x="123" y="65"/>
                  </a:cubicBezTo>
                  <a:cubicBezTo>
                    <a:pt x="120" y="68"/>
                    <a:pt x="115" y="70"/>
                    <a:pt x="111" y="71"/>
                  </a:cubicBezTo>
                  <a:cubicBezTo>
                    <a:pt x="113" y="68"/>
                    <a:pt x="115" y="64"/>
                    <a:pt x="116" y="60"/>
                  </a:cubicBezTo>
                  <a:cubicBezTo>
                    <a:pt x="118" y="56"/>
                    <a:pt x="119" y="52"/>
                    <a:pt x="117" y="47"/>
                  </a:cubicBezTo>
                  <a:cubicBezTo>
                    <a:pt x="115" y="44"/>
                    <a:pt x="111" y="42"/>
                    <a:pt x="107" y="44"/>
                  </a:cubicBezTo>
                  <a:cubicBezTo>
                    <a:pt x="103" y="47"/>
                    <a:pt x="101" y="52"/>
                    <a:pt x="100" y="56"/>
                  </a:cubicBezTo>
                  <a:cubicBezTo>
                    <a:pt x="99" y="59"/>
                    <a:pt x="98" y="63"/>
                    <a:pt x="98" y="67"/>
                  </a:cubicBezTo>
                  <a:cubicBezTo>
                    <a:pt x="94" y="58"/>
                    <a:pt x="91" y="47"/>
                    <a:pt x="96" y="38"/>
                  </a:cubicBezTo>
                  <a:close/>
                  <a:moveTo>
                    <a:pt x="82" y="118"/>
                  </a:moveTo>
                  <a:cubicBezTo>
                    <a:pt x="83" y="119"/>
                    <a:pt x="84" y="119"/>
                    <a:pt x="86" y="120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1"/>
                    <a:pt x="89" y="121"/>
                    <a:pt x="89" y="121"/>
                  </a:cubicBezTo>
                  <a:cubicBezTo>
                    <a:pt x="88" y="124"/>
                    <a:pt x="88" y="126"/>
                    <a:pt x="87" y="129"/>
                  </a:cubicBezTo>
                  <a:cubicBezTo>
                    <a:pt x="87" y="132"/>
                    <a:pt x="86" y="136"/>
                    <a:pt x="83" y="140"/>
                  </a:cubicBezTo>
                  <a:cubicBezTo>
                    <a:pt x="82" y="141"/>
                    <a:pt x="81" y="142"/>
                    <a:pt x="79" y="143"/>
                  </a:cubicBezTo>
                  <a:cubicBezTo>
                    <a:pt x="78" y="143"/>
                    <a:pt x="76" y="142"/>
                    <a:pt x="76" y="140"/>
                  </a:cubicBezTo>
                  <a:cubicBezTo>
                    <a:pt x="74" y="137"/>
                    <a:pt x="75" y="133"/>
                    <a:pt x="76" y="130"/>
                  </a:cubicBezTo>
                  <a:cubicBezTo>
                    <a:pt x="78" y="126"/>
                    <a:pt x="80" y="122"/>
                    <a:pt x="82" y="118"/>
                  </a:cubicBezTo>
                  <a:cubicBezTo>
                    <a:pt x="82" y="118"/>
                    <a:pt x="82" y="118"/>
                    <a:pt x="82" y="118"/>
                  </a:cubicBezTo>
                  <a:close/>
                  <a:moveTo>
                    <a:pt x="71" y="86"/>
                  </a:moveTo>
                  <a:cubicBezTo>
                    <a:pt x="70" y="87"/>
                    <a:pt x="70" y="88"/>
                    <a:pt x="70" y="89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7" y="89"/>
                    <a:pt x="64" y="89"/>
                    <a:pt x="61" y="88"/>
                  </a:cubicBezTo>
                  <a:cubicBezTo>
                    <a:pt x="57" y="87"/>
                    <a:pt x="53" y="86"/>
                    <a:pt x="50" y="84"/>
                  </a:cubicBezTo>
                  <a:cubicBezTo>
                    <a:pt x="49" y="83"/>
                    <a:pt x="47" y="82"/>
                    <a:pt x="47" y="80"/>
                  </a:cubicBezTo>
                  <a:cubicBezTo>
                    <a:pt x="47" y="79"/>
                    <a:pt x="48" y="77"/>
                    <a:pt x="49" y="76"/>
                  </a:cubicBezTo>
                  <a:cubicBezTo>
                    <a:pt x="52" y="74"/>
                    <a:pt x="57" y="76"/>
                    <a:pt x="60" y="77"/>
                  </a:cubicBezTo>
                  <a:cubicBezTo>
                    <a:pt x="64" y="79"/>
                    <a:pt x="68" y="81"/>
                    <a:pt x="72" y="83"/>
                  </a:cubicBezTo>
                  <a:cubicBezTo>
                    <a:pt x="72" y="84"/>
                    <a:pt x="71" y="85"/>
                    <a:pt x="71" y="86"/>
                  </a:cubicBezTo>
                  <a:close/>
                  <a:moveTo>
                    <a:pt x="38" y="93"/>
                  </a:moveTo>
                  <a:cubicBezTo>
                    <a:pt x="36" y="92"/>
                    <a:pt x="33" y="91"/>
                    <a:pt x="32" y="88"/>
                  </a:cubicBezTo>
                  <a:cubicBezTo>
                    <a:pt x="31" y="86"/>
                    <a:pt x="31" y="83"/>
                    <a:pt x="32" y="81"/>
                  </a:cubicBezTo>
                  <a:cubicBezTo>
                    <a:pt x="33" y="79"/>
                    <a:pt x="35" y="77"/>
                    <a:pt x="37" y="75"/>
                  </a:cubicBezTo>
                  <a:cubicBezTo>
                    <a:pt x="39" y="71"/>
                    <a:pt x="37" y="65"/>
                    <a:pt x="40" y="61"/>
                  </a:cubicBezTo>
                  <a:cubicBezTo>
                    <a:pt x="41" y="58"/>
                    <a:pt x="44" y="56"/>
                    <a:pt x="48" y="57"/>
                  </a:cubicBezTo>
                  <a:cubicBezTo>
                    <a:pt x="55" y="57"/>
                    <a:pt x="61" y="61"/>
                    <a:pt x="65" y="66"/>
                  </a:cubicBezTo>
                  <a:cubicBezTo>
                    <a:pt x="68" y="70"/>
                    <a:pt x="70" y="74"/>
                    <a:pt x="71" y="79"/>
                  </a:cubicBezTo>
                  <a:cubicBezTo>
                    <a:pt x="68" y="77"/>
                    <a:pt x="65" y="75"/>
                    <a:pt x="61" y="74"/>
                  </a:cubicBezTo>
                  <a:cubicBezTo>
                    <a:pt x="57" y="73"/>
                    <a:pt x="52" y="71"/>
                    <a:pt x="48" y="73"/>
                  </a:cubicBezTo>
                  <a:cubicBezTo>
                    <a:pt x="44" y="75"/>
                    <a:pt x="43" y="80"/>
                    <a:pt x="45" y="84"/>
                  </a:cubicBezTo>
                  <a:cubicBezTo>
                    <a:pt x="48" y="87"/>
                    <a:pt x="52" y="89"/>
                    <a:pt x="57" y="90"/>
                  </a:cubicBezTo>
                  <a:cubicBezTo>
                    <a:pt x="59" y="91"/>
                    <a:pt x="62" y="92"/>
                    <a:pt x="65" y="92"/>
                  </a:cubicBezTo>
                  <a:cubicBezTo>
                    <a:pt x="56" y="96"/>
                    <a:pt x="46" y="97"/>
                    <a:pt x="38" y="93"/>
                  </a:cubicBezTo>
                  <a:close/>
                  <a:moveTo>
                    <a:pt x="94" y="152"/>
                  </a:moveTo>
                  <a:cubicBezTo>
                    <a:pt x="93" y="154"/>
                    <a:pt x="92" y="157"/>
                    <a:pt x="90" y="158"/>
                  </a:cubicBezTo>
                  <a:cubicBezTo>
                    <a:pt x="87" y="160"/>
                    <a:pt x="85" y="160"/>
                    <a:pt x="82" y="159"/>
                  </a:cubicBezTo>
                  <a:cubicBezTo>
                    <a:pt x="80" y="158"/>
                    <a:pt x="78" y="155"/>
                    <a:pt x="76" y="154"/>
                  </a:cubicBezTo>
                  <a:cubicBezTo>
                    <a:pt x="71" y="152"/>
                    <a:pt x="66" y="155"/>
                    <a:pt x="62" y="152"/>
                  </a:cubicBezTo>
                  <a:cubicBezTo>
                    <a:pt x="58" y="151"/>
                    <a:pt x="57" y="148"/>
                    <a:pt x="57" y="144"/>
                  </a:cubicBezTo>
                  <a:cubicBezTo>
                    <a:pt x="57" y="137"/>
                    <a:pt x="61" y="131"/>
                    <a:pt x="66" y="127"/>
                  </a:cubicBezTo>
                  <a:cubicBezTo>
                    <a:pt x="69" y="124"/>
                    <a:pt x="73" y="121"/>
                    <a:pt x="77" y="120"/>
                  </a:cubicBezTo>
                  <a:cubicBezTo>
                    <a:pt x="76" y="123"/>
                    <a:pt x="74" y="126"/>
                    <a:pt x="73" y="129"/>
                  </a:cubicBezTo>
                  <a:cubicBezTo>
                    <a:pt x="72" y="133"/>
                    <a:pt x="70" y="138"/>
                    <a:pt x="73" y="142"/>
                  </a:cubicBezTo>
                  <a:cubicBezTo>
                    <a:pt x="75" y="145"/>
                    <a:pt x="79" y="147"/>
                    <a:pt x="83" y="145"/>
                  </a:cubicBezTo>
                  <a:cubicBezTo>
                    <a:pt x="87" y="142"/>
                    <a:pt x="88" y="137"/>
                    <a:pt x="90" y="133"/>
                  </a:cubicBezTo>
                  <a:cubicBezTo>
                    <a:pt x="90" y="131"/>
                    <a:pt x="91" y="128"/>
                    <a:pt x="91" y="125"/>
                  </a:cubicBezTo>
                  <a:cubicBezTo>
                    <a:pt x="96" y="134"/>
                    <a:pt x="98" y="144"/>
                    <a:pt x="94" y="152"/>
                  </a:cubicBezTo>
                  <a:close/>
                  <a:moveTo>
                    <a:pt x="89" y="113"/>
                  </a:moveTo>
                  <a:cubicBezTo>
                    <a:pt x="79" y="109"/>
                    <a:pt x="75" y="98"/>
                    <a:pt x="78" y="88"/>
                  </a:cubicBezTo>
                  <a:cubicBezTo>
                    <a:pt x="82" y="79"/>
                    <a:pt x="93" y="74"/>
                    <a:pt x="103" y="77"/>
                  </a:cubicBezTo>
                  <a:cubicBezTo>
                    <a:pt x="112" y="81"/>
                    <a:pt x="117" y="92"/>
                    <a:pt x="114" y="102"/>
                  </a:cubicBezTo>
                  <a:cubicBezTo>
                    <a:pt x="110" y="112"/>
                    <a:pt x="99" y="117"/>
                    <a:pt x="89" y="113"/>
                  </a:cubicBezTo>
                  <a:close/>
                  <a:moveTo>
                    <a:pt x="158" y="108"/>
                  </a:moveTo>
                  <a:cubicBezTo>
                    <a:pt x="157" y="110"/>
                    <a:pt x="154" y="112"/>
                    <a:pt x="153" y="114"/>
                  </a:cubicBezTo>
                  <a:cubicBezTo>
                    <a:pt x="151" y="119"/>
                    <a:pt x="154" y="124"/>
                    <a:pt x="151" y="128"/>
                  </a:cubicBezTo>
                  <a:cubicBezTo>
                    <a:pt x="150" y="132"/>
                    <a:pt x="147" y="133"/>
                    <a:pt x="143" y="133"/>
                  </a:cubicBezTo>
                  <a:cubicBezTo>
                    <a:pt x="136" y="133"/>
                    <a:pt x="130" y="129"/>
                    <a:pt x="126" y="125"/>
                  </a:cubicBezTo>
                  <a:cubicBezTo>
                    <a:pt x="122" y="121"/>
                    <a:pt x="120" y="117"/>
                    <a:pt x="118" y="112"/>
                  </a:cubicBezTo>
                  <a:cubicBezTo>
                    <a:pt x="122" y="114"/>
                    <a:pt x="125" y="115"/>
                    <a:pt x="129" y="117"/>
                  </a:cubicBezTo>
                  <a:cubicBezTo>
                    <a:pt x="133" y="118"/>
                    <a:pt x="138" y="120"/>
                    <a:pt x="142" y="118"/>
                  </a:cubicBezTo>
                  <a:cubicBezTo>
                    <a:pt x="145" y="115"/>
                    <a:pt x="147" y="111"/>
                    <a:pt x="145" y="107"/>
                  </a:cubicBezTo>
                  <a:cubicBezTo>
                    <a:pt x="142" y="103"/>
                    <a:pt x="137" y="102"/>
                    <a:pt x="133" y="100"/>
                  </a:cubicBezTo>
                  <a:cubicBezTo>
                    <a:pt x="130" y="100"/>
                    <a:pt x="128" y="99"/>
                    <a:pt x="125" y="99"/>
                  </a:cubicBezTo>
                  <a:cubicBezTo>
                    <a:pt x="133" y="94"/>
                    <a:pt x="143" y="92"/>
                    <a:pt x="151" y="96"/>
                  </a:cubicBezTo>
                  <a:cubicBezTo>
                    <a:pt x="153" y="97"/>
                    <a:pt x="156" y="98"/>
                    <a:pt x="157" y="101"/>
                  </a:cubicBezTo>
                  <a:cubicBezTo>
                    <a:pt x="159" y="103"/>
                    <a:pt x="159" y="106"/>
                    <a:pt x="158" y="10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1" name="Freeform 249"/>
            <p:cNvSpPr>
              <a:spLocks/>
            </p:cNvSpPr>
            <p:nvPr/>
          </p:nvSpPr>
          <p:spPr bwMode="auto">
            <a:xfrm>
              <a:off x="4691063" y="5246688"/>
              <a:ext cx="93663" cy="93663"/>
            </a:xfrm>
            <a:custGeom>
              <a:avLst/>
              <a:gdLst>
                <a:gd name="T0" fmla="*/ 8 w 25"/>
                <a:gd name="T1" fmla="*/ 3 h 25"/>
                <a:gd name="T2" fmla="*/ 3 w 25"/>
                <a:gd name="T3" fmla="*/ 17 h 25"/>
                <a:gd name="T4" fmla="*/ 17 w 25"/>
                <a:gd name="T5" fmla="*/ 22 h 25"/>
                <a:gd name="T6" fmla="*/ 22 w 25"/>
                <a:gd name="T7" fmla="*/ 8 h 25"/>
                <a:gd name="T8" fmla="*/ 8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8" y="3"/>
                  </a:moveTo>
                  <a:cubicBezTo>
                    <a:pt x="3" y="5"/>
                    <a:pt x="0" y="12"/>
                    <a:pt x="3" y="17"/>
                  </a:cubicBezTo>
                  <a:cubicBezTo>
                    <a:pt x="5" y="22"/>
                    <a:pt x="11" y="25"/>
                    <a:pt x="17" y="22"/>
                  </a:cubicBezTo>
                  <a:cubicBezTo>
                    <a:pt x="22" y="20"/>
                    <a:pt x="25" y="14"/>
                    <a:pt x="22" y="8"/>
                  </a:cubicBezTo>
                  <a:cubicBezTo>
                    <a:pt x="20" y="3"/>
                    <a:pt x="13" y="0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2" name="Freeform 250"/>
            <p:cNvSpPr>
              <a:spLocks noEditPoints="1"/>
            </p:cNvSpPr>
            <p:nvPr/>
          </p:nvSpPr>
          <p:spPr bwMode="auto">
            <a:xfrm>
              <a:off x="4105275" y="5759451"/>
              <a:ext cx="401638" cy="406400"/>
            </a:xfrm>
            <a:custGeom>
              <a:avLst/>
              <a:gdLst>
                <a:gd name="T0" fmla="*/ 83 w 107"/>
                <a:gd name="T1" fmla="*/ 33 h 108"/>
                <a:gd name="T2" fmla="*/ 85 w 107"/>
                <a:gd name="T3" fmla="*/ 14 h 108"/>
                <a:gd name="T4" fmla="*/ 60 w 107"/>
                <a:gd name="T5" fmla="*/ 18 h 108"/>
                <a:gd name="T6" fmla="*/ 47 w 107"/>
                <a:gd name="T7" fmla="*/ 2 h 108"/>
                <a:gd name="T8" fmla="*/ 32 w 107"/>
                <a:gd name="T9" fmla="*/ 23 h 108"/>
                <a:gd name="T10" fmla="*/ 16 w 107"/>
                <a:gd name="T11" fmla="*/ 20 h 108"/>
                <a:gd name="T12" fmla="*/ 18 w 107"/>
                <a:gd name="T13" fmla="*/ 47 h 108"/>
                <a:gd name="T14" fmla="*/ 2 w 107"/>
                <a:gd name="T15" fmla="*/ 57 h 108"/>
                <a:gd name="T16" fmla="*/ 23 w 107"/>
                <a:gd name="T17" fmla="*/ 75 h 108"/>
                <a:gd name="T18" fmla="*/ 19 w 107"/>
                <a:gd name="T19" fmla="*/ 93 h 108"/>
                <a:gd name="T20" fmla="*/ 48 w 107"/>
                <a:gd name="T21" fmla="*/ 87 h 108"/>
                <a:gd name="T22" fmla="*/ 51 w 107"/>
                <a:gd name="T23" fmla="*/ 98 h 108"/>
                <a:gd name="T24" fmla="*/ 76 w 107"/>
                <a:gd name="T25" fmla="*/ 98 h 108"/>
                <a:gd name="T26" fmla="*/ 83 w 107"/>
                <a:gd name="T27" fmla="*/ 87 h 108"/>
                <a:gd name="T28" fmla="*/ 100 w 107"/>
                <a:gd name="T29" fmla="*/ 70 h 108"/>
                <a:gd name="T30" fmla="*/ 96 w 107"/>
                <a:gd name="T31" fmla="*/ 58 h 108"/>
                <a:gd name="T32" fmla="*/ 97 w 107"/>
                <a:gd name="T33" fmla="*/ 33 h 108"/>
                <a:gd name="T34" fmla="*/ 56 w 107"/>
                <a:gd name="T35" fmla="*/ 65 h 108"/>
                <a:gd name="T36" fmla="*/ 46 w 107"/>
                <a:gd name="T37" fmla="*/ 62 h 108"/>
                <a:gd name="T38" fmla="*/ 51 w 107"/>
                <a:gd name="T39" fmla="*/ 47 h 108"/>
                <a:gd name="T40" fmla="*/ 70 w 107"/>
                <a:gd name="T41" fmla="*/ 21 h 108"/>
                <a:gd name="T42" fmla="*/ 74 w 107"/>
                <a:gd name="T43" fmla="*/ 30 h 108"/>
                <a:gd name="T44" fmla="*/ 63 w 107"/>
                <a:gd name="T45" fmla="*/ 46 h 108"/>
                <a:gd name="T46" fmla="*/ 63 w 107"/>
                <a:gd name="T47" fmla="*/ 33 h 108"/>
                <a:gd name="T48" fmla="*/ 42 w 107"/>
                <a:gd name="T49" fmla="*/ 17 h 108"/>
                <a:gd name="T50" fmla="*/ 51 w 107"/>
                <a:gd name="T51" fmla="*/ 20 h 108"/>
                <a:gd name="T52" fmla="*/ 54 w 107"/>
                <a:gd name="T53" fmla="*/ 40 h 108"/>
                <a:gd name="T54" fmla="*/ 50 w 107"/>
                <a:gd name="T55" fmla="*/ 42 h 108"/>
                <a:gd name="T56" fmla="*/ 52 w 107"/>
                <a:gd name="T57" fmla="*/ 43 h 108"/>
                <a:gd name="T58" fmla="*/ 48 w 107"/>
                <a:gd name="T59" fmla="*/ 44 h 108"/>
                <a:gd name="T60" fmla="*/ 50 w 107"/>
                <a:gd name="T61" fmla="*/ 42 h 108"/>
                <a:gd name="T62" fmla="*/ 42 w 107"/>
                <a:gd name="T63" fmla="*/ 17 h 108"/>
                <a:gd name="T64" fmla="*/ 30 w 107"/>
                <a:gd name="T65" fmla="*/ 33 h 108"/>
                <a:gd name="T66" fmla="*/ 45 w 107"/>
                <a:gd name="T67" fmla="*/ 46 h 108"/>
                <a:gd name="T68" fmla="*/ 41 w 107"/>
                <a:gd name="T69" fmla="*/ 50 h 108"/>
                <a:gd name="T70" fmla="*/ 39 w 107"/>
                <a:gd name="T71" fmla="*/ 49 h 108"/>
                <a:gd name="T72" fmla="*/ 21 w 107"/>
                <a:gd name="T73" fmla="*/ 36 h 108"/>
                <a:gd name="T74" fmla="*/ 12 w 107"/>
                <a:gd name="T75" fmla="*/ 60 h 108"/>
                <a:gd name="T76" fmla="*/ 31 w 107"/>
                <a:gd name="T77" fmla="*/ 55 h 108"/>
                <a:gd name="T78" fmla="*/ 40 w 107"/>
                <a:gd name="T79" fmla="*/ 60 h 108"/>
                <a:gd name="T80" fmla="*/ 38 w 107"/>
                <a:gd name="T81" fmla="*/ 61 h 108"/>
                <a:gd name="T82" fmla="*/ 17 w 107"/>
                <a:gd name="T83" fmla="*/ 65 h 108"/>
                <a:gd name="T84" fmla="*/ 43 w 107"/>
                <a:gd name="T85" fmla="*/ 77 h 108"/>
                <a:gd name="T86" fmla="*/ 28 w 107"/>
                <a:gd name="T87" fmla="*/ 87 h 108"/>
                <a:gd name="T88" fmla="*/ 38 w 107"/>
                <a:gd name="T89" fmla="*/ 71 h 108"/>
                <a:gd name="T90" fmla="*/ 47 w 107"/>
                <a:gd name="T91" fmla="*/ 69 h 108"/>
                <a:gd name="T92" fmla="*/ 67 w 107"/>
                <a:gd name="T93" fmla="*/ 92 h 108"/>
                <a:gd name="T94" fmla="*/ 58 w 107"/>
                <a:gd name="T95" fmla="*/ 89 h 108"/>
                <a:gd name="T96" fmla="*/ 55 w 107"/>
                <a:gd name="T97" fmla="*/ 70 h 108"/>
                <a:gd name="T98" fmla="*/ 60 w 107"/>
                <a:gd name="T99" fmla="*/ 69 h 108"/>
                <a:gd name="T100" fmla="*/ 67 w 107"/>
                <a:gd name="T101" fmla="*/ 92 h 108"/>
                <a:gd name="T102" fmla="*/ 81 w 107"/>
                <a:gd name="T103" fmla="*/ 76 h 108"/>
                <a:gd name="T104" fmla="*/ 65 w 107"/>
                <a:gd name="T105" fmla="*/ 64 h 108"/>
                <a:gd name="T106" fmla="*/ 68 w 107"/>
                <a:gd name="T107" fmla="*/ 60 h 108"/>
                <a:gd name="T108" fmla="*/ 70 w 107"/>
                <a:gd name="T109" fmla="*/ 61 h 108"/>
                <a:gd name="T110" fmla="*/ 89 w 107"/>
                <a:gd name="T111" fmla="*/ 71 h 108"/>
                <a:gd name="T112" fmla="*/ 95 w 107"/>
                <a:gd name="T113" fmla="*/ 47 h 108"/>
                <a:gd name="T114" fmla="*/ 77 w 107"/>
                <a:gd name="T115" fmla="*/ 54 h 108"/>
                <a:gd name="T116" fmla="*/ 67 w 107"/>
                <a:gd name="T117" fmla="*/ 53 h 108"/>
                <a:gd name="T118" fmla="*/ 67 w 107"/>
                <a:gd name="T119" fmla="*/ 50 h 108"/>
                <a:gd name="T120" fmla="*/ 70 w 107"/>
                <a:gd name="T121" fmla="*/ 48 h 108"/>
                <a:gd name="T122" fmla="*/ 90 w 107"/>
                <a:gd name="T123" fmla="*/ 4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" h="108">
                  <a:moveTo>
                    <a:pt x="97" y="33"/>
                  </a:moveTo>
                  <a:cubicBezTo>
                    <a:pt x="92" y="31"/>
                    <a:pt x="88" y="32"/>
                    <a:pt x="83" y="33"/>
                  </a:cubicBezTo>
                  <a:cubicBezTo>
                    <a:pt x="84" y="31"/>
                    <a:pt x="85" y="30"/>
                    <a:pt x="85" y="28"/>
                  </a:cubicBezTo>
                  <a:cubicBezTo>
                    <a:pt x="87" y="24"/>
                    <a:pt x="87" y="18"/>
                    <a:pt x="85" y="14"/>
                  </a:cubicBezTo>
                  <a:cubicBezTo>
                    <a:pt x="81" y="9"/>
                    <a:pt x="74" y="8"/>
                    <a:pt x="68" y="10"/>
                  </a:cubicBezTo>
                  <a:cubicBezTo>
                    <a:pt x="65" y="12"/>
                    <a:pt x="62" y="15"/>
                    <a:pt x="60" y="18"/>
                  </a:cubicBezTo>
                  <a:cubicBezTo>
                    <a:pt x="59" y="16"/>
                    <a:pt x="58" y="13"/>
                    <a:pt x="57" y="11"/>
                  </a:cubicBezTo>
                  <a:cubicBezTo>
                    <a:pt x="55" y="6"/>
                    <a:pt x="52" y="3"/>
                    <a:pt x="47" y="2"/>
                  </a:cubicBezTo>
                  <a:cubicBezTo>
                    <a:pt x="41" y="0"/>
                    <a:pt x="35" y="5"/>
                    <a:pt x="33" y="10"/>
                  </a:cubicBezTo>
                  <a:cubicBezTo>
                    <a:pt x="31" y="14"/>
                    <a:pt x="31" y="19"/>
                    <a:pt x="32" y="23"/>
                  </a:cubicBezTo>
                  <a:cubicBezTo>
                    <a:pt x="31" y="23"/>
                    <a:pt x="30" y="22"/>
                    <a:pt x="29" y="21"/>
                  </a:cubicBezTo>
                  <a:cubicBezTo>
                    <a:pt x="25" y="19"/>
                    <a:pt x="20" y="18"/>
                    <a:pt x="16" y="20"/>
                  </a:cubicBezTo>
                  <a:cubicBezTo>
                    <a:pt x="10" y="23"/>
                    <a:pt x="8" y="31"/>
                    <a:pt x="10" y="36"/>
                  </a:cubicBezTo>
                  <a:cubicBezTo>
                    <a:pt x="11" y="41"/>
                    <a:pt x="14" y="44"/>
                    <a:pt x="18" y="47"/>
                  </a:cubicBezTo>
                  <a:cubicBezTo>
                    <a:pt x="16" y="47"/>
                    <a:pt x="14" y="48"/>
                    <a:pt x="12" y="48"/>
                  </a:cubicBezTo>
                  <a:cubicBezTo>
                    <a:pt x="8" y="50"/>
                    <a:pt x="4" y="53"/>
                    <a:pt x="2" y="57"/>
                  </a:cubicBezTo>
                  <a:cubicBezTo>
                    <a:pt x="0" y="63"/>
                    <a:pt x="4" y="70"/>
                    <a:pt x="9" y="73"/>
                  </a:cubicBezTo>
                  <a:cubicBezTo>
                    <a:pt x="13" y="75"/>
                    <a:pt x="18" y="76"/>
                    <a:pt x="23" y="75"/>
                  </a:cubicBezTo>
                  <a:cubicBezTo>
                    <a:pt x="22" y="76"/>
                    <a:pt x="21" y="78"/>
                    <a:pt x="20" y="79"/>
                  </a:cubicBezTo>
                  <a:cubicBezTo>
                    <a:pt x="18" y="83"/>
                    <a:pt x="17" y="89"/>
                    <a:pt x="19" y="93"/>
                  </a:cubicBezTo>
                  <a:cubicBezTo>
                    <a:pt x="22" y="98"/>
                    <a:pt x="29" y="101"/>
                    <a:pt x="35" y="99"/>
                  </a:cubicBezTo>
                  <a:cubicBezTo>
                    <a:pt x="41" y="97"/>
                    <a:pt x="45" y="92"/>
                    <a:pt x="48" y="87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9" y="90"/>
                    <a:pt x="50" y="94"/>
                    <a:pt x="51" y="98"/>
                  </a:cubicBezTo>
                  <a:cubicBezTo>
                    <a:pt x="53" y="102"/>
                    <a:pt x="57" y="106"/>
                    <a:pt x="61" y="107"/>
                  </a:cubicBezTo>
                  <a:cubicBezTo>
                    <a:pt x="67" y="108"/>
                    <a:pt x="74" y="104"/>
                    <a:pt x="76" y="98"/>
                  </a:cubicBezTo>
                  <a:cubicBezTo>
                    <a:pt x="78" y="94"/>
                    <a:pt x="77" y="88"/>
                    <a:pt x="76" y="83"/>
                  </a:cubicBezTo>
                  <a:cubicBezTo>
                    <a:pt x="78" y="85"/>
                    <a:pt x="80" y="86"/>
                    <a:pt x="83" y="87"/>
                  </a:cubicBezTo>
                  <a:cubicBezTo>
                    <a:pt x="87" y="89"/>
                    <a:pt x="92" y="89"/>
                    <a:pt x="96" y="86"/>
                  </a:cubicBezTo>
                  <a:cubicBezTo>
                    <a:pt x="101" y="83"/>
                    <a:pt x="102" y="75"/>
                    <a:pt x="100" y="70"/>
                  </a:cubicBezTo>
                  <a:cubicBezTo>
                    <a:pt x="98" y="65"/>
                    <a:pt x="95" y="62"/>
                    <a:pt x="91" y="60"/>
                  </a:cubicBezTo>
                  <a:cubicBezTo>
                    <a:pt x="93" y="59"/>
                    <a:pt x="95" y="59"/>
                    <a:pt x="96" y="58"/>
                  </a:cubicBezTo>
                  <a:cubicBezTo>
                    <a:pt x="101" y="56"/>
                    <a:pt x="104" y="53"/>
                    <a:pt x="105" y="48"/>
                  </a:cubicBezTo>
                  <a:cubicBezTo>
                    <a:pt x="107" y="42"/>
                    <a:pt x="102" y="36"/>
                    <a:pt x="97" y="33"/>
                  </a:cubicBezTo>
                  <a:close/>
                  <a:moveTo>
                    <a:pt x="63" y="54"/>
                  </a:moveTo>
                  <a:cubicBezTo>
                    <a:pt x="64" y="59"/>
                    <a:pt x="61" y="64"/>
                    <a:pt x="56" y="65"/>
                  </a:cubicBezTo>
                  <a:cubicBezTo>
                    <a:pt x="53" y="66"/>
                    <a:pt x="49" y="65"/>
                    <a:pt x="47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1"/>
                    <a:pt x="45" y="60"/>
                    <a:pt x="45" y="59"/>
                  </a:cubicBezTo>
                  <a:cubicBezTo>
                    <a:pt x="43" y="54"/>
                    <a:pt x="46" y="49"/>
                    <a:pt x="51" y="47"/>
                  </a:cubicBezTo>
                  <a:cubicBezTo>
                    <a:pt x="56" y="46"/>
                    <a:pt x="61" y="49"/>
                    <a:pt x="63" y="54"/>
                  </a:cubicBezTo>
                  <a:close/>
                  <a:moveTo>
                    <a:pt x="70" y="21"/>
                  </a:moveTo>
                  <a:cubicBezTo>
                    <a:pt x="73" y="19"/>
                    <a:pt x="76" y="18"/>
                    <a:pt x="77" y="21"/>
                  </a:cubicBezTo>
                  <a:cubicBezTo>
                    <a:pt x="77" y="23"/>
                    <a:pt x="76" y="26"/>
                    <a:pt x="74" y="30"/>
                  </a:cubicBezTo>
                  <a:cubicBezTo>
                    <a:pt x="73" y="33"/>
                    <a:pt x="71" y="36"/>
                    <a:pt x="69" y="39"/>
                  </a:cubicBezTo>
                  <a:cubicBezTo>
                    <a:pt x="67" y="41"/>
                    <a:pt x="65" y="44"/>
                    <a:pt x="63" y="46"/>
                  </a:cubicBezTo>
                  <a:cubicBezTo>
                    <a:pt x="62" y="45"/>
                    <a:pt x="60" y="44"/>
                    <a:pt x="59" y="43"/>
                  </a:cubicBezTo>
                  <a:cubicBezTo>
                    <a:pt x="60" y="40"/>
                    <a:pt x="61" y="36"/>
                    <a:pt x="63" y="33"/>
                  </a:cubicBezTo>
                  <a:cubicBezTo>
                    <a:pt x="65" y="28"/>
                    <a:pt x="67" y="24"/>
                    <a:pt x="70" y="21"/>
                  </a:cubicBezTo>
                  <a:close/>
                  <a:moveTo>
                    <a:pt x="42" y="17"/>
                  </a:moveTo>
                  <a:cubicBezTo>
                    <a:pt x="42" y="13"/>
                    <a:pt x="44" y="10"/>
                    <a:pt x="46" y="12"/>
                  </a:cubicBezTo>
                  <a:cubicBezTo>
                    <a:pt x="48" y="13"/>
                    <a:pt x="49" y="17"/>
                    <a:pt x="51" y="20"/>
                  </a:cubicBezTo>
                  <a:cubicBezTo>
                    <a:pt x="52" y="23"/>
                    <a:pt x="52" y="27"/>
                    <a:pt x="53" y="30"/>
                  </a:cubicBezTo>
                  <a:cubicBezTo>
                    <a:pt x="53" y="34"/>
                    <a:pt x="54" y="37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3"/>
                    <a:pt x="51" y="43"/>
                    <a:pt x="50" y="43"/>
                  </a:cubicBezTo>
                  <a:cubicBezTo>
                    <a:pt x="49" y="43"/>
                    <a:pt x="48" y="44"/>
                    <a:pt x="48" y="44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8" y="38"/>
                    <a:pt x="46" y="35"/>
                    <a:pt x="44" y="30"/>
                  </a:cubicBezTo>
                  <a:cubicBezTo>
                    <a:pt x="43" y="26"/>
                    <a:pt x="42" y="21"/>
                    <a:pt x="42" y="17"/>
                  </a:cubicBezTo>
                  <a:close/>
                  <a:moveTo>
                    <a:pt x="21" y="29"/>
                  </a:moveTo>
                  <a:cubicBezTo>
                    <a:pt x="23" y="29"/>
                    <a:pt x="27" y="31"/>
                    <a:pt x="30" y="33"/>
                  </a:cubicBezTo>
                  <a:cubicBezTo>
                    <a:pt x="33" y="35"/>
                    <a:pt x="35" y="37"/>
                    <a:pt x="38" y="39"/>
                  </a:cubicBezTo>
                  <a:cubicBezTo>
                    <a:pt x="40" y="41"/>
                    <a:pt x="42" y="44"/>
                    <a:pt x="45" y="46"/>
                  </a:cubicBezTo>
                  <a:cubicBezTo>
                    <a:pt x="43" y="47"/>
                    <a:pt x="42" y="48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49"/>
                    <a:pt x="39" y="49"/>
                    <a:pt x="39" y="49"/>
                  </a:cubicBezTo>
                  <a:cubicBezTo>
                    <a:pt x="36" y="48"/>
                    <a:pt x="34" y="46"/>
                    <a:pt x="31" y="45"/>
                  </a:cubicBezTo>
                  <a:cubicBezTo>
                    <a:pt x="27" y="42"/>
                    <a:pt x="23" y="39"/>
                    <a:pt x="21" y="36"/>
                  </a:cubicBezTo>
                  <a:cubicBezTo>
                    <a:pt x="19" y="33"/>
                    <a:pt x="19" y="30"/>
                    <a:pt x="21" y="29"/>
                  </a:cubicBezTo>
                  <a:close/>
                  <a:moveTo>
                    <a:pt x="12" y="60"/>
                  </a:moveTo>
                  <a:cubicBezTo>
                    <a:pt x="14" y="58"/>
                    <a:pt x="17" y="57"/>
                    <a:pt x="21" y="56"/>
                  </a:cubicBezTo>
                  <a:cubicBezTo>
                    <a:pt x="24" y="55"/>
                    <a:pt x="28" y="55"/>
                    <a:pt x="31" y="55"/>
                  </a:cubicBezTo>
                  <a:cubicBezTo>
                    <a:pt x="34" y="55"/>
                    <a:pt x="37" y="55"/>
                    <a:pt x="40" y="55"/>
                  </a:cubicBezTo>
                  <a:cubicBezTo>
                    <a:pt x="40" y="56"/>
                    <a:pt x="40" y="58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9" y="60"/>
                    <a:pt x="39" y="61"/>
                    <a:pt x="38" y="61"/>
                  </a:cubicBezTo>
                  <a:cubicBezTo>
                    <a:pt x="35" y="62"/>
                    <a:pt x="33" y="63"/>
                    <a:pt x="30" y="64"/>
                  </a:cubicBezTo>
                  <a:cubicBezTo>
                    <a:pt x="26" y="65"/>
                    <a:pt x="21" y="65"/>
                    <a:pt x="17" y="65"/>
                  </a:cubicBezTo>
                  <a:cubicBezTo>
                    <a:pt x="13" y="64"/>
                    <a:pt x="11" y="62"/>
                    <a:pt x="12" y="60"/>
                  </a:cubicBezTo>
                  <a:close/>
                  <a:moveTo>
                    <a:pt x="43" y="77"/>
                  </a:moveTo>
                  <a:cubicBezTo>
                    <a:pt x="41" y="81"/>
                    <a:pt x="37" y="85"/>
                    <a:pt x="34" y="88"/>
                  </a:cubicBezTo>
                  <a:cubicBezTo>
                    <a:pt x="31" y="90"/>
                    <a:pt x="28" y="90"/>
                    <a:pt x="28" y="87"/>
                  </a:cubicBezTo>
                  <a:cubicBezTo>
                    <a:pt x="28" y="85"/>
                    <a:pt x="29" y="82"/>
                    <a:pt x="31" y="79"/>
                  </a:cubicBezTo>
                  <a:cubicBezTo>
                    <a:pt x="33" y="76"/>
                    <a:pt x="35" y="73"/>
                    <a:pt x="38" y="71"/>
                  </a:cubicBezTo>
                  <a:cubicBezTo>
                    <a:pt x="39" y="69"/>
                    <a:pt x="41" y="67"/>
                    <a:pt x="43" y="65"/>
                  </a:cubicBezTo>
                  <a:cubicBezTo>
                    <a:pt x="44" y="66"/>
                    <a:pt x="46" y="68"/>
                    <a:pt x="47" y="69"/>
                  </a:cubicBezTo>
                  <a:cubicBezTo>
                    <a:pt x="46" y="72"/>
                    <a:pt x="45" y="74"/>
                    <a:pt x="43" y="77"/>
                  </a:cubicBezTo>
                  <a:close/>
                  <a:moveTo>
                    <a:pt x="67" y="92"/>
                  </a:moveTo>
                  <a:cubicBezTo>
                    <a:pt x="67" y="96"/>
                    <a:pt x="65" y="98"/>
                    <a:pt x="63" y="97"/>
                  </a:cubicBezTo>
                  <a:cubicBezTo>
                    <a:pt x="61" y="96"/>
                    <a:pt x="59" y="92"/>
                    <a:pt x="58" y="89"/>
                  </a:cubicBezTo>
                  <a:cubicBezTo>
                    <a:pt x="57" y="85"/>
                    <a:pt x="56" y="82"/>
                    <a:pt x="56" y="78"/>
                  </a:cubicBezTo>
                  <a:cubicBezTo>
                    <a:pt x="55" y="76"/>
                    <a:pt x="55" y="73"/>
                    <a:pt x="55" y="70"/>
                  </a:cubicBezTo>
                  <a:cubicBezTo>
                    <a:pt x="56" y="70"/>
                    <a:pt x="57" y="70"/>
                    <a:pt x="58" y="70"/>
                  </a:cubicBezTo>
                  <a:cubicBezTo>
                    <a:pt x="58" y="70"/>
                    <a:pt x="59" y="69"/>
                    <a:pt x="60" y="69"/>
                  </a:cubicBezTo>
                  <a:cubicBezTo>
                    <a:pt x="61" y="72"/>
                    <a:pt x="63" y="75"/>
                    <a:pt x="64" y="79"/>
                  </a:cubicBezTo>
                  <a:cubicBezTo>
                    <a:pt x="66" y="83"/>
                    <a:pt x="67" y="88"/>
                    <a:pt x="67" y="92"/>
                  </a:cubicBezTo>
                  <a:close/>
                  <a:moveTo>
                    <a:pt x="89" y="78"/>
                  </a:moveTo>
                  <a:cubicBezTo>
                    <a:pt x="87" y="78"/>
                    <a:pt x="84" y="77"/>
                    <a:pt x="81" y="76"/>
                  </a:cubicBezTo>
                  <a:cubicBezTo>
                    <a:pt x="78" y="74"/>
                    <a:pt x="75" y="72"/>
                    <a:pt x="72" y="70"/>
                  </a:cubicBezTo>
                  <a:cubicBezTo>
                    <a:pt x="69" y="68"/>
                    <a:pt x="67" y="66"/>
                    <a:pt x="65" y="64"/>
                  </a:cubicBezTo>
                  <a:cubicBezTo>
                    <a:pt x="66" y="63"/>
                    <a:pt x="67" y="61"/>
                    <a:pt x="67" y="60"/>
                  </a:cubicBezTo>
                  <a:cubicBezTo>
                    <a:pt x="67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9" y="60"/>
                    <a:pt x="69" y="60"/>
                    <a:pt x="70" y="61"/>
                  </a:cubicBezTo>
                  <a:cubicBezTo>
                    <a:pt x="73" y="61"/>
                    <a:pt x="75" y="62"/>
                    <a:pt x="78" y="64"/>
                  </a:cubicBezTo>
                  <a:cubicBezTo>
                    <a:pt x="82" y="66"/>
                    <a:pt x="86" y="69"/>
                    <a:pt x="89" y="71"/>
                  </a:cubicBezTo>
                  <a:cubicBezTo>
                    <a:pt x="92" y="74"/>
                    <a:pt x="92" y="77"/>
                    <a:pt x="89" y="78"/>
                  </a:cubicBezTo>
                  <a:close/>
                  <a:moveTo>
                    <a:pt x="95" y="47"/>
                  </a:moveTo>
                  <a:cubicBezTo>
                    <a:pt x="94" y="48"/>
                    <a:pt x="91" y="50"/>
                    <a:pt x="87" y="51"/>
                  </a:cubicBezTo>
                  <a:cubicBezTo>
                    <a:pt x="84" y="52"/>
                    <a:pt x="80" y="53"/>
                    <a:pt x="77" y="54"/>
                  </a:cubicBezTo>
                  <a:cubicBezTo>
                    <a:pt x="74" y="54"/>
                    <a:pt x="70" y="54"/>
                    <a:pt x="67" y="55"/>
                  </a:cubicBezTo>
                  <a:cubicBezTo>
                    <a:pt x="67" y="54"/>
                    <a:pt x="67" y="53"/>
                    <a:pt x="67" y="53"/>
                  </a:cubicBezTo>
                  <a:cubicBezTo>
                    <a:pt x="67" y="52"/>
                    <a:pt x="66" y="51"/>
                    <a:pt x="66" y="50"/>
                  </a:cubicBezTo>
                  <a:cubicBezTo>
                    <a:pt x="66" y="50"/>
                    <a:pt x="66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9" y="49"/>
                    <a:pt x="70" y="48"/>
                  </a:cubicBezTo>
                  <a:cubicBezTo>
                    <a:pt x="72" y="47"/>
                    <a:pt x="74" y="46"/>
                    <a:pt x="77" y="45"/>
                  </a:cubicBezTo>
                  <a:cubicBezTo>
                    <a:pt x="81" y="43"/>
                    <a:pt x="86" y="42"/>
                    <a:pt x="90" y="42"/>
                  </a:cubicBezTo>
                  <a:cubicBezTo>
                    <a:pt x="94" y="43"/>
                    <a:pt x="97" y="44"/>
                    <a:pt x="95" y="4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3" name="Freeform 251"/>
            <p:cNvSpPr>
              <a:spLocks noEditPoints="1"/>
            </p:cNvSpPr>
            <p:nvPr/>
          </p:nvSpPr>
          <p:spPr bwMode="auto">
            <a:xfrm>
              <a:off x="1743075" y="5754688"/>
              <a:ext cx="487363" cy="493713"/>
            </a:xfrm>
            <a:custGeom>
              <a:avLst/>
              <a:gdLst>
                <a:gd name="T0" fmla="*/ 84 w 130"/>
                <a:gd name="T1" fmla="*/ 66 h 131"/>
                <a:gd name="T2" fmla="*/ 125 w 130"/>
                <a:gd name="T3" fmla="*/ 40 h 131"/>
                <a:gd name="T4" fmla="*/ 98 w 130"/>
                <a:gd name="T5" fmla="*/ 4 h 131"/>
                <a:gd name="T6" fmla="*/ 65 w 130"/>
                <a:gd name="T7" fmla="*/ 46 h 131"/>
                <a:gd name="T8" fmla="*/ 41 w 130"/>
                <a:gd name="T9" fmla="*/ 5 h 131"/>
                <a:gd name="T10" fmla="*/ 4 w 130"/>
                <a:gd name="T11" fmla="*/ 31 h 131"/>
                <a:gd name="T12" fmla="*/ 46 w 130"/>
                <a:gd name="T13" fmla="*/ 64 h 131"/>
                <a:gd name="T14" fmla="*/ 5 w 130"/>
                <a:gd name="T15" fmla="*/ 92 h 131"/>
                <a:gd name="T16" fmla="*/ 33 w 130"/>
                <a:gd name="T17" fmla="*/ 127 h 131"/>
                <a:gd name="T18" fmla="*/ 64 w 130"/>
                <a:gd name="T19" fmla="*/ 84 h 131"/>
                <a:gd name="T20" fmla="*/ 92 w 130"/>
                <a:gd name="T21" fmla="*/ 125 h 131"/>
                <a:gd name="T22" fmla="*/ 127 w 130"/>
                <a:gd name="T23" fmla="*/ 97 h 131"/>
                <a:gd name="T24" fmla="*/ 81 w 130"/>
                <a:gd name="T25" fmla="*/ 76 h 131"/>
                <a:gd name="T26" fmla="*/ 94 w 130"/>
                <a:gd name="T27" fmla="*/ 88 h 131"/>
                <a:gd name="T28" fmla="*/ 78 w 130"/>
                <a:gd name="T29" fmla="*/ 80 h 131"/>
                <a:gd name="T30" fmla="*/ 78 w 130"/>
                <a:gd name="T31" fmla="*/ 51 h 131"/>
                <a:gd name="T32" fmla="*/ 85 w 130"/>
                <a:gd name="T33" fmla="*/ 36 h 131"/>
                <a:gd name="T34" fmla="*/ 87 w 130"/>
                <a:gd name="T35" fmla="*/ 45 h 131"/>
                <a:gd name="T36" fmla="*/ 80 w 130"/>
                <a:gd name="T37" fmla="*/ 26 h 131"/>
                <a:gd name="T38" fmla="*/ 94 w 130"/>
                <a:gd name="T39" fmla="*/ 29 h 131"/>
                <a:gd name="T40" fmla="*/ 93 w 130"/>
                <a:gd name="T41" fmla="*/ 51 h 131"/>
                <a:gd name="T42" fmla="*/ 93 w 130"/>
                <a:gd name="T43" fmla="*/ 37 h 131"/>
                <a:gd name="T44" fmla="*/ 75 w 130"/>
                <a:gd name="T45" fmla="*/ 46 h 131"/>
                <a:gd name="T46" fmla="*/ 52 w 130"/>
                <a:gd name="T47" fmla="*/ 80 h 131"/>
                <a:gd name="T48" fmla="*/ 51 w 130"/>
                <a:gd name="T49" fmla="*/ 86 h 131"/>
                <a:gd name="T50" fmla="*/ 40 w 130"/>
                <a:gd name="T51" fmla="*/ 91 h 131"/>
                <a:gd name="T52" fmla="*/ 50 w 130"/>
                <a:gd name="T53" fmla="*/ 77 h 131"/>
                <a:gd name="T54" fmla="*/ 49 w 130"/>
                <a:gd name="T55" fmla="*/ 54 h 131"/>
                <a:gd name="T56" fmla="*/ 36 w 130"/>
                <a:gd name="T57" fmla="*/ 42 h 131"/>
                <a:gd name="T58" fmla="*/ 52 w 130"/>
                <a:gd name="T59" fmla="*/ 50 h 131"/>
                <a:gd name="T60" fmla="*/ 23 w 130"/>
                <a:gd name="T61" fmla="*/ 44 h 131"/>
                <a:gd name="T62" fmla="*/ 36 w 130"/>
                <a:gd name="T63" fmla="*/ 26 h 131"/>
                <a:gd name="T64" fmla="*/ 53 w 130"/>
                <a:gd name="T65" fmla="*/ 47 h 131"/>
                <a:gd name="T66" fmla="*/ 33 w 130"/>
                <a:gd name="T67" fmla="*/ 44 h 131"/>
                <a:gd name="T68" fmla="*/ 26 w 130"/>
                <a:gd name="T69" fmla="*/ 49 h 131"/>
                <a:gd name="T70" fmla="*/ 39 w 130"/>
                <a:gd name="T71" fmla="*/ 106 h 131"/>
                <a:gd name="T72" fmla="*/ 26 w 130"/>
                <a:gd name="T73" fmla="*/ 89 h 131"/>
                <a:gd name="T74" fmla="*/ 41 w 130"/>
                <a:gd name="T75" fmla="*/ 83 h 131"/>
                <a:gd name="T76" fmla="*/ 51 w 130"/>
                <a:gd name="T77" fmla="*/ 90 h 131"/>
                <a:gd name="T78" fmla="*/ 56 w 130"/>
                <a:gd name="T79" fmla="*/ 76 h 131"/>
                <a:gd name="T80" fmla="*/ 76 w 130"/>
                <a:gd name="T81" fmla="*/ 74 h 131"/>
                <a:gd name="T82" fmla="*/ 101 w 130"/>
                <a:gd name="T83" fmla="*/ 93 h 131"/>
                <a:gd name="T84" fmla="*/ 79 w 130"/>
                <a:gd name="T85" fmla="*/ 93 h 131"/>
                <a:gd name="T86" fmla="*/ 92 w 130"/>
                <a:gd name="T87" fmla="*/ 93 h 131"/>
                <a:gd name="T88" fmla="*/ 85 w 130"/>
                <a:gd name="T89" fmla="*/ 75 h 131"/>
                <a:gd name="T90" fmla="*/ 106 w 130"/>
                <a:gd name="T91" fmla="*/ 9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31">
                  <a:moveTo>
                    <a:pt x="129" y="86"/>
                  </a:moveTo>
                  <a:cubicBezTo>
                    <a:pt x="128" y="82"/>
                    <a:pt x="126" y="79"/>
                    <a:pt x="123" y="76"/>
                  </a:cubicBezTo>
                  <a:cubicBezTo>
                    <a:pt x="113" y="67"/>
                    <a:pt x="98" y="64"/>
                    <a:pt x="84" y="66"/>
                  </a:cubicBezTo>
                  <a:cubicBezTo>
                    <a:pt x="84" y="64"/>
                    <a:pt x="84" y="63"/>
                    <a:pt x="84" y="62"/>
                  </a:cubicBezTo>
                  <a:cubicBezTo>
                    <a:pt x="90" y="62"/>
                    <a:pt x="96" y="61"/>
                    <a:pt x="102" y="59"/>
                  </a:cubicBezTo>
                  <a:cubicBezTo>
                    <a:pt x="112" y="56"/>
                    <a:pt x="120" y="49"/>
                    <a:pt x="125" y="40"/>
                  </a:cubicBezTo>
                  <a:cubicBezTo>
                    <a:pt x="127" y="35"/>
                    <a:pt x="127" y="30"/>
                    <a:pt x="123" y="26"/>
                  </a:cubicBezTo>
                  <a:cubicBezTo>
                    <a:pt x="118" y="20"/>
                    <a:pt x="109" y="20"/>
                    <a:pt x="104" y="14"/>
                  </a:cubicBezTo>
                  <a:cubicBezTo>
                    <a:pt x="102" y="11"/>
                    <a:pt x="101" y="7"/>
                    <a:pt x="98" y="4"/>
                  </a:cubicBezTo>
                  <a:cubicBezTo>
                    <a:pt x="96" y="1"/>
                    <a:pt x="91" y="0"/>
                    <a:pt x="87" y="0"/>
                  </a:cubicBezTo>
                  <a:cubicBezTo>
                    <a:pt x="84" y="1"/>
                    <a:pt x="80" y="3"/>
                    <a:pt x="77" y="6"/>
                  </a:cubicBezTo>
                  <a:cubicBezTo>
                    <a:pt x="67" y="16"/>
                    <a:pt x="64" y="31"/>
                    <a:pt x="65" y="46"/>
                  </a:cubicBezTo>
                  <a:cubicBezTo>
                    <a:pt x="64" y="46"/>
                    <a:pt x="63" y="46"/>
                    <a:pt x="62" y="46"/>
                  </a:cubicBezTo>
                  <a:cubicBezTo>
                    <a:pt x="62" y="40"/>
                    <a:pt x="61" y="33"/>
                    <a:pt x="59" y="27"/>
                  </a:cubicBezTo>
                  <a:cubicBezTo>
                    <a:pt x="56" y="18"/>
                    <a:pt x="50" y="9"/>
                    <a:pt x="41" y="5"/>
                  </a:cubicBezTo>
                  <a:cubicBezTo>
                    <a:pt x="36" y="2"/>
                    <a:pt x="31" y="3"/>
                    <a:pt x="26" y="6"/>
                  </a:cubicBezTo>
                  <a:cubicBezTo>
                    <a:pt x="20" y="11"/>
                    <a:pt x="20" y="20"/>
                    <a:pt x="14" y="25"/>
                  </a:cubicBezTo>
                  <a:cubicBezTo>
                    <a:pt x="11" y="27"/>
                    <a:pt x="7" y="28"/>
                    <a:pt x="4" y="31"/>
                  </a:cubicBezTo>
                  <a:cubicBezTo>
                    <a:pt x="1" y="33"/>
                    <a:pt x="0" y="38"/>
                    <a:pt x="1" y="41"/>
                  </a:cubicBezTo>
                  <a:cubicBezTo>
                    <a:pt x="1" y="45"/>
                    <a:pt x="4" y="49"/>
                    <a:pt x="6" y="52"/>
                  </a:cubicBezTo>
                  <a:cubicBezTo>
                    <a:pt x="16" y="62"/>
                    <a:pt x="31" y="65"/>
                    <a:pt x="46" y="64"/>
                  </a:cubicBezTo>
                  <a:cubicBezTo>
                    <a:pt x="46" y="66"/>
                    <a:pt x="46" y="67"/>
                    <a:pt x="46" y="68"/>
                  </a:cubicBezTo>
                  <a:cubicBezTo>
                    <a:pt x="39" y="68"/>
                    <a:pt x="33" y="69"/>
                    <a:pt x="26" y="72"/>
                  </a:cubicBezTo>
                  <a:cubicBezTo>
                    <a:pt x="17" y="76"/>
                    <a:pt x="9" y="83"/>
                    <a:pt x="5" y="92"/>
                  </a:cubicBezTo>
                  <a:cubicBezTo>
                    <a:pt x="3" y="97"/>
                    <a:pt x="3" y="102"/>
                    <a:pt x="7" y="106"/>
                  </a:cubicBezTo>
                  <a:cubicBezTo>
                    <a:pt x="12" y="112"/>
                    <a:pt x="21" y="111"/>
                    <a:pt x="26" y="117"/>
                  </a:cubicBezTo>
                  <a:cubicBezTo>
                    <a:pt x="29" y="120"/>
                    <a:pt x="30" y="124"/>
                    <a:pt x="33" y="127"/>
                  </a:cubicBezTo>
                  <a:cubicBezTo>
                    <a:pt x="36" y="130"/>
                    <a:pt x="40" y="131"/>
                    <a:pt x="44" y="130"/>
                  </a:cubicBezTo>
                  <a:cubicBezTo>
                    <a:pt x="47" y="129"/>
                    <a:pt x="51" y="126"/>
                    <a:pt x="54" y="124"/>
                  </a:cubicBezTo>
                  <a:cubicBezTo>
                    <a:pt x="63" y="114"/>
                    <a:pt x="65" y="99"/>
                    <a:pt x="64" y="84"/>
                  </a:cubicBezTo>
                  <a:cubicBezTo>
                    <a:pt x="65" y="84"/>
                    <a:pt x="67" y="84"/>
                    <a:pt x="68" y="84"/>
                  </a:cubicBezTo>
                  <a:cubicBezTo>
                    <a:pt x="68" y="91"/>
                    <a:pt x="69" y="97"/>
                    <a:pt x="72" y="103"/>
                  </a:cubicBezTo>
                  <a:cubicBezTo>
                    <a:pt x="75" y="113"/>
                    <a:pt x="82" y="121"/>
                    <a:pt x="92" y="125"/>
                  </a:cubicBezTo>
                  <a:cubicBezTo>
                    <a:pt x="97" y="127"/>
                    <a:pt x="102" y="126"/>
                    <a:pt x="106" y="123"/>
                  </a:cubicBezTo>
                  <a:cubicBezTo>
                    <a:pt x="112" y="118"/>
                    <a:pt x="111" y="109"/>
                    <a:pt x="117" y="103"/>
                  </a:cubicBezTo>
                  <a:cubicBezTo>
                    <a:pt x="120" y="101"/>
                    <a:pt x="124" y="100"/>
                    <a:pt x="127" y="97"/>
                  </a:cubicBezTo>
                  <a:cubicBezTo>
                    <a:pt x="129" y="94"/>
                    <a:pt x="130" y="90"/>
                    <a:pt x="129" y="86"/>
                  </a:cubicBezTo>
                  <a:close/>
                  <a:moveTo>
                    <a:pt x="79" y="78"/>
                  </a:moveTo>
                  <a:cubicBezTo>
                    <a:pt x="80" y="77"/>
                    <a:pt x="81" y="77"/>
                    <a:pt x="81" y="76"/>
                  </a:cubicBezTo>
                  <a:cubicBezTo>
                    <a:pt x="83" y="77"/>
                    <a:pt x="85" y="78"/>
                    <a:pt x="87" y="79"/>
                  </a:cubicBezTo>
                  <a:cubicBezTo>
                    <a:pt x="89" y="80"/>
                    <a:pt x="92" y="82"/>
                    <a:pt x="93" y="85"/>
                  </a:cubicBezTo>
                  <a:cubicBezTo>
                    <a:pt x="94" y="86"/>
                    <a:pt x="94" y="87"/>
                    <a:pt x="94" y="88"/>
                  </a:cubicBezTo>
                  <a:cubicBezTo>
                    <a:pt x="94" y="89"/>
                    <a:pt x="93" y="90"/>
                    <a:pt x="92" y="90"/>
                  </a:cubicBezTo>
                  <a:cubicBezTo>
                    <a:pt x="89" y="91"/>
                    <a:pt x="87" y="89"/>
                    <a:pt x="85" y="87"/>
                  </a:cubicBezTo>
                  <a:cubicBezTo>
                    <a:pt x="82" y="85"/>
                    <a:pt x="80" y="82"/>
                    <a:pt x="78" y="80"/>
                  </a:cubicBezTo>
                  <a:cubicBezTo>
                    <a:pt x="78" y="79"/>
                    <a:pt x="79" y="79"/>
                    <a:pt x="79" y="78"/>
                  </a:cubicBezTo>
                  <a:close/>
                  <a:moveTo>
                    <a:pt x="79" y="52"/>
                  </a:moveTo>
                  <a:cubicBezTo>
                    <a:pt x="79" y="52"/>
                    <a:pt x="78" y="51"/>
                    <a:pt x="78" y="51"/>
                  </a:cubicBezTo>
                  <a:cubicBezTo>
                    <a:pt x="77" y="50"/>
                    <a:pt x="76" y="50"/>
                    <a:pt x="76" y="49"/>
                  </a:cubicBezTo>
                  <a:cubicBezTo>
                    <a:pt x="77" y="47"/>
                    <a:pt x="78" y="45"/>
                    <a:pt x="79" y="43"/>
                  </a:cubicBezTo>
                  <a:cubicBezTo>
                    <a:pt x="81" y="40"/>
                    <a:pt x="83" y="38"/>
                    <a:pt x="85" y="36"/>
                  </a:cubicBezTo>
                  <a:cubicBezTo>
                    <a:pt x="86" y="35"/>
                    <a:pt x="87" y="35"/>
                    <a:pt x="88" y="35"/>
                  </a:cubicBezTo>
                  <a:cubicBezTo>
                    <a:pt x="90" y="35"/>
                    <a:pt x="90" y="36"/>
                    <a:pt x="91" y="37"/>
                  </a:cubicBezTo>
                  <a:cubicBezTo>
                    <a:pt x="91" y="40"/>
                    <a:pt x="89" y="43"/>
                    <a:pt x="87" y="45"/>
                  </a:cubicBezTo>
                  <a:cubicBezTo>
                    <a:pt x="85" y="47"/>
                    <a:pt x="82" y="50"/>
                    <a:pt x="80" y="52"/>
                  </a:cubicBezTo>
                  <a:cubicBezTo>
                    <a:pt x="80" y="52"/>
                    <a:pt x="79" y="52"/>
                    <a:pt x="79" y="52"/>
                  </a:cubicBezTo>
                  <a:close/>
                  <a:moveTo>
                    <a:pt x="80" y="26"/>
                  </a:moveTo>
                  <a:cubicBezTo>
                    <a:pt x="82" y="24"/>
                    <a:pt x="84" y="23"/>
                    <a:pt x="85" y="23"/>
                  </a:cubicBezTo>
                  <a:cubicBezTo>
                    <a:pt x="87" y="22"/>
                    <a:pt x="89" y="23"/>
                    <a:pt x="91" y="24"/>
                  </a:cubicBezTo>
                  <a:cubicBezTo>
                    <a:pt x="92" y="26"/>
                    <a:pt x="92" y="28"/>
                    <a:pt x="94" y="29"/>
                  </a:cubicBezTo>
                  <a:cubicBezTo>
                    <a:pt x="96" y="32"/>
                    <a:pt x="100" y="32"/>
                    <a:pt x="103" y="35"/>
                  </a:cubicBezTo>
                  <a:cubicBezTo>
                    <a:pt x="104" y="37"/>
                    <a:pt x="105" y="40"/>
                    <a:pt x="104" y="42"/>
                  </a:cubicBezTo>
                  <a:cubicBezTo>
                    <a:pt x="101" y="47"/>
                    <a:pt x="97" y="50"/>
                    <a:pt x="93" y="51"/>
                  </a:cubicBezTo>
                  <a:cubicBezTo>
                    <a:pt x="89" y="52"/>
                    <a:pt x="86" y="53"/>
                    <a:pt x="83" y="53"/>
                  </a:cubicBezTo>
                  <a:cubicBezTo>
                    <a:pt x="85" y="51"/>
                    <a:pt x="87" y="49"/>
                    <a:pt x="89" y="46"/>
                  </a:cubicBezTo>
                  <a:cubicBezTo>
                    <a:pt x="91" y="44"/>
                    <a:pt x="93" y="41"/>
                    <a:pt x="93" y="37"/>
                  </a:cubicBezTo>
                  <a:cubicBezTo>
                    <a:pt x="93" y="34"/>
                    <a:pt x="90" y="32"/>
                    <a:pt x="87" y="33"/>
                  </a:cubicBezTo>
                  <a:cubicBezTo>
                    <a:pt x="83" y="33"/>
                    <a:pt x="81" y="36"/>
                    <a:pt x="79" y="39"/>
                  </a:cubicBezTo>
                  <a:cubicBezTo>
                    <a:pt x="77" y="41"/>
                    <a:pt x="76" y="43"/>
                    <a:pt x="75" y="46"/>
                  </a:cubicBezTo>
                  <a:cubicBezTo>
                    <a:pt x="74" y="38"/>
                    <a:pt x="75" y="31"/>
                    <a:pt x="80" y="26"/>
                  </a:cubicBezTo>
                  <a:close/>
                  <a:moveTo>
                    <a:pt x="50" y="77"/>
                  </a:moveTo>
                  <a:cubicBezTo>
                    <a:pt x="51" y="78"/>
                    <a:pt x="51" y="79"/>
                    <a:pt x="52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3"/>
                    <a:pt x="52" y="85"/>
                    <a:pt x="51" y="86"/>
                  </a:cubicBezTo>
                  <a:cubicBezTo>
                    <a:pt x="50" y="89"/>
                    <a:pt x="48" y="91"/>
                    <a:pt x="45" y="93"/>
                  </a:cubicBezTo>
                  <a:cubicBezTo>
                    <a:pt x="44" y="93"/>
                    <a:pt x="43" y="94"/>
                    <a:pt x="42" y="94"/>
                  </a:cubicBezTo>
                  <a:cubicBezTo>
                    <a:pt x="41" y="93"/>
                    <a:pt x="40" y="92"/>
                    <a:pt x="40" y="91"/>
                  </a:cubicBezTo>
                  <a:cubicBezTo>
                    <a:pt x="39" y="89"/>
                    <a:pt x="41" y="86"/>
                    <a:pt x="43" y="84"/>
                  </a:cubicBezTo>
                  <a:cubicBezTo>
                    <a:pt x="45" y="82"/>
                    <a:pt x="47" y="80"/>
                    <a:pt x="50" y="77"/>
                  </a:cubicBezTo>
                  <a:cubicBezTo>
                    <a:pt x="50" y="77"/>
                    <a:pt x="50" y="77"/>
                    <a:pt x="50" y="77"/>
                  </a:cubicBezTo>
                  <a:close/>
                  <a:moveTo>
                    <a:pt x="50" y="52"/>
                  </a:moveTo>
                  <a:cubicBezTo>
                    <a:pt x="50" y="53"/>
                    <a:pt x="50" y="53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7" y="53"/>
                    <a:pt x="45" y="52"/>
                    <a:pt x="43" y="51"/>
                  </a:cubicBezTo>
                  <a:cubicBezTo>
                    <a:pt x="41" y="50"/>
                    <a:pt x="38" y="48"/>
                    <a:pt x="37" y="45"/>
                  </a:cubicBezTo>
                  <a:cubicBezTo>
                    <a:pt x="36" y="44"/>
                    <a:pt x="36" y="43"/>
                    <a:pt x="36" y="42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41" y="39"/>
                    <a:pt x="43" y="41"/>
                    <a:pt x="45" y="43"/>
                  </a:cubicBezTo>
                  <a:cubicBezTo>
                    <a:pt x="48" y="45"/>
                    <a:pt x="50" y="48"/>
                    <a:pt x="52" y="50"/>
                  </a:cubicBezTo>
                  <a:cubicBezTo>
                    <a:pt x="52" y="51"/>
                    <a:pt x="51" y="52"/>
                    <a:pt x="50" y="52"/>
                  </a:cubicBezTo>
                  <a:close/>
                  <a:moveTo>
                    <a:pt x="26" y="49"/>
                  </a:moveTo>
                  <a:cubicBezTo>
                    <a:pt x="25" y="47"/>
                    <a:pt x="23" y="46"/>
                    <a:pt x="23" y="44"/>
                  </a:cubicBezTo>
                  <a:cubicBezTo>
                    <a:pt x="23" y="42"/>
                    <a:pt x="23" y="40"/>
                    <a:pt x="25" y="38"/>
                  </a:cubicBezTo>
                  <a:cubicBezTo>
                    <a:pt x="26" y="37"/>
                    <a:pt x="28" y="37"/>
                    <a:pt x="30" y="36"/>
                  </a:cubicBezTo>
                  <a:cubicBezTo>
                    <a:pt x="33" y="33"/>
                    <a:pt x="33" y="29"/>
                    <a:pt x="36" y="26"/>
                  </a:cubicBezTo>
                  <a:cubicBezTo>
                    <a:pt x="38" y="25"/>
                    <a:pt x="40" y="25"/>
                    <a:pt x="43" y="26"/>
                  </a:cubicBezTo>
                  <a:cubicBezTo>
                    <a:pt x="47" y="28"/>
                    <a:pt x="50" y="32"/>
                    <a:pt x="52" y="37"/>
                  </a:cubicBezTo>
                  <a:cubicBezTo>
                    <a:pt x="53" y="40"/>
                    <a:pt x="53" y="44"/>
                    <a:pt x="53" y="47"/>
                  </a:cubicBezTo>
                  <a:cubicBezTo>
                    <a:pt x="51" y="45"/>
                    <a:pt x="49" y="43"/>
                    <a:pt x="47" y="41"/>
                  </a:cubicBezTo>
                  <a:cubicBezTo>
                    <a:pt x="45" y="39"/>
                    <a:pt x="42" y="37"/>
                    <a:pt x="38" y="37"/>
                  </a:cubicBezTo>
                  <a:cubicBezTo>
                    <a:pt x="35" y="38"/>
                    <a:pt x="33" y="40"/>
                    <a:pt x="33" y="44"/>
                  </a:cubicBezTo>
                  <a:cubicBezTo>
                    <a:pt x="34" y="47"/>
                    <a:pt x="37" y="50"/>
                    <a:pt x="40" y="52"/>
                  </a:cubicBezTo>
                  <a:cubicBezTo>
                    <a:pt x="41" y="53"/>
                    <a:pt x="43" y="54"/>
                    <a:pt x="45" y="55"/>
                  </a:cubicBezTo>
                  <a:cubicBezTo>
                    <a:pt x="38" y="55"/>
                    <a:pt x="31" y="54"/>
                    <a:pt x="26" y="49"/>
                  </a:cubicBezTo>
                  <a:close/>
                  <a:moveTo>
                    <a:pt x="50" y="104"/>
                  </a:moveTo>
                  <a:cubicBezTo>
                    <a:pt x="48" y="106"/>
                    <a:pt x="47" y="107"/>
                    <a:pt x="45" y="107"/>
                  </a:cubicBezTo>
                  <a:cubicBezTo>
                    <a:pt x="43" y="108"/>
                    <a:pt x="41" y="107"/>
                    <a:pt x="39" y="106"/>
                  </a:cubicBezTo>
                  <a:cubicBezTo>
                    <a:pt x="38" y="105"/>
                    <a:pt x="38" y="102"/>
                    <a:pt x="36" y="101"/>
                  </a:cubicBezTo>
                  <a:cubicBezTo>
                    <a:pt x="34" y="98"/>
                    <a:pt x="29" y="99"/>
                    <a:pt x="27" y="96"/>
                  </a:cubicBezTo>
                  <a:cubicBezTo>
                    <a:pt x="25" y="94"/>
                    <a:pt x="25" y="91"/>
                    <a:pt x="26" y="89"/>
                  </a:cubicBezTo>
                  <a:cubicBezTo>
                    <a:pt x="28" y="84"/>
                    <a:pt x="32" y="81"/>
                    <a:pt x="36" y="79"/>
                  </a:cubicBezTo>
                  <a:cubicBezTo>
                    <a:pt x="39" y="78"/>
                    <a:pt x="43" y="77"/>
                    <a:pt x="46" y="77"/>
                  </a:cubicBezTo>
                  <a:cubicBezTo>
                    <a:pt x="45" y="79"/>
                    <a:pt x="43" y="81"/>
                    <a:pt x="41" y="83"/>
                  </a:cubicBezTo>
                  <a:cubicBezTo>
                    <a:pt x="39" y="85"/>
                    <a:pt x="37" y="88"/>
                    <a:pt x="37" y="91"/>
                  </a:cubicBezTo>
                  <a:cubicBezTo>
                    <a:pt x="38" y="95"/>
                    <a:pt x="40" y="97"/>
                    <a:pt x="44" y="96"/>
                  </a:cubicBezTo>
                  <a:cubicBezTo>
                    <a:pt x="47" y="95"/>
                    <a:pt x="49" y="93"/>
                    <a:pt x="51" y="90"/>
                  </a:cubicBezTo>
                  <a:cubicBezTo>
                    <a:pt x="53" y="88"/>
                    <a:pt x="54" y="87"/>
                    <a:pt x="55" y="85"/>
                  </a:cubicBezTo>
                  <a:cubicBezTo>
                    <a:pt x="55" y="92"/>
                    <a:pt x="54" y="99"/>
                    <a:pt x="50" y="104"/>
                  </a:cubicBezTo>
                  <a:close/>
                  <a:moveTo>
                    <a:pt x="56" y="76"/>
                  </a:moveTo>
                  <a:cubicBezTo>
                    <a:pt x="51" y="71"/>
                    <a:pt x="50" y="62"/>
                    <a:pt x="55" y="56"/>
                  </a:cubicBezTo>
                  <a:cubicBezTo>
                    <a:pt x="60" y="50"/>
                    <a:pt x="69" y="49"/>
                    <a:pt x="75" y="55"/>
                  </a:cubicBezTo>
                  <a:cubicBezTo>
                    <a:pt x="81" y="60"/>
                    <a:pt x="82" y="69"/>
                    <a:pt x="76" y="74"/>
                  </a:cubicBezTo>
                  <a:cubicBezTo>
                    <a:pt x="71" y="80"/>
                    <a:pt x="62" y="81"/>
                    <a:pt x="56" y="76"/>
                  </a:cubicBezTo>
                  <a:close/>
                  <a:moveTo>
                    <a:pt x="106" y="90"/>
                  </a:moveTo>
                  <a:cubicBezTo>
                    <a:pt x="104" y="92"/>
                    <a:pt x="102" y="92"/>
                    <a:pt x="101" y="93"/>
                  </a:cubicBezTo>
                  <a:cubicBezTo>
                    <a:pt x="98" y="96"/>
                    <a:pt x="98" y="100"/>
                    <a:pt x="95" y="103"/>
                  </a:cubicBezTo>
                  <a:cubicBezTo>
                    <a:pt x="93" y="105"/>
                    <a:pt x="91" y="105"/>
                    <a:pt x="88" y="104"/>
                  </a:cubicBezTo>
                  <a:cubicBezTo>
                    <a:pt x="84" y="102"/>
                    <a:pt x="81" y="98"/>
                    <a:pt x="79" y="93"/>
                  </a:cubicBezTo>
                  <a:cubicBezTo>
                    <a:pt x="77" y="90"/>
                    <a:pt x="77" y="86"/>
                    <a:pt x="77" y="83"/>
                  </a:cubicBezTo>
                  <a:cubicBezTo>
                    <a:pt x="79" y="85"/>
                    <a:pt x="81" y="87"/>
                    <a:pt x="83" y="89"/>
                  </a:cubicBezTo>
                  <a:cubicBezTo>
                    <a:pt x="85" y="91"/>
                    <a:pt x="88" y="93"/>
                    <a:pt x="92" y="93"/>
                  </a:cubicBezTo>
                  <a:cubicBezTo>
                    <a:pt x="95" y="92"/>
                    <a:pt x="97" y="90"/>
                    <a:pt x="96" y="86"/>
                  </a:cubicBezTo>
                  <a:cubicBezTo>
                    <a:pt x="96" y="83"/>
                    <a:pt x="93" y="81"/>
                    <a:pt x="90" y="79"/>
                  </a:cubicBezTo>
                  <a:cubicBezTo>
                    <a:pt x="89" y="77"/>
                    <a:pt x="87" y="76"/>
                    <a:pt x="85" y="75"/>
                  </a:cubicBezTo>
                  <a:cubicBezTo>
                    <a:pt x="92" y="74"/>
                    <a:pt x="99" y="75"/>
                    <a:pt x="104" y="80"/>
                  </a:cubicBezTo>
                  <a:cubicBezTo>
                    <a:pt x="105" y="82"/>
                    <a:pt x="106" y="83"/>
                    <a:pt x="107" y="85"/>
                  </a:cubicBezTo>
                  <a:cubicBezTo>
                    <a:pt x="107" y="87"/>
                    <a:pt x="107" y="89"/>
                    <a:pt x="106" y="9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4" name="Freeform 252"/>
            <p:cNvSpPr>
              <a:spLocks/>
            </p:cNvSpPr>
            <p:nvPr/>
          </p:nvSpPr>
          <p:spPr bwMode="auto">
            <a:xfrm>
              <a:off x="1960563" y="5970588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0 w 17"/>
                <a:gd name="T3" fmla="*/ 8 h 16"/>
                <a:gd name="T4" fmla="*/ 9 w 17"/>
                <a:gd name="T5" fmla="*/ 16 h 16"/>
                <a:gd name="T6" fmla="*/ 16 w 17"/>
                <a:gd name="T7" fmla="*/ 7 h 16"/>
                <a:gd name="T8" fmla="*/ 8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1" y="13"/>
                    <a:pt x="4" y="16"/>
                    <a:pt x="9" y="16"/>
                  </a:cubicBezTo>
                  <a:cubicBezTo>
                    <a:pt x="13" y="16"/>
                    <a:pt x="17" y="12"/>
                    <a:pt x="16" y="7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5" name="Freeform 253"/>
            <p:cNvSpPr>
              <a:spLocks/>
            </p:cNvSpPr>
            <p:nvPr/>
          </p:nvSpPr>
          <p:spPr bwMode="auto">
            <a:xfrm>
              <a:off x="3775075" y="4791076"/>
              <a:ext cx="44450" cy="79375"/>
            </a:xfrm>
            <a:custGeom>
              <a:avLst/>
              <a:gdLst>
                <a:gd name="T0" fmla="*/ 6 w 12"/>
                <a:gd name="T1" fmla="*/ 1 h 21"/>
                <a:gd name="T2" fmla="*/ 1 w 12"/>
                <a:gd name="T3" fmla="*/ 6 h 21"/>
                <a:gd name="T4" fmla="*/ 3 w 12"/>
                <a:gd name="T5" fmla="*/ 12 h 21"/>
                <a:gd name="T6" fmla="*/ 11 w 12"/>
                <a:gd name="T7" fmla="*/ 21 h 21"/>
                <a:gd name="T8" fmla="*/ 11 w 12"/>
                <a:gd name="T9" fmla="*/ 8 h 21"/>
                <a:gd name="T10" fmla="*/ 6 w 12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1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8"/>
                    <a:pt x="1" y="10"/>
                    <a:pt x="3" y="12"/>
                  </a:cubicBezTo>
                  <a:cubicBezTo>
                    <a:pt x="5" y="16"/>
                    <a:pt x="8" y="18"/>
                    <a:pt x="11" y="21"/>
                  </a:cubicBezTo>
                  <a:cubicBezTo>
                    <a:pt x="11" y="21"/>
                    <a:pt x="12" y="13"/>
                    <a:pt x="11" y="8"/>
                  </a:cubicBezTo>
                  <a:cubicBezTo>
                    <a:pt x="11" y="5"/>
                    <a:pt x="10" y="2"/>
                    <a:pt x="6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6" name="Freeform 254"/>
            <p:cNvSpPr>
              <a:spLocks noEditPoints="1"/>
            </p:cNvSpPr>
            <p:nvPr/>
          </p:nvSpPr>
          <p:spPr bwMode="auto">
            <a:xfrm>
              <a:off x="3582988" y="4756151"/>
              <a:ext cx="615950" cy="619125"/>
            </a:xfrm>
            <a:custGeom>
              <a:avLst/>
              <a:gdLst>
                <a:gd name="T0" fmla="*/ 96 w 164"/>
                <a:gd name="T1" fmla="*/ 2 h 164"/>
                <a:gd name="T2" fmla="*/ 74 w 164"/>
                <a:gd name="T3" fmla="*/ 13 h 164"/>
                <a:gd name="T4" fmla="*/ 72 w 164"/>
                <a:gd name="T5" fmla="*/ 62 h 164"/>
                <a:gd name="T6" fmla="*/ 33 w 164"/>
                <a:gd name="T7" fmla="*/ 24 h 164"/>
                <a:gd name="T8" fmla="*/ 11 w 164"/>
                <a:gd name="T9" fmla="*/ 56 h 164"/>
                <a:gd name="T10" fmla="*/ 2 w 164"/>
                <a:gd name="T11" fmla="*/ 80 h 164"/>
                <a:gd name="T12" fmla="*/ 60 w 164"/>
                <a:gd name="T13" fmla="*/ 89 h 164"/>
                <a:gd name="T14" fmla="*/ 42 w 164"/>
                <a:gd name="T15" fmla="*/ 102 h 164"/>
                <a:gd name="T16" fmla="*/ 30 w 164"/>
                <a:gd name="T17" fmla="*/ 146 h 164"/>
                <a:gd name="T18" fmla="*/ 65 w 164"/>
                <a:gd name="T19" fmla="*/ 162 h 164"/>
                <a:gd name="T20" fmla="*/ 87 w 164"/>
                <a:gd name="T21" fmla="*/ 152 h 164"/>
                <a:gd name="T22" fmla="*/ 92 w 164"/>
                <a:gd name="T23" fmla="*/ 103 h 164"/>
                <a:gd name="T24" fmla="*/ 133 w 164"/>
                <a:gd name="T25" fmla="*/ 140 h 164"/>
                <a:gd name="T26" fmla="*/ 153 w 164"/>
                <a:gd name="T27" fmla="*/ 107 h 164"/>
                <a:gd name="T28" fmla="*/ 161 w 164"/>
                <a:gd name="T29" fmla="*/ 84 h 164"/>
                <a:gd name="T30" fmla="*/ 104 w 164"/>
                <a:gd name="T31" fmla="*/ 76 h 164"/>
                <a:gd name="T32" fmla="*/ 123 w 164"/>
                <a:gd name="T33" fmla="*/ 62 h 164"/>
                <a:gd name="T34" fmla="*/ 132 w 164"/>
                <a:gd name="T35" fmla="*/ 17 h 164"/>
                <a:gd name="T36" fmla="*/ 90 w 164"/>
                <a:gd name="T37" fmla="*/ 86 h 164"/>
                <a:gd name="T38" fmla="*/ 74 w 164"/>
                <a:gd name="T39" fmla="*/ 79 h 164"/>
                <a:gd name="T40" fmla="*/ 90 w 164"/>
                <a:gd name="T41" fmla="*/ 86 h 164"/>
                <a:gd name="T42" fmla="*/ 28 w 164"/>
                <a:gd name="T43" fmla="*/ 74 h 164"/>
                <a:gd name="T44" fmla="*/ 32 w 164"/>
                <a:gd name="T45" fmla="*/ 63 h 164"/>
                <a:gd name="T46" fmla="*/ 43 w 164"/>
                <a:gd name="T47" fmla="*/ 47 h 164"/>
                <a:gd name="T48" fmla="*/ 63 w 164"/>
                <a:gd name="T49" fmla="*/ 70 h 164"/>
                <a:gd name="T50" fmla="*/ 60 w 164"/>
                <a:gd name="T51" fmla="*/ 77 h 164"/>
                <a:gd name="T52" fmla="*/ 76 w 164"/>
                <a:gd name="T53" fmla="*/ 104 h 164"/>
                <a:gd name="T54" fmla="*/ 73 w 164"/>
                <a:gd name="T55" fmla="*/ 136 h 164"/>
                <a:gd name="T56" fmla="*/ 61 w 164"/>
                <a:gd name="T57" fmla="*/ 132 h 164"/>
                <a:gd name="T58" fmla="*/ 46 w 164"/>
                <a:gd name="T59" fmla="*/ 121 h 164"/>
                <a:gd name="T60" fmla="*/ 69 w 164"/>
                <a:gd name="T61" fmla="*/ 101 h 164"/>
                <a:gd name="T62" fmla="*/ 76 w 164"/>
                <a:gd name="T63" fmla="*/ 104 h 164"/>
                <a:gd name="T64" fmla="*/ 131 w 164"/>
                <a:gd name="T65" fmla="*/ 86 h 164"/>
                <a:gd name="T66" fmla="*/ 136 w 164"/>
                <a:gd name="T67" fmla="*/ 97 h 164"/>
                <a:gd name="T68" fmla="*/ 129 w 164"/>
                <a:gd name="T69" fmla="*/ 114 h 164"/>
                <a:gd name="T70" fmla="*/ 108 w 164"/>
                <a:gd name="T71" fmla="*/ 109 h 164"/>
                <a:gd name="T72" fmla="*/ 103 w 164"/>
                <a:gd name="T73" fmla="*/ 92 h 164"/>
                <a:gd name="T74" fmla="*/ 114 w 164"/>
                <a:gd name="T75" fmla="*/ 35 h 164"/>
                <a:gd name="T76" fmla="*/ 109 w 164"/>
                <a:gd name="T77" fmla="*/ 57 h 164"/>
                <a:gd name="T78" fmla="*/ 92 w 164"/>
                <a:gd name="T79" fmla="*/ 61 h 164"/>
                <a:gd name="T80" fmla="*/ 85 w 164"/>
                <a:gd name="T81" fmla="*/ 34 h 164"/>
                <a:gd name="T82" fmla="*/ 96 w 164"/>
                <a:gd name="T83" fmla="*/ 28 h 164"/>
                <a:gd name="T84" fmla="*/ 114 w 164"/>
                <a:gd name="T85" fmla="*/ 3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" h="164">
                  <a:moveTo>
                    <a:pt x="107" y="11"/>
                  </a:moveTo>
                  <a:cubicBezTo>
                    <a:pt x="103" y="9"/>
                    <a:pt x="100" y="5"/>
                    <a:pt x="96" y="2"/>
                  </a:cubicBezTo>
                  <a:cubicBezTo>
                    <a:pt x="92" y="0"/>
                    <a:pt x="87" y="1"/>
                    <a:pt x="83" y="3"/>
                  </a:cubicBezTo>
                  <a:cubicBezTo>
                    <a:pt x="79" y="6"/>
                    <a:pt x="76" y="9"/>
                    <a:pt x="74" y="13"/>
                  </a:cubicBezTo>
                  <a:cubicBezTo>
                    <a:pt x="67" y="28"/>
                    <a:pt x="70" y="45"/>
                    <a:pt x="76" y="60"/>
                  </a:cubicBezTo>
                  <a:cubicBezTo>
                    <a:pt x="74" y="61"/>
                    <a:pt x="73" y="61"/>
                    <a:pt x="72" y="62"/>
                  </a:cubicBezTo>
                  <a:cubicBezTo>
                    <a:pt x="69" y="55"/>
                    <a:pt x="67" y="49"/>
                    <a:pt x="62" y="43"/>
                  </a:cubicBezTo>
                  <a:cubicBezTo>
                    <a:pt x="55" y="33"/>
                    <a:pt x="45" y="26"/>
                    <a:pt x="33" y="24"/>
                  </a:cubicBezTo>
                  <a:cubicBezTo>
                    <a:pt x="27" y="23"/>
                    <a:pt x="21" y="26"/>
                    <a:pt x="18" y="31"/>
                  </a:cubicBezTo>
                  <a:cubicBezTo>
                    <a:pt x="13" y="39"/>
                    <a:pt x="16" y="49"/>
                    <a:pt x="11" y="56"/>
                  </a:cubicBezTo>
                  <a:cubicBezTo>
                    <a:pt x="9" y="60"/>
                    <a:pt x="4" y="62"/>
                    <a:pt x="2" y="66"/>
                  </a:cubicBezTo>
                  <a:cubicBezTo>
                    <a:pt x="0" y="70"/>
                    <a:pt x="0" y="75"/>
                    <a:pt x="2" y="80"/>
                  </a:cubicBezTo>
                  <a:cubicBezTo>
                    <a:pt x="4" y="84"/>
                    <a:pt x="8" y="87"/>
                    <a:pt x="12" y="89"/>
                  </a:cubicBezTo>
                  <a:cubicBezTo>
                    <a:pt x="27" y="97"/>
                    <a:pt x="44" y="95"/>
                    <a:pt x="60" y="89"/>
                  </a:cubicBezTo>
                  <a:cubicBezTo>
                    <a:pt x="61" y="90"/>
                    <a:pt x="61" y="91"/>
                    <a:pt x="61" y="92"/>
                  </a:cubicBezTo>
                  <a:cubicBezTo>
                    <a:pt x="54" y="94"/>
                    <a:pt x="48" y="97"/>
                    <a:pt x="42" y="102"/>
                  </a:cubicBezTo>
                  <a:cubicBezTo>
                    <a:pt x="32" y="108"/>
                    <a:pt x="25" y="119"/>
                    <a:pt x="23" y="130"/>
                  </a:cubicBezTo>
                  <a:cubicBezTo>
                    <a:pt x="22" y="137"/>
                    <a:pt x="24" y="142"/>
                    <a:pt x="30" y="146"/>
                  </a:cubicBezTo>
                  <a:cubicBezTo>
                    <a:pt x="37" y="151"/>
                    <a:pt x="47" y="148"/>
                    <a:pt x="55" y="153"/>
                  </a:cubicBezTo>
                  <a:cubicBezTo>
                    <a:pt x="59" y="155"/>
                    <a:pt x="61" y="160"/>
                    <a:pt x="65" y="162"/>
                  </a:cubicBezTo>
                  <a:cubicBezTo>
                    <a:pt x="69" y="164"/>
                    <a:pt x="74" y="164"/>
                    <a:pt x="78" y="162"/>
                  </a:cubicBezTo>
                  <a:cubicBezTo>
                    <a:pt x="82" y="160"/>
                    <a:pt x="85" y="156"/>
                    <a:pt x="87" y="152"/>
                  </a:cubicBezTo>
                  <a:cubicBezTo>
                    <a:pt x="95" y="138"/>
                    <a:pt x="94" y="120"/>
                    <a:pt x="88" y="104"/>
                  </a:cubicBezTo>
                  <a:cubicBezTo>
                    <a:pt x="89" y="104"/>
                    <a:pt x="91" y="103"/>
                    <a:pt x="92" y="103"/>
                  </a:cubicBezTo>
                  <a:cubicBezTo>
                    <a:pt x="95" y="110"/>
                    <a:pt x="98" y="117"/>
                    <a:pt x="103" y="123"/>
                  </a:cubicBezTo>
                  <a:cubicBezTo>
                    <a:pt x="110" y="132"/>
                    <a:pt x="121" y="139"/>
                    <a:pt x="133" y="140"/>
                  </a:cubicBezTo>
                  <a:cubicBezTo>
                    <a:pt x="139" y="141"/>
                    <a:pt x="145" y="138"/>
                    <a:pt x="148" y="133"/>
                  </a:cubicBezTo>
                  <a:cubicBezTo>
                    <a:pt x="153" y="125"/>
                    <a:pt x="149" y="115"/>
                    <a:pt x="153" y="107"/>
                  </a:cubicBezTo>
                  <a:cubicBezTo>
                    <a:pt x="156" y="103"/>
                    <a:pt x="160" y="101"/>
                    <a:pt x="162" y="97"/>
                  </a:cubicBezTo>
                  <a:cubicBezTo>
                    <a:pt x="164" y="93"/>
                    <a:pt x="164" y="88"/>
                    <a:pt x="161" y="84"/>
                  </a:cubicBezTo>
                  <a:cubicBezTo>
                    <a:pt x="159" y="80"/>
                    <a:pt x="155" y="77"/>
                    <a:pt x="151" y="75"/>
                  </a:cubicBezTo>
                  <a:cubicBezTo>
                    <a:pt x="137" y="68"/>
                    <a:pt x="120" y="70"/>
                    <a:pt x="104" y="76"/>
                  </a:cubicBezTo>
                  <a:cubicBezTo>
                    <a:pt x="104" y="75"/>
                    <a:pt x="103" y="74"/>
                    <a:pt x="103" y="72"/>
                  </a:cubicBezTo>
                  <a:cubicBezTo>
                    <a:pt x="110" y="70"/>
                    <a:pt x="117" y="66"/>
                    <a:pt x="123" y="62"/>
                  </a:cubicBezTo>
                  <a:cubicBezTo>
                    <a:pt x="132" y="54"/>
                    <a:pt x="139" y="44"/>
                    <a:pt x="140" y="32"/>
                  </a:cubicBezTo>
                  <a:cubicBezTo>
                    <a:pt x="140" y="26"/>
                    <a:pt x="138" y="20"/>
                    <a:pt x="132" y="17"/>
                  </a:cubicBezTo>
                  <a:cubicBezTo>
                    <a:pt x="124" y="12"/>
                    <a:pt x="115" y="16"/>
                    <a:pt x="107" y="11"/>
                  </a:cubicBezTo>
                  <a:close/>
                  <a:moveTo>
                    <a:pt x="90" y="86"/>
                  </a:moveTo>
                  <a:cubicBezTo>
                    <a:pt x="88" y="91"/>
                    <a:pt x="83" y="93"/>
                    <a:pt x="78" y="91"/>
                  </a:cubicBezTo>
                  <a:cubicBezTo>
                    <a:pt x="74" y="89"/>
                    <a:pt x="72" y="83"/>
                    <a:pt x="74" y="79"/>
                  </a:cubicBezTo>
                  <a:cubicBezTo>
                    <a:pt x="76" y="74"/>
                    <a:pt x="81" y="72"/>
                    <a:pt x="86" y="74"/>
                  </a:cubicBezTo>
                  <a:cubicBezTo>
                    <a:pt x="90" y="76"/>
                    <a:pt x="93" y="81"/>
                    <a:pt x="90" y="86"/>
                  </a:cubicBezTo>
                  <a:close/>
                  <a:moveTo>
                    <a:pt x="33" y="79"/>
                  </a:moveTo>
                  <a:cubicBezTo>
                    <a:pt x="31" y="78"/>
                    <a:pt x="29" y="76"/>
                    <a:pt x="28" y="74"/>
                  </a:cubicBezTo>
                  <a:cubicBezTo>
                    <a:pt x="27" y="72"/>
                    <a:pt x="27" y="70"/>
                    <a:pt x="28" y="68"/>
                  </a:cubicBezTo>
                  <a:cubicBezTo>
                    <a:pt x="29" y="66"/>
                    <a:pt x="31" y="65"/>
                    <a:pt x="32" y="63"/>
                  </a:cubicBezTo>
                  <a:cubicBezTo>
                    <a:pt x="35" y="59"/>
                    <a:pt x="33" y="54"/>
                    <a:pt x="36" y="51"/>
                  </a:cubicBezTo>
                  <a:cubicBezTo>
                    <a:pt x="37" y="48"/>
                    <a:pt x="40" y="47"/>
                    <a:pt x="43" y="47"/>
                  </a:cubicBezTo>
                  <a:cubicBezTo>
                    <a:pt x="49" y="48"/>
                    <a:pt x="54" y="52"/>
                    <a:pt x="57" y="56"/>
                  </a:cubicBezTo>
                  <a:cubicBezTo>
                    <a:pt x="60" y="60"/>
                    <a:pt x="62" y="65"/>
                    <a:pt x="63" y="70"/>
                  </a:cubicBezTo>
                  <a:cubicBezTo>
                    <a:pt x="62" y="71"/>
                    <a:pt x="62" y="72"/>
                    <a:pt x="61" y="73"/>
                  </a:cubicBezTo>
                  <a:cubicBezTo>
                    <a:pt x="60" y="74"/>
                    <a:pt x="60" y="76"/>
                    <a:pt x="60" y="77"/>
                  </a:cubicBezTo>
                  <a:cubicBezTo>
                    <a:pt x="51" y="81"/>
                    <a:pt x="41" y="83"/>
                    <a:pt x="33" y="79"/>
                  </a:cubicBezTo>
                  <a:close/>
                  <a:moveTo>
                    <a:pt x="76" y="104"/>
                  </a:moveTo>
                  <a:cubicBezTo>
                    <a:pt x="80" y="113"/>
                    <a:pt x="82" y="123"/>
                    <a:pt x="77" y="132"/>
                  </a:cubicBezTo>
                  <a:cubicBezTo>
                    <a:pt x="76" y="133"/>
                    <a:pt x="75" y="135"/>
                    <a:pt x="73" y="136"/>
                  </a:cubicBezTo>
                  <a:cubicBezTo>
                    <a:pt x="71" y="137"/>
                    <a:pt x="68" y="137"/>
                    <a:pt x="66" y="136"/>
                  </a:cubicBezTo>
                  <a:cubicBezTo>
                    <a:pt x="64" y="135"/>
                    <a:pt x="63" y="133"/>
                    <a:pt x="61" y="132"/>
                  </a:cubicBezTo>
                  <a:cubicBezTo>
                    <a:pt x="58" y="129"/>
                    <a:pt x="53" y="131"/>
                    <a:pt x="49" y="128"/>
                  </a:cubicBezTo>
                  <a:cubicBezTo>
                    <a:pt x="47" y="127"/>
                    <a:pt x="45" y="124"/>
                    <a:pt x="46" y="121"/>
                  </a:cubicBezTo>
                  <a:cubicBezTo>
                    <a:pt x="47" y="115"/>
                    <a:pt x="50" y="110"/>
                    <a:pt x="55" y="107"/>
                  </a:cubicBezTo>
                  <a:cubicBezTo>
                    <a:pt x="59" y="104"/>
                    <a:pt x="64" y="102"/>
                    <a:pt x="69" y="101"/>
                  </a:cubicBezTo>
                  <a:cubicBezTo>
                    <a:pt x="70" y="102"/>
                    <a:pt x="71" y="103"/>
                    <a:pt x="73" y="103"/>
                  </a:cubicBezTo>
                  <a:cubicBezTo>
                    <a:pt x="74" y="104"/>
                    <a:pt x="75" y="104"/>
                    <a:pt x="76" y="104"/>
                  </a:cubicBezTo>
                  <a:close/>
                  <a:moveTo>
                    <a:pt x="104" y="89"/>
                  </a:moveTo>
                  <a:cubicBezTo>
                    <a:pt x="112" y="84"/>
                    <a:pt x="123" y="82"/>
                    <a:pt x="131" y="86"/>
                  </a:cubicBezTo>
                  <a:cubicBezTo>
                    <a:pt x="133" y="87"/>
                    <a:pt x="135" y="88"/>
                    <a:pt x="136" y="90"/>
                  </a:cubicBezTo>
                  <a:cubicBezTo>
                    <a:pt x="137" y="92"/>
                    <a:pt x="137" y="95"/>
                    <a:pt x="136" y="97"/>
                  </a:cubicBezTo>
                  <a:cubicBezTo>
                    <a:pt x="135" y="99"/>
                    <a:pt x="133" y="100"/>
                    <a:pt x="132" y="102"/>
                  </a:cubicBezTo>
                  <a:cubicBezTo>
                    <a:pt x="130" y="106"/>
                    <a:pt x="132" y="110"/>
                    <a:pt x="129" y="114"/>
                  </a:cubicBezTo>
                  <a:cubicBezTo>
                    <a:pt x="128" y="117"/>
                    <a:pt x="125" y="118"/>
                    <a:pt x="122" y="118"/>
                  </a:cubicBezTo>
                  <a:cubicBezTo>
                    <a:pt x="116" y="117"/>
                    <a:pt x="111" y="114"/>
                    <a:pt x="108" y="109"/>
                  </a:cubicBezTo>
                  <a:cubicBezTo>
                    <a:pt x="104" y="105"/>
                    <a:pt x="102" y="100"/>
                    <a:pt x="101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1"/>
                    <a:pt x="104" y="90"/>
                    <a:pt x="104" y="89"/>
                  </a:cubicBezTo>
                  <a:close/>
                  <a:moveTo>
                    <a:pt x="114" y="35"/>
                  </a:moveTo>
                  <a:cubicBezTo>
                    <a:pt x="116" y="37"/>
                    <a:pt x="118" y="40"/>
                    <a:pt x="117" y="43"/>
                  </a:cubicBezTo>
                  <a:cubicBezTo>
                    <a:pt x="117" y="48"/>
                    <a:pt x="113" y="54"/>
                    <a:pt x="109" y="57"/>
                  </a:cubicBezTo>
                  <a:cubicBezTo>
                    <a:pt x="105" y="60"/>
                    <a:pt x="100" y="62"/>
                    <a:pt x="95" y="63"/>
                  </a:cubicBezTo>
                  <a:cubicBezTo>
                    <a:pt x="94" y="63"/>
                    <a:pt x="93" y="62"/>
                    <a:pt x="92" y="61"/>
                  </a:cubicBezTo>
                  <a:cubicBezTo>
                    <a:pt x="90" y="61"/>
                    <a:pt x="89" y="60"/>
                    <a:pt x="88" y="60"/>
                  </a:cubicBezTo>
                  <a:cubicBezTo>
                    <a:pt x="84" y="52"/>
                    <a:pt x="81" y="42"/>
                    <a:pt x="85" y="34"/>
                  </a:cubicBezTo>
                  <a:cubicBezTo>
                    <a:pt x="86" y="32"/>
                    <a:pt x="88" y="30"/>
                    <a:pt x="90" y="29"/>
                  </a:cubicBezTo>
                  <a:cubicBezTo>
                    <a:pt x="92" y="28"/>
                    <a:pt x="94" y="27"/>
                    <a:pt x="96" y="28"/>
                  </a:cubicBezTo>
                  <a:cubicBezTo>
                    <a:pt x="98" y="29"/>
                    <a:pt x="99" y="32"/>
                    <a:pt x="101" y="33"/>
                  </a:cubicBezTo>
                  <a:cubicBezTo>
                    <a:pt x="105" y="35"/>
                    <a:pt x="110" y="33"/>
                    <a:pt x="114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7" name="Freeform 255"/>
            <p:cNvSpPr>
              <a:spLocks/>
            </p:cNvSpPr>
            <p:nvPr/>
          </p:nvSpPr>
          <p:spPr bwMode="auto">
            <a:xfrm>
              <a:off x="4078288" y="4956176"/>
              <a:ext cx="79375" cy="41275"/>
            </a:xfrm>
            <a:custGeom>
              <a:avLst/>
              <a:gdLst>
                <a:gd name="T0" fmla="*/ 8 w 21"/>
                <a:gd name="T1" fmla="*/ 2 h 11"/>
                <a:gd name="T2" fmla="*/ 0 w 21"/>
                <a:gd name="T3" fmla="*/ 10 h 11"/>
                <a:gd name="T4" fmla="*/ 12 w 21"/>
                <a:gd name="T5" fmla="*/ 10 h 11"/>
                <a:gd name="T6" fmla="*/ 20 w 21"/>
                <a:gd name="T7" fmla="*/ 5 h 11"/>
                <a:gd name="T8" fmla="*/ 15 w 21"/>
                <a:gd name="T9" fmla="*/ 0 h 11"/>
                <a:gd name="T10" fmla="*/ 8 w 21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8" y="2"/>
                  </a:moveTo>
                  <a:cubicBezTo>
                    <a:pt x="5" y="4"/>
                    <a:pt x="2" y="7"/>
                    <a:pt x="0" y="10"/>
                  </a:cubicBezTo>
                  <a:cubicBezTo>
                    <a:pt x="0" y="10"/>
                    <a:pt x="8" y="11"/>
                    <a:pt x="12" y="10"/>
                  </a:cubicBezTo>
                  <a:cubicBezTo>
                    <a:pt x="16" y="10"/>
                    <a:pt x="19" y="9"/>
                    <a:pt x="20" y="5"/>
                  </a:cubicBezTo>
                  <a:cubicBezTo>
                    <a:pt x="21" y="3"/>
                    <a:pt x="18" y="0"/>
                    <a:pt x="15" y="0"/>
                  </a:cubicBezTo>
                  <a:cubicBezTo>
                    <a:pt x="13" y="0"/>
                    <a:pt x="11" y="1"/>
                    <a:pt x="8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8" name="Freeform 256"/>
            <p:cNvSpPr>
              <a:spLocks/>
            </p:cNvSpPr>
            <p:nvPr/>
          </p:nvSpPr>
          <p:spPr bwMode="auto">
            <a:xfrm>
              <a:off x="3954463" y="5249863"/>
              <a:ext cx="44450" cy="79375"/>
            </a:xfrm>
            <a:custGeom>
              <a:avLst/>
              <a:gdLst>
                <a:gd name="T0" fmla="*/ 6 w 12"/>
                <a:gd name="T1" fmla="*/ 20 h 21"/>
                <a:gd name="T2" fmla="*/ 12 w 12"/>
                <a:gd name="T3" fmla="*/ 15 h 21"/>
                <a:gd name="T4" fmla="*/ 10 w 12"/>
                <a:gd name="T5" fmla="*/ 9 h 21"/>
                <a:gd name="T6" fmla="*/ 2 w 12"/>
                <a:gd name="T7" fmla="*/ 0 h 21"/>
                <a:gd name="T8" fmla="*/ 1 w 12"/>
                <a:gd name="T9" fmla="*/ 13 h 21"/>
                <a:gd name="T10" fmla="*/ 6 w 12"/>
                <a:gd name="T1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20"/>
                  </a:moveTo>
                  <a:cubicBezTo>
                    <a:pt x="9" y="21"/>
                    <a:pt x="11" y="18"/>
                    <a:pt x="12" y="15"/>
                  </a:cubicBezTo>
                  <a:cubicBezTo>
                    <a:pt x="12" y="13"/>
                    <a:pt x="11" y="11"/>
                    <a:pt x="10" y="9"/>
                  </a:cubicBezTo>
                  <a:cubicBezTo>
                    <a:pt x="8" y="5"/>
                    <a:pt x="4" y="3"/>
                    <a:pt x="2" y="0"/>
                  </a:cubicBezTo>
                  <a:cubicBezTo>
                    <a:pt x="2" y="0"/>
                    <a:pt x="0" y="8"/>
                    <a:pt x="1" y="13"/>
                  </a:cubicBezTo>
                  <a:cubicBezTo>
                    <a:pt x="2" y="16"/>
                    <a:pt x="3" y="19"/>
                    <a:pt x="6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9" name="Freeform 257"/>
            <p:cNvSpPr>
              <a:spLocks/>
            </p:cNvSpPr>
            <p:nvPr/>
          </p:nvSpPr>
          <p:spPr bwMode="auto">
            <a:xfrm>
              <a:off x="2493963" y="4846638"/>
              <a:ext cx="244475" cy="158750"/>
            </a:xfrm>
            <a:custGeom>
              <a:avLst/>
              <a:gdLst>
                <a:gd name="T0" fmla="*/ 25 w 65"/>
                <a:gd name="T1" fmla="*/ 30 h 42"/>
                <a:gd name="T2" fmla="*/ 3 w 65"/>
                <a:gd name="T3" fmla="*/ 5 h 42"/>
                <a:gd name="T4" fmla="*/ 36 w 65"/>
                <a:gd name="T5" fmla="*/ 12 h 42"/>
                <a:gd name="T6" fmla="*/ 64 w 65"/>
                <a:gd name="T7" fmla="*/ 39 h 42"/>
                <a:gd name="T8" fmla="*/ 62 w 65"/>
                <a:gd name="T9" fmla="*/ 42 h 42"/>
                <a:gd name="T10" fmla="*/ 25 w 65"/>
                <a:gd name="T11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42">
                  <a:moveTo>
                    <a:pt x="25" y="30"/>
                  </a:moveTo>
                  <a:cubicBezTo>
                    <a:pt x="10" y="21"/>
                    <a:pt x="0" y="11"/>
                    <a:pt x="3" y="5"/>
                  </a:cubicBezTo>
                  <a:cubicBezTo>
                    <a:pt x="6" y="0"/>
                    <a:pt x="20" y="3"/>
                    <a:pt x="36" y="12"/>
                  </a:cubicBezTo>
                  <a:cubicBezTo>
                    <a:pt x="47" y="18"/>
                    <a:pt x="59" y="33"/>
                    <a:pt x="64" y="39"/>
                  </a:cubicBezTo>
                  <a:cubicBezTo>
                    <a:pt x="65" y="40"/>
                    <a:pt x="64" y="42"/>
                    <a:pt x="62" y="42"/>
                  </a:cubicBezTo>
                  <a:cubicBezTo>
                    <a:pt x="54" y="40"/>
                    <a:pt x="37" y="36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0" name="Freeform 258"/>
            <p:cNvSpPr>
              <a:spLocks/>
            </p:cNvSpPr>
            <p:nvPr/>
          </p:nvSpPr>
          <p:spPr bwMode="auto">
            <a:xfrm>
              <a:off x="1987550" y="4791076"/>
              <a:ext cx="96838" cy="263525"/>
            </a:xfrm>
            <a:custGeom>
              <a:avLst/>
              <a:gdLst>
                <a:gd name="T0" fmla="*/ 22 w 26"/>
                <a:gd name="T1" fmla="*/ 36 h 70"/>
                <a:gd name="T2" fmla="*/ 21 w 26"/>
                <a:gd name="T3" fmla="*/ 69 h 70"/>
                <a:gd name="T4" fmla="*/ 3 w 26"/>
                <a:gd name="T5" fmla="*/ 41 h 70"/>
                <a:gd name="T6" fmla="*/ 2 w 26"/>
                <a:gd name="T7" fmla="*/ 2 h 70"/>
                <a:gd name="T8" fmla="*/ 5 w 26"/>
                <a:gd name="T9" fmla="*/ 2 h 70"/>
                <a:gd name="T10" fmla="*/ 22 w 26"/>
                <a:gd name="T1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0">
                  <a:moveTo>
                    <a:pt x="22" y="36"/>
                  </a:moveTo>
                  <a:cubicBezTo>
                    <a:pt x="26" y="53"/>
                    <a:pt x="26" y="67"/>
                    <a:pt x="21" y="69"/>
                  </a:cubicBezTo>
                  <a:cubicBezTo>
                    <a:pt x="16" y="70"/>
                    <a:pt x="8" y="58"/>
                    <a:pt x="3" y="41"/>
                  </a:cubicBezTo>
                  <a:cubicBezTo>
                    <a:pt x="0" y="28"/>
                    <a:pt x="1" y="10"/>
                    <a:pt x="2" y="2"/>
                  </a:cubicBezTo>
                  <a:cubicBezTo>
                    <a:pt x="2" y="0"/>
                    <a:pt x="4" y="0"/>
                    <a:pt x="5" y="2"/>
                  </a:cubicBezTo>
                  <a:cubicBezTo>
                    <a:pt x="9" y="8"/>
                    <a:pt x="18" y="23"/>
                    <a:pt x="22" y="3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1" name="Freeform 259"/>
            <p:cNvSpPr>
              <a:spLocks/>
            </p:cNvSpPr>
            <p:nvPr/>
          </p:nvSpPr>
          <p:spPr bwMode="auto">
            <a:xfrm>
              <a:off x="3271838" y="5021263"/>
              <a:ext cx="104775" cy="263525"/>
            </a:xfrm>
            <a:custGeom>
              <a:avLst/>
              <a:gdLst>
                <a:gd name="T0" fmla="*/ 23 w 28"/>
                <a:gd name="T1" fmla="*/ 35 h 70"/>
                <a:gd name="T2" fmla="*/ 22 w 28"/>
                <a:gd name="T3" fmla="*/ 68 h 70"/>
                <a:gd name="T4" fmla="*/ 4 w 28"/>
                <a:gd name="T5" fmla="*/ 41 h 70"/>
                <a:gd name="T6" fmla="*/ 3 w 28"/>
                <a:gd name="T7" fmla="*/ 2 h 70"/>
                <a:gd name="T8" fmla="*/ 6 w 28"/>
                <a:gd name="T9" fmla="*/ 1 h 70"/>
                <a:gd name="T10" fmla="*/ 23 w 28"/>
                <a:gd name="T11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70">
                  <a:moveTo>
                    <a:pt x="23" y="35"/>
                  </a:moveTo>
                  <a:cubicBezTo>
                    <a:pt x="28" y="52"/>
                    <a:pt x="27" y="67"/>
                    <a:pt x="22" y="68"/>
                  </a:cubicBezTo>
                  <a:cubicBezTo>
                    <a:pt x="17" y="70"/>
                    <a:pt x="9" y="57"/>
                    <a:pt x="4" y="41"/>
                  </a:cubicBezTo>
                  <a:cubicBezTo>
                    <a:pt x="0" y="28"/>
                    <a:pt x="2" y="10"/>
                    <a:pt x="3" y="2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10" y="8"/>
                    <a:pt x="19" y="23"/>
                    <a:pt x="23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2" name="Freeform 260"/>
            <p:cNvSpPr>
              <a:spLocks/>
            </p:cNvSpPr>
            <p:nvPr/>
          </p:nvSpPr>
          <p:spPr bwMode="auto">
            <a:xfrm>
              <a:off x="3729038" y="5842001"/>
              <a:ext cx="90488" cy="200025"/>
            </a:xfrm>
            <a:custGeom>
              <a:avLst/>
              <a:gdLst>
                <a:gd name="T0" fmla="*/ 3 w 24"/>
                <a:gd name="T1" fmla="*/ 26 h 53"/>
                <a:gd name="T2" fmla="*/ 7 w 24"/>
                <a:gd name="T3" fmla="*/ 1 h 53"/>
                <a:gd name="T4" fmla="*/ 21 w 24"/>
                <a:gd name="T5" fmla="*/ 22 h 53"/>
                <a:gd name="T6" fmla="*/ 19 w 24"/>
                <a:gd name="T7" fmla="*/ 52 h 53"/>
                <a:gd name="T8" fmla="*/ 16 w 24"/>
                <a:gd name="T9" fmla="*/ 52 h 53"/>
                <a:gd name="T10" fmla="*/ 3 w 24"/>
                <a:gd name="T1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3">
                  <a:moveTo>
                    <a:pt x="3" y="26"/>
                  </a:moveTo>
                  <a:cubicBezTo>
                    <a:pt x="0" y="14"/>
                    <a:pt x="2" y="2"/>
                    <a:pt x="7" y="1"/>
                  </a:cubicBezTo>
                  <a:cubicBezTo>
                    <a:pt x="12" y="0"/>
                    <a:pt x="19" y="9"/>
                    <a:pt x="21" y="22"/>
                  </a:cubicBezTo>
                  <a:cubicBezTo>
                    <a:pt x="24" y="32"/>
                    <a:pt x="20" y="46"/>
                    <a:pt x="19" y="52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47"/>
                    <a:pt x="5" y="36"/>
                    <a:pt x="3" y="2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3" name="Freeform 261"/>
            <p:cNvSpPr>
              <a:spLocks/>
            </p:cNvSpPr>
            <p:nvPr/>
          </p:nvSpPr>
          <p:spPr bwMode="auto">
            <a:xfrm>
              <a:off x="1284288" y="5970588"/>
              <a:ext cx="169863" cy="203200"/>
            </a:xfrm>
            <a:custGeom>
              <a:avLst/>
              <a:gdLst>
                <a:gd name="T0" fmla="*/ 15 w 45"/>
                <a:gd name="T1" fmla="*/ 32 h 54"/>
                <a:gd name="T2" fmla="*/ 5 w 45"/>
                <a:gd name="T3" fmla="*/ 4 h 54"/>
                <a:gd name="T4" fmla="*/ 31 w 45"/>
                <a:gd name="T5" fmla="*/ 19 h 54"/>
                <a:gd name="T6" fmla="*/ 45 w 45"/>
                <a:gd name="T7" fmla="*/ 52 h 54"/>
                <a:gd name="T8" fmla="*/ 43 w 45"/>
                <a:gd name="T9" fmla="*/ 54 h 54"/>
                <a:gd name="T10" fmla="*/ 15 w 45"/>
                <a:gd name="T11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54">
                  <a:moveTo>
                    <a:pt x="15" y="32"/>
                  </a:moveTo>
                  <a:cubicBezTo>
                    <a:pt x="5" y="21"/>
                    <a:pt x="0" y="8"/>
                    <a:pt x="5" y="4"/>
                  </a:cubicBezTo>
                  <a:cubicBezTo>
                    <a:pt x="9" y="0"/>
                    <a:pt x="21" y="7"/>
                    <a:pt x="31" y="19"/>
                  </a:cubicBezTo>
                  <a:cubicBezTo>
                    <a:pt x="39" y="28"/>
                    <a:pt x="43" y="45"/>
                    <a:pt x="45" y="52"/>
                  </a:cubicBezTo>
                  <a:cubicBezTo>
                    <a:pt x="45" y="53"/>
                    <a:pt x="44" y="54"/>
                    <a:pt x="43" y="54"/>
                  </a:cubicBezTo>
                  <a:cubicBezTo>
                    <a:pt x="36" y="50"/>
                    <a:pt x="22" y="42"/>
                    <a:pt x="15" y="3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4" name="Freeform 262"/>
            <p:cNvSpPr>
              <a:spLocks/>
            </p:cNvSpPr>
            <p:nvPr/>
          </p:nvSpPr>
          <p:spPr bwMode="auto">
            <a:xfrm>
              <a:off x="871538" y="5002213"/>
              <a:ext cx="206375" cy="214313"/>
            </a:xfrm>
            <a:custGeom>
              <a:avLst/>
              <a:gdLst>
                <a:gd name="T0" fmla="*/ 37 w 55"/>
                <a:gd name="T1" fmla="*/ 20 h 57"/>
                <a:gd name="T2" fmla="*/ 49 w 55"/>
                <a:gd name="T3" fmla="*/ 52 h 57"/>
                <a:gd name="T4" fmla="*/ 17 w 55"/>
                <a:gd name="T5" fmla="*/ 39 h 57"/>
                <a:gd name="T6" fmla="*/ 0 w 55"/>
                <a:gd name="T7" fmla="*/ 3 h 57"/>
                <a:gd name="T8" fmla="*/ 3 w 55"/>
                <a:gd name="T9" fmla="*/ 0 h 57"/>
                <a:gd name="T10" fmla="*/ 37 w 55"/>
                <a:gd name="T11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37" y="20"/>
                  </a:moveTo>
                  <a:cubicBezTo>
                    <a:pt x="49" y="32"/>
                    <a:pt x="55" y="46"/>
                    <a:pt x="49" y="52"/>
                  </a:cubicBezTo>
                  <a:cubicBezTo>
                    <a:pt x="44" y="57"/>
                    <a:pt x="29" y="52"/>
                    <a:pt x="17" y="39"/>
                  </a:cubicBezTo>
                  <a:cubicBezTo>
                    <a:pt x="8" y="30"/>
                    <a:pt x="2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" y="3"/>
                    <a:pt x="28" y="10"/>
                    <a:pt x="3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5" name="Freeform 263"/>
            <p:cNvSpPr>
              <a:spLocks/>
            </p:cNvSpPr>
            <p:nvPr/>
          </p:nvSpPr>
          <p:spPr bwMode="auto">
            <a:xfrm>
              <a:off x="5681663" y="5422901"/>
              <a:ext cx="38100" cy="79375"/>
            </a:xfrm>
            <a:custGeom>
              <a:avLst/>
              <a:gdLst>
                <a:gd name="T0" fmla="*/ 7 w 10"/>
                <a:gd name="T1" fmla="*/ 1 h 21"/>
                <a:gd name="T2" fmla="*/ 1 w 10"/>
                <a:gd name="T3" fmla="*/ 3 h 21"/>
                <a:gd name="T4" fmla="*/ 0 w 10"/>
                <a:gd name="T5" fmla="*/ 10 h 21"/>
                <a:gd name="T6" fmla="*/ 4 w 10"/>
                <a:gd name="T7" fmla="*/ 21 h 21"/>
                <a:gd name="T8" fmla="*/ 9 w 10"/>
                <a:gd name="T9" fmla="*/ 10 h 21"/>
                <a:gd name="T10" fmla="*/ 7 w 10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1">
                  <a:moveTo>
                    <a:pt x="7" y="1"/>
                  </a:moveTo>
                  <a:cubicBezTo>
                    <a:pt x="6" y="0"/>
                    <a:pt x="2" y="1"/>
                    <a:pt x="1" y="3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1" y="14"/>
                    <a:pt x="2" y="17"/>
                    <a:pt x="4" y="21"/>
                  </a:cubicBezTo>
                  <a:cubicBezTo>
                    <a:pt x="4" y="21"/>
                    <a:pt x="8" y="14"/>
                    <a:pt x="9" y="10"/>
                  </a:cubicBezTo>
                  <a:cubicBezTo>
                    <a:pt x="10" y="7"/>
                    <a:pt x="10" y="4"/>
                    <a:pt x="7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6" name="Freeform 264"/>
            <p:cNvSpPr>
              <a:spLocks noEditPoints="1"/>
            </p:cNvSpPr>
            <p:nvPr/>
          </p:nvSpPr>
          <p:spPr bwMode="auto">
            <a:xfrm>
              <a:off x="5407025" y="5430838"/>
              <a:ext cx="549275" cy="550863"/>
            </a:xfrm>
            <a:custGeom>
              <a:avLst/>
              <a:gdLst>
                <a:gd name="T0" fmla="*/ 117 w 146"/>
                <a:gd name="T1" fmla="*/ 8 h 146"/>
                <a:gd name="T2" fmla="*/ 94 w 146"/>
                <a:gd name="T3" fmla="*/ 9 h 146"/>
                <a:gd name="T4" fmla="*/ 73 w 146"/>
                <a:gd name="T5" fmla="*/ 51 h 146"/>
                <a:gd name="T6" fmla="*/ 54 w 146"/>
                <a:gd name="T7" fmla="*/ 3 h 146"/>
                <a:gd name="T8" fmla="*/ 22 w 146"/>
                <a:gd name="T9" fmla="*/ 23 h 146"/>
                <a:gd name="T10" fmla="*/ 5 w 146"/>
                <a:gd name="T11" fmla="*/ 40 h 146"/>
                <a:gd name="T12" fmla="*/ 52 w 146"/>
                <a:gd name="T13" fmla="*/ 70 h 146"/>
                <a:gd name="T14" fmla="*/ 31 w 146"/>
                <a:gd name="T15" fmla="*/ 74 h 146"/>
                <a:gd name="T16" fmla="*/ 3 w 146"/>
                <a:gd name="T17" fmla="*/ 109 h 146"/>
                <a:gd name="T18" fmla="*/ 27 w 146"/>
                <a:gd name="T19" fmla="*/ 136 h 146"/>
                <a:gd name="T20" fmla="*/ 51 w 146"/>
                <a:gd name="T21" fmla="*/ 136 h 146"/>
                <a:gd name="T22" fmla="*/ 75 w 146"/>
                <a:gd name="T23" fmla="*/ 95 h 146"/>
                <a:gd name="T24" fmla="*/ 95 w 146"/>
                <a:gd name="T25" fmla="*/ 143 h 146"/>
                <a:gd name="T26" fmla="*/ 126 w 146"/>
                <a:gd name="T27" fmla="*/ 122 h 146"/>
                <a:gd name="T28" fmla="*/ 142 w 146"/>
                <a:gd name="T29" fmla="*/ 104 h 146"/>
                <a:gd name="T30" fmla="*/ 95 w 146"/>
                <a:gd name="T31" fmla="*/ 76 h 146"/>
                <a:gd name="T32" fmla="*/ 117 w 146"/>
                <a:gd name="T33" fmla="*/ 70 h 146"/>
                <a:gd name="T34" fmla="*/ 143 w 146"/>
                <a:gd name="T35" fmla="*/ 34 h 146"/>
                <a:gd name="T36" fmla="*/ 79 w 146"/>
                <a:gd name="T37" fmla="*/ 79 h 146"/>
                <a:gd name="T38" fmla="*/ 68 w 146"/>
                <a:gd name="T39" fmla="*/ 66 h 146"/>
                <a:gd name="T40" fmla="*/ 79 w 146"/>
                <a:gd name="T41" fmla="*/ 79 h 146"/>
                <a:gd name="T42" fmla="*/ 30 w 146"/>
                <a:gd name="T43" fmla="*/ 45 h 146"/>
                <a:gd name="T44" fmla="*/ 38 w 146"/>
                <a:gd name="T45" fmla="*/ 36 h 146"/>
                <a:gd name="T46" fmla="*/ 54 w 146"/>
                <a:gd name="T47" fmla="*/ 27 h 146"/>
                <a:gd name="T48" fmla="*/ 62 w 146"/>
                <a:gd name="T49" fmla="*/ 54 h 146"/>
                <a:gd name="T50" fmla="*/ 56 w 146"/>
                <a:gd name="T51" fmla="*/ 60 h 146"/>
                <a:gd name="T52" fmla="*/ 60 w 146"/>
                <a:gd name="T53" fmla="*/ 90 h 146"/>
                <a:gd name="T54" fmla="*/ 44 w 146"/>
                <a:gd name="T55" fmla="*/ 117 h 146"/>
                <a:gd name="T56" fmla="*/ 36 w 146"/>
                <a:gd name="T57" fmla="*/ 108 h 146"/>
                <a:gd name="T58" fmla="*/ 27 w 146"/>
                <a:gd name="T59" fmla="*/ 93 h 146"/>
                <a:gd name="T60" fmla="*/ 55 w 146"/>
                <a:gd name="T61" fmla="*/ 84 h 146"/>
                <a:gd name="T62" fmla="*/ 60 w 146"/>
                <a:gd name="T63" fmla="*/ 90 h 146"/>
                <a:gd name="T64" fmla="*/ 115 w 146"/>
                <a:gd name="T65" fmla="*/ 95 h 146"/>
                <a:gd name="T66" fmla="*/ 115 w 146"/>
                <a:gd name="T67" fmla="*/ 106 h 146"/>
                <a:gd name="T68" fmla="*/ 102 w 146"/>
                <a:gd name="T69" fmla="*/ 119 h 146"/>
                <a:gd name="T70" fmla="*/ 85 w 146"/>
                <a:gd name="T71" fmla="*/ 106 h 146"/>
                <a:gd name="T72" fmla="*/ 88 w 146"/>
                <a:gd name="T73" fmla="*/ 89 h 146"/>
                <a:gd name="T74" fmla="*/ 119 w 146"/>
                <a:gd name="T75" fmla="*/ 43 h 146"/>
                <a:gd name="T76" fmla="*/ 107 w 146"/>
                <a:gd name="T77" fmla="*/ 61 h 146"/>
                <a:gd name="T78" fmla="*/ 90 w 146"/>
                <a:gd name="T79" fmla="*/ 58 h 146"/>
                <a:gd name="T80" fmla="*/ 96 w 146"/>
                <a:gd name="T81" fmla="*/ 31 h 146"/>
                <a:gd name="T82" fmla="*/ 107 w 146"/>
                <a:gd name="T83" fmla="*/ 30 h 146"/>
                <a:gd name="T84" fmla="*/ 119 w 146"/>
                <a:gd name="T85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46">
                  <a:moveTo>
                    <a:pt x="123" y="20"/>
                  </a:moveTo>
                  <a:cubicBezTo>
                    <a:pt x="120" y="16"/>
                    <a:pt x="120" y="11"/>
                    <a:pt x="117" y="8"/>
                  </a:cubicBezTo>
                  <a:cubicBezTo>
                    <a:pt x="115" y="4"/>
                    <a:pt x="110" y="3"/>
                    <a:pt x="106" y="3"/>
                  </a:cubicBezTo>
                  <a:cubicBezTo>
                    <a:pt x="101" y="4"/>
                    <a:pt x="97" y="6"/>
                    <a:pt x="94" y="9"/>
                  </a:cubicBezTo>
                  <a:cubicBezTo>
                    <a:pt x="82" y="19"/>
                    <a:pt x="77" y="35"/>
                    <a:pt x="77" y="51"/>
                  </a:cubicBezTo>
                  <a:cubicBezTo>
                    <a:pt x="75" y="51"/>
                    <a:pt x="74" y="51"/>
                    <a:pt x="73" y="51"/>
                  </a:cubicBezTo>
                  <a:cubicBezTo>
                    <a:pt x="73" y="44"/>
                    <a:pt x="73" y="37"/>
                    <a:pt x="72" y="30"/>
                  </a:cubicBezTo>
                  <a:cubicBezTo>
                    <a:pt x="70" y="19"/>
                    <a:pt x="63" y="9"/>
                    <a:pt x="54" y="3"/>
                  </a:cubicBezTo>
                  <a:cubicBezTo>
                    <a:pt x="49" y="0"/>
                    <a:pt x="43" y="0"/>
                    <a:pt x="38" y="3"/>
                  </a:cubicBezTo>
                  <a:cubicBezTo>
                    <a:pt x="31" y="8"/>
                    <a:pt x="30" y="18"/>
                    <a:pt x="22" y="23"/>
                  </a:cubicBezTo>
                  <a:cubicBezTo>
                    <a:pt x="19" y="25"/>
                    <a:pt x="14" y="25"/>
                    <a:pt x="10" y="28"/>
                  </a:cubicBezTo>
                  <a:cubicBezTo>
                    <a:pt x="7" y="31"/>
                    <a:pt x="5" y="35"/>
                    <a:pt x="5" y="40"/>
                  </a:cubicBezTo>
                  <a:cubicBezTo>
                    <a:pt x="6" y="44"/>
                    <a:pt x="8" y="48"/>
                    <a:pt x="10" y="52"/>
                  </a:cubicBezTo>
                  <a:cubicBezTo>
                    <a:pt x="20" y="64"/>
                    <a:pt x="36" y="69"/>
                    <a:pt x="52" y="70"/>
                  </a:cubicBezTo>
                  <a:cubicBezTo>
                    <a:pt x="52" y="71"/>
                    <a:pt x="52" y="72"/>
                    <a:pt x="52" y="74"/>
                  </a:cubicBezTo>
                  <a:cubicBezTo>
                    <a:pt x="45" y="73"/>
                    <a:pt x="38" y="73"/>
                    <a:pt x="31" y="74"/>
                  </a:cubicBezTo>
                  <a:cubicBezTo>
                    <a:pt x="20" y="77"/>
                    <a:pt x="10" y="83"/>
                    <a:pt x="4" y="92"/>
                  </a:cubicBezTo>
                  <a:cubicBezTo>
                    <a:pt x="0" y="98"/>
                    <a:pt x="0" y="104"/>
                    <a:pt x="3" y="109"/>
                  </a:cubicBezTo>
                  <a:cubicBezTo>
                    <a:pt x="8" y="116"/>
                    <a:pt x="18" y="117"/>
                    <a:pt x="22" y="124"/>
                  </a:cubicBezTo>
                  <a:cubicBezTo>
                    <a:pt x="25" y="128"/>
                    <a:pt x="25" y="133"/>
                    <a:pt x="27" y="136"/>
                  </a:cubicBezTo>
                  <a:cubicBezTo>
                    <a:pt x="30" y="140"/>
                    <a:pt x="34" y="142"/>
                    <a:pt x="39" y="141"/>
                  </a:cubicBezTo>
                  <a:cubicBezTo>
                    <a:pt x="43" y="141"/>
                    <a:pt x="47" y="139"/>
                    <a:pt x="51" y="136"/>
                  </a:cubicBezTo>
                  <a:cubicBezTo>
                    <a:pt x="63" y="127"/>
                    <a:pt x="69" y="111"/>
                    <a:pt x="70" y="94"/>
                  </a:cubicBezTo>
                  <a:cubicBezTo>
                    <a:pt x="71" y="95"/>
                    <a:pt x="73" y="95"/>
                    <a:pt x="75" y="95"/>
                  </a:cubicBezTo>
                  <a:cubicBezTo>
                    <a:pt x="74" y="102"/>
                    <a:pt x="74" y="110"/>
                    <a:pt x="76" y="117"/>
                  </a:cubicBezTo>
                  <a:cubicBezTo>
                    <a:pt x="79" y="128"/>
                    <a:pt x="85" y="138"/>
                    <a:pt x="95" y="143"/>
                  </a:cubicBezTo>
                  <a:cubicBezTo>
                    <a:pt x="100" y="146"/>
                    <a:pt x="106" y="146"/>
                    <a:pt x="111" y="142"/>
                  </a:cubicBezTo>
                  <a:cubicBezTo>
                    <a:pt x="118" y="137"/>
                    <a:pt x="119" y="127"/>
                    <a:pt x="126" y="122"/>
                  </a:cubicBezTo>
                  <a:cubicBezTo>
                    <a:pt x="129" y="119"/>
                    <a:pt x="134" y="119"/>
                    <a:pt x="138" y="116"/>
                  </a:cubicBezTo>
                  <a:cubicBezTo>
                    <a:pt x="141" y="113"/>
                    <a:pt x="142" y="109"/>
                    <a:pt x="142" y="104"/>
                  </a:cubicBezTo>
                  <a:cubicBezTo>
                    <a:pt x="142" y="100"/>
                    <a:pt x="139" y="96"/>
                    <a:pt x="137" y="93"/>
                  </a:cubicBezTo>
                  <a:cubicBezTo>
                    <a:pt x="127" y="81"/>
                    <a:pt x="111" y="76"/>
                    <a:pt x="95" y="76"/>
                  </a:cubicBezTo>
                  <a:cubicBezTo>
                    <a:pt x="95" y="75"/>
                    <a:pt x="95" y="73"/>
                    <a:pt x="95" y="72"/>
                  </a:cubicBezTo>
                  <a:cubicBezTo>
                    <a:pt x="103" y="72"/>
                    <a:pt x="110" y="72"/>
                    <a:pt x="117" y="70"/>
                  </a:cubicBezTo>
                  <a:cubicBezTo>
                    <a:pt x="128" y="67"/>
                    <a:pt x="138" y="60"/>
                    <a:pt x="143" y="50"/>
                  </a:cubicBezTo>
                  <a:cubicBezTo>
                    <a:pt x="146" y="45"/>
                    <a:pt x="146" y="39"/>
                    <a:pt x="143" y="34"/>
                  </a:cubicBezTo>
                  <a:cubicBezTo>
                    <a:pt x="138" y="27"/>
                    <a:pt x="128" y="27"/>
                    <a:pt x="123" y="20"/>
                  </a:cubicBezTo>
                  <a:close/>
                  <a:moveTo>
                    <a:pt x="79" y="79"/>
                  </a:moveTo>
                  <a:cubicBezTo>
                    <a:pt x="76" y="83"/>
                    <a:pt x="70" y="82"/>
                    <a:pt x="67" y="79"/>
                  </a:cubicBezTo>
                  <a:cubicBezTo>
                    <a:pt x="64" y="75"/>
                    <a:pt x="64" y="69"/>
                    <a:pt x="68" y="66"/>
                  </a:cubicBezTo>
                  <a:cubicBezTo>
                    <a:pt x="71" y="63"/>
                    <a:pt x="77" y="63"/>
                    <a:pt x="80" y="67"/>
                  </a:cubicBezTo>
                  <a:cubicBezTo>
                    <a:pt x="83" y="70"/>
                    <a:pt x="83" y="76"/>
                    <a:pt x="79" y="79"/>
                  </a:cubicBezTo>
                  <a:close/>
                  <a:moveTo>
                    <a:pt x="32" y="51"/>
                  </a:moveTo>
                  <a:cubicBezTo>
                    <a:pt x="31" y="49"/>
                    <a:pt x="30" y="47"/>
                    <a:pt x="30" y="45"/>
                  </a:cubicBezTo>
                  <a:cubicBezTo>
                    <a:pt x="30" y="43"/>
                    <a:pt x="30" y="40"/>
                    <a:pt x="32" y="39"/>
                  </a:cubicBezTo>
                  <a:cubicBezTo>
                    <a:pt x="34" y="38"/>
                    <a:pt x="36" y="38"/>
                    <a:pt x="38" y="36"/>
                  </a:cubicBezTo>
                  <a:cubicBezTo>
                    <a:pt x="42" y="34"/>
                    <a:pt x="42" y="29"/>
                    <a:pt x="46" y="27"/>
                  </a:cubicBezTo>
                  <a:cubicBezTo>
                    <a:pt x="48" y="25"/>
                    <a:pt x="51" y="25"/>
                    <a:pt x="54" y="27"/>
                  </a:cubicBezTo>
                  <a:cubicBezTo>
                    <a:pt x="58" y="30"/>
                    <a:pt x="61" y="35"/>
                    <a:pt x="62" y="40"/>
                  </a:cubicBezTo>
                  <a:cubicBezTo>
                    <a:pt x="63" y="45"/>
                    <a:pt x="63" y="50"/>
                    <a:pt x="62" y="54"/>
                  </a:cubicBezTo>
                  <a:cubicBezTo>
                    <a:pt x="61" y="55"/>
                    <a:pt x="60" y="56"/>
                    <a:pt x="59" y="56"/>
                  </a:cubicBezTo>
                  <a:cubicBezTo>
                    <a:pt x="58" y="57"/>
                    <a:pt x="57" y="59"/>
                    <a:pt x="56" y="60"/>
                  </a:cubicBezTo>
                  <a:cubicBezTo>
                    <a:pt x="47" y="60"/>
                    <a:pt x="37" y="58"/>
                    <a:pt x="32" y="51"/>
                  </a:cubicBezTo>
                  <a:close/>
                  <a:moveTo>
                    <a:pt x="60" y="90"/>
                  </a:moveTo>
                  <a:cubicBezTo>
                    <a:pt x="60" y="99"/>
                    <a:pt x="57" y="109"/>
                    <a:pt x="50" y="114"/>
                  </a:cubicBezTo>
                  <a:cubicBezTo>
                    <a:pt x="48" y="116"/>
                    <a:pt x="46" y="117"/>
                    <a:pt x="44" y="117"/>
                  </a:cubicBezTo>
                  <a:cubicBezTo>
                    <a:pt x="42" y="117"/>
                    <a:pt x="40" y="116"/>
                    <a:pt x="39" y="114"/>
                  </a:cubicBezTo>
                  <a:cubicBezTo>
                    <a:pt x="38" y="113"/>
                    <a:pt x="37" y="110"/>
                    <a:pt x="36" y="108"/>
                  </a:cubicBezTo>
                  <a:cubicBezTo>
                    <a:pt x="34" y="105"/>
                    <a:pt x="29" y="104"/>
                    <a:pt x="27" y="101"/>
                  </a:cubicBezTo>
                  <a:cubicBezTo>
                    <a:pt x="25" y="98"/>
                    <a:pt x="26" y="95"/>
                    <a:pt x="27" y="93"/>
                  </a:cubicBezTo>
                  <a:cubicBezTo>
                    <a:pt x="30" y="88"/>
                    <a:pt x="35" y="85"/>
                    <a:pt x="41" y="84"/>
                  </a:cubicBezTo>
                  <a:cubicBezTo>
                    <a:pt x="45" y="83"/>
                    <a:pt x="50" y="83"/>
                    <a:pt x="55" y="84"/>
                  </a:cubicBezTo>
                  <a:cubicBezTo>
                    <a:pt x="56" y="86"/>
                    <a:pt x="56" y="87"/>
                    <a:pt x="57" y="88"/>
                  </a:cubicBezTo>
                  <a:cubicBezTo>
                    <a:pt x="58" y="88"/>
                    <a:pt x="59" y="89"/>
                    <a:pt x="60" y="90"/>
                  </a:cubicBezTo>
                  <a:close/>
                  <a:moveTo>
                    <a:pt x="90" y="87"/>
                  </a:moveTo>
                  <a:cubicBezTo>
                    <a:pt x="99" y="86"/>
                    <a:pt x="109" y="88"/>
                    <a:pt x="115" y="95"/>
                  </a:cubicBezTo>
                  <a:cubicBezTo>
                    <a:pt x="116" y="96"/>
                    <a:pt x="117" y="98"/>
                    <a:pt x="117" y="100"/>
                  </a:cubicBezTo>
                  <a:cubicBezTo>
                    <a:pt x="118" y="103"/>
                    <a:pt x="117" y="105"/>
                    <a:pt x="115" y="106"/>
                  </a:cubicBezTo>
                  <a:cubicBezTo>
                    <a:pt x="114" y="108"/>
                    <a:pt x="111" y="108"/>
                    <a:pt x="109" y="109"/>
                  </a:cubicBezTo>
                  <a:cubicBezTo>
                    <a:pt x="106" y="112"/>
                    <a:pt x="106" y="116"/>
                    <a:pt x="102" y="119"/>
                  </a:cubicBezTo>
                  <a:cubicBezTo>
                    <a:pt x="100" y="121"/>
                    <a:pt x="97" y="121"/>
                    <a:pt x="94" y="119"/>
                  </a:cubicBezTo>
                  <a:cubicBezTo>
                    <a:pt x="90" y="117"/>
                    <a:pt x="87" y="112"/>
                    <a:pt x="85" y="106"/>
                  </a:cubicBezTo>
                  <a:cubicBezTo>
                    <a:pt x="84" y="102"/>
                    <a:pt x="84" y="96"/>
                    <a:pt x="85" y="91"/>
                  </a:cubicBezTo>
                  <a:cubicBezTo>
                    <a:pt x="86" y="91"/>
                    <a:pt x="87" y="90"/>
                    <a:pt x="88" y="89"/>
                  </a:cubicBezTo>
                  <a:cubicBezTo>
                    <a:pt x="89" y="88"/>
                    <a:pt x="90" y="88"/>
                    <a:pt x="90" y="87"/>
                  </a:cubicBezTo>
                  <a:close/>
                  <a:moveTo>
                    <a:pt x="119" y="43"/>
                  </a:moveTo>
                  <a:cubicBezTo>
                    <a:pt x="121" y="46"/>
                    <a:pt x="121" y="49"/>
                    <a:pt x="120" y="51"/>
                  </a:cubicBezTo>
                  <a:cubicBezTo>
                    <a:pt x="117" y="56"/>
                    <a:pt x="112" y="59"/>
                    <a:pt x="107" y="61"/>
                  </a:cubicBezTo>
                  <a:cubicBezTo>
                    <a:pt x="102" y="62"/>
                    <a:pt x="97" y="62"/>
                    <a:pt x="92" y="61"/>
                  </a:cubicBezTo>
                  <a:cubicBezTo>
                    <a:pt x="92" y="60"/>
                    <a:pt x="91" y="59"/>
                    <a:pt x="90" y="58"/>
                  </a:cubicBezTo>
                  <a:cubicBezTo>
                    <a:pt x="89" y="57"/>
                    <a:pt x="88" y="56"/>
                    <a:pt x="87" y="55"/>
                  </a:cubicBezTo>
                  <a:cubicBezTo>
                    <a:pt x="87" y="46"/>
                    <a:pt x="89" y="37"/>
                    <a:pt x="96" y="31"/>
                  </a:cubicBezTo>
                  <a:cubicBezTo>
                    <a:pt x="97" y="30"/>
                    <a:pt x="99" y="29"/>
                    <a:pt x="101" y="28"/>
                  </a:cubicBezTo>
                  <a:cubicBezTo>
                    <a:pt x="103" y="28"/>
                    <a:pt x="106" y="29"/>
                    <a:pt x="107" y="30"/>
                  </a:cubicBezTo>
                  <a:cubicBezTo>
                    <a:pt x="108" y="32"/>
                    <a:pt x="108" y="35"/>
                    <a:pt x="110" y="36"/>
                  </a:cubicBezTo>
                  <a:cubicBezTo>
                    <a:pt x="112" y="40"/>
                    <a:pt x="117" y="40"/>
                    <a:pt x="119" y="4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7" name="Freeform 265"/>
            <p:cNvSpPr>
              <a:spLocks/>
            </p:cNvSpPr>
            <p:nvPr/>
          </p:nvSpPr>
          <p:spPr bwMode="auto">
            <a:xfrm>
              <a:off x="5876925" y="5694363"/>
              <a:ext cx="74613" cy="41275"/>
            </a:xfrm>
            <a:custGeom>
              <a:avLst/>
              <a:gdLst>
                <a:gd name="T0" fmla="*/ 10 w 20"/>
                <a:gd name="T1" fmla="*/ 1 h 11"/>
                <a:gd name="T2" fmla="*/ 0 w 20"/>
                <a:gd name="T3" fmla="*/ 5 h 11"/>
                <a:gd name="T4" fmla="*/ 10 w 20"/>
                <a:gd name="T5" fmla="*/ 10 h 11"/>
                <a:gd name="T6" fmla="*/ 19 w 20"/>
                <a:gd name="T7" fmla="*/ 8 h 11"/>
                <a:gd name="T8" fmla="*/ 17 w 20"/>
                <a:gd name="T9" fmla="*/ 2 h 11"/>
                <a:gd name="T10" fmla="*/ 10 w 20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10" y="1"/>
                  </a:moveTo>
                  <a:cubicBezTo>
                    <a:pt x="6" y="2"/>
                    <a:pt x="3" y="3"/>
                    <a:pt x="0" y="5"/>
                  </a:cubicBezTo>
                  <a:cubicBezTo>
                    <a:pt x="0" y="5"/>
                    <a:pt x="6" y="9"/>
                    <a:pt x="10" y="10"/>
                  </a:cubicBezTo>
                  <a:cubicBezTo>
                    <a:pt x="14" y="11"/>
                    <a:pt x="16" y="11"/>
                    <a:pt x="19" y="8"/>
                  </a:cubicBezTo>
                  <a:cubicBezTo>
                    <a:pt x="20" y="6"/>
                    <a:pt x="19" y="3"/>
                    <a:pt x="17" y="2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8" name="Freeform 266"/>
            <p:cNvSpPr>
              <a:spLocks/>
            </p:cNvSpPr>
            <p:nvPr/>
          </p:nvSpPr>
          <p:spPr bwMode="auto">
            <a:xfrm>
              <a:off x="5648325" y="5894388"/>
              <a:ext cx="41275" cy="79375"/>
            </a:xfrm>
            <a:custGeom>
              <a:avLst/>
              <a:gdLst>
                <a:gd name="T0" fmla="*/ 3 w 11"/>
                <a:gd name="T1" fmla="*/ 19 h 21"/>
                <a:gd name="T2" fmla="*/ 9 w 11"/>
                <a:gd name="T3" fmla="*/ 17 h 21"/>
                <a:gd name="T4" fmla="*/ 10 w 11"/>
                <a:gd name="T5" fmla="*/ 10 h 21"/>
                <a:gd name="T6" fmla="*/ 7 w 11"/>
                <a:gd name="T7" fmla="*/ 0 h 21"/>
                <a:gd name="T8" fmla="*/ 1 w 11"/>
                <a:gd name="T9" fmla="*/ 11 h 21"/>
                <a:gd name="T10" fmla="*/ 3 w 11"/>
                <a:gd name="T1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3" y="19"/>
                  </a:moveTo>
                  <a:cubicBezTo>
                    <a:pt x="5" y="21"/>
                    <a:pt x="8" y="20"/>
                    <a:pt x="9" y="17"/>
                  </a:cubicBezTo>
                  <a:cubicBezTo>
                    <a:pt x="11" y="15"/>
                    <a:pt x="11" y="13"/>
                    <a:pt x="10" y="10"/>
                  </a:cubicBezTo>
                  <a:cubicBezTo>
                    <a:pt x="10" y="7"/>
                    <a:pt x="8" y="3"/>
                    <a:pt x="7" y="0"/>
                  </a:cubicBezTo>
                  <a:cubicBezTo>
                    <a:pt x="7" y="0"/>
                    <a:pt x="2" y="7"/>
                    <a:pt x="1" y="11"/>
                  </a:cubicBezTo>
                  <a:cubicBezTo>
                    <a:pt x="1" y="14"/>
                    <a:pt x="0" y="17"/>
                    <a:pt x="3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9" name="Freeform 267"/>
            <p:cNvSpPr>
              <a:spLocks/>
            </p:cNvSpPr>
            <p:nvPr/>
          </p:nvSpPr>
          <p:spPr bwMode="auto">
            <a:xfrm>
              <a:off x="5414963" y="5672138"/>
              <a:ext cx="79375" cy="38100"/>
            </a:xfrm>
            <a:custGeom>
              <a:avLst/>
              <a:gdLst>
                <a:gd name="T0" fmla="*/ 11 w 21"/>
                <a:gd name="T1" fmla="*/ 10 h 10"/>
                <a:gd name="T2" fmla="*/ 21 w 21"/>
                <a:gd name="T3" fmla="*/ 6 h 10"/>
                <a:gd name="T4" fmla="*/ 11 w 21"/>
                <a:gd name="T5" fmla="*/ 1 h 10"/>
                <a:gd name="T6" fmla="*/ 2 w 21"/>
                <a:gd name="T7" fmla="*/ 2 h 10"/>
                <a:gd name="T8" fmla="*/ 4 w 21"/>
                <a:gd name="T9" fmla="*/ 9 h 10"/>
                <a:gd name="T10" fmla="*/ 11 w 21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11" y="10"/>
                  </a:moveTo>
                  <a:cubicBezTo>
                    <a:pt x="14" y="9"/>
                    <a:pt x="18" y="7"/>
                    <a:pt x="21" y="6"/>
                  </a:cubicBezTo>
                  <a:cubicBezTo>
                    <a:pt x="21" y="6"/>
                    <a:pt x="14" y="2"/>
                    <a:pt x="11" y="1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2" y="7"/>
                    <a:pt x="4" y="9"/>
                  </a:cubicBezTo>
                  <a:cubicBezTo>
                    <a:pt x="6" y="10"/>
                    <a:pt x="8" y="10"/>
                    <a:pt x="11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0" name="Freeform 268"/>
            <p:cNvSpPr>
              <a:spLocks/>
            </p:cNvSpPr>
            <p:nvPr/>
          </p:nvSpPr>
          <p:spPr bwMode="auto">
            <a:xfrm>
              <a:off x="7304088" y="5046663"/>
              <a:ext cx="36513" cy="33338"/>
            </a:xfrm>
            <a:custGeom>
              <a:avLst/>
              <a:gdLst>
                <a:gd name="T0" fmla="*/ 10 w 10"/>
                <a:gd name="T1" fmla="*/ 2 h 9"/>
                <a:gd name="T2" fmla="*/ 6 w 10"/>
                <a:gd name="T3" fmla="*/ 0 h 9"/>
                <a:gd name="T4" fmla="*/ 3 w 10"/>
                <a:gd name="T5" fmla="*/ 3 h 9"/>
                <a:gd name="T6" fmla="*/ 0 w 10"/>
                <a:gd name="T7" fmla="*/ 9 h 9"/>
                <a:gd name="T8" fmla="*/ 7 w 10"/>
                <a:gd name="T9" fmla="*/ 6 h 9"/>
                <a:gd name="T10" fmla="*/ 10 w 10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10" y="2"/>
                  </a:moveTo>
                  <a:cubicBezTo>
                    <a:pt x="10" y="1"/>
                    <a:pt x="8" y="0"/>
                    <a:pt x="6" y="0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5"/>
                    <a:pt x="1" y="7"/>
                    <a:pt x="0" y="9"/>
                  </a:cubicBezTo>
                  <a:cubicBezTo>
                    <a:pt x="0" y="9"/>
                    <a:pt x="5" y="8"/>
                    <a:pt x="7" y="6"/>
                  </a:cubicBezTo>
                  <a:cubicBezTo>
                    <a:pt x="8" y="5"/>
                    <a:pt x="10" y="4"/>
                    <a:pt x="1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1" name="Freeform 269"/>
            <p:cNvSpPr>
              <a:spLocks noEditPoints="1"/>
            </p:cNvSpPr>
            <p:nvPr/>
          </p:nvSpPr>
          <p:spPr bwMode="auto">
            <a:xfrm>
              <a:off x="7037388" y="4986338"/>
              <a:ext cx="349250" cy="342900"/>
            </a:xfrm>
            <a:custGeom>
              <a:avLst/>
              <a:gdLst>
                <a:gd name="T0" fmla="*/ 92 w 93"/>
                <a:gd name="T1" fmla="*/ 38 h 91"/>
                <a:gd name="T2" fmla="*/ 82 w 93"/>
                <a:gd name="T3" fmla="*/ 28 h 91"/>
                <a:gd name="T4" fmla="*/ 56 w 93"/>
                <a:gd name="T5" fmla="*/ 36 h 91"/>
                <a:gd name="T6" fmla="*/ 68 w 93"/>
                <a:gd name="T7" fmla="*/ 9 h 91"/>
                <a:gd name="T8" fmla="*/ 47 w 93"/>
                <a:gd name="T9" fmla="*/ 3 h 91"/>
                <a:gd name="T10" fmla="*/ 33 w 93"/>
                <a:gd name="T11" fmla="*/ 3 h 91"/>
                <a:gd name="T12" fmla="*/ 39 w 93"/>
                <a:gd name="T13" fmla="*/ 35 h 91"/>
                <a:gd name="T14" fmla="*/ 28 w 93"/>
                <a:gd name="T15" fmla="*/ 28 h 91"/>
                <a:gd name="T16" fmla="*/ 2 w 93"/>
                <a:gd name="T17" fmla="*/ 30 h 91"/>
                <a:gd name="T18" fmla="*/ 0 w 93"/>
                <a:gd name="T19" fmla="*/ 52 h 91"/>
                <a:gd name="T20" fmla="*/ 10 w 93"/>
                <a:gd name="T21" fmla="*/ 62 h 91"/>
                <a:gd name="T22" fmla="*/ 38 w 93"/>
                <a:gd name="T23" fmla="*/ 55 h 91"/>
                <a:gd name="T24" fmla="*/ 25 w 93"/>
                <a:gd name="T25" fmla="*/ 84 h 91"/>
                <a:gd name="T26" fmla="*/ 47 w 93"/>
                <a:gd name="T27" fmla="*/ 88 h 91"/>
                <a:gd name="T28" fmla="*/ 61 w 93"/>
                <a:gd name="T29" fmla="*/ 88 h 91"/>
                <a:gd name="T30" fmla="*/ 54 w 93"/>
                <a:gd name="T31" fmla="*/ 56 h 91"/>
                <a:gd name="T32" fmla="*/ 66 w 93"/>
                <a:gd name="T33" fmla="*/ 63 h 91"/>
                <a:gd name="T34" fmla="*/ 91 w 93"/>
                <a:gd name="T35" fmla="*/ 59 h 91"/>
                <a:gd name="T36" fmla="*/ 46 w 93"/>
                <a:gd name="T37" fmla="*/ 51 h 91"/>
                <a:gd name="T38" fmla="*/ 47 w 93"/>
                <a:gd name="T39" fmla="*/ 40 h 91"/>
                <a:gd name="T40" fmla="*/ 46 w 93"/>
                <a:gd name="T41" fmla="*/ 51 h 91"/>
                <a:gd name="T42" fmla="*/ 41 w 93"/>
                <a:gd name="T43" fmla="*/ 15 h 91"/>
                <a:gd name="T44" fmla="*/ 48 w 93"/>
                <a:gd name="T45" fmla="*/ 16 h 91"/>
                <a:gd name="T46" fmla="*/ 58 w 93"/>
                <a:gd name="T47" fmla="*/ 18 h 91"/>
                <a:gd name="T48" fmla="*/ 50 w 93"/>
                <a:gd name="T49" fmla="*/ 33 h 91"/>
                <a:gd name="T50" fmla="*/ 45 w 93"/>
                <a:gd name="T51" fmla="*/ 33 h 91"/>
                <a:gd name="T52" fmla="*/ 34 w 93"/>
                <a:gd name="T53" fmla="*/ 47 h 91"/>
                <a:gd name="T54" fmla="*/ 16 w 93"/>
                <a:gd name="T55" fmla="*/ 51 h 91"/>
                <a:gd name="T56" fmla="*/ 16 w 93"/>
                <a:gd name="T57" fmla="*/ 44 h 91"/>
                <a:gd name="T58" fmla="*/ 19 w 93"/>
                <a:gd name="T59" fmla="*/ 34 h 91"/>
                <a:gd name="T60" fmla="*/ 34 w 93"/>
                <a:gd name="T61" fmla="*/ 42 h 91"/>
                <a:gd name="T62" fmla="*/ 34 w 93"/>
                <a:gd name="T63" fmla="*/ 47 h 91"/>
                <a:gd name="T64" fmla="*/ 54 w 93"/>
                <a:gd name="T65" fmla="*/ 72 h 91"/>
                <a:gd name="T66" fmla="*/ 49 w 93"/>
                <a:gd name="T67" fmla="*/ 77 h 91"/>
                <a:gd name="T68" fmla="*/ 39 w 93"/>
                <a:gd name="T69" fmla="*/ 77 h 91"/>
                <a:gd name="T70" fmla="*/ 37 w 93"/>
                <a:gd name="T71" fmla="*/ 64 h 91"/>
                <a:gd name="T72" fmla="*/ 46 w 93"/>
                <a:gd name="T73" fmla="*/ 58 h 91"/>
                <a:gd name="T74" fmla="*/ 78 w 93"/>
                <a:gd name="T75" fmla="*/ 53 h 91"/>
                <a:gd name="T76" fmla="*/ 65 w 93"/>
                <a:gd name="T77" fmla="*/ 55 h 91"/>
                <a:gd name="T78" fmla="*/ 60 w 93"/>
                <a:gd name="T79" fmla="*/ 46 h 91"/>
                <a:gd name="T80" fmla="*/ 73 w 93"/>
                <a:gd name="T81" fmla="*/ 38 h 91"/>
                <a:gd name="T82" fmla="*/ 78 w 93"/>
                <a:gd name="T83" fmla="*/ 42 h 91"/>
                <a:gd name="T84" fmla="*/ 78 w 93"/>
                <a:gd name="T85" fmla="*/ 5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91">
                  <a:moveTo>
                    <a:pt x="89" y="45"/>
                  </a:moveTo>
                  <a:cubicBezTo>
                    <a:pt x="90" y="42"/>
                    <a:pt x="92" y="40"/>
                    <a:pt x="92" y="38"/>
                  </a:cubicBezTo>
                  <a:cubicBezTo>
                    <a:pt x="93" y="35"/>
                    <a:pt x="91" y="32"/>
                    <a:pt x="89" y="31"/>
                  </a:cubicBezTo>
                  <a:cubicBezTo>
                    <a:pt x="87" y="29"/>
                    <a:pt x="85" y="28"/>
                    <a:pt x="82" y="28"/>
                  </a:cubicBezTo>
                  <a:cubicBezTo>
                    <a:pt x="73" y="27"/>
                    <a:pt x="64" y="32"/>
                    <a:pt x="57" y="38"/>
                  </a:cubicBezTo>
                  <a:cubicBezTo>
                    <a:pt x="57" y="37"/>
                    <a:pt x="56" y="37"/>
                    <a:pt x="56" y="36"/>
                  </a:cubicBezTo>
                  <a:cubicBezTo>
                    <a:pt x="59" y="34"/>
                    <a:pt x="62" y="31"/>
                    <a:pt x="64" y="27"/>
                  </a:cubicBezTo>
                  <a:cubicBezTo>
                    <a:pt x="68" y="22"/>
                    <a:pt x="70" y="15"/>
                    <a:pt x="68" y="9"/>
                  </a:cubicBezTo>
                  <a:cubicBezTo>
                    <a:pt x="68" y="5"/>
                    <a:pt x="65" y="3"/>
                    <a:pt x="62" y="2"/>
                  </a:cubicBezTo>
                  <a:cubicBezTo>
                    <a:pt x="57" y="1"/>
                    <a:pt x="52" y="4"/>
                    <a:pt x="47" y="3"/>
                  </a:cubicBezTo>
                  <a:cubicBezTo>
                    <a:pt x="44" y="3"/>
                    <a:pt x="42" y="1"/>
                    <a:pt x="40" y="0"/>
                  </a:cubicBezTo>
                  <a:cubicBezTo>
                    <a:pt x="37" y="0"/>
                    <a:pt x="34" y="1"/>
                    <a:pt x="33" y="3"/>
                  </a:cubicBezTo>
                  <a:cubicBezTo>
                    <a:pt x="31" y="5"/>
                    <a:pt x="30" y="7"/>
                    <a:pt x="30" y="10"/>
                  </a:cubicBezTo>
                  <a:cubicBezTo>
                    <a:pt x="28" y="19"/>
                    <a:pt x="33" y="28"/>
                    <a:pt x="39" y="35"/>
                  </a:cubicBezTo>
                  <a:cubicBezTo>
                    <a:pt x="38" y="36"/>
                    <a:pt x="38" y="36"/>
                    <a:pt x="37" y="37"/>
                  </a:cubicBezTo>
                  <a:cubicBezTo>
                    <a:pt x="35" y="33"/>
                    <a:pt x="32" y="30"/>
                    <a:pt x="28" y="28"/>
                  </a:cubicBezTo>
                  <a:cubicBezTo>
                    <a:pt x="23" y="24"/>
                    <a:pt x="16" y="22"/>
                    <a:pt x="9" y="24"/>
                  </a:cubicBezTo>
                  <a:cubicBezTo>
                    <a:pt x="6" y="24"/>
                    <a:pt x="3" y="27"/>
                    <a:pt x="2" y="30"/>
                  </a:cubicBezTo>
                  <a:cubicBezTo>
                    <a:pt x="1" y="35"/>
                    <a:pt x="5" y="40"/>
                    <a:pt x="4" y="45"/>
                  </a:cubicBezTo>
                  <a:cubicBezTo>
                    <a:pt x="3" y="47"/>
                    <a:pt x="1" y="49"/>
                    <a:pt x="0" y="52"/>
                  </a:cubicBezTo>
                  <a:cubicBezTo>
                    <a:pt x="0" y="54"/>
                    <a:pt x="1" y="57"/>
                    <a:pt x="3" y="59"/>
                  </a:cubicBezTo>
                  <a:cubicBezTo>
                    <a:pt x="5" y="61"/>
                    <a:pt x="7" y="61"/>
                    <a:pt x="10" y="62"/>
                  </a:cubicBezTo>
                  <a:cubicBezTo>
                    <a:pt x="19" y="63"/>
                    <a:pt x="28" y="59"/>
                    <a:pt x="36" y="53"/>
                  </a:cubicBezTo>
                  <a:cubicBezTo>
                    <a:pt x="36" y="54"/>
                    <a:pt x="37" y="54"/>
                    <a:pt x="38" y="55"/>
                  </a:cubicBezTo>
                  <a:cubicBezTo>
                    <a:pt x="34" y="58"/>
                    <a:pt x="31" y="61"/>
                    <a:pt x="29" y="65"/>
                  </a:cubicBezTo>
                  <a:cubicBezTo>
                    <a:pt x="25" y="70"/>
                    <a:pt x="24" y="77"/>
                    <a:pt x="25" y="84"/>
                  </a:cubicBezTo>
                  <a:cubicBezTo>
                    <a:pt x="26" y="87"/>
                    <a:pt x="29" y="89"/>
                    <a:pt x="32" y="90"/>
                  </a:cubicBezTo>
                  <a:cubicBezTo>
                    <a:pt x="37" y="91"/>
                    <a:pt x="42" y="87"/>
                    <a:pt x="47" y="88"/>
                  </a:cubicBezTo>
                  <a:cubicBezTo>
                    <a:pt x="49" y="88"/>
                    <a:pt x="52" y="90"/>
                    <a:pt x="54" y="91"/>
                  </a:cubicBezTo>
                  <a:cubicBezTo>
                    <a:pt x="57" y="91"/>
                    <a:pt x="59" y="90"/>
                    <a:pt x="61" y="88"/>
                  </a:cubicBezTo>
                  <a:cubicBezTo>
                    <a:pt x="63" y="86"/>
                    <a:pt x="64" y="83"/>
                    <a:pt x="64" y="81"/>
                  </a:cubicBezTo>
                  <a:cubicBezTo>
                    <a:pt x="65" y="72"/>
                    <a:pt x="60" y="63"/>
                    <a:pt x="54" y="56"/>
                  </a:cubicBezTo>
                  <a:cubicBezTo>
                    <a:pt x="55" y="56"/>
                    <a:pt x="55" y="55"/>
                    <a:pt x="56" y="54"/>
                  </a:cubicBezTo>
                  <a:cubicBezTo>
                    <a:pt x="59" y="58"/>
                    <a:pt x="62" y="61"/>
                    <a:pt x="66" y="63"/>
                  </a:cubicBezTo>
                  <a:cubicBezTo>
                    <a:pt x="71" y="66"/>
                    <a:pt x="78" y="68"/>
                    <a:pt x="85" y="66"/>
                  </a:cubicBezTo>
                  <a:cubicBezTo>
                    <a:pt x="88" y="65"/>
                    <a:pt x="91" y="63"/>
                    <a:pt x="91" y="59"/>
                  </a:cubicBezTo>
                  <a:cubicBezTo>
                    <a:pt x="93" y="54"/>
                    <a:pt x="89" y="50"/>
                    <a:pt x="89" y="45"/>
                  </a:cubicBezTo>
                  <a:close/>
                  <a:moveTo>
                    <a:pt x="46" y="51"/>
                  </a:moveTo>
                  <a:cubicBezTo>
                    <a:pt x="43" y="50"/>
                    <a:pt x="41" y="48"/>
                    <a:pt x="41" y="45"/>
                  </a:cubicBezTo>
                  <a:cubicBezTo>
                    <a:pt x="42" y="42"/>
                    <a:pt x="44" y="40"/>
                    <a:pt x="47" y="40"/>
                  </a:cubicBezTo>
                  <a:cubicBezTo>
                    <a:pt x="50" y="41"/>
                    <a:pt x="52" y="43"/>
                    <a:pt x="52" y="46"/>
                  </a:cubicBezTo>
                  <a:cubicBezTo>
                    <a:pt x="52" y="49"/>
                    <a:pt x="49" y="51"/>
                    <a:pt x="46" y="51"/>
                  </a:cubicBezTo>
                  <a:close/>
                  <a:moveTo>
                    <a:pt x="39" y="19"/>
                  </a:moveTo>
                  <a:cubicBezTo>
                    <a:pt x="39" y="18"/>
                    <a:pt x="40" y="16"/>
                    <a:pt x="41" y="15"/>
                  </a:cubicBezTo>
                  <a:cubicBezTo>
                    <a:pt x="41" y="14"/>
                    <a:pt x="43" y="14"/>
                    <a:pt x="44" y="14"/>
                  </a:cubicBezTo>
                  <a:cubicBezTo>
                    <a:pt x="45" y="14"/>
                    <a:pt x="46" y="15"/>
                    <a:pt x="48" y="16"/>
                  </a:cubicBezTo>
                  <a:cubicBezTo>
                    <a:pt x="50" y="16"/>
                    <a:pt x="52" y="14"/>
                    <a:pt x="55" y="15"/>
                  </a:cubicBezTo>
                  <a:cubicBezTo>
                    <a:pt x="56" y="15"/>
                    <a:pt x="58" y="16"/>
                    <a:pt x="58" y="18"/>
                  </a:cubicBezTo>
                  <a:cubicBezTo>
                    <a:pt x="59" y="21"/>
                    <a:pt x="58" y="25"/>
                    <a:pt x="56" y="27"/>
                  </a:cubicBezTo>
                  <a:cubicBezTo>
                    <a:pt x="54" y="30"/>
                    <a:pt x="52" y="31"/>
                    <a:pt x="50" y="33"/>
                  </a:cubicBezTo>
                  <a:cubicBezTo>
                    <a:pt x="49" y="33"/>
                    <a:pt x="48" y="33"/>
                    <a:pt x="48" y="33"/>
                  </a:cubicBezTo>
                  <a:cubicBezTo>
                    <a:pt x="47" y="33"/>
                    <a:pt x="46" y="33"/>
                    <a:pt x="45" y="33"/>
                  </a:cubicBezTo>
                  <a:cubicBezTo>
                    <a:pt x="41" y="29"/>
                    <a:pt x="38" y="24"/>
                    <a:pt x="39" y="19"/>
                  </a:cubicBezTo>
                  <a:close/>
                  <a:moveTo>
                    <a:pt x="34" y="47"/>
                  </a:moveTo>
                  <a:cubicBezTo>
                    <a:pt x="30" y="50"/>
                    <a:pt x="24" y="53"/>
                    <a:pt x="19" y="53"/>
                  </a:cubicBezTo>
                  <a:cubicBezTo>
                    <a:pt x="18" y="52"/>
                    <a:pt x="17" y="52"/>
                    <a:pt x="16" y="51"/>
                  </a:cubicBezTo>
                  <a:cubicBezTo>
                    <a:pt x="15" y="50"/>
                    <a:pt x="14" y="49"/>
                    <a:pt x="15" y="48"/>
                  </a:cubicBezTo>
                  <a:cubicBezTo>
                    <a:pt x="15" y="46"/>
                    <a:pt x="16" y="45"/>
                    <a:pt x="16" y="44"/>
                  </a:cubicBezTo>
                  <a:cubicBezTo>
                    <a:pt x="17" y="42"/>
                    <a:pt x="15" y="40"/>
                    <a:pt x="15" y="37"/>
                  </a:cubicBezTo>
                  <a:cubicBezTo>
                    <a:pt x="16" y="35"/>
                    <a:pt x="17" y="34"/>
                    <a:pt x="19" y="34"/>
                  </a:cubicBezTo>
                  <a:cubicBezTo>
                    <a:pt x="22" y="33"/>
                    <a:pt x="26" y="34"/>
                    <a:pt x="28" y="36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4" y="43"/>
                    <a:pt x="34" y="44"/>
                    <a:pt x="34" y="45"/>
                  </a:cubicBezTo>
                  <a:cubicBezTo>
                    <a:pt x="33" y="45"/>
                    <a:pt x="34" y="46"/>
                    <a:pt x="34" y="47"/>
                  </a:cubicBezTo>
                  <a:close/>
                  <a:moveTo>
                    <a:pt x="47" y="58"/>
                  </a:moveTo>
                  <a:cubicBezTo>
                    <a:pt x="51" y="62"/>
                    <a:pt x="55" y="67"/>
                    <a:pt x="54" y="72"/>
                  </a:cubicBezTo>
                  <a:cubicBezTo>
                    <a:pt x="54" y="73"/>
                    <a:pt x="54" y="75"/>
                    <a:pt x="53" y="76"/>
                  </a:cubicBezTo>
                  <a:cubicBezTo>
                    <a:pt x="52" y="77"/>
                    <a:pt x="51" y="77"/>
                    <a:pt x="49" y="77"/>
                  </a:cubicBezTo>
                  <a:cubicBezTo>
                    <a:pt x="48" y="77"/>
                    <a:pt x="47" y="76"/>
                    <a:pt x="46" y="76"/>
                  </a:cubicBezTo>
                  <a:cubicBezTo>
                    <a:pt x="43" y="75"/>
                    <a:pt x="41" y="77"/>
                    <a:pt x="39" y="77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4" y="70"/>
                    <a:pt x="35" y="67"/>
                    <a:pt x="37" y="64"/>
                  </a:cubicBezTo>
                  <a:cubicBezTo>
                    <a:pt x="39" y="62"/>
                    <a:pt x="41" y="60"/>
                    <a:pt x="43" y="58"/>
                  </a:cubicBezTo>
                  <a:cubicBezTo>
                    <a:pt x="44" y="58"/>
                    <a:pt x="45" y="58"/>
                    <a:pt x="46" y="58"/>
                  </a:cubicBezTo>
                  <a:cubicBezTo>
                    <a:pt x="46" y="58"/>
                    <a:pt x="47" y="58"/>
                    <a:pt x="47" y="58"/>
                  </a:cubicBezTo>
                  <a:close/>
                  <a:moveTo>
                    <a:pt x="78" y="53"/>
                  </a:moveTo>
                  <a:cubicBezTo>
                    <a:pt x="78" y="55"/>
                    <a:pt x="76" y="56"/>
                    <a:pt x="75" y="56"/>
                  </a:cubicBezTo>
                  <a:cubicBezTo>
                    <a:pt x="72" y="57"/>
                    <a:pt x="68" y="56"/>
                    <a:pt x="65" y="55"/>
                  </a:cubicBezTo>
                  <a:cubicBezTo>
                    <a:pt x="63" y="53"/>
                    <a:pt x="61" y="51"/>
                    <a:pt x="59" y="49"/>
                  </a:cubicBezTo>
                  <a:cubicBezTo>
                    <a:pt x="59" y="48"/>
                    <a:pt x="60" y="47"/>
                    <a:pt x="60" y="46"/>
                  </a:cubicBezTo>
                  <a:cubicBezTo>
                    <a:pt x="60" y="46"/>
                    <a:pt x="60" y="45"/>
                    <a:pt x="60" y="44"/>
                  </a:cubicBezTo>
                  <a:cubicBezTo>
                    <a:pt x="63" y="40"/>
                    <a:pt x="68" y="37"/>
                    <a:pt x="73" y="38"/>
                  </a:cubicBezTo>
                  <a:cubicBezTo>
                    <a:pt x="75" y="38"/>
                    <a:pt x="76" y="38"/>
                    <a:pt x="77" y="39"/>
                  </a:cubicBezTo>
                  <a:cubicBezTo>
                    <a:pt x="78" y="40"/>
                    <a:pt x="79" y="41"/>
                    <a:pt x="78" y="42"/>
                  </a:cubicBezTo>
                  <a:cubicBezTo>
                    <a:pt x="78" y="44"/>
                    <a:pt x="77" y="45"/>
                    <a:pt x="77" y="46"/>
                  </a:cubicBezTo>
                  <a:cubicBezTo>
                    <a:pt x="77" y="48"/>
                    <a:pt x="78" y="51"/>
                    <a:pt x="78" y="5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2" name="Freeform 270"/>
            <p:cNvSpPr>
              <a:spLocks/>
            </p:cNvSpPr>
            <p:nvPr/>
          </p:nvSpPr>
          <p:spPr bwMode="auto">
            <a:xfrm>
              <a:off x="7288213" y="5243513"/>
              <a:ext cx="30163" cy="36513"/>
            </a:xfrm>
            <a:custGeom>
              <a:avLst/>
              <a:gdLst>
                <a:gd name="T0" fmla="*/ 5 w 8"/>
                <a:gd name="T1" fmla="*/ 3 h 10"/>
                <a:gd name="T2" fmla="*/ 0 w 8"/>
                <a:gd name="T3" fmla="*/ 0 h 10"/>
                <a:gd name="T4" fmla="*/ 2 w 8"/>
                <a:gd name="T5" fmla="*/ 7 h 10"/>
                <a:gd name="T6" fmla="*/ 6 w 8"/>
                <a:gd name="T7" fmla="*/ 10 h 10"/>
                <a:gd name="T8" fmla="*/ 8 w 8"/>
                <a:gd name="T9" fmla="*/ 6 h 10"/>
                <a:gd name="T10" fmla="*/ 5 w 8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5" y="3"/>
                  </a:moveTo>
                  <a:cubicBezTo>
                    <a:pt x="4" y="2"/>
                    <a:pt x="2" y="1"/>
                    <a:pt x="0" y="0"/>
                  </a:cubicBezTo>
                  <a:cubicBezTo>
                    <a:pt x="0" y="0"/>
                    <a:pt x="1" y="5"/>
                    <a:pt x="2" y="7"/>
                  </a:cubicBezTo>
                  <a:cubicBezTo>
                    <a:pt x="3" y="9"/>
                    <a:pt x="4" y="10"/>
                    <a:pt x="6" y="10"/>
                  </a:cubicBezTo>
                  <a:cubicBezTo>
                    <a:pt x="7" y="10"/>
                    <a:pt x="8" y="8"/>
                    <a:pt x="8" y="6"/>
                  </a:cubicBezTo>
                  <a:cubicBezTo>
                    <a:pt x="8" y="5"/>
                    <a:pt x="7" y="4"/>
                    <a:pt x="5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3" name="Freeform 271"/>
            <p:cNvSpPr>
              <a:spLocks/>
            </p:cNvSpPr>
            <p:nvPr/>
          </p:nvSpPr>
          <p:spPr bwMode="auto">
            <a:xfrm>
              <a:off x="7089775" y="5230813"/>
              <a:ext cx="38100" cy="30163"/>
            </a:xfrm>
            <a:custGeom>
              <a:avLst/>
              <a:gdLst>
                <a:gd name="T0" fmla="*/ 0 w 10"/>
                <a:gd name="T1" fmla="*/ 6 h 8"/>
                <a:gd name="T2" fmla="*/ 4 w 10"/>
                <a:gd name="T3" fmla="*/ 8 h 8"/>
                <a:gd name="T4" fmla="*/ 7 w 10"/>
                <a:gd name="T5" fmla="*/ 6 h 8"/>
                <a:gd name="T6" fmla="*/ 10 w 10"/>
                <a:gd name="T7" fmla="*/ 0 h 8"/>
                <a:gd name="T8" fmla="*/ 3 w 10"/>
                <a:gd name="T9" fmla="*/ 2 h 8"/>
                <a:gd name="T10" fmla="*/ 0 w 1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0" y="6"/>
                  </a:move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8" y="4"/>
                    <a:pt x="9" y="2"/>
                    <a:pt x="10" y="0"/>
                  </a:cubicBezTo>
                  <a:cubicBezTo>
                    <a:pt x="10" y="0"/>
                    <a:pt x="5" y="1"/>
                    <a:pt x="3" y="2"/>
                  </a:cubicBezTo>
                  <a:cubicBezTo>
                    <a:pt x="1" y="3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4" name="Freeform 272"/>
            <p:cNvSpPr>
              <a:spLocks/>
            </p:cNvSpPr>
            <p:nvPr/>
          </p:nvSpPr>
          <p:spPr bwMode="auto">
            <a:xfrm>
              <a:off x="7104063" y="5035551"/>
              <a:ext cx="34925" cy="38100"/>
            </a:xfrm>
            <a:custGeom>
              <a:avLst/>
              <a:gdLst>
                <a:gd name="T0" fmla="*/ 3 w 9"/>
                <a:gd name="T1" fmla="*/ 7 h 10"/>
                <a:gd name="T2" fmla="*/ 9 w 9"/>
                <a:gd name="T3" fmla="*/ 10 h 10"/>
                <a:gd name="T4" fmla="*/ 7 w 9"/>
                <a:gd name="T5" fmla="*/ 3 h 10"/>
                <a:gd name="T6" fmla="*/ 3 w 9"/>
                <a:gd name="T7" fmla="*/ 0 h 10"/>
                <a:gd name="T8" fmla="*/ 1 w 9"/>
                <a:gd name="T9" fmla="*/ 4 h 10"/>
                <a:gd name="T10" fmla="*/ 3 w 9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3" y="7"/>
                  </a:moveTo>
                  <a:cubicBezTo>
                    <a:pt x="5" y="8"/>
                    <a:pt x="7" y="9"/>
                    <a:pt x="9" y="10"/>
                  </a:cubicBezTo>
                  <a:cubicBezTo>
                    <a:pt x="9" y="10"/>
                    <a:pt x="8" y="5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5" name="Freeform 273"/>
            <p:cNvSpPr>
              <a:spLocks noEditPoints="1"/>
            </p:cNvSpPr>
            <p:nvPr/>
          </p:nvSpPr>
          <p:spPr bwMode="auto">
            <a:xfrm>
              <a:off x="6038850" y="4738688"/>
              <a:ext cx="520700" cy="522288"/>
            </a:xfrm>
            <a:custGeom>
              <a:avLst/>
              <a:gdLst>
                <a:gd name="T0" fmla="*/ 72 w 139"/>
                <a:gd name="T1" fmla="*/ 89 h 139"/>
                <a:gd name="T2" fmla="*/ 105 w 139"/>
                <a:gd name="T3" fmla="*/ 124 h 139"/>
                <a:gd name="T4" fmla="*/ 136 w 139"/>
                <a:gd name="T5" fmla="*/ 91 h 139"/>
                <a:gd name="T6" fmla="*/ 88 w 139"/>
                <a:gd name="T7" fmla="*/ 66 h 139"/>
                <a:gd name="T8" fmla="*/ 125 w 139"/>
                <a:gd name="T9" fmla="*/ 34 h 139"/>
                <a:gd name="T10" fmla="*/ 92 w 139"/>
                <a:gd name="T11" fmla="*/ 3 h 139"/>
                <a:gd name="T12" fmla="*/ 66 w 139"/>
                <a:gd name="T13" fmla="*/ 50 h 139"/>
                <a:gd name="T14" fmla="*/ 32 w 139"/>
                <a:gd name="T15" fmla="*/ 15 h 139"/>
                <a:gd name="T16" fmla="*/ 2 w 139"/>
                <a:gd name="T17" fmla="*/ 49 h 139"/>
                <a:gd name="T18" fmla="*/ 50 w 139"/>
                <a:gd name="T19" fmla="*/ 72 h 139"/>
                <a:gd name="T20" fmla="*/ 15 w 139"/>
                <a:gd name="T21" fmla="*/ 107 h 139"/>
                <a:gd name="T22" fmla="*/ 49 w 139"/>
                <a:gd name="T23" fmla="*/ 136 h 139"/>
                <a:gd name="T24" fmla="*/ 61 w 139"/>
                <a:gd name="T25" fmla="*/ 87 h 139"/>
                <a:gd name="T26" fmla="*/ 52 w 139"/>
                <a:gd name="T27" fmla="*/ 103 h 139"/>
                <a:gd name="T28" fmla="*/ 57 w 139"/>
                <a:gd name="T29" fmla="*/ 85 h 139"/>
                <a:gd name="T30" fmla="*/ 86 w 139"/>
                <a:gd name="T31" fmla="*/ 79 h 139"/>
                <a:gd name="T32" fmla="*/ 101 w 139"/>
                <a:gd name="T33" fmla="*/ 84 h 139"/>
                <a:gd name="T34" fmla="*/ 94 w 139"/>
                <a:gd name="T35" fmla="*/ 88 h 139"/>
                <a:gd name="T36" fmla="*/ 111 w 139"/>
                <a:gd name="T37" fmla="*/ 78 h 139"/>
                <a:gd name="T38" fmla="*/ 110 w 139"/>
                <a:gd name="T39" fmla="*/ 91 h 139"/>
                <a:gd name="T40" fmla="*/ 88 w 139"/>
                <a:gd name="T41" fmla="*/ 94 h 139"/>
                <a:gd name="T42" fmla="*/ 102 w 139"/>
                <a:gd name="T43" fmla="*/ 92 h 139"/>
                <a:gd name="T44" fmla="*/ 90 w 139"/>
                <a:gd name="T45" fmla="*/ 75 h 139"/>
                <a:gd name="T46" fmla="*/ 52 w 139"/>
                <a:gd name="T47" fmla="*/ 59 h 139"/>
                <a:gd name="T48" fmla="*/ 46 w 139"/>
                <a:gd name="T49" fmla="*/ 60 h 139"/>
                <a:gd name="T50" fmla="*/ 38 w 139"/>
                <a:gd name="T51" fmla="*/ 49 h 139"/>
                <a:gd name="T52" fmla="*/ 54 w 139"/>
                <a:gd name="T53" fmla="*/ 57 h 139"/>
                <a:gd name="T54" fmla="*/ 77 w 139"/>
                <a:gd name="T55" fmla="*/ 52 h 139"/>
                <a:gd name="T56" fmla="*/ 87 w 139"/>
                <a:gd name="T57" fmla="*/ 36 h 139"/>
                <a:gd name="T58" fmla="*/ 81 w 139"/>
                <a:gd name="T59" fmla="*/ 54 h 139"/>
                <a:gd name="T60" fmla="*/ 83 w 139"/>
                <a:gd name="T61" fmla="*/ 24 h 139"/>
                <a:gd name="T62" fmla="*/ 102 w 139"/>
                <a:gd name="T63" fmla="*/ 33 h 139"/>
                <a:gd name="T64" fmla="*/ 85 w 139"/>
                <a:gd name="T65" fmla="*/ 54 h 139"/>
                <a:gd name="T66" fmla="*/ 85 w 139"/>
                <a:gd name="T67" fmla="*/ 34 h 139"/>
                <a:gd name="T68" fmla="*/ 78 w 139"/>
                <a:gd name="T69" fmla="*/ 28 h 139"/>
                <a:gd name="T70" fmla="*/ 24 w 139"/>
                <a:gd name="T71" fmla="*/ 52 h 139"/>
                <a:gd name="T72" fmla="*/ 38 w 139"/>
                <a:gd name="T73" fmla="*/ 35 h 139"/>
                <a:gd name="T74" fmla="*/ 47 w 139"/>
                <a:gd name="T75" fmla="*/ 49 h 139"/>
                <a:gd name="T76" fmla="*/ 42 w 139"/>
                <a:gd name="T77" fmla="*/ 61 h 139"/>
                <a:gd name="T78" fmla="*/ 57 w 139"/>
                <a:gd name="T79" fmla="*/ 63 h 139"/>
                <a:gd name="T80" fmla="*/ 62 w 139"/>
                <a:gd name="T81" fmla="*/ 82 h 139"/>
                <a:gd name="T82" fmla="*/ 48 w 139"/>
                <a:gd name="T83" fmla="*/ 110 h 139"/>
                <a:gd name="T84" fmla="*/ 44 w 139"/>
                <a:gd name="T85" fmla="*/ 88 h 139"/>
                <a:gd name="T86" fmla="*/ 47 w 139"/>
                <a:gd name="T87" fmla="*/ 101 h 139"/>
                <a:gd name="T88" fmla="*/ 63 w 139"/>
                <a:gd name="T89" fmla="*/ 91 h 139"/>
                <a:gd name="T90" fmla="*/ 52 w 139"/>
                <a:gd name="T91" fmla="*/ 11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9" h="139">
                  <a:moveTo>
                    <a:pt x="60" y="137"/>
                  </a:moveTo>
                  <a:cubicBezTo>
                    <a:pt x="64" y="135"/>
                    <a:pt x="67" y="133"/>
                    <a:pt x="69" y="129"/>
                  </a:cubicBezTo>
                  <a:cubicBezTo>
                    <a:pt x="76" y="117"/>
                    <a:pt x="76" y="102"/>
                    <a:pt x="72" y="89"/>
                  </a:cubicBezTo>
                  <a:cubicBezTo>
                    <a:pt x="73" y="88"/>
                    <a:pt x="75" y="88"/>
                    <a:pt x="76" y="88"/>
                  </a:cubicBezTo>
                  <a:cubicBezTo>
                    <a:pt x="77" y="94"/>
                    <a:pt x="79" y="100"/>
                    <a:pt x="82" y="105"/>
                  </a:cubicBezTo>
                  <a:cubicBezTo>
                    <a:pt x="87" y="114"/>
                    <a:pt x="95" y="121"/>
                    <a:pt x="105" y="124"/>
                  </a:cubicBezTo>
                  <a:cubicBezTo>
                    <a:pt x="110" y="125"/>
                    <a:pt x="115" y="124"/>
                    <a:pt x="119" y="120"/>
                  </a:cubicBezTo>
                  <a:cubicBezTo>
                    <a:pt x="124" y="114"/>
                    <a:pt x="122" y="105"/>
                    <a:pt x="127" y="99"/>
                  </a:cubicBezTo>
                  <a:cubicBezTo>
                    <a:pt x="129" y="96"/>
                    <a:pt x="134" y="94"/>
                    <a:pt x="136" y="91"/>
                  </a:cubicBezTo>
                  <a:cubicBezTo>
                    <a:pt x="138" y="88"/>
                    <a:pt x="139" y="84"/>
                    <a:pt x="137" y="80"/>
                  </a:cubicBezTo>
                  <a:cubicBezTo>
                    <a:pt x="136" y="76"/>
                    <a:pt x="133" y="73"/>
                    <a:pt x="130" y="71"/>
                  </a:cubicBezTo>
                  <a:cubicBezTo>
                    <a:pt x="118" y="62"/>
                    <a:pt x="102" y="63"/>
                    <a:pt x="88" y="66"/>
                  </a:cubicBezTo>
                  <a:cubicBezTo>
                    <a:pt x="88" y="65"/>
                    <a:pt x="88" y="64"/>
                    <a:pt x="87" y="63"/>
                  </a:cubicBezTo>
                  <a:cubicBezTo>
                    <a:pt x="94" y="62"/>
                    <a:pt x="100" y="60"/>
                    <a:pt x="106" y="57"/>
                  </a:cubicBezTo>
                  <a:cubicBezTo>
                    <a:pt x="114" y="52"/>
                    <a:pt x="122" y="44"/>
                    <a:pt x="125" y="34"/>
                  </a:cubicBezTo>
                  <a:cubicBezTo>
                    <a:pt x="126" y="29"/>
                    <a:pt x="125" y="24"/>
                    <a:pt x="120" y="20"/>
                  </a:cubicBezTo>
                  <a:cubicBezTo>
                    <a:pt x="115" y="15"/>
                    <a:pt x="106" y="17"/>
                    <a:pt x="100" y="12"/>
                  </a:cubicBezTo>
                  <a:cubicBezTo>
                    <a:pt x="97" y="10"/>
                    <a:pt x="95" y="5"/>
                    <a:pt x="92" y="3"/>
                  </a:cubicBezTo>
                  <a:cubicBezTo>
                    <a:pt x="89" y="0"/>
                    <a:pt x="85" y="0"/>
                    <a:pt x="81" y="2"/>
                  </a:cubicBezTo>
                  <a:cubicBezTo>
                    <a:pt x="77" y="3"/>
                    <a:pt x="74" y="6"/>
                    <a:pt x="72" y="9"/>
                  </a:cubicBezTo>
                  <a:cubicBezTo>
                    <a:pt x="63" y="21"/>
                    <a:pt x="63" y="36"/>
                    <a:pt x="66" y="50"/>
                  </a:cubicBezTo>
                  <a:cubicBezTo>
                    <a:pt x="65" y="50"/>
                    <a:pt x="64" y="51"/>
                    <a:pt x="62" y="51"/>
                  </a:cubicBezTo>
                  <a:cubicBezTo>
                    <a:pt x="61" y="45"/>
                    <a:pt x="59" y="38"/>
                    <a:pt x="55" y="32"/>
                  </a:cubicBezTo>
                  <a:cubicBezTo>
                    <a:pt x="50" y="24"/>
                    <a:pt x="41" y="17"/>
                    <a:pt x="32" y="15"/>
                  </a:cubicBezTo>
                  <a:cubicBezTo>
                    <a:pt x="26" y="14"/>
                    <a:pt x="21" y="15"/>
                    <a:pt x="18" y="20"/>
                  </a:cubicBezTo>
                  <a:cubicBezTo>
                    <a:pt x="13" y="26"/>
                    <a:pt x="15" y="34"/>
                    <a:pt x="11" y="41"/>
                  </a:cubicBezTo>
                  <a:cubicBezTo>
                    <a:pt x="8" y="44"/>
                    <a:pt x="4" y="46"/>
                    <a:pt x="2" y="49"/>
                  </a:cubicBezTo>
                  <a:cubicBezTo>
                    <a:pt x="0" y="52"/>
                    <a:pt x="0" y="57"/>
                    <a:pt x="1" y="60"/>
                  </a:cubicBezTo>
                  <a:cubicBezTo>
                    <a:pt x="3" y="64"/>
                    <a:pt x="6" y="67"/>
                    <a:pt x="9" y="69"/>
                  </a:cubicBezTo>
                  <a:cubicBezTo>
                    <a:pt x="21" y="77"/>
                    <a:pt x="36" y="76"/>
                    <a:pt x="50" y="72"/>
                  </a:cubicBezTo>
                  <a:cubicBezTo>
                    <a:pt x="50" y="73"/>
                    <a:pt x="50" y="75"/>
                    <a:pt x="51" y="76"/>
                  </a:cubicBezTo>
                  <a:cubicBezTo>
                    <a:pt x="44" y="77"/>
                    <a:pt x="38" y="80"/>
                    <a:pt x="32" y="83"/>
                  </a:cubicBezTo>
                  <a:cubicBezTo>
                    <a:pt x="24" y="88"/>
                    <a:pt x="17" y="97"/>
                    <a:pt x="15" y="107"/>
                  </a:cubicBezTo>
                  <a:cubicBezTo>
                    <a:pt x="13" y="112"/>
                    <a:pt x="15" y="117"/>
                    <a:pt x="19" y="121"/>
                  </a:cubicBezTo>
                  <a:cubicBezTo>
                    <a:pt x="26" y="125"/>
                    <a:pt x="34" y="123"/>
                    <a:pt x="41" y="128"/>
                  </a:cubicBezTo>
                  <a:cubicBezTo>
                    <a:pt x="44" y="130"/>
                    <a:pt x="45" y="134"/>
                    <a:pt x="49" y="136"/>
                  </a:cubicBezTo>
                  <a:cubicBezTo>
                    <a:pt x="52" y="139"/>
                    <a:pt x="56" y="139"/>
                    <a:pt x="60" y="137"/>
                  </a:cubicBezTo>
                  <a:close/>
                  <a:moveTo>
                    <a:pt x="59" y="86"/>
                  </a:moveTo>
                  <a:cubicBezTo>
                    <a:pt x="60" y="87"/>
                    <a:pt x="61" y="87"/>
                    <a:pt x="61" y="87"/>
                  </a:cubicBezTo>
                  <a:cubicBezTo>
                    <a:pt x="61" y="89"/>
                    <a:pt x="60" y="91"/>
                    <a:pt x="59" y="93"/>
                  </a:cubicBezTo>
                  <a:cubicBezTo>
                    <a:pt x="58" y="96"/>
                    <a:pt x="57" y="99"/>
                    <a:pt x="55" y="101"/>
                  </a:cubicBezTo>
                  <a:cubicBezTo>
                    <a:pt x="54" y="102"/>
                    <a:pt x="53" y="103"/>
                    <a:pt x="52" y="103"/>
                  </a:cubicBezTo>
                  <a:cubicBezTo>
                    <a:pt x="50" y="102"/>
                    <a:pt x="49" y="102"/>
                    <a:pt x="49" y="101"/>
                  </a:cubicBezTo>
                  <a:cubicBezTo>
                    <a:pt x="48" y="98"/>
                    <a:pt x="50" y="95"/>
                    <a:pt x="51" y="93"/>
                  </a:cubicBezTo>
                  <a:cubicBezTo>
                    <a:pt x="53" y="90"/>
                    <a:pt x="55" y="87"/>
                    <a:pt x="57" y="85"/>
                  </a:cubicBezTo>
                  <a:cubicBezTo>
                    <a:pt x="58" y="85"/>
                    <a:pt x="58" y="86"/>
                    <a:pt x="59" y="86"/>
                  </a:cubicBezTo>
                  <a:close/>
                  <a:moveTo>
                    <a:pt x="84" y="81"/>
                  </a:moveTo>
                  <a:cubicBezTo>
                    <a:pt x="85" y="81"/>
                    <a:pt x="85" y="80"/>
                    <a:pt x="86" y="79"/>
                  </a:cubicBezTo>
                  <a:cubicBezTo>
                    <a:pt x="86" y="79"/>
                    <a:pt x="87" y="78"/>
                    <a:pt x="87" y="77"/>
                  </a:cubicBezTo>
                  <a:cubicBezTo>
                    <a:pt x="89" y="78"/>
                    <a:pt x="92" y="78"/>
                    <a:pt x="94" y="79"/>
                  </a:cubicBezTo>
                  <a:cubicBezTo>
                    <a:pt x="97" y="81"/>
                    <a:pt x="99" y="82"/>
                    <a:pt x="101" y="84"/>
                  </a:cubicBezTo>
                  <a:cubicBezTo>
                    <a:pt x="102" y="85"/>
                    <a:pt x="103" y="86"/>
                    <a:pt x="103" y="87"/>
                  </a:cubicBezTo>
                  <a:cubicBezTo>
                    <a:pt x="103" y="88"/>
                    <a:pt x="102" y="89"/>
                    <a:pt x="101" y="90"/>
                  </a:cubicBezTo>
                  <a:cubicBezTo>
                    <a:pt x="99" y="91"/>
                    <a:pt x="96" y="89"/>
                    <a:pt x="94" y="88"/>
                  </a:cubicBezTo>
                  <a:cubicBezTo>
                    <a:pt x="90" y="86"/>
                    <a:pt x="87" y="84"/>
                    <a:pt x="85" y="82"/>
                  </a:cubicBezTo>
                  <a:cubicBezTo>
                    <a:pt x="85" y="82"/>
                    <a:pt x="84" y="81"/>
                    <a:pt x="84" y="81"/>
                  </a:cubicBezTo>
                  <a:close/>
                  <a:moveTo>
                    <a:pt x="111" y="78"/>
                  </a:moveTo>
                  <a:cubicBezTo>
                    <a:pt x="113" y="79"/>
                    <a:pt x="114" y="80"/>
                    <a:pt x="115" y="82"/>
                  </a:cubicBezTo>
                  <a:cubicBezTo>
                    <a:pt x="115" y="84"/>
                    <a:pt x="115" y="86"/>
                    <a:pt x="114" y="87"/>
                  </a:cubicBezTo>
                  <a:cubicBezTo>
                    <a:pt x="113" y="89"/>
                    <a:pt x="111" y="90"/>
                    <a:pt x="110" y="91"/>
                  </a:cubicBezTo>
                  <a:cubicBezTo>
                    <a:pt x="107" y="94"/>
                    <a:pt x="108" y="98"/>
                    <a:pt x="106" y="101"/>
                  </a:cubicBezTo>
                  <a:cubicBezTo>
                    <a:pt x="104" y="103"/>
                    <a:pt x="101" y="104"/>
                    <a:pt x="99" y="103"/>
                  </a:cubicBezTo>
                  <a:cubicBezTo>
                    <a:pt x="94" y="102"/>
                    <a:pt x="90" y="99"/>
                    <a:pt x="88" y="94"/>
                  </a:cubicBezTo>
                  <a:cubicBezTo>
                    <a:pt x="86" y="91"/>
                    <a:pt x="85" y="88"/>
                    <a:pt x="85" y="85"/>
                  </a:cubicBezTo>
                  <a:cubicBezTo>
                    <a:pt x="87" y="87"/>
                    <a:pt x="89" y="88"/>
                    <a:pt x="92" y="90"/>
                  </a:cubicBezTo>
                  <a:cubicBezTo>
                    <a:pt x="95" y="92"/>
                    <a:pt x="98" y="93"/>
                    <a:pt x="102" y="92"/>
                  </a:cubicBezTo>
                  <a:cubicBezTo>
                    <a:pt x="105" y="91"/>
                    <a:pt x="106" y="88"/>
                    <a:pt x="105" y="85"/>
                  </a:cubicBezTo>
                  <a:cubicBezTo>
                    <a:pt x="104" y="82"/>
                    <a:pt x="101" y="80"/>
                    <a:pt x="98" y="78"/>
                  </a:cubicBezTo>
                  <a:cubicBezTo>
                    <a:pt x="95" y="77"/>
                    <a:pt x="93" y="76"/>
                    <a:pt x="90" y="75"/>
                  </a:cubicBezTo>
                  <a:cubicBezTo>
                    <a:pt x="97" y="73"/>
                    <a:pt x="105" y="73"/>
                    <a:pt x="111" y="78"/>
                  </a:cubicBezTo>
                  <a:close/>
                  <a:moveTo>
                    <a:pt x="54" y="57"/>
                  </a:moveTo>
                  <a:cubicBezTo>
                    <a:pt x="54" y="58"/>
                    <a:pt x="53" y="59"/>
                    <a:pt x="52" y="59"/>
                  </a:cubicBezTo>
                  <a:cubicBezTo>
                    <a:pt x="52" y="60"/>
                    <a:pt x="52" y="60"/>
                    <a:pt x="52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49" y="61"/>
                    <a:pt x="47" y="60"/>
                    <a:pt x="46" y="60"/>
                  </a:cubicBezTo>
                  <a:cubicBezTo>
                    <a:pt x="43" y="58"/>
                    <a:pt x="40" y="57"/>
                    <a:pt x="38" y="55"/>
                  </a:cubicBezTo>
                  <a:cubicBezTo>
                    <a:pt x="37" y="54"/>
                    <a:pt x="36" y="53"/>
                    <a:pt x="36" y="52"/>
                  </a:cubicBezTo>
                  <a:cubicBezTo>
                    <a:pt x="37" y="51"/>
                    <a:pt x="37" y="50"/>
                    <a:pt x="38" y="49"/>
                  </a:cubicBezTo>
                  <a:cubicBezTo>
                    <a:pt x="41" y="48"/>
                    <a:pt x="44" y="50"/>
                    <a:pt x="46" y="51"/>
                  </a:cubicBezTo>
                  <a:cubicBezTo>
                    <a:pt x="49" y="53"/>
                    <a:pt x="52" y="55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lose/>
                  <a:moveTo>
                    <a:pt x="79" y="53"/>
                  </a:moveTo>
                  <a:cubicBezTo>
                    <a:pt x="79" y="52"/>
                    <a:pt x="78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49"/>
                    <a:pt x="78" y="47"/>
                    <a:pt x="79" y="46"/>
                  </a:cubicBezTo>
                  <a:cubicBezTo>
                    <a:pt x="80" y="43"/>
                    <a:pt x="81" y="40"/>
                    <a:pt x="83" y="38"/>
                  </a:cubicBezTo>
                  <a:cubicBezTo>
                    <a:pt x="84" y="37"/>
                    <a:pt x="85" y="36"/>
                    <a:pt x="87" y="36"/>
                  </a:cubicBezTo>
                  <a:cubicBezTo>
                    <a:pt x="88" y="36"/>
                    <a:pt x="89" y="37"/>
                    <a:pt x="89" y="38"/>
                  </a:cubicBezTo>
                  <a:cubicBezTo>
                    <a:pt x="90" y="41"/>
                    <a:pt x="89" y="44"/>
                    <a:pt x="87" y="46"/>
                  </a:cubicBezTo>
                  <a:cubicBezTo>
                    <a:pt x="86" y="49"/>
                    <a:pt x="84" y="52"/>
                    <a:pt x="81" y="54"/>
                  </a:cubicBezTo>
                  <a:cubicBezTo>
                    <a:pt x="81" y="54"/>
                    <a:pt x="80" y="53"/>
                    <a:pt x="79" y="53"/>
                  </a:cubicBezTo>
                  <a:close/>
                  <a:moveTo>
                    <a:pt x="78" y="28"/>
                  </a:moveTo>
                  <a:cubicBezTo>
                    <a:pt x="79" y="26"/>
                    <a:pt x="81" y="25"/>
                    <a:pt x="83" y="24"/>
                  </a:cubicBezTo>
                  <a:cubicBezTo>
                    <a:pt x="84" y="24"/>
                    <a:pt x="87" y="24"/>
                    <a:pt x="88" y="25"/>
                  </a:cubicBezTo>
                  <a:cubicBezTo>
                    <a:pt x="90" y="26"/>
                    <a:pt x="90" y="28"/>
                    <a:pt x="92" y="29"/>
                  </a:cubicBezTo>
                  <a:cubicBezTo>
                    <a:pt x="95" y="32"/>
                    <a:pt x="99" y="31"/>
                    <a:pt x="102" y="33"/>
                  </a:cubicBezTo>
                  <a:cubicBezTo>
                    <a:pt x="104" y="35"/>
                    <a:pt x="105" y="38"/>
                    <a:pt x="104" y="40"/>
                  </a:cubicBezTo>
                  <a:cubicBezTo>
                    <a:pt x="103" y="45"/>
                    <a:pt x="99" y="49"/>
                    <a:pt x="95" y="51"/>
                  </a:cubicBezTo>
                  <a:cubicBezTo>
                    <a:pt x="92" y="53"/>
                    <a:pt x="88" y="54"/>
                    <a:pt x="85" y="54"/>
                  </a:cubicBezTo>
                  <a:cubicBezTo>
                    <a:pt x="86" y="52"/>
                    <a:pt x="88" y="50"/>
                    <a:pt x="89" y="47"/>
                  </a:cubicBezTo>
                  <a:cubicBezTo>
                    <a:pt x="91" y="45"/>
                    <a:pt x="93" y="41"/>
                    <a:pt x="92" y="38"/>
                  </a:cubicBezTo>
                  <a:cubicBezTo>
                    <a:pt x="91" y="35"/>
                    <a:pt x="88" y="33"/>
                    <a:pt x="85" y="34"/>
                  </a:cubicBezTo>
                  <a:cubicBezTo>
                    <a:pt x="81" y="36"/>
                    <a:pt x="79" y="39"/>
                    <a:pt x="78" y="42"/>
                  </a:cubicBezTo>
                  <a:cubicBezTo>
                    <a:pt x="77" y="44"/>
                    <a:pt x="76" y="46"/>
                    <a:pt x="76" y="48"/>
                  </a:cubicBezTo>
                  <a:cubicBezTo>
                    <a:pt x="74" y="41"/>
                    <a:pt x="74" y="33"/>
                    <a:pt x="78" y="28"/>
                  </a:cubicBezTo>
                  <a:close/>
                  <a:moveTo>
                    <a:pt x="27" y="61"/>
                  </a:moveTo>
                  <a:cubicBezTo>
                    <a:pt x="26" y="60"/>
                    <a:pt x="24" y="59"/>
                    <a:pt x="24" y="57"/>
                  </a:cubicBezTo>
                  <a:cubicBezTo>
                    <a:pt x="23" y="55"/>
                    <a:pt x="23" y="53"/>
                    <a:pt x="24" y="52"/>
                  </a:cubicBezTo>
                  <a:cubicBezTo>
                    <a:pt x="25" y="50"/>
                    <a:pt x="27" y="49"/>
                    <a:pt x="28" y="48"/>
                  </a:cubicBezTo>
                  <a:cubicBezTo>
                    <a:pt x="30" y="45"/>
                    <a:pt x="29" y="40"/>
                    <a:pt x="32" y="37"/>
                  </a:cubicBezTo>
                  <a:cubicBezTo>
                    <a:pt x="33" y="35"/>
                    <a:pt x="36" y="34"/>
                    <a:pt x="38" y="35"/>
                  </a:cubicBezTo>
                  <a:cubicBezTo>
                    <a:pt x="43" y="36"/>
                    <a:pt x="47" y="39"/>
                    <a:pt x="50" y="44"/>
                  </a:cubicBezTo>
                  <a:cubicBezTo>
                    <a:pt x="52" y="47"/>
                    <a:pt x="53" y="50"/>
                    <a:pt x="54" y="53"/>
                  </a:cubicBezTo>
                  <a:cubicBezTo>
                    <a:pt x="52" y="52"/>
                    <a:pt x="50" y="50"/>
                    <a:pt x="47" y="49"/>
                  </a:cubicBezTo>
                  <a:cubicBezTo>
                    <a:pt x="45" y="47"/>
                    <a:pt x="41" y="46"/>
                    <a:pt x="38" y="47"/>
                  </a:cubicBezTo>
                  <a:cubicBezTo>
                    <a:pt x="35" y="48"/>
                    <a:pt x="33" y="51"/>
                    <a:pt x="34" y="54"/>
                  </a:cubicBezTo>
                  <a:cubicBezTo>
                    <a:pt x="36" y="57"/>
                    <a:pt x="39" y="59"/>
                    <a:pt x="42" y="61"/>
                  </a:cubicBezTo>
                  <a:cubicBezTo>
                    <a:pt x="44" y="61"/>
                    <a:pt x="46" y="62"/>
                    <a:pt x="48" y="63"/>
                  </a:cubicBezTo>
                  <a:cubicBezTo>
                    <a:pt x="41" y="65"/>
                    <a:pt x="33" y="65"/>
                    <a:pt x="27" y="61"/>
                  </a:cubicBezTo>
                  <a:close/>
                  <a:moveTo>
                    <a:pt x="57" y="63"/>
                  </a:moveTo>
                  <a:cubicBezTo>
                    <a:pt x="61" y="56"/>
                    <a:pt x="70" y="54"/>
                    <a:pt x="76" y="58"/>
                  </a:cubicBezTo>
                  <a:cubicBezTo>
                    <a:pt x="83" y="62"/>
                    <a:pt x="85" y="71"/>
                    <a:pt x="81" y="78"/>
                  </a:cubicBezTo>
                  <a:cubicBezTo>
                    <a:pt x="77" y="84"/>
                    <a:pt x="69" y="86"/>
                    <a:pt x="62" y="82"/>
                  </a:cubicBezTo>
                  <a:cubicBezTo>
                    <a:pt x="55" y="78"/>
                    <a:pt x="53" y="70"/>
                    <a:pt x="57" y="63"/>
                  </a:cubicBezTo>
                  <a:close/>
                  <a:moveTo>
                    <a:pt x="52" y="114"/>
                  </a:moveTo>
                  <a:cubicBezTo>
                    <a:pt x="50" y="113"/>
                    <a:pt x="49" y="111"/>
                    <a:pt x="48" y="110"/>
                  </a:cubicBezTo>
                  <a:cubicBezTo>
                    <a:pt x="44" y="108"/>
                    <a:pt x="40" y="109"/>
                    <a:pt x="37" y="107"/>
                  </a:cubicBezTo>
                  <a:cubicBezTo>
                    <a:pt x="35" y="105"/>
                    <a:pt x="34" y="102"/>
                    <a:pt x="35" y="100"/>
                  </a:cubicBezTo>
                  <a:cubicBezTo>
                    <a:pt x="36" y="95"/>
                    <a:pt x="39" y="91"/>
                    <a:pt x="44" y="88"/>
                  </a:cubicBezTo>
                  <a:cubicBezTo>
                    <a:pt x="47" y="86"/>
                    <a:pt x="50" y="85"/>
                    <a:pt x="54" y="85"/>
                  </a:cubicBezTo>
                  <a:cubicBezTo>
                    <a:pt x="52" y="87"/>
                    <a:pt x="50" y="89"/>
                    <a:pt x="49" y="92"/>
                  </a:cubicBezTo>
                  <a:cubicBezTo>
                    <a:pt x="47" y="94"/>
                    <a:pt x="46" y="98"/>
                    <a:pt x="47" y="101"/>
                  </a:cubicBezTo>
                  <a:cubicBezTo>
                    <a:pt x="48" y="104"/>
                    <a:pt x="51" y="106"/>
                    <a:pt x="54" y="105"/>
                  </a:cubicBezTo>
                  <a:cubicBezTo>
                    <a:pt x="57" y="103"/>
                    <a:pt x="59" y="100"/>
                    <a:pt x="60" y="97"/>
                  </a:cubicBezTo>
                  <a:cubicBezTo>
                    <a:pt x="61" y="95"/>
                    <a:pt x="62" y="93"/>
                    <a:pt x="63" y="91"/>
                  </a:cubicBezTo>
                  <a:cubicBezTo>
                    <a:pt x="65" y="98"/>
                    <a:pt x="65" y="105"/>
                    <a:pt x="61" y="111"/>
                  </a:cubicBezTo>
                  <a:cubicBezTo>
                    <a:pt x="60" y="112"/>
                    <a:pt x="59" y="114"/>
                    <a:pt x="57" y="115"/>
                  </a:cubicBezTo>
                  <a:cubicBezTo>
                    <a:pt x="55" y="115"/>
                    <a:pt x="53" y="115"/>
                    <a:pt x="52" y="11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6" name="Freeform 274"/>
            <p:cNvSpPr>
              <a:spLocks/>
            </p:cNvSpPr>
            <p:nvPr/>
          </p:nvSpPr>
          <p:spPr bwMode="auto">
            <a:xfrm>
              <a:off x="6503988" y="5430838"/>
              <a:ext cx="239713" cy="166688"/>
            </a:xfrm>
            <a:custGeom>
              <a:avLst/>
              <a:gdLst>
                <a:gd name="T0" fmla="*/ 25 w 64"/>
                <a:gd name="T1" fmla="*/ 30 h 44"/>
                <a:gd name="T2" fmla="*/ 4 w 64"/>
                <a:gd name="T3" fmla="*/ 5 h 44"/>
                <a:gd name="T4" fmla="*/ 36 w 64"/>
                <a:gd name="T5" fmla="*/ 12 h 44"/>
                <a:gd name="T6" fmla="*/ 63 w 64"/>
                <a:gd name="T7" fmla="*/ 41 h 44"/>
                <a:gd name="T8" fmla="*/ 61 w 64"/>
                <a:gd name="T9" fmla="*/ 43 h 44"/>
                <a:gd name="T10" fmla="*/ 25 w 64"/>
                <a:gd name="T11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4">
                  <a:moveTo>
                    <a:pt x="25" y="30"/>
                  </a:moveTo>
                  <a:cubicBezTo>
                    <a:pt x="10" y="21"/>
                    <a:pt x="0" y="10"/>
                    <a:pt x="4" y="5"/>
                  </a:cubicBezTo>
                  <a:cubicBezTo>
                    <a:pt x="7" y="0"/>
                    <a:pt x="21" y="3"/>
                    <a:pt x="36" y="12"/>
                  </a:cubicBezTo>
                  <a:cubicBezTo>
                    <a:pt x="47" y="19"/>
                    <a:pt x="58" y="34"/>
                    <a:pt x="63" y="41"/>
                  </a:cubicBezTo>
                  <a:cubicBezTo>
                    <a:pt x="64" y="42"/>
                    <a:pt x="63" y="44"/>
                    <a:pt x="61" y="43"/>
                  </a:cubicBezTo>
                  <a:cubicBezTo>
                    <a:pt x="53" y="42"/>
                    <a:pt x="36" y="37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7" name="Freeform 275"/>
            <p:cNvSpPr>
              <a:spLocks/>
            </p:cNvSpPr>
            <p:nvPr/>
          </p:nvSpPr>
          <p:spPr bwMode="auto">
            <a:xfrm>
              <a:off x="5411788" y="4937126"/>
              <a:ext cx="165100" cy="241300"/>
            </a:xfrm>
            <a:custGeom>
              <a:avLst/>
              <a:gdLst>
                <a:gd name="T0" fmla="*/ 31 w 44"/>
                <a:gd name="T1" fmla="*/ 39 h 64"/>
                <a:gd name="T2" fmla="*/ 6 w 44"/>
                <a:gd name="T3" fmla="*/ 61 h 64"/>
                <a:gd name="T4" fmla="*/ 12 w 44"/>
                <a:gd name="T5" fmla="*/ 28 h 64"/>
                <a:gd name="T6" fmla="*/ 41 w 44"/>
                <a:gd name="T7" fmla="*/ 1 h 64"/>
                <a:gd name="T8" fmla="*/ 44 w 44"/>
                <a:gd name="T9" fmla="*/ 3 h 64"/>
                <a:gd name="T10" fmla="*/ 31 w 44"/>
                <a:gd name="T11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4">
                  <a:moveTo>
                    <a:pt x="31" y="39"/>
                  </a:moveTo>
                  <a:cubicBezTo>
                    <a:pt x="22" y="54"/>
                    <a:pt x="11" y="64"/>
                    <a:pt x="6" y="61"/>
                  </a:cubicBezTo>
                  <a:cubicBezTo>
                    <a:pt x="0" y="58"/>
                    <a:pt x="3" y="43"/>
                    <a:pt x="12" y="28"/>
                  </a:cubicBezTo>
                  <a:cubicBezTo>
                    <a:pt x="19" y="17"/>
                    <a:pt x="34" y="6"/>
                    <a:pt x="41" y="1"/>
                  </a:cubicBezTo>
                  <a:cubicBezTo>
                    <a:pt x="43" y="0"/>
                    <a:pt x="44" y="1"/>
                    <a:pt x="44" y="3"/>
                  </a:cubicBezTo>
                  <a:cubicBezTo>
                    <a:pt x="42" y="11"/>
                    <a:pt x="38" y="28"/>
                    <a:pt x="31" y="3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8" name="Freeform 276"/>
            <p:cNvSpPr>
              <a:spLocks/>
            </p:cNvSpPr>
            <p:nvPr/>
          </p:nvSpPr>
          <p:spPr bwMode="auto">
            <a:xfrm>
              <a:off x="6834188" y="4665663"/>
              <a:ext cx="127000" cy="188913"/>
            </a:xfrm>
            <a:custGeom>
              <a:avLst/>
              <a:gdLst>
                <a:gd name="T0" fmla="*/ 24 w 34"/>
                <a:gd name="T1" fmla="*/ 31 h 50"/>
                <a:gd name="T2" fmla="*/ 4 w 34"/>
                <a:gd name="T3" fmla="*/ 48 h 50"/>
                <a:gd name="T4" fmla="*/ 9 w 34"/>
                <a:gd name="T5" fmla="*/ 23 h 50"/>
                <a:gd name="T6" fmla="*/ 32 w 34"/>
                <a:gd name="T7" fmla="*/ 1 h 50"/>
                <a:gd name="T8" fmla="*/ 34 w 34"/>
                <a:gd name="T9" fmla="*/ 3 h 50"/>
                <a:gd name="T10" fmla="*/ 24 w 34"/>
                <a:gd name="T11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0">
                  <a:moveTo>
                    <a:pt x="24" y="31"/>
                  </a:moveTo>
                  <a:cubicBezTo>
                    <a:pt x="17" y="43"/>
                    <a:pt x="8" y="50"/>
                    <a:pt x="4" y="48"/>
                  </a:cubicBezTo>
                  <a:cubicBezTo>
                    <a:pt x="0" y="46"/>
                    <a:pt x="2" y="34"/>
                    <a:pt x="9" y="23"/>
                  </a:cubicBezTo>
                  <a:cubicBezTo>
                    <a:pt x="15" y="14"/>
                    <a:pt x="27" y="5"/>
                    <a:pt x="32" y="1"/>
                  </a:cubicBezTo>
                  <a:cubicBezTo>
                    <a:pt x="33" y="0"/>
                    <a:pt x="34" y="1"/>
                    <a:pt x="34" y="3"/>
                  </a:cubicBezTo>
                  <a:cubicBezTo>
                    <a:pt x="33" y="9"/>
                    <a:pt x="29" y="22"/>
                    <a:pt x="24" y="3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9" name="Freeform 277"/>
            <p:cNvSpPr>
              <a:spLocks/>
            </p:cNvSpPr>
            <p:nvPr/>
          </p:nvSpPr>
          <p:spPr bwMode="auto">
            <a:xfrm>
              <a:off x="7672388" y="4956176"/>
              <a:ext cx="206375" cy="82550"/>
            </a:xfrm>
            <a:custGeom>
              <a:avLst/>
              <a:gdLst>
                <a:gd name="T0" fmla="*/ 27 w 55"/>
                <a:gd name="T1" fmla="*/ 19 h 22"/>
                <a:gd name="T2" fmla="*/ 1 w 55"/>
                <a:gd name="T3" fmla="*/ 17 h 22"/>
                <a:gd name="T4" fmla="*/ 23 w 55"/>
                <a:gd name="T5" fmla="*/ 2 h 22"/>
                <a:gd name="T6" fmla="*/ 54 w 55"/>
                <a:gd name="T7" fmla="*/ 3 h 22"/>
                <a:gd name="T8" fmla="*/ 54 w 55"/>
                <a:gd name="T9" fmla="*/ 6 h 22"/>
                <a:gd name="T10" fmla="*/ 27 w 55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2">
                  <a:moveTo>
                    <a:pt x="27" y="19"/>
                  </a:moveTo>
                  <a:cubicBezTo>
                    <a:pt x="14" y="22"/>
                    <a:pt x="2" y="21"/>
                    <a:pt x="1" y="17"/>
                  </a:cubicBezTo>
                  <a:cubicBezTo>
                    <a:pt x="0" y="12"/>
                    <a:pt x="9" y="6"/>
                    <a:pt x="23" y="2"/>
                  </a:cubicBezTo>
                  <a:cubicBezTo>
                    <a:pt x="33" y="0"/>
                    <a:pt x="47" y="2"/>
                    <a:pt x="54" y="3"/>
                  </a:cubicBezTo>
                  <a:cubicBezTo>
                    <a:pt x="55" y="4"/>
                    <a:pt x="55" y="5"/>
                    <a:pt x="54" y="6"/>
                  </a:cubicBezTo>
                  <a:cubicBezTo>
                    <a:pt x="49" y="9"/>
                    <a:pt x="37" y="16"/>
                    <a:pt x="2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366" name="组合 47365"/>
          <p:cNvGrpSpPr/>
          <p:nvPr/>
        </p:nvGrpSpPr>
        <p:grpSpPr>
          <a:xfrm>
            <a:off x="8607136" y="-226103"/>
            <a:ext cx="3633423" cy="1526140"/>
            <a:chOff x="5354638" y="22225"/>
            <a:chExt cx="6769101" cy="2843213"/>
          </a:xfrm>
        </p:grpSpPr>
        <p:sp>
          <p:nvSpPr>
            <p:cNvPr id="47294" name="Freeform 281"/>
            <p:cNvSpPr>
              <a:spLocks/>
            </p:cNvSpPr>
            <p:nvPr/>
          </p:nvSpPr>
          <p:spPr bwMode="auto">
            <a:xfrm>
              <a:off x="7461251" y="22225"/>
              <a:ext cx="4662488" cy="2157413"/>
            </a:xfrm>
            <a:custGeom>
              <a:avLst/>
              <a:gdLst>
                <a:gd name="T0" fmla="*/ 1230 w 1241"/>
                <a:gd name="T1" fmla="*/ 475 h 573"/>
                <a:gd name="T2" fmla="*/ 1077 w 1241"/>
                <a:gd name="T3" fmla="*/ 366 h 573"/>
                <a:gd name="T4" fmla="*/ 1040 w 1241"/>
                <a:gd name="T5" fmla="*/ 349 h 573"/>
                <a:gd name="T6" fmla="*/ 1034 w 1241"/>
                <a:gd name="T7" fmla="*/ 341 h 573"/>
                <a:gd name="T8" fmla="*/ 977 w 1241"/>
                <a:gd name="T9" fmla="*/ 248 h 573"/>
                <a:gd name="T10" fmla="*/ 966 w 1241"/>
                <a:gd name="T11" fmla="*/ 235 h 573"/>
                <a:gd name="T12" fmla="*/ 957 w 1241"/>
                <a:gd name="T13" fmla="*/ 245 h 573"/>
                <a:gd name="T14" fmla="*/ 969 w 1241"/>
                <a:gd name="T15" fmla="*/ 264 h 573"/>
                <a:gd name="T16" fmla="*/ 1006 w 1241"/>
                <a:gd name="T17" fmla="*/ 337 h 573"/>
                <a:gd name="T18" fmla="*/ 833 w 1241"/>
                <a:gd name="T19" fmla="*/ 308 h 573"/>
                <a:gd name="T20" fmla="*/ 793 w 1241"/>
                <a:gd name="T21" fmla="*/ 278 h 573"/>
                <a:gd name="T22" fmla="*/ 640 w 1241"/>
                <a:gd name="T23" fmla="*/ 143 h 573"/>
                <a:gd name="T24" fmla="*/ 635 w 1241"/>
                <a:gd name="T25" fmla="*/ 139 h 573"/>
                <a:gd name="T26" fmla="*/ 637 w 1241"/>
                <a:gd name="T27" fmla="*/ 139 h 573"/>
                <a:gd name="T28" fmla="*/ 630 w 1241"/>
                <a:gd name="T29" fmla="*/ 121 h 573"/>
                <a:gd name="T30" fmla="*/ 619 w 1241"/>
                <a:gd name="T31" fmla="*/ 53 h 573"/>
                <a:gd name="T32" fmla="*/ 581 w 1241"/>
                <a:gd name="T33" fmla="*/ 0 h 573"/>
                <a:gd name="T34" fmla="*/ 578 w 1241"/>
                <a:gd name="T35" fmla="*/ 0 h 573"/>
                <a:gd name="T36" fmla="*/ 609 w 1241"/>
                <a:gd name="T37" fmla="*/ 57 h 573"/>
                <a:gd name="T38" fmla="*/ 611 w 1241"/>
                <a:gd name="T39" fmla="*/ 122 h 573"/>
                <a:gd name="T40" fmla="*/ 463 w 1241"/>
                <a:gd name="T41" fmla="*/ 50 h 573"/>
                <a:gd name="T42" fmla="*/ 456 w 1241"/>
                <a:gd name="T43" fmla="*/ 50 h 573"/>
                <a:gd name="T44" fmla="*/ 627 w 1241"/>
                <a:gd name="T45" fmla="*/ 156 h 573"/>
                <a:gd name="T46" fmla="*/ 771 w 1241"/>
                <a:gd name="T47" fmla="*/ 301 h 573"/>
                <a:gd name="T48" fmla="*/ 776 w 1241"/>
                <a:gd name="T49" fmla="*/ 306 h 573"/>
                <a:gd name="T50" fmla="*/ 690 w 1241"/>
                <a:gd name="T51" fmla="*/ 307 h 573"/>
                <a:gd name="T52" fmla="*/ 492 w 1241"/>
                <a:gd name="T53" fmla="*/ 316 h 573"/>
                <a:gd name="T54" fmla="*/ 457 w 1241"/>
                <a:gd name="T55" fmla="*/ 296 h 573"/>
                <a:gd name="T56" fmla="*/ 341 w 1241"/>
                <a:gd name="T57" fmla="*/ 209 h 573"/>
                <a:gd name="T58" fmla="*/ 294 w 1241"/>
                <a:gd name="T59" fmla="*/ 183 h 573"/>
                <a:gd name="T60" fmla="*/ 288 w 1241"/>
                <a:gd name="T61" fmla="*/ 193 h 573"/>
                <a:gd name="T62" fmla="*/ 332 w 1241"/>
                <a:gd name="T63" fmla="*/ 222 h 573"/>
                <a:gd name="T64" fmla="*/ 438 w 1241"/>
                <a:gd name="T65" fmla="*/ 317 h 573"/>
                <a:gd name="T66" fmla="*/ 289 w 1241"/>
                <a:gd name="T67" fmla="*/ 309 h 573"/>
                <a:gd name="T68" fmla="*/ 7 w 1241"/>
                <a:gd name="T69" fmla="*/ 214 h 573"/>
                <a:gd name="T70" fmla="*/ 7 w 1241"/>
                <a:gd name="T71" fmla="*/ 221 h 573"/>
                <a:gd name="T72" fmla="*/ 285 w 1241"/>
                <a:gd name="T73" fmla="*/ 332 h 573"/>
                <a:gd name="T74" fmla="*/ 209 w 1241"/>
                <a:gd name="T75" fmla="*/ 382 h 573"/>
                <a:gd name="T76" fmla="*/ 166 w 1241"/>
                <a:gd name="T77" fmla="*/ 402 h 573"/>
                <a:gd name="T78" fmla="*/ 165 w 1241"/>
                <a:gd name="T79" fmla="*/ 409 h 573"/>
                <a:gd name="T80" fmla="*/ 215 w 1241"/>
                <a:gd name="T81" fmla="*/ 393 h 573"/>
                <a:gd name="T82" fmla="*/ 304 w 1241"/>
                <a:gd name="T83" fmla="*/ 345 h 573"/>
                <a:gd name="T84" fmla="*/ 321 w 1241"/>
                <a:gd name="T85" fmla="*/ 336 h 573"/>
                <a:gd name="T86" fmla="*/ 661 w 1241"/>
                <a:gd name="T87" fmla="*/ 338 h 573"/>
                <a:gd name="T88" fmla="*/ 1023 w 1241"/>
                <a:gd name="T89" fmla="*/ 397 h 573"/>
                <a:gd name="T90" fmla="*/ 1057 w 1241"/>
                <a:gd name="T91" fmla="*/ 417 h 573"/>
                <a:gd name="T92" fmla="*/ 1054 w 1241"/>
                <a:gd name="T93" fmla="*/ 417 h 573"/>
                <a:gd name="T94" fmla="*/ 866 w 1241"/>
                <a:gd name="T95" fmla="*/ 470 h 573"/>
                <a:gd name="T96" fmla="*/ 744 w 1241"/>
                <a:gd name="T97" fmla="*/ 479 h 573"/>
                <a:gd name="T98" fmla="*/ 754 w 1241"/>
                <a:gd name="T99" fmla="*/ 490 h 573"/>
                <a:gd name="T100" fmla="*/ 870 w 1241"/>
                <a:gd name="T101" fmla="*/ 491 h 573"/>
                <a:gd name="T102" fmla="*/ 1062 w 1241"/>
                <a:gd name="T103" fmla="*/ 454 h 573"/>
                <a:gd name="T104" fmla="*/ 1102 w 1241"/>
                <a:gd name="T105" fmla="*/ 450 h 573"/>
                <a:gd name="T106" fmla="*/ 1166 w 1241"/>
                <a:gd name="T107" fmla="*/ 506 h 573"/>
                <a:gd name="T108" fmla="*/ 1240 w 1241"/>
                <a:gd name="T109" fmla="*/ 573 h 573"/>
                <a:gd name="T110" fmla="*/ 1241 w 1241"/>
                <a:gd name="T111" fmla="*/ 484 h 573"/>
                <a:gd name="T112" fmla="*/ 1230 w 1241"/>
                <a:gd name="T113" fmla="*/ 475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1" h="573">
                  <a:moveTo>
                    <a:pt x="1230" y="475"/>
                  </a:moveTo>
                  <a:cubicBezTo>
                    <a:pt x="1183" y="435"/>
                    <a:pt x="1136" y="395"/>
                    <a:pt x="1077" y="366"/>
                  </a:cubicBezTo>
                  <a:cubicBezTo>
                    <a:pt x="1065" y="360"/>
                    <a:pt x="1053" y="354"/>
                    <a:pt x="1040" y="349"/>
                  </a:cubicBezTo>
                  <a:cubicBezTo>
                    <a:pt x="1038" y="347"/>
                    <a:pt x="1036" y="344"/>
                    <a:pt x="1034" y="341"/>
                  </a:cubicBezTo>
                  <a:cubicBezTo>
                    <a:pt x="1015" y="310"/>
                    <a:pt x="998" y="275"/>
                    <a:pt x="977" y="248"/>
                  </a:cubicBezTo>
                  <a:cubicBezTo>
                    <a:pt x="974" y="243"/>
                    <a:pt x="970" y="239"/>
                    <a:pt x="966" y="235"/>
                  </a:cubicBezTo>
                  <a:cubicBezTo>
                    <a:pt x="948" y="215"/>
                    <a:pt x="940" y="223"/>
                    <a:pt x="957" y="245"/>
                  </a:cubicBezTo>
                  <a:cubicBezTo>
                    <a:pt x="961" y="251"/>
                    <a:pt x="965" y="257"/>
                    <a:pt x="969" y="264"/>
                  </a:cubicBezTo>
                  <a:cubicBezTo>
                    <a:pt x="982" y="286"/>
                    <a:pt x="994" y="312"/>
                    <a:pt x="1006" y="337"/>
                  </a:cubicBezTo>
                  <a:cubicBezTo>
                    <a:pt x="951" y="321"/>
                    <a:pt x="892" y="312"/>
                    <a:pt x="833" y="308"/>
                  </a:cubicBezTo>
                  <a:cubicBezTo>
                    <a:pt x="818" y="300"/>
                    <a:pt x="805" y="289"/>
                    <a:pt x="793" y="278"/>
                  </a:cubicBezTo>
                  <a:cubicBezTo>
                    <a:pt x="742" y="233"/>
                    <a:pt x="693" y="185"/>
                    <a:pt x="640" y="143"/>
                  </a:cubicBezTo>
                  <a:cubicBezTo>
                    <a:pt x="638" y="142"/>
                    <a:pt x="636" y="141"/>
                    <a:pt x="635" y="139"/>
                  </a:cubicBezTo>
                  <a:cubicBezTo>
                    <a:pt x="637" y="139"/>
                    <a:pt x="637" y="139"/>
                    <a:pt x="637" y="139"/>
                  </a:cubicBezTo>
                  <a:cubicBezTo>
                    <a:pt x="633" y="134"/>
                    <a:pt x="631" y="128"/>
                    <a:pt x="630" y="121"/>
                  </a:cubicBezTo>
                  <a:cubicBezTo>
                    <a:pt x="627" y="98"/>
                    <a:pt x="625" y="75"/>
                    <a:pt x="619" y="53"/>
                  </a:cubicBezTo>
                  <a:cubicBezTo>
                    <a:pt x="613" y="32"/>
                    <a:pt x="602" y="12"/>
                    <a:pt x="581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97" y="13"/>
                    <a:pt x="605" y="34"/>
                    <a:pt x="609" y="57"/>
                  </a:cubicBezTo>
                  <a:cubicBezTo>
                    <a:pt x="611" y="78"/>
                    <a:pt x="610" y="100"/>
                    <a:pt x="611" y="122"/>
                  </a:cubicBezTo>
                  <a:cubicBezTo>
                    <a:pt x="565" y="89"/>
                    <a:pt x="515" y="63"/>
                    <a:pt x="463" y="50"/>
                  </a:cubicBezTo>
                  <a:cubicBezTo>
                    <a:pt x="456" y="50"/>
                    <a:pt x="456" y="50"/>
                    <a:pt x="456" y="50"/>
                  </a:cubicBezTo>
                  <a:cubicBezTo>
                    <a:pt x="519" y="70"/>
                    <a:pt x="576" y="110"/>
                    <a:pt x="627" y="156"/>
                  </a:cubicBezTo>
                  <a:cubicBezTo>
                    <a:pt x="678" y="201"/>
                    <a:pt x="723" y="253"/>
                    <a:pt x="771" y="301"/>
                  </a:cubicBezTo>
                  <a:cubicBezTo>
                    <a:pt x="773" y="303"/>
                    <a:pt x="774" y="304"/>
                    <a:pt x="776" y="306"/>
                  </a:cubicBezTo>
                  <a:cubicBezTo>
                    <a:pt x="747" y="306"/>
                    <a:pt x="718" y="306"/>
                    <a:pt x="690" y="307"/>
                  </a:cubicBezTo>
                  <a:cubicBezTo>
                    <a:pt x="624" y="309"/>
                    <a:pt x="558" y="314"/>
                    <a:pt x="492" y="316"/>
                  </a:cubicBezTo>
                  <a:cubicBezTo>
                    <a:pt x="479" y="312"/>
                    <a:pt x="468" y="305"/>
                    <a:pt x="457" y="296"/>
                  </a:cubicBezTo>
                  <a:cubicBezTo>
                    <a:pt x="418" y="267"/>
                    <a:pt x="382" y="235"/>
                    <a:pt x="341" y="209"/>
                  </a:cubicBezTo>
                  <a:cubicBezTo>
                    <a:pt x="326" y="200"/>
                    <a:pt x="311" y="191"/>
                    <a:pt x="294" y="183"/>
                  </a:cubicBezTo>
                  <a:cubicBezTo>
                    <a:pt x="267" y="171"/>
                    <a:pt x="262" y="178"/>
                    <a:pt x="288" y="193"/>
                  </a:cubicBezTo>
                  <a:cubicBezTo>
                    <a:pt x="303" y="202"/>
                    <a:pt x="318" y="212"/>
                    <a:pt x="332" y="222"/>
                  </a:cubicBezTo>
                  <a:cubicBezTo>
                    <a:pt x="369" y="251"/>
                    <a:pt x="403" y="286"/>
                    <a:pt x="438" y="317"/>
                  </a:cubicBezTo>
                  <a:cubicBezTo>
                    <a:pt x="388" y="318"/>
                    <a:pt x="338" y="316"/>
                    <a:pt x="289" y="309"/>
                  </a:cubicBezTo>
                  <a:cubicBezTo>
                    <a:pt x="187" y="296"/>
                    <a:pt x="90" y="263"/>
                    <a:pt x="7" y="214"/>
                  </a:cubicBezTo>
                  <a:cubicBezTo>
                    <a:pt x="0" y="210"/>
                    <a:pt x="0" y="217"/>
                    <a:pt x="7" y="221"/>
                  </a:cubicBezTo>
                  <a:cubicBezTo>
                    <a:pt x="85" y="271"/>
                    <a:pt x="190" y="318"/>
                    <a:pt x="285" y="332"/>
                  </a:cubicBezTo>
                  <a:cubicBezTo>
                    <a:pt x="260" y="349"/>
                    <a:pt x="235" y="368"/>
                    <a:pt x="209" y="382"/>
                  </a:cubicBezTo>
                  <a:cubicBezTo>
                    <a:pt x="195" y="390"/>
                    <a:pt x="181" y="397"/>
                    <a:pt x="166" y="402"/>
                  </a:cubicBezTo>
                  <a:cubicBezTo>
                    <a:pt x="149" y="407"/>
                    <a:pt x="150" y="412"/>
                    <a:pt x="165" y="409"/>
                  </a:cubicBezTo>
                  <a:cubicBezTo>
                    <a:pt x="182" y="406"/>
                    <a:pt x="199" y="400"/>
                    <a:pt x="215" y="393"/>
                  </a:cubicBezTo>
                  <a:cubicBezTo>
                    <a:pt x="245" y="379"/>
                    <a:pt x="274" y="361"/>
                    <a:pt x="304" y="345"/>
                  </a:cubicBezTo>
                  <a:cubicBezTo>
                    <a:pt x="309" y="341"/>
                    <a:pt x="315" y="338"/>
                    <a:pt x="321" y="336"/>
                  </a:cubicBezTo>
                  <a:cubicBezTo>
                    <a:pt x="434" y="349"/>
                    <a:pt x="547" y="342"/>
                    <a:pt x="661" y="338"/>
                  </a:cubicBezTo>
                  <a:cubicBezTo>
                    <a:pt x="786" y="333"/>
                    <a:pt x="918" y="341"/>
                    <a:pt x="1023" y="397"/>
                  </a:cubicBezTo>
                  <a:cubicBezTo>
                    <a:pt x="1035" y="403"/>
                    <a:pt x="1046" y="409"/>
                    <a:pt x="1057" y="417"/>
                  </a:cubicBezTo>
                  <a:cubicBezTo>
                    <a:pt x="1056" y="417"/>
                    <a:pt x="1055" y="417"/>
                    <a:pt x="1054" y="417"/>
                  </a:cubicBezTo>
                  <a:cubicBezTo>
                    <a:pt x="991" y="435"/>
                    <a:pt x="929" y="457"/>
                    <a:pt x="866" y="470"/>
                  </a:cubicBezTo>
                  <a:cubicBezTo>
                    <a:pt x="826" y="478"/>
                    <a:pt x="785" y="482"/>
                    <a:pt x="744" y="479"/>
                  </a:cubicBezTo>
                  <a:cubicBezTo>
                    <a:pt x="720" y="477"/>
                    <a:pt x="728" y="487"/>
                    <a:pt x="754" y="490"/>
                  </a:cubicBezTo>
                  <a:cubicBezTo>
                    <a:pt x="793" y="496"/>
                    <a:pt x="832" y="495"/>
                    <a:pt x="870" y="491"/>
                  </a:cubicBezTo>
                  <a:cubicBezTo>
                    <a:pt x="935" y="483"/>
                    <a:pt x="998" y="466"/>
                    <a:pt x="1062" y="454"/>
                  </a:cubicBezTo>
                  <a:cubicBezTo>
                    <a:pt x="1075" y="452"/>
                    <a:pt x="1089" y="449"/>
                    <a:pt x="1102" y="450"/>
                  </a:cubicBezTo>
                  <a:cubicBezTo>
                    <a:pt x="1124" y="467"/>
                    <a:pt x="1145" y="487"/>
                    <a:pt x="1166" y="506"/>
                  </a:cubicBezTo>
                  <a:cubicBezTo>
                    <a:pt x="1191" y="528"/>
                    <a:pt x="1240" y="573"/>
                    <a:pt x="1240" y="573"/>
                  </a:cubicBezTo>
                  <a:cubicBezTo>
                    <a:pt x="1241" y="484"/>
                    <a:pt x="1241" y="484"/>
                    <a:pt x="1241" y="484"/>
                  </a:cubicBezTo>
                  <a:cubicBezTo>
                    <a:pt x="1241" y="484"/>
                    <a:pt x="1234" y="478"/>
                    <a:pt x="1230" y="47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5" name="Freeform 282"/>
            <p:cNvSpPr>
              <a:spLocks noEditPoints="1"/>
            </p:cNvSpPr>
            <p:nvPr/>
          </p:nvSpPr>
          <p:spPr bwMode="auto">
            <a:xfrm>
              <a:off x="10587038" y="312738"/>
              <a:ext cx="690563" cy="700088"/>
            </a:xfrm>
            <a:custGeom>
              <a:avLst/>
              <a:gdLst>
                <a:gd name="T0" fmla="*/ 115 w 184"/>
                <a:gd name="T1" fmla="*/ 84 h 186"/>
                <a:gd name="T2" fmla="*/ 150 w 184"/>
                <a:gd name="T3" fmla="*/ 33 h 186"/>
                <a:gd name="T4" fmla="*/ 100 w 184"/>
                <a:gd name="T5" fmla="*/ 2 h 186"/>
                <a:gd name="T6" fmla="*/ 82 w 184"/>
                <a:gd name="T7" fmla="*/ 70 h 186"/>
                <a:gd name="T8" fmla="*/ 32 w 184"/>
                <a:gd name="T9" fmla="*/ 32 h 186"/>
                <a:gd name="T10" fmla="*/ 2 w 184"/>
                <a:gd name="T11" fmla="*/ 82 h 186"/>
                <a:gd name="T12" fmla="*/ 69 w 184"/>
                <a:gd name="T13" fmla="*/ 102 h 186"/>
                <a:gd name="T14" fmla="*/ 34 w 184"/>
                <a:gd name="T15" fmla="*/ 156 h 186"/>
                <a:gd name="T16" fmla="*/ 86 w 184"/>
                <a:gd name="T17" fmla="*/ 184 h 186"/>
                <a:gd name="T18" fmla="*/ 101 w 184"/>
                <a:gd name="T19" fmla="*/ 117 h 186"/>
                <a:gd name="T20" fmla="*/ 154 w 184"/>
                <a:gd name="T21" fmla="*/ 152 h 186"/>
                <a:gd name="T22" fmla="*/ 182 w 184"/>
                <a:gd name="T23" fmla="*/ 101 h 186"/>
                <a:gd name="T24" fmla="*/ 117 w 184"/>
                <a:gd name="T25" fmla="*/ 98 h 186"/>
                <a:gd name="T26" fmla="*/ 139 w 184"/>
                <a:gd name="T27" fmla="*/ 106 h 186"/>
                <a:gd name="T28" fmla="*/ 114 w 184"/>
                <a:gd name="T29" fmla="*/ 104 h 186"/>
                <a:gd name="T30" fmla="*/ 100 w 184"/>
                <a:gd name="T31" fmla="*/ 69 h 186"/>
                <a:gd name="T32" fmla="*/ 101 w 184"/>
                <a:gd name="T33" fmla="*/ 48 h 186"/>
                <a:gd name="T34" fmla="*/ 108 w 184"/>
                <a:gd name="T35" fmla="*/ 57 h 186"/>
                <a:gd name="T36" fmla="*/ 90 w 184"/>
                <a:gd name="T37" fmla="*/ 38 h 186"/>
                <a:gd name="T38" fmla="*/ 108 w 184"/>
                <a:gd name="T39" fmla="*/ 36 h 186"/>
                <a:gd name="T40" fmla="*/ 118 w 184"/>
                <a:gd name="T41" fmla="*/ 63 h 186"/>
                <a:gd name="T42" fmla="*/ 111 w 184"/>
                <a:gd name="T43" fmla="*/ 46 h 186"/>
                <a:gd name="T44" fmla="*/ 93 w 184"/>
                <a:gd name="T45" fmla="*/ 65 h 186"/>
                <a:gd name="T46" fmla="*/ 84 w 184"/>
                <a:gd name="T47" fmla="*/ 117 h 186"/>
                <a:gd name="T48" fmla="*/ 86 w 184"/>
                <a:gd name="T49" fmla="*/ 126 h 186"/>
                <a:gd name="T50" fmla="*/ 76 w 184"/>
                <a:gd name="T51" fmla="*/ 138 h 186"/>
                <a:gd name="T52" fmla="*/ 81 w 184"/>
                <a:gd name="T53" fmla="*/ 116 h 186"/>
                <a:gd name="T54" fmla="*/ 67 w 184"/>
                <a:gd name="T55" fmla="*/ 88 h 186"/>
                <a:gd name="T56" fmla="*/ 45 w 184"/>
                <a:gd name="T57" fmla="*/ 80 h 186"/>
                <a:gd name="T58" fmla="*/ 70 w 184"/>
                <a:gd name="T59" fmla="*/ 82 h 186"/>
                <a:gd name="T60" fmla="*/ 31 w 184"/>
                <a:gd name="T61" fmla="*/ 88 h 186"/>
                <a:gd name="T62" fmla="*/ 37 w 184"/>
                <a:gd name="T63" fmla="*/ 61 h 186"/>
                <a:gd name="T64" fmla="*/ 68 w 184"/>
                <a:gd name="T65" fmla="*/ 78 h 186"/>
                <a:gd name="T66" fmla="*/ 44 w 184"/>
                <a:gd name="T67" fmla="*/ 83 h 186"/>
                <a:gd name="T68" fmla="*/ 37 w 184"/>
                <a:gd name="T69" fmla="*/ 93 h 186"/>
                <a:gd name="T70" fmla="*/ 83 w 184"/>
                <a:gd name="T71" fmla="*/ 155 h 186"/>
                <a:gd name="T72" fmla="*/ 58 w 184"/>
                <a:gd name="T73" fmla="*/ 142 h 186"/>
                <a:gd name="T74" fmla="*/ 73 w 184"/>
                <a:gd name="T75" fmla="*/ 126 h 186"/>
                <a:gd name="T76" fmla="*/ 89 w 184"/>
                <a:gd name="T77" fmla="*/ 130 h 186"/>
                <a:gd name="T78" fmla="*/ 87 w 184"/>
                <a:gd name="T79" fmla="*/ 110 h 186"/>
                <a:gd name="T80" fmla="*/ 110 w 184"/>
                <a:gd name="T81" fmla="*/ 99 h 186"/>
                <a:gd name="T82" fmla="*/ 149 w 184"/>
                <a:gd name="T83" fmla="*/ 109 h 186"/>
                <a:gd name="T84" fmla="*/ 123 w 184"/>
                <a:gd name="T85" fmla="*/ 120 h 186"/>
                <a:gd name="T86" fmla="*/ 138 w 184"/>
                <a:gd name="T87" fmla="*/ 113 h 186"/>
                <a:gd name="T88" fmla="*/ 121 w 184"/>
                <a:gd name="T89" fmla="*/ 95 h 186"/>
                <a:gd name="T90" fmla="*/ 153 w 184"/>
                <a:gd name="T91" fmla="*/ 10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4" h="186">
                  <a:moveTo>
                    <a:pt x="179" y="86"/>
                  </a:moveTo>
                  <a:cubicBezTo>
                    <a:pt x="176" y="82"/>
                    <a:pt x="172" y="79"/>
                    <a:pt x="167" y="77"/>
                  </a:cubicBezTo>
                  <a:cubicBezTo>
                    <a:pt x="150" y="71"/>
                    <a:pt x="131" y="75"/>
                    <a:pt x="115" y="84"/>
                  </a:cubicBezTo>
                  <a:cubicBezTo>
                    <a:pt x="115" y="82"/>
                    <a:pt x="114" y="81"/>
                    <a:pt x="113" y="80"/>
                  </a:cubicBezTo>
                  <a:cubicBezTo>
                    <a:pt x="120" y="76"/>
                    <a:pt x="127" y="72"/>
                    <a:pt x="133" y="67"/>
                  </a:cubicBezTo>
                  <a:cubicBezTo>
                    <a:pt x="143" y="58"/>
                    <a:pt x="150" y="46"/>
                    <a:pt x="150" y="33"/>
                  </a:cubicBezTo>
                  <a:cubicBezTo>
                    <a:pt x="150" y="26"/>
                    <a:pt x="147" y="20"/>
                    <a:pt x="141" y="16"/>
                  </a:cubicBezTo>
                  <a:cubicBezTo>
                    <a:pt x="132" y="11"/>
                    <a:pt x="121" y="16"/>
                    <a:pt x="112" y="12"/>
                  </a:cubicBezTo>
                  <a:cubicBezTo>
                    <a:pt x="108" y="9"/>
                    <a:pt x="105" y="4"/>
                    <a:pt x="100" y="2"/>
                  </a:cubicBezTo>
                  <a:cubicBezTo>
                    <a:pt x="95" y="0"/>
                    <a:pt x="90" y="1"/>
                    <a:pt x="85" y="4"/>
                  </a:cubicBezTo>
                  <a:cubicBezTo>
                    <a:pt x="81" y="7"/>
                    <a:pt x="78" y="11"/>
                    <a:pt x="76" y="16"/>
                  </a:cubicBezTo>
                  <a:cubicBezTo>
                    <a:pt x="69" y="33"/>
                    <a:pt x="74" y="53"/>
                    <a:pt x="82" y="70"/>
                  </a:cubicBezTo>
                  <a:cubicBezTo>
                    <a:pt x="81" y="70"/>
                    <a:pt x="80" y="71"/>
                    <a:pt x="79" y="72"/>
                  </a:cubicBezTo>
                  <a:cubicBezTo>
                    <a:pt x="76" y="64"/>
                    <a:pt x="71" y="56"/>
                    <a:pt x="66" y="50"/>
                  </a:cubicBezTo>
                  <a:cubicBezTo>
                    <a:pt x="57" y="40"/>
                    <a:pt x="45" y="33"/>
                    <a:pt x="32" y="32"/>
                  </a:cubicBezTo>
                  <a:cubicBezTo>
                    <a:pt x="25" y="32"/>
                    <a:pt x="19" y="35"/>
                    <a:pt x="16" y="41"/>
                  </a:cubicBezTo>
                  <a:cubicBezTo>
                    <a:pt x="11" y="50"/>
                    <a:pt x="16" y="61"/>
                    <a:pt x="11" y="70"/>
                  </a:cubicBezTo>
                  <a:cubicBezTo>
                    <a:pt x="9" y="75"/>
                    <a:pt x="4" y="78"/>
                    <a:pt x="2" y="82"/>
                  </a:cubicBezTo>
                  <a:cubicBezTo>
                    <a:pt x="0" y="87"/>
                    <a:pt x="1" y="93"/>
                    <a:pt x="4" y="97"/>
                  </a:cubicBezTo>
                  <a:cubicBezTo>
                    <a:pt x="6" y="101"/>
                    <a:pt x="11" y="104"/>
                    <a:pt x="15" y="106"/>
                  </a:cubicBezTo>
                  <a:cubicBezTo>
                    <a:pt x="32" y="114"/>
                    <a:pt x="52" y="110"/>
                    <a:pt x="69" y="102"/>
                  </a:cubicBezTo>
                  <a:cubicBezTo>
                    <a:pt x="69" y="103"/>
                    <a:pt x="70" y="105"/>
                    <a:pt x="71" y="107"/>
                  </a:cubicBezTo>
                  <a:cubicBezTo>
                    <a:pt x="63" y="110"/>
                    <a:pt x="56" y="115"/>
                    <a:pt x="50" y="121"/>
                  </a:cubicBezTo>
                  <a:cubicBezTo>
                    <a:pt x="40" y="130"/>
                    <a:pt x="34" y="143"/>
                    <a:pt x="34" y="156"/>
                  </a:cubicBezTo>
                  <a:cubicBezTo>
                    <a:pt x="34" y="163"/>
                    <a:pt x="38" y="169"/>
                    <a:pt x="44" y="172"/>
                  </a:cubicBezTo>
                  <a:cubicBezTo>
                    <a:pt x="54" y="176"/>
                    <a:pt x="64" y="171"/>
                    <a:pt x="73" y="175"/>
                  </a:cubicBezTo>
                  <a:cubicBezTo>
                    <a:pt x="78" y="177"/>
                    <a:pt x="81" y="182"/>
                    <a:pt x="86" y="184"/>
                  </a:cubicBezTo>
                  <a:cubicBezTo>
                    <a:pt x="90" y="186"/>
                    <a:pt x="96" y="185"/>
                    <a:pt x="100" y="182"/>
                  </a:cubicBezTo>
                  <a:cubicBezTo>
                    <a:pt x="104" y="179"/>
                    <a:pt x="107" y="174"/>
                    <a:pt x="109" y="170"/>
                  </a:cubicBezTo>
                  <a:cubicBezTo>
                    <a:pt x="115" y="152"/>
                    <a:pt x="110" y="133"/>
                    <a:pt x="101" y="117"/>
                  </a:cubicBezTo>
                  <a:cubicBezTo>
                    <a:pt x="102" y="116"/>
                    <a:pt x="104" y="115"/>
                    <a:pt x="105" y="115"/>
                  </a:cubicBezTo>
                  <a:cubicBezTo>
                    <a:pt x="109" y="122"/>
                    <a:pt x="114" y="130"/>
                    <a:pt x="120" y="136"/>
                  </a:cubicBezTo>
                  <a:cubicBezTo>
                    <a:pt x="129" y="145"/>
                    <a:pt x="141" y="152"/>
                    <a:pt x="154" y="152"/>
                  </a:cubicBezTo>
                  <a:cubicBezTo>
                    <a:pt x="162" y="152"/>
                    <a:pt x="167" y="149"/>
                    <a:pt x="170" y="142"/>
                  </a:cubicBezTo>
                  <a:cubicBezTo>
                    <a:pt x="175" y="133"/>
                    <a:pt x="169" y="122"/>
                    <a:pt x="173" y="113"/>
                  </a:cubicBezTo>
                  <a:cubicBezTo>
                    <a:pt x="175" y="108"/>
                    <a:pt x="180" y="105"/>
                    <a:pt x="182" y="101"/>
                  </a:cubicBezTo>
                  <a:cubicBezTo>
                    <a:pt x="184" y="96"/>
                    <a:pt x="182" y="90"/>
                    <a:pt x="179" y="86"/>
                  </a:cubicBezTo>
                  <a:close/>
                  <a:moveTo>
                    <a:pt x="116" y="101"/>
                  </a:moveTo>
                  <a:cubicBezTo>
                    <a:pt x="116" y="100"/>
                    <a:pt x="116" y="99"/>
                    <a:pt x="117" y="98"/>
                  </a:cubicBezTo>
                  <a:cubicBezTo>
                    <a:pt x="119" y="98"/>
                    <a:pt x="122" y="98"/>
                    <a:pt x="125" y="99"/>
                  </a:cubicBezTo>
                  <a:cubicBezTo>
                    <a:pt x="128" y="100"/>
                    <a:pt x="132" y="100"/>
                    <a:pt x="136" y="103"/>
                  </a:cubicBezTo>
                  <a:cubicBezTo>
                    <a:pt x="137" y="103"/>
                    <a:pt x="138" y="105"/>
                    <a:pt x="139" y="106"/>
                  </a:cubicBezTo>
                  <a:cubicBezTo>
                    <a:pt x="139" y="108"/>
                    <a:pt x="138" y="109"/>
                    <a:pt x="137" y="110"/>
                  </a:cubicBezTo>
                  <a:cubicBezTo>
                    <a:pt x="134" y="112"/>
                    <a:pt x="130" y="111"/>
                    <a:pt x="127" y="110"/>
                  </a:cubicBezTo>
                  <a:cubicBezTo>
                    <a:pt x="122" y="108"/>
                    <a:pt x="118" y="107"/>
                    <a:pt x="114" y="104"/>
                  </a:cubicBezTo>
                  <a:cubicBezTo>
                    <a:pt x="115" y="103"/>
                    <a:pt x="115" y="102"/>
                    <a:pt x="116" y="101"/>
                  </a:cubicBezTo>
                  <a:close/>
                  <a:moveTo>
                    <a:pt x="103" y="70"/>
                  </a:moveTo>
                  <a:cubicBezTo>
                    <a:pt x="102" y="70"/>
                    <a:pt x="101" y="70"/>
                    <a:pt x="100" y="69"/>
                  </a:cubicBezTo>
                  <a:cubicBezTo>
                    <a:pt x="99" y="69"/>
                    <a:pt x="98" y="69"/>
                    <a:pt x="97" y="68"/>
                  </a:cubicBezTo>
                  <a:cubicBezTo>
                    <a:pt x="97" y="65"/>
                    <a:pt x="97" y="62"/>
                    <a:pt x="97" y="59"/>
                  </a:cubicBezTo>
                  <a:cubicBezTo>
                    <a:pt x="98" y="55"/>
                    <a:pt x="99" y="51"/>
                    <a:pt x="101" y="48"/>
                  </a:cubicBezTo>
                  <a:cubicBezTo>
                    <a:pt x="102" y="47"/>
                    <a:pt x="103" y="45"/>
                    <a:pt x="104" y="45"/>
                  </a:cubicBezTo>
                  <a:cubicBezTo>
                    <a:pt x="106" y="45"/>
                    <a:pt x="107" y="46"/>
                    <a:pt x="108" y="47"/>
                  </a:cubicBezTo>
                  <a:cubicBezTo>
                    <a:pt x="110" y="50"/>
                    <a:pt x="109" y="54"/>
                    <a:pt x="108" y="57"/>
                  </a:cubicBezTo>
                  <a:cubicBezTo>
                    <a:pt x="107" y="61"/>
                    <a:pt x="105" y="66"/>
                    <a:pt x="103" y="70"/>
                  </a:cubicBezTo>
                  <a:cubicBezTo>
                    <a:pt x="103" y="70"/>
                    <a:pt x="103" y="70"/>
                    <a:pt x="103" y="70"/>
                  </a:cubicBezTo>
                  <a:close/>
                  <a:moveTo>
                    <a:pt x="90" y="38"/>
                  </a:moveTo>
                  <a:cubicBezTo>
                    <a:pt x="91" y="35"/>
                    <a:pt x="92" y="33"/>
                    <a:pt x="94" y="32"/>
                  </a:cubicBezTo>
                  <a:cubicBezTo>
                    <a:pt x="97" y="30"/>
                    <a:pt x="99" y="30"/>
                    <a:pt x="102" y="31"/>
                  </a:cubicBezTo>
                  <a:cubicBezTo>
                    <a:pt x="104" y="32"/>
                    <a:pt x="105" y="35"/>
                    <a:pt x="108" y="36"/>
                  </a:cubicBezTo>
                  <a:cubicBezTo>
                    <a:pt x="112" y="38"/>
                    <a:pt x="117" y="36"/>
                    <a:pt x="121" y="38"/>
                  </a:cubicBezTo>
                  <a:cubicBezTo>
                    <a:pt x="124" y="40"/>
                    <a:pt x="126" y="42"/>
                    <a:pt x="126" y="46"/>
                  </a:cubicBezTo>
                  <a:cubicBezTo>
                    <a:pt x="126" y="52"/>
                    <a:pt x="122" y="58"/>
                    <a:pt x="118" y="63"/>
                  </a:cubicBezTo>
                  <a:cubicBezTo>
                    <a:pt x="114" y="66"/>
                    <a:pt x="111" y="68"/>
                    <a:pt x="107" y="69"/>
                  </a:cubicBezTo>
                  <a:cubicBezTo>
                    <a:pt x="108" y="66"/>
                    <a:pt x="110" y="62"/>
                    <a:pt x="111" y="58"/>
                  </a:cubicBezTo>
                  <a:cubicBezTo>
                    <a:pt x="112" y="54"/>
                    <a:pt x="113" y="50"/>
                    <a:pt x="111" y="46"/>
                  </a:cubicBezTo>
                  <a:cubicBezTo>
                    <a:pt x="109" y="42"/>
                    <a:pt x="105" y="41"/>
                    <a:pt x="101" y="43"/>
                  </a:cubicBezTo>
                  <a:cubicBezTo>
                    <a:pt x="97" y="46"/>
                    <a:pt x="96" y="50"/>
                    <a:pt x="95" y="54"/>
                  </a:cubicBezTo>
                  <a:cubicBezTo>
                    <a:pt x="94" y="58"/>
                    <a:pt x="94" y="61"/>
                    <a:pt x="93" y="65"/>
                  </a:cubicBezTo>
                  <a:cubicBezTo>
                    <a:pt x="89" y="56"/>
                    <a:pt x="86" y="46"/>
                    <a:pt x="90" y="38"/>
                  </a:cubicBezTo>
                  <a:close/>
                  <a:moveTo>
                    <a:pt x="81" y="116"/>
                  </a:moveTo>
                  <a:cubicBezTo>
                    <a:pt x="82" y="116"/>
                    <a:pt x="83" y="117"/>
                    <a:pt x="84" y="117"/>
                  </a:cubicBezTo>
                  <a:cubicBezTo>
                    <a:pt x="85" y="117"/>
                    <a:pt x="86" y="117"/>
                    <a:pt x="86" y="118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7" y="121"/>
                    <a:pt x="87" y="123"/>
                    <a:pt x="86" y="126"/>
                  </a:cubicBezTo>
                  <a:cubicBezTo>
                    <a:pt x="86" y="129"/>
                    <a:pt x="85" y="133"/>
                    <a:pt x="83" y="136"/>
                  </a:cubicBezTo>
                  <a:cubicBezTo>
                    <a:pt x="82" y="138"/>
                    <a:pt x="81" y="139"/>
                    <a:pt x="79" y="139"/>
                  </a:cubicBezTo>
                  <a:cubicBezTo>
                    <a:pt x="78" y="140"/>
                    <a:pt x="76" y="139"/>
                    <a:pt x="76" y="138"/>
                  </a:cubicBezTo>
                  <a:cubicBezTo>
                    <a:pt x="74" y="135"/>
                    <a:pt x="75" y="131"/>
                    <a:pt x="76" y="127"/>
                  </a:cubicBezTo>
                  <a:cubicBezTo>
                    <a:pt x="77" y="123"/>
                    <a:pt x="79" y="119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lose/>
                  <a:moveTo>
                    <a:pt x="68" y="85"/>
                  </a:moveTo>
                  <a:cubicBezTo>
                    <a:pt x="68" y="86"/>
                    <a:pt x="68" y="87"/>
                    <a:pt x="68" y="87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88"/>
                    <a:pt x="62" y="88"/>
                    <a:pt x="59" y="87"/>
                  </a:cubicBezTo>
                  <a:cubicBezTo>
                    <a:pt x="56" y="87"/>
                    <a:pt x="52" y="86"/>
                    <a:pt x="48" y="84"/>
                  </a:cubicBezTo>
                  <a:cubicBezTo>
                    <a:pt x="47" y="83"/>
                    <a:pt x="46" y="81"/>
                    <a:pt x="45" y="80"/>
                  </a:cubicBezTo>
                  <a:cubicBezTo>
                    <a:pt x="45" y="78"/>
                    <a:pt x="46" y="77"/>
                    <a:pt x="47" y="76"/>
                  </a:cubicBezTo>
                  <a:cubicBezTo>
                    <a:pt x="50" y="74"/>
                    <a:pt x="54" y="75"/>
                    <a:pt x="57" y="76"/>
                  </a:cubicBezTo>
                  <a:cubicBezTo>
                    <a:pt x="62" y="78"/>
                    <a:pt x="66" y="80"/>
                    <a:pt x="70" y="82"/>
                  </a:cubicBezTo>
                  <a:cubicBezTo>
                    <a:pt x="69" y="83"/>
                    <a:pt x="69" y="84"/>
                    <a:pt x="68" y="85"/>
                  </a:cubicBezTo>
                  <a:close/>
                  <a:moveTo>
                    <a:pt x="37" y="93"/>
                  </a:moveTo>
                  <a:cubicBezTo>
                    <a:pt x="35" y="92"/>
                    <a:pt x="33" y="91"/>
                    <a:pt x="31" y="88"/>
                  </a:cubicBezTo>
                  <a:cubicBezTo>
                    <a:pt x="30" y="86"/>
                    <a:pt x="29" y="84"/>
                    <a:pt x="31" y="81"/>
                  </a:cubicBezTo>
                  <a:cubicBezTo>
                    <a:pt x="32" y="79"/>
                    <a:pt x="34" y="78"/>
                    <a:pt x="35" y="75"/>
                  </a:cubicBezTo>
                  <a:cubicBezTo>
                    <a:pt x="37" y="71"/>
                    <a:pt x="35" y="66"/>
                    <a:pt x="37" y="61"/>
                  </a:cubicBezTo>
                  <a:cubicBezTo>
                    <a:pt x="39" y="58"/>
                    <a:pt x="42" y="57"/>
                    <a:pt x="45" y="57"/>
                  </a:cubicBezTo>
                  <a:cubicBezTo>
                    <a:pt x="52" y="57"/>
                    <a:pt x="57" y="61"/>
                    <a:pt x="62" y="66"/>
                  </a:cubicBezTo>
                  <a:cubicBezTo>
                    <a:pt x="65" y="69"/>
                    <a:pt x="67" y="73"/>
                    <a:pt x="68" y="78"/>
                  </a:cubicBezTo>
                  <a:cubicBezTo>
                    <a:pt x="65" y="76"/>
                    <a:pt x="62" y="75"/>
                    <a:pt x="58" y="73"/>
                  </a:cubicBezTo>
                  <a:cubicBezTo>
                    <a:pt x="55" y="72"/>
                    <a:pt x="50" y="71"/>
                    <a:pt x="46" y="73"/>
                  </a:cubicBezTo>
                  <a:cubicBezTo>
                    <a:pt x="42" y="75"/>
                    <a:pt x="41" y="80"/>
                    <a:pt x="44" y="83"/>
                  </a:cubicBezTo>
                  <a:cubicBezTo>
                    <a:pt x="46" y="87"/>
                    <a:pt x="51" y="88"/>
                    <a:pt x="55" y="90"/>
                  </a:cubicBezTo>
                  <a:cubicBezTo>
                    <a:pt x="57" y="90"/>
                    <a:pt x="60" y="91"/>
                    <a:pt x="63" y="91"/>
                  </a:cubicBezTo>
                  <a:cubicBezTo>
                    <a:pt x="55" y="95"/>
                    <a:pt x="45" y="97"/>
                    <a:pt x="37" y="93"/>
                  </a:cubicBezTo>
                  <a:close/>
                  <a:moveTo>
                    <a:pt x="94" y="148"/>
                  </a:moveTo>
                  <a:cubicBezTo>
                    <a:pt x="93" y="151"/>
                    <a:pt x="92" y="153"/>
                    <a:pt x="90" y="154"/>
                  </a:cubicBezTo>
                  <a:cubicBezTo>
                    <a:pt x="88" y="156"/>
                    <a:pt x="85" y="156"/>
                    <a:pt x="83" y="155"/>
                  </a:cubicBezTo>
                  <a:cubicBezTo>
                    <a:pt x="80" y="154"/>
                    <a:pt x="79" y="152"/>
                    <a:pt x="77" y="151"/>
                  </a:cubicBezTo>
                  <a:cubicBezTo>
                    <a:pt x="72" y="149"/>
                    <a:pt x="67" y="152"/>
                    <a:pt x="63" y="149"/>
                  </a:cubicBezTo>
                  <a:cubicBezTo>
                    <a:pt x="59" y="148"/>
                    <a:pt x="58" y="145"/>
                    <a:pt x="58" y="142"/>
                  </a:cubicBezTo>
                  <a:cubicBezTo>
                    <a:pt x="58" y="135"/>
                    <a:pt x="61" y="129"/>
                    <a:pt x="65" y="125"/>
                  </a:cubicBezTo>
                  <a:cubicBezTo>
                    <a:pt x="68" y="121"/>
                    <a:pt x="72" y="119"/>
                    <a:pt x="76" y="117"/>
                  </a:cubicBezTo>
                  <a:cubicBezTo>
                    <a:pt x="75" y="120"/>
                    <a:pt x="74" y="123"/>
                    <a:pt x="73" y="126"/>
                  </a:cubicBezTo>
                  <a:cubicBezTo>
                    <a:pt x="72" y="130"/>
                    <a:pt x="70" y="135"/>
                    <a:pt x="73" y="139"/>
                  </a:cubicBezTo>
                  <a:cubicBezTo>
                    <a:pt x="75" y="142"/>
                    <a:pt x="79" y="144"/>
                    <a:pt x="83" y="141"/>
                  </a:cubicBezTo>
                  <a:cubicBezTo>
                    <a:pt x="86" y="139"/>
                    <a:pt x="88" y="134"/>
                    <a:pt x="89" y="130"/>
                  </a:cubicBezTo>
                  <a:cubicBezTo>
                    <a:pt x="89" y="127"/>
                    <a:pt x="90" y="125"/>
                    <a:pt x="90" y="122"/>
                  </a:cubicBezTo>
                  <a:cubicBezTo>
                    <a:pt x="95" y="130"/>
                    <a:pt x="97" y="140"/>
                    <a:pt x="94" y="148"/>
                  </a:cubicBezTo>
                  <a:close/>
                  <a:moveTo>
                    <a:pt x="87" y="110"/>
                  </a:moveTo>
                  <a:cubicBezTo>
                    <a:pt x="78" y="107"/>
                    <a:pt x="73" y="96"/>
                    <a:pt x="76" y="87"/>
                  </a:cubicBezTo>
                  <a:cubicBezTo>
                    <a:pt x="79" y="77"/>
                    <a:pt x="89" y="72"/>
                    <a:pt x="99" y="75"/>
                  </a:cubicBezTo>
                  <a:cubicBezTo>
                    <a:pt x="108" y="79"/>
                    <a:pt x="113" y="89"/>
                    <a:pt x="110" y="99"/>
                  </a:cubicBezTo>
                  <a:cubicBezTo>
                    <a:pt x="107" y="108"/>
                    <a:pt x="97" y="113"/>
                    <a:pt x="87" y="110"/>
                  </a:cubicBezTo>
                  <a:close/>
                  <a:moveTo>
                    <a:pt x="153" y="103"/>
                  </a:moveTo>
                  <a:cubicBezTo>
                    <a:pt x="152" y="105"/>
                    <a:pt x="150" y="107"/>
                    <a:pt x="149" y="109"/>
                  </a:cubicBezTo>
                  <a:cubicBezTo>
                    <a:pt x="147" y="114"/>
                    <a:pt x="150" y="119"/>
                    <a:pt x="148" y="123"/>
                  </a:cubicBezTo>
                  <a:cubicBezTo>
                    <a:pt x="146" y="126"/>
                    <a:pt x="143" y="128"/>
                    <a:pt x="140" y="128"/>
                  </a:cubicBezTo>
                  <a:cubicBezTo>
                    <a:pt x="134" y="128"/>
                    <a:pt x="128" y="125"/>
                    <a:pt x="123" y="120"/>
                  </a:cubicBezTo>
                  <a:cubicBezTo>
                    <a:pt x="120" y="117"/>
                    <a:pt x="117" y="113"/>
                    <a:pt x="115" y="108"/>
                  </a:cubicBezTo>
                  <a:cubicBezTo>
                    <a:pt x="119" y="110"/>
                    <a:pt x="122" y="112"/>
                    <a:pt x="126" y="113"/>
                  </a:cubicBezTo>
                  <a:cubicBezTo>
                    <a:pt x="129" y="114"/>
                    <a:pt x="134" y="115"/>
                    <a:pt x="138" y="113"/>
                  </a:cubicBezTo>
                  <a:cubicBezTo>
                    <a:pt x="142" y="111"/>
                    <a:pt x="143" y="107"/>
                    <a:pt x="140" y="103"/>
                  </a:cubicBezTo>
                  <a:cubicBezTo>
                    <a:pt x="138" y="99"/>
                    <a:pt x="133" y="98"/>
                    <a:pt x="129" y="97"/>
                  </a:cubicBezTo>
                  <a:cubicBezTo>
                    <a:pt x="126" y="96"/>
                    <a:pt x="124" y="95"/>
                    <a:pt x="121" y="95"/>
                  </a:cubicBezTo>
                  <a:cubicBezTo>
                    <a:pt x="129" y="91"/>
                    <a:pt x="138" y="88"/>
                    <a:pt x="146" y="92"/>
                  </a:cubicBezTo>
                  <a:cubicBezTo>
                    <a:pt x="148" y="93"/>
                    <a:pt x="151" y="94"/>
                    <a:pt x="152" y="96"/>
                  </a:cubicBezTo>
                  <a:cubicBezTo>
                    <a:pt x="154" y="98"/>
                    <a:pt x="154" y="101"/>
                    <a:pt x="153" y="10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6" name="Freeform 283"/>
            <p:cNvSpPr>
              <a:spLocks/>
            </p:cNvSpPr>
            <p:nvPr/>
          </p:nvSpPr>
          <p:spPr bwMode="auto">
            <a:xfrm>
              <a:off x="10895013" y="614363"/>
              <a:ext cx="85725" cy="90488"/>
            </a:xfrm>
            <a:custGeom>
              <a:avLst/>
              <a:gdLst>
                <a:gd name="T0" fmla="*/ 7 w 23"/>
                <a:gd name="T1" fmla="*/ 3 h 24"/>
                <a:gd name="T2" fmla="*/ 2 w 23"/>
                <a:gd name="T3" fmla="*/ 17 h 24"/>
                <a:gd name="T4" fmla="*/ 16 w 23"/>
                <a:gd name="T5" fmla="*/ 22 h 24"/>
                <a:gd name="T6" fmla="*/ 21 w 23"/>
                <a:gd name="T7" fmla="*/ 8 h 24"/>
                <a:gd name="T8" fmla="*/ 7 w 23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7" y="3"/>
                  </a:moveTo>
                  <a:cubicBezTo>
                    <a:pt x="2" y="5"/>
                    <a:pt x="0" y="12"/>
                    <a:pt x="2" y="17"/>
                  </a:cubicBezTo>
                  <a:cubicBezTo>
                    <a:pt x="5" y="22"/>
                    <a:pt x="11" y="24"/>
                    <a:pt x="16" y="22"/>
                  </a:cubicBezTo>
                  <a:cubicBezTo>
                    <a:pt x="21" y="19"/>
                    <a:pt x="23" y="13"/>
                    <a:pt x="21" y="8"/>
                  </a:cubicBezTo>
                  <a:cubicBezTo>
                    <a:pt x="18" y="2"/>
                    <a:pt x="12" y="0"/>
                    <a:pt x="7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7" name="Freeform 284"/>
            <p:cNvSpPr>
              <a:spLocks noEditPoints="1"/>
            </p:cNvSpPr>
            <p:nvPr/>
          </p:nvSpPr>
          <p:spPr bwMode="auto">
            <a:xfrm>
              <a:off x="7573963" y="1322388"/>
              <a:ext cx="579438" cy="590550"/>
            </a:xfrm>
            <a:custGeom>
              <a:avLst/>
              <a:gdLst>
                <a:gd name="T0" fmla="*/ 98 w 154"/>
                <a:gd name="T1" fmla="*/ 74 h 157"/>
                <a:gd name="T2" fmla="*/ 134 w 154"/>
                <a:gd name="T3" fmla="*/ 35 h 157"/>
                <a:gd name="T4" fmla="*/ 96 w 154"/>
                <a:gd name="T5" fmla="*/ 2 h 157"/>
                <a:gd name="T6" fmla="*/ 72 w 154"/>
                <a:gd name="T7" fmla="*/ 57 h 157"/>
                <a:gd name="T8" fmla="*/ 34 w 154"/>
                <a:gd name="T9" fmla="*/ 19 h 157"/>
                <a:gd name="T10" fmla="*/ 2 w 154"/>
                <a:gd name="T11" fmla="*/ 57 h 157"/>
                <a:gd name="T12" fmla="*/ 56 w 154"/>
                <a:gd name="T13" fmla="*/ 83 h 157"/>
                <a:gd name="T14" fmla="*/ 20 w 154"/>
                <a:gd name="T15" fmla="*/ 124 h 157"/>
                <a:gd name="T16" fmla="*/ 60 w 154"/>
                <a:gd name="T17" fmla="*/ 154 h 157"/>
                <a:gd name="T18" fmla="*/ 81 w 154"/>
                <a:gd name="T19" fmla="*/ 99 h 157"/>
                <a:gd name="T20" fmla="*/ 122 w 154"/>
                <a:gd name="T21" fmla="*/ 136 h 157"/>
                <a:gd name="T22" fmla="*/ 152 w 154"/>
                <a:gd name="T23" fmla="*/ 96 h 157"/>
                <a:gd name="T24" fmla="*/ 97 w 154"/>
                <a:gd name="T25" fmla="*/ 86 h 157"/>
                <a:gd name="T26" fmla="*/ 115 w 154"/>
                <a:gd name="T27" fmla="*/ 96 h 157"/>
                <a:gd name="T28" fmla="*/ 94 w 154"/>
                <a:gd name="T29" fmla="*/ 91 h 157"/>
                <a:gd name="T30" fmla="*/ 87 w 154"/>
                <a:gd name="T31" fmla="*/ 59 h 157"/>
                <a:gd name="T32" fmla="*/ 90 w 154"/>
                <a:gd name="T33" fmla="*/ 41 h 157"/>
                <a:gd name="T34" fmla="*/ 95 w 154"/>
                <a:gd name="T35" fmla="*/ 50 h 157"/>
                <a:gd name="T36" fmla="*/ 83 w 154"/>
                <a:gd name="T37" fmla="*/ 31 h 157"/>
                <a:gd name="T38" fmla="*/ 98 w 154"/>
                <a:gd name="T39" fmla="*/ 32 h 157"/>
                <a:gd name="T40" fmla="*/ 103 w 154"/>
                <a:gd name="T41" fmla="*/ 56 h 157"/>
                <a:gd name="T42" fmla="*/ 99 w 154"/>
                <a:gd name="T43" fmla="*/ 41 h 157"/>
                <a:gd name="T44" fmla="*/ 82 w 154"/>
                <a:gd name="T45" fmla="*/ 55 h 157"/>
                <a:gd name="T46" fmla="*/ 67 w 154"/>
                <a:gd name="T47" fmla="*/ 98 h 157"/>
                <a:gd name="T48" fmla="*/ 68 w 154"/>
                <a:gd name="T49" fmla="*/ 105 h 157"/>
                <a:gd name="T50" fmla="*/ 57 w 154"/>
                <a:gd name="T51" fmla="*/ 114 h 157"/>
                <a:gd name="T52" fmla="*/ 64 w 154"/>
                <a:gd name="T53" fmla="*/ 96 h 157"/>
                <a:gd name="T54" fmla="*/ 57 w 154"/>
                <a:gd name="T55" fmla="*/ 71 h 157"/>
                <a:gd name="T56" fmla="*/ 39 w 154"/>
                <a:gd name="T57" fmla="*/ 61 h 157"/>
                <a:gd name="T58" fmla="*/ 59 w 154"/>
                <a:gd name="T59" fmla="*/ 66 h 157"/>
                <a:gd name="T60" fmla="*/ 26 w 154"/>
                <a:gd name="T61" fmla="*/ 66 h 157"/>
                <a:gd name="T62" fmla="*/ 35 w 154"/>
                <a:gd name="T63" fmla="*/ 44 h 157"/>
                <a:gd name="T64" fmla="*/ 59 w 154"/>
                <a:gd name="T65" fmla="*/ 62 h 157"/>
                <a:gd name="T66" fmla="*/ 37 w 154"/>
                <a:gd name="T67" fmla="*/ 64 h 157"/>
                <a:gd name="T68" fmla="*/ 30 w 154"/>
                <a:gd name="T69" fmla="*/ 71 h 157"/>
                <a:gd name="T70" fmla="*/ 61 w 154"/>
                <a:gd name="T71" fmla="*/ 130 h 157"/>
                <a:gd name="T72" fmla="*/ 42 w 154"/>
                <a:gd name="T73" fmla="*/ 115 h 157"/>
                <a:gd name="T74" fmla="*/ 56 w 154"/>
                <a:gd name="T75" fmla="*/ 104 h 157"/>
                <a:gd name="T76" fmla="*/ 69 w 154"/>
                <a:gd name="T77" fmla="*/ 109 h 157"/>
                <a:gd name="T78" fmla="*/ 71 w 154"/>
                <a:gd name="T79" fmla="*/ 92 h 157"/>
                <a:gd name="T80" fmla="*/ 92 w 154"/>
                <a:gd name="T81" fmla="*/ 85 h 157"/>
                <a:gd name="T82" fmla="*/ 123 w 154"/>
                <a:gd name="T83" fmla="*/ 99 h 157"/>
                <a:gd name="T84" fmla="*/ 100 w 154"/>
                <a:gd name="T85" fmla="*/ 105 h 157"/>
                <a:gd name="T86" fmla="*/ 113 w 154"/>
                <a:gd name="T87" fmla="*/ 101 h 157"/>
                <a:gd name="T88" fmla="*/ 101 w 154"/>
                <a:gd name="T89" fmla="*/ 84 h 157"/>
                <a:gd name="T90" fmla="*/ 127 w 154"/>
                <a:gd name="T91" fmla="*/ 9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4" h="157">
                  <a:moveTo>
                    <a:pt x="152" y="84"/>
                  </a:moveTo>
                  <a:cubicBezTo>
                    <a:pt x="150" y="80"/>
                    <a:pt x="146" y="77"/>
                    <a:pt x="143" y="75"/>
                  </a:cubicBezTo>
                  <a:cubicBezTo>
                    <a:pt x="129" y="67"/>
                    <a:pt x="113" y="68"/>
                    <a:pt x="98" y="74"/>
                  </a:cubicBezTo>
                  <a:cubicBezTo>
                    <a:pt x="97" y="72"/>
                    <a:pt x="97" y="71"/>
                    <a:pt x="96" y="69"/>
                  </a:cubicBezTo>
                  <a:cubicBezTo>
                    <a:pt x="103" y="68"/>
                    <a:pt x="109" y="65"/>
                    <a:pt x="115" y="61"/>
                  </a:cubicBezTo>
                  <a:cubicBezTo>
                    <a:pt x="124" y="55"/>
                    <a:pt x="132" y="46"/>
                    <a:pt x="134" y="35"/>
                  </a:cubicBezTo>
                  <a:cubicBezTo>
                    <a:pt x="135" y="29"/>
                    <a:pt x="133" y="23"/>
                    <a:pt x="128" y="19"/>
                  </a:cubicBezTo>
                  <a:cubicBezTo>
                    <a:pt x="121" y="14"/>
                    <a:pt x="112" y="17"/>
                    <a:pt x="105" y="12"/>
                  </a:cubicBezTo>
                  <a:cubicBezTo>
                    <a:pt x="101" y="9"/>
                    <a:pt x="99" y="5"/>
                    <a:pt x="96" y="2"/>
                  </a:cubicBezTo>
                  <a:cubicBezTo>
                    <a:pt x="92" y="0"/>
                    <a:pt x="87" y="0"/>
                    <a:pt x="83" y="2"/>
                  </a:cubicBezTo>
                  <a:cubicBezTo>
                    <a:pt x="79" y="4"/>
                    <a:pt x="76" y="7"/>
                    <a:pt x="74" y="11"/>
                  </a:cubicBezTo>
                  <a:cubicBezTo>
                    <a:pt x="65" y="24"/>
                    <a:pt x="67" y="42"/>
                    <a:pt x="72" y="57"/>
                  </a:cubicBezTo>
                  <a:cubicBezTo>
                    <a:pt x="71" y="58"/>
                    <a:pt x="70" y="58"/>
                    <a:pt x="68" y="58"/>
                  </a:cubicBezTo>
                  <a:cubicBezTo>
                    <a:pt x="67" y="51"/>
                    <a:pt x="64" y="45"/>
                    <a:pt x="60" y="39"/>
                  </a:cubicBezTo>
                  <a:cubicBezTo>
                    <a:pt x="54" y="29"/>
                    <a:pt x="45" y="21"/>
                    <a:pt x="34" y="19"/>
                  </a:cubicBezTo>
                  <a:cubicBezTo>
                    <a:pt x="28" y="18"/>
                    <a:pt x="23" y="20"/>
                    <a:pt x="19" y="25"/>
                  </a:cubicBezTo>
                  <a:cubicBezTo>
                    <a:pt x="14" y="31"/>
                    <a:pt x="16" y="41"/>
                    <a:pt x="12" y="48"/>
                  </a:cubicBezTo>
                  <a:cubicBezTo>
                    <a:pt x="9" y="52"/>
                    <a:pt x="5" y="54"/>
                    <a:pt x="2" y="57"/>
                  </a:cubicBezTo>
                  <a:cubicBezTo>
                    <a:pt x="0" y="61"/>
                    <a:pt x="0" y="66"/>
                    <a:pt x="2" y="70"/>
                  </a:cubicBezTo>
                  <a:cubicBezTo>
                    <a:pt x="3" y="74"/>
                    <a:pt x="7" y="77"/>
                    <a:pt x="10" y="79"/>
                  </a:cubicBezTo>
                  <a:cubicBezTo>
                    <a:pt x="24" y="88"/>
                    <a:pt x="41" y="87"/>
                    <a:pt x="56" y="83"/>
                  </a:cubicBezTo>
                  <a:cubicBezTo>
                    <a:pt x="56" y="84"/>
                    <a:pt x="57" y="86"/>
                    <a:pt x="57" y="87"/>
                  </a:cubicBezTo>
                  <a:cubicBezTo>
                    <a:pt x="50" y="89"/>
                    <a:pt x="43" y="92"/>
                    <a:pt x="37" y="96"/>
                  </a:cubicBezTo>
                  <a:cubicBezTo>
                    <a:pt x="28" y="103"/>
                    <a:pt x="21" y="113"/>
                    <a:pt x="20" y="124"/>
                  </a:cubicBezTo>
                  <a:cubicBezTo>
                    <a:pt x="19" y="130"/>
                    <a:pt x="21" y="135"/>
                    <a:pt x="26" y="139"/>
                  </a:cubicBezTo>
                  <a:cubicBezTo>
                    <a:pt x="33" y="144"/>
                    <a:pt x="43" y="141"/>
                    <a:pt x="50" y="145"/>
                  </a:cubicBezTo>
                  <a:cubicBezTo>
                    <a:pt x="54" y="148"/>
                    <a:pt x="56" y="152"/>
                    <a:pt x="60" y="154"/>
                  </a:cubicBezTo>
                  <a:cubicBezTo>
                    <a:pt x="63" y="157"/>
                    <a:pt x="68" y="156"/>
                    <a:pt x="72" y="154"/>
                  </a:cubicBezTo>
                  <a:cubicBezTo>
                    <a:pt x="76" y="152"/>
                    <a:pt x="79" y="149"/>
                    <a:pt x="81" y="145"/>
                  </a:cubicBezTo>
                  <a:cubicBezTo>
                    <a:pt x="89" y="131"/>
                    <a:pt x="87" y="115"/>
                    <a:pt x="81" y="99"/>
                  </a:cubicBezTo>
                  <a:cubicBezTo>
                    <a:pt x="83" y="99"/>
                    <a:pt x="84" y="99"/>
                    <a:pt x="85" y="98"/>
                  </a:cubicBezTo>
                  <a:cubicBezTo>
                    <a:pt x="87" y="105"/>
                    <a:pt x="90" y="112"/>
                    <a:pt x="95" y="118"/>
                  </a:cubicBezTo>
                  <a:cubicBezTo>
                    <a:pt x="101" y="127"/>
                    <a:pt x="111" y="135"/>
                    <a:pt x="122" y="136"/>
                  </a:cubicBezTo>
                  <a:cubicBezTo>
                    <a:pt x="128" y="137"/>
                    <a:pt x="133" y="135"/>
                    <a:pt x="137" y="130"/>
                  </a:cubicBezTo>
                  <a:cubicBezTo>
                    <a:pt x="142" y="123"/>
                    <a:pt x="138" y="113"/>
                    <a:pt x="143" y="106"/>
                  </a:cubicBezTo>
                  <a:cubicBezTo>
                    <a:pt x="145" y="102"/>
                    <a:pt x="150" y="100"/>
                    <a:pt x="152" y="96"/>
                  </a:cubicBezTo>
                  <a:cubicBezTo>
                    <a:pt x="154" y="93"/>
                    <a:pt x="154" y="88"/>
                    <a:pt x="152" y="84"/>
                  </a:cubicBezTo>
                  <a:close/>
                  <a:moveTo>
                    <a:pt x="96" y="88"/>
                  </a:moveTo>
                  <a:cubicBezTo>
                    <a:pt x="96" y="87"/>
                    <a:pt x="97" y="87"/>
                    <a:pt x="97" y="86"/>
                  </a:cubicBezTo>
                  <a:cubicBezTo>
                    <a:pt x="99" y="86"/>
                    <a:pt x="102" y="87"/>
                    <a:pt x="104" y="87"/>
                  </a:cubicBezTo>
                  <a:cubicBezTo>
                    <a:pt x="107" y="89"/>
                    <a:pt x="110" y="90"/>
                    <a:pt x="113" y="92"/>
                  </a:cubicBezTo>
                  <a:cubicBezTo>
                    <a:pt x="114" y="93"/>
                    <a:pt x="115" y="94"/>
                    <a:pt x="115" y="96"/>
                  </a:cubicBezTo>
                  <a:cubicBezTo>
                    <a:pt x="115" y="97"/>
                    <a:pt x="114" y="98"/>
                    <a:pt x="113" y="98"/>
                  </a:cubicBezTo>
                  <a:cubicBezTo>
                    <a:pt x="110" y="100"/>
                    <a:pt x="107" y="98"/>
                    <a:pt x="104" y="97"/>
                  </a:cubicBezTo>
                  <a:cubicBezTo>
                    <a:pt x="101" y="95"/>
                    <a:pt x="97" y="93"/>
                    <a:pt x="94" y="91"/>
                  </a:cubicBezTo>
                  <a:cubicBezTo>
                    <a:pt x="95" y="90"/>
                    <a:pt x="96" y="89"/>
                    <a:pt x="96" y="88"/>
                  </a:cubicBezTo>
                  <a:close/>
                  <a:moveTo>
                    <a:pt x="89" y="60"/>
                  </a:moveTo>
                  <a:cubicBezTo>
                    <a:pt x="88" y="60"/>
                    <a:pt x="87" y="59"/>
                    <a:pt x="87" y="59"/>
                  </a:cubicBezTo>
                  <a:cubicBezTo>
                    <a:pt x="86" y="59"/>
                    <a:pt x="85" y="58"/>
                    <a:pt x="84" y="58"/>
                  </a:cubicBezTo>
                  <a:cubicBezTo>
                    <a:pt x="84" y="55"/>
                    <a:pt x="85" y="52"/>
                    <a:pt x="86" y="50"/>
                  </a:cubicBezTo>
                  <a:cubicBezTo>
                    <a:pt x="87" y="47"/>
                    <a:pt x="88" y="44"/>
                    <a:pt x="90" y="41"/>
                  </a:cubicBezTo>
                  <a:cubicBezTo>
                    <a:pt x="91" y="40"/>
                    <a:pt x="92" y="39"/>
                    <a:pt x="94" y="39"/>
                  </a:cubicBezTo>
                  <a:cubicBezTo>
                    <a:pt x="95" y="39"/>
                    <a:pt x="96" y="40"/>
                    <a:pt x="97" y="41"/>
                  </a:cubicBezTo>
                  <a:cubicBezTo>
                    <a:pt x="98" y="44"/>
                    <a:pt x="96" y="47"/>
                    <a:pt x="95" y="50"/>
                  </a:cubicBezTo>
                  <a:cubicBezTo>
                    <a:pt x="93" y="53"/>
                    <a:pt x="91" y="57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83" y="31"/>
                  </a:moveTo>
                  <a:cubicBezTo>
                    <a:pt x="84" y="29"/>
                    <a:pt x="85" y="28"/>
                    <a:pt x="87" y="27"/>
                  </a:cubicBezTo>
                  <a:cubicBezTo>
                    <a:pt x="89" y="26"/>
                    <a:pt x="91" y="26"/>
                    <a:pt x="93" y="27"/>
                  </a:cubicBezTo>
                  <a:cubicBezTo>
                    <a:pt x="95" y="28"/>
                    <a:pt x="96" y="30"/>
                    <a:pt x="98" y="32"/>
                  </a:cubicBezTo>
                  <a:cubicBezTo>
                    <a:pt x="101" y="34"/>
                    <a:pt x="106" y="33"/>
                    <a:pt x="109" y="35"/>
                  </a:cubicBezTo>
                  <a:cubicBezTo>
                    <a:pt x="111" y="37"/>
                    <a:pt x="112" y="40"/>
                    <a:pt x="112" y="43"/>
                  </a:cubicBezTo>
                  <a:cubicBezTo>
                    <a:pt x="111" y="48"/>
                    <a:pt x="107" y="53"/>
                    <a:pt x="103" y="56"/>
                  </a:cubicBezTo>
                  <a:cubicBezTo>
                    <a:pt x="100" y="58"/>
                    <a:pt x="96" y="59"/>
                    <a:pt x="92" y="60"/>
                  </a:cubicBezTo>
                  <a:cubicBezTo>
                    <a:pt x="94" y="57"/>
                    <a:pt x="96" y="54"/>
                    <a:pt x="98" y="51"/>
                  </a:cubicBezTo>
                  <a:cubicBezTo>
                    <a:pt x="99" y="48"/>
                    <a:pt x="101" y="44"/>
                    <a:pt x="99" y="41"/>
                  </a:cubicBezTo>
                  <a:cubicBezTo>
                    <a:pt x="98" y="37"/>
                    <a:pt x="94" y="35"/>
                    <a:pt x="91" y="37"/>
                  </a:cubicBezTo>
                  <a:cubicBezTo>
                    <a:pt x="88" y="39"/>
                    <a:pt x="86" y="43"/>
                    <a:pt x="85" y="46"/>
                  </a:cubicBezTo>
                  <a:cubicBezTo>
                    <a:pt x="83" y="49"/>
                    <a:pt x="82" y="52"/>
                    <a:pt x="82" y="55"/>
                  </a:cubicBezTo>
                  <a:cubicBezTo>
                    <a:pt x="79" y="47"/>
                    <a:pt x="78" y="38"/>
                    <a:pt x="83" y="31"/>
                  </a:cubicBezTo>
                  <a:close/>
                  <a:moveTo>
                    <a:pt x="64" y="96"/>
                  </a:moveTo>
                  <a:cubicBezTo>
                    <a:pt x="65" y="96"/>
                    <a:pt x="66" y="97"/>
                    <a:pt x="67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69" y="101"/>
                    <a:pt x="69" y="103"/>
                    <a:pt x="68" y="105"/>
                  </a:cubicBezTo>
                  <a:cubicBezTo>
                    <a:pt x="67" y="108"/>
                    <a:pt x="66" y="111"/>
                    <a:pt x="64" y="114"/>
                  </a:cubicBezTo>
                  <a:cubicBezTo>
                    <a:pt x="63" y="115"/>
                    <a:pt x="61" y="116"/>
                    <a:pt x="60" y="116"/>
                  </a:cubicBezTo>
                  <a:cubicBezTo>
                    <a:pt x="59" y="116"/>
                    <a:pt x="58" y="115"/>
                    <a:pt x="57" y="114"/>
                  </a:cubicBezTo>
                  <a:cubicBezTo>
                    <a:pt x="56" y="111"/>
                    <a:pt x="57" y="108"/>
                    <a:pt x="59" y="105"/>
                  </a:cubicBezTo>
                  <a:cubicBezTo>
                    <a:pt x="60" y="102"/>
                    <a:pt x="62" y="99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lose/>
                  <a:moveTo>
                    <a:pt x="58" y="68"/>
                  </a:moveTo>
                  <a:cubicBezTo>
                    <a:pt x="58" y="69"/>
                    <a:pt x="57" y="70"/>
                    <a:pt x="57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4" y="70"/>
                    <a:pt x="52" y="70"/>
                    <a:pt x="50" y="69"/>
                  </a:cubicBezTo>
                  <a:cubicBezTo>
                    <a:pt x="47" y="68"/>
                    <a:pt x="44" y="67"/>
                    <a:pt x="41" y="64"/>
                  </a:cubicBezTo>
                  <a:cubicBezTo>
                    <a:pt x="40" y="64"/>
                    <a:pt x="39" y="62"/>
                    <a:pt x="39" y="61"/>
                  </a:cubicBezTo>
                  <a:cubicBezTo>
                    <a:pt x="39" y="60"/>
                    <a:pt x="40" y="59"/>
                    <a:pt x="41" y="58"/>
                  </a:cubicBezTo>
                  <a:cubicBezTo>
                    <a:pt x="44" y="57"/>
                    <a:pt x="47" y="58"/>
                    <a:pt x="50" y="60"/>
                  </a:cubicBezTo>
                  <a:cubicBezTo>
                    <a:pt x="53" y="61"/>
                    <a:pt x="56" y="63"/>
                    <a:pt x="59" y="66"/>
                  </a:cubicBezTo>
                  <a:cubicBezTo>
                    <a:pt x="59" y="66"/>
                    <a:pt x="58" y="67"/>
                    <a:pt x="58" y="68"/>
                  </a:cubicBezTo>
                  <a:close/>
                  <a:moveTo>
                    <a:pt x="30" y="71"/>
                  </a:moveTo>
                  <a:cubicBezTo>
                    <a:pt x="29" y="70"/>
                    <a:pt x="27" y="68"/>
                    <a:pt x="26" y="66"/>
                  </a:cubicBezTo>
                  <a:cubicBezTo>
                    <a:pt x="25" y="64"/>
                    <a:pt x="25" y="62"/>
                    <a:pt x="26" y="60"/>
                  </a:cubicBezTo>
                  <a:cubicBezTo>
                    <a:pt x="28" y="58"/>
                    <a:pt x="30" y="57"/>
                    <a:pt x="31" y="56"/>
                  </a:cubicBezTo>
                  <a:cubicBezTo>
                    <a:pt x="33" y="52"/>
                    <a:pt x="32" y="48"/>
                    <a:pt x="35" y="44"/>
                  </a:cubicBezTo>
                  <a:cubicBezTo>
                    <a:pt x="36" y="42"/>
                    <a:pt x="39" y="41"/>
                    <a:pt x="42" y="41"/>
                  </a:cubicBezTo>
                  <a:cubicBezTo>
                    <a:pt x="47" y="43"/>
                    <a:pt x="52" y="46"/>
                    <a:pt x="55" y="51"/>
                  </a:cubicBezTo>
                  <a:cubicBezTo>
                    <a:pt x="57" y="54"/>
                    <a:pt x="58" y="58"/>
                    <a:pt x="59" y="62"/>
                  </a:cubicBezTo>
                  <a:cubicBezTo>
                    <a:pt x="56" y="60"/>
                    <a:pt x="54" y="59"/>
                    <a:pt x="51" y="57"/>
                  </a:cubicBezTo>
                  <a:cubicBezTo>
                    <a:pt x="48" y="56"/>
                    <a:pt x="44" y="54"/>
                    <a:pt x="41" y="55"/>
                  </a:cubicBezTo>
                  <a:cubicBezTo>
                    <a:pt x="37" y="57"/>
                    <a:pt x="36" y="60"/>
                    <a:pt x="37" y="64"/>
                  </a:cubicBezTo>
                  <a:cubicBezTo>
                    <a:pt x="39" y="67"/>
                    <a:pt x="43" y="69"/>
                    <a:pt x="46" y="70"/>
                  </a:cubicBezTo>
                  <a:cubicBezTo>
                    <a:pt x="48" y="71"/>
                    <a:pt x="50" y="72"/>
                    <a:pt x="52" y="73"/>
                  </a:cubicBezTo>
                  <a:cubicBezTo>
                    <a:pt x="45" y="75"/>
                    <a:pt x="37" y="75"/>
                    <a:pt x="30" y="71"/>
                  </a:cubicBezTo>
                  <a:close/>
                  <a:moveTo>
                    <a:pt x="71" y="125"/>
                  </a:moveTo>
                  <a:cubicBezTo>
                    <a:pt x="70" y="127"/>
                    <a:pt x="69" y="129"/>
                    <a:pt x="67" y="130"/>
                  </a:cubicBezTo>
                  <a:cubicBezTo>
                    <a:pt x="65" y="131"/>
                    <a:pt x="63" y="131"/>
                    <a:pt x="61" y="130"/>
                  </a:cubicBezTo>
                  <a:cubicBezTo>
                    <a:pt x="59" y="129"/>
                    <a:pt x="58" y="126"/>
                    <a:pt x="56" y="125"/>
                  </a:cubicBezTo>
                  <a:cubicBezTo>
                    <a:pt x="53" y="123"/>
                    <a:pt x="48" y="124"/>
                    <a:pt x="45" y="122"/>
                  </a:cubicBezTo>
                  <a:cubicBezTo>
                    <a:pt x="42" y="120"/>
                    <a:pt x="41" y="118"/>
                    <a:pt x="42" y="115"/>
                  </a:cubicBezTo>
                  <a:cubicBezTo>
                    <a:pt x="42" y="109"/>
                    <a:pt x="46" y="105"/>
                    <a:pt x="50" y="101"/>
                  </a:cubicBezTo>
                  <a:cubicBezTo>
                    <a:pt x="53" y="99"/>
                    <a:pt x="57" y="98"/>
                    <a:pt x="60" y="97"/>
                  </a:cubicBezTo>
                  <a:cubicBezTo>
                    <a:pt x="59" y="99"/>
                    <a:pt x="57" y="101"/>
                    <a:pt x="56" y="104"/>
                  </a:cubicBezTo>
                  <a:cubicBezTo>
                    <a:pt x="55" y="107"/>
                    <a:pt x="53" y="111"/>
                    <a:pt x="55" y="114"/>
                  </a:cubicBezTo>
                  <a:cubicBezTo>
                    <a:pt x="56" y="118"/>
                    <a:pt x="59" y="119"/>
                    <a:pt x="63" y="118"/>
                  </a:cubicBezTo>
                  <a:cubicBezTo>
                    <a:pt x="66" y="116"/>
                    <a:pt x="68" y="112"/>
                    <a:pt x="69" y="109"/>
                  </a:cubicBezTo>
                  <a:cubicBezTo>
                    <a:pt x="70" y="107"/>
                    <a:pt x="71" y="105"/>
                    <a:pt x="71" y="103"/>
                  </a:cubicBezTo>
                  <a:cubicBezTo>
                    <a:pt x="74" y="110"/>
                    <a:pt x="75" y="118"/>
                    <a:pt x="71" y="125"/>
                  </a:cubicBezTo>
                  <a:close/>
                  <a:moveTo>
                    <a:pt x="71" y="92"/>
                  </a:moveTo>
                  <a:cubicBezTo>
                    <a:pt x="63" y="88"/>
                    <a:pt x="60" y="79"/>
                    <a:pt x="64" y="71"/>
                  </a:cubicBezTo>
                  <a:cubicBezTo>
                    <a:pt x="68" y="63"/>
                    <a:pt x="77" y="60"/>
                    <a:pt x="85" y="64"/>
                  </a:cubicBezTo>
                  <a:cubicBezTo>
                    <a:pt x="93" y="68"/>
                    <a:pt x="96" y="78"/>
                    <a:pt x="92" y="85"/>
                  </a:cubicBezTo>
                  <a:cubicBezTo>
                    <a:pt x="88" y="93"/>
                    <a:pt x="78" y="96"/>
                    <a:pt x="71" y="92"/>
                  </a:cubicBezTo>
                  <a:close/>
                  <a:moveTo>
                    <a:pt x="127" y="95"/>
                  </a:moveTo>
                  <a:cubicBezTo>
                    <a:pt x="126" y="97"/>
                    <a:pt x="124" y="98"/>
                    <a:pt x="123" y="99"/>
                  </a:cubicBezTo>
                  <a:cubicBezTo>
                    <a:pt x="121" y="103"/>
                    <a:pt x="122" y="108"/>
                    <a:pt x="120" y="111"/>
                  </a:cubicBezTo>
                  <a:cubicBezTo>
                    <a:pt x="118" y="114"/>
                    <a:pt x="116" y="115"/>
                    <a:pt x="113" y="114"/>
                  </a:cubicBezTo>
                  <a:cubicBezTo>
                    <a:pt x="108" y="113"/>
                    <a:pt x="103" y="110"/>
                    <a:pt x="100" y="105"/>
                  </a:cubicBezTo>
                  <a:cubicBezTo>
                    <a:pt x="97" y="102"/>
                    <a:pt x="96" y="98"/>
                    <a:pt x="95" y="94"/>
                  </a:cubicBezTo>
                  <a:cubicBezTo>
                    <a:pt x="97" y="96"/>
                    <a:pt x="100" y="98"/>
                    <a:pt x="103" y="99"/>
                  </a:cubicBezTo>
                  <a:cubicBezTo>
                    <a:pt x="106" y="101"/>
                    <a:pt x="110" y="103"/>
                    <a:pt x="113" y="101"/>
                  </a:cubicBezTo>
                  <a:cubicBezTo>
                    <a:pt x="117" y="100"/>
                    <a:pt x="118" y="96"/>
                    <a:pt x="117" y="93"/>
                  </a:cubicBezTo>
                  <a:cubicBezTo>
                    <a:pt x="115" y="89"/>
                    <a:pt x="111" y="88"/>
                    <a:pt x="108" y="86"/>
                  </a:cubicBezTo>
                  <a:cubicBezTo>
                    <a:pt x="106" y="85"/>
                    <a:pt x="103" y="84"/>
                    <a:pt x="101" y="84"/>
                  </a:cubicBezTo>
                  <a:cubicBezTo>
                    <a:pt x="108" y="81"/>
                    <a:pt x="116" y="80"/>
                    <a:pt x="123" y="84"/>
                  </a:cubicBezTo>
                  <a:cubicBezTo>
                    <a:pt x="125" y="85"/>
                    <a:pt x="126" y="87"/>
                    <a:pt x="127" y="89"/>
                  </a:cubicBezTo>
                  <a:cubicBezTo>
                    <a:pt x="128" y="91"/>
                    <a:pt x="129" y="93"/>
                    <a:pt x="127" y="9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8" name="Freeform 285"/>
            <p:cNvSpPr>
              <a:spLocks/>
            </p:cNvSpPr>
            <p:nvPr/>
          </p:nvSpPr>
          <p:spPr bwMode="auto">
            <a:xfrm>
              <a:off x="7829551" y="1577975"/>
              <a:ext cx="76200" cy="74613"/>
            </a:xfrm>
            <a:custGeom>
              <a:avLst/>
              <a:gdLst>
                <a:gd name="T0" fmla="*/ 8 w 20"/>
                <a:gd name="T1" fmla="*/ 1 h 20"/>
                <a:gd name="T2" fmla="*/ 2 w 20"/>
                <a:gd name="T3" fmla="*/ 12 h 20"/>
                <a:gd name="T4" fmla="*/ 13 w 20"/>
                <a:gd name="T5" fmla="*/ 18 h 20"/>
                <a:gd name="T6" fmla="*/ 19 w 20"/>
                <a:gd name="T7" fmla="*/ 7 h 20"/>
                <a:gd name="T8" fmla="*/ 8 w 20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1"/>
                  </a:moveTo>
                  <a:cubicBezTo>
                    <a:pt x="3" y="3"/>
                    <a:pt x="0" y="8"/>
                    <a:pt x="2" y="12"/>
                  </a:cubicBezTo>
                  <a:cubicBezTo>
                    <a:pt x="3" y="17"/>
                    <a:pt x="8" y="20"/>
                    <a:pt x="13" y="18"/>
                  </a:cubicBezTo>
                  <a:cubicBezTo>
                    <a:pt x="18" y="17"/>
                    <a:pt x="20" y="12"/>
                    <a:pt x="19" y="7"/>
                  </a:cubicBezTo>
                  <a:cubicBezTo>
                    <a:pt x="17" y="2"/>
                    <a:pt x="12" y="0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9" name="Freeform 286"/>
            <p:cNvSpPr>
              <a:spLocks/>
            </p:cNvSpPr>
            <p:nvPr/>
          </p:nvSpPr>
          <p:spPr bwMode="auto">
            <a:xfrm>
              <a:off x="8205788" y="203200"/>
              <a:ext cx="41275" cy="82550"/>
            </a:xfrm>
            <a:custGeom>
              <a:avLst/>
              <a:gdLst>
                <a:gd name="T0" fmla="*/ 8 w 11"/>
                <a:gd name="T1" fmla="*/ 1 h 22"/>
                <a:gd name="T2" fmla="*/ 1 w 11"/>
                <a:gd name="T3" fmla="*/ 4 h 22"/>
                <a:gd name="T4" fmla="*/ 1 w 11"/>
                <a:gd name="T5" fmla="*/ 11 h 22"/>
                <a:gd name="T6" fmla="*/ 6 w 11"/>
                <a:gd name="T7" fmla="*/ 22 h 22"/>
                <a:gd name="T8" fmla="*/ 10 w 11"/>
                <a:gd name="T9" fmla="*/ 10 h 22"/>
                <a:gd name="T10" fmla="*/ 8 w 11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2">
                  <a:moveTo>
                    <a:pt x="8" y="1"/>
                  </a:moveTo>
                  <a:cubicBezTo>
                    <a:pt x="6" y="0"/>
                    <a:pt x="3" y="2"/>
                    <a:pt x="1" y="4"/>
                  </a:cubicBezTo>
                  <a:cubicBezTo>
                    <a:pt x="0" y="7"/>
                    <a:pt x="1" y="9"/>
                    <a:pt x="1" y="11"/>
                  </a:cubicBezTo>
                  <a:cubicBezTo>
                    <a:pt x="2" y="15"/>
                    <a:pt x="4" y="19"/>
                    <a:pt x="6" y="22"/>
                  </a:cubicBezTo>
                  <a:cubicBezTo>
                    <a:pt x="6" y="22"/>
                    <a:pt x="10" y="14"/>
                    <a:pt x="10" y="10"/>
                  </a:cubicBezTo>
                  <a:cubicBezTo>
                    <a:pt x="11" y="6"/>
                    <a:pt x="11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0" name="Freeform 287"/>
            <p:cNvSpPr>
              <a:spLocks noEditPoints="1"/>
            </p:cNvSpPr>
            <p:nvPr/>
          </p:nvSpPr>
          <p:spPr bwMode="auto">
            <a:xfrm>
              <a:off x="7953376" y="211138"/>
              <a:ext cx="571500" cy="576263"/>
            </a:xfrm>
            <a:custGeom>
              <a:avLst/>
              <a:gdLst>
                <a:gd name="T0" fmla="*/ 114 w 152"/>
                <a:gd name="T1" fmla="*/ 4 h 153"/>
                <a:gd name="T2" fmla="*/ 90 w 152"/>
                <a:gd name="T3" fmla="*/ 8 h 153"/>
                <a:gd name="T4" fmla="*/ 72 w 152"/>
                <a:gd name="T5" fmla="*/ 54 h 153"/>
                <a:gd name="T6" fmla="*/ 48 w 152"/>
                <a:gd name="T7" fmla="*/ 6 h 153"/>
                <a:gd name="T8" fmla="*/ 17 w 152"/>
                <a:gd name="T9" fmla="*/ 30 h 153"/>
                <a:gd name="T10" fmla="*/ 1 w 152"/>
                <a:gd name="T11" fmla="*/ 50 h 153"/>
                <a:gd name="T12" fmla="*/ 53 w 152"/>
                <a:gd name="T13" fmla="*/ 77 h 153"/>
                <a:gd name="T14" fmla="*/ 32 w 152"/>
                <a:gd name="T15" fmla="*/ 83 h 153"/>
                <a:gd name="T16" fmla="*/ 6 w 152"/>
                <a:gd name="T17" fmla="*/ 122 h 153"/>
                <a:gd name="T18" fmla="*/ 34 w 152"/>
                <a:gd name="T19" fmla="*/ 148 h 153"/>
                <a:gd name="T20" fmla="*/ 59 w 152"/>
                <a:gd name="T21" fmla="*/ 146 h 153"/>
                <a:gd name="T22" fmla="*/ 79 w 152"/>
                <a:gd name="T23" fmla="*/ 100 h 153"/>
                <a:gd name="T24" fmla="*/ 106 w 152"/>
                <a:gd name="T25" fmla="*/ 148 h 153"/>
                <a:gd name="T26" fmla="*/ 136 w 152"/>
                <a:gd name="T27" fmla="*/ 123 h 153"/>
                <a:gd name="T28" fmla="*/ 151 w 152"/>
                <a:gd name="T29" fmla="*/ 102 h 153"/>
                <a:gd name="T30" fmla="*/ 99 w 152"/>
                <a:gd name="T31" fmla="*/ 78 h 153"/>
                <a:gd name="T32" fmla="*/ 121 w 152"/>
                <a:gd name="T33" fmla="*/ 69 h 153"/>
                <a:gd name="T34" fmla="*/ 144 w 152"/>
                <a:gd name="T35" fmla="*/ 29 h 153"/>
                <a:gd name="T36" fmla="*/ 83 w 152"/>
                <a:gd name="T37" fmla="*/ 83 h 153"/>
                <a:gd name="T38" fmla="*/ 69 w 152"/>
                <a:gd name="T39" fmla="*/ 71 h 153"/>
                <a:gd name="T40" fmla="*/ 83 w 152"/>
                <a:gd name="T41" fmla="*/ 83 h 153"/>
                <a:gd name="T42" fmla="*/ 27 w 152"/>
                <a:gd name="T43" fmla="*/ 52 h 153"/>
                <a:gd name="T44" fmla="*/ 35 w 152"/>
                <a:gd name="T45" fmla="*/ 43 h 153"/>
                <a:gd name="T46" fmla="*/ 50 w 152"/>
                <a:gd name="T47" fmla="*/ 31 h 153"/>
                <a:gd name="T48" fmla="*/ 62 w 152"/>
                <a:gd name="T49" fmla="*/ 59 h 153"/>
                <a:gd name="T50" fmla="*/ 56 w 152"/>
                <a:gd name="T51" fmla="*/ 65 h 153"/>
                <a:gd name="T52" fmla="*/ 63 w 152"/>
                <a:gd name="T53" fmla="*/ 96 h 153"/>
                <a:gd name="T54" fmla="*/ 50 w 152"/>
                <a:gd name="T55" fmla="*/ 126 h 153"/>
                <a:gd name="T56" fmla="*/ 41 w 152"/>
                <a:gd name="T57" fmla="*/ 118 h 153"/>
                <a:gd name="T58" fmla="*/ 30 w 152"/>
                <a:gd name="T59" fmla="*/ 103 h 153"/>
                <a:gd name="T60" fmla="*/ 58 w 152"/>
                <a:gd name="T61" fmla="*/ 91 h 153"/>
                <a:gd name="T62" fmla="*/ 63 w 152"/>
                <a:gd name="T63" fmla="*/ 96 h 153"/>
                <a:gd name="T64" fmla="*/ 121 w 152"/>
                <a:gd name="T65" fmla="*/ 95 h 153"/>
                <a:gd name="T66" fmla="*/ 123 w 152"/>
                <a:gd name="T67" fmla="*/ 107 h 153"/>
                <a:gd name="T68" fmla="*/ 111 w 152"/>
                <a:gd name="T69" fmla="*/ 122 h 153"/>
                <a:gd name="T70" fmla="*/ 92 w 152"/>
                <a:gd name="T71" fmla="*/ 111 h 153"/>
                <a:gd name="T72" fmla="*/ 93 w 152"/>
                <a:gd name="T73" fmla="*/ 92 h 153"/>
                <a:gd name="T74" fmla="*/ 121 w 152"/>
                <a:gd name="T75" fmla="*/ 41 h 153"/>
                <a:gd name="T76" fmla="*/ 109 w 152"/>
                <a:gd name="T77" fmla="*/ 61 h 153"/>
                <a:gd name="T78" fmla="*/ 91 w 152"/>
                <a:gd name="T79" fmla="*/ 59 h 153"/>
                <a:gd name="T80" fmla="*/ 94 w 152"/>
                <a:gd name="T81" fmla="*/ 31 h 153"/>
                <a:gd name="T82" fmla="*/ 106 w 152"/>
                <a:gd name="T83" fmla="*/ 29 h 153"/>
                <a:gd name="T84" fmla="*/ 121 w 152"/>
                <a:gd name="T85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153">
                  <a:moveTo>
                    <a:pt x="122" y="16"/>
                  </a:moveTo>
                  <a:cubicBezTo>
                    <a:pt x="119" y="13"/>
                    <a:pt x="118" y="7"/>
                    <a:pt x="114" y="4"/>
                  </a:cubicBezTo>
                  <a:cubicBezTo>
                    <a:pt x="111" y="1"/>
                    <a:pt x="106" y="0"/>
                    <a:pt x="102" y="1"/>
                  </a:cubicBezTo>
                  <a:cubicBezTo>
                    <a:pt x="97" y="2"/>
                    <a:pt x="93" y="5"/>
                    <a:pt x="90" y="8"/>
                  </a:cubicBezTo>
                  <a:cubicBezTo>
                    <a:pt x="79" y="20"/>
                    <a:pt x="76" y="37"/>
                    <a:pt x="77" y="54"/>
                  </a:cubicBezTo>
                  <a:cubicBezTo>
                    <a:pt x="75" y="54"/>
                    <a:pt x="74" y="54"/>
                    <a:pt x="72" y="54"/>
                  </a:cubicBezTo>
                  <a:cubicBezTo>
                    <a:pt x="72" y="47"/>
                    <a:pt x="72" y="40"/>
                    <a:pt x="70" y="33"/>
                  </a:cubicBezTo>
                  <a:cubicBezTo>
                    <a:pt x="66" y="21"/>
                    <a:pt x="58" y="11"/>
                    <a:pt x="48" y="6"/>
                  </a:cubicBezTo>
                  <a:cubicBezTo>
                    <a:pt x="42" y="3"/>
                    <a:pt x="36" y="4"/>
                    <a:pt x="31" y="8"/>
                  </a:cubicBezTo>
                  <a:cubicBezTo>
                    <a:pt x="24" y="14"/>
                    <a:pt x="24" y="24"/>
                    <a:pt x="17" y="30"/>
                  </a:cubicBezTo>
                  <a:cubicBezTo>
                    <a:pt x="13" y="33"/>
                    <a:pt x="8" y="34"/>
                    <a:pt x="5" y="37"/>
                  </a:cubicBezTo>
                  <a:cubicBezTo>
                    <a:pt x="1" y="40"/>
                    <a:pt x="0" y="45"/>
                    <a:pt x="1" y="50"/>
                  </a:cubicBezTo>
                  <a:cubicBezTo>
                    <a:pt x="2" y="54"/>
                    <a:pt x="4" y="58"/>
                    <a:pt x="7" y="62"/>
                  </a:cubicBezTo>
                  <a:cubicBezTo>
                    <a:pt x="19" y="74"/>
                    <a:pt x="36" y="77"/>
                    <a:pt x="53" y="77"/>
                  </a:cubicBezTo>
                  <a:cubicBezTo>
                    <a:pt x="53" y="78"/>
                    <a:pt x="53" y="79"/>
                    <a:pt x="53" y="80"/>
                  </a:cubicBezTo>
                  <a:cubicBezTo>
                    <a:pt x="46" y="80"/>
                    <a:pt x="39" y="81"/>
                    <a:pt x="32" y="83"/>
                  </a:cubicBezTo>
                  <a:cubicBezTo>
                    <a:pt x="20" y="87"/>
                    <a:pt x="10" y="94"/>
                    <a:pt x="5" y="105"/>
                  </a:cubicBezTo>
                  <a:cubicBezTo>
                    <a:pt x="2" y="111"/>
                    <a:pt x="2" y="117"/>
                    <a:pt x="6" y="122"/>
                  </a:cubicBezTo>
                  <a:cubicBezTo>
                    <a:pt x="12" y="129"/>
                    <a:pt x="22" y="129"/>
                    <a:pt x="28" y="136"/>
                  </a:cubicBezTo>
                  <a:cubicBezTo>
                    <a:pt x="31" y="140"/>
                    <a:pt x="31" y="145"/>
                    <a:pt x="34" y="148"/>
                  </a:cubicBezTo>
                  <a:cubicBezTo>
                    <a:pt x="37" y="152"/>
                    <a:pt x="42" y="153"/>
                    <a:pt x="47" y="152"/>
                  </a:cubicBezTo>
                  <a:cubicBezTo>
                    <a:pt x="51" y="152"/>
                    <a:pt x="56" y="149"/>
                    <a:pt x="59" y="146"/>
                  </a:cubicBezTo>
                  <a:cubicBezTo>
                    <a:pt x="71" y="135"/>
                    <a:pt x="75" y="117"/>
                    <a:pt x="75" y="100"/>
                  </a:cubicBezTo>
                  <a:cubicBezTo>
                    <a:pt x="76" y="100"/>
                    <a:pt x="78" y="100"/>
                    <a:pt x="79" y="100"/>
                  </a:cubicBezTo>
                  <a:cubicBezTo>
                    <a:pt x="79" y="107"/>
                    <a:pt x="80" y="115"/>
                    <a:pt x="83" y="122"/>
                  </a:cubicBezTo>
                  <a:cubicBezTo>
                    <a:pt x="87" y="134"/>
                    <a:pt x="95" y="143"/>
                    <a:pt x="106" y="148"/>
                  </a:cubicBezTo>
                  <a:cubicBezTo>
                    <a:pt x="112" y="151"/>
                    <a:pt x="118" y="150"/>
                    <a:pt x="123" y="145"/>
                  </a:cubicBezTo>
                  <a:cubicBezTo>
                    <a:pt x="130" y="139"/>
                    <a:pt x="129" y="129"/>
                    <a:pt x="136" y="123"/>
                  </a:cubicBezTo>
                  <a:cubicBezTo>
                    <a:pt x="139" y="119"/>
                    <a:pt x="144" y="119"/>
                    <a:pt x="148" y="115"/>
                  </a:cubicBezTo>
                  <a:cubicBezTo>
                    <a:pt x="151" y="112"/>
                    <a:pt x="152" y="107"/>
                    <a:pt x="151" y="102"/>
                  </a:cubicBezTo>
                  <a:cubicBezTo>
                    <a:pt x="150" y="98"/>
                    <a:pt x="147" y="94"/>
                    <a:pt x="144" y="91"/>
                  </a:cubicBezTo>
                  <a:cubicBezTo>
                    <a:pt x="132" y="79"/>
                    <a:pt x="115" y="76"/>
                    <a:pt x="99" y="78"/>
                  </a:cubicBezTo>
                  <a:cubicBezTo>
                    <a:pt x="99" y="76"/>
                    <a:pt x="99" y="75"/>
                    <a:pt x="99" y="73"/>
                  </a:cubicBezTo>
                  <a:cubicBezTo>
                    <a:pt x="106" y="73"/>
                    <a:pt x="114" y="72"/>
                    <a:pt x="121" y="69"/>
                  </a:cubicBezTo>
                  <a:cubicBezTo>
                    <a:pt x="132" y="65"/>
                    <a:pt x="142" y="57"/>
                    <a:pt x="146" y="46"/>
                  </a:cubicBezTo>
                  <a:cubicBezTo>
                    <a:pt x="149" y="40"/>
                    <a:pt x="148" y="34"/>
                    <a:pt x="144" y="29"/>
                  </a:cubicBezTo>
                  <a:cubicBezTo>
                    <a:pt x="138" y="22"/>
                    <a:pt x="128" y="23"/>
                    <a:pt x="122" y="16"/>
                  </a:cubicBezTo>
                  <a:close/>
                  <a:moveTo>
                    <a:pt x="83" y="83"/>
                  </a:moveTo>
                  <a:cubicBezTo>
                    <a:pt x="79" y="87"/>
                    <a:pt x="73" y="87"/>
                    <a:pt x="70" y="84"/>
                  </a:cubicBezTo>
                  <a:cubicBezTo>
                    <a:pt x="66" y="80"/>
                    <a:pt x="66" y="74"/>
                    <a:pt x="69" y="71"/>
                  </a:cubicBezTo>
                  <a:cubicBezTo>
                    <a:pt x="73" y="67"/>
                    <a:pt x="78" y="66"/>
                    <a:pt x="82" y="70"/>
                  </a:cubicBezTo>
                  <a:cubicBezTo>
                    <a:pt x="86" y="73"/>
                    <a:pt x="86" y="79"/>
                    <a:pt x="83" y="83"/>
                  </a:cubicBezTo>
                  <a:close/>
                  <a:moveTo>
                    <a:pt x="30" y="58"/>
                  </a:moveTo>
                  <a:cubicBezTo>
                    <a:pt x="29" y="57"/>
                    <a:pt x="27" y="55"/>
                    <a:pt x="27" y="52"/>
                  </a:cubicBezTo>
                  <a:cubicBezTo>
                    <a:pt x="27" y="50"/>
                    <a:pt x="27" y="48"/>
                    <a:pt x="29" y="46"/>
                  </a:cubicBezTo>
                  <a:cubicBezTo>
                    <a:pt x="31" y="45"/>
                    <a:pt x="33" y="44"/>
                    <a:pt x="35" y="43"/>
                  </a:cubicBezTo>
                  <a:cubicBezTo>
                    <a:pt x="38" y="40"/>
                    <a:pt x="38" y="35"/>
                    <a:pt x="42" y="32"/>
                  </a:cubicBezTo>
                  <a:cubicBezTo>
                    <a:pt x="44" y="30"/>
                    <a:pt x="47" y="30"/>
                    <a:pt x="50" y="31"/>
                  </a:cubicBezTo>
                  <a:cubicBezTo>
                    <a:pt x="55" y="34"/>
                    <a:pt x="59" y="39"/>
                    <a:pt x="60" y="44"/>
                  </a:cubicBezTo>
                  <a:cubicBezTo>
                    <a:pt x="62" y="49"/>
                    <a:pt x="62" y="54"/>
                    <a:pt x="62" y="59"/>
                  </a:cubicBezTo>
                  <a:cubicBezTo>
                    <a:pt x="61" y="60"/>
                    <a:pt x="60" y="60"/>
                    <a:pt x="59" y="61"/>
                  </a:cubicBezTo>
                  <a:cubicBezTo>
                    <a:pt x="58" y="62"/>
                    <a:pt x="57" y="64"/>
                    <a:pt x="56" y="65"/>
                  </a:cubicBezTo>
                  <a:cubicBezTo>
                    <a:pt x="47" y="66"/>
                    <a:pt x="36" y="65"/>
                    <a:pt x="30" y="58"/>
                  </a:cubicBezTo>
                  <a:close/>
                  <a:moveTo>
                    <a:pt x="63" y="96"/>
                  </a:moveTo>
                  <a:cubicBezTo>
                    <a:pt x="64" y="106"/>
                    <a:pt x="63" y="116"/>
                    <a:pt x="56" y="123"/>
                  </a:cubicBezTo>
                  <a:cubicBezTo>
                    <a:pt x="54" y="124"/>
                    <a:pt x="52" y="126"/>
                    <a:pt x="50" y="126"/>
                  </a:cubicBezTo>
                  <a:cubicBezTo>
                    <a:pt x="48" y="126"/>
                    <a:pt x="45" y="126"/>
                    <a:pt x="44" y="124"/>
                  </a:cubicBezTo>
                  <a:cubicBezTo>
                    <a:pt x="43" y="122"/>
                    <a:pt x="42" y="120"/>
                    <a:pt x="41" y="118"/>
                  </a:cubicBezTo>
                  <a:cubicBezTo>
                    <a:pt x="38" y="115"/>
                    <a:pt x="33" y="115"/>
                    <a:pt x="30" y="111"/>
                  </a:cubicBezTo>
                  <a:cubicBezTo>
                    <a:pt x="28" y="109"/>
                    <a:pt x="28" y="106"/>
                    <a:pt x="30" y="103"/>
                  </a:cubicBezTo>
                  <a:cubicBezTo>
                    <a:pt x="32" y="98"/>
                    <a:pt x="37" y="94"/>
                    <a:pt x="43" y="92"/>
                  </a:cubicBezTo>
                  <a:cubicBezTo>
                    <a:pt x="47" y="91"/>
                    <a:pt x="53" y="90"/>
                    <a:pt x="58" y="91"/>
                  </a:cubicBezTo>
                  <a:cubicBezTo>
                    <a:pt x="59" y="92"/>
                    <a:pt x="59" y="93"/>
                    <a:pt x="60" y="94"/>
                  </a:cubicBezTo>
                  <a:cubicBezTo>
                    <a:pt x="61" y="95"/>
                    <a:pt x="62" y="95"/>
                    <a:pt x="63" y="96"/>
                  </a:cubicBezTo>
                  <a:close/>
                  <a:moveTo>
                    <a:pt x="95" y="90"/>
                  </a:moveTo>
                  <a:cubicBezTo>
                    <a:pt x="104" y="88"/>
                    <a:pt x="115" y="89"/>
                    <a:pt x="121" y="95"/>
                  </a:cubicBezTo>
                  <a:cubicBezTo>
                    <a:pt x="123" y="97"/>
                    <a:pt x="124" y="99"/>
                    <a:pt x="125" y="101"/>
                  </a:cubicBezTo>
                  <a:cubicBezTo>
                    <a:pt x="125" y="103"/>
                    <a:pt x="125" y="106"/>
                    <a:pt x="123" y="107"/>
                  </a:cubicBezTo>
                  <a:cubicBezTo>
                    <a:pt x="121" y="109"/>
                    <a:pt x="119" y="109"/>
                    <a:pt x="117" y="111"/>
                  </a:cubicBezTo>
                  <a:cubicBezTo>
                    <a:pt x="114" y="114"/>
                    <a:pt x="114" y="119"/>
                    <a:pt x="111" y="122"/>
                  </a:cubicBezTo>
                  <a:cubicBezTo>
                    <a:pt x="109" y="124"/>
                    <a:pt x="106" y="124"/>
                    <a:pt x="103" y="123"/>
                  </a:cubicBezTo>
                  <a:cubicBezTo>
                    <a:pt x="98" y="121"/>
                    <a:pt x="94" y="116"/>
                    <a:pt x="92" y="111"/>
                  </a:cubicBezTo>
                  <a:cubicBezTo>
                    <a:pt x="90" y="106"/>
                    <a:pt x="90" y="100"/>
                    <a:pt x="90" y="95"/>
                  </a:cubicBezTo>
                  <a:cubicBezTo>
                    <a:pt x="91" y="94"/>
                    <a:pt x="92" y="93"/>
                    <a:pt x="93" y="92"/>
                  </a:cubicBezTo>
                  <a:cubicBezTo>
                    <a:pt x="94" y="91"/>
                    <a:pt x="94" y="90"/>
                    <a:pt x="95" y="90"/>
                  </a:cubicBezTo>
                  <a:close/>
                  <a:moveTo>
                    <a:pt x="121" y="41"/>
                  </a:moveTo>
                  <a:cubicBezTo>
                    <a:pt x="123" y="43"/>
                    <a:pt x="123" y="46"/>
                    <a:pt x="122" y="49"/>
                  </a:cubicBezTo>
                  <a:cubicBezTo>
                    <a:pt x="119" y="55"/>
                    <a:pt x="115" y="59"/>
                    <a:pt x="109" y="61"/>
                  </a:cubicBezTo>
                  <a:cubicBezTo>
                    <a:pt x="105" y="63"/>
                    <a:pt x="99" y="63"/>
                    <a:pt x="94" y="63"/>
                  </a:cubicBezTo>
                  <a:cubicBezTo>
                    <a:pt x="93" y="61"/>
                    <a:pt x="93" y="60"/>
                    <a:pt x="91" y="59"/>
                  </a:cubicBezTo>
                  <a:cubicBezTo>
                    <a:pt x="90" y="59"/>
                    <a:pt x="89" y="58"/>
                    <a:pt x="88" y="57"/>
                  </a:cubicBezTo>
                  <a:cubicBezTo>
                    <a:pt x="87" y="48"/>
                    <a:pt x="88" y="37"/>
                    <a:pt x="94" y="31"/>
                  </a:cubicBezTo>
                  <a:cubicBezTo>
                    <a:pt x="96" y="29"/>
                    <a:pt x="98" y="28"/>
                    <a:pt x="100" y="27"/>
                  </a:cubicBezTo>
                  <a:cubicBezTo>
                    <a:pt x="102" y="27"/>
                    <a:pt x="105" y="27"/>
                    <a:pt x="106" y="29"/>
                  </a:cubicBezTo>
                  <a:cubicBezTo>
                    <a:pt x="108" y="31"/>
                    <a:pt x="108" y="33"/>
                    <a:pt x="110" y="35"/>
                  </a:cubicBezTo>
                  <a:cubicBezTo>
                    <a:pt x="113" y="38"/>
                    <a:pt x="118" y="38"/>
                    <a:pt x="121" y="4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1" name="Freeform 288"/>
            <p:cNvSpPr>
              <a:spLocks/>
            </p:cNvSpPr>
            <p:nvPr/>
          </p:nvSpPr>
          <p:spPr bwMode="auto">
            <a:xfrm>
              <a:off x="8442326" y="463550"/>
              <a:ext cx="79375" cy="41275"/>
            </a:xfrm>
            <a:custGeom>
              <a:avLst/>
              <a:gdLst>
                <a:gd name="T0" fmla="*/ 10 w 21"/>
                <a:gd name="T1" fmla="*/ 1 h 11"/>
                <a:gd name="T2" fmla="*/ 0 w 21"/>
                <a:gd name="T3" fmla="*/ 7 h 11"/>
                <a:gd name="T4" fmla="*/ 11 w 21"/>
                <a:gd name="T5" fmla="*/ 11 h 11"/>
                <a:gd name="T6" fmla="*/ 20 w 21"/>
                <a:gd name="T7" fmla="*/ 8 h 11"/>
                <a:gd name="T8" fmla="*/ 17 w 21"/>
                <a:gd name="T9" fmla="*/ 1 h 11"/>
                <a:gd name="T10" fmla="*/ 10 w 21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10" y="1"/>
                  </a:moveTo>
                  <a:cubicBezTo>
                    <a:pt x="6" y="2"/>
                    <a:pt x="3" y="4"/>
                    <a:pt x="0" y="7"/>
                  </a:cubicBezTo>
                  <a:cubicBezTo>
                    <a:pt x="0" y="7"/>
                    <a:pt x="7" y="10"/>
                    <a:pt x="11" y="11"/>
                  </a:cubicBezTo>
                  <a:cubicBezTo>
                    <a:pt x="15" y="11"/>
                    <a:pt x="18" y="11"/>
                    <a:pt x="20" y="8"/>
                  </a:cubicBezTo>
                  <a:cubicBezTo>
                    <a:pt x="21" y="6"/>
                    <a:pt x="20" y="3"/>
                    <a:pt x="17" y="1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2" name="Freeform 289"/>
            <p:cNvSpPr>
              <a:spLocks/>
            </p:cNvSpPr>
            <p:nvPr/>
          </p:nvSpPr>
          <p:spPr bwMode="auto">
            <a:xfrm>
              <a:off x="8231188" y="700088"/>
              <a:ext cx="38100" cy="82550"/>
            </a:xfrm>
            <a:custGeom>
              <a:avLst/>
              <a:gdLst>
                <a:gd name="T0" fmla="*/ 2 w 10"/>
                <a:gd name="T1" fmla="*/ 20 h 22"/>
                <a:gd name="T2" fmla="*/ 9 w 10"/>
                <a:gd name="T3" fmla="*/ 17 h 22"/>
                <a:gd name="T4" fmla="*/ 9 w 10"/>
                <a:gd name="T5" fmla="*/ 10 h 22"/>
                <a:gd name="T6" fmla="*/ 4 w 10"/>
                <a:gd name="T7" fmla="*/ 0 h 22"/>
                <a:gd name="T8" fmla="*/ 0 w 10"/>
                <a:gd name="T9" fmla="*/ 11 h 22"/>
                <a:gd name="T10" fmla="*/ 2 w 10"/>
                <a:gd name="T1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2">
                  <a:moveTo>
                    <a:pt x="2" y="20"/>
                  </a:moveTo>
                  <a:cubicBezTo>
                    <a:pt x="5" y="22"/>
                    <a:pt x="8" y="20"/>
                    <a:pt x="9" y="17"/>
                  </a:cubicBezTo>
                  <a:cubicBezTo>
                    <a:pt x="10" y="15"/>
                    <a:pt x="10" y="13"/>
                    <a:pt x="9" y="10"/>
                  </a:cubicBezTo>
                  <a:cubicBezTo>
                    <a:pt x="8" y="6"/>
                    <a:pt x="6" y="3"/>
                    <a:pt x="4" y="0"/>
                  </a:cubicBezTo>
                  <a:cubicBezTo>
                    <a:pt x="4" y="0"/>
                    <a:pt x="1" y="7"/>
                    <a:pt x="0" y="11"/>
                  </a:cubicBezTo>
                  <a:cubicBezTo>
                    <a:pt x="0" y="15"/>
                    <a:pt x="0" y="18"/>
                    <a:pt x="2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3" name="Freeform 290"/>
            <p:cNvSpPr>
              <a:spLocks/>
            </p:cNvSpPr>
            <p:nvPr/>
          </p:nvSpPr>
          <p:spPr bwMode="auto">
            <a:xfrm>
              <a:off x="7958138" y="493713"/>
              <a:ext cx="82550" cy="38100"/>
            </a:xfrm>
            <a:custGeom>
              <a:avLst/>
              <a:gdLst>
                <a:gd name="T0" fmla="*/ 11 w 22"/>
                <a:gd name="T1" fmla="*/ 9 h 10"/>
                <a:gd name="T2" fmla="*/ 22 w 22"/>
                <a:gd name="T3" fmla="*/ 4 h 10"/>
                <a:gd name="T4" fmla="*/ 10 w 22"/>
                <a:gd name="T5" fmla="*/ 0 h 10"/>
                <a:gd name="T6" fmla="*/ 1 w 22"/>
                <a:gd name="T7" fmla="*/ 3 h 10"/>
                <a:gd name="T8" fmla="*/ 4 w 22"/>
                <a:gd name="T9" fmla="*/ 9 h 10"/>
                <a:gd name="T10" fmla="*/ 11 w 22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11" y="9"/>
                  </a:moveTo>
                  <a:cubicBezTo>
                    <a:pt x="15" y="8"/>
                    <a:pt x="19" y="6"/>
                    <a:pt x="22" y="4"/>
                  </a:cubicBezTo>
                  <a:cubicBezTo>
                    <a:pt x="22" y="4"/>
                    <a:pt x="14" y="1"/>
                    <a:pt x="10" y="0"/>
                  </a:cubicBezTo>
                  <a:cubicBezTo>
                    <a:pt x="7" y="0"/>
                    <a:pt x="3" y="0"/>
                    <a:pt x="1" y="3"/>
                  </a:cubicBezTo>
                  <a:cubicBezTo>
                    <a:pt x="0" y="5"/>
                    <a:pt x="2" y="8"/>
                    <a:pt x="4" y="9"/>
                  </a:cubicBezTo>
                  <a:cubicBezTo>
                    <a:pt x="7" y="10"/>
                    <a:pt x="9" y="10"/>
                    <a:pt x="11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4" name="Freeform 291"/>
            <p:cNvSpPr>
              <a:spLocks/>
            </p:cNvSpPr>
            <p:nvPr/>
          </p:nvSpPr>
          <p:spPr bwMode="auto">
            <a:xfrm>
              <a:off x="10015538" y="1498600"/>
              <a:ext cx="46038" cy="90488"/>
            </a:xfrm>
            <a:custGeom>
              <a:avLst/>
              <a:gdLst>
                <a:gd name="T0" fmla="*/ 9 w 12"/>
                <a:gd name="T1" fmla="*/ 2 h 24"/>
                <a:gd name="T2" fmla="*/ 2 w 12"/>
                <a:gd name="T3" fmla="*/ 4 h 24"/>
                <a:gd name="T4" fmla="*/ 0 w 12"/>
                <a:gd name="T5" fmla="*/ 12 h 24"/>
                <a:gd name="T6" fmla="*/ 4 w 12"/>
                <a:gd name="T7" fmla="*/ 24 h 24"/>
                <a:gd name="T8" fmla="*/ 10 w 12"/>
                <a:gd name="T9" fmla="*/ 12 h 24"/>
                <a:gd name="T10" fmla="*/ 9 w 12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9" y="2"/>
                  </a:moveTo>
                  <a:cubicBezTo>
                    <a:pt x="7" y="0"/>
                    <a:pt x="3" y="2"/>
                    <a:pt x="2" y="4"/>
                  </a:cubicBezTo>
                  <a:cubicBezTo>
                    <a:pt x="0" y="6"/>
                    <a:pt x="0" y="9"/>
                    <a:pt x="0" y="12"/>
                  </a:cubicBezTo>
                  <a:cubicBezTo>
                    <a:pt x="1" y="16"/>
                    <a:pt x="3" y="20"/>
                    <a:pt x="4" y="24"/>
                  </a:cubicBezTo>
                  <a:cubicBezTo>
                    <a:pt x="4" y="24"/>
                    <a:pt x="9" y="16"/>
                    <a:pt x="10" y="12"/>
                  </a:cubicBezTo>
                  <a:cubicBezTo>
                    <a:pt x="11" y="8"/>
                    <a:pt x="12" y="5"/>
                    <a:pt x="9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2" name="Freeform 292"/>
            <p:cNvSpPr>
              <a:spLocks noEditPoints="1"/>
            </p:cNvSpPr>
            <p:nvPr/>
          </p:nvSpPr>
          <p:spPr bwMode="auto">
            <a:xfrm>
              <a:off x="9696451" y="1498600"/>
              <a:ext cx="627063" cy="639763"/>
            </a:xfrm>
            <a:custGeom>
              <a:avLst/>
              <a:gdLst>
                <a:gd name="T0" fmla="*/ 135 w 167"/>
                <a:gd name="T1" fmla="*/ 14 h 170"/>
                <a:gd name="T2" fmla="*/ 109 w 167"/>
                <a:gd name="T3" fmla="*/ 14 h 170"/>
                <a:gd name="T4" fmla="*/ 84 w 167"/>
                <a:gd name="T5" fmla="*/ 60 h 170"/>
                <a:gd name="T6" fmla="*/ 64 w 167"/>
                <a:gd name="T7" fmla="*/ 5 h 170"/>
                <a:gd name="T8" fmla="*/ 28 w 167"/>
                <a:gd name="T9" fmla="*/ 25 h 170"/>
                <a:gd name="T10" fmla="*/ 8 w 167"/>
                <a:gd name="T11" fmla="*/ 43 h 170"/>
                <a:gd name="T12" fmla="*/ 60 w 167"/>
                <a:gd name="T13" fmla="*/ 81 h 170"/>
                <a:gd name="T14" fmla="*/ 36 w 167"/>
                <a:gd name="T15" fmla="*/ 84 h 170"/>
                <a:gd name="T16" fmla="*/ 3 w 167"/>
                <a:gd name="T17" fmla="*/ 121 h 170"/>
                <a:gd name="T18" fmla="*/ 30 w 167"/>
                <a:gd name="T19" fmla="*/ 154 h 170"/>
                <a:gd name="T20" fmla="*/ 56 w 167"/>
                <a:gd name="T21" fmla="*/ 156 h 170"/>
                <a:gd name="T22" fmla="*/ 84 w 167"/>
                <a:gd name="T23" fmla="*/ 110 h 170"/>
                <a:gd name="T24" fmla="*/ 106 w 167"/>
                <a:gd name="T25" fmla="*/ 166 h 170"/>
                <a:gd name="T26" fmla="*/ 141 w 167"/>
                <a:gd name="T27" fmla="*/ 144 h 170"/>
                <a:gd name="T28" fmla="*/ 160 w 167"/>
                <a:gd name="T29" fmla="*/ 125 h 170"/>
                <a:gd name="T30" fmla="*/ 108 w 167"/>
                <a:gd name="T31" fmla="*/ 90 h 170"/>
                <a:gd name="T32" fmla="*/ 133 w 167"/>
                <a:gd name="T33" fmla="*/ 84 h 170"/>
                <a:gd name="T34" fmla="*/ 163 w 167"/>
                <a:gd name="T35" fmla="*/ 45 h 170"/>
                <a:gd name="T36" fmla="*/ 90 w 167"/>
                <a:gd name="T37" fmla="*/ 93 h 170"/>
                <a:gd name="T38" fmla="*/ 78 w 167"/>
                <a:gd name="T39" fmla="*/ 77 h 170"/>
                <a:gd name="T40" fmla="*/ 90 w 167"/>
                <a:gd name="T41" fmla="*/ 93 h 170"/>
                <a:gd name="T42" fmla="*/ 35 w 167"/>
                <a:gd name="T43" fmla="*/ 51 h 170"/>
                <a:gd name="T44" fmla="*/ 45 w 167"/>
                <a:gd name="T45" fmla="*/ 42 h 170"/>
                <a:gd name="T46" fmla="*/ 63 w 167"/>
                <a:gd name="T47" fmla="*/ 32 h 170"/>
                <a:gd name="T48" fmla="*/ 71 w 167"/>
                <a:gd name="T49" fmla="*/ 63 h 170"/>
                <a:gd name="T50" fmla="*/ 65 w 167"/>
                <a:gd name="T51" fmla="*/ 69 h 170"/>
                <a:gd name="T52" fmla="*/ 68 w 167"/>
                <a:gd name="T53" fmla="*/ 104 h 170"/>
                <a:gd name="T54" fmla="*/ 50 w 167"/>
                <a:gd name="T55" fmla="*/ 133 h 170"/>
                <a:gd name="T56" fmla="*/ 41 w 167"/>
                <a:gd name="T57" fmla="*/ 123 h 170"/>
                <a:gd name="T58" fmla="*/ 31 w 167"/>
                <a:gd name="T59" fmla="*/ 105 h 170"/>
                <a:gd name="T60" fmla="*/ 63 w 167"/>
                <a:gd name="T61" fmla="*/ 97 h 170"/>
                <a:gd name="T62" fmla="*/ 68 w 167"/>
                <a:gd name="T63" fmla="*/ 103 h 170"/>
                <a:gd name="T64" fmla="*/ 103 w 167"/>
                <a:gd name="T65" fmla="*/ 102 h 170"/>
                <a:gd name="T66" fmla="*/ 133 w 167"/>
                <a:gd name="T67" fmla="*/ 119 h 170"/>
                <a:gd name="T68" fmla="*/ 123 w 167"/>
                <a:gd name="T69" fmla="*/ 128 h 170"/>
                <a:gd name="T70" fmla="*/ 106 w 167"/>
                <a:gd name="T71" fmla="*/ 139 h 170"/>
                <a:gd name="T72" fmla="*/ 97 w 167"/>
                <a:gd name="T73" fmla="*/ 107 h 170"/>
                <a:gd name="T74" fmla="*/ 102 w 167"/>
                <a:gd name="T75" fmla="*/ 102 h 170"/>
                <a:gd name="T76" fmla="*/ 137 w 167"/>
                <a:gd name="T77" fmla="*/ 54 h 170"/>
                <a:gd name="T78" fmla="*/ 122 w 167"/>
                <a:gd name="T79" fmla="*/ 73 h 170"/>
                <a:gd name="T80" fmla="*/ 103 w 167"/>
                <a:gd name="T81" fmla="*/ 69 h 170"/>
                <a:gd name="T82" fmla="*/ 110 w 167"/>
                <a:gd name="T83" fmla="*/ 39 h 170"/>
                <a:gd name="T84" fmla="*/ 123 w 167"/>
                <a:gd name="T85" fmla="*/ 39 h 170"/>
                <a:gd name="T86" fmla="*/ 137 w 167"/>
                <a:gd name="T8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" h="170">
                  <a:moveTo>
                    <a:pt x="141" y="28"/>
                  </a:moveTo>
                  <a:cubicBezTo>
                    <a:pt x="139" y="24"/>
                    <a:pt x="138" y="18"/>
                    <a:pt x="135" y="14"/>
                  </a:cubicBezTo>
                  <a:cubicBezTo>
                    <a:pt x="133" y="10"/>
                    <a:pt x="127" y="8"/>
                    <a:pt x="122" y="8"/>
                  </a:cubicBezTo>
                  <a:cubicBezTo>
                    <a:pt x="117" y="9"/>
                    <a:pt x="113" y="11"/>
                    <a:pt x="109" y="14"/>
                  </a:cubicBezTo>
                  <a:cubicBezTo>
                    <a:pt x="95" y="24"/>
                    <a:pt x="90" y="42"/>
                    <a:pt x="88" y="60"/>
                  </a:cubicBezTo>
                  <a:cubicBezTo>
                    <a:pt x="87" y="60"/>
                    <a:pt x="85" y="60"/>
                    <a:pt x="84" y="60"/>
                  </a:cubicBezTo>
                  <a:cubicBezTo>
                    <a:pt x="85" y="52"/>
                    <a:pt x="85" y="44"/>
                    <a:pt x="84" y="37"/>
                  </a:cubicBezTo>
                  <a:cubicBezTo>
                    <a:pt x="81" y="24"/>
                    <a:pt x="75" y="12"/>
                    <a:pt x="64" y="5"/>
                  </a:cubicBezTo>
                  <a:cubicBezTo>
                    <a:pt x="58" y="1"/>
                    <a:pt x="52" y="0"/>
                    <a:pt x="46" y="4"/>
                  </a:cubicBezTo>
                  <a:cubicBezTo>
                    <a:pt x="38" y="9"/>
                    <a:pt x="36" y="20"/>
                    <a:pt x="28" y="25"/>
                  </a:cubicBezTo>
                  <a:cubicBezTo>
                    <a:pt x="24" y="28"/>
                    <a:pt x="18" y="28"/>
                    <a:pt x="14" y="30"/>
                  </a:cubicBezTo>
                  <a:cubicBezTo>
                    <a:pt x="10" y="33"/>
                    <a:pt x="8" y="38"/>
                    <a:pt x="8" y="43"/>
                  </a:cubicBezTo>
                  <a:cubicBezTo>
                    <a:pt x="8" y="48"/>
                    <a:pt x="10" y="53"/>
                    <a:pt x="13" y="57"/>
                  </a:cubicBezTo>
                  <a:cubicBezTo>
                    <a:pt x="23" y="72"/>
                    <a:pt x="42" y="79"/>
                    <a:pt x="60" y="81"/>
                  </a:cubicBezTo>
                  <a:cubicBezTo>
                    <a:pt x="60" y="82"/>
                    <a:pt x="60" y="83"/>
                    <a:pt x="60" y="85"/>
                  </a:cubicBezTo>
                  <a:cubicBezTo>
                    <a:pt x="52" y="83"/>
                    <a:pt x="44" y="83"/>
                    <a:pt x="36" y="84"/>
                  </a:cubicBezTo>
                  <a:cubicBezTo>
                    <a:pt x="24" y="86"/>
                    <a:pt x="12" y="93"/>
                    <a:pt x="4" y="103"/>
                  </a:cubicBezTo>
                  <a:cubicBezTo>
                    <a:pt x="0" y="109"/>
                    <a:pt x="0" y="115"/>
                    <a:pt x="3" y="121"/>
                  </a:cubicBezTo>
                  <a:cubicBezTo>
                    <a:pt x="8" y="130"/>
                    <a:pt x="19" y="132"/>
                    <a:pt x="25" y="140"/>
                  </a:cubicBezTo>
                  <a:cubicBezTo>
                    <a:pt x="27" y="145"/>
                    <a:pt x="27" y="150"/>
                    <a:pt x="30" y="154"/>
                  </a:cubicBezTo>
                  <a:cubicBezTo>
                    <a:pt x="32" y="159"/>
                    <a:pt x="38" y="161"/>
                    <a:pt x="43" y="161"/>
                  </a:cubicBezTo>
                  <a:cubicBezTo>
                    <a:pt x="47" y="161"/>
                    <a:pt x="52" y="159"/>
                    <a:pt x="56" y="156"/>
                  </a:cubicBezTo>
                  <a:cubicBezTo>
                    <a:pt x="71" y="146"/>
                    <a:pt x="77" y="128"/>
                    <a:pt x="79" y="109"/>
                  </a:cubicBezTo>
                  <a:cubicBezTo>
                    <a:pt x="81" y="110"/>
                    <a:pt x="83" y="110"/>
                    <a:pt x="84" y="110"/>
                  </a:cubicBezTo>
                  <a:cubicBezTo>
                    <a:pt x="83" y="118"/>
                    <a:pt x="84" y="127"/>
                    <a:pt x="85" y="135"/>
                  </a:cubicBezTo>
                  <a:cubicBezTo>
                    <a:pt x="88" y="147"/>
                    <a:pt x="95" y="159"/>
                    <a:pt x="106" y="166"/>
                  </a:cubicBezTo>
                  <a:cubicBezTo>
                    <a:pt x="112" y="170"/>
                    <a:pt x="119" y="170"/>
                    <a:pt x="124" y="166"/>
                  </a:cubicBezTo>
                  <a:cubicBezTo>
                    <a:pt x="133" y="161"/>
                    <a:pt x="133" y="150"/>
                    <a:pt x="141" y="144"/>
                  </a:cubicBezTo>
                  <a:cubicBezTo>
                    <a:pt x="146" y="141"/>
                    <a:pt x="151" y="141"/>
                    <a:pt x="155" y="138"/>
                  </a:cubicBezTo>
                  <a:cubicBezTo>
                    <a:pt x="159" y="135"/>
                    <a:pt x="161" y="130"/>
                    <a:pt x="160" y="125"/>
                  </a:cubicBezTo>
                  <a:cubicBezTo>
                    <a:pt x="160" y="120"/>
                    <a:pt x="158" y="115"/>
                    <a:pt x="155" y="111"/>
                  </a:cubicBezTo>
                  <a:cubicBezTo>
                    <a:pt x="144" y="97"/>
                    <a:pt x="126" y="91"/>
                    <a:pt x="108" y="90"/>
                  </a:cubicBezTo>
                  <a:cubicBezTo>
                    <a:pt x="109" y="88"/>
                    <a:pt x="109" y="87"/>
                    <a:pt x="109" y="85"/>
                  </a:cubicBezTo>
                  <a:cubicBezTo>
                    <a:pt x="117" y="86"/>
                    <a:pt x="125" y="86"/>
                    <a:pt x="133" y="84"/>
                  </a:cubicBezTo>
                  <a:cubicBezTo>
                    <a:pt x="145" y="82"/>
                    <a:pt x="157" y="75"/>
                    <a:pt x="164" y="64"/>
                  </a:cubicBezTo>
                  <a:cubicBezTo>
                    <a:pt x="167" y="58"/>
                    <a:pt x="167" y="51"/>
                    <a:pt x="163" y="45"/>
                  </a:cubicBezTo>
                  <a:cubicBezTo>
                    <a:pt x="158" y="37"/>
                    <a:pt x="147" y="36"/>
                    <a:pt x="141" y="28"/>
                  </a:cubicBezTo>
                  <a:close/>
                  <a:moveTo>
                    <a:pt x="90" y="93"/>
                  </a:moveTo>
                  <a:cubicBezTo>
                    <a:pt x="86" y="96"/>
                    <a:pt x="80" y="96"/>
                    <a:pt x="77" y="91"/>
                  </a:cubicBezTo>
                  <a:cubicBezTo>
                    <a:pt x="73" y="87"/>
                    <a:pt x="74" y="81"/>
                    <a:pt x="78" y="77"/>
                  </a:cubicBezTo>
                  <a:cubicBezTo>
                    <a:pt x="82" y="74"/>
                    <a:pt x="88" y="74"/>
                    <a:pt x="92" y="79"/>
                  </a:cubicBezTo>
                  <a:cubicBezTo>
                    <a:pt x="95" y="83"/>
                    <a:pt x="95" y="89"/>
                    <a:pt x="90" y="93"/>
                  </a:cubicBezTo>
                  <a:close/>
                  <a:moveTo>
                    <a:pt x="38" y="57"/>
                  </a:moveTo>
                  <a:cubicBezTo>
                    <a:pt x="37" y="55"/>
                    <a:pt x="36" y="53"/>
                    <a:pt x="35" y="51"/>
                  </a:cubicBezTo>
                  <a:cubicBezTo>
                    <a:pt x="35" y="48"/>
                    <a:pt x="36" y="46"/>
                    <a:pt x="38" y="44"/>
                  </a:cubicBezTo>
                  <a:cubicBezTo>
                    <a:pt x="40" y="43"/>
                    <a:pt x="43" y="43"/>
                    <a:pt x="45" y="42"/>
                  </a:cubicBezTo>
                  <a:cubicBezTo>
                    <a:pt x="49" y="39"/>
                    <a:pt x="50" y="34"/>
                    <a:pt x="54" y="31"/>
                  </a:cubicBezTo>
                  <a:cubicBezTo>
                    <a:pt x="57" y="30"/>
                    <a:pt x="60" y="30"/>
                    <a:pt x="63" y="32"/>
                  </a:cubicBezTo>
                  <a:cubicBezTo>
                    <a:pt x="68" y="35"/>
                    <a:pt x="71" y="41"/>
                    <a:pt x="72" y="47"/>
                  </a:cubicBezTo>
                  <a:cubicBezTo>
                    <a:pt x="73" y="53"/>
                    <a:pt x="73" y="58"/>
                    <a:pt x="71" y="63"/>
                  </a:cubicBezTo>
                  <a:cubicBezTo>
                    <a:pt x="70" y="64"/>
                    <a:pt x="69" y="65"/>
                    <a:pt x="68" y="65"/>
                  </a:cubicBezTo>
                  <a:cubicBezTo>
                    <a:pt x="67" y="67"/>
                    <a:pt x="66" y="68"/>
                    <a:pt x="65" y="69"/>
                  </a:cubicBezTo>
                  <a:cubicBezTo>
                    <a:pt x="55" y="69"/>
                    <a:pt x="44" y="66"/>
                    <a:pt x="38" y="57"/>
                  </a:cubicBezTo>
                  <a:close/>
                  <a:moveTo>
                    <a:pt x="68" y="104"/>
                  </a:moveTo>
                  <a:cubicBezTo>
                    <a:pt x="68" y="114"/>
                    <a:pt x="65" y="125"/>
                    <a:pt x="56" y="131"/>
                  </a:cubicBezTo>
                  <a:cubicBezTo>
                    <a:pt x="54" y="132"/>
                    <a:pt x="52" y="133"/>
                    <a:pt x="50" y="133"/>
                  </a:cubicBezTo>
                  <a:cubicBezTo>
                    <a:pt x="47" y="133"/>
                    <a:pt x="45" y="132"/>
                    <a:pt x="43" y="130"/>
                  </a:cubicBezTo>
                  <a:cubicBezTo>
                    <a:pt x="42" y="128"/>
                    <a:pt x="42" y="125"/>
                    <a:pt x="41" y="123"/>
                  </a:cubicBezTo>
                  <a:cubicBezTo>
                    <a:pt x="38" y="119"/>
                    <a:pt x="33" y="118"/>
                    <a:pt x="31" y="114"/>
                  </a:cubicBezTo>
                  <a:cubicBezTo>
                    <a:pt x="29" y="111"/>
                    <a:pt x="29" y="108"/>
                    <a:pt x="31" y="105"/>
                  </a:cubicBezTo>
                  <a:cubicBezTo>
                    <a:pt x="35" y="100"/>
                    <a:pt x="40" y="97"/>
                    <a:pt x="46" y="96"/>
                  </a:cubicBezTo>
                  <a:cubicBezTo>
                    <a:pt x="52" y="95"/>
                    <a:pt x="57" y="96"/>
                    <a:pt x="63" y="97"/>
                  </a:cubicBezTo>
                  <a:cubicBezTo>
                    <a:pt x="63" y="98"/>
                    <a:pt x="64" y="100"/>
                    <a:pt x="65" y="101"/>
                  </a:cubicBezTo>
                  <a:cubicBezTo>
                    <a:pt x="66" y="102"/>
                    <a:pt x="67" y="103"/>
                    <a:pt x="68" y="103"/>
                  </a:cubicBezTo>
                  <a:lnTo>
                    <a:pt x="68" y="104"/>
                  </a:lnTo>
                  <a:close/>
                  <a:moveTo>
                    <a:pt x="103" y="102"/>
                  </a:moveTo>
                  <a:cubicBezTo>
                    <a:pt x="113" y="102"/>
                    <a:pt x="124" y="104"/>
                    <a:pt x="130" y="112"/>
                  </a:cubicBezTo>
                  <a:cubicBezTo>
                    <a:pt x="131" y="114"/>
                    <a:pt x="133" y="117"/>
                    <a:pt x="133" y="119"/>
                  </a:cubicBezTo>
                  <a:cubicBezTo>
                    <a:pt x="133" y="121"/>
                    <a:pt x="132" y="124"/>
                    <a:pt x="130" y="125"/>
                  </a:cubicBezTo>
                  <a:cubicBezTo>
                    <a:pt x="128" y="127"/>
                    <a:pt x="125" y="127"/>
                    <a:pt x="123" y="128"/>
                  </a:cubicBezTo>
                  <a:cubicBezTo>
                    <a:pt x="120" y="131"/>
                    <a:pt x="119" y="136"/>
                    <a:pt x="115" y="139"/>
                  </a:cubicBezTo>
                  <a:cubicBezTo>
                    <a:pt x="112" y="141"/>
                    <a:pt x="109" y="141"/>
                    <a:pt x="106" y="139"/>
                  </a:cubicBezTo>
                  <a:cubicBezTo>
                    <a:pt x="101" y="136"/>
                    <a:pt x="98" y="130"/>
                    <a:pt x="96" y="124"/>
                  </a:cubicBezTo>
                  <a:cubicBezTo>
                    <a:pt x="95" y="118"/>
                    <a:pt x="95" y="112"/>
                    <a:pt x="97" y="107"/>
                  </a:cubicBezTo>
                  <a:cubicBezTo>
                    <a:pt x="98" y="106"/>
                    <a:pt x="99" y="105"/>
                    <a:pt x="100" y="104"/>
                  </a:cubicBezTo>
                  <a:cubicBezTo>
                    <a:pt x="101" y="104"/>
                    <a:pt x="102" y="103"/>
                    <a:pt x="102" y="102"/>
                  </a:cubicBezTo>
                  <a:lnTo>
                    <a:pt x="103" y="102"/>
                  </a:lnTo>
                  <a:close/>
                  <a:moveTo>
                    <a:pt x="137" y="54"/>
                  </a:moveTo>
                  <a:cubicBezTo>
                    <a:pt x="139" y="57"/>
                    <a:pt x="139" y="60"/>
                    <a:pt x="137" y="63"/>
                  </a:cubicBezTo>
                  <a:cubicBezTo>
                    <a:pt x="134" y="69"/>
                    <a:pt x="128" y="72"/>
                    <a:pt x="122" y="73"/>
                  </a:cubicBezTo>
                  <a:cubicBezTo>
                    <a:pt x="117" y="75"/>
                    <a:pt x="111" y="74"/>
                    <a:pt x="106" y="73"/>
                  </a:cubicBezTo>
                  <a:cubicBezTo>
                    <a:pt x="105" y="72"/>
                    <a:pt x="104" y="70"/>
                    <a:pt x="103" y="69"/>
                  </a:cubicBezTo>
                  <a:cubicBezTo>
                    <a:pt x="102" y="68"/>
                    <a:pt x="101" y="67"/>
                    <a:pt x="100" y="66"/>
                  </a:cubicBezTo>
                  <a:cubicBezTo>
                    <a:pt x="100" y="56"/>
                    <a:pt x="102" y="45"/>
                    <a:pt x="110" y="39"/>
                  </a:cubicBezTo>
                  <a:cubicBezTo>
                    <a:pt x="112" y="38"/>
                    <a:pt x="114" y="36"/>
                    <a:pt x="117" y="36"/>
                  </a:cubicBezTo>
                  <a:cubicBezTo>
                    <a:pt x="119" y="36"/>
                    <a:pt x="122" y="37"/>
                    <a:pt x="123" y="39"/>
                  </a:cubicBezTo>
                  <a:cubicBezTo>
                    <a:pt x="125" y="41"/>
                    <a:pt x="125" y="44"/>
                    <a:pt x="126" y="46"/>
                  </a:cubicBezTo>
                  <a:cubicBezTo>
                    <a:pt x="129" y="50"/>
                    <a:pt x="134" y="50"/>
                    <a:pt x="137" y="5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3" name="Freeform 293"/>
            <p:cNvSpPr>
              <a:spLocks/>
            </p:cNvSpPr>
            <p:nvPr/>
          </p:nvSpPr>
          <p:spPr bwMode="auto">
            <a:xfrm>
              <a:off x="9967913" y="2033588"/>
              <a:ext cx="41275" cy="85725"/>
            </a:xfrm>
            <a:custGeom>
              <a:avLst/>
              <a:gdLst>
                <a:gd name="T0" fmla="*/ 2 w 11"/>
                <a:gd name="T1" fmla="*/ 21 h 23"/>
                <a:gd name="T2" fmla="*/ 10 w 11"/>
                <a:gd name="T3" fmla="*/ 20 h 23"/>
                <a:gd name="T4" fmla="*/ 11 w 11"/>
                <a:gd name="T5" fmla="*/ 12 h 23"/>
                <a:gd name="T6" fmla="*/ 7 w 11"/>
                <a:gd name="T7" fmla="*/ 0 h 23"/>
                <a:gd name="T8" fmla="*/ 1 w 11"/>
                <a:gd name="T9" fmla="*/ 12 h 23"/>
                <a:gd name="T10" fmla="*/ 2 w 11"/>
                <a:gd name="T1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3">
                  <a:moveTo>
                    <a:pt x="2" y="21"/>
                  </a:moveTo>
                  <a:cubicBezTo>
                    <a:pt x="4" y="23"/>
                    <a:pt x="8" y="22"/>
                    <a:pt x="10" y="20"/>
                  </a:cubicBezTo>
                  <a:cubicBezTo>
                    <a:pt x="11" y="17"/>
                    <a:pt x="11" y="15"/>
                    <a:pt x="11" y="12"/>
                  </a:cubicBezTo>
                  <a:cubicBezTo>
                    <a:pt x="10" y="8"/>
                    <a:pt x="9" y="3"/>
                    <a:pt x="7" y="0"/>
                  </a:cubicBezTo>
                  <a:cubicBezTo>
                    <a:pt x="7" y="0"/>
                    <a:pt x="2" y="7"/>
                    <a:pt x="1" y="12"/>
                  </a:cubicBezTo>
                  <a:cubicBezTo>
                    <a:pt x="0" y="15"/>
                    <a:pt x="0" y="19"/>
                    <a:pt x="2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4" name="Freeform 294"/>
            <p:cNvSpPr>
              <a:spLocks/>
            </p:cNvSpPr>
            <p:nvPr/>
          </p:nvSpPr>
          <p:spPr bwMode="auto">
            <a:xfrm>
              <a:off x="9712326" y="1765300"/>
              <a:ext cx="85725" cy="46038"/>
            </a:xfrm>
            <a:custGeom>
              <a:avLst/>
              <a:gdLst>
                <a:gd name="T0" fmla="*/ 11 w 23"/>
                <a:gd name="T1" fmla="*/ 11 h 12"/>
                <a:gd name="T2" fmla="*/ 23 w 23"/>
                <a:gd name="T3" fmla="*/ 7 h 12"/>
                <a:gd name="T4" fmla="*/ 11 w 23"/>
                <a:gd name="T5" fmla="*/ 1 h 12"/>
                <a:gd name="T6" fmla="*/ 2 w 23"/>
                <a:gd name="T7" fmla="*/ 2 h 12"/>
                <a:gd name="T8" fmla="*/ 4 w 23"/>
                <a:gd name="T9" fmla="*/ 10 h 12"/>
                <a:gd name="T10" fmla="*/ 11 w 23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">
                  <a:moveTo>
                    <a:pt x="11" y="11"/>
                  </a:moveTo>
                  <a:cubicBezTo>
                    <a:pt x="15" y="11"/>
                    <a:pt x="19" y="9"/>
                    <a:pt x="23" y="7"/>
                  </a:cubicBezTo>
                  <a:cubicBezTo>
                    <a:pt x="23" y="7"/>
                    <a:pt x="16" y="2"/>
                    <a:pt x="11" y="1"/>
                  </a:cubicBez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1" y="8"/>
                    <a:pt x="4" y="10"/>
                  </a:cubicBezTo>
                  <a:cubicBezTo>
                    <a:pt x="6" y="12"/>
                    <a:pt x="8" y="12"/>
                    <a:pt x="11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5" name="Freeform 295"/>
            <p:cNvSpPr>
              <a:spLocks noEditPoints="1"/>
            </p:cNvSpPr>
            <p:nvPr/>
          </p:nvSpPr>
          <p:spPr bwMode="auto">
            <a:xfrm>
              <a:off x="7070726" y="512763"/>
              <a:ext cx="406400" cy="425450"/>
            </a:xfrm>
            <a:custGeom>
              <a:avLst/>
              <a:gdLst>
                <a:gd name="T0" fmla="*/ 88 w 108"/>
                <a:gd name="T1" fmla="*/ 44 h 113"/>
                <a:gd name="T2" fmla="*/ 94 w 108"/>
                <a:gd name="T3" fmla="*/ 26 h 113"/>
                <a:gd name="T4" fmla="*/ 69 w 108"/>
                <a:gd name="T5" fmla="*/ 23 h 113"/>
                <a:gd name="T6" fmla="*/ 62 w 108"/>
                <a:gd name="T7" fmla="*/ 3 h 113"/>
                <a:gd name="T8" fmla="*/ 42 w 108"/>
                <a:gd name="T9" fmla="*/ 20 h 113"/>
                <a:gd name="T10" fmla="*/ 27 w 108"/>
                <a:gd name="T11" fmla="*/ 13 h 113"/>
                <a:gd name="T12" fmla="*/ 21 w 108"/>
                <a:gd name="T13" fmla="*/ 40 h 113"/>
                <a:gd name="T14" fmla="*/ 4 w 108"/>
                <a:gd name="T15" fmla="*/ 45 h 113"/>
                <a:gd name="T16" fmla="*/ 19 w 108"/>
                <a:gd name="T17" fmla="*/ 68 h 113"/>
                <a:gd name="T18" fmla="*/ 10 w 108"/>
                <a:gd name="T19" fmla="*/ 85 h 113"/>
                <a:gd name="T20" fmla="*/ 40 w 108"/>
                <a:gd name="T21" fmla="*/ 87 h 113"/>
                <a:gd name="T22" fmla="*/ 40 w 108"/>
                <a:gd name="T23" fmla="*/ 99 h 113"/>
                <a:gd name="T24" fmla="*/ 63 w 108"/>
                <a:gd name="T25" fmla="*/ 106 h 113"/>
                <a:gd name="T26" fmla="*/ 73 w 108"/>
                <a:gd name="T27" fmla="*/ 96 h 113"/>
                <a:gd name="T28" fmla="*/ 94 w 108"/>
                <a:gd name="T29" fmla="*/ 84 h 113"/>
                <a:gd name="T30" fmla="*/ 94 w 108"/>
                <a:gd name="T31" fmla="*/ 72 h 113"/>
                <a:gd name="T32" fmla="*/ 101 w 108"/>
                <a:gd name="T33" fmla="*/ 48 h 113"/>
                <a:gd name="T34" fmla="*/ 53 w 108"/>
                <a:gd name="T35" fmla="*/ 68 h 113"/>
                <a:gd name="T36" fmla="*/ 45 w 108"/>
                <a:gd name="T37" fmla="*/ 62 h 113"/>
                <a:gd name="T38" fmla="*/ 53 w 108"/>
                <a:gd name="T39" fmla="*/ 49 h 113"/>
                <a:gd name="T40" fmla="*/ 79 w 108"/>
                <a:gd name="T41" fmla="*/ 29 h 113"/>
                <a:gd name="T42" fmla="*/ 80 w 108"/>
                <a:gd name="T43" fmla="*/ 38 h 113"/>
                <a:gd name="T44" fmla="*/ 65 w 108"/>
                <a:gd name="T45" fmla="*/ 51 h 113"/>
                <a:gd name="T46" fmla="*/ 68 w 108"/>
                <a:gd name="T47" fmla="*/ 38 h 113"/>
                <a:gd name="T48" fmla="*/ 52 w 108"/>
                <a:gd name="T49" fmla="*/ 17 h 113"/>
                <a:gd name="T50" fmla="*/ 60 w 108"/>
                <a:gd name="T51" fmla="*/ 22 h 113"/>
                <a:gd name="T52" fmla="*/ 58 w 108"/>
                <a:gd name="T53" fmla="*/ 42 h 113"/>
                <a:gd name="T54" fmla="*/ 53 w 108"/>
                <a:gd name="T55" fmla="*/ 44 h 113"/>
                <a:gd name="T56" fmla="*/ 55 w 108"/>
                <a:gd name="T57" fmla="*/ 45 h 113"/>
                <a:gd name="T58" fmla="*/ 51 w 108"/>
                <a:gd name="T59" fmla="*/ 45 h 113"/>
                <a:gd name="T60" fmla="*/ 53 w 108"/>
                <a:gd name="T61" fmla="*/ 44 h 113"/>
                <a:gd name="T62" fmla="*/ 52 w 108"/>
                <a:gd name="T63" fmla="*/ 17 h 113"/>
                <a:gd name="T64" fmla="*/ 37 w 108"/>
                <a:gd name="T65" fmla="*/ 29 h 113"/>
                <a:gd name="T66" fmla="*/ 47 w 108"/>
                <a:gd name="T67" fmla="*/ 46 h 113"/>
                <a:gd name="T68" fmla="*/ 43 w 108"/>
                <a:gd name="T69" fmla="*/ 49 h 113"/>
                <a:gd name="T70" fmla="*/ 41 w 108"/>
                <a:gd name="T71" fmla="*/ 47 h 113"/>
                <a:gd name="T72" fmla="*/ 27 w 108"/>
                <a:gd name="T73" fmla="*/ 30 h 113"/>
                <a:gd name="T74" fmla="*/ 13 w 108"/>
                <a:gd name="T75" fmla="*/ 51 h 113"/>
                <a:gd name="T76" fmla="*/ 32 w 108"/>
                <a:gd name="T77" fmla="*/ 51 h 113"/>
                <a:gd name="T78" fmla="*/ 40 w 108"/>
                <a:gd name="T79" fmla="*/ 58 h 113"/>
                <a:gd name="T80" fmla="*/ 37 w 108"/>
                <a:gd name="T81" fmla="*/ 59 h 113"/>
                <a:gd name="T82" fmla="*/ 16 w 108"/>
                <a:gd name="T83" fmla="*/ 56 h 113"/>
                <a:gd name="T84" fmla="*/ 37 w 108"/>
                <a:gd name="T85" fmla="*/ 76 h 113"/>
                <a:gd name="T86" fmla="*/ 20 w 108"/>
                <a:gd name="T87" fmla="*/ 82 h 113"/>
                <a:gd name="T88" fmla="*/ 34 w 108"/>
                <a:gd name="T89" fmla="*/ 68 h 113"/>
                <a:gd name="T90" fmla="*/ 44 w 108"/>
                <a:gd name="T91" fmla="*/ 69 h 113"/>
                <a:gd name="T92" fmla="*/ 56 w 108"/>
                <a:gd name="T93" fmla="*/ 97 h 113"/>
                <a:gd name="T94" fmla="*/ 49 w 108"/>
                <a:gd name="T95" fmla="*/ 92 h 113"/>
                <a:gd name="T96" fmla="*/ 51 w 108"/>
                <a:gd name="T97" fmla="*/ 72 h 113"/>
                <a:gd name="T98" fmla="*/ 56 w 108"/>
                <a:gd name="T99" fmla="*/ 72 h 113"/>
                <a:gd name="T100" fmla="*/ 56 w 108"/>
                <a:gd name="T101" fmla="*/ 97 h 113"/>
                <a:gd name="T102" fmla="*/ 74 w 108"/>
                <a:gd name="T103" fmla="*/ 85 h 113"/>
                <a:gd name="T104" fmla="*/ 62 w 108"/>
                <a:gd name="T105" fmla="*/ 69 h 113"/>
                <a:gd name="T106" fmla="*/ 66 w 108"/>
                <a:gd name="T107" fmla="*/ 66 h 113"/>
                <a:gd name="T108" fmla="*/ 68 w 108"/>
                <a:gd name="T109" fmla="*/ 67 h 113"/>
                <a:gd name="T110" fmla="*/ 83 w 108"/>
                <a:gd name="T111" fmla="*/ 83 h 113"/>
                <a:gd name="T112" fmla="*/ 96 w 108"/>
                <a:gd name="T113" fmla="*/ 60 h 113"/>
                <a:gd name="T114" fmla="*/ 76 w 108"/>
                <a:gd name="T115" fmla="*/ 62 h 113"/>
                <a:gd name="T116" fmla="*/ 67 w 108"/>
                <a:gd name="T117" fmla="*/ 59 h 113"/>
                <a:gd name="T118" fmla="*/ 67 w 108"/>
                <a:gd name="T119" fmla="*/ 56 h 113"/>
                <a:gd name="T120" fmla="*/ 71 w 108"/>
                <a:gd name="T121" fmla="*/ 55 h 113"/>
                <a:gd name="T122" fmla="*/ 92 w 108"/>
                <a:gd name="T123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113">
                  <a:moveTo>
                    <a:pt x="101" y="48"/>
                  </a:moveTo>
                  <a:cubicBezTo>
                    <a:pt x="97" y="45"/>
                    <a:pt x="92" y="44"/>
                    <a:pt x="88" y="44"/>
                  </a:cubicBezTo>
                  <a:cubicBezTo>
                    <a:pt x="89" y="42"/>
                    <a:pt x="90" y="41"/>
                    <a:pt x="91" y="40"/>
                  </a:cubicBezTo>
                  <a:cubicBezTo>
                    <a:pt x="94" y="36"/>
                    <a:pt x="96" y="31"/>
                    <a:pt x="94" y="26"/>
                  </a:cubicBezTo>
                  <a:cubicBezTo>
                    <a:pt x="92" y="20"/>
                    <a:pt x="86" y="17"/>
                    <a:pt x="80" y="17"/>
                  </a:cubicBezTo>
                  <a:cubicBezTo>
                    <a:pt x="76" y="18"/>
                    <a:pt x="72" y="20"/>
                    <a:pt x="69" y="23"/>
                  </a:cubicBezTo>
                  <a:cubicBezTo>
                    <a:pt x="69" y="20"/>
                    <a:pt x="69" y="17"/>
                    <a:pt x="69" y="15"/>
                  </a:cubicBezTo>
                  <a:cubicBezTo>
                    <a:pt x="68" y="10"/>
                    <a:pt x="66" y="5"/>
                    <a:pt x="62" y="3"/>
                  </a:cubicBezTo>
                  <a:cubicBezTo>
                    <a:pt x="56" y="0"/>
                    <a:pt x="49" y="3"/>
                    <a:pt x="45" y="8"/>
                  </a:cubicBezTo>
                  <a:cubicBezTo>
                    <a:pt x="43" y="11"/>
                    <a:pt x="42" y="16"/>
                    <a:pt x="42" y="20"/>
                  </a:cubicBezTo>
                  <a:cubicBezTo>
                    <a:pt x="41" y="19"/>
                    <a:pt x="40" y="18"/>
                    <a:pt x="39" y="18"/>
                  </a:cubicBezTo>
                  <a:cubicBezTo>
                    <a:pt x="36" y="14"/>
                    <a:pt x="31" y="12"/>
                    <a:pt x="27" y="13"/>
                  </a:cubicBezTo>
                  <a:cubicBezTo>
                    <a:pt x="21" y="14"/>
                    <a:pt x="17" y="21"/>
                    <a:pt x="17" y="27"/>
                  </a:cubicBezTo>
                  <a:cubicBezTo>
                    <a:pt x="17" y="32"/>
                    <a:pt x="19" y="36"/>
                    <a:pt x="21" y="40"/>
                  </a:cubicBezTo>
                  <a:cubicBezTo>
                    <a:pt x="19" y="40"/>
                    <a:pt x="17" y="39"/>
                    <a:pt x="16" y="39"/>
                  </a:cubicBezTo>
                  <a:cubicBezTo>
                    <a:pt x="11" y="40"/>
                    <a:pt x="6" y="41"/>
                    <a:pt x="4" y="45"/>
                  </a:cubicBezTo>
                  <a:cubicBezTo>
                    <a:pt x="0" y="51"/>
                    <a:pt x="2" y="58"/>
                    <a:pt x="6" y="63"/>
                  </a:cubicBezTo>
                  <a:cubicBezTo>
                    <a:pt x="10" y="66"/>
                    <a:pt x="14" y="68"/>
                    <a:pt x="19" y="68"/>
                  </a:cubicBezTo>
                  <a:cubicBezTo>
                    <a:pt x="17" y="69"/>
                    <a:pt x="16" y="71"/>
                    <a:pt x="15" y="72"/>
                  </a:cubicBezTo>
                  <a:cubicBezTo>
                    <a:pt x="11" y="75"/>
                    <a:pt x="9" y="80"/>
                    <a:pt x="10" y="85"/>
                  </a:cubicBezTo>
                  <a:cubicBezTo>
                    <a:pt x="11" y="91"/>
                    <a:pt x="18" y="95"/>
                    <a:pt x="24" y="95"/>
                  </a:cubicBezTo>
                  <a:cubicBezTo>
                    <a:pt x="30" y="95"/>
                    <a:pt x="36" y="91"/>
                    <a:pt x="40" y="87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90"/>
                    <a:pt x="39" y="95"/>
                    <a:pt x="40" y="99"/>
                  </a:cubicBezTo>
                  <a:cubicBezTo>
                    <a:pt x="41" y="103"/>
                    <a:pt x="43" y="108"/>
                    <a:pt x="47" y="110"/>
                  </a:cubicBezTo>
                  <a:cubicBezTo>
                    <a:pt x="53" y="113"/>
                    <a:pt x="60" y="111"/>
                    <a:pt x="63" y="106"/>
                  </a:cubicBezTo>
                  <a:cubicBezTo>
                    <a:pt x="67" y="102"/>
                    <a:pt x="67" y="96"/>
                    <a:pt x="67" y="91"/>
                  </a:cubicBezTo>
                  <a:cubicBezTo>
                    <a:pt x="69" y="93"/>
                    <a:pt x="71" y="95"/>
                    <a:pt x="73" y="96"/>
                  </a:cubicBezTo>
                  <a:cubicBezTo>
                    <a:pt x="76" y="99"/>
                    <a:pt x="81" y="101"/>
                    <a:pt x="86" y="99"/>
                  </a:cubicBezTo>
                  <a:cubicBezTo>
                    <a:pt x="92" y="97"/>
                    <a:pt x="95" y="90"/>
                    <a:pt x="94" y="84"/>
                  </a:cubicBezTo>
                  <a:cubicBezTo>
                    <a:pt x="94" y="80"/>
                    <a:pt x="91" y="75"/>
                    <a:pt x="88" y="72"/>
                  </a:cubicBezTo>
                  <a:cubicBezTo>
                    <a:pt x="90" y="72"/>
                    <a:pt x="92" y="72"/>
                    <a:pt x="94" y="72"/>
                  </a:cubicBezTo>
                  <a:cubicBezTo>
                    <a:pt x="98" y="71"/>
                    <a:pt x="103" y="69"/>
                    <a:pt x="105" y="64"/>
                  </a:cubicBezTo>
                  <a:cubicBezTo>
                    <a:pt x="108" y="59"/>
                    <a:pt x="106" y="52"/>
                    <a:pt x="101" y="48"/>
                  </a:cubicBezTo>
                  <a:close/>
                  <a:moveTo>
                    <a:pt x="63" y="59"/>
                  </a:moveTo>
                  <a:cubicBezTo>
                    <a:pt x="63" y="64"/>
                    <a:pt x="58" y="68"/>
                    <a:pt x="53" y="68"/>
                  </a:cubicBezTo>
                  <a:cubicBezTo>
                    <a:pt x="50" y="68"/>
                    <a:pt x="46" y="66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4" y="61"/>
                    <a:pt x="44" y="60"/>
                    <a:pt x="44" y="59"/>
                  </a:cubicBezTo>
                  <a:cubicBezTo>
                    <a:pt x="44" y="53"/>
                    <a:pt x="48" y="49"/>
                    <a:pt x="53" y="49"/>
                  </a:cubicBezTo>
                  <a:cubicBezTo>
                    <a:pt x="58" y="49"/>
                    <a:pt x="63" y="53"/>
                    <a:pt x="63" y="59"/>
                  </a:cubicBezTo>
                  <a:close/>
                  <a:moveTo>
                    <a:pt x="79" y="29"/>
                  </a:moveTo>
                  <a:cubicBezTo>
                    <a:pt x="82" y="27"/>
                    <a:pt x="85" y="27"/>
                    <a:pt x="85" y="30"/>
                  </a:cubicBezTo>
                  <a:cubicBezTo>
                    <a:pt x="85" y="32"/>
                    <a:pt x="83" y="35"/>
                    <a:pt x="80" y="38"/>
                  </a:cubicBezTo>
                  <a:cubicBezTo>
                    <a:pt x="78" y="41"/>
                    <a:pt x="75" y="43"/>
                    <a:pt x="72" y="45"/>
                  </a:cubicBezTo>
                  <a:cubicBezTo>
                    <a:pt x="70" y="48"/>
                    <a:pt x="67" y="49"/>
                    <a:pt x="65" y="51"/>
                  </a:cubicBezTo>
                  <a:cubicBezTo>
                    <a:pt x="64" y="50"/>
                    <a:pt x="63" y="48"/>
                    <a:pt x="62" y="47"/>
                  </a:cubicBezTo>
                  <a:cubicBezTo>
                    <a:pt x="64" y="44"/>
                    <a:pt x="66" y="41"/>
                    <a:pt x="68" y="38"/>
                  </a:cubicBezTo>
                  <a:cubicBezTo>
                    <a:pt x="71" y="34"/>
                    <a:pt x="75" y="31"/>
                    <a:pt x="79" y="29"/>
                  </a:cubicBezTo>
                  <a:close/>
                  <a:moveTo>
                    <a:pt x="52" y="17"/>
                  </a:moveTo>
                  <a:cubicBezTo>
                    <a:pt x="54" y="13"/>
                    <a:pt x="56" y="11"/>
                    <a:pt x="58" y="13"/>
                  </a:cubicBezTo>
                  <a:cubicBezTo>
                    <a:pt x="59" y="15"/>
                    <a:pt x="60" y="18"/>
                    <a:pt x="60" y="22"/>
                  </a:cubicBezTo>
                  <a:cubicBezTo>
                    <a:pt x="60" y="26"/>
                    <a:pt x="60" y="29"/>
                    <a:pt x="60" y="33"/>
                  </a:cubicBezTo>
                  <a:cubicBezTo>
                    <a:pt x="59" y="36"/>
                    <a:pt x="59" y="39"/>
                    <a:pt x="58" y="42"/>
                  </a:cubicBezTo>
                  <a:cubicBezTo>
                    <a:pt x="58" y="43"/>
                    <a:pt x="58" y="43"/>
                    <a:pt x="58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4" y="44"/>
                    <a:pt x="53" y="44"/>
                  </a:cubicBezTo>
                  <a:cubicBezTo>
                    <a:pt x="52" y="44"/>
                    <a:pt x="52" y="45"/>
                    <a:pt x="51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39"/>
                    <a:pt x="52" y="35"/>
                    <a:pt x="51" y="31"/>
                  </a:cubicBezTo>
                  <a:cubicBezTo>
                    <a:pt x="51" y="26"/>
                    <a:pt x="51" y="21"/>
                    <a:pt x="52" y="17"/>
                  </a:cubicBezTo>
                  <a:close/>
                  <a:moveTo>
                    <a:pt x="29" y="23"/>
                  </a:moveTo>
                  <a:cubicBezTo>
                    <a:pt x="31" y="24"/>
                    <a:pt x="34" y="26"/>
                    <a:pt x="37" y="29"/>
                  </a:cubicBezTo>
                  <a:cubicBezTo>
                    <a:pt x="39" y="32"/>
                    <a:pt x="41" y="35"/>
                    <a:pt x="43" y="38"/>
                  </a:cubicBezTo>
                  <a:cubicBezTo>
                    <a:pt x="44" y="40"/>
                    <a:pt x="46" y="43"/>
                    <a:pt x="47" y="46"/>
                  </a:cubicBezTo>
                  <a:cubicBezTo>
                    <a:pt x="46" y="47"/>
                    <a:pt x="44" y="48"/>
                    <a:pt x="43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2" y="48"/>
                    <a:pt x="42" y="47"/>
                    <a:pt x="41" y="47"/>
                  </a:cubicBezTo>
                  <a:cubicBezTo>
                    <a:pt x="39" y="45"/>
                    <a:pt x="37" y="43"/>
                    <a:pt x="35" y="41"/>
                  </a:cubicBezTo>
                  <a:cubicBezTo>
                    <a:pt x="32" y="38"/>
                    <a:pt x="29" y="33"/>
                    <a:pt x="27" y="30"/>
                  </a:cubicBezTo>
                  <a:cubicBezTo>
                    <a:pt x="26" y="26"/>
                    <a:pt x="27" y="23"/>
                    <a:pt x="29" y="23"/>
                  </a:cubicBezTo>
                  <a:close/>
                  <a:moveTo>
                    <a:pt x="13" y="51"/>
                  </a:moveTo>
                  <a:cubicBezTo>
                    <a:pt x="14" y="49"/>
                    <a:pt x="18" y="49"/>
                    <a:pt x="22" y="49"/>
                  </a:cubicBezTo>
                  <a:cubicBezTo>
                    <a:pt x="25" y="49"/>
                    <a:pt x="29" y="50"/>
                    <a:pt x="32" y="51"/>
                  </a:cubicBezTo>
                  <a:cubicBezTo>
                    <a:pt x="35" y="52"/>
                    <a:pt x="38" y="53"/>
                    <a:pt x="41" y="53"/>
                  </a:cubicBezTo>
                  <a:cubicBezTo>
                    <a:pt x="40" y="55"/>
                    <a:pt x="40" y="56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58"/>
                    <a:pt x="38" y="59"/>
                    <a:pt x="37" y="59"/>
                  </a:cubicBezTo>
                  <a:cubicBezTo>
                    <a:pt x="34" y="59"/>
                    <a:pt x="31" y="59"/>
                    <a:pt x="29" y="59"/>
                  </a:cubicBezTo>
                  <a:cubicBezTo>
                    <a:pt x="24" y="59"/>
                    <a:pt x="19" y="58"/>
                    <a:pt x="16" y="56"/>
                  </a:cubicBezTo>
                  <a:cubicBezTo>
                    <a:pt x="12" y="55"/>
                    <a:pt x="10" y="52"/>
                    <a:pt x="13" y="51"/>
                  </a:cubicBezTo>
                  <a:close/>
                  <a:moveTo>
                    <a:pt x="37" y="76"/>
                  </a:moveTo>
                  <a:cubicBezTo>
                    <a:pt x="34" y="79"/>
                    <a:pt x="30" y="83"/>
                    <a:pt x="26" y="84"/>
                  </a:cubicBezTo>
                  <a:cubicBezTo>
                    <a:pt x="23" y="85"/>
                    <a:pt x="20" y="85"/>
                    <a:pt x="20" y="82"/>
                  </a:cubicBezTo>
                  <a:cubicBezTo>
                    <a:pt x="21" y="80"/>
                    <a:pt x="23" y="77"/>
                    <a:pt x="26" y="74"/>
                  </a:cubicBezTo>
                  <a:cubicBezTo>
                    <a:pt x="28" y="72"/>
                    <a:pt x="31" y="70"/>
                    <a:pt x="34" y="68"/>
                  </a:cubicBezTo>
                  <a:cubicBezTo>
                    <a:pt x="36" y="67"/>
                    <a:pt x="38" y="65"/>
                    <a:pt x="41" y="64"/>
                  </a:cubicBezTo>
                  <a:cubicBezTo>
                    <a:pt x="41" y="66"/>
                    <a:pt x="43" y="67"/>
                    <a:pt x="44" y="69"/>
                  </a:cubicBezTo>
                  <a:cubicBezTo>
                    <a:pt x="42" y="71"/>
                    <a:pt x="40" y="74"/>
                    <a:pt x="37" y="76"/>
                  </a:cubicBezTo>
                  <a:close/>
                  <a:moveTo>
                    <a:pt x="56" y="97"/>
                  </a:moveTo>
                  <a:cubicBezTo>
                    <a:pt x="55" y="101"/>
                    <a:pt x="53" y="103"/>
                    <a:pt x="51" y="101"/>
                  </a:cubicBezTo>
                  <a:cubicBezTo>
                    <a:pt x="50" y="99"/>
                    <a:pt x="49" y="95"/>
                    <a:pt x="49" y="92"/>
                  </a:cubicBezTo>
                  <a:cubicBezTo>
                    <a:pt x="49" y="88"/>
                    <a:pt x="49" y="84"/>
                    <a:pt x="49" y="81"/>
                  </a:cubicBezTo>
                  <a:cubicBezTo>
                    <a:pt x="50" y="78"/>
                    <a:pt x="50" y="75"/>
                    <a:pt x="51" y="72"/>
                  </a:cubicBezTo>
                  <a:cubicBezTo>
                    <a:pt x="51" y="72"/>
                    <a:pt x="52" y="73"/>
                    <a:pt x="53" y="73"/>
                  </a:cubicBezTo>
                  <a:cubicBezTo>
                    <a:pt x="54" y="73"/>
                    <a:pt x="55" y="72"/>
                    <a:pt x="56" y="72"/>
                  </a:cubicBezTo>
                  <a:cubicBezTo>
                    <a:pt x="57" y="76"/>
                    <a:pt x="57" y="79"/>
                    <a:pt x="58" y="83"/>
                  </a:cubicBezTo>
                  <a:cubicBezTo>
                    <a:pt x="58" y="88"/>
                    <a:pt x="58" y="93"/>
                    <a:pt x="56" y="97"/>
                  </a:cubicBezTo>
                  <a:close/>
                  <a:moveTo>
                    <a:pt x="82" y="89"/>
                  </a:moveTo>
                  <a:cubicBezTo>
                    <a:pt x="80" y="89"/>
                    <a:pt x="77" y="87"/>
                    <a:pt x="74" y="85"/>
                  </a:cubicBezTo>
                  <a:cubicBezTo>
                    <a:pt x="71" y="82"/>
                    <a:pt x="69" y="79"/>
                    <a:pt x="67" y="77"/>
                  </a:cubicBezTo>
                  <a:cubicBezTo>
                    <a:pt x="65" y="74"/>
                    <a:pt x="64" y="72"/>
                    <a:pt x="62" y="69"/>
                  </a:cubicBezTo>
                  <a:cubicBezTo>
                    <a:pt x="63" y="68"/>
                    <a:pt x="64" y="67"/>
                    <a:pt x="65" y="65"/>
                  </a:cubicBezTo>
                  <a:cubicBezTo>
                    <a:pt x="65" y="66"/>
                    <a:pt x="66" y="66"/>
                    <a:pt x="66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7" y="67"/>
                    <a:pt x="67" y="67"/>
                    <a:pt x="68" y="67"/>
                  </a:cubicBezTo>
                  <a:cubicBezTo>
                    <a:pt x="70" y="69"/>
                    <a:pt x="72" y="70"/>
                    <a:pt x="75" y="72"/>
                  </a:cubicBezTo>
                  <a:cubicBezTo>
                    <a:pt x="78" y="76"/>
                    <a:pt x="81" y="79"/>
                    <a:pt x="83" y="83"/>
                  </a:cubicBezTo>
                  <a:cubicBezTo>
                    <a:pt x="85" y="87"/>
                    <a:pt x="85" y="90"/>
                    <a:pt x="82" y="89"/>
                  </a:cubicBezTo>
                  <a:close/>
                  <a:moveTo>
                    <a:pt x="96" y="60"/>
                  </a:moveTo>
                  <a:cubicBezTo>
                    <a:pt x="94" y="62"/>
                    <a:pt x="90" y="63"/>
                    <a:pt x="87" y="63"/>
                  </a:cubicBezTo>
                  <a:cubicBezTo>
                    <a:pt x="83" y="63"/>
                    <a:pt x="80" y="63"/>
                    <a:pt x="76" y="62"/>
                  </a:cubicBezTo>
                  <a:cubicBezTo>
                    <a:pt x="73" y="62"/>
                    <a:pt x="70" y="61"/>
                    <a:pt x="67" y="61"/>
                  </a:cubicBezTo>
                  <a:cubicBezTo>
                    <a:pt x="67" y="60"/>
                    <a:pt x="67" y="59"/>
                    <a:pt x="67" y="59"/>
                  </a:cubicBezTo>
                  <a:cubicBezTo>
                    <a:pt x="67" y="58"/>
                    <a:pt x="67" y="57"/>
                    <a:pt x="67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9" y="56"/>
                    <a:pt x="70" y="55"/>
                    <a:pt x="71" y="55"/>
                  </a:cubicBezTo>
                  <a:cubicBezTo>
                    <a:pt x="73" y="54"/>
                    <a:pt x="76" y="54"/>
                    <a:pt x="79" y="54"/>
                  </a:cubicBezTo>
                  <a:cubicBezTo>
                    <a:pt x="83" y="53"/>
                    <a:pt x="88" y="54"/>
                    <a:pt x="92" y="55"/>
                  </a:cubicBezTo>
                  <a:cubicBezTo>
                    <a:pt x="96" y="56"/>
                    <a:pt x="98" y="59"/>
                    <a:pt x="96" y="6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6" name="Freeform 296"/>
            <p:cNvSpPr>
              <a:spLocks noEditPoints="1"/>
            </p:cNvSpPr>
            <p:nvPr/>
          </p:nvSpPr>
          <p:spPr bwMode="auto">
            <a:xfrm>
              <a:off x="10691813" y="2352675"/>
              <a:ext cx="544513" cy="512763"/>
            </a:xfrm>
            <a:custGeom>
              <a:avLst/>
              <a:gdLst>
                <a:gd name="T0" fmla="*/ 118 w 145"/>
                <a:gd name="T1" fmla="*/ 52 h 136"/>
                <a:gd name="T2" fmla="*/ 127 w 145"/>
                <a:gd name="T3" fmla="*/ 31 h 136"/>
                <a:gd name="T4" fmla="*/ 93 w 145"/>
                <a:gd name="T5" fmla="*/ 27 h 136"/>
                <a:gd name="T6" fmla="*/ 83 w 145"/>
                <a:gd name="T7" fmla="*/ 4 h 136"/>
                <a:gd name="T8" fmla="*/ 56 w 145"/>
                <a:gd name="T9" fmla="*/ 25 h 136"/>
                <a:gd name="T10" fmla="*/ 36 w 145"/>
                <a:gd name="T11" fmla="*/ 16 h 136"/>
                <a:gd name="T12" fmla="*/ 29 w 145"/>
                <a:gd name="T13" fmla="*/ 48 h 136"/>
                <a:gd name="T14" fmla="*/ 5 w 145"/>
                <a:gd name="T15" fmla="*/ 55 h 136"/>
                <a:gd name="T16" fmla="*/ 25 w 145"/>
                <a:gd name="T17" fmla="*/ 82 h 136"/>
                <a:gd name="T18" fmla="*/ 14 w 145"/>
                <a:gd name="T19" fmla="*/ 102 h 136"/>
                <a:gd name="T20" fmla="*/ 53 w 145"/>
                <a:gd name="T21" fmla="*/ 104 h 136"/>
                <a:gd name="T22" fmla="*/ 54 w 145"/>
                <a:gd name="T23" fmla="*/ 119 h 136"/>
                <a:gd name="T24" fmla="*/ 85 w 145"/>
                <a:gd name="T25" fmla="*/ 127 h 136"/>
                <a:gd name="T26" fmla="*/ 98 w 145"/>
                <a:gd name="T27" fmla="*/ 116 h 136"/>
                <a:gd name="T28" fmla="*/ 126 w 145"/>
                <a:gd name="T29" fmla="*/ 101 h 136"/>
                <a:gd name="T30" fmla="*/ 126 w 145"/>
                <a:gd name="T31" fmla="*/ 86 h 136"/>
                <a:gd name="T32" fmla="*/ 135 w 145"/>
                <a:gd name="T33" fmla="*/ 57 h 136"/>
                <a:gd name="T34" fmla="*/ 72 w 145"/>
                <a:gd name="T35" fmla="*/ 82 h 136"/>
                <a:gd name="T36" fmla="*/ 60 w 145"/>
                <a:gd name="T37" fmla="*/ 74 h 136"/>
                <a:gd name="T38" fmla="*/ 72 w 145"/>
                <a:gd name="T39" fmla="*/ 59 h 136"/>
                <a:gd name="T40" fmla="*/ 105 w 145"/>
                <a:gd name="T41" fmla="*/ 35 h 136"/>
                <a:gd name="T42" fmla="*/ 108 w 145"/>
                <a:gd name="T43" fmla="*/ 46 h 136"/>
                <a:gd name="T44" fmla="*/ 87 w 145"/>
                <a:gd name="T45" fmla="*/ 62 h 136"/>
                <a:gd name="T46" fmla="*/ 92 w 145"/>
                <a:gd name="T47" fmla="*/ 45 h 136"/>
                <a:gd name="T48" fmla="*/ 70 w 145"/>
                <a:gd name="T49" fmla="*/ 20 h 136"/>
                <a:gd name="T50" fmla="*/ 81 w 145"/>
                <a:gd name="T51" fmla="*/ 27 h 136"/>
                <a:gd name="T52" fmla="*/ 78 w 145"/>
                <a:gd name="T53" fmla="*/ 51 h 136"/>
                <a:gd name="T54" fmla="*/ 71 w 145"/>
                <a:gd name="T55" fmla="*/ 52 h 136"/>
                <a:gd name="T56" fmla="*/ 74 w 145"/>
                <a:gd name="T57" fmla="*/ 54 h 136"/>
                <a:gd name="T58" fmla="*/ 68 w 145"/>
                <a:gd name="T59" fmla="*/ 54 h 136"/>
                <a:gd name="T60" fmla="*/ 71 w 145"/>
                <a:gd name="T61" fmla="*/ 52 h 136"/>
                <a:gd name="T62" fmla="*/ 70 w 145"/>
                <a:gd name="T63" fmla="*/ 20 h 136"/>
                <a:gd name="T64" fmla="*/ 49 w 145"/>
                <a:gd name="T65" fmla="*/ 35 h 136"/>
                <a:gd name="T66" fmla="*/ 64 w 145"/>
                <a:gd name="T67" fmla="*/ 55 h 136"/>
                <a:gd name="T68" fmla="*/ 57 w 145"/>
                <a:gd name="T69" fmla="*/ 58 h 136"/>
                <a:gd name="T70" fmla="*/ 55 w 145"/>
                <a:gd name="T71" fmla="*/ 57 h 136"/>
                <a:gd name="T72" fmla="*/ 37 w 145"/>
                <a:gd name="T73" fmla="*/ 36 h 136"/>
                <a:gd name="T74" fmla="*/ 17 w 145"/>
                <a:gd name="T75" fmla="*/ 61 h 136"/>
                <a:gd name="T76" fmla="*/ 43 w 145"/>
                <a:gd name="T77" fmla="*/ 61 h 136"/>
                <a:gd name="T78" fmla="*/ 53 w 145"/>
                <a:gd name="T79" fmla="*/ 70 h 136"/>
                <a:gd name="T80" fmla="*/ 49 w 145"/>
                <a:gd name="T81" fmla="*/ 71 h 136"/>
                <a:gd name="T82" fmla="*/ 21 w 145"/>
                <a:gd name="T83" fmla="*/ 68 h 136"/>
                <a:gd name="T84" fmla="*/ 50 w 145"/>
                <a:gd name="T85" fmla="*/ 92 h 136"/>
                <a:gd name="T86" fmla="*/ 27 w 145"/>
                <a:gd name="T87" fmla="*/ 99 h 136"/>
                <a:gd name="T88" fmla="*/ 46 w 145"/>
                <a:gd name="T89" fmla="*/ 82 h 136"/>
                <a:gd name="T90" fmla="*/ 59 w 145"/>
                <a:gd name="T91" fmla="*/ 83 h 136"/>
                <a:gd name="T92" fmla="*/ 76 w 145"/>
                <a:gd name="T93" fmla="*/ 117 h 136"/>
                <a:gd name="T94" fmla="*/ 65 w 145"/>
                <a:gd name="T95" fmla="*/ 110 h 136"/>
                <a:gd name="T96" fmla="*/ 68 w 145"/>
                <a:gd name="T97" fmla="*/ 87 h 136"/>
                <a:gd name="T98" fmla="*/ 75 w 145"/>
                <a:gd name="T99" fmla="*/ 87 h 136"/>
                <a:gd name="T100" fmla="*/ 76 w 145"/>
                <a:gd name="T101" fmla="*/ 117 h 136"/>
                <a:gd name="T102" fmla="*/ 99 w 145"/>
                <a:gd name="T103" fmla="*/ 102 h 136"/>
                <a:gd name="T104" fmla="*/ 83 w 145"/>
                <a:gd name="T105" fmla="*/ 84 h 136"/>
                <a:gd name="T106" fmla="*/ 89 w 145"/>
                <a:gd name="T107" fmla="*/ 79 h 136"/>
                <a:gd name="T108" fmla="*/ 91 w 145"/>
                <a:gd name="T109" fmla="*/ 81 h 136"/>
                <a:gd name="T110" fmla="*/ 112 w 145"/>
                <a:gd name="T111" fmla="*/ 100 h 136"/>
                <a:gd name="T112" fmla="*/ 128 w 145"/>
                <a:gd name="T113" fmla="*/ 73 h 136"/>
                <a:gd name="T114" fmla="*/ 103 w 145"/>
                <a:gd name="T115" fmla="*/ 75 h 136"/>
                <a:gd name="T116" fmla="*/ 90 w 145"/>
                <a:gd name="T117" fmla="*/ 70 h 136"/>
                <a:gd name="T118" fmla="*/ 90 w 145"/>
                <a:gd name="T119" fmla="*/ 67 h 136"/>
                <a:gd name="T120" fmla="*/ 95 w 145"/>
                <a:gd name="T121" fmla="*/ 66 h 136"/>
                <a:gd name="T122" fmla="*/ 124 w 145"/>
                <a:gd name="T123" fmla="*/ 6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5" h="136">
                  <a:moveTo>
                    <a:pt x="135" y="57"/>
                  </a:moveTo>
                  <a:cubicBezTo>
                    <a:pt x="130" y="54"/>
                    <a:pt x="124" y="52"/>
                    <a:pt x="118" y="52"/>
                  </a:cubicBezTo>
                  <a:cubicBezTo>
                    <a:pt x="120" y="51"/>
                    <a:pt x="121" y="49"/>
                    <a:pt x="123" y="48"/>
                  </a:cubicBezTo>
                  <a:cubicBezTo>
                    <a:pt x="127" y="43"/>
                    <a:pt x="129" y="37"/>
                    <a:pt x="127" y="31"/>
                  </a:cubicBezTo>
                  <a:cubicBezTo>
                    <a:pt x="124" y="24"/>
                    <a:pt x="115" y="20"/>
                    <a:pt x="107" y="21"/>
                  </a:cubicBezTo>
                  <a:cubicBezTo>
                    <a:pt x="102" y="22"/>
                    <a:pt x="97" y="24"/>
                    <a:pt x="93" y="27"/>
                  </a:cubicBezTo>
                  <a:cubicBezTo>
                    <a:pt x="93" y="24"/>
                    <a:pt x="93" y="21"/>
                    <a:pt x="92" y="18"/>
                  </a:cubicBezTo>
                  <a:cubicBezTo>
                    <a:pt x="92" y="12"/>
                    <a:pt x="88" y="7"/>
                    <a:pt x="83" y="4"/>
                  </a:cubicBezTo>
                  <a:cubicBezTo>
                    <a:pt x="75" y="0"/>
                    <a:pt x="66" y="3"/>
                    <a:pt x="61" y="9"/>
                  </a:cubicBezTo>
                  <a:cubicBezTo>
                    <a:pt x="57" y="14"/>
                    <a:pt x="56" y="19"/>
                    <a:pt x="56" y="25"/>
                  </a:cubicBezTo>
                  <a:cubicBezTo>
                    <a:pt x="55" y="23"/>
                    <a:pt x="54" y="22"/>
                    <a:pt x="53" y="21"/>
                  </a:cubicBezTo>
                  <a:cubicBezTo>
                    <a:pt x="48" y="17"/>
                    <a:pt x="42" y="15"/>
                    <a:pt x="36" y="16"/>
                  </a:cubicBezTo>
                  <a:cubicBezTo>
                    <a:pt x="28" y="17"/>
                    <a:pt x="22" y="25"/>
                    <a:pt x="22" y="33"/>
                  </a:cubicBezTo>
                  <a:cubicBezTo>
                    <a:pt x="22" y="38"/>
                    <a:pt x="25" y="43"/>
                    <a:pt x="29" y="48"/>
                  </a:cubicBezTo>
                  <a:cubicBezTo>
                    <a:pt x="26" y="48"/>
                    <a:pt x="23" y="47"/>
                    <a:pt x="21" y="47"/>
                  </a:cubicBezTo>
                  <a:cubicBezTo>
                    <a:pt x="15" y="48"/>
                    <a:pt x="8" y="50"/>
                    <a:pt x="5" y="55"/>
                  </a:cubicBezTo>
                  <a:cubicBezTo>
                    <a:pt x="0" y="61"/>
                    <a:pt x="2" y="70"/>
                    <a:pt x="8" y="75"/>
                  </a:cubicBezTo>
                  <a:cubicBezTo>
                    <a:pt x="13" y="79"/>
                    <a:pt x="19" y="81"/>
                    <a:pt x="25" y="82"/>
                  </a:cubicBezTo>
                  <a:cubicBezTo>
                    <a:pt x="23" y="83"/>
                    <a:pt x="21" y="85"/>
                    <a:pt x="19" y="86"/>
                  </a:cubicBezTo>
                  <a:cubicBezTo>
                    <a:pt x="15" y="91"/>
                    <a:pt x="12" y="96"/>
                    <a:pt x="14" y="102"/>
                  </a:cubicBezTo>
                  <a:cubicBezTo>
                    <a:pt x="15" y="110"/>
                    <a:pt x="24" y="115"/>
                    <a:pt x="32" y="114"/>
                  </a:cubicBezTo>
                  <a:cubicBezTo>
                    <a:pt x="40" y="114"/>
                    <a:pt x="48" y="110"/>
                    <a:pt x="53" y="104"/>
                  </a:cubicBezTo>
                  <a:cubicBezTo>
                    <a:pt x="54" y="104"/>
                    <a:pt x="54" y="103"/>
                    <a:pt x="54" y="103"/>
                  </a:cubicBezTo>
                  <a:cubicBezTo>
                    <a:pt x="53" y="108"/>
                    <a:pt x="53" y="114"/>
                    <a:pt x="54" y="119"/>
                  </a:cubicBezTo>
                  <a:cubicBezTo>
                    <a:pt x="54" y="125"/>
                    <a:pt x="58" y="130"/>
                    <a:pt x="63" y="133"/>
                  </a:cubicBezTo>
                  <a:cubicBezTo>
                    <a:pt x="70" y="136"/>
                    <a:pt x="80" y="133"/>
                    <a:pt x="85" y="127"/>
                  </a:cubicBezTo>
                  <a:cubicBezTo>
                    <a:pt x="89" y="122"/>
                    <a:pt x="91" y="116"/>
                    <a:pt x="90" y="109"/>
                  </a:cubicBezTo>
                  <a:cubicBezTo>
                    <a:pt x="92" y="112"/>
                    <a:pt x="95" y="114"/>
                    <a:pt x="98" y="116"/>
                  </a:cubicBezTo>
                  <a:cubicBezTo>
                    <a:pt x="103" y="119"/>
                    <a:pt x="109" y="121"/>
                    <a:pt x="115" y="119"/>
                  </a:cubicBezTo>
                  <a:cubicBezTo>
                    <a:pt x="123" y="117"/>
                    <a:pt x="127" y="109"/>
                    <a:pt x="126" y="101"/>
                  </a:cubicBezTo>
                  <a:cubicBezTo>
                    <a:pt x="126" y="96"/>
                    <a:pt x="122" y="91"/>
                    <a:pt x="118" y="87"/>
                  </a:cubicBezTo>
                  <a:cubicBezTo>
                    <a:pt x="121" y="87"/>
                    <a:pt x="124" y="87"/>
                    <a:pt x="126" y="86"/>
                  </a:cubicBezTo>
                  <a:cubicBezTo>
                    <a:pt x="132" y="86"/>
                    <a:pt x="138" y="83"/>
                    <a:pt x="141" y="78"/>
                  </a:cubicBezTo>
                  <a:cubicBezTo>
                    <a:pt x="145" y="71"/>
                    <a:pt x="142" y="62"/>
                    <a:pt x="135" y="57"/>
                  </a:cubicBezTo>
                  <a:close/>
                  <a:moveTo>
                    <a:pt x="84" y="70"/>
                  </a:moveTo>
                  <a:cubicBezTo>
                    <a:pt x="84" y="77"/>
                    <a:pt x="78" y="82"/>
                    <a:pt x="72" y="82"/>
                  </a:cubicBezTo>
                  <a:cubicBezTo>
                    <a:pt x="67" y="82"/>
                    <a:pt x="62" y="79"/>
                    <a:pt x="60" y="75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3"/>
                    <a:pt x="59" y="72"/>
                    <a:pt x="59" y="70"/>
                  </a:cubicBezTo>
                  <a:cubicBezTo>
                    <a:pt x="59" y="64"/>
                    <a:pt x="65" y="59"/>
                    <a:pt x="72" y="59"/>
                  </a:cubicBezTo>
                  <a:cubicBezTo>
                    <a:pt x="78" y="59"/>
                    <a:pt x="84" y="64"/>
                    <a:pt x="84" y="70"/>
                  </a:cubicBezTo>
                  <a:close/>
                  <a:moveTo>
                    <a:pt x="105" y="35"/>
                  </a:moveTo>
                  <a:cubicBezTo>
                    <a:pt x="110" y="32"/>
                    <a:pt x="114" y="33"/>
                    <a:pt x="114" y="36"/>
                  </a:cubicBezTo>
                  <a:cubicBezTo>
                    <a:pt x="114" y="39"/>
                    <a:pt x="111" y="43"/>
                    <a:pt x="108" y="46"/>
                  </a:cubicBezTo>
                  <a:cubicBezTo>
                    <a:pt x="105" y="49"/>
                    <a:pt x="101" y="52"/>
                    <a:pt x="97" y="55"/>
                  </a:cubicBezTo>
                  <a:cubicBezTo>
                    <a:pt x="94" y="57"/>
                    <a:pt x="91" y="59"/>
                    <a:pt x="87" y="62"/>
                  </a:cubicBezTo>
                  <a:cubicBezTo>
                    <a:pt x="86" y="60"/>
                    <a:pt x="84" y="58"/>
                    <a:pt x="83" y="57"/>
                  </a:cubicBezTo>
                  <a:cubicBezTo>
                    <a:pt x="85" y="53"/>
                    <a:pt x="88" y="49"/>
                    <a:pt x="92" y="45"/>
                  </a:cubicBezTo>
                  <a:cubicBezTo>
                    <a:pt x="96" y="41"/>
                    <a:pt x="101" y="37"/>
                    <a:pt x="105" y="35"/>
                  </a:cubicBezTo>
                  <a:close/>
                  <a:moveTo>
                    <a:pt x="70" y="20"/>
                  </a:moveTo>
                  <a:cubicBezTo>
                    <a:pt x="72" y="15"/>
                    <a:pt x="75" y="13"/>
                    <a:pt x="77" y="16"/>
                  </a:cubicBezTo>
                  <a:cubicBezTo>
                    <a:pt x="79" y="18"/>
                    <a:pt x="80" y="22"/>
                    <a:pt x="81" y="27"/>
                  </a:cubicBezTo>
                  <a:cubicBezTo>
                    <a:pt x="81" y="31"/>
                    <a:pt x="80" y="35"/>
                    <a:pt x="80" y="40"/>
                  </a:cubicBezTo>
                  <a:cubicBezTo>
                    <a:pt x="79" y="44"/>
                    <a:pt x="79" y="47"/>
                    <a:pt x="78" y="51"/>
                  </a:cubicBezTo>
                  <a:cubicBezTo>
                    <a:pt x="78" y="52"/>
                    <a:pt x="78" y="52"/>
                    <a:pt x="77" y="53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4"/>
                    <a:pt x="72" y="53"/>
                    <a:pt x="72" y="53"/>
                  </a:cubicBezTo>
                  <a:cubicBezTo>
                    <a:pt x="70" y="53"/>
                    <a:pt x="69" y="54"/>
                    <a:pt x="68" y="54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0" y="47"/>
                    <a:pt x="69" y="42"/>
                    <a:pt x="69" y="37"/>
                  </a:cubicBezTo>
                  <a:cubicBezTo>
                    <a:pt x="68" y="31"/>
                    <a:pt x="69" y="25"/>
                    <a:pt x="70" y="20"/>
                  </a:cubicBezTo>
                  <a:close/>
                  <a:moveTo>
                    <a:pt x="39" y="28"/>
                  </a:moveTo>
                  <a:cubicBezTo>
                    <a:pt x="42" y="29"/>
                    <a:pt x="46" y="31"/>
                    <a:pt x="49" y="35"/>
                  </a:cubicBezTo>
                  <a:cubicBezTo>
                    <a:pt x="52" y="38"/>
                    <a:pt x="55" y="42"/>
                    <a:pt x="57" y="45"/>
                  </a:cubicBezTo>
                  <a:cubicBezTo>
                    <a:pt x="60" y="49"/>
                    <a:pt x="62" y="52"/>
                    <a:pt x="64" y="55"/>
                  </a:cubicBezTo>
                  <a:cubicBezTo>
                    <a:pt x="61" y="56"/>
                    <a:pt x="60" y="57"/>
                    <a:pt x="58" y="59"/>
                  </a:cubicBezTo>
                  <a:cubicBezTo>
                    <a:pt x="58" y="59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6" y="57"/>
                    <a:pt x="55" y="57"/>
                  </a:cubicBezTo>
                  <a:cubicBezTo>
                    <a:pt x="52" y="54"/>
                    <a:pt x="49" y="52"/>
                    <a:pt x="47" y="49"/>
                  </a:cubicBezTo>
                  <a:cubicBezTo>
                    <a:pt x="43" y="45"/>
                    <a:pt x="39" y="40"/>
                    <a:pt x="37" y="36"/>
                  </a:cubicBezTo>
                  <a:cubicBezTo>
                    <a:pt x="35" y="31"/>
                    <a:pt x="36" y="27"/>
                    <a:pt x="39" y="28"/>
                  </a:cubicBezTo>
                  <a:close/>
                  <a:moveTo>
                    <a:pt x="17" y="61"/>
                  </a:moveTo>
                  <a:cubicBezTo>
                    <a:pt x="19" y="60"/>
                    <a:pt x="24" y="59"/>
                    <a:pt x="29" y="59"/>
                  </a:cubicBezTo>
                  <a:cubicBezTo>
                    <a:pt x="34" y="60"/>
                    <a:pt x="38" y="60"/>
                    <a:pt x="43" y="61"/>
                  </a:cubicBezTo>
                  <a:cubicBezTo>
                    <a:pt x="47" y="62"/>
                    <a:pt x="51" y="63"/>
                    <a:pt x="54" y="64"/>
                  </a:cubicBezTo>
                  <a:cubicBezTo>
                    <a:pt x="54" y="66"/>
                    <a:pt x="53" y="68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2" y="70"/>
                    <a:pt x="50" y="71"/>
                    <a:pt x="49" y="71"/>
                  </a:cubicBezTo>
                  <a:cubicBezTo>
                    <a:pt x="46" y="71"/>
                    <a:pt x="42" y="71"/>
                    <a:pt x="38" y="71"/>
                  </a:cubicBezTo>
                  <a:cubicBezTo>
                    <a:pt x="32" y="71"/>
                    <a:pt x="25" y="70"/>
                    <a:pt x="21" y="68"/>
                  </a:cubicBezTo>
                  <a:cubicBezTo>
                    <a:pt x="16" y="66"/>
                    <a:pt x="14" y="63"/>
                    <a:pt x="17" y="61"/>
                  </a:cubicBezTo>
                  <a:close/>
                  <a:moveTo>
                    <a:pt x="50" y="92"/>
                  </a:moveTo>
                  <a:cubicBezTo>
                    <a:pt x="45" y="96"/>
                    <a:pt x="40" y="99"/>
                    <a:pt x="35" y="101"/>
                  </a:cubicBezTo>
                  <a:cubicBezTo>
                    <a:pt x="30" y="103"/>
                    <a:pt x="26" y="102"/>
                    <a:pt x="27" y="99"/>
                  </a:cubicBezTo>
                  <a:cubicBezTo>
                    <a:pt x="28" y="96"/>
                    <a:pt x="31" y="92"/>
                    <a:pt x="34" y="90"/>
                  </a:cubicBezTo>
                  <a:cubicBezTo>
                    <a:pt x="38" y="87"/>
                    <a:pt x="42" y="84"/>
                    <a:pt x="46" y="82"/>
                  </a:cubicBezTo>
                  <a:cubicBezTo>
                    <a:pt x="49" y="80"/>
                    <a:pt x="52" y="79"/>
                    <a:pt x="55" y="77"/>
                  </a:cubicBezTo>
                  <a:cubicBezTo>
                    <a:pt x="56" y="79"/>
                    <a:pt x="57" y="81"/>
                    <a:pt x="59" y="83"/>
                  </a:cubicBezTo>
                  <a:cubicBezTo>
                    <a:pt x="56" y="86"/>
                    <a:pt x="53" y="89"/>
                    <a:pt x="50" y="92"/>
                  </a:cubicBezTo>
                  <a:close/>
                  <a:moveTo>
                    <a:pt x="76" y="117"/>
                  </a:moveTo>
                  <a:cubicBezTo>
                    <a:pt x="74" y="121"/>
                    <a:pt x="71" y="124"/>
                    <a:pt x="69" y="121"/>
                  </a:cubicBezTo>
                  <a:cubicBezTo>
                    <a:pt x="67" y="119"/>
                    <a:pt x="66" y="115"/>
                    <a:pt x="65" y="110"/>
                  </a:cubicBezTo>
                  <a:cubicBezTo>
                    <a:pt x="65" y="106"/>
                    <a:pt x="66" y="101"/>
                    <a:pt x="66" y="97"/>
                  </a:cubicBezTo>
                  <a:cubicBezTo>
                    <a:pt x="67" y="94"/>
                    <a:pt x="67" y="90"/>
                    <a:pt x="68" y="87"/>
                  </a:cubicBezTo>
                  <a:cubicBezTo>
                    <a:pt x="69" y="87"/>
                    <a:pt x="70" y="88"/>
                    <a:pt x="72" y="88"/>
                  </a:cubicBezTo>
                  <a:cubicBezTo>
                    <a:pt x="73" y="88"/>
                    <a:pt x="74" y="87"/>
                    <a:pt x="75" y="87"/>
                  </a:cubicBezTo>
                  <a:cubicBezTo>
                    <a:pt x="76" y="91"/>
                    <a:pt x="77" y="95"/>
                    <a:pt x="77" y="100"/>
                  </a:cubicBezTo>
                  <a:cubicBezTo>
                    <a:pt x="78" y="106"/>
                    <a:pt x="77" y="112"/>
                    <a:pt x="76" y="117"/>
                  </a:cubicBezTo>
                  <a:close/>
                  <a:moveTo>
                    <a:pt x="110" y="108"/>
                  </a:moveTo>
                  <a:cubicBezTo>
                    <a:pt x="107" y="107"/>
                    <a:pt x="103" y="105"/>
                    <a:pt x="99" y="102"/>
                  </a:cubicBezTo>
                  <a:cubicBezTo>
                    <a:pt x="96" y="99"/>
                    <a:pt x="93" y="96"/>
                    <a:pt x="90" y="92"/>
                  </a:cubicBezTo>
                  <a:cubicBezTo>
                    <a:pt x="88" y="89"/>
                    <a:pt x="85" y="86"/>
                    <a:pt x="83" y="84"/>
                  </a:cubicBezTo>
                  <a:cubicBezTo>
                    <a:pt x="85" y="82"/>
                    <a:pt x="86" y="81"/>
                    <a:pt x="87" y="79"/>
                  </a:cubicBezTo>
                  <a:cubicBezTo>
                    <a:pt x="88" y="79"/>
                    <a:pt x="88" y="79"/>
                    <a:pt x="89" y="79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90" y="81"/>
                    <a:pt x="91" y="81"/>
                  </a:cubicBezTo>
                  <a:cubicBezTo>
                    <a:pt x="94" y="83"/>
                    <a:pt x="97" y="85"/>
                    <a:pt x="100" y="87"/>
                  </a:cubicBezTo>
                  <a:cubicBezTo>
                    <a:pt x="105" y="91"/>
                    <a:pt x="109" y="96"/>
                    <a:pt x="112" y="100"/>
                  </a:cubicBezTo>
                  <a:cubicBezTo>
                    <a:pt x="114" y="104"/>
                    <a:pt x="114" y="108"/>
                    <a:pt x="110" y="108"/>
                  </a:cubicBezTo>
                  <a:close/>
                  <a:moveTo>
                    <a:pt x="128" y="73"/>
                  </a:moveTo>
                  <a:cubicBezTo>
                    <a:pt x="126" y="74"/>
                    <a:pt x="121" y="75"/>
                    <a:pt x="117" y="75"/>
                  </a:cubicBezTo>
                  <a:cubicBezTo>
                    <a:pt x="112" y="76"/>
                    <a:pt x="107" y="75"/>
                    <a:pt x="103" y="75"/>
                  </a:cubicBezTo>
                  <a:cubicBezTo>
                    <a:pt x="98" y="74"/>
                    <a:pt x="94" y="74"/>
                    <a:pt x="89" y="73"/>
                  </a:cubicBezTo>
                  <a:cubicBezTo>
                    <a:pt x="90" y="72"/>
                    <a:pt x="90" y="71"/>
                    <a:pt x="90" y="70"/>
                  </a:cubicBezTo>
                  <a:cubicBezTo>
                    <a:pt x="90" y="69"/>
                    <a:pt x="90" y="68"/>
                    <a:pt x="89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3" y="67"/>
                    <a:pt x="94" y="66"/>
                    <a:pt x="95" y="66"/>
                  </a:cubicBezTo>
                  <a:cubicBezTo>
                    <a:pt x="99" y="65"/>
                    <a:pt x="102" y="65"/>
                    <a:pt x="106" y="65"/>
                  </a:cubicBezTo>
                  <a:cubicBezTo>
                    <a:pt x="112" y="64"/>
                    <a:pt x="119" y="65"/>
                    <a:pt x="124" y="66"/>
                  </a:cubicBezTo>
                  <a:cubicBezTo>
                    <a:pt x="129" y="68"/>
                    <a:pt x="131" y="70"/>
                    <a:pt x="128" y="7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7" name="Freeform 297"/>
            <p:cNvSpPr>
              <a:spLocks/>
            </p:cNvSpPr>
            <p:nvPr/>
          </p:nvSpPr>
          <p:spPr bwMode="auto">
            <a:xfrm>
              <a:off x="8385176" y="1449388"/>
              <a:ext cx="95250" cy="274638"/>
            </a:xfrm>
            <a:custGeom>
              <a:avLst/>
              <a:gdLst>
                <a:gd name="T0" fmla="*/ 2 w 25"/>
                <a:gd name="T1" fmla="*/ 34 h 73"/>
                <a:gd name="T2" fmla="*/ 9 w 25"/>
                <a:gd name="T3" fmla="*/ 1 h 73"/>
                <a:gd name="T4" fmla="*/ 23 w 25"/>
                <a:gd name="T5" fmla="*/ 31 h 73"/>
                <a:gd name="T6" fmla="*/ 18 w 25"/>
                <a:gd name="T7" fmla="*/ 71 h 73"/>
                <a:gd name="T8" fmla="*/ 15 w 25"/>
                <a:gd name="T9" fmla="*/ 71 h 73"/>
                <a:gd name="T10" fmla="*/ 2 w 25"/>
                <a:gd name="T11" fmla="*/ 3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73">
                  <a:moveTo>
                    <a:pt x="2" y="34"/>
                  </a:moveTo>
                  <a:cubicBezTo>
                    <a:pt x="0" y="16"/>
                    <a:pt x="3" y="2"/>
                    <a:pt x="9" y="1"/>
                  </a:cubicBezTo>
                  <a:cubicBezTo>
                    <a:pt x="14" y="0"/>
                    <a:pt x="21" y="14"/>
                    <a:pt x="23" y="31"/>
                  </a:cubicBezTo>
                  <a:cubicBezTo>
                    <a:pt x="25" y="44"/>
                    <a:pt x="20" y="63"/>
                    <a:pt x="18" y="71"/>
                  </a:cubicBezTo>
                  <a:cubicBezTo>
                    <a:pt x="17" y="72"/>
                    <a:pt x="16" y="73"/>
                    <a:pt x="15" y="71"/>
                  </a:cubicBezTo>
                  <a:cubicBezTo>
                    <a:pt x="11" y="64"/>
                    <a:pt x="4" y="47"/>
                    <a:pt x="2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8" name="Freeform 298"/>
            <p:cNvSpPr>
              <a:spLocks/>
            </p:cNvSpPr>
            <p:nvPr/>
          </p:nvSpPr>
          <p:spPr bwMode="auto">
            <a:xfrm>
              <a:off x="8877301" y="633413"/>
              <a:ext cx="79375" cy="269875"/>
            </a:xfrm>
            <a:custGeom>
              <a:avLst/>
              <a:gdLst>
                <a:gd name="T0" fmla="*/ 20 w 21"/>
                <a:gd name="T1" fmla="*/ 40 h 72"/>
                <a:gd name="T2" fmla="*/ 11 w 21"/>
                <a:gd name="T3" fmla="*/ 72 h 72"/>
                <a:gd name="T4" fmla="*/ 0 w 21"/>
                <a:gd name="T5" fmla="*/ 41 h 72"/>
                <a:gd name="T6" fmla="*/ 8 w 21"/>
                <a:gd name="T7" fmla="*/ 2 h 72"/>
                <a:gd name="T8" fmla="*/ 11 w 21"/>
                <a:gd name="T9" fmla="*/ 2 h 72"/>
                <a:gd name="T10" fmla="*/ 20 w 21"/>
                <a:gd name="T11" fmla="*/ 4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2">
                  <a:moveTo>
                    <a:pt x="20" y="40"/>
                  </a:moveTo>
                  <a:cubicBezTo>
                    <a:pt x="21" y="57"/>
                    <a:pt x="17" y="72"/>
                    <a:pt x="11" y="72"/>
                  </a:cubicBezTo>
                  <a:cubicBezTo>
                    <a:pt x="6" y="72"/>
                    <a:pt x="1" y="58"/>
                    <a:pt x="0" y="41"/>
                  </a:cubicBezTo>
                  <a:cubicBezTo>
                    <a:pt x="0" y="27"/>
                    <a:pt x="6" y="9"/>
                    <a:pt x="8" y="2"/>
                  </a:cubicBezTo>
                  <a:cubicBezTo>
                    <a:pt x="9" y="0"/>
                    <a:pt x="11" y="0"/>
                    <a:pt x="11" y="2"/>
                  </a:cubicBezTo>
                  <a:cubicBezTo>
                    <a:pt x="14" y="9"/>
                    <a:pt x="20" y="27"/>
                    <a:pt x="20" y="4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9" name="Freeform 299"/>
            <p:cNvSpPr>
              <a:spLocks/>
            </p:cNvSpPr>
            <p:nvPr/>
          </p:nvSpPr>
          <p:spPr bwMode="auto">
            <a:xfrm>
              <a:off x="10631488" y="1897063"/>
              <a:ext cx="139700" cy="257175"/>
            </a:xfrm>
            <a:custGeom>
              <a:avLst/>
              <a:gdLst>
                <a:gd name="T0" fmla="*/ 9 w 37"/>
                <a:gd name="T1" fmla="*/ 27 h 68"/>
                <a:gd name="T2" fmla="*/ 31 w 37"/>
                <a:gd name="T3" fmla="*/ 2 h 68"/>
                <a:gd name="T4" fmla="*/ 28 w 37"/>
                <a:gd name="T5" fmla="*/ 36 h 68"/>
                <a:gd name="T6" fmla="*/ 3 w 37"/>
                <a:gd name="T7" fmla="*/ 66 h 68"/>
                <a:gd name="T8" fmla="*/ 0 w 37"/>
                <a:gd name="T9" fmla="*/ 65 h 68"/>
                <a:gd name="T10" fmla="*/ 9 w 37"/>
                <a:gd name="T11" fmla="*/ 2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8">
                  <a:moveTo>
                    <a:pt x="9" y="27"/>
                  </a:moveTo>
                  <a:cubicBezTo>
                    <a:pt x="16" y="11"/>
                    <a:pt x="26" y="0"/>
                    <a:pt x="31" y="2"/>
                  </a:cubicBezTo>
                  <a:cubicBezTo>
                    <a:pt x="37" y="5"/>
                    <a:pt x="35" y="20"/>
                    <a:pt x="28" y="36"/>
                  </a:cubicBezTo>
                  <a:cubicBezTo>
                    <a:pt x="23" y="48"/>
                    <a:pt x="9" y="61"/>
                    <a:pt x="3" y="66"/>
                  </a:cubicBezTo>
                  <a:cubicBezTo>
                    <a:pt x="2" y="68"/>
                    <a:pt x="0" y="67"/>
                    <a:pt x="0" y="65"/>
                  </a:cubicBezTo>
                  <a:cubicBezTo>
                    <a:pt x="1" y="57"/>
                    <a:pt x="4" y="39"/>
                    <a:pt x="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0" name="Freeform 300"/>
            <p:cNvSpPr>
              <a:spLocks/>
            </p:cNvSpPr>
            <p:nvPr/>
          </p:nvSpPr>
          <p:spPr bwMode="auto">
            <a:xfrm>
              <a:off x="9297988" y="395288"/>
              <a:ext cx="255588" cy="123825"/>
            </a:xfrm>
            <a:custGeom>
              <a:avLst/>
              <a:gdLst>
                <a:gd name="T0" fmla="*/ 33 w 68"/>
                <a:gd name="T1" fmla="*/ 8 h 33"/>
                <a:gd name="T2" fmla="*/ 66 w 68"/>
                <a:gd name="T3" fmla="*/ 6 h 33"/>
                <a:gd name="T4" fmla="*/ 41 w 68"/>
                <a:gd name="T5" fmla="*/ 28 h 33"/>
                <a:gd name="T6" fmla="*/ 2 w 68"/>
                <a:gd name="T7" fmla="*/ 33 h 33"/>
                <a:gd name="T8" fmla="*/ 1 w 68"/>
                <a:gd name="T9" fmla="*/ 30 h 33"/>
                <a:gd name="T10" fmla="*/ 33 w 68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33">
                  <a:moveTo>
                    <a:pt x="33" y="8"/>
                  </a:moveTo>
                  <a:cubicBezTo>
                    <a:pt x="49" y="2"/>
                    <a:pt x="64" y="0"/>
                    <a:pt x="66" y="6"/>
                  </a:cubicBezTo>
                  <a:cubicBezTo>
                    <a:pt x="68" y="11"/>
                    <a:pt x="57" y="21"/>
                    <a:pt x="41" y="28"/>
                  </a:cubicBezTo>
                  <a:cubicBezTo>
                    <a:pt x="29" y="33"/>
                    <a:pt x="10" y="33"/>
                    <a:pt x="2" y="33"/>
                  </a:cubicBezTo>
                  <a:cubicBezTo>
                    <a:pt x="1" y="33"/>
                    <a:pt x="0" y="31"/>
                    <a:pt x="1" y="30"/>
                  </a:cubicBezTo>
                  <a:cubicBezTo>
                    <a:pt x="7" y="25"/>
                    <a:pt x="21" y="13"/>
                    <a:pt x="33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1" name="Freeform 301"/>
            <p:cNvSpPr>
              <a:spLocks/>
            </p:cNvSpPr>
            <p:nvPr/>
          </p:nvSpPr>
          <p:spPr bwMode="auto">
            <a:xfrm>
              <a:off x="7543801" y="1028700"/>
              <a:ext cx="260350" cy="123825"/>
            </a:xfrm>
            <a:custGeom>
              <a:avLst/>
              <a:gdLst>
                <a:gd name="T0" fmla="*/ 34 w 69"/>
                <a:gd name="T1" fmla="*/ 8 h 33"/>
                <a:gd name="T2" fmla="*/ 67 w 69"/>
                <a:gd name="T3" fmla="*/ 6 h 33"/>
                <a:gd name="T4" fmla="*/ 42 w 69"/>
                <a:gd name="T5" fmla="*/ 28 h 33"/>
                <a:gd name="T6" fmla="*/ 3 w 69"/>
                <a:gd name="T7" fmla="*/ 33 h 33"/>
                <a:gd name="T8" fmla="*/ 2 w 69"/>
                <a:gd name="T9" fmla="*/ 30 h 33"/>
                <a:gd name="T10" fmla="*/ 34 w 69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3">
                  <a:moveTo>
                    <a:pt x="34" y="8"/>
                  </a:moveTo>
                  <a:cubicBezTo>
                    <a:pt x="50" y="1"/>
                    <a:pt x="64" y="0"/>
                    <a:pt x="67" y="6"/>
                  </a:cubicBezTo>
                  <a:cubicBezTo>
                    <a:pt x="69" y="11"/>
                    <a:pt x="58" y="21"/>
                    <a:pt x="42" y="28"/>
                  </a:cubicBezTo>
                  <a:cubicBezTo>
                    <a:pt x="29" y="33"/>
                    <a:pt x="11" y="33"/>
                    <a:pt x="3" y="33"/>
                  </a:cubicBezTo>
                  <a:cubicBezTo>
                    <a:pt x="1" y="33"/>
                    <a:pt x="0" y="31"/>
                    <a:pt x="2" y="30"/>
                  </a:cubicBezTo>
                  <a:cubicBezTo>
                    <a:pt x="8" y="25"/>
                    <a:pt x="22" y="13"/>
                    <a:pt x="34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2" name="Freeform 302"/>
            <p:cNvSpPr>
              <a:spLocks/>
            </p:cNvSpPr>
            <p:nvPr/>
          </p:nvSpPr>
          <p:spPr bwMode="auto">
            <a:xfrm>
              <a:off x="6630988" y="1016000"/>
              <a:ext cx="26988" cy="49213"/>
            </a:xfrm>
            <a:custGeom>
              <a:avLst/>
              <a:gdLst>
                <a:gd name="T0" fmla="*/ 1 w 7"/>
                <a:gd name="T1" fmla="*/ 1 h 13"/>
                <a:gd name="T2" fmla="*/ 6 w 7"/>
                <a:gd name="T3" fmla="*/ 1 h 13"/>
                <a:gd name="T4" fmla="*/ 7 w 7"/>
                <a:gd name="T5" fmla="*/ 6 h 13"/>
                <a:gd name="T6" fmla="*/ 6 w 7"/>
                <a:gd name="T7" fmla="*/ 13 h 13"/>
                <a:gd name="T8" fmla="*/ 2 w 7"/>
                <a:gd name="T9" fmla="*/ 7 h 13"/>
                <a:gd name="T10" fmla="*/ 1 w 7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1" y="1"/>
                  </a:moveTo>
                  <a:cubicBezTo>
                    <a:pt x="2" y="0"/>
                    <a:pt x="5" y="0"/>
                    <a:pt x="6" y="1"/>
                  </a:cubicBezTo>
                  <a:cubicBezTo>
                    <a:pt x="7" y="3"/>
                    <a:pt x="7" y="4"/>
                    <a:pt x="7" y="6"/>
                  </a:cubicBezTo>
                  <a:cubicBezTo>
                    <a:pt x="7" y="8"/>
                    <a:pt x="7" y="10"/>
                    <a:pt x="6" y="13"/>
                  </a:cubicBezTo>
                  <a:cubicBezTo>
                    <a:pt x="6" y="13"/>
                    <a:pt x="3" y="9"/>
                    <a:pt x="2" y="7"/>
                  </a:cubicBezTo>
                  <a:cubicBezTo>
                    <a:pt x="1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3" name="Freeform 303"/>
            <p:cNvSpPr>
              <a:spLocks noEditPoints="1"/>
            </p:cNvSpPr>
            <p:nvPr/>
          </p:nvSpPr>
          <p:spPr bwMode="auto">
            <a:xfrm>
              <a:off x="6500813" y="1001713"/>
              <a:ext cx="379413" cy="381000"/>
            </a:xfrm>
            <a:custGeom>
              <a:avLst/>
              <a:gdLst>
                <a:gd name="T0" fmla="*/ 14 w 101"/>
                <a:gd name="T1" fmla="*/ 15 h 101"/>
                <a:gd name="T2" fmla="*/ 29 w 101"/>
                <a:gd name="T3" fmla="*/ 13 h 101"/>
                <a:gd name="T4" fmla="*/ 48 w 101"/>
                <a:gd name="T5" fmla="*/ 36 h 101"/>
                <a:gd name="T6" fmla="*/ 53 w 101"/>
                <a:gd name="T7" fmla="*/ 4 h 101"/>
                <a:gd name="T8" fmla="*/ 76 w 101"/>
                <a:gd name="T9" fmla="*/ 12 h 101"/>
                <a:gd name="T10" fmla="*/ 89 w 101"/>
                <a:gd name="T11" fmla="*/ 20 h 101"/>
                <a:gd name="T12" fmla="*/ 64 w 101"/>
                <a:gd name="T13" fmla="*/ 46 h 101"/>
                <a:gd name="T14" fmla="*/ 78 w 101"/>
                <a:gd name="T15" fmla="*/ 46 h 101"/>
                <a:gd name="T16" fmla="*/ 100 w 101"/>
                <a:gd name="T17" fmla="*/ 64 h 101"/>
                <a:gd name="T18" fmla="*/ 88 w 101"/>
                <a:gd name="T19" fmla="*/ 85 h 101"/>
                <a:gd name="T20" fmla="*/ 74 w 101"/>
                <a:gd name="T21" fmla="*/ 88 h 101"/>
                <a:gd name="T22" fmla="*/ 53 w 101"/>
                <a:gd name="T23" fmla="*/ 65 h 101"/>
                <a:gd name="T24" fmla="*/ 46 w 101"/>
                <a:gd name="T25" fmla="*/ 98 h 101"/>
                <a:gd name="T26" fmla="*/ 24 w 101"/>
                <a:gd name="T27" fmla="*/ 89 h 101"/>
                <a:gd name="T28" fmla="*/ 11 w 101"/>
                <a:gd name="T29" fmla="*/ 80 h 101"/>
                <a:gd name="T30" fmla="*/ 37 w 101"/>
                <a:gd name="T31" fmla="*/ 56 h 101"/>
                <a:gd name="T32" fmla="*/ 23 w 101"/>
                <a:gd name="T33" fmla="*/ 55 h 101"/>
                <a:gd name="T34" fmla="*/ 1 w 101"/>
                <a:gd name="T35" fmla="*/ 35 h 101"/>
                <a:gd name="T36" fmla="*/ 48 w 101"/>
                <a:gd name="T37" fmla="*/ 55 h 101"/>
                <a:gd name="T38" fmla="*/ 53 w 101"/>
                <a:gd name="T39" fmla="*/ 46 h 101"/>
                <a:gd name="T40" fmla="*/ 48 w 101"/>
                <a:gd name="T41" fmla="*/ 55 h 101"/>
                <a:gd name="T42" fmla="*/ 75 w 101"/>
                <a:gd name="T43" fmla="*/ 27 h 101"/>
                <a:gd name="T44" fmla="*/ 68 w 101"/>
                <a:gd name="T45" fmla="*/ 23 h 101"/>
                <a:gd name="T46" fmla="*/ 57 w 101"/>
                <a:gd name="T47" fmla="*/ 19 h 101"/>
                <a:gd name="T48" fmla="*/ 55 w 101"/>
                <a:gd name="T49" fmla="*/ 37 h 101"/>
                <a:gd name="T50" fmla="*/ 60 w 101"/>
                <a:gd name="T51" fmla="*/ 40 h 101"/>
                <a:gd name="T52" fmla="*/ 62 w 101"/>
                <a:gd name="T53" fmla="*/ 60 h 101"/>
                <a:gd name="T54" fmla="*/ 75 w 101"/>
                <a:gd name="T55" fmla="*/ 75 h 101"/>
                <a:gd name="T56" fmla="*/ 79 w 101"/>
                <a:gd name="T57" fmla="*/ 68 h 101"/>
                <a:gd name="T58" fmla="*/ 83 w 101"/>
                <a:gd name="T59" fmla="*/ 57 h 101"/>
                <a:gd name="T60" fmla="*/ 64 w 101"/>
                <a:gd name="T61" fmla="*/ 56 h 101"/>
                <a:gd name="T62" fmla="*/ 62 w 101"/>
                <a:gd name="T63" fmla="*/ 60 h 101"/>
                <a:gd name="T64" fmla="*/ 27 w 101"/>
                <a:gd name="T65" fmla="*/ 70 h 101"/>
                <a:gd name="T66" fmla="*/ 28 w 101"/>
                <a:gd name="T67" fmla="*/ 77 h 101"/>
                <a:gd name="T68" fmla="*/ 38 w 101"/>
                <a:gd name="T69" fmla="*/ 84 h 101"/>
                <a:gd name="T70" fmla="*/ 48 w 101"/>
                <a:gd name="T71" fmla="*/ 73 h 101"/>
                <a:gd name="T72" fmla="*/ 43 w 101"/>
                <a:gd name="T73" fmla="*/ 63 h 101"/>
                <a:gd name="T74" fmla="*/ 17 w 101"/>
                <a:gd name="T75" fmla="*/ 38 h 101"/>
                <a:gd name="T76" fmla="*/ 28 w 101"/>
                <a:gd name="T77" fmla="*/ 47 h 101"/>
                <a:gd name="T78" fmla="*/ 38 w 101"/>
                <a:gd name="T79" fmla="*/ 43 h 101"/>
                <a:gd name="T80" fmla="*/ 31 w 101"/>
                <a:gd name="T81" fmla="*/ 27 h 101"/>
                <a:gd name="T82" fmla="*/ 24 w 101"/>
                <a:gd name="T83" fmla="*/ 28 h 101"/>
                <a:gd name="T84" fmla="*/ 17 w 101"/>
                <a:gd name="T85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" h="101">
                  <a:moveTo>
                    <a:pt x="12" y="24"/>
                  </a:moveTo>
                  <a:cubicBezTo>
                    <a:pt x="13" y="21"/>
                    <a:pt x="13" y="18"/>
                    <a:pt x="14" y="15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4" y="11"/>
                    <a:pt x="27" y="12"/>
                    <a:pt x="29" y="13"/>
                  </a:cubicBezTo>
                  <a:cubicBezTo>
                    <a:pt x="38" y="18"/>
                    <a:pt x="43" y="27"/>
                    <a:pt x="45" y="37"/>
                  </a:cubicBezTo>
                  <a:cubicBezTo>
                    <a:pt x="46" y="37"/>
                    <a:pt x="47" y="37"/>
                    <a:pt x="48" y="36"/>
                  </a:cubicBezTo>
                  <a:cubicBezTo>
                    <a:pt x="47" y="32"/>
                    <a:pt x="46" y="28"/>
                    <a:pt x="46" y="23"/>
                  </a:cubicBezTo>
                  <a:cubicBezTo>
                    <a:pt x="46" y="16"/>
                    <a:pt x="48" y="9"/>
                    <a:pt x="53" y="4"/>
                  </a:cubicBezTo>
                  <a:cubicBezTo>
                    <a:pt x="56" y="1"/>
                    <a:pt x="60" y="0"/>
                    <a:pt x="64" y="2"/>
                  </a:cubicBezTo>
                  <a:cubicBezTo>
                    <a:pt x="69" y="4"/>
                    <a:pt x="71" y="10"/>
                    <a:pt x="76" y="12"/>
                  </a:cubicBezTo>
                  <a:cubicBezTo>
                    <a:pt x="79" y="13"/>
                    <a:pt x="82" y="13"/>
                    <a:pt x="85" y="14"/>
                  </a:cubicBezTo>
                  <a:cubicBezTo>
                    <a:pt x="87" y="15"/>
                    <a:pt x="89" y="18"/>
                    <a:pt x="89" y="20"/>
                  </a:cubicBezTo>
                  <a:cubicBezTo>
                    <a:pt x="90" y="23"/>
                    <a:pt x="89" y="26"/>
                    <a:pt x="88" y="29"/>
                  </a:cubicBezTo>
                  <a:cubicBezTo>
                    <a:pt x="84" y="38"/>
                    <a:pt x="74" y="43"/>
                    <a:pt x="64" y="46"/>
                  </a:cubicBezTo>
                  <a:cubicBezTo>
                    <a:pt x="64" y="47"/>
                    <a:pt x="64" y="47"/>
                    <a:pt x="64" y="48"/>
                  </a:cubicBezTo>
                  <a:cubicBezTo>
                    <a:pt x="69" y="47"/>
                    <a:pt x="73" y="46"/>
                    <a:pt x="78" y="46"/>
                  </a:cubicBezTo>
                  <a:cubicBezTo>
                    <a:pt x="85" y="46"/>
                    <a:pt x="92" y="48"/>
                    <a:pt x="98" y="54"/>
                  </a:cubicBezTo>
                  <a:cubicBezTo>
                    <a:pt x="100" y="57"/>
                    <a:pt x="101" y="60"/>
                    <a:pt x="100" y="64"/>
                  </a:cubicBezTo>
                  <a:cubicBezTo>
                    <a:pt x="98" y="69"/>
                    <a:pt x="92" y="71"/>
                    <a:pt x="90" y="76"/>
                  </a:cubicBezTo>
                  <a:cubicBezTo>
                    <a:pt x="89" y="79"/>
                    <a:pt x="90" y="82"/>
                    <a:pt x="88" y="85"/>
                  </a:cubicBezTo>
                  <a:cubicBezTo>
                    <a:pt x="87" y="87"/>
                    <a:pt x="85" y="89"/>
                    <a:pt x="82" y="89"/>
                  </a:cubicBezTo>
                  <a:cubicBezTo>
                    <a:pt x="79" y="90"/>
                    <a:pt x="76" y="89"/>
                    <a:pt x="74" y="88"/>
                  </a:cubicBezTo>
                  <a:cubicBezTo>
                    <a:pt x="64" y="84"/>
                    <a:pt x="59" y="74"/>
                    <a:pt x="56" y="64"/>
                  </a:cubicBezTo>
                  <a:cubicBezTo>
                    <a:pt x="55" y="64"/>
                    <a:pt x="54" y="64"/>
                    <a:pt x="53" y="65"/>
                  </a:cubicBezTo>
                  <a:cubicBezTo>
                    <a:pt x="54" y="69"/>
                    <a:pt x="55" y="74"/>
                    <a:pt x="55" y="79"/>
                  </a:cubicBezTo>
                  <a:cubicBezTo>
                    <a:pt x="55" y="86"/>
                    <a:pt x="52" y="93"/>
                    <a:pt x="46" y="98"/>
                  </a:cubicBezTo>
                  <a:cubicBezTo>
                    <a:pt x="43" y="101"/>
                    <a:pt x="40" y="101"/>
                    <a:pt x="36" y="100"/>
                  </a:cubicBezTo>
                  <a:cubicBezTo>
                    <a:pt x="31" y="98"/>
                    <a:pt x="29" y="91"/>
                    <a:pt x="24" y="89"/>
                  </a:cubicBezTo>
                  <a:cubicBezTo>
                    <a:pt x="21" y="88"/>
                    <a:pt x="18" y="88"/>
                    <a:pt x="16" y="87"/>
                  </a:cubicBezTo>
                  <a:cubicBezTo>
                    <a:pt x="13" y="85"/>
                    <a:pt x="12" y="83"/>
                    <a:pt x="11" y="80"/>
                  </a:cubicBezTo>
                  <a:cubicBezTo>
                    <a:pt x="11" y="77"/>
                    <a:pt x="12" y="74"/>
                    <a:pt x="13" y="72"/>
                  </a:cubicBezTo>
                  <a:cubicBezTo>
                    <a:pt x="18" y="63"/>
                    <a:pt x="27" y="58"/>
                    <a:pt x="37" y="56"/>
                  </a:cubicBezTo>
                  <a:cubicBezTo>
                    <a:pt x="37" y="55"/>
                    <a:pt x="37" y="54"/>
                    <a:pt x="36" y="53"/>
                  </a:cubicBezTo>
                  <a:cubicBezTo>
                    <a:pt x="32" y="54"/>
                    <a:pt x="27" y="55"/>
                    <a:pt x="23" y="55"/>
                  </a:cubicBezTo>
                  <a:cubicBezTo>
                    <a:pt x="15" y="54"/>
                    <a:pt x="8" y="51"/>
                    <a:pt x="3" y="46"/>
                  </a:cubicBezTo>
                  <a:cubicBezTo>
                    <a:pt x="0" y="43"/>
                    <a:pt x="0" y="39"/>
                    <a:pt x="1" y="35"/>
                  </a:cubicBezTo>
                  <a:cubicBezTo>
                    <a:pt x="3" y="30"/>
                    <a:pt x="10" y="29"/>
                    <a:pt x="12" y="24"/>
                  </a:cubicBezTo>
                  <a:close/>
                  <a:moveTo>
                    <a:pt x="48" y="55"/>
                  </a:moveTo>
                  <a:cubicBezTo>
                    <a:pt x="50" y="57"/>
                    <a:pt x="54" y="56"/>
                    <a:pt x="55" y="53"/>
                  </a:cubicBezTo>
                  <a:cubicBezTo>
                    <a:pt x="57" y="51"/>
                    <a:pt x="56" y="47"/>
                    <a:pt x="53" y="46"/>
                  </a:cubicBezTo>
                  <a:cubicBezTo>
                    <a:pt x="50" y="44"/>
                    <a:pt x="47" y="45"/>
                    <a:pt x="45" y="48"/>
                  </a:cubicBezTo>
                  <a:cubicBezTo>
                    <a:pt x="44" y="50"/>
                    <a:pt x="45" y="54"/>
                    <a:pt x="48" y="55"/>
                  </a:cubicBezTo>
                  <a:close/>
                  <a:moveTo>
                    <a:pt x="74" y="31"/>
                  </a:moveTo>
                  <a:cubicBezTo>
                    <a:pt x="74" y="30"/>
                    <a:pt x="75" y="28"/>
                    <a:pt x="75" y="27"/>
                  </a:cubicBezTo>
                  <a:cubicBezTo>
                    <a:pt x="74" y="26"/>
                    <a:pt x="73" y="24"/>
                    <a:pt x="72" y="24"/>
                  </a:cubicBezTo>
                  <a:cubicBezTo>
                    <a:pt x="71" y="23"/>
                    <a:pt x="69" y="23"/>
                    <a:pt x="68" y="23"/>
                  </a:cubicBezTo>
                  <a:cubicBezTo>
                    <a:pt x="66" y="22"/>
                    <a:pt x="65" y="19"/>
                    <a:pt x="62" y="18"/>
                  </a:cubicBezTo>
                  <a:cubicBezTo>
                    <a:pt x="60" y="17"/>
                    <a:pt x="58" y="17"/>
                    <a:pt x="57" y="19"/>
                  </a:cubicBezTo>
                  <a:cubicBezTo>
                    <a:pt x="55" y="21"/>
                    <a:pt x="53" y="25"/>
                    <a:pt x="53" y="28"/>
                  </a:cubicBezTo>
                  <a:cubicBezTo>
                    <a:pt x="53" y="31"/>
                    <a:pt x="54" y="35"/>
                    <a:pt x="55" y="37"/>
                  </a:cubicBezTo>
                  <a:cubicBezTo>
                    <a:pt x="56" y="38"/>
                    <a:pt x="57" y="38"/>
                    <a:pt x="57" y="38"/>
                  </a:cubicBezTo>
                  <a:cubicBezTo>
                    <a:pt x="58" y="39"/>
                    <a:pt x="59" y="39"/>
                    <a:pt x="60" y="40"/>
                  </a:cubicBezTo>
                  <a:cubicBezTo>
                    <a:pt x="65" y="39"/>
                    <a:pt x="71" y="36"/>
                    <a:pt x="74" y="31"/>
                  </a:cubicBezTo>
                  <a:close/>
                  <a:moveTo>
                    <a:pt x="62" y="60"/>
                  </a:moveTo>
                  <a:cubicBezTo>
                    <a:pt x="63" y="65"/>
                    <a:pt x="66" y="71"/>
                    <a:pt x="71" y="74"/>
                  </a:cubicBezTo>
                  <a:cubicBezTo>
                    <a:pt x="72" y="74"/>
                    <a:pt x="74" y="75"/>
                    <a:pt x="75" y="75"/>
                  </a:cubicBezTo>
                  <a:cubicBezTo>
                    <a:pt x="76" y="74"/>
                    <a:pt x="78" y="74"/>
                    <a:pt x="78" y="72"/>
                  </a:cubicBezTo>
                  <a:cubicBezTo>
                    <a:pt x="79" y="71"/>
                    <a:pt x="78" y="69"/>
                    <a:pt x="79" y="68"/>
                  </a:cubicBezTo>
                  <a:cubicBezTo>
                    <a:pt x="80" y="66"/>
                    <a:pt x="83" y="65"/>
                    <a:pt x="84" y="62"/>
                  </a:cubicBezTo>
                  <a:cubicBezTo>
                    <a:pt x="84" y="60"/>
                    <a:pt x="84" y="59"/>
                    <a:pt x="83" y="57"/>
                  </a:cubicBezTo>
                  <a:cubicBezTo>
                    <a:pt x="80" y="55"/>
                    <a:pt x="76" y="53"/>
                    <a:pt x="73" y="53"/>
                  </a:cubicBezTo>
                  <a:cubicBezTo>
                    <a:pt x="70" y="53"/>
                    <a:pt x="67" y="54"/>
                    <a:pt x="64" y="56"/>
                  </a:cubicBezTo>
                  <a:cubicBezTo>
                    <a:pt x="64" y="56"/>
                    <a:pt x="63" y="57"/>
                    <a:pt x="63" y="58"/>
                  </a:cubicBezTo>
                  <a:cubicBezTo>
                    <a:pt x="62" y="58"/>
                    <a:pt x="62" y="59"/>
                    <a:pt x="62" y="60"/>
                  </a:cubicBezTo>
                  <a:close/>
                  <a:moveTo>
                    <a:pt x="42" y="62"/>
                  </a:moveTo>
                  <a:cubicBezTo>
                    <a:pt x="36" y="62"/>
                    <a:pt x="30" y="65"/>
                    <a:pt x="27" y="70"/>
                  </a:cubicBezTo>
                  <a:cubicBezTo>
                    <a:pt x="27" y="71"/>
                    <a:pt x="26" y="73"/>
                    <a:pt x="26" y="74"/>
                  </a:cubicBezTo>
                  <a:cubicBezTo>
                    <a:pt x="26" y="75"/>
                    <a:pt x="27" y="77"/>
                    <a:pt x="28" y="77"/>
                  </a:cubicBezTo>
                  <a:cubicBezTo>
                    <a:pt x="30" y="78"/>
                    <a:pt x="31" y="78"/>
                    <a:pt x="33" y="78"/>
                  </a:cubicBezTo>
                  <a:cubicBezTo>
                    <a:pt x="35" y="80"/>
                    <a:pt x="36" y="83"/>
                    <a:pt x="38" y="84"/>
                  </a:cubicBezTo>
                  <a:cubicBezTo>
                    <a:pt x="40" y="85"/>
                    <a:pt x="42" y="84"/>
                    <a:pt x="43" y="83"/>
                  </a:cubicBezTo>
                  <a:cubicBezTo>
                    <a:pt x="46" y="81"/>
                    <a:pt x="47" y="77"/>
                    <a:pt x="48" y="73"/>
                  </a:cubicBezTo>
                  <a:cubicBezTo>
                    <a:pt x="48" y="70"/>
                    <a:pt x="47" y="67"/>
                    <a:pt x="46" y="64"/>
                  </a:cubicBezTo>
                  <a:cubicBezTo>
                    <a:pt x="45" y="64"/>
                    <a:pt x="44" y="63"/>
                    <a:pt x="43" y="63"/>
                  </a:cubicBezTo>
                  <a:cubicBezTo>
                    <a:pt x="43" y="63"/>
                    <a:pt x="42" y="62"/>
                    <a:pt x="42" y="62"/>
                  </a:cubicBezTo>
                  <a:close/>
                  <a:moveTo>
                    <a:pt x="17" y="38"/>
                  </a:moveTo>
                  <a:cubicBezTo>
                    <a:pt x="17" y="40"/>
                    <a:pt x="17" y="42"/>
                    <a:pt x="18" y="43"/>
                  </a:cubicBezTo>
                  <a:cubicBezTo>
                    <a:pt x="21" y="46"/>
                    <a:pt x="24" y="47"/>
                    <a:pt x="28" y="47"/>
                  </a:cubicBezTo>
                  <a:cubicBezTo>
                    <a:pt x="31" y="48"/>
                    <a:pt x="34" y="47"/>
                    <a:pt x="37" y="46"/>
                  </a:cubicBezTo>
                  <a:cubicBezTo>
                    <a:pt x="37" y="45"/>
                    <a:pt x="38" y="44"/>
                    <a:pt x="38" y="43"/>
                  </a:cubicBezTo>
                  <a:cubicBezTo>
                    <a:pt x="38" y="43"/>
                    <a:pt x="39" y="42"/>
                    <a:pt x="39" y="41"/>
                  </a:cubicBezTo>
                  <a:cubicBezTo>
                    <a:pt x="38" y="36"/>
                    <a:pt x="36" y="30"/>
                    <a:pt x="31" y="27"/>
                  </a:cubicBezTo>
                  <a:cubicBezTo>
                    <a:pt x="30" y="26"/>
                    <a:pt x="28" y="26"/>
                    <a:pt x="27" y="26"/>
                  </a:cubicBezTo>
                  <a:cubicBezTo>
                    <a:pt x="26" y="26"/>
                    <a:pt x="24" y="27"/>
                    <a:pt x="24" y="28"/>
                  </a:cubicBezTo>
                  <a:cubicBezTo>
                    <a:pt x="23" y="29"/>
                    <a:pt x="23" y="31"/>
                    <a:pt x="23" y="32"/>
                  </a:cubicBezTo>
                  <a:cubicBezTo>
                    <a:pt x="21" y="35"/>
                    <a:pt x="18" y="36"/>
                    <a:pt x="1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4" name="Freeform 304"/>
            <p:cNvSpPr>
              <a:spLocks/>
            </p:cNvSpPr>
            <p:nvPr/>
          </p:nvSpPr>
          <p:spPr bwMode="auto">
            <a:xfrm>
              <a:off x="6518276" y="1220788"/>
              <a:ext cx="49213" cy="25400"/>
            </a:xfrm>
            <a:custGeom>
              <a:avLst/>
              <a:gdLst>
                <a:gd name="T0" fmla="*/ 6 w 13"/>
                <a:gd name="T1" fmla="*/ 0 h 7"/>
                <a:gd name="T2" fmla="*/ 13 w 13"/>
                <a:gd name="T3" fmla="*/ 1 h 7"/>
                <a:gd name="T4" fmla="*/ 7 w 13"/>
                <a:gd name="T5" fmla="*/ 5 h 7"/>
                <a:gd name="T6" fmla="*/ 2 w 13"/>
                <a:gd name="T7" fmla="*/ 6 h 7"/>
                <a:gd name="T8" fmla="*/ 2 w 13"/>
                <a:gd name="T9" fmla="*/ 1 h 7"/>
                <a:gd name="T10" fmla="*/ 6 w 1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6" y="0"/>
                  </a:moveTo>
                  <a:cubicBezTo>
                    <a:pt x="9" y="0"/>
                    <a:pt x="11" y="0"/>
                    <a:pt x="13" y="1"/>
                  </a:cubicBezTo>
                  <a:cubicBezTo>
                    <a:pt x="13" y="1"/>
                    <a:pt x="10" y="4"/>
                    <a:pt x="7" y="5"/>
                  </a:cubicBezTo>
                  <a:cubicBezTo>
                    <a:pt x="5" y="6"/>
                    <a:pt x="3" y="7"/>
                    <a:pt x="2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5" name="Freeform 305"/>
            <p:cNvSpPr>
              <a:spLocks/>
            </p:cNvSpPr>
            <p:nvPr/>
          </p:nvSpPr>
          <p:spPr bwMode="auto">
            <a:xfrm>
              <a:off x="6718301" y="1309688"/>
              <a:ext cx="25400" cy="49213"/>
            </a:xfrm>
            <a:custGeom>
              <a:avLst/>
              <a:gdLst>
                <a:gd name="T0" fmla="*/ 6 w 7"/>
                <a:gd name="T1" fmla="*/ 12 h 13"/>
                <a:gd name="T2" fmla="*/ 2 w 7"/>
                <a:gd name="T3" fmla="*/ 11 h 13"/>
                <a:gd name="T4" fmla="*/ 0 w 7"/>
                <a:gd name="T5" fmla="*/ 7 h 13"/>
                <a:gd name="T6" fmla="*/ 1 w 7"/>
                <a:gd name="T7" fmla="*/ 0 h 13"/>
                <a:gd name="T8" fmla="*/ 6 w 7"/>
                <a:gd name="T9" fmla="*/ 6 h 13"/>
                <a:gd name="T10" fmla="*/ 6 w 7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12"/>
                  </a:moveTo>
                  <a:cubicBezTo>
                    <a:pt x="5" y="13"/>
                    <a:pt x="3" y="13"/>
                    <a:pt x="2" y="11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2"/>
                    <a:pt x="1" y="0"/>
                  </a:cubicBezTo>
                  <a:cubicBezTo>
                    <a:pt x="1" y="0"/>
                    <a:pt x="5" y="4"/>
                    <a:pt x="6" y="6"/>
                  </a:cubicBezTo>
                  <a:cubicBezTo>
                    <a:pt x="7" y="8"/>
                    <a:pt x="7" y="10"/>
                    <a:pt x="6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6" name="Freeform 306"/>
            <p:cNvSpPr>
              <a:spLocks/>
            </p:cNvSpPr>
            <p:nvPr/>
          </p:nvSpPr>
          <p:spPr bwMode="auto">
            <a:xfrm>
              <a:off x="6808788" y="1136650"/>
              <a:ext cx="47625" cy="26988"/>
            </a:xfrm>
            <a:custGeom>
              <a:avLst/>
              <a:gdLst>
                <a:gd name="T0" fmla="*/ 7 w 13"/>
                <a:gd name="T1" fmla="*/ 7 h 7"/>
                <a:gd name="T2" fmla="*/ 0 w 13"/>
                <a:gd name="T3" fmla="*/ 6 h 7"/>
                <a:gd name="T4" fmla="*/ 6 w 13"/>
                <a:gd name="T5" fmla="*/ 1 h 7"/>
                <a:gd name="T6" fmla="*/ 12 w 13"/>
                <a:gd name="T7" fmla="*/ 1 h 7"/>
                <a:gd name="T8" fmla="*/ 11 w 13"/>
                <a:gd name="T9" fmla="*/ 6 h 7"/>
                <a:gd name="T10" fmla="*/ 7 w 1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7" y="7"/>
                  </a:moveTo>
                  <a:cubicBezTo>
                    <a:pt x="5" y="7"/>
                    <a:pt x="2" y="6"/>
                    <a:pt x="0" y="6"/>
                  </a:cubicBezTo>
                  <a:cubicBezTo>
                    <a:pt x="0" y="6"/>
                    <a:pt x="4" y="2"/>
                    <a:pt x="6" y="1"/>
                  </a:cubicBezTo>
                  <a:cubicBezTo>
                    <a:pt x="8" y="0"/>
                    <a:pt x="10" y="0"/>
                    <a:pt x="12" y="1"/>
                  </a:cubicBezTo>
                  <a:cubicBezTo>
                    <a:pt x="13" y="2"/>
                    <a:pt x="13" y="4"/>
                    <a:pt x="11" y="6"/>
                  </a:cubicBezTo>
                  <a:cubicBezTo>
                    <a:pt x="10" y="7"/>
                    <a:pt x="9" y="7"/>
                    <a:pt x="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7" name="Freeform 307"/>
            <p:cNvSpPr>
              <a:spLocks/>
            </p:cNvSpPr>
            <p:nvPr/>
          </p:nvSpPr>
          <p:spPr bwMode="auto">
            <a:xfrm>
              <a:off x="5376863" y="914400"/>
              <a:ext cx="33338" cy="23813"/>
            </a:xfrm>
            <a:custGeom>
              <a:avLst/>
              <a:gdLst>
                <a:gd name="T0" fmla="*/ 1 w 9"/>
                <a:gd name="T1" fmla="*/ 2 h 6"/>
                <a:gd name="T2" fmla="*/ 3 w 9"/>
                <a:gd name="T3" fmla="*/ 0 h 6"/>
                <a:gd name="T4" fmla="*/ 6 w 9"/>
                <a:gd name="T5" fmla="*/ 1 h 6"/>
                <a:gd name="T6" fmla="*/ 9 w 9"/>
                <a:gd name="T7" fmla="*/ 6 h 6"/>
                <a:gd name="T8" fmla="*/ 4 w 9"/>
                <a:gd name="T9" fmla="*/ 5 h 6"/>
                <a:gd name="T10" fmla="*/ 1 w 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7" y="3"/>
                    <a:pt x="9" y="4"/>
                    <a:pt x="9" y="6"/>
                  </a:cubicBezTo>
                  <a:cubicBezTo>
                    <a:pt x="9" y="6"/>
                    <a:pt x="6" y="6"/>
                    <a:pt x="4" y="5"/>
                  </a:cubicBezTo>
                  <a:cubicBezTo>
                    <a:pt x="2" y="4"/>
                    <a:pt x="1" y="4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8" name="Freeform 308"/>
            <p:cNvSpPr>
              <a:spLocks noEditPoints="1"/>
            </p:cNvSpPr>
            <p:nvPr/>
          </p:nvSpPr>
          <p:spPr bwMode="auto">
            <a:xfrm>
              <a:off x="5354638" y="839788"/>
              <a:ext cx="288925" cy="285750"/>
            </a:xfrm>
            <a:custGeom>
              <a:avLst/>
              <a:gdLst>
                <a:gd name="T0" fmla="*/ 1 w 77"/>
                <a:gd name="T1" fmla="*/ 39 h 76"/>
                <a:gd name="T2" fmla="*/ 7 w 77"/>
                <a:gd name="T3" fmla="*/ 30 h 76"/>
                <a:gd name="T4" fmla="*/ 30 w 77"/>
                <a:gd name="T5" fmla="*/ 32 h 76"/>
                <a:gd name="T6" fmla="*/ 15 w 77"/>
                <a:gd name="T7" fmla="*/ 12 h 76"/>
                <a:gd name="T8" fmla="*/ 31 w 77"/>
                <a:gd name="T9" fmla="*/ 4 h 76"/>
                <a:gd name="T10" fmla="*/ 42 w 77"/>
                <a:gd name="T11" fmla="*/ 2 h 76"/>
                <a:gd name="T12" fmla="*/ 43 w 77"/>
                <a:gd name="T13" fmla="*/ 29 h 76"/>
                <a:gd name="T14" fmla="*/ 50 w 77"/>
                <a:gd name="T15" fmla="*/ 21 h 76"/>
                <a:gd name="T16" fmla="*/ 71 w 77"/>
                <a:gd name="T17" fmla="*/ 18 h 76"/>
                <a:gd name="T18" fmla="*/ 76 w 77"/>
                <a:gd name="T19" fmla="*/ 35 h 76"/>
                <a:gd name="T20" fmla="*/ 70 w 77"/>
                <a:gd name="T21" fmla="*/ 45 h 76"/>
                <a:gd name="T22" fmla="*/ 47 w 77"/>
                <a:gd name="T23" fmla="*/ 44 h 76"/>
                <a:gd name="T24" fmla="*/ 62 w 77"/>
                <a:gd name="T25" fmla="*/ 65 h 76"/>
                <a:gd name="T26" fmla="*/ 45 w 77"/>
                <a:gd name="T27" fmla="*/ 72 h 76"/>
                <a:gd name="T28" fmla="*/ 34 w 77"/>
                <a:gd name="T29" fmla="*/ 74 h 76"/>
                <a:gd name="T30" fmla="*/ 34 w 77"/>
                <a:gd name="T31" fmla="*/ 48 h 76"/>
                <a:gd name="T32" fmla="*/ 26 w 77"/>
                <a:gd name="T33" fmla="*/ 55 h 76"/>
                <a:gd name="T34" fmla="*/ 5 w 77"/>
                <a:gd name="T35" fmla="*/ 56 h 76"/>
                <a:gd name="T36" fmla="*/ 39 w 77"/>
                <a:gd name="T37" fmla="*/ 42 h 76"/>
                <a:gd name="T38" fmla="*/ 37 w 77"/>
                <a:gd name="T39" fmla="*/ 34 h 76"/>
                <a:gd name="T40" fmla="*/ 39 w 77"/>
                <a:gd name="T41" fmla="*/ 42 h 76"/>
                <a:gd name="T42" fmla="*/ 38 w 77"/>
                <a:gd name="T43" fmla="*/ 13 h 76"/>
                <a:gd name="T44" fmla="*/ 33 w 77"/>
                <a:gd name="T45" fmla="*/ 14 h 76"/>
                <a:gd name="T46" fmla="*/ 25 w 77"/>
                <a:gd name="T47" fmla="*/ 18 h 76"/>
                <a:gd name="T48" fmla="*/ 34 w 77"/>
                <a:gd name="T49" fmla="*/ 29 h 76"/>
                <a:gd name="T50" fmla="*/ 37 w 77"/>
                <a:gd name="T51" fmla="*/ 28 h 76"/>
                <a:gd name="T52" fmla="*/ 49 w 77"/>
                <a:gd name="T53" fmla="*/ 37 h 76"/>
                <a:gd name="T54" fmla="*/ 64 w 77"/>
                <a:gd name="T55" fmla="*/ 37 h 76"/>
                <a:gd name="T56" fmla="*/ 62 w 77"/>
                <a:gd name="T57" fmla="*/ 32 h 76"/>
                <a:gd name="T58" fmla="*/ 58 w 77"/>
                <a:gd name="T59" fmla="*/ 24 h 76"/>
                <a:gd name="T60" fmla="*/ 48 w 77"/>
                <a:gd name="T61" fmla="*/ 33 h 76"/>
                <a:gd name="T62" fmla="*/ 49 w 77"/>
                <a:gd name="T63" fmla="*/ 37 h 76"/>
                <a:gd name="T64" fmla="*/ 37 w 77"/>
                <a:gd name="T65" fmla="*/ 60 h 76"/>
                <a:gd name="T66" fmla="*/ 41 w 77"/>
                <a:gd name="T67" fmla="*/ 63 h 76"/>
                <a:gd name="T68" fmla="*/ 50 w 77"/>
                <a:gd name="T69" fmla="*/ 61 h 76"/>
                <a:gd name="T70" fmla="*/ 49 w 77"/>
                <a:gd name="T71" fmla="*/ 51 h 76"/>
                <a:gd name="T72" fmla="*/ 41 w 77"/>
                <a:gd name="T73" fmla="*/ 48 h 76"/>
                <a:gd name="T74" fmla="*/ 15 w 77"/>
                <a:gd name="T75" fmla="*/ 49 h 76"/>
                <a:gd name="T76" fmla="*/ 25 w 77"/>
                <a:gd name="T77" fmla="*/ 49 h 76"/>
                <a:gd name="T78" fmla="*/ 28 w 77"/>
                <a:gd name="T79" fmla="*/ 41 h 76"/>
                <a:gd name="T80" fmla="*/ 16 w 77"/>
                <a:gd name="T81" fmla="*/ 36 h 76"/>
                <a:gd name="T82" fmla="*/ 13 w 77"/>
                <a:gd name="T83" fmla="*/ 41 h 76"/>
                <a:gd name="T84" fmla="*/ 15 w 77"/>
                <a:gd name="T85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76">
                  <a:moveTo>
                    <a:pt x="4" y="45"/>
                  </a:moveTo>
                  <a:cubicBezTo>
                    <a:pt x="3" y="43"/>
                    <a:pt x="1" y="41"/>
                    <a:pt x="1" y="39"/>
                  </a:cubicBezTo>
                  <a:cubicBezTo>
                    <a:pt x="0" y="37"/>
                    <a:pt x="1" y="35"/>
                    <a:pt x="2" y="33"/>
                  </a:cubicBezTo>
                  <a:cubicBezTo>
                    <a:pt x="3" y="32"/>
                    <a:pt x="5" y="31"/>
                    <a:pt x="7" y="30"/>
                  </a:cubicBezTo>
                  <a:cubicBezTo>
                    <a:pt x="14" y="28"/>
                    <a:pt x="22" y="30"/>
                    <a:pt x="29" y="34"/>
                  </a:cubicBezTo>
                  <a:cubicBezTo>
                    <a:pt x="29" y="33"/>
                    <a:pt x="29" y="33"/>
                    <a:pt x="30" y="32"/>
                  </a:cubicBezTo>
                  <a:cubicBezTo>
                    <a:pt x="27" y="31"/>
                    <a:pt x="24" y="29"/>
                    <a:pt x="21" y="27"/>
                  </a:cubicBezTo>
                  <a:cubicBezTo>
                    <a:pt x="18" y="23"/>
                    <a:pt x="15" y="18"/>
                    <a:pt x="15" y="12"/>
                  </a:cubicBezTo>
                  <a:cubicBezTo>
                    <a:pt x="15" y="9"/>
                    <a:pt x="16" y="7"/>
                    <a:pt x="19" y="6"/>
                  </a:cubicBezTo>
                  <a:cubicBezTo>
                    <a:pt x="23" y="4"/>
                    <a:pt x="27" y="6"/>
                    <a:pt x="31" y="4"/>
                  </a:cubicBezTo>
                  <a:cubicBezTo>
                    <a:pt x="33" y="4"/>
                    <a:pt x="34" y="2"/>
                    <a:pt x="36" y="1"/>
                  </a:cubicBezTo>
                  <a:cubicBezTo>
                    <a:pt x="38" y="0"/>
                    <a:pt x="40" y="1"/>
                    <a:pt x="42" y="2"/>
                  </a:cubicBezTo>
                  <a:cubicBezTo>
                    <a:pt x="44" y="3"/>
                    <a:pt x="45" y="5"/>
                    <a:pt x="46" y="7"/>
                  </a:cubicBezTo>
                  <a:cubicBezTo>
                    <a:pt x="49" y="14"/>
                    <a:pt x="46" y="22"/>
                    <a:pt x="43" y="29"/>
                  </a:cubicBezTo>
                  <a:cubicBezTo>
                    <a:pt x="43" y="29"/>
                    <a:pt x="44" y="29"/>
                    <a:pt x="44" y="29"/>
                  </a:cubicBezTo>
                  <a:cubicBezTo>
                    <a:pt x="46" y="26"/>
                    <a:pt x="47" y="23"/>
                    <a:pt x="50" y="21"/>
                  </a:cubicBezTo>
                  <a:cubicBezTo>
                    <a:pt x="53" y="17"/>
                    <a:pt x="59" y="15"/>
                    <a:pt x="64" y="14"/>
                  </a:cubicBezTo>
                  <a:cubicBezTo>
                    <a:pt x="67" y="14"/>
                    <a:pt x="70" y="16"/>
                    <a:pt x="71" y="18"/>
                  </a:cubicBezTo>
                  <a:cubicBezTo>
                    <a:pt x="73" y="22"/>
                    <a:pt x="71" y="26"/>
                    <a:pt x="72" y="30"/>
                  </a:cubicBezTo>
                  <a:cubicBezTo>
                    <a:pt x="73" y="32"/>
                    <a:pt x="75" y="33"/>
                    <a:pt x="76" y="35"/>
                  </a:cubicBezTo>
                  <a:cubicBezTo>
                    <a:pt x="77" y="37"/>
                    <a:pt x="76" y="40"/>
                    <a:pt x="75" y="41"/>
                  </a:cubicBezTo>
                  <a:cubicBezTo>
                    <a:pt x="74" y="43"/>
                    <a:pt x="72" y="44"/>
                    <a:pt x="70" y="45"/>
                  </a:cubicBezTo>
                  <a:cubicBezTo>
                    <a:pt x="63" y="48"/>
                    <a:pt x="55" y="46"/>
                    <a:pt x="48" y="42"/>
                  </a:cubicBezTo>
                  <a:cubicBezTo>
                    <a:pt x="48" y="43"/>
                    <a:pt x="47" y="43"/>
                    <a:pt x="47" y="44"/>
                  </a:cubicBezTo>
                  <a:cubicBezTo>
                    <a:pt x="50" y="46"/>
                    <a:pt x="53" y="48"/>
                    <a:pt x="56" y="50"/>
                  </a:cubicBezTo>
                  <a:cubicBezTo>
                    <a:pt x="59" y="54"/>
                    <a:pt x="62" y="59"/>
                    <a:pt x="62" y="65"/>
                  </a:cubicBezTo>
                  <a:cubicBezTo>
                    <a:pt x="61" y="68"/>
                    <a:pt x="60" y="70"/>
                    <a:pt x="57" y="71"/>
                  </a:cubicBezTo>
                  <a:cubicBezTo>
                    <a:pt x="53" y="73"/>
                    <a:pt x="49" y="70"/>
                    <a:pt x="45" y="72"/>
                  </a:cubicBezTo>
                  <a:cubicBezTo>
                    <a:pt x="43" y="73"/>
                    <a:pt x="42" y="74"/>
                    <a:pt x="40" y="75"/>
                  </a:cubicBezTo>
                  <a:cubicBezTo>
                    <a:pt x="38" y="76"/>
                    <a:pt x="35" y="75"/>
                    <a:pt x="34" y="74"/>
                  </a:cubicBezTo>
                  <a:cubicBezTo>
                    <a:pt x="32" y="73"/>
                    <a:pt x="31" y="71"/>
                    <a:pt x="30" y="69"/>
                  </a:cubicBezTo>
                  <a:cubicBezTo>
                    <a:pt x="28" y="62"/>
                    <a:pt x="30" y="54"/>
                    <a:pt x="34" y="48"/>
                  </a:cubicBezTo>
                  <a:cubicBezTo>
                    <a:pt x="34" y="47"/>
                    <a:pt x="33" y="47"/>
                    <a:pt x="32" y="47"/>
                  </a:cubicBezTo>
                  <a:cubicBezTo>
                    <a:pt x="31" y="50"/>
                    <a:pt x="29" y="53"/>
                    <a:pt x="26" y="55"/>
                  </a:cubicBezTo>
                  <a:cubicBezTo>
                    <a:pt x="22" y="59"/>
                    <a:pt x="17" y="61"/>
                    <a:pt x="11" y="61"/>
                  </a:cubicBezTo>
                  <a:cubicBezTo>
                    <a:pt x="8" y="61"/>
                    <a:pt x="6" y="59"/>
                    <a:pt x="5" y="56"/>
                  </a:cubicBezTo>
                  <a:cubicBezTo>
                    <a:pt x="3" y="53"/>
                    <a:pt x="6" y="48"/>
                    <a:pt x="4" y="45"/>
                  </a:cubicBezTo>
                  <a:close/>
                  <a:moveTo>
                    <a:pt x="39" y="42"/>
                  </a:moveTo>
                  <a:cubicBezTo>
                    <a:pt x="42" y="41"/>
                    <a:pt x="43" y="39"/>
                    <a:pt x="42" y="37"/>
                  </a:cubicBezTo>
                  <a:cubicBezTo>
                    <a:pt x="42" y="35"/>
                    <a:pt x="39" y="33"/>
                    <a:pt x="37" y="34"/>
                  </a:cubicBezTo>
                  <a:cubicBezTo>
                    <a:pt x="35" y="35"/>
                    <a:pt x="34" y="37"/>
                    <a:pt x="34" y="39"/>
                  </a:cubicBezTo>
                  <a:cubicBezTo>
                    <a:pt x="35" y="41"/>
                    <a:pt x="37" y="43"/>
                    <a:pt x="39" y="42"/>
                  </a:cubicBezTo>
                  <a:close/>
                  <a:moveTo>
                    <a:pt x="40" y="16"/>
                  </a:moveTo>
                  <a:cubicBezTo>
                    <a:pt x="39" y="15"/>
                    <a:pt x="39" y="14"/>
                    <a:pt x="38" y="13"/>
                  </a:cubicBezTo>
                  <a:cubicBezTo>
                    <a:pt x="37" y="12"/>
                    <a:pt x="36" y="12"/>
                    <a:pt x="35" y="13"/>
                  </a:cubicBezTo>
                  <a:cubicBezTo>
                    <a:pt x="34" y="13"/>
                    <a:pt x="33" y="14"/>
                    <a:pt x="33" y="14"/>
                  </a:cubicBezTo>
                  <a:cubicBezTo>
                    <a:pt x="31" y="15"/>
                    <a:pt x="29" y="14"/>
                    <a:pt x="27" y="15"/>
                  </a:cubicBezTo>
                  <a:cubicBezTo>
                    <a:pt x="25" y="16"/>
                    <a:pt x="25" y="17"/>
                    <a:pt x="25" y="18"/>
                  </a:cubicBezTo>
                  <a:cubicBezTo>
                    <a:pt x="25" y="21"/>
                    <a:pt x="26" y="23"/>
                    <a:pt x="28" y="25"/>
                  </a:cubicBezTo>
                  <a:cubicBezTo>
                    <a:pt x="30" y="27"/>
                    <a:pt x="32" y="28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ubicBezTo>
                    <a:pt x="36" y="28"/>
                    <a:pt x="37" y="28"/>
                    <a:pt x="37" y="28"/>
                  </a:cubicBezTo>
                  <a:cubicBezTo>
                    <a:pt x="40" y="24"/>
                    <a:pt x="41" y="19"/>
                    <a:pt x="40" y="16"/>
                  </a:cubicBezTo>
                  <a:close/>
                  <a:moveTo>
                    <a:pt x="49" y="37"/>
                  </a:moveTo>
                  <a:cubicBezTo>
                    <a:pt x="53" y="39"/>
                    <a:pt x="57" y="41"/>
                    <a:pt x="61" y="39"/>
                  </a:cubicBezTo>
                  <a:cubicBezTo>
                    <a:pt x="62" y="39"/>
                    <a:pt x="63" y="38"/>
                    <a:pt x="64" y="37"/>
                  </a:cubicBezTo>
                  <a:cubicBezTo>
                    <a:pt x="64" y="36"/>
                    <a:pt x="64" y="35"/>
                    <a:pt x="64" y="34"/>
                  </a:cubicBezTo>
                  <a:cubicBezTo>
                    <a:pt x="64" y="33"/>
                    <a:pt x="63" y="33"/>
                    <a:pt x="62" y="32"/>
                  </a:cubicBezTo>
                  <a:cubicBezTo>
                    <a:pt x="61" y="30"/>
                    <a:pt x="62" y="28"/>
                    <a:pt x="62" y="26"/>
                  </a:cubicBezTo>
                  <a:cubicBezTo>
                    <a:pt x="61" y="25"/>
                    <a:pt x="60" y="24"/>
                    <a:pt x="58" y="24"/>
                  </a:cubicBezTo>
                  <a:cubicBezTo>
                    <a:pt x="56" y="24"/>
                    <a:pt x="53" y="26"/>
                    <a:pt x="51" y="27"/>
                  </a:cubicBezTo>
                  <a:cubicBezTo>
                    <a:pt x="50" y="29"/>
                    <a:pt x="49" y="31"/>
                    <a:pt x="48" y="33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9" y="36"/>
                    <a:pt x="49" y="36"/>
                    <a:pt x="49" y="37"/>
                  </a:cubicBezTo>
                  <a:close/>
                  <a:moveTo>
                    <a:pt x="40" y="48"/>
                  </a:moveTo>
                  <a:cubicBezTo>
                    <a:pt x="37" y="52"/>
                    <a:pt x="35" y="56"/>
                    <a:pt x="37" y="60"/>
                  </a:cubicBezTo>
                  <a:cubicBezTo>
                    <a:pt x="37" y="61"/>
                    <a:pt x="38" y="62"/>
                    <a:pt x="38" y="63"/>
                  </a:cubicBezTo>
                  <a:cubicBezTo>
                    <a:pt x="39" y="64"/>
                    <a:pt x="40" y="64"/>
                    <a:pt x="41" y="63"/>
                  </a:cubicBezTo>
                  <a:cubicBezTo>
                    <a:pt x="42" y="63"/>
                    <a:pt x="43" y="62"/>
                    <a:pt x="44" y="62"/>
                  </a:cubicBezTo>
                  <a:cubicBezTo>
                    <a:pt x="46" y="61"/>
                    <a:pt x="48" y="62"/>
                    <a:pt x="50" y="61"/>
                  </a:cubicBezTo>
                  <a:cubicBezTo>
                    <a:pt x="51" y="61"/>
                    <a:pt x="52" y="60"/>
                    <a:pt x="52" y="58"/>
                  </a:cubicBezTo>
                  <a:cubicBezTo>
                    <a:pt x="52" y="56"/>
                    <a:pt x="51" y="53"/>
                    <a:pt x="49" y="51"/>
                  </a:cubicBezTo>
                  <a:cubicBezTo>
                    <a:pt x="47" y="50"/>
                    <a:pt x="45" y="48"/>
                    <a:pt x="43" y="47"/>
                  </a:cubicBezTo>
                  <a:cubicBezTo>
                    <a:pt x="42" y="48"/>
                    <a:pt x="42" y="48"/>
                    <a:pt x="41" y="48"/>
                  </a:cubicBezTo>
                  <a:cubicBezTo>
                    <a:pt x="41" y="48"/>
                    <a:pt x="40" y="48"/>
                    <a:pt x="40" y="48"/>
                  </a:cubicBezTo>
                  <a:close/>
                  <a:moveTo>
                    <a:pt x="15" y="49"/>
                  </a:moveTo>
                  <a:cubicBezTo>
                    <a:pt x="15" y="51"/>
                    <a:pt x="16" y="51"/>
                    <a:pt x="18" y="51"/>
                  </a:cubicBezTo>
                  <a:cubicBezTo>
                    <a:pt x="20" y="51"/>
                    <a:pt x="23" y="50"/>
                    <a:pt x="25" y="49"/>
                  </a:cubicBezTo>
                  <a:cubicBezTo>
                    <a:pt x="27" y="47"/>
                    <a:pt x="28" y="45"/>
                    <a:pt x="29" y="43"/>
                  </a:cubicBezTo>
                  <a:cubicBezTo>
                    <a:pt x="28" y="42"/>
                    <a:pt x="28" y="42"/>
                    <a:pt x="28" y="41"/>
                  </a:cubicBezTo>
                  <a:cubicBezTo>
                    <a:pt x="28" y="40"/>
                    <a:pt x="28" y="40"/>
                    <a:pt x="28" y="39"/>
                  </a:cubicBezTo>
                  <a:cubicBezTo>
                    <a:pt x="24" y="37"/>
                    <a:pt x="20" y="35"/>
                    <a:pt x="16" y="36"/>
                  </a:cubicBezTo>
                  <a:cubicBezTo>
                    <a:pt x="15" y="37"/>
                    <a:pt x="14" y="37"/>
                    <a:pt x="13" y="38"/>
                  </a:cubicBezTo>
                  <a:cubicBezTo>
                    <a:pt x="12" y="39"/>
                    <a:pt x="12" y="40"/>
                    <a:pt x="13" y="41"/>
                  </a:cubicBezTo>
                  <a:cubicBezTo>
                    <a:pt x="13" y="42"/>
                    <a:pt x="14" y="43"/>
                    <a:pt x="14" y="44"/>
                  </a:cubicBezTo>
                  <a:cubicBezTo>
                    <a:pt x="15" y="45"/>
                    <a:pt x="14" y="47"/>
                    <a:pt x="15" y="4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9" name="Freeform 309"/>
            <p:cNvSpPr>
              <a:spLocks/>
            </p:cNvSpPr>
            <p:nvPr/>
          </p:nvSpPr>
          <p:spPr bwMode="auto">
            <a:xfrm>
              <a:off x="5434013" y="1062038"/>
              <a:ext cx="17463" cy="33338"/>
            </a:xfrm>
            <a:custGeom>
              <a:avLst/>
              <a:gdLst>
                <a:gd name="T0" fmla="*/ 1 w 5"/>
                <a:gd name="T1" fmla="*/ 4 h 9"/>
                <a:gd name="T2" fmla="*/ 5 w 5"/>
                <a:gd name="T3" fmla="*/ 0 h 9"/>
                <a:gd name="T4" fmla="*/ 5 w 5"/>
                <a:gd name="T5" fmla="*/ 6 h 9"/>
                <a:gd name="T6" fmla="*/ 2 w 5"/>
                <a:gd name="T7" fmla="*/ 9 h 9"/>
                <a:gd name="T8" fmla="*/ 0 w 5"/>
                <a:gd name="T9" fmla="*/ 7 h 9"/>
                <a:gd name="T10" fmla="*/ 1 w 5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1" y="4"/>
                  </a:moveTo>
                  <a:cubicBezTo>
                    <a:pt x="2" y="2"/>
                    <a:pt x="4" y="1"/>
                    <a:pt x="5" y="0"/>
                  </a:cubicBezTo>
                  <a:cubicBezTo>
                    <a:pt x="5" y="0"/>
                    <a:pt x="5" y="4"/>
                    <a:pt x="5" y="6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5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0" name="Freeform 310"/>
            <p:cNvSpPr>
              <a:spLocks/>
            </p:cNvSpPr>
            <p:nvPr/>
          </p:nvSpPr>
          <p:spPr bwMode="auto">
            <a:xfrm>
              <a:off x="5580063" y="1028700"/>
              <a:ext cx="33338" cy="17463"/>
            </a:xfrm>
            <a:custGeom>
              <a:avLst/>
              <a:gdLst>
                <a:gd name="T0" fmla="*/ 8 w 9"/>
                <a:gd name="T1" fmla="*/ 3 h 5"/>
                <a:gd name="T2" fmla="*/ 6 w 9"/>
                <a:gd name="T3" fmla="*/ 5 h 5"/>
                <a:gd name="T4" fmla="*/ 3 w 9"/>
                <a:gd name="T5" fmla="*/ 4 h 5"/>
                <a:gd name="T6" fmla="*/ 0 w 9"/>
                <a:gd name="T7" fmla="*/ 0 h 5"/>
                <a:gd name="T8" fmla="*/ 5 w 9"/>
                <a:gd name="T9" fmla="*/ 0 h 5"/>
                <a:gd name="T10" fmla="*/ 8 w 9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9" y="4"/>
                    <a:pt x="7" y="5"/>
                    <a:pt x="6" y="5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7" y="1"/>
                    <a:pt x="8" y="1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1" name="Freeform 311"/>
            <p:cNvSpPr>
              <a:spLocks/>
            </p:cNvSpPr>
            <p:nvPr/>
          </p:nvSpPr>
          <p:spPr bwMode="auto">
            <a:xfrm>
              <a:off x="5541963" y="869950"/>
              <a:ext cx="22225" cy="33338"/>
            </a:xfrm>
            <a:custGeom>
              <a:avLst/>
              <a:gdLst>
                <a:gd name="T0" fmla="*/ 4 w 6"/>
                <a:gd name="T1" fmla="*/ 5 h 9"/>
                <a:gd name="T2" fmla="*/ 0 w 6"/>
                <a:gd name="T3" fmla="*/ 9 h 9"/>
                <a:gd name="T4" fmla="*/ 1 w 6"/>
                <a:gd name="T5" fmla="*/ 3 h 9"/>
                <a:gd name="T6" fmla="*/ 3 w 6"/>
                <a:gd name="T7" fmla="*/ 0 h 9"/>
                <a:gd name="T8" fmla="*/ 6 w 6"/>
                <a:gd name="T9" fmla="*/ 2 h 9"/>
                <a:gd name="T10" fmla="*/ 4 w 6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4" y="5"/>
                  </a:moveTo>
                  <a:cubicBezTo>
                    <a:pt x="3" y="7"/>
                    <a:pt x="1" y="8"/>
                    <a:pt x="0" y="9"/>
                  </a:cubicBezTo>
                  <a:cubicBezTo>
                    <a:pt x="0" y="9"/>
                    <a:pt x="0" y="5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4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2" name="Freeform 312"/>
            <p:cNvSpPr>
              <a:spLocks noEditPoints="1"/>
            </p:cNvSpPr>
            <p:nvPr/>
          </p:nvSpPr>
          <p:spPr bwMode="auto">
            <a:xfrm>
              <a:off x="6034088" y="549275"/>
              <a:ext cx="346075" cy="342900"/>
            </a:xfrm>
            <a:custGeom>
              <a:avLst/>
              <a:gdLst>
                <a:gd name="T0" fmla="*/ 47 w 92"/>
                <a:gd name="T1" fmla="*/ 59 h 91"/>
                <a:gd name="T2" fmla="*/ 30 w 92"/>
                <a:gd name="T3" fmla="*/ 88 h 91"/>
                <a:gd name="T4" fmla="*/ 3 w 92"/>
                <a:gd name="T5" fmla="*/ 70 h 91"/>
                <a:gd name="T6" fmla="*/ 33 w 92"/>
                <a:gd name="T7" fmla="*/ 46 h 91"/>
                <a:gd name="T8" fmla="*/ 3 w 92"/>
                <a:gd name="T9" fmla="*/ 30 h 91"/>
                <a:gd name="T10" fmla="*/ 21 w 92"/>
                <a:gd name="T11" fmla="*/ 3 h 91"/>
                <a:gd name="T12" fmla="*/ 45 w 92"/>
                <a:gd name="T13" fmla="*/ 32 h 91"/>
                <a:gd name="T14" fmla="*/ 64 w 92"/>
                <a:gd name="T15" fmla="*/ 3 h 91"/>
                <a:gd name="T16" fmla="*/ 89 w 92"/>
                <a:gd name="T17" fmla="*/ 22 h 91"/>
                <a:gd name="T18" fmla="*/ 60 w 92"/>
                <a:gd name="T19" fmla="*/ 45 h 91"/>
                <a:gd name="T20" fmla="*/ 89 w 92"/>
                <a:gd name="T21" fmla="*/ 63 h 91"/>
                <a:gd name="T22" fmla="*/ 70 w 92"/>
                <a:gd name="T23" fmla="*/ 89 h 91"/>
                <a:gd name="T24" fmla="*/ 54 w 92"/>
                <a:gd name="T25" fmla="*/ 57 h 91"/>
                <a:gd name="T26" fmla="*/ 63 w 92"/>
                <a:gd name="T27" fmla="*/ 66 h 91"/>
                <a:gd name="T28" fmla="*/ 57 w 92"/>
                <a:gd name="T29" fmla="*/ 54 h 91"/>
                <a:gd name="T30" fmla="*/ 36 w 92"/>
                <a:gd name="T31" fmla="*/ 55 h 91"/>
                <a:gd name="T32" fmla="*/ 26 w 92"/>
                <a:gd name="T33" fmla="*/ 60 h 91"/>
                <a:gd name="T34" fmla="*/ 32 w 92"/>
                <a:gd name="T35" fmla="*/ 62 h 91"/>
                <a:gd name="T36" fmla="*/ 19 w 92"/>
                <a:gd name="T37" fmla="*/ 57 h 91"/>
                <a:gd name="T38" fmla="*/ 21 w 92"/>
                <a:gd name="T39" fmla="*/ 67 h 91"/>
                <a:gd name="T40" fmla="*/ 37 w 92"/>
                <a:gd name="T41" fmla="*/ 65 h 91"/>
                <a:gd name="T42" fmla="*/ 27 w 92"/>
                <a:gd name="T43" fmla="*/ 66 h 91"/>
                <a:gd name="T44" fmla="*/ 33 w 92"/>
                <a:gd name="T45" fmla="*/ 53 h 91"/>
                <a:gd name="T46" fmla="*/ 56 w 92"/>
                <a:gd name="T47" fmla="*/ 36 h 91"/>
                <a:gd name="T48" fmla="*/ 61 w 92"/>
                <a:gd name="T49" fmla="*/ 35 h 91"/>
                <a:gd name="T50" fmla="*/ 64 w 92"/>
                <a:gd name="T51" fmla="*/ 27 h 91"/>
                <a:gd name="T52" fmla="*/ 55 w 92"/>
                <a:gd name="T53" fmla="*/ 35 h 91"/>
                <a:gd name="T54" fmla="*/ 38 w 92"/>
                <a:gd name="T55" fmla="*/ 34 h 91"/>
                <a:gd name="T56" fmla="*/ 29 w 92"/>
                <a:gd name="T57" fmla="*/ 25 h 91"/>
                <a:gd name="T58" fmla="*/ 36 w 92"/>
                <a:gd name="T59" fmla="*/ 37 h 91"/>
                <a:gd name="T60" fmla="*/ 30 w 92"/>
                <a:gd name="T61" fmla="*/ 16 h 91"/>
                <a:gd name="T62" fmla="*/ 18 w 92"/>
                <a:gd name="T63" fmla="*/ 26 h 91"/>
                <a:gd name="T64" fmla="*/ 33 w 92"/>
                <a:gd name="T65" fmla="*/ 37 h 91"/>
                <a:gd name="T66" fmla="*/ 30 w 92"/>
                <a:gd name="T67" fmla="*/ 24 h 91"/>
                <a:gd name="T68" fmla="*/ 34 w 92"/>
                <a:gd name="T69" fmla="*/ 18 h 91"/>
                <a:gd name="T70" fmla="*/ 75 w 92"/>
                <a:gd name="T71" fmla="*/ 27 h 91"/>
                <a:gd name="T72" fmla="*/ 62 w 92"/>
                <a:gd name="T73" fmla="*/ 18 h 91"/>
                <a:gd name="T74" fmla="*/ 58 w 92"/>
                <a:gd name="T75" fmla="*/ 29 h 91"/>
                <a:gd name="T76" fmla="*/ 64 w 92"/>
                <a:gd name="T77" fmla="*/ 36 h 91"/>
                <a:gd name="T78" fmla="*/ 54 w 92"/>
                <a:gd name="T79" fmla="*/ 39 h 91"/>
                <a:gd name="T80" fmla="*/ 53 w 92"/>
                <a:gd name="T81" fmla="*/ 54 h 91"/>
                <a:gd name="T82" fmla="*/ 67 w 92"/>
                <a:gd name="T83" fmla="*/ 70 h 91"/>
                <a:gd name="T84" fmla="*/ 67 w 92"/>
                <a:gd name="T85" fmla="*/ 55 h 91"/>
                <a:gd name="T86" fmla="*/ 66 w 92"/>
                <a:gd name="T87" fmla="*/ 64 h 91"/>
                <a:gd name="T88" fmla="*/ 54 w 92"/>
                <a:gd name="T89" fmla="*/ 60 h 91"/>
                <a:gd name="T90" fmla="*/ 65 w 92"/>
                <a:gd name="T91" fmla="*/ 7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91">
                  <a:moveTo>
                    <a:pt x="62" y="91"/>
                  </a:moveTo>
                  <a:cubicBezTo>
                    <a:pt x="60" y="90"/>
                    <a:pt x="57" y="89"/>
                    <a:pt x="55" y="87"/>
                  </a:cubicBezTo>
                  <a:cubicBezTo>
                    <a:pt x="48" y="80"/>
                    <a:pt x="46" y="69"/>
                    <a:pt x="47" y="59"/>
                  </a:cubicBezTo>
                  <a:cubicBezTo>
                    <a:pt x="46" y="59"/>
                    <a:pt x="45" y="59"/>
                    <a:pt x="44" y="59"/>
                  </a:cubicBezTo>
                  <a:cubicBezTo>
                    <a:pt x="44" y="64"/>
                    <a:pt x="44" y="68"/>
                    <a:pt x="43" y="72"/>
                  </a:cubicBezTo>
                  <a:cubicBezTo>
                    <a:pt x="40" y="79"/>
                    <a:pt x="36" y="85"/>
                    <a:pt x="30" y="88"/>
                  </a:cubicBezTo>
                  <a:cubicBezTo>
                    <a:pt x="26" y="90"/>
                    <a:pt x="22" y="90"/>
                    <a:pt x="19" y="87"/>
                  </a:cubicBezTo>
                  <a:cubicBezTo>
                    <a:pt x="15" y="84"/>
                    <a:pt x="15" y="78"/>
                    <a:pt x="11" y="74"/>
                  </a:cubicBezTo>
                  <a:cubicBezTo>
                    <a:pt x="9" y="73"/>
                    <a:pt x="5" y="72"/>
                    <a:pt x="3" y="70"/>
                  </a:cubicBezTo>
                  <a:cubicBezTo>
                    <a:pt x="1" y="69"/>
                    <a:pt x="0" y="66"/>
                    <a:pt x="1" y="63"/>
                  </a:cubicBezTo>
                  <a:cubicBezTo>
                    <a:pt x="1" y="60"/>
                    <a:pt x="3" y="58"/>
                    <a:pt x="5" y="56"/>
                  </a:cubicBezTo>
                  <a:cubicBezTo>
                    <a:pt x="11" y="48"/>
                    <a:pt x="22" y="46"/>
                    <a:pt x="33" y="46"/>
                  </a:cubicBezTo>
                  <a:cubicBezTo>
                    <a:pt x="33" y="45"/>
                    <a:pt x="33" y="45"/>
                    <a:pt x="33" y="44"/>
                  </a:cubicBezTo>
                  <a:cubicBezTo>
                    <a:pt x="28" y="44"/>
                    <a:pt x="24" y="44"/>
                    <a:pt x="19" y="42"/>
                  </a:cubicBezTo>
                  <a:cubicBezTo>
                    <a:pt x="12" y="40"/>
                    <a:pt x="6" y="36"/>
                    <a:pt x="3" y="30"/>
                  </a:cubicBezTo>
                  <a:cubicBezTo>
                    <a:pt x="1" y="26"/>
                    <a:pt x="1" y="22"/>
                    <a:pt x="4" y="19"/>
                  </a:cubicBezTo>
                  <a:cubicBezTo>
                    <a:pt x="7" y="15"/>
                    <a:pt x="13" y="15"/>
                    <a:pt x="17" y="11"/>
                  </a:cubicBezTo>
                  <a:cubicBezTo>
                    <a:pt x="19" y="8"/>
                    <a:pt x="19" y="5"/>
                    <a:pt x="21" y="3"/>
                  </a:cubicBezTo>
                  <a:cubicBezTo>
                    <a:pt x="22" y="1"/>
                    <a:pt x="26" y="0"/>
                    <a:pt x="28" y="1"/>
                  </a:cubicBezTo>
                  <a:cubicBezTo>
                    <a:pt x="31" y="1"/>
                    <a:pt x="33" y="3"/>
                    <a:pt x="36" y="4"/>
                  </a:cubicBezTo>
                  <a:cubicBezTo>
                    <a:pt x="43" y="11"/>
                    <a:pt x="45" y="22"/>
                    <a:pt x="45" y="32"/>
                  </a:cubicBezTo>
                  <a:cubicBezTo>
                    <a:pt x="46" y="32"/>
                    <a:pt x="47" y="32"/>
                    <a:pt x="48" y="32"/>
                  </a:cubicBezTo>
                  <a:cubicBezTo>
                    <a:pt x="48" y="27"/>
                    <a:pt x="49" y="23"/>
                    <a:pt x="50" y="18"/>
                  </a:cubicBezTo>
                  <a:cubicBezTo>
                    <a:pt x="53" y="12"/>
                    <a:pt x="58" y="6"/>
                    <a:pt x="64" y="3"/>
                  </a:cubicBezTo>
                  <a:cubicBezTo>
                    <a:pt x="68" y="1"/>
                    <a:pt x="71" y="1"/>
                    <a:pt x="74" y="4"/>
                  </a:cubicBezTo>
                  <a:cubicBezTo>
                    <a:pt x="78" y="7"/>
                    <a:pt x="78" y="14"/>
                    <a:pt x="82" y="17"/>
                  </a:cubicBezTo>
                  <a:cubicBezTo>
                    <a:pt x="84" y="19"/>
                    <a:pt x="87" y="20"/>
                    <a:pt x="89" y="22"/>
                  </a:cubicBezTo>
                  <a:cubicBezTo>
                    <a:pt x="91" y="24"/>
                    <a:pt x="92" y="27"/>
                    <a:pt x="92" y="29"/>
                  </a:cubicBezTo>
                  <a:cubicBezTo>
                    <a:pt x="91" y="32"/>
                    <a:pt x="89" y="35"/>
                    <a:pt x="87" y="36"/>
                  </a:cubicBezTo>
                  <a:cubicBezTo>
                    <a:pt x="80" y="44"/>
                    <a:pt x="70" y="45"/>
                    <a:pt x="60" y="45"/>
                  </a:cubicBezTo>
                  <a:cubicBezTo>
                    <a:pt x="60" y="46"/>
                    <a:pt x="60" y="47"/>
                    <a:pt x="60" y="47"/>
                  </a:cubicBezTo>
                  <a:cubicBezTo>
                    <a:pt x="64" y="47"/>
                    <a:pt x="69" y="48"/>
                    <a:pt x="73" y="50"/>
                  </a:cubicBezTo>
                  <a:cubicBezTo>
                    <a:pt x="80" y="52"/>
                    <a:pt x="86" y="57"/>
                    <a:pt x="89" y="63"/>
                  </a:cubicBezTo>
                  <a:cubicBezTo>
                    <a:pt x="91" y="67"/>
                    <a:pt x="90" y="71"/>
                    <a:pt x="88" y="74"/>
                  </a:cubicBezTo>
                  <a:cubicBezTo>
                    <a:pt x="84" y="78"/>
                    <a:pt x="78" y="78"/>
                    <a:pt x="74" y="82"/>
                  </a:cubicBezTo>
                  <a:cubicBezTo>
                    <a:pt x="72" y="84"/>
                    <a:pt x="72" y="87"/>
                    <a:pt x="70" y="89"/>
                  </a:cubicBezTo>
                  <a:cubicBezTo>
                    <a:pt x="68" y="91"/>
                    <a:pt x="65" y="91"/>
                    <a:pt x="62" y="91"/>
                  </a:cubicBezTo>
                  <a:close/>
                  <a:moveTo>
                    <a:pt x="56" y="56"/>
                  </a:moveTo>
                  <a:cubicBezTo>
                    <a:pt x="55" y="56"/>
                    <a:pt x="55" y="56"/>
                    <a:pt x="54" y="57"/>
                  </a:cubicBezTo>
                  <a:cubicBezTo>
                    <a:pt x="55" y="58"/>
                    <a:pt x="56" y="59"/>
                    <a:pt x="56" y="61"/>
                  </a:cubicBezTo>
                  <a:cubicBezTo>
                    <a:pt x="58" y="62"/>
                    <a:pt x="59" y="64"/>
                    <a:pt x="61" y="65"/>
                  </a:cubicBezTo>
                  <a:cubicBezTo>
                    <a:pt x="61" y="66"/>
                    <a:pt x="62" y="66"/>
                    <a:pt x="63" y="66"/>
                  </a:cubicBezTo>
                  <a:cubicBezTo>
                    <a:pt x="64" y="66"/>
                    <a:pt x="64" y="65"/>
                    <a:pt x="65" y="64"/>
                  </a:cubicBezTo>
                  <a:cubicBezTo>
                    <a:pt x="65" y="62"/>
                    <a:pt x="63" y="61"/>
                    <a:pt x="62" y="59"/>
                  </a:cubicBezTo>
                  <a:cubicBezTo>
                    <a:pt x="61" y="57"/>
                    <a:pt x="59" y="56"/>
                    <a:pt x="57" y="54"/>
                  </a:cubicBezTo>
                  <a:cubicBezTo>
                    <a:pt x="56" y="55"/>
                    <a:pt x="56" y="55"/>
                    <a:pt x="56" y="56"/>
                  </a:cubicBezTo>
                  <a:close/>
                  <a:moveTo>
                    <a:pt x="37" y="56"/>
                  </a:moveTo>
                  <a:cubicBezTo>
                    <a:pt x="37" y="56"/>
                    <a:pt x="37" y="55"/>
                    <a:pt x="36" y="55"/>
                  </a:cubicBezTo>
                  <a:cubicBezTo>
                    <a:pt x="36" y="55"/>
                    <a:pt x="35" y="54"/>
                    <a:pt x="35" y="54"/>
                  </a:cubicBezTo>
                  <a:cubicBezTo>
                    <a:pt x="33" y="54"/>
                    <a:pt x="32" y="55"/>
                    <a:pt x="31" y="56"/>
                  </a:cubicBezTo>
                  <a:cubicBezTo>
                    <a:pt x="29" y="57"/>
                    <a:pt x="27" y="59"/>
                    <a:pt x="26" y="60"/>
                  </a:cubicBezTo>
                  <a:cubicBezTo>
                    <a:pt x="26" y="61"/>
                    <a:pt x="25" y="62"/>
                    <a:pt x="25" y="63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9" y="65"/>
                    <a:pt x="31" y="63"/>
                    <a:pt x="32" y="62"/>
                  </a:cubicBezTo>
                  <a:cubicBezTo>
                    <a:pt x="34" y="60"/>
                    <a:pt x="36" y="58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lose/>
                  <a:moveTo>
                    <a:pt x="19" y="57"/>
                  </a:moveTo>
                  <a:cubicBezTo>
                    <a:pt x="18" y="58"/>
                    <a:pt x="17" y="60"/>
                    <a:pt x="17" y="61"/>
                  </a:cubicBezTo>
                  <a:cubicBezTo>
                    <a:pt x="16" y="62"/>
                    <a:pt x="17" y="64"/>
                    <a:pt x="18" y="65"/>
                  </a:cubicBezTo>
                  <a:cubicBezTo>
                    <a:pt x="19" y="65"/>
                    <a:pt x="20" y="66"/>
                    <a:pt x="21" y="67"/>
                  </a:cubicBezTo>
                  <a:cubicBezTo>
                    <a:pt x="24" y="68"/>
                    <a:pt x="24" y="71"/>
                    <a:pt x="26" y="73"/>
                  </a:cubicBezTo>
                  <a:cubicBezTo>
                    <a:pt x="27" y="74"/>
                    <a:pt x="29" y="74"/>
                    <a:pt x="31" y="73"/>
                  </a:cubicBezTo>
                  <a:cubicBezTo>
                    <a:pt x="34" y="72"/>
                    <a:pt x="36" y="69"/>
                    <a:pt x="37" y="65"/>
                  </a:cubicBezTo>
                  <a:cubicBezTo>
                    <a:pt x="38" y="63"/>
                    <a:pt x="38" y="61"/>
                    <a:pt x="38" y="58"/>
                  </a:cubicBezTo>
                  <a:cubicBezTo>
                    <a:pt x="36" y="60"/>
                    <a:pt x="35" y="62"/>
                    <a:pt x="33" y="63"/>
                  </a:cubicBezTo>
                  <a:cubicBezTo>
                    <a:pt x="32" y="65"/>
                    <a:pt x="30" y="66"/>
                    <a:pt x="27" y="66"/>
                  </a:cubicBezTo>
                  <a:cubicBezTo>
                    <a:pt x="25" y="66"/>
                    <a:pt x="23" y="64"/>
                    <a:pt x="24" y="62"/>
                  </a:cubicBezTo>
                  <a:cubicBezTo>
                    <a:pt x="24" y="59"/>
                    <a:pt x="26" y="57"/>
                    <a:pt x="28" y="56"/>
                  </a:cubicBezTo>
                  <a:cubicBezTo>
                    <a:pt x="29" y="55"/>
                    <a:pt x="31" y="54"/>
                    <a:pt x="33" y="53"/>
                  </a:cubicBezTo>
                  <a:cubicBezTo>
                    <a:pt x="28" y="53"/>
                    <a:pt x="22" y="54"/>
                    <a:pt x="19" y="57"/>
                  </a:cubicBezTo>
                  <a:close/>
                  <a:moveTo>
                    <a:pt x="55" y="35"/>
                  </a:moveTo>
                  <a:cubicBezTo>
                    <a:pt x="55" y="35"/>
                    <a:pt x="56" y="36"/>
                    <a:pt x="56" y="36"/>
                  </a:cubicBezTo>
                  <a:cubicBezTo>
                    <a:pt x="56" y="37"/>
                    <a:pt x="57" y="37"/>
                    <a:pt x="57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9" y="37"/>
                    <a:pt x="60" y="36"/>
                    <a:pt x="61" y="35"/>
                  </a:cubicBezTo>
                  <a:cubicBezTo>
                    <a:pt x="63" y="34"/>
                    <a:pt x="64" y="33"/>
                    <a:pt x="65" y="31"/>
                  </a:cubicBezTo>
                  <a:cubicBezTo>
                    <a:pt x="66" y="31"/>
                    <a:pt x="66" y="30"/>
                    <a:pt x="66" y="29"/>
                  </a:cubicBezTo>
                  <a:cubicBezTo>
                    <a:pt x="66" y="28"/>
                    <a:pt x="65" y="27"/>
                    <a:pt x="64" y="27"/>
                  </a:cubicBezTo>
                  <a:cubicBezTo>
                    <a:pt x="62" y="27"/>
                    <a:pt x="61" y="29"/>
                    <a:pt x="59" y="30"/>
                  </a:cubicBezTo>
                  <a:cubicBezTo>
                    <a:pt x="58" y="31"/>
                    <a:pt x="56" y="33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lose/>
                  <a:moveTo>
                    <a:pt x="37" y="36"/>
                  </a:moveTo>
                  <a:cubicBezTo>
                    <a:pt x="37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3"/>
                    <a:pt x="37" y="32"/>
                    <a:pt x="36" y="31"/>
                  </a:cubicBezTo>
                  <a:cubicBezTo>
                    <a:pt x="35" y="29"/>
                    <a:pt x="33" y="27"/>
                    <a:pt x="32" y="26"/>
                  </a:cubicBezTo>
                  <a:cubicBezTo>
                    <a:pt x="31" y="26"/>
                    <a:pt x="30" y="25"/>
                    <a:pt x="29" y="25"/>
                  </a:cubicBezTo>
                  <a:cubicBezTo>
                    <a:pt x="28" y="26"/>
                    <a:pt x="28" y="26"/>
                    <a:pt x="28" y="27"/>
                  </a:cubicBezTo>
                  <a:cubicBezTo>
                    <a:pt x="28" y="29"/>
                    <a:pt x="29" y="31"/>
                    <a:pt x="30" y="32"/>
                  </a:cubicBezTo>
                  <a:cubicBezTo>
                    <a:pt x="32" y="34"/>
                    <a:pt x="34" y="36"/>
                    <a:pt x="36" y="37"/>
                  </a:cubicBezTo>
                  <a:cubicBezTo>
                    <a:pt x="36" y="37"/>
                    <a:pt x="36" y="36"/>
                    <a:pt x="37" y="36"/>
                  </a:cubicBezTo>
                  <a:close/>
                  <a:moveTo>
                    <a:pt x="34" y="18"/>
                  </a:moveTo>
                  <a:cubicBezTo>
                    <a:pt x="33" y="17"/>
                    <a:pt x="32" y="17"/>
                    <a:pt x="30" y="16"/>
                  </a:cubicBezTo>
                  <a:cubicBezTo>
                    <a:pt x="29" y="16"/>
                    <a:pt x="27" y="17"/>
                    <a:pt x="27" y="18"/>
                  </a:cubicBezTo>
                  <a:cubicBezTo>
                    <a:pt x="26" y="19"/>
                    <a:pt x="26" y="20"/>
                    <a:pt x="25" y="21"/>
                  </a:cubicBezTo>
                  <a:cubicBezTo>
                    <a:pt x="23" y="23"/>
                    <a:pt x="20" y="23"/>
                    <a:pt x="18" y="26"/>
                  </a:cubicBezTo>
                  <a:cubicBezTo>
                    <a:pt x="17" y="27"/>
                    <a:pt x="17" y="29"/>
                    <a:pt x="18" y="31"/>
                  </a:cubicBezTo>
                  <a:cubicBezTo>
                    <a:pt x="20" y="34"/>
                    <a:pt x="23" y="36"/>
                    <a:pt x="26" y="37"/>
                  </a:cubicBezTo>
                  <a:cubicBezTo>
                    <a:pt x="28" y="38"/>
                    <a:pt x="31" y="38"/>
                    <a:pt x="33" y="37"/>
                  </a:cubicBezTo>
                  <a:cubicBezTo>
                    <a:pt x="32" y="36"/>
                    <a:pt x="30" y="35"/>
                    <a:pt x="29" y="33"/>
                  </a:cubicBezTo>
                  <a:cubicBezTo>
                    <a:pt x="28" y="32"/>
                    <a:pt x="26" y="30"/>
                    <a:pt x="26" y="27"/>
                  </a:cubicBezTo>
                  <a:cubicBezTo>
                    <a:pt x="26" y="25"/>
                    <a:pt x="28" y="23"/>
                    <a:pt x="30" y="24"/>
                  </a:cubicBezTo>
                  <a:cubicBezTo>
                    <a:pt x="33" y="24"/>
                    <a:pt x="35" y="26"/>
                    <a:pt x="36" y="28"/>
                  </a:cubicBezTo>
                  <a:cubicBezTo>
                    <a:pt x="37" y="29"/>
                    <a:pt x="38" y="30"/>
                    <a:pt x="39" y="32"/>
                  </a:cubicBezTo>
                  <a:cubicBezTo>
                    <a:pt x="39" y="27"/>
                    <a:pt x="37" y="22"/>
                    <a:pt x="34" y="18"/>
                  </a:cubicBezTo>
                  <a:close/>
                  <a:moveTo>
                    <a:pt x="74" y="34"/>
                  </a:moveTo>
                  <a:cubicBezTo>
                    <a:pt x="75" y="33"/>
                    <a:pt x="75" y="32"/>
                    <a:pt x="76" y="31"/>
                  </a:cubicBezTo>
                  <a:cubicBezTo>
                    <a:pt x="76" y="29"/>
                    <a:pt x="76" y="28"/>
                    <a:pt x="75" y="27"/>
                  </a:cubicBezTo>
                  <a:cubicBezTo>
                    <a:pt x="74" y="26"/>
                    <a:pt x="72" y="26"/>
                    <a:pt x="71" y="25"/>
                  </a:cubicBezTo>
                  <a:cubicBezTo>
                    <a:pt x="69" y="23"/>
                    <a:pt x="69" y="20"/>
                    <a:pt x="67" y="18"/>
                  </a:cubicBezTo>
                  <a:cubicBezTo>
                    <a:pt x="66" y="17"/>
                    <a:pt x="64" y="17"/>
                    <a:pt x="62" y="18"/>
                  </a:cubicBezTo>
                  <a:cubicBezTo>
                    <a:pt x="59" y="19"/>
                    <a:pt x="57" y="22"/>
                    <a:pt x="56" y="25"/>
                  </a:cubicBezTo>
                  <a:cubicBezTo>
                    <a:pt x="55" y="27"/>
                    <a:pt x="54" y="30"/>
                    <a:pt x="55" y="32"/>
                  </a:cubicBezTo>
                  <a:cubicBezTo>
                    <a:pt x="56" y="31"/>
                    <a:pt x="57" y="30"/>
                    <a:pt x="58" y="29"/>
                  </a:cubicBezTo>
                  <a:cubicBezTo>
                    <a:pt x="60" y="27"/>
                    <a:pt x="62" y="25"/>
                    <a:pt x="64" y="26"/>
                  </a:cubicBezTo>
                  <a:cubicBezTo>
                    <a:pt x="67" y="26"/>
                    <a:pt x="68" y="28"/>
                    <a:pt x="68" y="30"/>
                  </a:cubicBezTo>
                  <a:cubicBezTo>
                    <a:pt x="67" y="32"/>
                    <a:pt x="65" y="34"/>
                    <a:pt x="64" y="36"/>
                  </a:cubicBezTo>
                  <a:cubicBezTo>
                    <a:pt x="62" y="36"/>
                    <a:pt x="61" y="37"/>
                    <a:pt x="60" y="38"/>
                  </a:cubicBezTo>
                  <a:cubicBezTo>
                    <a:pt x="65" y="38"/>
                    <a:pt x="70" y="38"/>
                    <a:pt x="74" y="34"/>
                  </a:cubicBezTo>
                  <a:close/>
                  <a:moveTo>
                    <a:pt x="54" y="39"/>
                  </a:moveTo>
                  <a:cubicBezTo>
                    <a:pt x="50" y="35"/>
                    <a:pt x="43" y="35"/>
                    <a:pt x="39" y="39"/>
                  </a:cubicBezTo>
                  <a:cubicBezTo>
                    <a:pt x="35" y="43"/>
                    <a:pt x="35" y="49"/>
                    <a:pt x="39" y="53"/>
                  </a:cubicBezTo>
                  <a:cubicBezTo>
                    <a:pt x="43" y="57"/>
                    <a:pt x="49" y="57"/>
                    <a:pt x="53" y="54"/>
                  </a:cubicBezTo>
                  <a:cubicBezTo>
                    <a:pt x="57" y="50"/>
                    <a:pt x="57" y="44"/>
                    <a:pt x="54" y="39"/>
                  </a:cubicBezTo>
                  <a:close/>
                  <a:moveTo>
                    <a:pt x="65" y="74"/>
                  </a:moveTo>
                  <a:cubicBezTo>
                    <a:pt x="66" y="73"/>
                    <a:pt x="66" y="71"/>
                    <a:pt x="67" y="70"/>
                  </a:cubicBezTo>
                  <a:cubicBezTo>
                    <a:pt x="69" y="68"/>
                    <a:pt x="72" y="69"/>
                    <a:pt x="74" y="67"/>
                  </a:cubicBezTo>
                  <a:cubicBezTo>
                    <a:pt x="75" y="65"/>
                    <a:pt x="75" y="63"/>
                    <a:pt x="74" y="62"/>
                  </a:cubicBezTo>
                  <a:cubicBezTo>
                    <a:pt x="73" y="58"/>
                    <a:pt x="70" y="56"/>
                    <a:pt x="67" y="55"/>
                  </a:cubicBezTo>
                  <a:cubicBezTo>
                    <a:pt x="64" y="54"/>
                    <a:pt x="62" y="54"/>
                    <a:pt x="59" y="54"/>
                  </a:cubicBezTo>
                  <a:cubicBezTo>
                    <a:pt x="61" y="55"/>
                    <a:pt x="62" y="56"/>
                    <a:pt x="63" y="58"/>
                  </a:cubicBezTo>
                  <a:cubicBezTo>
                    <a:pt x="65" y="60"/>
                    <a:pt x="67" y="62"/>
                    <a:pt x="66" y="64"/>
                  </a:cubicBezTo>
                  <a:cubicBezTo>
                    <a:pt x="66" y="66"/>
                    <a:pt x="64" y="68"/>
                    <a:pt x="62" y="68"/>
                  </a:cubicBezTo>
                  <a:cubicBezTo>
                    <a:pt x="59" y="67"/>
                    <a:pt x="58" y="65"/>
                    <a:pt x="56" y="63"/>
                  </a:cubicBezTo>
                  <a:cubicBezTo>
                    <a:pt x="55" y="62"/>
                    <a:pt x="54" y="61"/>
                    <a:pt x="54" y="60"/>
                  </a:cubicBezTo>
                  <a:cubicBezTo>
                    <a:pt x="53" y="64"/>
                    <a:pt x="54" y="70"/>
                    <a:pt x="58" y="73"/>
                  </a:cubicBezTo>
                  <a:cubicBezTo>
                    <a:pt x="59" y="74"/>
                    <a:pt x="60" y="75"/>
                    <a:pt x="61" y="75"/>
                  </a:cubicBezTo>
                  <a:cubicBezTo>
                    <a:pt x="62" y="75"/>
                    <a:pt x="64" y="75"/>
                    <a:pt x="65" y="7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3" name="Freeform 313"/>
            <p:cNvSpPr>
              <a:spLocks/>
            </p:cNvSpPr>
            <p:nvPr/>
          </p:nvSpPr>
          <p:spPr bwMode="auto">
            <a:xfrm>
              <a:off x="5967413" y="1111250"/>
              <a:ext cx="168275" cy="165100"/>
            </a:xfrm>
            <a:custGeom>
              <a:avLst/>
              <a:gdLst>
                <a:gd name="T0" fmla="*/ 29 w 45"/>
                <a:gd name="T1" fmla="*/ 27 h 44"/>
                <a:gd name="T2" fmla="*/ 42 w 45"/>
                <a:gd name="T3" fmla="*/ 4 h 44"/>
                <a:gd name="T4" fmla="*/ 17 w 45"/>
                <a:gd name="T5" fmla="*/ 15 h 44"/>
                <a:gd name="T6" fmla="*/ 1 w 45"/>
                <a:gd name="T7" fmla="*/ 42 h 44"/>
                <a:gd name="T8" fmla="*/ 3 w 45"/>
                <a:gd name="T9" fmla="*/ 44 h 44"/>
                <a:gd name="T10" fmla="*/ 29 w 45"/>
                <a:gd name="T11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29" y="27"/>
                  </a:moveTo>
                  <a:cubicBezTo>
                    <a:pt x="40" y="18"/>
                    <a:pt x="45" y="7"/>
                    <a:pt x="42" y="4"/>
                  </a:cubicBezTo>
                  <a:cubicBezTo>
                    <a:pt x="39" y="0"/>
                    <a:pt x="28" y="5"/>
                    <a:pt x="17" y="15"/>
                  </a:cubicBezTo>
                  <a:cubicBezTo>
                    <a:pt x="9" y="22"/>
                    <a:pt x="3" y="36"/>
                    <a:pt x="1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9" y="41"/>
                    <a:pt x="22" y="35"/>
                    <a:pt x="2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4" name="Freeform 314"/>
            <p:cNvSpPr>
              <a:spLocks/>
            </p:cNvSpPr>
            <p:nvPr/>
          </p:nvSpPr>
          <p:spPr bwMode="auto">
            <a:xfrm>
              <a:off x="6756401" y="546100"/>
              <a:ext cx="165100" cy="169863"/>
            </a:xfrm>
            <a:custGeom>
              <a:avLst/>
              <a:gdLst>
                <a:gd name="T0" fmla="*/ 17 w 44"/>
                <a:gd name="T1" fmla="*/ 29 h 45"/>
                <a:gd name="T2" fmla="*/ 41 w 44"/>
                <a:gd name="T3" fmla="*/ 42 h 45"/>
                <a:gd name="T4" fmla="*/ 30 w 44"/>
                <a:gd name="T5" fmla="*/ 17 h 45"/>
                <a:gd name="T6" fmla="*/ 3 w 44"/>
                <a:gd name="T7" fmla="*/ 1 h 45"/>
                <a:gd name="T8" fmla="*/ 1 w 44"/>
                <a:gd name="T9" fmla="*/ 3 h 45"/>
                <a:gd name="T10" fmla="*/ 17 w 44"/>
                <a:gd name="T11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5">
                  <a:moveTo>
                    <a:pt x="17" y="29"/>
                  </a:moveTo>
                  <a:cubicBezTo>
                    <a:pt x="27" y="40"/>
                    <a:pt x="37" y="45"/>
                    <a:pt x="41" y="42"/>
                  </a:cubicBezTo>
                  <a:cubicBezTo>
                    <a:pt x="44" y="39"/>
                    <a:pt x="39" y="28"/>
                    <a:pt x="30" y="17"/>
                  </a:cubicBezTo>
                  <a:cubicBezTo>
                    <a:pt x="23" y="9"/>
                    <a:pt x="9" y="3"/>
                    <a:pt x="3" y="1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8"/>
                    <a:pt x="10" y="22"/>
                    <a:pt x="17" y="2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5" name="Freeform 315"/>
            <p:cNvSpPr>
              <a:spLocks/>
            </p:cNvSpPr>
            <p:nvPr/>
          </p:nvSpPr>
          <p:spPr bwMode="auto">
            <a:xfrm>
              <a:off x="5618163" y="573088"/>
              <a:ext cx="127000" cy="134938"/>
            </a:xfrm>
            <a:custGeom>
              <a:avLst/>
              <a:gdLst>
                <a:gd name="T0" fmla="*/ 13 w 34"/>
                <a:gd name="T1" fmla="*/ 23 h 36"/>
                <a:gd name="T2" fmla="*/ 32 w 34"/>
                <a:gd name="T3" fmla="*/ 33 h 36"/>
                <a:gd name="T4" fmla="*/ 23 w 34"/>
                <a:gd name="T5" fmla="*/ 14 h 36"/>
                <a:gd name="T6" fmla="*/ 2 w 34"/>
                <a:gd name="T7" fmla="*/ 0 h 36"/>
                <a:gd name="T8" fmla="*/ 0 w 34"/>
                <a:gd name="T9" fmla="*/ 2 h 36"/>
                <a:gd name="T10" fmla="*/ 13 w 34"/>
                <a:gd name="T11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6">
                  <a:moveTo>
                    <a:pt x="13" y="23"/>
                  </a:moveTo>
                  <a:cubicBezTo>
                    <a:pt x="20" y="31"/>
                    <a:pt x="29" y="36"/>
                    <a:pt x="32" y="33"/>
                  </a:cubicBezTo>
                  <a:cubicBezTo>
                    <a:pt x="34" y="30"/>
                    <a:pt x="31" y="22"/>
                    <a:pt x="23" y="14"/>
                  </a:cubicBezTo>
                  <a:cubicBezTo>
                    <a:pt x="17" y="7"/>
                    <a:pt x="6" y="2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7"/>
                    <a:pt x="7" y="17"/>
                    <a:pt x="13" y="2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Oval 60"/>
          <p:cNvSpPr>
            <a:spLocks noChangeArrowheads="1"/>
          </p:cNvSpPr>
          <p:nvPr/>
        </p:nvSpPr>
        <p:spPr bwMode="auto">
          <a:xfrm>
            <a:off x="5832435" y="7332790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9" name="2deb0431-897a-4eb7-8a86-c7725a9b19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636334" y="1127391"/>
            <a:ext cx="8919332" cy="4603219"/>
            <a:chOff x="1639903" y="1329145"/>
            <a:chExt cx="8919332" cy="4603219"/>
          </a:xfrm>
        </p:grpSpPr>
        <p:sp>
          <p:nvSpPr>
            <p:cNvPr id="200" name="í$ľîḍe"/>
            <p:cNvSpPr/>
            <p:nvPr/>
          </p:nvSpPr>
          <p:spPr>
            <a:xfrm>
              <a:off x="1639910" y="1706996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1" name="íś1íḓê"/>
            <p:cNvSpPr/>
            <p:nvPr/>
          </p:nvSpPr>
          <p:spPr>
            <a:xfrm>
              <a:off x="1639910" y="4150457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2" name="i$ḻíḓe"/>
            <p:cNvSpPr/>
            <p:nvPr/>
          </p:nvSpPr>
          <p:spPr>
            <a:xfrm rot="2700000">
              <a:off x="3171895" y="3772605"/>
              <a:ext cx="755703" cy="755703"/>
            </a:xfrm>
            <a:prstGeom prst="roundRect">
              <a:avLst/>
            </a:pr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3" name="íś1ídè"/>
            <p:cNvSpPr/>
            <p:nvPr/>
          </p:nvSpPr>
          <p:spPr bwMode="auto">
            <a:xfrm>
              <a:off x="3390202" y="3917886"/>
              <a:ext cx="319088" cy="465117"/>
            </a:xfrm>
            <a:custGeom>
              <a:avLst/>
              <a:gdLst>
                <a:gd name="connsiteX0" fmla="*/ 192044 w 319088"/>
                <a:gd name="connsiteY0" fmla="*/ 410183 h 465117"/>
                <a:gd name="connsiteX1" fmla="*/ 130575 w 319088"/>
                <a:gd name="connsiteY1" fmla="*/ 417892 h 465117"/>
                <a:gd name="connsiteX2" fmla="*/ 159544 w 319088"/>
                <a:gd name="connsiteY2" fmla="*/ 436046 h 465117"/>
                <a:gd name="connsiteX3" fmla="*/ 192044 w 319088"/>
                <a:gd name="connsiteY3" fmla="*/ 410183 h 465117"/>
                <a:gd name="connsiteX4" fmla="*/ 206181 w 319088"/>
                <a:gd name="connsiteY4" fmla="*/ 364811 h 465117"/>
                <a:gd name="connsiteX5" fmla="*/ 116423 w 319088"/>
                <a:gd name="connsiteY5" fmla="*/ 376030 h 465117"/>
                <a:gd name="connsiteX6" fmla="*/ 116556 w 319088"/>
                <a:gd name="connsiteY6" fmla="*/ 376482 h 465117"/>
                <a:gd name="connsiteX7" fmla="*/ 125213 w 319088"/>
                <a:gd name="connsiteY7" fmla="*/ 404024 h 465117"/>
                <a:gd name="connsiteX8" fmla="*/ 197140 w 319088"/>
                <a:gd name="connsiteY8" fmla="*/ 395001 h 465117"/>
                <a:gd name="connsiteX9" fmla="*/ 202355 w 319088"/>
                <a:gd name="connsiteY9" fmla="*/ 377645 h 465117"/>
                <a:gd name="connsiteX10" fmla="*/ 206181 w 319088"/>
                <a:gd name="connsiteY10" fmla="*/ 364811 h 465117"/>
                <a:gd name="connsiteX11" fmla="*/ 103275 w 319088"/>
                <a:gd name="connsiteY11" fmla="*/ 334318 h 465117"/>
                <a:gd name="connsiteX12" fmla="*/ 112198 w 319088"/>
                <a:gd name="connsiteY12" fmla="*/ 362054 h 465117"/>
                <a:gd name="connsiteX13" fmla="*/ 210805 w 319088"/>
                <a:gd name="connsiteY13" fmla="*/ 349694 h 465117"/>
                <a:gd name="connsiteX14" fmla="*/ 215916 w 319088"/>
                <a:gd name="connsiteY14" fmla="*/ 334318 h 465117"/>
                <a:gd name="connsiteX15" fmla="*/ 159419 w 319088"/>
                <a:gd name="connsiteY15" fmla="*/ 73025 h 465117"/>
                <a:gd name="connsiteX16" fmla="*/ 166687 w 319088"/>
                <a:gd name="connsiteY16" fmla="*/ 80289 h 465117"/>
                <a:gd name="connsiteX17" fmla="*/ 159419 w 319088"/>
                <a:gd name="connsiteY17" fmla="*/ 87556 h 465117"/>
                <a:gd name="connsiteX18" fmla="*/ 86762 w 319088"/>
                <a:gd name="connsiteY18" fmla="*/ 160213 h 465117"/>
                <a:gd name="connsiteX19" fmla="*/ 79495 w 319088"/>
                <a:gd name="connsiteY19" fmla="*/ 167481 h 465117"/>
                <a:gd name="connsiteX20" fmla="*/ 72231 w 319088"/>
                <a:gd name="connsiteY20" fmla="*/ 160213 h 465117"/>
                <a:gd name="connsiteX21" fmla="*/ 159419 w 319088"/>
                <a:gd name="connsiteY21" fmla="*/ 73025 h 465117"/>
                <a:gd name="connsiteX22" fmla="*/ 159544 w 319088"/>
                <a:gd name="connsiteY22" fmla="*/ 29071 h 465117"/>
                <a:gd name="connsiteX23" fmla="*/ 28998 w 319088"/>
                <a:gd name="connsiteY23" fmla="*/ 159891 h 465117"/>
                <a:gd name="connsiteX24" fmla="*/ 67481 w 319088"/>
                <a:gd name="connsiteY24" fmla="*/ 258475 h 465117"/>
                <a:gd name="connsiteX25" fmla="*/ 91930 w 319088"/>
                <a:gd name="connsiteY25" fmla="*/ 305247 h 465117"/>
                <a:gd name="connsiteX26" fmla="*/ 227291 w 319088"/>
                <a:gd name="connsiteY26" fmla="*/ 305247 h 465117"/>
                <a:gd name="connsiteX27" fmla="*/ 251563 w 319088"/>
                <a:gd name="connsiteY27" fmla="*/ 258647 h 465117"/>
                <a:gd name="connsiteX28" fmla="*/ 290075 w 319088"/>
                <a:gd name="connsiteY28" fmla="*/ 159891 h 465117"/>
                <a:gd name="connsiteX29" fmla="*/ 159544 w 319088"/>
                <a:gd name="connsiteY29" fmla="*/ 29071 h 465117"/>
                <a:gd name="connsiteX30" fmla="*/ 159544 w 319088"/>
                <a:gd name="connsiteY30" fmla="*/ 0 h 465117"/>
                <a:gd name="connsiteX31" fmla="*/ 319088 w 319088"/>
                <a:gd name="connsiteY31" fmla="*/ 159891 h 465117"/>
                <a:gd name="connsiteX32" fmla="*/ 246112 w 319088"/>
                <a:gd name="connsiteY32" fmla="*/ 335438 h 465117"/>
                <a:gd name="connsiteX33" fmla="*/ 159544 w 319088"/>
                <a:gd name="connsiteY33" fmla="*/ 465117 h 465117"/>
                <a:gd name="connsiteX34" fmla="*/ 72962 w 319088"/>
                <a:gd name="connsiteY34" fmla="*/ 335115 h 465117"/>
                <a:gd name="connsiteX35" fmla="*/ 0 w 319088"/>
                <a:gd name="connsiteY35" fmla="*/ 159891 h 465117"/>
                <a:gd name="connsiteX36" fmla="*/ 159544 w 319088"/>
                <a:gd name="connsiteY36" fmla="*/ 0 h 465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19088" h="465117">
                  <a:moveTo>
                    <a:pt x="192044" y="410183"/>
                  </a:moveTo>
                  <a:lnTo>
                    <a:pt x="130575" y="417892"/>
                  </a:lnTo>
                  <a:cubicBezTo>
                    <a:pt x="138080" y="434366"/>
                    <a:pt x="144845" y="436046"/>
                    <a:pt x="159544" y="436046"/>
                  </a:cubicBezTo>
                  <a:cubicBezTo>
                    <a:pt x="176666" y="436046"/>
                    <a:pt x="183151" y="434215"/>
                    <a:pt x="192044" y="410183"/>
                  </a:cubicBezTo>
                  <a:close/>
                  <a:moveTo>
                    <a:pt x="206181" y="364811"/>
                  </a:moveTo>
                  <a:lnTo>
                    <a:pt x="116423" y="376030"/>
                  </a:lnTo>
                  <a:cubicBezTo>
                    <a:pt x="116452" y="376181"/>
                    <a:pt x="116512" y="376353"/>
                    <a:pt x="116556" y="376482"/>
                  </a:cubicBezTo>
                  <a:cubicBezTo>
                    <a:pt x="119894" y="387852"/>
                    <a:pt x="122657" y="396573"/>
                    <a:pt x="125213" y="404024"/>
                  </a:cubicBezTo>
                  <a:lnTo>
                    <a:pt x="197140" y="395001"/>
                  </a:lnTo>
                  <a:cubicBezTo>
                    <a:pt x="198736" y="389855"/>
                    <a:pt x="200449" y="384191"/>
                    <a:pt x="202355" y="377645"/>
                  </a:cubicBezTo>
                  <a:cubicBezTo>
                    <a:pt x="203537" y="373618"/>
                    <a:pt x="204911" y="369096"/>
                    <a:pt x="206181" y="364811"/>
                  </a:cubicBezTo>
                  <a:close/>
                  <a:moveTo>
                    <a:pt x="103275" y="334318"/>
                  </a:moveTo>
                  <a:cubicBezTo>
                    <a:pt x="106584" y="344073"/>
                    <a:pt x="109568" y="353311"/>
                    <a:pt x="112198" y="362054"/>
                  </a:cubicBezTo>
                  <a:cubicBezTo>
                    <a:pt x="112198" y="362054"/>
                    <a:pt x="210805" y="349694"/>
                    <a:pt x="210805" y="349694"/>
                  </a:cubicBezTo>
                  <a:cubicBezTo>
                    <a:pt x="212356" y="344762"/>
                    <a:pt x="214144" y="339529"/>
                    <a:pt x="215916" y="334318"/>
                  </a:cubicBezTo>
                  <a:close/>
                  <a:moveTo>
                    <a:pt x="159419" y="73025"/>
                  </a:moveTo>
                  <a:cubicBezTo>
                    <a:pt x="163434" y="73025"/>
                    <a:pt x="166687" y="76279"/>
                    <a:pt x="166687" y="80289"/>
                  </a:cubicBezTo>
                  <a:cubicBezTo>
                    <a:pt x="166687" y="84299"/>
                    <a:pt x="163434" y="87556"/>
                    <a:pt x="159419" y="87556"/>
                  </a:cubicBezTo>
                  <a:cubicBezTo>
                    <a:pt x="119359" y="87556"/>
                    <a:pt x="86762" y="120153"/>
                    <a:pt x="86762" y="160213"/>
                  </a:cubicBezTo>
                  <a:cubicBezTo>
                    <a:pt x="86762" y="164223"/>
                    <a:pt x="83509" y="167481"/>
                    <a:pt x="79495" y="167481"/>
                  </a:cubicBezTo>
                  <a:cubicBezTo>
                    <a:pt x="75480" y="167481"/>
                    <a:pt x="72231" y="164223"/>
                    <a:pt x="72231" y="160213"/>
                  </a:cubicBezTo>
                  <a:cubicBezTo>
                    <a:pt x="72231" y="112128"/>
                    <a:pt x="111339" y="73025"/>
                    <a:pt x="159419" y="73025"/>
                  </a:cubicBezTo>
                  <a:close/>
                  <a:moveTo>
                    <a:pt x="159544" y="29071"/>
                  </a:moveTo>
                  <a:cubicBezTo>
                    <a:pt x="87557" y="29071"/>
                    <a:pt x="28998" y="87752"/>
                    <a:pt x="28998" y="159891"/>
                  </a:cubicBezTo>
                  <a:cubicBezTo>
                    <a:pt x="28998" y="189436"/>
                    <a:pt x="48557" y="224537"/>
                    <a:pt x="67481" y="258475"/>
                  </a:cubicBezTo>
                  <a:cubicBezTo>
                    <a:pt x="76035" y="273829"/>
                    <a:pt x="84706" y="289549"/>
                    <a:pt x="91930" y="305247"/>
                  </a:cubicBezTo>
                  <a:lnTo>
                    <a:pt x="227291" y="305247"/>
                  </a:lnTo>
                  <a:cubicBezTo>
                    <a:pt x="234485" y="289613"/>
                    <a:pt x="243083" y="273979"/>
                    <a:pt x="251563" y="258647"/>
                  </a:cubicBezTo>
                  <a:cubicBezTo>
                    <a:pt x="270516" y="224494"/>
                    <a:pt x="290075" y="189221"/>
                    <a:pt x="290075" y="159891"/>
                  </a:cubicBezTo>
                  <a:cubicBezTo>
                    <a:pt x="290075" y="87752"/>
                    <a:pt x="231516" y="29071"/>
                    <a:pt x="159544" y="29071"/>
                  </a:cubicBezTo>
                  <a:close/>
                  <a:moveTo>
                    <a:pt x="159544" y="0"/>
                  </a:moveTo>
                  <a:cubicBezTo>
                    <a:pt x="247648" y="0"/>
                    <a:pt x="319088" y="71579"/>
                    <a:pt x="319088" y="159891"/>
                  </a:cubicBezTo>
                  <a:cubicBezTo>
                    <a:pt x="319088" y="218012"/>
                    <a:pt x="265656" y="280784"/>
                    <a:pt x="246112" y="335438"/>
                  </a:cubicBezTo>
                  <a:cubicBezTo>
                    <a:pt x="217039" y="416665"/>
                    <a:pt x="221175" y="465117"/>
                    <a:pt x="159544" y="465117"/>
                  </a:cubicBezTo>
                  <a:cubicBezTo>
                    <a:pt x="98799" y="465117"/>
                    <a:pt x="102020" y="416449"/>
                    <a:pt x="72962" y="335115"/>
                  </a:cubicBezTo>
                  <a:cubicBezTo>
                    <a:pt x="53491" y="280569"/>
                    <a:pt x="0" y="218486"/>
                    <a:pt x="0" y="159891"/>
                  </a:cubicBezTo>
                  <a:cubicBezTo>
                    <a:pt x="0" y="71579"/>
                    <a:pt x="71425" y="0"/>
                    <a:pt x="1595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4" name="iŝḻíḓe"/>
            <p:cNvSpPr/>
            <p:nvPr/>
          </p:nvSpPr>
          <p:spPr>
            <a:xfrm>
              <a:off x="6732413" y="4150457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5" name="işḷiďè"/>
            <p:cNvSpPr/>
            <p:nvPr/>
          </p:nvSpPr>
          <p:spPr>
            <a:xfrm rot="2700000">
              <a:off x="8264399" y="3772604"/>
              <a:ext cx="755703" cy="755703"/>
            </a:xfrm>
            <a:prstGeom prst="roundRect">
              <a:avLst/>
            </a:pr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6" name="ïšḻîďè"/>
            <p:cNvSpPr/>
            <p:nvPr/>
          </p:nvSpPr>
          <p:spPr bwMode="auto">
            <a:xfrm>
              <a:off x="8409681" y="3947255"/>
              <a:ext cx="465138" cy="435749"/>
            </a:xfrm>
            <a:custGeom>
              <a:avLst/>
              <a:gdLst>
                <a:gd name="connsiteX0" fmla="*/ 73207 w 465138"/>
                <a:gd name="connsiteY0" fmla="*/ 72480 h 435749"/>
                <a:gd name="connsiteX1" fmla="*/ 73207 w 465138"/>
                <a:gd name="connsiteY1" fmla="*/ 276032 h 435749"/>
                <a:gd name="connsiteX2" fmla="*/ 391898 w 465138"/>
                <a:gd name="connsiteY2" fmla="*/ 276032 h 435749"/>
                <a:gd name="connsiteX3" fmla="*/ 391898 w 465138"/>
                <a:gd name="connsiteY3" fmla="*/ 72480 h 435749"/>
                <a:gd name="connsiteX4" fmla="*/ 391898 w 465138"/>
                <a:gd name="connsiteY4" fmla="*/ 57944 h 435749"/>
                <a:gd name="connsiteX5" fmla="*/ 406400 w 465138"/>
                <a:gd name="connsiteY5" fmla="*/ 72480 h 435749"/>
                <a:gd name="connsiteX6" fmla="*/ 406400 w 465138"/>
                <a:gd name="connsiteY6" fmla="*/ 275967 h 435749"/>
                <a:gd name="connsiteX7" fmla="*/ 391898 w 465138"/>
                <a:gd name="connsiteY7" fmla="*/ 290502 h 435749"/>
                <a:gd name="connsiteX8" fmla="*/ 73207 w 465138"/>
                <a:gd name="connsiteY8" fmla="*/ 290502 h 435749"/>
                <a:gd name="connsiteX9" fmla="*/ 58737 w 465138"/>
                <a:gd name="connsiteY9" fmla="*/ 275967 h 435749"/>
                <a:gd name="connsiteX10" fmla="*/ 58737 w 465138"/>
                <a:gd name="connsiteY10" fmla="*/ 72480 h 435749"/>
                <a:gd name="connsiteX11" fmla="*/ 73207 w 465138"/>
                <a:gd name="connsiteY11" fmla="*/ 57998 h 435749"/>
                <a:gd name="connsiteX12" fmla="*/ 43585 w 465138"/>
                <a:gd name="connsiteY12" fmla="*/ 29051 h 435749"/>
                <a:gd name="connsiteX13" fmla="*/ 29050 w 465138"/>
                <a:gd name="connsiteY13" fmla="*/ 43577 h 435749"/>
                <a:gd name="connsiteX14" fmla="*/ 29050 w 465138"/>
                <a:gd name="connsiteY14" fmla="*/ 334130 h 435749"/>
                <a:gd name="connsiteX15" fmla="*/ 43585 w 465138"/>
                <a:gd name="connsiteY15" fmla="*/ 348656 h 435749"/>
                <a:gd name="connsiteX16" fmla="*/ 174405 w 465138"/>
                <a:gd name="connsiteY16" fmla="*/ 348656 h 435749"/>
                <a:gd name="connsiteX17" fmla="*/ 290690 w 465138"/>
                <a:gd name="connsiteY17" fmla="*/ 348656 h 435749"/>
                <a:gd name="connsiteX18" fmla="*/ 421531 w 465138"/>
                <a:gd name="connsiteY18" fmla="*/ 348656 h 435749"/>
                <a:gd name="connsiteX19" fmla="*/ 436045 w 465138"/>
                <a:gd name="connsiteY19" fmla="*/ 334130 h 435749"/>
                <a:gd name="connsiteX20" fmla="*/ 436045 w 465138"/>
                <a:gd name="connsiteY20" fmla="*/ 43577 h 435749"/>
                <a:gd name="connsiteX21" fmla="*/ 421531 w 465138"/>
                <a:gd name="connsiteY21" fmla="*/ 29051 h 435749"/>
                <a:gd name="connsiteX22" fmla="*/ 43585 w 465138"/>
                <a:gd name="connsiteY22" fmla="*/ 0 h 435749"/>
                <a:gd name="connsiteX23" fmla="*/ 421531 w 465138"/>
                <a:gd name="connsiteY23" fmla="*/ 0 h 435749"/>
                <a:gd name="connsiteX24" fmla="*/ 465138 w 465138"/>
                <a:gd name="connsiteY24" fmla="*/ 43577 h 435749"/>
                <a:gd name="connsiteX25" fmla="*/ 465138 w 465138"/>
                <a:gd name="connsiteY25" fmla="*/ 334130 h 435749"/>
                <a:gd name="connsiteX26" fmla="*/ 421661 w 465138"/>
                <a:gd name="connsiteY26" fmla="*/ 377687 h 435749"/>
                <a:gd name="connsiteX27" fmla="*/ 276154 w 465138"/>
                <a:gd name="connsiteY27" fmla="*/ 377687 h 435749"/>
                <a:gd name="connsiteX28" fmla="*/ 276154 w 465138"/>
                <a:gd name="connsiteY28" fmla="*/ 395360 h 435749"/>
                <a:gd name="connsiteX29" fmla="*/ 366899 w 465138"/>
                <a:gd name="connsiteY29" fmla="*/ 407142 h 435749"/>
                <a:gd name="connsiteX30" fmla="*/ 377903 w 465138"/>
                <a:gd name="connsiteY30" fmla="*/ 421223 h 435749"/>
                <a:gd name="connsiteX31" fmla="*/ 363368 w 465138"/>
                <a:gd name="connsiteY31" fmla="*/ 435749 h 435749"/>
                <a:gd name="connsiteX32" fmla="*/ 101727 w 465138"/>
                <a:gd name="connsiteY32" fmla="*/ 435749 h 435749"/>
                <a:gd name="connsiteX33" fmla="*/ 87192 w 465138"/>
                <a:gd name="connsiteY33" fmla="*/ 421223 h 435749"/>
                <a:gd name="connsiteX34" fmla="*/ 98217 w 465138"/>
                <a:gd name="connsiteY34" fmla="*/ 407142 h 435749"/>
                <a:gd name="connsiteX35" fmla="*/ 188941 w 465138"/>
                <a:gd name="connsiteY35" fmla="*/ 395360 h 435749"/>
                <a:gd name="connsiteX36" fmla="*/ 188941 w 465138"/>
                <a:gd name="connsiteY36" fmla="*/ 377687 h 435749"/>
                <a:gd name="connsiteX37" fmla="*/ 43456 w 465138"/>
                <a:gd name="connsiteY37" fmla="*/ 377687 h 435749"/>
                <a:gd name="connsiteX38" fmla="*/ 0 w 465138"/>
                <a:gd name="connsiteY38" fmla="*/ 334130 h 435749"/>
                <a:gd name="connsiteX39" fmla="*/ 0 w 465138"/>
                <a:gd name="connsiteY39" fmla="*/ 43577 h 435749"/>
                <a:gd name="connsiteX40" fmla="*/ 43585 w 465138"/>
                <a:gd name="connsiteY40" fmla="*/ 0 h 43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65138" h="435749">
                  <a:moveTo>
                    <a:pt x="73207" y="72480"/>
                  </a:moveTo>
                  <a:lnTo>
                    <a:pt x="73207" y="276032"/>
                  </a:lnTo>
                  <a:lnTo>
                    <a:pt x="391898" y="276032"/>
                  </a:lnTo>
                  <a:cubicBezTo>
                    <a:pt x="391898" y="276032"/>
                    <a:pt x="391898" y="72480"/>
                    <a:pt x="391898" y="72480"/>
                  </a:cubicBezTo>
                  <a:close/>
                  <a:moveTo>
                    <a:pt x="391898" y="57944"/>
                  </a:moveTo>
                  <a:cubicBezTo>
                    <a:pt x="399913" y="57944"/>
                    <a:pt x="406400" y="64437"/>
                    <a:pt x="406400" y="72480"/>
                  </a:cubicBezTo>
                  <a:lnTo>
                    <a:pt x="406400" y="275967"/>
                  </a:lnTo>
                  <a:cubicBezTo>
                    <a:pt x="406400" y="284010"/>
                    <a:pt x="399913" y="290502"/>
                    <a:pt x="391898" y="290502"/>
                  </a:cubicBezTo>
                  <a:lnTo>
                    <a:pt x="73207" y="290502"/>
                  </a:lnTo>
                  <a:cubicBezTo>
                    <a:pt x="65207" y="290502"/>
                    <a:pt x="58737" y="284010"/>
                    <a:pt x="58737" y="275967"/>
                  </a:cubicBezTo>
                  <a:lnTo>
                    <a:pt x="58737" y="72480"/>
                  </a:lnTo>
                  <a:cubicBezTo>
                    <a:pt x="58737" y="64437"/>
                    <a:pt x="65207" y="57998"/>
                    <a:pt x="73207" y="57998"/>
                  </a:cubicBezTo>
                  <a:close/>
                  <a:moveTo>
                    <a:pt x="43585" y="29051"/>
                  </a:moveTo>
                  <a:cubicBezTo>
                    <a:pt x="35553" y="29051"/>
                    <a:pt x="29050" y="35548"/>
                    <a:pt x="29050" y="43577"/>
                  </a:cubicBezTo>
                  <a:lnTo>
                    <a:pt x="29050" y="334130"/>
                  </a:lnTo>
                  <a:cubicBezTo>
                    <a:pt x="29050" y="342139"/>
                    <a:pt x="35553" y="348656"/>
                    <a:pt x="43585" y="348656"/>
                  </a:cubicBezTo>
                  <a:lnTo>
                    <a:pt x="174405" y="348656"/>
                  </a:lnTo>
                  <a:lnTo>
                    <a:pt x="290690" y="348656"/>
                  </a:lnTo>
                  <a:lnTo>
                    <a:pt x="421531" y="348656"/>
                  </a:lnTo>
                  <a:cubicBezTo>
                    <a:pt x="429521" y="348656"/>
                    <a:pt x="436045" y="342139"/>
                    <a:pt x="436045" y="334130"/>
                  </a:cubicBezTo>
                  <a:cubicBezTo>
                    <a:pt x="436045" y="334130"/>
                    <a:pt x="436045" y="43577"/>
                    <a:pt x="436045" y="43577"/>
                  </a:cubicBezTo>
                  <a:cubicBezTo>
                    <a:pt x="436045" y="35548"/>
                    <a:pt x="429521" y="29051"/>
                    <a:pt x="421531" y="29051"/>
                  </a:cubicBezTo>
                  <a:close/>
                  <a:moveTo>
                    <a:pt x="43585" y="0"/>
                  </a:moveTo>
                  <a:lnTo>
                    <a:pt x="421531" y="0"/>
                  </a:lnTo>
                  <a:cubicBezTo>
                    <a:pt x="445585" y="0"/>
                    <a:pt x="465138" y="19489"/>
                    <a:pt x="465138" y="43577"/>
                  </a:cubicBezTo>
                  <a:lnTo>
                    <a:pt x="465138" y="334130"/>
                  </a:lnTo>
                  <a:cubicBezTo>
                    <a:pt x="465138" y="358158"/>
                    <a:pt x="445671" y="377626"/>
                    <a:pt x="421661" y="377687"/>
                  </a:cubicBezTo>
                  <a:lnTo>
                    <a:pt x="276154" y="377687"/>
                  </a:lnTo>
                  <a:lnTo>
                    <a:pt x="276154" y="395360"/>
                  </a:lnTo>
                  <a:lnTo>
                    <a:pt x="366899" y="407142"/>
                  </a:lnTo>
                  <a:cubicBezTo>
                    <a:pt x="373381" y="408776"/>
                    <a:pt x="377903" y="414566"/>
                    <a:pt x="377903" y="421223"/>
                  </a:cubicBezTo>
                  <a:cubicBezTo>
                    <a:pt x="377903" y="429253"/>
                    <a:pt x="371421" y="435749"/>
                    <a:pt x="363368" y="435749"/>
                  </a:cubicBezTo>
                  <a:lnTo>
                    <a:pt x="101727" y="435749"/>
                  </a:lnTo>
                  <a:cubicBezTo>
                    <a:pt x="93695" y="435749"/>
                    <a:pt x="87192" y="429253"/>
                    <a:pt x="87192" y="421223"/>
                  </a:cubicBezTo>
                  <a:cubicBezTo>
                    <a:pt x="87192" y="414566"/>
                    <a:pt x="91736" y="408776"/>
                    <a:pt x="98217" y="407142"/>
                  </a:cubicBezTo>
                  <a:lnTo>
                    <a:pt x="188941" y="395360"/>
                  </a:lnTo>
                  <a:lnTo>
                    <a:pt x="188941" y="377687"/>
                  </a:lnTo>
                  <a:lnTo>
                    <a:pt x="43456" y="377687"/>
                  </a:lnTo>
                  <a:cubicBezTo>
                    <a:pt x="19445" y="377626"/>
                    <a:pt x="0" y="358158"/>
                    <a:pt x="0" y="334130"/>
                  </a:cubicBezTo>
                  <a:lnTo>
                    <a:pt x="0" y="43577"/>
                  </a:lnTo>
                  <a:cubicBezTo>
                    <a:pt x="0" y="19489"/>
                    <a:pt x="19488" y="0"/>
                    <a:pt x="435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7" name="î$ļîḑe"/>
            <p:cNvSpPr/>
            <p:nvPr/>
          </p:nvSpPr>
          <p:spPr>
            <a:xfrm>
              <a:off x="6732413" y="1706996"/>
              <a:ext cx="3819677" cy="1781907"/>
            </a:xfrm>
            <a:prstGeom prst="rect">
              <a:avLst/>
            </a:prstGeom>
            <a:solidFill>
              <a:srgbClr val="4B5CC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8" name="î$ḷiďé"/>
            <p:cNvSpPr/>
            <p:nvPr/>
          </p:nvSpPr>
          <p:spPr>
            <a:xfrm rot="2700000">
              <a:off x="8264399" y="1329145"/>
              <a:ext cx="755703" cy="755703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9" name="iS1iḑé"/>
            <p:cNvSpPr/>
            <p:nvPr/>
          </p:nvSpPr>
          <p:spPr bwMode="auto">
            <a:xfrm>
              <a:off x="8409680" y="1482365"/>
              <a:ext cx="465138" cy="391319"/>
            </a:xfrm>
            <a:custGeom>
              <a:avLst/>
              <a:gdLst>
                <a:gd name="connsiteX0" fmla="*/ 232481 w 465138"/>
                <a:gd name="connsiteY0" fmla="*/ 159544 h 391319"/>
                <a:gd name="connsiteX1" fmla="*/ 239713 w 465138"/>
                <a:gd name="connsiteY1" fmla="*/ 166773 h 391319"/>
                <a:gd name="connsiteX2" fmla="*/ 232481 w 465138"/>
                <a:gd name="connsiteY2" fmla="*/ 174005 h 391319"/>
                <a:gd name="connsiteX3" fmla="*/ 189089 w 465138"/>
                <a:gd name="connsiteY3" fmla="*/ 217385 h 391319"/>
                <a:gd name="connsiteX4" fmla="*/ 189089 w 465138"/>
                <a:gd name="connsiteY4" fmla="*/ 217397 h 391319"/>
                <a:gd name="connsiteX5" fmla="*/ 181857 w 465138"/>
                <a:gd name="connsiteY5" fmla="*/ 224629 h 391319"/>
                <a:gd name="connsiteX6" fmla="*/ 174625 w 465138"/>
                <a:gd name="connsiteY6" fmla="*/ 217397 h 391319"/>
                <a:gd name="connsiteX7" fmla="*/ 174625 w 465138"/>
                <a:gd name="connsiteY7" fmla="*/ 217385 h 391319"/>
                <a:gd name="connsiteX8" fmla="*/ 232481 w 465138"/>
                <a:gd name="connsiteY8" fmla="*/ 159544 h 391319"/>
                <a:gd name="connsiteX9" fmla="*/ 225889 w 465138"/>
                <a:gd name="connsiteY9" fmla="*/ 130827 h 391319"/>
                <a:gd name="connsiteX10" fmla="*/ 166588 w 465138"/>
                <a:gd name="connsiteY10" fmla="*/ 160907 h 391319"/>
                <a:gd name="connsiteX11" fmla="*/ 176009 w 465138"/>
                <a:gd name="connsiteY11" fmla="*/ 283458 h 391319"/>
                <a:gd name="connsiteX12" fmla="*/ 298539 w 465138"/>
                <a:gd name="connsiteY12" fmla="*/ 274036 h 391319"/>
                <a:gd name="connsiteX13" fmla="*/ 289117 w 465138"/>
                <a:gd name="connsiteY13" fmla="*/ 151496 h 391319"/>
                <a:gd name="connsiteX14" fmla="*/ 225889 w 465138"/>
                <a:gd name="connsiteY14" fmla="*/ 130827 h 391319"/>
                <a:gd name="connsiteX15" fmla="*/ 232568 w 465138"/>
                <a:gd name="connsiteY15" fmla="*/ 101600 h 391319"/>
                <a:gd name="connsiteX16" fmla="*/ 348456 w 465138"/>
                <a:gd name="connsiteY16" fmla="*/ 217488 h 391319"/>
                <a:gd name="connsiteX17" fmla="*/ 232568 w 465138"/>
                <a:gd name="connsiteY17" fmla="*/ 333364 h 391319"/>
                <a:gd name="connsiteX18" fmla="*/ 116681 w 465138"/>
                <a:gd name="connsiteY18" fmla="*/ 217488 h 391319"/>
                <a:gd name="connsiteX19" fmla="*/ 232568 w 465138"/>
                <a:gd name="connsiteY19" fmla="*/ 101600 h 391319"/>
                <a:gd name="connsiteX20" fmla="*/ 159870 w 465138"/>
                <a:gd name="connsiteY20" fmla="*/ 28987 h 391319"/>
                <a:gd name="connsiteX21" fmla="*/ 146368 w 465138"/>
                <a:gd name="connsiteY21" fmla="*/ 38099 h 391319"/>
                <a:gd name="connsiteX22" fmla="*/ 120333 w 465138"/>
                <a:gd name="connsiteY22" fmla="*/ 102975 h 391319"/>
                <a:gd name="connsiteX23" fmla="*/ 41216 w 465138"/>
                <a:gd name="connsiteY23" fmla="*/ 116146 h 391319"/>
                <a:gd name="connsiteX24" fmla="*/ 29050 w 465138"/>
                <a:gd name="connsiteY24" fmla="*/ 130440 h 391319"/>
                <a:gd name="connsiteX25" fmla="*/ 29050 w 465138"/>
                <a:gd name="connsiteY25" fmla="*/ 347821 h 391319"/>
                <a:gd name="connsiteX26" fmla="*/ 43585 w 465138"/>
                <a:gd name="connsiteY26" fmla="*/ 362314 h 391319"/>
                <a:gd name="connsiteX27" fmla="*/ 421531 w 465138"/>
                <a:gd name="connsiteY27" fmla="*/ 362314 h 391319"/>
                <a:gd name="connsiteX28" fmla="*/ 436045 w 465138"/>
                <a:gd name="connsiteY28" fmla="*/ 347821 h 391319"/>
                <a:gd name="connsiteX29" fmla="*/ 436045 w 465138"/>
                <a:gd name="connsiteY29" fmla="*/ 130440 h 391319"/>
                <a:gd name="connsiteX30" fmla="*/ 423900 w 465138"/>
                <a:gd name="connsiteY30" fmla="*/ 116146 h 391319"/>
                <a:gd name="connsiteX31" fmla="*/ 344762 w 465138"/>
                <a:gd name="connsiteY31" fmla="*/ 102975 h 391319"/>
                <a:gd name="connsiteX32" fmla="*/ 318727 w 465138"/>
                <a:gd name="connsiteY32" fmla="*/ 38099 h 391319"/>
                <a:gd name="connsiteX33" fmla="*/ 305225 w 465138"/>
                <a:gd name="connsiteY33" fmla="*/ 28987 h 391319"/>
                <a:gd name="connsiteX34" fmla="*/ 159870 w 465138"/>
                <a:gd name="connsiteY34" fmla="*/ 0 h 391319"/>
                <a:gd name="connsiteX35" fmla="*/ 305225 w 465138"/>
                <a:gd name="connsiteY35" fmla="*/ 0 h 391319"/>
                <a:gd name="connsiteX36" fmla="*/ 345710 w 465138"/>
                <a:gd name="connsiteY36" fmla="*/ 27302 h 391319"/>
                <a:gd name="connsiteX37" fmla="*/ 365672 w 465138"/>
                <a:gd name="connsiteY37" fmla="*/ 77068 h 391319"/>
                <a:gd name="connsiteX38" fmla="*/ 428681 w 465138"/>
                <a:gd name="connsiteY38" fmla="*/ 87540 h 391319"/>
                <a:gd name="connsiteX39" fmla="*/ 465138 w 465138"/>
                <a:gd name="connsiteY39" fmla="*/ 130440 h 391319"/>
                <a:gd name="connsiteX40" fmla="*/ 465138 w 465138"/>
                <a:gd name="connsiteY40" fmla="*/ 347821 h 391319"/>
                <a:gd name="connsiteX41" fmla="*/ 421531 w 465138"/>
                <a:gd name="connsiteY41" fmla="*/ 391319 h 391319"/>
                <a:gd name="connsiteX42" fmla="*/ 43585 w 465138"/>
                <a:gd name="connsiteY42" fmla="*/ 391319 h 391319"/>
                <a:gd name="connsiteX43" fmla="*/ 0 w 465138"/>
                <a:gd name="connsiteY43" fmla="*/ 347821 h 391319"/>
                <a:gd name="connsiteX44" fmla="*/ 0 w 465138"/>
                <a:gd name="connsiteY44" fmla="*/ 130440 h 391319"/>
                <a:gd name="connsiteX45" fmla="*/ 36436 w 465138"/>
                <a:gd name="connsiteY45" fmla="*/ 87540 h 391319"/>
                <a:gd name="connsiteX46" fmla="*/ 99445 w 465138"/>
                <a:gd name="connsiteY46" fmla="*/ 77068 h 391319"/>
                <a:gd name="connsiteX47" fmla="*/ 119364 w 465138"/>
                <a:gd name="connsiteY47" fmla="*/ 27338 h 391319"/>
                <a:gd name="connsiteX48" fmla="*/ 159870 w 465138"/>
                <a:gd name="connsiteY48" fmla="*/ 0 h 39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65138" h="391319">
                  <a:moveTo>
                    <a:pt x="232481" y="159544"/>
                  </a:moveTo>
                  <a:cubicBezTo>
                    <a:pt x="236462" y="159544"/>
                    <a:pt x="239713" y="162783"/>
                    <a:pt x="239713" y="166773"/>
                  </a:cubicBezTo>
                  <a:cubicBezTo>
                    <a:pt x="239713" y="170766"/>
                    <a:pt x="236462" y="174005"/>
                    <a:pt x="232481" y="174005"/>
                  </a:cubicBezTo>
                  <a:cubicBezTo>
                    <a:pt x="208495" y="174005"/>
                    <a:pt x="189089" y="193435"/>
                    <a:pt x="189089" y="217385"/>
                  </a:cubicBezTo>
                  <a:lnTo>
                    <a:pt x="189089" y="217397"/>
                  </a:lnTo>
                  <a:cubicBezTo>
                    <a:pt x="189089" y="221390"/>
                    <a:pt x="185838" y="224629"/>
                    <a:pt x="181857" y="224629"/>
                  </a:cubicBezTo>
                  <a:cubicBezTo>
                    <a:pt x="177843" y="224629"/>
                    <a:pt x="174625" y="221390"/>
                    <a:pt x="174625" y="217397"/>
                  </a:cubicBezTo>
                  <a:lnTo>
                    <a:pt x="174625" y="217385"/>
                  </a:lnTo>
                  <a:cubicBezTo>
                    <a:pt x="174625" y="185447"/>
                    <a:pt x="200528" y="159544"/>
                    <a:pt x="232481" y="159544"/>
                  </a:cubicBezTo>
                  <a:close/>
                  <a:moveTo>
                    <a:pt x="225889" y="130827"/>
                  </a:moveTo>
                  <a:cubicBezTo>
                    <a:pt x="203712" y="132528"/>
                    <a:pt x="182190" y="142687"/>
                    <a:pt x="166588" y="160907"/>
                  </a:cubicBezTo>
                  <a:cubicBezTo>
                    <a:pt x="135352" y="197357"/>
                    <a:pt x="139537" y="252232"/>
                    <a:pt x="176009" y="283458"/>
                  </a:cubicBezTo>
                  <a:cubicBezTo>
                    <a:pt x="212449" y="314694"/>
                    <a:pt x="267303" y="310498"/>
                    <a:pt x="298539" y="274036"/>
                  </a:cubicBezTo>
                  <a:cubicBezTo>
                    <a:pt x="329774" y="237585"/>
                    <a:pt x="325557" y="182721"/>
                    <a:pt x="289117" y="151496"/>
                  </a:cubicBezTo>
                  <a:cubicBezTo>
                    <a:pt x="270897" y="135883"/>
                    <a:pt x="248066" y="129126"/>
                    <a:pt x="225889" y="130827"/>
                  </a:cubicBezTo>
                  <a:close/>
                  <a:moveTo>
                    <a:pt x="232568" y="101600"/>
                  </a:moveTo>
                  <a:cubicBezTo>
                    <a:pt x="296564" y="101600"/>
                    <a:pt x="348456" y="153470"/>
                    <a:pt x="348456" y="217488"/>
                  </a:cubicBezTo>
                  <a:cubicBezTo>
                    <a:pt x="348456" y="281494"/>
                    <a:pt x="296564" y="333364"/>
                    <a:pt x="232568" y="333364"/>
                  </a:cubicBezTo>
                  <a:cubicBezTo>
                    <a:pt x="168541" y="333364"/>
                    <a:pt x="116681" y="281494"/>
                    <a:pt x="116681" y="217488"/>
                  </a:cubicBezTo>
                  <a:cubicBezTo>
                    <a:pt x="116681" y="153470"/>
                    <a:pt x="168541" y="101600"/>
                    <a:pt x="232568" y="101600"/>
                  </a:cubicBezTo>
                  <a:close/>
                  <a:moveTo>
                    <a:pt x="159870" y="28987"/>
                  </a:moveTo>
                  <a:cubicBezTo>
                    <a:pt x="153926" y="28987"/>
                    <a:pt x="148586" y="32592"/>
                    <a:pt x="146368" y="38099"/>
                  </a:cubicBezTo>
                  <a:lnTo>
                    <a:pt x="120333" y="102975"/>
                  </a:lnTo>
                  <a:lnTo>
                    <a:pt x="41216" y="116146"/>
                  </a:lnTo>
                  <a:cubicBezTo>
                    <a:pt x="34196" y="117305"/>
                    <a:pt x="29050" y="123356"/>
                    <a:pt x="29050" y="130440"/>
                  </a:cubicBezTo>
                  <a:lnTo>
                    <a:pt x="29050" y="347821"/>
                  </a:lnTo>
                  <a:cubicBezTo>
                    <a:pt x="29050" y="355847"/>
                    <a:pt x="35553" y="362314"/>
                    <a:pt x="43585" y="362314"/>
                  </a:cubicBezTo>
                  <a:lnTo>
                    <a:pt x="421531" y="362314"/>
                  </a:lnTo>
                  <a:cubicBezTo>
                    <a:pt x="429564" y="362314"/>
                    <a:pt x="436045" y="355847"/>
                    <a:pt x="436045" y="347821"/>
                  </a:cubicBezTo>
                  <a:cubicBezTo>
                    <a:pt x="436045" y="347821"/>
                    <a:pt x="436045" y="130440"/>
                    <a:pt x="436045" y="130440"/>
                  </a:cubicBezTo>
                  <a:cubicBezTo>
                    <a:pt x="436045" y="123356"/>
                    <a:pt x="430920" y="117305"/>
                    <a:pt x="423900" y="116146"/>
                  </a:cubicBezTo>
                  <a:lnTo>
                    <a:pt x="344762" y="102975"/>
                  </a:lnTo>
                  <a:lnTo>
                    <a:pt x="318727" y="38099"/>
                  </a:lnTo>
                  <a:cubicBezTo>
                    <a:pt x="316509" y="32592"/>
                    <a:pt x="311169" y="28987"/>
                    <a:pt x="305225" y="28987"/>
                  </a:cubicBezTo>
                  <a:close/>
                  <a:moveTo>
                    <a:pt x="159870" y="0"/>
                  </a:moveTo>
                  <a:lnTo>
                    <a:pt x="305225" y="0"/>
                  </a:lnTo>
                  <a:cubicBezTo>
                    <a:pt x="323142" y="0"/>
                    <a:pt x="339055" y="10707"/>
                    <a:pt x="345710" y="27302"/>
                  </a:cubicBezTo>
                  <a:lnTo>
                    <a:pt x="365672" y="77068"/>
                  </a:lnTo>
                  <a:lnTo>
                    <a:pt x="428681" y="87540"/>
                  </a:lnTo>
                  <a:cubicBezTo>
                    <a:pt x="449806" y="91036"/>
                    <a:pt x="465138" y="109062"/>
                    <a:pt x="465138" y="130440"/>
                  </a:cubicBezTo>
                  <a:lnTo>
                    <a:pt x="465138" y="347821"/>
                  </a:lnTo>
                  <a:cubicBezTo>
                    <a:pt x="465138" y="371807"/>
                    <a:pt x="445563" y="391319"/>
                    <a:pt x="421531" y="391319"/>
                  </a:cubicBezTo>
                  <a:lnTo>
                    <a:pt x="43585" y="391319"/>
                  </a:lnTo>
                  <a:cubicBezTo>
                    <a:pt x="19553" y="391319"/>
                    <a:pt x="0" y="371807"/>
                    <a:pt x="0" y="347821"/>
                  </a:cubicBezTo>
                  <a:lnTo>
                    <a:pt x="0" y="130440"/>
                  </a:lnTo>
                  <a:cubicBezTo>
                    <a:pt x="0" y="109062"/>
                    <a:pt x="15311" y="91036"/>
                    <a:pt x="36436" y="87540"/>
                  </a:cubicBezTo>
                  <a:lnTo>
                    <a:pt x="99445" y="77068"/>
                  </a:lnTo>
                  <a:lnTo>
                    <a:pt x="119364" y="27338"/>
                  </a:lnTo>
                  <a:cubicBezTo>
                    <a:pt x="126061" y="10707"/>
                    <a:pt x="141975" y="0"/>
                    <a:pt x="15987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210" name="直接连接符 209"/>
            <p:cNvCxnSpPr/>
            <p:nvPr/>
          </p:nvCxnSpPr>
          <p:spPr>
            <a:xfrm>
              <a:off x="6096000" y="2154352"/>
              <a:ext cx="0" cy="3198532"/>
            </a:xfrm>
            <a:prstGeom prst="line">
              <a:avLst/>
            </a:prstGeom>
            <a:ln w="22225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>
              <a:off x="4738467" y="3833453"/>
              <a:ext cx="2715065" cy="0"/>
            </a:xfrm>
            <a:prstGeom prst="line">
              <a:avLst/>
            </a:prstGeom>
            <a:ln w="22225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2" name="íšļiḋê"/>
            <p:cNvSpPr/>
            <p:nvPr/>
          </p:nvSpPr>
          <p:spPr bwMode="auto">
            <a:xfrm>
              <a:off x="1639903" y="2705200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13" name="i$ľîḍê"/>
            <p:cNvSpPr txBox="1"/>
            <p:nvPr/>
          </p:nvSpPr>
          <p:spPr bwMode="auto">
            <a:xfrm>
              <a:off x="1639903" y="2321403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14" name="iŝlîďê"/>
            <p:cNvSpPr/>
            <p:nvPr/>
          </p:nvSpPr>
          <p:spPr bwMode="auto">
            <a:xfrm>
              <a:off x="6726000" y="2732797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16" name="ïṡ1îḓé"/>
            <p:cNvSpPr txBox="1"/>
            <p:nvPr/>
          </p:nvSpPr>
          <p:spPr bwMode="auto">
            <a:xfrm>
              <a:off x="6726000" y="2349000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17" name="iSḻiďê"/>
            <p:cNvSpPr/>
            <p:nvPr/>
          </p:nvSpPr>
          <p:spPr bwMode="auto">
            <a:xfrm>
              <a:off x="1641000" y="5162797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18" name="işliḋe"/>
            <p:cNvSpPr txBox="1"/>
            <p:nvPr/>
          </p:nvSpPr>
          <p:spPr bwMode="auto">
            <a:xfrm>
              <a:off x="1641000" y="4779000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19" name="ïṩḻîḑè"/>
            <p:cNvSpPr/>
            <p:nvPr/>
          </p:nvSpPr>
          <p:spPr bwMode="auto">
            <a:xfrm>
              <a:off x="6739551" y="5162797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20" name="ï$ḷïďe"/>
            <p:cNvSpPr txBox="1"/>
            <p:nvPr/>
          </p:nvSpPr>
          <p:spPr bwMode="auto">
            <a:xfrm>
              <a:off x="6739551" y="4779000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21" name="íṡlídè"/>
            <p:cNvSpPr/>
            <p:nvPr/>
          </p:nvSpPr>
          <p:spPr>
            <a:xfrm rot="2700000">
              <a:off x="3171896" y="1329145"/>
              <a:ext cx="755703" cy="755703"/>
            </a:xfrm>
            <a:prstGeom prst="roundRect">
              <a:avLst/>
            </a:pr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2" name="îṣliḓe"/>
            <p:cNvSpPr/>
            <p:nvPr/>
          </p:nvSpPr>
          <p:spPr bwMode="auto">
            <a:xfrm>
              <a:off x="3317574" y="1442281"/>
              <a:ext cx="464323" cy="464323"/>
            </a:xfrm>
            <a:custGeom>
              <a:avLst/>
              <a:gdLst>
                <a:gd name="connsiteX0" fmla="*/ 232172 w 464323"/>
                <a:gd name="connsiteY0" fmla="*/ 188416 h 464323"/>
                <a:gd name="connsiteX1" fmla="*/ 188411 w 464323"/>
                <a:gd name="connsiteY1" fmla="*/ 232172 h 464323"/>
                <a:gd name="connsiteX2" fmla="*/ 232172 w 464323"/>
                <a:gd name="connsiteY2" fmla="*/ 275928 h 464323"/>
                <a:gd name="connsiteX3" fmla="*/ 275922 w 464323"/>
                <a:gd name="connsiteY3" fmla="*/ 232172 h 464323"/>
                <a:gd name="connsiteX4" fmla="*/ 232172 w 464323"/>
                <a:gd name="connsiteY4" fmla="*/ 188416 h 464323"/>
                <a:gd name="connsiteX5" fmla="*/ 232172 w 464323"/>
                <a:gd name="connsiteY5" fmla="*/ 173831 h 464323"/>
                <a:gd name="connsiteX6" fmla="*/ 290513 w 464323"/>
                <a:gd name="connsiteY6" fmla="*/ 232172 h 464323"/>
                <a:gd name="connsiteX7" fmla="*/ 232172 w 464323"/>
                <a:gd name="connsiteY7" fmla="*/ 290508 h 464323"/>
                <a:gd name="connsiteX8" fmla="*/ 173831 w 464323"/>
                <a:gd name="connsiteY8" fmla="*/ 232172 h 464323"/>
                <a:gd name="connsiteX9" fmla="*/ 232172 w 464323"/>
                <a:gd name="connsiteY9" fmla="*/ 173831 h 464323"/>
                <a:gd name="connsiteX10" fmla="*/ 232569 w 464323"/>
                <a:gd name="connsiteY10" fmla="*/ 142866 h 464323"/>
                <a:gd name="connsiteX11" fmla="*/ 143669 w 464323"/>
                <a:gd name="connsiteY11" fmla="*/ 231775 h 464323"/>
                <a:gd name="connsiteX12" fmla="*/ 232569 w 464323"/>
                <a:gd name="connsiteY12" fmla="*/ 320675 h 464323"/>
                <a:gd name="connsiteX13" fmla="*/ 321469 w 464323"/>
                <a:gd name="connsiteY13" fmla="*/ 231775 h 464323"/>
                <a:gd name="connsiteX14" fmla="*/ 232569 w 464323"/>
                <a:gd name="connsiteY14" fmla="*/ 142866 h 464323"/>
                <a:gd name="connsiteX15" fmla="*/ 232569 w 464323"/>
                <a:gd name="connsiteY15" fmla="*/ 130175 h 464323"/>
                <a:gd name="connsiteX16" fmla="*/ 334160 w 464323"/>
                <a:gd name="connsiteY16" fmla="*/ 231775 h 464323"/>
                <a:gd name="connsiteX17" fmla="*/ 232569 w 464323"/>
                <a:gd name="connsiteY17" fmla="*/ 333375 h 464323"/>
                <a:gd name="connsiteX18" fmla="*/ 130969 w 464323"/>
                <a:gd name="connsiteY18" fmla="*/ 231775 h 464323"/>
                <a:gd name="connsiteX19" fmla="*/ 232569 w 464323"/>
                <a:gd name="connsiteY19" fmla="*/ 130175 h 464323"/>
                <a:gd name="connsiteX20" fmla="*/ 212416 w 464323"/>
                <a:gd name="connsiteY20" fmla="*/ 29021 h 464323"/>
                <a:gd name="connsiteX21" fmla="*/ 203516 w 464323"/>
                <a:gd name="connsiteY21" fmla="*/ 73521 h 464323"/>
                <a:gd name="connsiteX22" fmla="*/ 184577 w 464323"/>
                <a:gd name="connsiteY22" fmla="*/ 95233 h 464323"/>
                <a:gd name="connsiteX23" fmla="*/ 168991 w 464323"/>
                <a:gd name="connsiteY23" fmla="*/ 101726 h 464323"/>
                <a:gd name="connsiteX24" fmla="*/ 156351 w 464323"/>
                <a:gd name="connsiteY24" fmla="*/ 104606 h 464323"/>
                <a:gd name="connsiteX25" fmla="*/ 140270 w 464323"/>
                <a:gd name="connsiteY25" fmla="*/ 99726 h 464323"/>
                <a:gd name="connsiteX26" fmla="*/ 102478 w 464323"/>
                <a:gd name="connsiteY26" fmla="*/ 74553 h 464323"/>
                <a:gd name="connsiteX27" fmla="*/ 74553 w 464323"/>
                <a:gd name="connsiteY27" fmla="*/ 102478 h 464323"/>
                <a:gd name="connsiteX28" fmla="*/ 99726 w 464323"/>
                <a:gd name="connsiteY28" fmla="*/ 140249 h 464323"/>
                <a:gd name="connsiteX29" fmla="*/ 101704 w 464323"/>
                <a:gd name="connsiteY29" fmla="*/ 169013 h 464323"/>
                <a:gd name="connsiteX30" fmla="*/ 95212 w 464323"/>
                <a:gd name="connsiteY30" fmla="*/ 184620 h 464323"/>
                <a:gd name="connsiteX31" fmla="*/ 73500 w 464323"/>
                <a:gd name="connsiteY31" fmla="*/ 203538 h 464323"/>
                <a:gd name="connsiteX32" fmla="*/ 29000 w 464323"/>
                <a:gd name="connsiteY32" fmla="*/ 212437 h 464323"/>
                <a:gd name="connsiteX33" fmla="*/ 29021 w 464323"/>
                <a:gd name="connsiteY33" fmla="*/ 251907 h 464323"/>
                <a:gd name="connsiteX34" fmla="*/ 73500 w 464323"/>
                <a:gd name="connsiteY34" fmla="*/ 260828 h 464323"/>
                <a:gd name="connsiteX35" fmla="*/ 95212 w 464323"/>
                <a:gd name="connsiteY35" fmla="*/ 279746 h 464323"/>
                <a:gd name="connsiteX36" fmla="*/ 101726 w 464323"/>
                <a:gd name="connsiteY36" fmla="*/ 295331 h 464323"/>
                <a:gd name="connsiteX37" fmla="*/ 99726 w 464323"/>
                <a:gd name="connsiteY37" fmla="*/ 324073 h 464323"/>
                <a:gd name="connsiteX38" fmla="*/ 74553 w 464323"/>
                <a:gd name="connsiteY38" fmla="*/ 361866 h 464323"/>
                <a:gd name="connsiteX39" fmla="*/ 102478 w 464323"/>
                <a:gd name="connsiteY39" fmla="*/ 389791 h 464323"/>
                <a:gd name="connsiteX40" fmla="*/ 140270 w 464323"/>
                <a:gd name="connsiteY40" fmla="*/ 364596 h 464323"/>
                <a:gd name="connsiteX41" fmla="*/ 156351 w 464323"/>
                <a:gd name="connsiteY41" fmla="*/ 359716 h 464323"/>
                <a:gd name="connsiteX42" fmla="*/ 168991 w 464323"/>
                <a:gd name="connsiteY42" fmla="*/ 362640 h 464323"/>
                <a:gd name="connsiteX43" fmla="*/ 184620 w 464323"/>
                <a:gd name="connsiteY43" fmla="*/ 369111 h 464323"/>
                <a:gd name="connsiteX44" fmla="*/ 203516 w 464323"/>
                <a:gd name="connsiteY44" fmla="*/ 390823 h 464323"/>
                <a:gd name="connsiteX45" fmla="*/ 212416 w 464323"/>
                <a:gd name="connsiteY45" fmla="*/ 435301 h 464323"/>
                <a:gd name="connsiteX46" fmla="*/ 251885 w 464323"/>
                <a:gd name="connsiteY46" fmla="*/ 435301 h 464323"/>
                <a:gd name="connsiteX47" fmla="*/ 260828 w 464323"/>
                <a:gd name="connsiteY47" fmla="*/ 390823 h 464323"/>
                <a:gd name="connsiteX48" fmla="*/ 279724 w 464323"/>
                <a:gd name="connsiteY48" fmla="*/ 369111 h 464323"/>
                <a:gd name="connsiteX49" fmla="*/ 295332 w 464323"/>
                <a:gd name="connsiteY49" fmla="*/ 362618 h 464323"/>
                <a:gd name="connsiteX50" fmla="*/ 307972 w 464323"/>
                <a:gd name="connsiteY50" fmla="*/ 359716 h 464323"/>
                <a:gd name="connsiteX51" fmla="*/ 324074 w 464323"/>
                <a:gd name="connsiteY51" fmla="*/ 364596 h 464323"/>
                <a:gd name="connsiteX52" fmla="*/ 361845 w 464323"/>
                <a:gd name="connsiteY52" fmla="*/ 389791 h 464323"/>
                <a:gd name="connsiteX53" fmla="*/ 389770 w 464323"/>
                <a:gd name="connsiteY53" fmla="*/ 361866 h 464323"/>
                <a:gd name="connsiteX54" fmla="*/ 364575 w 464323"/>
                <a:gd name="connsiteY54" fmla="*/ 324073 h 464323"/>
                <a:gd name="connsiteX55" fmla="*/ 362618 w 464323"/>
                <a:gd name="connsiteY55" fmla="*/ 295331 h 464323"/>
                <a:gd name="connsiteX56" fmla="*/ 369111 w 464323"/>
                <a:gd name="connsiteY56" fmla="*/ 279724 h 464323"/>
                <a:gd name="connsiteX57" fmla="*/ 390823 w 464323"/>
                <a:gd name="connsiteY57" fmla="*/ 260807 h 464323"/>
                <a:gd name="connsiteX58" fmla="*/ 435323 w 464323"/>
                <a:gd name="connsiteY58" fmla="*/ 251907 h 464323"/>
                <a:gd name="connsiteX59" fmla="*/ 435280 w 464323"/>
                <a:gd name="connsiteY59" fmla="*/ 212437 h 464323"/>
                <a:gd name="connsiteX60" fmla="*/ 390823 w 464323"/>
                <a:gd name="connsiteY60" fmla="*/ 203516 h 464323"/>
                <a:gd name="connsiteX61" fmla="*/ 369111 w 464323"/>
                <a:gd name="connsiteY61" fmla="*/ 184598 h 464323"/>
                <a:gd name="connsiteX62" fmla="*/ 362597 w 464323"/>
                <a:gd name="connsiteY62" fmla="*/ 168991 h 464323"/>
                <a:gd name="connsiteX63" fmla="*/ 364575 w 464323"/>
                <a:gd name="connsiteY63" fmla="*/ 140249 h 464323"/>
                <a:gd name="connsiteX64" fmla="*/ 389770 w 464323"/>
                <a:gd name="connsiteY64" fmla="*/ 102478 h 464323"/>
                <a:gd name="connsiteX65" fmla="*/ 361845 w 464323"/>
                <a:gd name="connsiteY65" fmla="*/ 74553 h 464323"/>
                <a:gd name="connsiteX66" fmla="*/ 324074 w 464323"/>
                <a:gd name="connsiteY66" fmla="*/ 99726 h 464323"/>
                <a:gd name="connsiteX67" fmla="*/ 307972 w 464323"/>
                <a:gd name="connsiteY67" fmla="*/ 104606 h 464323"/>
                <a:gd name="connsiteX68" fmla="*/ 295310 w 464323"/>
                <a:gd name="connsiteY68" fmla="*/ 101704 h 464323"/>
                <a:gd name="connsiteX69" fmla="*/ 279724 w 464323"/>
                <a:gd name="connsiteY69" fmla="*/ 95233 h 464323"/>
                <a:gd name="connsiteX70" fmla="*/ 260785 w 464323"/>
                <a:gd name="connsiteY70" fmla="*/ 73521 h 464323"/>
                <a:gd name="connsiteX71" fmla="*/ 251885 w 464323"/>
                <a:gd name="connsiteY71" fmla="*/ 29021 h 464323"/>
                <a:gd name="connsiteX72" fmla="*/ 212416 w 464323"/>
                <a:gd name="connsiteY72" fmla="*/ 0 h 464323"/>
                <a:gd name="connsiteX73" fmla="*/ 251885 w 464323"/>
                <a:gd name="connsiteY73" fmla="*/ 0 h 464323"/>
                <a:gd name="connsiteX74" fmla="*/ 280348 w 464323"/>
                <a:gd name="connsiteY74" fmla="*/ 23325 h 464323"/>
                <a:gd name="connsiteX75" fmla="*/ 289248 w 464323"/>
                <a:gd name="connsiteY75" fmla="*/ 67824 h 464323"/>
                <a:gd name="connsiteX76" fmla="*/ 307972 w 464323"/>
                <a:gd name="connsiteY76" fmla="*/ 75585 h 464323"/>
                <a:gd name="connsiteX77" fmla="*/ 345764 w 464323"/>
                <a:gd name="connsiteY77" fmla="*/ 50411 h 464323"/>
                <a:gd name="connsiteX78" fmla="*/ 361823 w 464323"/>
                <a:gd name="connsiteY78" fmla="*/ 45531 h 464323"/>
                <a:gd name="connsiteX79" fmla="*/ 382375 w 464323"/>
                <a:gd name="connsiteY79" fmla="*/ 54044 h 464323"/>
                <a:gd name="connsiteX80" fmla="*/ 410278 w 464323"/>
                <a:gd name="connsiteY80" fmla="*/ 81970 h 464323"/>
                <a:gd name="connsiteX81" fmla="*/ 413911 w 464323"/>
                <a:gd name="connsiteY81" fmla="*/ 118580 h 464323"/>
                <a:gd name="connsiteX82" fmla="*/ 388716 w 464323"/>
                <a:gd name="connsiteY82" fmla="*/ 156351 h 464323"/>
                <a:gd name="connsiteX83" fmla="*/ 396520 w 464323"/>
                <a:gd name="connsiteY83" fmla="*/ 175053 h 464323"/>
                <a:gd name="connsiteX84" fmla="*/ 440976 w 464323"/>
                <a:gd name="connsiteY84" fmla="*/ 183975 h 464323"/>
                <a:gd name="connsiteX85" fmla="*/ 464323 w 464323"/>
                <a:gd name="connsiteY85" fmla="*/ 212437 h 464323"/>
                <a:gd name="connsiteX86" fmla="*/ 464323 w 464323"/>
                <a:gd name="connsiteY86" fmla="*/ 251907 h 464323"/>
                <a:gd name="connsiteX87" fmla="*/ 440976 w 464323"/>
                <a:gd name="connsiteY87" fmla="*/ 280369 h 464323"/>
                <a:gd name="connsiteX88" fmla="*/ 396520 w 464323"/>
                <a:gd name="connsiteY88" fmla="*/ 289269 h 464323"/>
                <a:gd name="connsiteX89" fmla="*/ 388716 w 464323"/>
                <a:gd name="connsiteY89" fmla="*/ 307972 h 464323"/>
                <a:gd name="connsiteX90" fmla="*/ 413911 w 464323"/>
                <a:gd name="connsiteY90" fmla="*/ 345743 h 464323"/>
                <a:gd name="connsiteX91" fmla="*/ 410278 w 464323"/>
                <a:gd name="connsiteY91" fmla="*/ 382374 h 464323"/>
                <a:gd name="connsiteX92" fmla="*/ 382375 w 464323"/>
                <a:gd name="connsiteY92" fmla="*/ 410300 h 464323"/>
                <a:gd name="connsiteX93" fmla="*/ 361823 w 464323"/>
                <a:gd name="connsiteY93" fmla="*/ 418813 h 464323"/>
                <a:gd name="connsiteX94" fmla="*/ 345764 w 464323"/>
                <a:gd name="connsiteY94" fmla="*/ 413911 h 464323"/>
                <a:gd name="connsiteX95" fmla="*/ 307972 w 464323"/>
                <a:gd name="connsiteY95" fmla="*/ 388738 h 464323"/>
                <a:gd name="connsiteX96" fmla="*/ 289269 w 464323"/>
                <a:gd name="connsiteY96" fmla="*/ 396520 h 464323"/>
                <a:gd name="connsiteX97" fmla="*/ 280348 w 464323"/>
                <a:gd name="connsiteY97" fmla="*/ 440998 h 464323"/>
                <a:gd name="connsiteX98" fmla="*/ 251885 w 464323"/>
                <a:gd name="connsiteY98" fmla="*/ 464323 h 464323"/>
                <a:gd name="connsiteX99" fmla="*/ 212416 w 464323"/>
                <a:gd name="connsiteY99" fmla="*/ 464323 h 464323"/>
                <a:gd name="connsiteX100" fmla="*/ 183953 w 464323"/>
                <a:gd name="connsiteY100" fmla="*/ 440998 h 464323"/>
                <a:gd name="connsiteX101" fmla="*/ 175054 w 464323"/>
                <a:gd name="connsiteY101" fmla="*/ 396520 h 464323"/>
                <a:gd name="connsiteX102" fmla="*/ 156351 w 464323"/>
                <a:gd name="connsiteY102" fmla="*/ 388738 h 464323"/>
                <a:gd name="connsiteX103" fmla="*/ 118580 w 464323"/>
                <a:gd name="connsiteY103" fmla="*/ 413911 h 464323"/>
                <a:gd name="connsiteX104" fmla="*/ 102478 w 464323"/>
                <a:gd name="connsiteY104" fmla="*/ 418813 h 464323"/>
                <a:gd name="connsiteX105" fmla="*/ 81948 w 464323"/>
                <a:gd name="connsiteY105" fmla="*/ 410300 h 464323"/>
                <a:gd name="connsiteX106" fmla="*/ 54044 w 464323"/>
                <a:gd name="connsiteY106" fmla="*/ 382374 h 464323"/>
                <a:gd name="connsiteX107" fmla="*/ 50411 w 464323"/>
                <a:gd name="connsiteY107" fmla="*/ 345743 h 464323"/>
                <a:gd name="connsiteX108" fmla="*/ 75585 w 464323"/>
                <a:gd name="connsiteY108" fmla="*/ 307972 h 464323"/>
                <a:gd name="connsiteX109" fmla="*/ 67803 w 464323"/>
                <a:gd name="connsiteY109" fmla="*/ 289269 h 464323"/>
                <a:gd name="connsiteX110" fmla="*/ 23325 w 464323"/>
                <a:gd name="connsiteY110" fmla="*/ 280369 h 464323"/>
                <a:gd name="connsiteX111" fmla="*/ 0 w 464323"/>
                <a:gd name="connsiteY111" fmla="*/ 251907 h 464323"/>
                <a:gd name="connsiteX112" fmla="*/ 0 w 464323"/>
                <a:gd name="connsiteY112" fmla="*/ 212437 h 464323"/>
                <a:gd name="connsiteX113" fmla="*/ 23325 w 464323"/>
                <a:gd name="connsiteY113" fmla="*/ 183975 h 464323"/>
                <a:gd name="connsiteX114" fmla="*/ 67803 w 464323"/>
                <a:gd name="connsiteY114" fmla="*/ 175075 h 464323"/>
                <a:gd name="connsiteX115" fmla="*/ 75585 w 464323"/>
                <a:gd name="connsiteY115" fmla="*/ 156351 h 464323"/>
                <a:gd name="connsiteX116" fmla="*/ 50411 w 464323"/>
                <a:gd name="connsiteY116" fmla="*/ 118580 h 464323"/>
                <a:gd name="connsiteX117" fmla="*/ 54044 w 464323"/>
                <a:gd name="connsiteY117" fmla="*/ 81970 h 464323"/>
                <a:gd name="connsiteX118" fmla="*/ 81948 w 464323"/>
                <a:gd name="connsiteY118" fmla="*/ 54044 h 464323"/>
                <a:gd name="connsiteX119" fmla="*/ 102478 w 464323"/>
                <a:gd name="connsiteY119" fmla="*/ 45531 h 464323"/>
                <a:gd name="connsiteX120" fmla="*/ 118580 w 464323"/>
                <a:gd name="connsiteY120" fmla="*/ 50411 h 464323"/>
                <a:gd name="connsiteX121" fmla="*/ 156351 w 464323"/>
                <a:gd name="connsiteY121" fmla="*/ 75585 h 464323"/>
                <a:gd name="connsiteX122" fmla="*/ 175054 w 464323"/>
                <a:gd name="connsiteY122" fmla="*/ 67824 h 464323"/>
                <a:gd name="connsiteX123" fmla="*/ 183953 w 464323"/>
                <a:gd name="connsiteY123" fmla="*/ 23325 h 464323"/>
                <a:gd name="connsiteX124" fmla="*/ 212416 w 464323"/>
                <a:gd name="connsiteY124" fmla="*/ 0 h 46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464323" h="464323">
                  <a:moveTo>
                    <a:pt x="232172" y="188416"/>
                  </a:moveTo>
                  <a:cubicBezTo>
                    <a:pt x="208015" y="188416"/>
                    <a:pt x="188411" y="208020"/>
                    <a:pt x="188411" y="232172"/>
                  </a:cubicBezTo>
                  <a:cubicBezTo>
                    <a:pt x="188411" y="256324"/>
                    <a:pt x="208015" y="275928"/>
                    <a:pt x="232172" y="275928"/>
                  </a:cubicBezTo>
                  <a:cubicBezTo>
                    <a:pt x="256324" y="275928"/>
                    <a:pt x="275922" y="256324"/>
                    <a:pt x="275922" y="232172"/>
                  </a:cubicBezTo>
                  <a:cubicBezTo>
                    <a:pt x="275922" y="208020"/>
                    <a:pt x="256324" y="188416"/>
                    <a:pt x="232172" y="188416"/>
                  </a:cubicBezTo>
                  <a:close/>
                  <a:moveTo>
                    <a:pt x="232172" y="173831"/>
                  </a:moveTo>
                  <a:cubicBezTo>
                    <a:pt x="264389" y="173831"/>
                    <a:pt x="290513" y="199939"/>
                    <a:pt x="290513" y="232172"/>
                  </a:cubicBezTo>
                  <a:cubicBezTo>
                    <a:pt x="290513" y="264400"/>
                    <a:pt x="264389" y="290508"/>
                    <a:pt x="232172" y="290508"/>
                  </a:cubicBezTo>
                  <a:cubicBezTo>
                    <a:pt x="199923" y="290508"/>
                    <a:pt x="173831" y="264400"/>
                    <a:pt x="173831" y="232172"/>
                  </a:cubicBezTo>
                  <a:cubicBezTo>
                    <a:pt x="173831" y="199939"/>
                    <a:pt x="199923" y="173831"/>
                    <a:pt x="232172" y="173831"/>
                  </a:cubicBezTo>
                  <a:close/>
                  <a:moveTo>
                    <a:pt x="232569" y="142866"/>
                  </a:moveTo>
                  <a:cubicBezTo>
                    <a:pt x="183462" y="142866"/>
                    <a:pt x="143669" y="182687"/>
                    <a:pt x="143669" y="231775"/>
                  </a:cubicBezTo>
                  <a:cubicBezTo>
                    <a:pt x="143669" y="280854"/>
                    <a:pt x="183462" y="320675"/>
                    <a:pt x="232569" y="320675"/>
                  </a:cubicBezTo>
                  <a:cubicBezTo>
                    <a:pt x="281638" y="320675"/>
                    <a:pt x="321469" y="280854"/>
                    <a:pt x="321469" y="231775"/>
                  </a:cubicBezTo>
                  <a:cubicBezTo>
                    <a:pt x="321469" y="182687"/>
                    <a:pt x="281638" y="142866"/>
                    <a:pt x="232569" y="142866"/>
                  </a:cubicBezTo>
                  <a:close/>
                  <a:moveTo>
                    <a:pt x="232569" y="130175"/>
                  </a:moveTo>
                  <a:cubicBezTo>
                    <a:pt x="288666" y="130175"/>
                    <a:pt x="334160" y="175669"/>
                    <a:pt x="334160" y="231775"/>
                  </a:cubicBezTo>
                  <a:cubicBezTo>
                    <a:pt x="334160" y="287871"/>
                    <a:pt x="288666" y="333375"/>
                    <a:pt x="232569" y="333375"/>
                  </a:cubicBezTo>
                  <a:cubicBezTo>
                    <a:pt x="176463" y="333375"/>
                    <a:pt x="130969" y="287871"/>
                    <a:pt x="130969" y="231775"/>
                  </a:cubicBezTo>
                  <a:cubicBezTo>
                    <a:pt x="130969" y="175669"/>
                    <a:pt x="176463" y="130175"/>
                    <a:pt x="232569" y="130175"/>
                  </a:cubicBezTo>
                  <a:close/>
                  <a:moveTo>
                    <a:pt x="212416" y="29021"/>
                  </a:moveTo>
                  <a:lnTo>
                    <a:pt x="203516" y="73521"/>
                  </a:lnTo>
                  <a:cubicBezTo>
                    <a:pt x="201495" y="83582"/>
                    <a:pt x="194315" y="91837"/>
                    <a:pt x="184577" y="95233"/>
                  </a:cubicBezTo>
                  <a:cubicBezTo>
                    <a:pt x="179224" y="97104"/>
                    <a:pt x="174022" y="99296"/>
                    <a:pt x="168991" y="101726"/>
                  </a:cubicBezTo>
                  <a:cubicBezTo>
                    <a:pt x="164971" y="103660"/>
                    <a:pt x="160671" y="104606"/>
                    <a:pt x="156351" y="104606"/>
                  </a:cubicBezTo>
                  <a:cubicBezTo>
                    <a:pt x="150718" y="104606"/>
                    <a:pt x="145107" y="102973"/>
                    <a:pt x="140270" y="99726"/>
                  </a:cubicBezTo>
                  <a:lnTo>
                    <a:pt x="102478" y="74553"/>
                  </a:lnTo>
                  <a:lnTo>
                    <a:pt x="74553" y="102478"/>
                  </a:lnTo>
                  <a:lnTo>
                    <a:pt x="99726" y="140249"/>
                  </a:lnTo>
                  <a:cubicBezTo>
                    <a:pt x="105445" y="148826"/>
                    <a:pt x="106197" y="159747"/>
                    <a:pt x="101704" y="169013"/>
                  </a:cubicBezTo>
                  <a:cubicBezTo>
                    <a:pt x="99253" y="174043"/>
                    <a:pt x="97082" y="179245"/>
                    <a:pt x="95212" y="184620"/>
                  </a:cubicBezTo>
                  <a:cubicBezTo>
                    <a:pt x="91858" y="194315"/>
                    <a:pt x="83582" y="201517"/>
                    <a:pt x="73500" y="203538"/>
                  </a:cubicBezTo>
                  <a:lnTo>
                    <a:pt x="29000" y="212437"/>
                  </a:lnTo>
                  <a:lnTo>
                    <a:pt x="29021" y="251907"/>
                  </a:lnTo>
                  <a:lnTo>
                    <a:pt x="73500" y="260828"/>
                  </a:lnTo>
                  <a:cubicBezTo>
                    <a:pt x="83582" y="262849"/>
                    <a:pt x="91858" y="270029"/>
                    <a:pt x="95212" y="279746"/>
                  </a:cubicBezTo>
                  <a:cubicBezTo>
                    <a:pt x="97082" y="285120"/>
                    <a:pt x="99275" y="290301"/>
                    <a:pt x="101726" y="295331"/>
                  </a:cubicBezTo>
                  <a:cubicBezTo>
                    <a:pt x="106176" y="304597"/>
                    <a:pt x="105423" y="315518"/>
                    <a:pt x="99726" y="324073"/>
                  </a:cubicBezTo>
                  <a:lnTo>
                    <a:pt x="74553" y="361866"/>
                  </a:lnTo>
                  <a:lnTo>
                    <a:pt x="102478" y="389791"/>
                  </a:lnTo>
                  <a:lnTo>
                    <a:pt x="140270" y="364596"/>
                  </a:lnTo>
                  <a:cubicBezTo>
                    <a:pt x="145107" y="361371"/>
                    <a:pt x="150718" y="359716"/>
                    <a:pt x="156351" y="359716"/>
                  </a:cubicBezTo>
                  <a:cubicBezTo>
                    <a:pt x="160671" y="359716"/>
                    <a:pt x="164992" y="360684"/>
                    <a:pt x="168991" y="362640"/>
                  </a:cubicBezTo>
                  <a:cubicBezTo>
                    <a:pt x="174043" y="365091"/>
                    <a:pt x="179267" y="367240"/>
                    <a:pt x="184620" y="369111"/>
                  </a:cubicBezTo>
                  <a:cubicBezTo>
                    <a:pt x="194315" y="372486"/>
                    <a:pt x="201495" y="380762"/>
                    <a:pt x="203516" y="390823"/>
                  </a:cubicBezTo>
                  <a:lnTo>
                    <a:pt x="212416" y="435301"/>
                  </a:lnTo>
                  <a:lnTo>
                    <a:pt x="251885" y="435301"/>
                  </a:lnTo>
                  <a:lnTo>
                    <a:pt x="260828" y="390823"/>
                  </a:lnTo>
                  <a:cubicBezTo>
                    <a:pt x="262827" y="380762"/>
                    <a:pt x="270029" y="372486"/>
                    <a:pt x="279724" y="369111"/>
                  </a:cubicBezTo>
                  <a:cubicBezTo>
                    <a:pt x="285099" y="367240"/>
                    <a:pt x="290301" y="365048"/>
                    <a:pt x="295332" y="362618"/>
                  </a:cubicBezTo>
                  <a:cubicBezTo>
                    <a:pt x="299330" y="360684"/>
                    <a:pt x="303673" y="359716"/>
                    <a:pt x="307972" y="359716"/>
                  </a:cubicBezTo>
                  <a:cubicBezTo>
                    <a:pt x="313626" y="359716"/>
                    <a:pt x="319237" y="361371"/>
                    <a:pt x="324074" y="364596"/>
                  </a:cubicBezTo>
                  <a:lnTo>
                    <a:pt x="361845" y="389791"/>
                  </a:lnTo>
                  <a:lnTo>
                    <a:pt x="389770" y="361866"/>
                  </a:lnTo>
                  <a:lnTo>
                    <a:pt x="364575" y="324073"/>
                  </a:lnTo>
                  <a:cubicBezTo>
                    <a:pt x="358878" y="315518"/>
                    <a:pt x="358104" y="304597"/>
                    <a:pt x="362618" y="295331"/>
                  </a:cubicBezTo>
                  <a:cubicBezTo>
                    <a:pt x="365048" y="290280"/>
                    <a:pt x="367240" y="285077"/>
                    <a:pt x="369111" y="279724"/>
                  </a:cubicBezTo>
                  <a:cubicBezTo>
                    <a:pt x="372486" y="270029"/>
                    <a:pt x="380719" y="262827"/>
                    <a:pt x="390823" y="260807"/>
                  </a:cubicBezTo>
                  <a:cubicBezTo>
                    <a:pt x="390823" y="260807"/>
                    <a:pt x="435323" y="251907"/>
                    <a:pt x="435323" y="251907"/>
                  </a:cubicBezTo>
                  <a:lnTo>
                    <a:pt x="435280" y="212437"/>
                  </a:lnTo>
                  <a:lnTo>
                    <a:pt x="390823" y="203516"/>
                  </a:lnTo>
                  <a:cubicBezTo>
                    <a:pt x="380719" y="201495"/>
                    <a:pt x="372486" y="194315"/>
                    <a:pt x="369111" y="184598"/>
                  </a:cubicBezTo>
                  <a:cubicBezTo>
                    <a:pt x="367240" y="179224"/>
                    <a:pt x="365026" y="174043"/>
                    <a:pt x="362597" y="168991"/>
                  </a:cubicBezTo>
                  <a:cubicBezTo>
                    <a:pt x="358147" y="159747"/>
                    <a:pt x="358878" y="148826"/>
                    <a:pt x="364575" y="140249"/>
                  </a:cubicBezTo>
                  <a:lnTo>
                    <a:pt x="389770" y="102478"/>
                  </a:lnTo>
                  <a:lnTo>
                    <a:pt x="361845" y="74553"/>
                  </a:lnTo>
                  <a:lnTo>
                    <a:pt x="324074" y="99726"/>
                  </a:lnTo>
                  <a:cubicBezTo>
                    <a:pt x="319237" y="102973"/>
                    <a:pt x="313626" y="104606"/>
                    <a:pt x="307972" y="104606"/>
                  </a:cubicBezTo>
                  <a:cubicBezTo>
                    <a:pt x="303651" y="104606"/>
                    <a:pt x="299330" y="103660"/>
                    <a:pt x="295310" y="101704"/>
                  </a:cubicBezTo>
                  <a:cubicBezTo>
                    <a:pt x="290258" y="99253"/>
                    <a:pt x="285077" y="97104"/>
                    <a:pt x="279724" y="95233"/>
                  </a:cubicBezTo>
                  <a:cubicBezTo>
                    <a:pt x="270008" y="91837"/>
                    <a:pt x="262806" y="83582"/>
                    <a:pt x="260785" y="73521"/>
                  </a:cubicBezTo>
                  <a:lnTo>
                    <a:pt x="251885" y="29021"/>
                  </a:lnTo>
                  <a:close/>
                  <a:moveTo>
                    <a:pt x="212416" y="0"/>
                  </a:moveTo>
                  <a:lnTo>
                    <a:pt x="251885" y="0"/>
                  </a:lnTo>
                  <a:cubicBezTo>
                    <a:pt x="265730" y="0"/>
                    <a:pt x="277661" y="9760"/>
                    <a:pt x="280348" y="23325"/>
                  </a:cubicBezTo>
                  <a:lnTo>
                    <a:pt x="289248" y="67824"/>
                  </a:lnTo>
                  <a:cubicBezTo>
                    <a:pt x="295675" y="70038"/>
                    <a:pt x="301910" y="72661"/>
                    <a:pt x="307972" y="75585"/>
                  </a:cubicBezTo>
                  <a:lnTo>
                    <a:pt x="345764" y="50411"/>
                  </a:lnTo>
                  <a:cubicBezTo>
                    <a:pt x="350666" y="47144"/>
                    <a:pt x="356277" y="45531"/>
                    <a:pt x="361823" y="45531"/>
                  </a:cubicBezTo>
                  <a:cubicBezTo>
                    <a:pt x="369347" y="45531"/>
                    <a:pt x="376764" y="48434"/>
                    <a:pt x="382375" y="54044"/>
                  </a:cubicBezTo>
                  <a:lnTo>
                    <a:pt x="410278" y="81970"/>
                  </a:lnTo>
                  <a:cubicBezTo>
                    <a:pt x="420059" y="91751"/>
                    <a:pt x="421586" y="107057"/>
                    <a:pt x="413911" y="118580"/>
                  </a:cubicBezTo>
                  <a:lnTo>
                    <a:pt x="388716" y="156351"/>
                  </a:lnTo>
                  <a:cubicBezTo>
                    <a:pt x="391640" y="162391"/>
                    <a:pt x="394284" y="168626"/>
                    <a:pt x="396520" y="175053"/>
                  </a:cubicBezTo>
                  <a:lnTo>
                    <a:pt x="440976" y="183975"/>
                  </a:lnTo>
                  <a:cubicBezTo>
                    <a:pt x="454563" y="186684"/>
                    <a:pt x="464323" y="198593"/>
                    <a:pt x="464323" y="212437"/>
                  </a:cubicBezTo>
                  <a:lnTo>
                    <a:pt x="464323" y="251907"/>
                  </a:lnTo>
                  <a:cubicBezTo>
                    <a:pt x="464323" y="265730"/>
                    <a:pt x="454563" y="277661"/>
                    <a:pt x="440976" y="280369"/>
                  </a:cubicBezTo>
                  <a:lnTo>
                    <a:pt x="396520" y="289269"/>
                  </a:lnTo>
                  <a:cubicBezTo>
                    <a:pt x="394284" y="295697"/>
                    <a:pt x="391661" y="301931"/>
                    <a:pt x="388716" y="307972"/>
                  </a:cubicBezTo>
                  <a:lnTo>
                    <a:pt x="413911" y="345743"/>
                  </a:lnTo>
                  <a:cubicBezTo>
                    <a:pt x="421586" y="357265"/>
                    <a:pt x="420059" y="372593"/>
                    <a:pt x="410278" y="382374"/>
                  </a:cubicBezTo>
                  <a:lnTo>
                    <a:pt x="382375" y="410300"/>
                  </a:lnTo>
                  <a:cubicBezTo>
                    <a:pt x="376764" y="415889"/>
                    <a:pt x="369347" y="418813"/>
                    <a:pt x="361823" y="418813"/>
                  </a:cubicBezTo>
                  <a:cubicBezTo>
                    <a:pt x="356277" y="418813"/>
                    <a:pt x="350666" y="417179"/>
                    <a:pt x="345764" y="413911"/>
                  </a:cubicBezTo>
                  <a:lnTo>
                    <a:pt x="307972" y="388738"/>
                  </a:lnTo>
                  <a:cubicBezTo>
                    <a:pt x="301953" y="391661"/>
                    <a:pt x="295697" y="394284"/>
                    <a:pt x="289269" y="396520"/>
                  </a:cubicBezTo>
                  <a:lnTo>
                    <a:pt x="280348" y="440998"/>
                  </a:lnTo>
                  <a:cubicBezTo>
                    <a:pt x="277661" y="454584"/>
                    <a:pt x="265730" y="464323"/>
                    <a:pt x="251885" y="464323"/>
                  </a:cubicBezTo>
                  <a:lnTo>
                    <a:pt x="212416" y="464323"/>
                  </a:lnTo>
                  <a:cubicBezTo>
                    <a:pt x="198593" y="464323"/>
                    <a:pt x="186684" y="454584"/>
                    <a:pt x="183953" y="440998"/>
                  </a:cubicBezTo>
                  <a:lnTo>
                    <a:pt x="175054" y="396520"/>
                  </a:lnTo>
                  <a:cubicBezTo>
                    <a:pt x="168604" y="394284"/>
                    <a:pt x="162391" y="391683"/>
                    <a:pt x="156351" y="388738"/>
                  </a:cubicBezTo>
                  <a:lnTo>
                    <a:pt x="118580" y="413911"/>
                  </a:lnTo>
                  <a:cubicBezTo>
                    <a:pt x="113657" y="417179"/>
                    <a:pt x="108046" y="418813"/>
                    <a:pt x="102478" y="418813"/>
                  </a:cubicBezTo>
                  <a:cubicBezTo>
                    <a:pt x="94997" y="418813"/>
                    <a:pt x="87559" y="415889"/>
                    <a:pt x="81948" y="410300"/>
                  </a:cubicBezTo>
                  <a:lnTo>
                    <a:pt x="54044" y="382374"/>
                  </a:lnTo>
                  <a:cubicBezTo>
                    <a:pt x="44263" y="372593"/>
                    <a:pt x="42737" y="357265"/>
                    <a:pt x="50411" y="345743"/>
                  </a:cubicBezTo>
                  <a:lnTo>
                    <a:pt x="75585" y="307972"/>
                  </a:lnTo>
                  <a:cubicBezTo>
                    <a:pt x="72661" y="301953"/>
                    <a:pt x="70038" y="295697"/>
                    <a:pt x="67803" y="289269"/>
                  </a:cubicBezTo>
                  <a:lnTo>
                    <a:pt x="23325" y="280369"/>
                  </a:lnTo>
                  <a:cubicBezTo>
                    <a:pt x="9760" y="277661"/>
                    <a:pt x="0" y="265730"/>
                    <a:pt x="0" y="251907"/>
                  </a:cubicBezTo>
                  <a:lnTo>
                    <a:pt x="0" y="212437"/>
                  </a:lnTo>
                  <a:cubicBezTo>
                    <a:pt x="0" y="198593"/>
                    <a:pt x="9760" y="186684"/>
                    <a:pt x="23325" y="183975"/>
                  </a:cubicBezTo>
                  <a:lnTo>
                    <a:pt x="67803" y="175075"/>
                  </a:lnTo>
                  <a:cubicBezTo>
                    <a:pt x="70038" y="168626"/>
                    <a:pt x="72661" y="162413"/>
                    <a:pt x="75585" y="156351"/>
                  </a:cubicBezTo>
                  <a:lnTo>
                    <a:pt x="50411" y="118580"/>
                  </a:lnTo>
                  <a:cubicBezTo>
                    <a:pt x="42737" y="107057"/>
                    <a:pt x="44263" y="91751"/>
                    <a:pt x="54044" y="81970"/>
                  </a:cubicBezTo>
                  <a:lnTo>
                    <a:pt x="81948" y="54044"/>
                  </a:lnTo>
                  <a:cubicBezTo>
                    <a:pt x="87559" y="48434"/>
                    <a:pt x="94997" y="45531"/>
                    <a:pt x="102478" y="45531"/>
                  </a:cubicBezTo>
                  <a:cubicBezTo>
                    <a:pt x="108046" y="45531"/>
                    <a:pt x="113657" y="47144"/>
                    <a:pt x="118580" y="50411"/>
                  </a:cubicBezTo>
                  <a:lnTo>
                    <a:pt x="156351" y="75585"/>
                  </a:lnTo>
                  <a:cubicBezTo>
                    <a:pt x="162391" y="72683"/>
                    <a:pt x="168604" y="70038"/>
                    <a:pt x="175054" y="67824"/>
                  </a:cubicBezTo>
                  <a:lnTo>
                    <a:pt x="183953" y="23325"/>
                  </a:lnTo>
                  <a:cubicBezTo>
                    <a:pt x="186684" y="9760"/>
                    <a:pt x="198593" y="0"/>
                    <a:pt x="2124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918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31"/>
            <a:ext cx="12207327" cy="6849402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7439157" y="3189487"/>
            <a:ext cx="4737390" cy="3587958"/>
            <a:chOff x="5202238" y="2906713"/>
            <a:chExt cx="5384800" cy="4078288"/>
          </a:xfrm>
        </p:grpSpPr>
        <p:sp>
          <p:nvSpPr>
            <p:cNvPr id="12" name="Freeform 65"/>
            <p:cNvSpPr>
              <a:spLocks noEditPoints="1"/>
            </p:cNvSpPr>
            <p:nvPr/>
          </p:nvSpPr>
          <p:spPr bwMode="auto">
            <a:xfrm>
              <a:off x="10160001" y="6557963"/>
              <a:ext cx="282575" cy="279400"/>
            </a:xfrm>
            <a:custGeom>
              <a:avLst/>
              <a:gdLst>
                <a:gd name="T0" fmla="*/ 178 w 178"/>
                <a:gd name="T1" fmla="*/ 176 h 176"/>
                <a:gd name="T2" fmla="*/ 0 w 178"/>
                <a:gd name="T3" fmla="*/ 176 h 176"/>
                <a:gd name="T4" fmla="*/ 0 w 178"/>
                <a:gd name="T5" fmla="*/ 0 h 176"/>
                <a:gd name="T6" fmla="*/ 178 w 178"/>
                <a:gd name="T7" fmla="*/ 0 h 176"/>
                <a:gd name="T8" fmla="*/ 178 w 178"/>
                <a:gd name="T9" fmla="*/ 176 h 176"/>
                <a:gd name="T10" fmla="*/ 13 w 178"/>
                <a:gd name="T11" fmla="*/ 164 h 176"/>
                <a:gd name="T12" fmla="*/ 164 w 178"/>
                <a:gd name="T13" fmla="*/ 164 h 176"/>
                <a:gd name="T14" fmla="*/ 164 w 178"/>
                <a:gd name="T15" fmla="*/ 13 h 176"/>
                <a:gd name="T16" fmla="*/ 13 w 178"/>
                <a:gd name="T17" fmla="*/ 13 h 176"/>
                <a:gd name="T18" fmla="*/ 13 w 178"/>
                <a:gd name="T19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178" y="176"/>
                  </a:moveTo>
                  <a:lnTo>
                    <a:pt x="0" y="176"/>
                  </a:lnTo>
                  <a:lnTo>
                    <a:pt x="0" y="0"/>
                  </a:lnTo>
                  <a:lnTo>
                    <a:pt x="178" y="0"/>
                  </a:lnTo>
                  <a:lnTo>
                    <a:pt x="178" y="176"/>
                  </a:lnTo>
                  <a:close/>
                  <a:moveTo>
                    <a:pt x="13" y="164"/>
                  </a:moveTo>
                  <a:lnTo>
                    <a:pt x="164" y="164"/>
                  </a:lnTo>
                  <a:lnTo>
                    <a:pt x="164" y="13"/>
                  </a:lnTo>
                  <a:lnTo>
                    <a:pt x="13" y="13"/>
                  </a:lnTo>
                  <a:lnTo>
                    <a:pt x="13" y="16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6"/>
            <p:cNvSpPr>
              <a:spLocks noEditPoints="1"/>
            </p:cNvSpPr>
            <p:nvPr/>
          </p:nvSpPr>
          <p:spPr bwMode="auto">
            <a:xfrm>
              <a:off x="10152063" y="6550025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4 h 185"/>
                <a:gd name="T22" fmla="*/ 14 w 187"/>
                <a:gd name="T23" fmla="*/ 174 h 185"/>
                <a:gd name="T24" fmla="*/ 14 w 187"/>
                <a:gd name="T25" fmla="*/ 14 h 185"/>
                <a:gd name="T26" fmla="*/ 174 w 187"/>
                <a:gd name="T27" fmla="*/ 14 h 185"/>
                <a:gd name="T28" fmla="*/ 174 w 187"/>
                <a:gd name="T29" fmla="*/ 174 h 185"/>
                <a:gd name="T30" fmla="*/ 23 w 187"/>
                <a:gd name="T31" fmla="*/ 165 h 185"/>
                <a:gd name="T32" fmla="*/ 165 w 187"/>
                <a:gd name="T33" fmla="*/ 165 h 185"/>
                <a:gd name="T34" fmla="*/ 165 w 187"/>
                <a:gd name="T35" fmla="*/ 23 h 185"/>
                <a:gd name="T36" fmla="*/ 23 w 187"/>
                <a:gd name="T37" fmla="*/ 23 h 185"/>
                <a:gd name="T38" fmla="*/ 23 w 187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4"/>
                  </a:lnTo>
                  <a:lnTo>
                    <a:pt x="174" y="14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3"/>
                  </a:lnTo>
                  <a:lnTo>
                    <a:pt x="23" y="23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7"/>
            <p:cNvSpPr>
              <a:spLocks noEditPoints="1"/>
            </p:cNvSpPr>
            <p:nvPr/>
          </p:nvSpPr>
          <p:spPr bwMode="auto">
            <a:xfrm>
              <a:off x="9898063" y="6296025"/>
              <a:ext cx="279400" cy="282575"/>
            </a:xfrm>
            <a:custGeom>
              <a:avLst/>
              <a:gdLst>
                <a:gd name="T0" fmla="*/ 176 w 176"/>
                <a:gd name="T1" fmla="*/ 178 h 178"/>
                <a:gd name="T2" fmla="*/ 0 w 176"/>
                <a:gd name="T3" fmla="*/ 178 h 178"/>
                <a:gd name="T4" fmla="*/ 0 w 176"/>
                <a:gd name="T5" fmla="*/ 0 h 178"/>
                <a:gd name="T6" fmla="*/ 176 w 176"/>
                <a:gd name="T7" fmla="*/ 0 h 178"/>
                <a:gd name="T8" fmla="*/ 176 w 176"/>
                <a:gd name="T9" fmla="*/ 178 h 178"/>
                <a:gd name="T10" fmla="*/ 12 w 176"/>
                <a:gd name="T11" fmla="*/ 165 h 178"/>
                <a:gd name="T12" fmla="*/ 162 w 176"/>
                <a:gd name="T13" fmla="*/ 165 h 178"/>
                <a:gd name="T14" fmla="*/ 162 w 176"/>
                <a:gd name="T15" fmla="*/ 14 h 178"/>
                <a:gd name="T16" fmla="*/ 12 w 176"/>
                <a:gd name="T17" fmla="*/ 14 h 178"/>
                <a:gd name="T18" fmla="*/ 12 w 176"/>
                <a:gd name="T1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8">
                  <a:moveTo>
                    <a:pt x="176" y="178"/>
                  </a:moveTo>
                  <a:lnTo>
                    <a:pt x="0" y="178"/>
                  </a:lnTo>
                  <a:lnTo>
                    <a:pt x="0" y="0"/>
                  </a:lnTo>
                  <a:lnTo>
                    <a:pt x="176" y="0"/>
                  </a:lnTo>
                  <a:lnTo>
                    <a:pt x="176" y="178"/>
                  </a:lnTo>
                  <a:close/>
                  <a:moveTo>
                    <a:pt x="12" y="165"/>
                  </a:moveTo>
                  <a:lnTo>
                    <a:pt x="162" y="165"/>
                  </a:lnTo>
                  <a:lnTo>
                    <a:pt x="162" y="14"/>
                  </a:lnTo>
                  <a:lnTo>
                    <a:pt x="12" y="14"/>
                  </a:lnTo>
                  <a:lnTo>
                    <a:pt x="12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8"/>
            <p:cNvSpPr>
              <a:spLocks noEditPoints="1"/>
            </p:cNvSpPr>
            <p:nvPr/>
          </p:nvSpPr>
          <p:spPr bwMode="auto">
            <a:xfrm>
              <a:off x="9891713" y="6288088"/>
              <a:ext cx="293688" cy="298450"/>
            </a:xfrm>
            <a:custGeom>
              <a:avLst/>
              <a:gdLst>
                <a:gd name="T0" fmla="*/ 185 w 185"/>
                <a:gd name="T1" fmla="*/ 188 h 188"/>
                <a:gd name="T2" fmla="*/ 0 w 185"/>
                <a:gd name="T3" fmla="*/ 188 h 188"/>
                <a:gd name="T4" fmla="*/ 0 w 185"/>
                <a:gd name="T5" fmla="*/ 0 h 188"/>
                <a:gd name="T6" fmla="*/ 185 w 185"/>
                <a:gd name="T7" fmla="*/ 0 h 188"/>
                <a:gd name="T8" fmla="*/ 185 w 185"/>
                <a:gd name="T9" fmla="*/ 188 h 188"/>
                <a:gd name="T10" fmla="*/ 6 w 185"/>
                <a:gd name="T11" fmla="*/ 179 h 188"/>
                <a:gd name="T12" fmla="*/ 175 w 185"/>
                <a:gd name="T13" fmla="*/ 179 h 188"/>
                <a:gd name="T14" fmla="*/ 175 w 185"/>
                <a:gd name="T15" fmla="*/ 10 h 188"/>
                <a:gd name="T16" fmla="*/ 6 w 185"/>
                <a:gd name="T17" fmla="*/ 10 h 188"/>
                <a:gd name="T18" fmla="*/ 6 w 185"/>
                <a:gd name="T19" fmla="*/ 179 h 188"/>
                <a:gd name="T20" fmla="*/ 171 w 185"/>
                <a:gd name="T21" fmla="*/ 174 h 188"/>
                <a:gd name="T22" fmla="*/ 11 w 185"/>
                <a:gd name="T23" fmla="*/ 174 h 188"/>
                <a:gd name="T24" fmla="*/ 11 w 185"/>
                <a:gd name="T25" fmla="*/ 14 h 188"/>
                <a:gd name="T26" fmla="*/ 171 w 185"/>
                <a:gd name="T27" fmla="*/ 14 h 188"/>
                <a:gd name="T28" fmla="*/ 171 w 185"/>
                <a:gd name="T29" fmla="*/ 174 h 188"/>
                <a:gd name="T30" fmla="*/ 20 w 185"/>
                <a:gd name="T31" fmla="*/ 165 h 188"/>
                <a:gd name="T32" fmla="*/ 162 w 185"/>
                <a:gd name="T33" fmla="*/ 165 h 188"/>
                <a:gd name="T34" fmla="*/ 162 w 185"/>
                <a:gd name="T35" fmla="*/ 23 h 188"/>
                <a:gd name="T36" fmla="*/ 20 w 185"/>
                <a:gd name="T37" fmla="*/ 23 h 188"/>
                <a:gd name="T38" fmla="*/ 20 w 185"/>
                <a:gd name="T39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188">
                  <a:moveTo>
                    <a:pt x="185" y="188"/>
                  </a:moveTo>
                  <a:lnTo>
                    <a:pt x="0" y="188"/>
                  </a:lnTo>
                  <a:lnTo>
                    <a:pt x="0" y="0"/>
                  </a:lnTo>
                  <a:lnTo>
                    <a:pt x="185" y="0"/>
                  </a:lnTo>
                  <a:lnTo>
                    <a:pt x="185" y="188"/>
                  </a:lnTo>
                  <a:close/>
                  <a:moveTo>
                    <a:pt x="6" y="179"/>
                  </a:moveTo>
                  <a:lnTo>
                    <a:pt x="175" y="179"/>
                  </a:lnTo>
                  <a:lnTo>
                    <a:pt x="175" y="10"/>
                  </a:lnTo>
                  <a:lnTo>
                    <a:pt x="6" y="10"/>
                  </a:lnTo>
                  <a:lnTo>
                    <a:pt x="6" y="179"/>
                  </a:lnTo>
                  <a:close/>
                  <a:moveTo>
                    <a:pt x="171" y="174"/>
                  </a:moveTo>
                  <a:lnTo>
                    <a:pt x="11" y="174"/>
                  </a:lnTo>
                  <a:lnTo>
                    <a:pt x="11" y="14"/>
                  </a:lnTo>
                  <a:lnTo>
                    <a:pt x="171" y="14"/>
                  </a:lnTo>
                  <a:lnTo>
                    <a:pt x="171" y="174"/>
                  </a:lnTo>
                  <a:close/>
                  <a:moveTo>
                    <a:pt x="20" y="165"/>
                  </a:moveTo>
                  <a:lnTo>
                    <a:pt x="162" y="165"/>
                  </a:lnTo>
                  <a:lnTo>
                    <a:pt x="162" y="23"/>
                  </a:lnTo>
                  <a:lnTo>
                    <a:pt x="20" y="23"/>
                  </a:lnTo>
                  <a:lnTo>
                    <a:pt x="20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9"/>
            <p:cNvSpPr>
              <a:spLocks noEditPoints="1"/>
            </p:cNvSpPr>
            <p:nvPr/>
          </p:nvSpPr>
          <p:spPr bwMode="auto">
            <a:xfrm>
              <a:off x="9779001" y="6561138"/>
              <a:ext cx="133350" cy="133350"/>
            </a:xfrm>
            <a:custGeom>
              <a:avLst/>
              <a:gdLst>
                <a:gd name="T0" fmla="*/ 84 w 84"/>
                <a:gd name="T1" fmla="*/ 84 h 84"/>
                <a:gd name="T2" fmla="*/ 0 w 84"/>
                <a:gd name="T3" fmla="*/ 84 h 84"/>
                <a:gd name="T4" fmla="*/ 0 w 84"/>
                <a:gd name="T5" fmla="*/ 0 h 84"/>
                <a:gd name="T6" fmla="*/ 84 w 84"/>
                <a:gd name="T7" fmla="*/ 0 h 84"/>
                <a:gd name="T8" fmla="*/ 84 w 84"/>
                <a:gd name="T9" fmla="*/ 84 h 84"/>
                <a:gd name="T10" fmla="*/ 11 w 84"/>
                <a:gd name="T11" fmla="*/ 73 h 84"/>
                <a:gd name="T12" fmla="*/ 73 w 84"/>
                <a:gd name="T13" fmla="*/ 73 h 84"/>
                <a:gd name="T14" fmla="*/ 73 w 84"/>
                <a:gd name="T15" fmla="*/ 11 h 84"/>
                <a:gd name="T16" fmla="*/ 11 w 84"/>
                <a:gd name="T17" fmla="*/ 11 h 84"/>
                <a:gd name="T18" fmla="*/ 11 w 84"/>
                <a:gd name="T19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84" y="84"/>
                  </a:moveTo>
                  <a:lnTo>
                    <a:pt x="0" y="84"/>
                  </a:lnTo>
                  <a:lnTo>
                    <a:pt x="0" y="0"/>
                  </a:lnTo>
                  <a:lnTo>
                    <a:pt x="84" y="0"/>
                  </a:lnTo>
                  <a:lnTo>
                    <a:pt x="84" y="84"/>
                  </a:lnTo>
                  <a:close/>
                  <a:moveTo>
                    <a:pt x="11" y="73"/>
                  </a:moveTo>
                  <a:lnTo>
                    <a:pt x="73" y="73"/>
                  </a:lnTo>
                  <a:lnTo>
                    <a:pt x="73" y="11"/>
                  </a:lnTo>
                  <a:lnTo>
                    <a:pt x="11" y="11"/>
                  </a:lnTo>
                  <a:lnTo>
                    <a:pt x="1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0"/>
            <p:cNvSpPr>
              <a:spLocks noEditPoints="1"/>
            </p:cNvSpPr>
            <p:nvPr/>
          </p:nvSpPr>
          <p:spPr bwMode="auto">
            <a:xfrm>
              <a:off x="9771063" y="6553200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9 w 94"/>
                <a:gd name="T11" fmla="*/ 85 h 94"/>
                <a:gd name="T12" fmla="*/ 85 w 94"/>
                <a:gd name="T13" fmla="*/ 85 h 94"/>
                <a:gd name="T14" fmla="*/ 85 w 94"/>
                <a:gd name="T15" fmla="*/ 9 h 94"/>
                <a:gd name="T16" fmla="*/ 9 w 94"/>
                <a:gd name="T17" fmla="*/ 9 h 94"/>
                <a:gd name="T18" fmla="*/ 9 w 94"/>
                <a:gd name="T19" fmla="*/ 85 h 94"/>
                <a:gd name="T20" fmla="*/ 82 w 94"/>
                <a:gd name="T21" fmla="*/ 83 h 94"/>
                <a:gd name="T22" fmla="*/ 12 w 94"/>
                <a:gd name="T23" fmla="*/ 83 h 94"/>
                <a:gd name="T24" fmla="*/ 12 w 94"/>
                <a:gd name="T25" fmla="*/ 12 h 94"/>
                <a:gd name="T26" fmla="*/ 82 w 94"/>
                <a:gd name="T27" fmla="*/ 12 h 94"/>
                <a:gd name="T28" fmla="*/ 82 w 94"/>
                <a:gd name="T29" fmla="*/ 83 h 94"/>
                <a:gd name="T30" fmla="*/ 21 w 94"/>
                <a:gd name="T31" fmla="*/ 73 h 94"/>
                <a:gd name="T32" fmla="*/ 73 w 94"/>
                <a:gd name="T33" fmla="*/ 73 h 94"/>
                <a:gd name="T34" fmla="*/ 73 w 94"/>
                <a:gd name="T35" fmla="*/ 21 h 94"/>
                <a:gd name="T36" fmla="*/ 21 w 94"/>
                <a:gd name="T37" fmla="*/ 21 h 94"/>
                <a:gd name="T38" fmla="*/ 21 w 94"/>
                <a:gd name="T39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9" y="85"/>
                  </a:moveTo>
                  <a:lnTo>
                    <a:pt x="85" y="85"/>
                  </a:lnTo>
                  <a:lnTo>
                    <a:pt x="85" y="9"/>
                  </a:lnTo>
                  <a:lnTo>
                    <a:pt x="9" y="9"/>
                  </a:lnTo>
                  <a:lnTo>
                    <a:pt x="9" y="85"/>
                  </a:lnTo>
                  <a:close/>
                  <a:moveTo>
                    <a:pt x="82" y="83"/>
                  </a:moveTo>
                  <a:lnTo>
                    <a:pt x="12" y="83"/>
                  </a:lnTo>
                  <a:lnTo>
                    <a:pt x="12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1" y="73"/>
                  </a:moveTo>
                  <a:lnTo>
                    <a:pt x="73" y="73"/>
                  </a:lnTo>
                  <a:lnTo>
                    <a:pt x="73" y="21"/>
                  </a:lnTo>
                  <a:lnTo>
                    <a:pt x="21" y="21"/>
                  </a:lnTo>
                  <a:lnTo>
                    <a:pt x="2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1"/>
            <p:cNvSpPr>
              <a:spLocks noEditPoints="1"/>
            </p:cNvSpPr>
            <p:nvPr/>
          </p:nvSpPr>
          <p:spPr bwMode="auto">
            <a:xfrm>
              <a:off x="10160001" y="6176963"/>
              <a:ext cx="136525" cy="136525"/>
            </a:xfrm>
            <a:custGeom>
              <a:avLst/>
              <a:gdLst>
                <a:gd name="T0" fmla="*/ 86 w 86"/>
                <a:gd name="T1" fmla="*/ 86 h 86"/>
                <a:gd name="T2" fmla="*/ 0 w 86"/>
                <a:gd name="T3" fmla="*/ 86 h 86"/>
                <a:gd name="T4" fmla="*/ 0 w 86"/>
                <a:gd name="T5" fmla="*/ 0 h 86"/>
                <a:gd name="T6" fmla="*/ 86 w 86"/>
                <a:gd name="T7" fmla="*/ 0 h 86"/>
                <a:gd name="T8" fmla="*/ 86 w 86"/>
                <a:gd name="T9" fmla="*/ 86 h 86"/>
                <a:gd name="T10" fmla="*/ 13 w 86"/>
                <a:gd name="T11" fmla="*/ 73 h 86"/>
                <a:gd name="T12" fmla="*/ 75 w 86"/>
                <a:gd name="T13" fmla="*/ 73 h 86"/>
                <a:gd name="T14" fmla="*/ 75 w 86"/>
                <a:gd name="T15" fmla="*/ 11 h 86"/>
                <a:gd name="T16" fmla="*/ 13 w 86"/>
                <a:gd name="T17" fmla="*/ 11 h 86"/>
                <a:gd name="T18" fmla="*/ 13 w 86"/>
                <a:gd name="T19" fmla="*/ 7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86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86" y="0"/>
                  </a:lnTo>
                  <a:lnTo>
                    <a:pt x="86" y="86"/>
                  </a:lnTo>
                  <a:close/>
                  <a:moveTo>
                    <a:pt x="13" y="73"/>
                  </a:moveTo>
                  <a:lnTo>
                    <a:pt x="75" y="73"/>
                  </a:lnTo>
                  <a:lnTo>
                    <a:pt x="75" y="11"/>
                  </a:lnTo>
                  <a:lnTo>
                    <a:pt x="13" y="11"/>
                  </a:lnTo>
                  <a:lnTo>
                    <a:pt x="1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2"/>
            <p:cNvSpPr>
              <a:spLocks noEditPoints="1"/>
            </p:cNvSpPr>
            <p:nvPr/>
          </p:nvSpPr>
          <p:spPr bwMode="auto">
            <a:xfrm>
              <a:off x="10152063" y="61690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5 w 96"/>
                <a:gd name="T21" fmla="*/ 82 h 96"/>
                <a:gd name="T22" fmla="*/ 14 w 96"/>
                <a:gd name="T23" fmla="*/ 82 h 96"/>
                <a:gd name="T24" fmla="*/ 14 w 96"/>
                <a:gd name="T25" fmla="*/ 14 h 96"/>
                <a:gd name="T26" fmla="*/ 85 w 96"/>
                <a:gd name="T27" fmla="*/ 14 h 96"/>
                <a:gd name="T28" fmla="*/ 85 w 96"/>
                <a:gd name="T29" fmla="*/ 82 h 96"/>
                <a:gd name="T30" fmla="*/ 23 w 96"/>
                <a:gd name="T31" fmla="*/ 73 h 96"/>
                <a:gd name="T32" fmla="*/ 75 w 96"/>
                <a:gd name="T33" fmla="*/ 73 h 96"/>
                <a:gd name="T34" fmla="*/ 75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5" y="82"/>
                  </a:moveTo>
                  <a:lnTo>
                    <a:pt x="14" y="82"/>
                  </a:lnTo>
                  <a:lnTo>
                    <a:pt x="14" y="14"/>
                  </a:lnTo>
                  <a:lnTo>
                    <a:pt x="85" y="14"/>
                  </a:lnTo>
                  <a:lnTo>
                    <a:pt x="85" y="82"/>
                  </a:lnTo>
                  <a:close/>
                  <a:moveTo>
                    <a:pt x="23" y="73"/>
                  </a:moveTo>
                  <a:lnTo>
                    <a:pt x="75" y="73"/>
                  </a:lnTo>
                  <a:lnTo>
                    <a:pt x="75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3"/>
            <p:cNvSpPr>
              <a:spLocks noEditPoints="1"/>
            </p:cNvSpPr>
            <p:nvPr/>
          </p:nvSpPr>
          <p:spPr bwMode="auto">
            <a:xfrm>
              <a:off x="10442576" y="6843713"/>
              <a:ext cx="138113" cy="134938"/>
            </a:xfrm>
            <a:custGeom>
              <a:avLst/>
              <a:gdLst>
                <a:gd name="T0" fmla="*/ 87 w 87"/>
                <a:gd name="T1" fmla="*/ 85 h 85"/>
                <a:gd name="T2" fmla="*/ 0 w 87"/>
                <a:gd name="T3" fmla="*/ 85 h 85"/>
                <a:gd name="T4" fmla="*/ 0 w 87"/>
                <a:gd name="T5" fmla="*/ 0 h 85"/>
                <a:gd name="T6" fmla="*/ 87 w 87"/>
                <a:gd name="T7" fmla="*/ 0 h 85"/>
                <a:gd name="T8" fmla="*/ 87 w 87"/>
                <a:gd name="T9" fmla="*/ 85 h 85"/>
                <a:gd name="T10" fmla="*/ 14 w 87"/>
                <a:gd name="T11" fmla="*/ 73 h 85"/>
                <a:gd name="T12" fmla="*/ 73 w 87"/>
                <a:gd name="T13" fmla="*/ 73 h 85"/>
                <a:gd name="T14" fmla="*/ 73 w 87"/>
                <a:gd name="T15" fmla="*/ 12 h 85"/>
                <a:gd name="T16" fmla="*/ 14 w 87"/>
                <a:gd name="T17" fmla="*/ 12 h 85"/>
                <a:gd name="T18" fmla="*/ 14 w 87"/>
                <a:gd name="T19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87" y="85"/>
                  </a:moveTo>
                  <a:lnTo>
                    <a:pt x="0" y="85"/>
                  </a:lnTo>
                  <a:lnTo>
                    <a:pt x="0" y="0"/>
                  </a:lnTo>
                  <a:lnTo>
                    <a:pt x="87" y="0"/>
                  </a:lnTo>
                  <a:lnTo>
                    <a:pt x="87" y="85"/>
                  </a:lnTo>
                  <a:close/>
                  <a:moveTo>
                    <a:pt x="14" y="73"/>
                  </a:moveTo>
                  <a:lnTo>
                    <a:pt x="73" y="73"/>
                  </a:lnTo>
                  <a:lnTo>
                    <a:pt x="73" y="12"/>
                  </a:lnTo>
                  <a:lnTo>
                    <a:pt x="14" y="12"/>
                  </a:lnTo>
                  <a:lnTo>
                    <a:pt x="14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4"/>
            <p:cNvSpPr>
              <a:spLocks noEditPoints="1"/>
            </p:cNvSpPr>
            <p:nvPr/>
          </p:nvSpPr>
          <p:spPr bwMode="auto">
            <a:xfrm>
              <a:off x="10434638" y="68373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7 w 96"/>
                <a:gd name="T13" fmla="*/ 84 h 93"/>
                <a:gd name="T14" fmla="*/ 87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4 w 96"/>
                <a:gd name="T23" fmla="*/ 82 h 93"/>
                <a:gd name="T24" fmla="*/ 14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3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3 w 96"/>
                <a:gd name="T37" fmla="*/ 20 h 93"/>
                <a:gd name="T38" fmla="*/ 23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7" y="84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4" y="82"/>
                  </a:lnTo>
                  <a:lnTo>
                    <a:pt x="14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3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3" y="20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5"/>
            <p:cNvSpPr>
              <a:spLocks noEditPoints="1"/>
            </p:cNvSpPr>
            <p:nvPr/>
          </p:nvSpPr>
          <p:spPr bwMode="auto">
            <a:xfrm>
              <a:off x="9234488" y="5635625"/>
              <a:ext cx="544513" cy="544513"/>
            </a:xfrm>
            <a:custGeom>
              <a:avLst/>
              <a:gdLst>
                <a:gd name="T0" fmla="*/ 343 w 343"/>
                <a:gd name="T1" fmla="*/ 343 h 343"/>
                <a:gd name="T2" fmla="*/ 0 w 343"/>
                <a:gd name="T3" fmla="*/ 343 h 343"/>
                <a:gd name="T4" fmla="*/ 0 w 343"/>
                <a:gd name="T5" fmla="*/ 0 h 343"/>
                <a:gd name="T6" fmla="*/ 343 w 343"/>
                <a:gd name="T7" fmla="*/ 0 h 343"/>
                <a:gd name="T8" fmla="*/ 343 w 343"/>
                <a:gd name="T9" fmla="*/ 343 h 343"/>
                <a:gd name="T10" fmla="*/ 11 w 343"/>
                <a:gd name="T11" fmla="*/ 329 h 343"/>
                <a:gd name="T12" fmla="*/ 329 w 343"/>
                <a:gd name="T13" fmla="*/ 329 h 343"/>
                <a:gd name="T14" fmla="*/ 329 w 343"/>
                <a:gd name="T15" fmla="*/ 11 h 343"/>
                <a:gd name="T16" fmla="*/ 11 w 343"/>
                <a:gd name="T17" fmla="*/ 11 h 343"/>
                <a:gd name="T18" fmla="*/ 11 w 343"/>
                <a:gd name="T19" fmla="*/ 3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343" y="343"/>
                  </a:moveTo>
                  <a:lnTo>
                    <a:pt x="0" y="343"/>
                  </a:lnTo>
                  <a:lnTo>
                    <a:pt x="0" y="0"/>
                  </a:lnTo>
                  <a:lnTo>
                    <a:pt x="343" y="0"/>
                  </a:lnTo>
                  <a:lnTo>
                    <a:pt x="343" y="343"/>
                  </a:lnTo>
                  <a:close/>
                  <a:moveTo>
                    <a:pt x="11" y="329"/>
                  </a:moveTo>
                  <a:lnTo>
                    <a:pt x="329" y="329"/>
                  </a:lnTo>
                  <a:lnTo>
                    <a:pt x="329" y="11"/>
                  </a:lnTo>
                  <a:lnTo>
                    <a:pt x="11" y="11"/>
                  </a:lnTo>
                  <a:lnTo>
                    <a:pt x="11" y="32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9226551" y="5627688"/>
              <a:ext cx="558800" cy="558800"/>
            </a:xfrm>
            <a:custGeom>
              <a:avLst/>
              <a:gdLst>
                <a:gd name="T0" fmla="*/ 352 w 352"/>
                <a:gd name="T1" fmla="*/ 352 h 352"/>
                <a:gd name="T2" fmla="*/ 0 w 352"/>
                <a:gd name="T3" fmla="*/ 352 h 352"/>
                <a:gd name="T4" fmla="*/ 0 w 352"/>
                <a:gd name="T5" fmla="*/ 0 h 352"/>
                <a:gd name="T6" fmla="*/ 352 w 352"/>
                <a:gd name="T7" fmla="*/ 0 h 352"/>
                <a:gd name="T8" fmla="*/ 352 w 352"/>
                <a:gd name="T9" fmla="*/ 352 h 352"/>
                <a:gd name="T10" fmla="*/ 7 w 352"/>
                <a:gd name="T11" fmla="*/ 346 h 352"/>
                <a:gd name="T12" fmla="*/ 345 w 352"/>
                <a:gd name="T13" fmla="*/ 346 h 352"/>
                <a:gd name="T14" fmla="*/ 345 w 352"/>
                <a:gd name="T15" fmla="*/ 7 h 352"/>
                <a:gd name="T16" fmla="*/ 7 w 352"/>
                <a:gd name="T17" fmla="*/ 7 h 352"/>
                <a:gd name="T18" fmla="*/ 7 w 352"/>
                <a:gd name="T19" fmla="*/ 346 h 352"/>
                <a:gd name="T20" fmla="*/ 339 w 352"/>
                <a:gd name="T21" fmla="*/ 339 h 352"/>
                <a:gd name="T22" fmla="*/ 14 w 352"/>
                <a:gd name="T23" fmla="*/ 339 h 352"/>
                <a:gd name="T24" fmla="*/ 14 w 352"/>
                <a:gd name="T25" fmla="*/ 14 h 352"/>
                <a:gd name="T26" fmla="*/ 339 w 352"/>
                <a:gd name="T27" fmla="*/ 14 h 352"/>
                <a:gd name="T28" fmla="*/ 339 w 352"/>
                <a:gd name="T29" fmla="*/ 339 h 352"/>
                <a:gd name="T30" fmla="*/ 21 w 352"/>
                <a:gd name="T31" fmla="*/ 332 h 352"/>
                <a:gd name="T32" fmla="*/ 332 w 352"/>
                <a:gd name="T33" fmla="*/ 332 h 352"/>
                <a:gd name="T34" fmla="*/ 332 w 352"/>
                <a:gd name="T35" fmla="*/ 21 h 352"/>
                <a:gd name="T36" fmla="*/ 21 w 352"/>
                <a:gd name="T37" fmla="*/ 21 h 352"/>
                <a:gd name="T38" fmla="*/ 21 w 352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352">
                  <a:moveTo>
                    <a:pt x="352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52" y="0"/>
                  </a:lnTo>
                  <a:lnTo>
                    <a:pt x="352" y="352"/>
                  </a:lnTo>
                  <a:close/>
                  <a:moveTo>
                    <a:pt x="7" y="346"/>
                  </a:moveTo>
                  <a:lnTo>
                    <a:pt x="345" y="346"/>
                  </a:lnTo>
                  <a:lnTo>
                    <a:pt x="345" y="7"/>
                  </a:lnTo>
                  <a:lnTo>
                    <a:pt x="7" y="7"/>
                  </a:lnTo>
                  <a:lnTo>
                    <a:pt x="7" y="346"/>
                  </a:lnTo>
                  <a:close/>
                  <a:moveTo>
                    <a:pt x="339" y="339"/>
                  </a:moveTo>
                  <a:lnTo>
                    <a:pt x="14" y="339"/>
                  </a:lnTo>
                  <a:lnTo>
                    <a:pt x="14" y="14"/>
                  </a:lnTo>
                  <a:lnTo>
                    <a:pt x="339" y="14"/>
                  </a:lnTo>
                  <a:lnTo>
                    <a:pt x="339" y="339"/>
                  </a:lnTo>
                  <a:close/>
                  <a:moveTo>
                    <a:pt x="21" y="332"/>
                  </a:moveTo>
                  <a:lnTo>
                    <a:pt x="332" y="332"/>
                  </a:lnTo>
                  <a:lnTo>
                    <a:pt x="332" y="21"/>
                  </a:lnTo>
                  <a:lnTo>
                    <a:pt x="21" y="21"/>
                  </a:lnTo>
                  <a:lnTo>
                    <a:pt x="21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7"/>
            <p:cNvSpPr>
              <a:spLocks noEditPoints="1"/>
            </p:cNvSpPr>
            <p:nvPr/>
          </p:nvSpPr>
          <p:spPr bwMode="auto">
            <a:xfrm>
              <a:off x="9353551" y="5754688"/>
              <a:ext cx="304800" cy="304800"/>
            </a:xfrm>
            <a:custGeom>
              <a:avLst/>
              <a:gdLst>
                <a:gd name="T0" fmla="*/ 192 w 192"/>
                <a:gd name="T1" fmla="*/ 192 h 192"/>
                <a:gd name="T2" fmla="*/ 0 w 192"/>
                <a:gd name="T3" fmla="*/ 192 h 192"/>
                <a:gd name="T4" fmla="*/ 0 w 192"/>
                <a:gd name="T5" fmla="*/ 0 h 192"/>
                <a:gd name="T6" fmla="*/ 192 w 192"/>
                <a:gd name="T7" fmla="*/ 0 h 192"/>
                <a:gd name="T8" fmla="*/ 192 w 192"/>
                <a:gd name="T9" fmla="*/ 192 h 192"/>
                <a:gd name="T10" fmla="*/ 14 w 192"/>
                <a:gd name="T11" fmla="*/ 179 h 192"/>
                <a:gd name="T12" fmla="*/ 179 w 192"/>
                <a:gd name="T13" fmla="*/ 179 h 192"/>
                <a:gd name="T14" fmla="*/ 179 w 192"/>
                <a:gd name="T15" fmla="*/ 14 h 192"/>
                <a:gd name="T16" fmla="*/ 14 w 192"/>
                <a:gd name="T17" fmla="*/ 14 h 192"/>
                <a:gd name="T18" fmla="*/ 14 w 192"/>
                <a:gd name="T19" fmla="*/ 17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192" y="192"/>
                  </a:moveTo>
                  <a:lnTo>
                    <a:pt x="0" y="192"/>
                  </a:lnTo>
                  <a:lnTo>
                    <a:pt x="0" y="0"/>
                  </a:lnTo>
                  <a:lnTo>
                    <a:pt x="192" y="0"/>
                  </a:lnTo>
                  <a:lnTo>
                    <a:pt x="192" y="192"/>
                  </a:lnTo>
                  <a:close/>
                  <a:moveTo>
                    <a:pt x="14" y="179"/>
                  </a:moveTo>
                  <a:lnTo>
                    <a:pt x="179" y="179"/>
                  </a:lnTo>
                  <a:lnTo>
                    <a:pt x="179" y="14"/>
                  </a:lnTo>
                  <a:lnTo>
                    <a:pt x="14" y="14"/>
                  </a:lnTo>
                  <a:lnTo>
                    <a:pt x="14" y="17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8"/>
            <p:cNvSpPr>
              <a:spLocks noEditPoints="1"/>
            </p:cNvSpPr>
            <p:nvPr/>
          </p:nvSpPr>
          <p:spPr bwMode="auto">
            <a:xfrm>
              <a:off x="9350376" y="5751513"/>
              <a:ext cx="312738" cy="312738"/>
            </a:xfrm>
            <a:custGeom>
              <a:avLst/>
              <a:gdLst>
                <a:gd name="T0" fmla="*/ 197 w 197"/>
                <a:gd name="T1" fmla="*/ 197 h 197"/>
                <a:gd name="T2" fmla="*/ 0 w 197"/>
                <a:gd name="T3" fmla="*/ 197 h 197"/>
                <a:gd name="T4" fmla="*/ 0 w 197"/>
                <a:gd name="T5" fmla="*/ 0 h 197"/>
                <a:gd name="T6" fmla="*/ 197 w 197"/>
                <a:gd name="T7" fmla="*/ 0 h 197"/>
                <a:gd name="T8" fmla="*/ 197 w 197"/>
                <a:gd name="T9" fmla="*/ 197 h 197"/>
                <a:gd name="T10" fmla="*/ 5 w 197"/>
                <a:gd name="T11" fmla="*/ 190 h 197"/>
                <a:gd name="T12" fmla="*/ 190 w 197"/>
                <a:gd name="T13" fmla="*/ 190 h 197"/>
                <a:gd name="T14" fmla="*/ 190 w 197"/>
                <a:gd name="T15" fmla="*/ 5 h 197"/>
                <a:gd name="T16" fmla="*/ 5 w 197"/>
                <a:gd name="T17" fmla="*/ 5 h 197"/>
                <a:gd name="T18" fmla="*/ 5 w 197"/>
                <a:gd name="T19" fmla="*/ 190 h 197"/>
                <a:gd name="T20" fmla="*/ 183 w 197"/>
                <a:gd name="T21" fmla="*/ 183 h 197"/>
                <a:gd name="T22" fmla="*/ 12 w 197"/>
                <a:gd name="T23" fmla="*/ 183 h 197"/>
                <a:gd name="T24" fmla="*/ 12 w 197"/>
                <a:gd name="T25" fmla="*/ 12 h 197"/>
                <a:gd name="T26" fmla="*/ 183 w 197"/>
                <a:gd name="T27" fmla="*/ 12 h 197"/>
                <a:gd name="T28" fmla="*/ 183 w 197"/>
                <a:gd name="T29" fmla="*/ 183 h 197"/>
                <a:gd name="T30" fmla="*/ 18 w 197"/>
                <a:gd name="T31" fmla="*/ 178 h 197"/>
                <a:gd name="T32" fmla="*/ 178 w 197"/>
                <a:gd name="T33" fmla="*/ 178 h 197"/>
                <a:gd name="T34" fmla="*/ 178 w 197"/>
                <a:gd name="T35" fmla="*/ 18 h 197"/>
                <a:gd name="T36" fmla="*/ 18 w 197"/>
                <a:gd name="T37" fmla="*/ 18 h 197"/>
                <a:gd name="T38" fmla="*/ 18 w 197"/>
                <a:gd name="T39" fmla="*/ 17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97">
                  <a:moveTo>
                    <a:pt x="197" y="197"/>
                  </a:moveTo>
                  <a:lnTo>
                    <a:pt x="0" y="197"/>
                  </a:lnTo>
                  <a:lnTo>
                    <a:pt x="0" y="0"/>
                  </a:lnTo>
                  <a:lnTo>
                    <a:pt x="197" y="0"/>
                  </a:lnTo>
                  <a:lnTo>
                    <a:pt x="197" y="197"/>
                  </a:lnTo>
                  <a:close/>
                  <a:moveTo>
                    <a:pt x="5" y="190"/>
                  </a:moveTo>
                  <a:lnTo>
                    <a:pt x="190" y="190"/>
                  </a:lnTo>
                  <a:lnTo>
                    <a:pt x="190" y="5"/>
                  </a:lnTo>
                  <a:lnTo>
                    <a:pt x="5" y="5"/>
                  </a:lnTo>
                  <a:lnTo>
                    <a:pt x="5" y="190"/>
                  </a:lnTo>
                  <a:close/>
                  <a:moveTo>
                    <a:pt x="183" y="183"/>
                  </a:moveTo>
                  <a:lnTo>
                    <a:pt x="12" y="183"/>
                  </a:lnTo>
                  <a:lnTo>
                    <a:pt x="12" y="12"/>
                  </a:lnTo>
                  <a:lnTo>
                    <a:pt x="183" y="12"/>
                  </a:lnTo>
                  <a:lnTo>
                    <a:pt x="183" y="183"/>
                  </a:lnTo>
                  <a:close/>
                  <a:moveTo>
                    <a:pt x="18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18" y="18"/>
                  </a:lnTo>
                  <a:lnTo>
                    <a:pt x="18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79"/>
            <p:cNvSpPr>
              <a:spLocks noChangeArrowheads="1"/>
            </p:cNvSpPr>
            <p:nvPr/>
          </p:nvSpPr>
          <p:spPr bwMode="auto">
            <a:xfrm>
              <a:off x="9488488" y="5765800"/>
              <a:ext cx="17463" cy="2794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0"/>
            <p:cNvSpPr>
              <a:spLocks noEditPoints="1"/>
            </p:cNvSpPr>
            <p:nvPr/>
          </p:nvSpPr>
          <p:spPr bwMode="auto">
            <a:xfrm>
              <a:off x="9480551" y="5762625"/>
              <a:ext cx="33338" cy="287338"/>
            </a:xfrm>
            <a:custGeom>
              <a:avLst/>
              <a:gdLst>
                <a:gd name="T0" fmla="*/ 21 w 21"/>
                <a:gd name="T1" fmla="*/ 181 h 181"/>
                <a:gd name="T2" fmla="*/ 0 w 21"/>
                <a:gd name="T3" fmla="*/ 181 h 181"/>
                <a:gd name="T4" fmla="*/ 0 w 21"/>
                <a:gd name="T5" fmla="*/ 0 h 181"/>
                <a:gd name="T6" fmla="*/ 21 w 21"/>
                <a:gd name="T7" fmla="*/ 0 h 181"/>
                <a:gd name="T8" fmla="*/ 21 w 21"/>
                <a:gd name="T9" fmla="*/ 181 h 181"/>
                <a:gd name="T10" fmla="*/ 7 w 21"/>
                <a:gd name="T11" fmla="*/ 174 h 181"/>
                <a:gd name="T12" fmla="*/ 14 w 21"/>
                <a:gd name="T13" fmla="*/ 174 h 181"/>
                <a:gd name="T14" fmla="*/ 14 w 21"/>
                <a:gd name="T15" fmla="*/ 7 h 181"/>
                <a:gd name="T16" fmla="*/ 7 w 21"/>
                <a:gd name="T17" fmla="*/ 7 h 181"/>
                <a:gd name="T18" fmla="*/ 7 w 21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81">
                  <a:moveTo>
                    <a:pt x="21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181"/>
                  </a:lnTo>
                  <a:close/>
                  <a:moveTo>
                    <a:pt x="7" y="174"/>
                  </a:moveTo>
                  <a:lnTo>
                    <a:pt x="14" y="174"/>
                  </a:lnTo>
                  <a:lnTo>
                    <a:pt x="14" y="7"/>
                  </a:lnTo>
                  <a:lnTo>
                    <a:pt x="7" y="7"/>
                  </a:lnTo>
                  <a:lnTo>
                    <a:pt x="7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9369426" y="5897563"/>
              <a:ext cx="277813" cy="1746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9364663" y="5889625"/>
              <a:ext cx="287338" cy="33338"/>
            </a:xfrm>
            <a:custGeom>
              <a:avLst/>
              <a:gdLst>
                <a:gd name="T0" fmla="*/ 181 w 181"/>
                <a:gd name="T1" fmla="*/ 21 h 21"/>
                <a:gd name="T2" fmla="*/ 0 w 181"/>
                <a:gd name="T3" fmla="*/ 21 h 21"/>
                <a:gd name="T4" fmla="*/ 0 w 181"/>
                <a:gd name="T5" fmla="*/ 0 h 21"/>
                <a:gd name="T6" fmla="*/ 181 w 181"/>
                <a:gd name="T7" fmla="*/ 0 h 21"/>
                <a:gd name="T8" fmla="*/ 181 w 181"/>
                <a:gd name="T9" fmla="*/ 21 h 21"/>
                <a:gd name="T10" fmla="*/ 7 w 181"/>
                <a:gd name="T11" fmla="*/ 14 h 21"/>
                <a:gd name="T12" fmla="*/ 174 w 181"/>
                <a:gd name="T13" fmla="*/ 14 h 21"/>
                <a:gd name="T14" fmla="*/ 174 w 181"/>
                <a:gd name="T15" fmla="*/ 7 h 21"/>
                <a:gd name="T16" fmla="*/ 7 w 181"/>
                <a:gd name="T17" fmla="*/ 7 h 21"/>
                <a:gd name="T18" fmla="*/ 7 w 181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1">
                  <a:moveTo>
                    <a:pt x="181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81" y="0"/>
                  </a:lnTo>
                  <a:lnTo>
                    <a:pt x="181" y="21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3"/>
            <p:cNvSpPr>
              <a:spLocks noEditPoints="1"/>
            </p:cNvSpPr>
            <p:nvPr/>
          </p:nvSpPr>
          <p:spPr bwMode="auto">
            <a:xfrm>
              <a:off x="9759951" y="6161088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2 w 94"/>
                <a:gd name="T11" fmla="*/ 80 h 94"/>
                <a:gd name="T12" fmla="*/ 80 w 94"/>
                <a:gd name="T13" fmla="*/ 80 h 94"/>
                <a:gd name="T14" fmla="*/ 80 w 94"/>
                <a:gd name="T15" fmla="*/ 12 h 94"/>
                <a:gd name="T16" fmla="*/ 12 w 94"/>
                <a:gd name="T17" fmla="*/ 12 h 94"/>
                <a:gd name="T18" fmla="*/ 12 w 94"/>
                <a:gd name="T19" fmla="*/ 8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2" y="80"/>
                  </a:moveTo>
                  <a:lnTo>
                    <a:pt x="80" y="80"/>
                  </a:lnTo>
                  <a:lnTo>
                    <a:pt x="80" y="12"/>
                  </a:lnTo>
                  <a:lnTo>
                    <a:pt x="12" y="12"/>
                  </a:lnTo>
                  <a:lnTo>
                    <a:pt x="12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4"/>
            <p:cNvSpPr>
              <a:spLocks noEditPoints="1"/>
            </p:cNvSpPr>
            <p:nvPr/>
          </p:nvSpPr>
          <p:spPr bwMode="auto">
            <a:xfrm>
              <a:off x="9753601" y="6154738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4 h 100"/>
                <a:gd name="T12" fmla="*/ 93 w 100"/>
                <a:gd name="T13" fmla="*/ 94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4 h 100"/>
                <a:gd name="T20" fmla="*/ 87 w 100"/>
                <a:gd name="T21" fmla="*/ 87 h 100"/>
                <a:gd name="T22" fmla="*/ 13 w 100"/>
                <a:gd name="T23" fmla="*/ 87 h 100"/>
                <a:gd name="T24" fmla="*/ 13 w 100"/>
                <a:gd name="T25" fmla="*/ 14 h 100"/>
                <a:gd name="T26" fmla="*/ 87 w 100"/>
                <a:gd name="T27" fmla="*/ 14 h 100"/>
                <a:gd name="T28" fmla="*/ 87 w 100"/>
                <a:gd name="T29" fmla="*/ 87 h 100"/>
                <a:gd name="T30" fmla="*/ 20 w 100"/>
                <a:gd name="T31" fmla="*/ 82 h 100"/>
                <a:gd name="T32" fmla="*/ 82 w 100"/>
                <a:gd name="T33" fmla="*/ 82 h 100"/>
                <a:gd name="T34" fmla="*/ 82 w 100"/>
                <a:gd name="T35" fmla="*/ 20 h 100"/>
                <a:gd name="T36" fmla="*/ 20 w 100"/>
                <a:gd name="T37" fmla="*/ 20 h 100"/>
                <a:gd name="T38" fmla="*/ 20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3" y="87"/>
                  </a:lnTo>
                  <a:lnTo>
                    <a:pt x="13" y="14"/>
                  </a:lnTo>
                  <a:lnTo>
                    <a:pt x="87" y="14"/>
                  </a:lnTo>
                  <a:lnTo>
                    <a:pt x="87" y="87"/>
                  </a:lnTo>
                  <a:close/>
                  <a:moveTo>
                    <a:pt x="20" y="82"/>
                  </a:moveTo>
                  <a:lnTo>
                    <a:pt x="82" y="82"/>
                  </a:lnTo>
                  <a:lnTo>
                    <a:pt x="82" y="20"/>
                  </a:lnTo>
                  <a:lnTo>
                    <a:pt x="20" y="20"/>
                  </a:lnTo>
                  <a:lnTo>
                    <a:pt x="20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5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6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7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8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9"/>
            <p:cNvSpPr>
              <a:spLocks/>
            </p:cNvSpPr>
            <p:nvPr/>
          </p:nvSpPr>
          <p:spPr bwMode="auto">
            <a:xfrm>
              <a:off x="5202238" y="2906713"/>
              <a:ext cx="5262563" cy="3951288"/>
            </a:xfrm>
            <a:custGeom>
              <a:avLst/>
              <a:gdLst>
                <a:gd name="T0" fmla="*/ 1445 w 1451"/>
                <a:gd name="T1" fmla="*/ 1089 h 1089"/>
                <a:gd name="T2" fmla="*/ 6 w 1451"/>
                <a:gd name="T3" fmla="*/ 1089 h 1089"/>
                <a:gd name="T4" fmla="*/ 0 w 1451"/>
                <a:gd name="T5" fmla="*/ 1083 h 1089"/>
                <a:gd name="T6" fmla="*/ 6 w 1451"/>
                <a:gd name="T7" fmla="*/ 1078 h 1089"/>
                <a:gd name="T8" fmla="*/ 1439 w 1451"/>
                <a:gd name="T9" fmla="*/ 1078 h 1089"/>
                <a:gd name="T10" fmla="*/ 1439 w 1451"/>
                <a:gd name="T11" fmla="*/ 6 h 1089"/>
                <a:gd name="T12" fmla="*/ 1445 w 1451"/>
                <a:gd name="T13" fmla="*/ 0 h 1089"/>
                <a:gd name="T14" fmla="*/ 1451 w 1451"/>
                <a:gd name="T15" fmla="*/ 6 h 1089"/>
                <a:gd name="T16" fmla="*/ 1451 w 1451"/>
                <a:gd name="T17" fmla="*/ 1083 h 1089"/>
                <a:gd name="T18" fmla="*/ 1445 w 1451"/>
                <a:gd name="T19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1" h="1089">
                  <a:moveTo>
                    <a:pt x="1445" y="1089"/>
                  </a:moveTo>
                  <a:cubicBezTo>
                    <a:pt x="6" y="1089"/>
                    <a:pt x="6" y="1089"/>
                    <a:pt x="6" y="1089"/>
                  </a:cubicBezTo>
                  <a:cubicBezTo>
                    <a:pt x="3" y="1089"/>
                    <a:pt x="0" y="1086"/>
                    <a:pt x="0" y="1083"/>
                  </a:cubicBezTo>
                  <a:cubicBezTo>
                    <a:pt x="0" y="1080"/>
                    <a:pt x="3" y="1078"/>
                    <a:pt x="6" y="1078"/>
                  </a:cubicBezTo>
                  <a:cubicBezTo>
                    <a:pt x="1439" y="1078"/>
                    <a:pt x="1439" y="1078"/>
                    <a:pt x="1439" y="1078"/>
                  </a:cubicBezTo>
                  <a:cubicBezTo>
                    <a:pt x="1439" y="6"/>
                    <a:pt x="1439" y="6"/>
                    <a:pt x="1439" y="6"/>
                  </a:cubicBezTo>
                  <a:cubicBezTo>
                    <a:pt x="1439" y="3"/>
                    <a:pt x="1442" y="0"/>
                    <a:pt x="1445" y="0"/>
                  </a:cubicBezTo>
                  <a:cubicBezTo>
                    <a:pt x="1448" y="0"/>
                    <a:pt x="1451" y="3"/>
                    <a:pt x="1451" y="6"/>
                  </a:cubicBezTo>
                  <a:cubicBezTo>
                    <a:pt x="1451" y="1083"/>
                    <a:pt x="1451" y="1083"/>
                    <a:pt x="1451" y="1083"/>
                  </a:cubicBezTo>
                  <a:cubicBezTo>
                    <a:pt x="1451" y="1086"/>
                    <a:pt x="1448" y="1089"/>
                    <a:pt x="1445" y="108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6220" y="48020"/>
            <a:ext cx="5023883" cy="4564541"/>
            <a:chOff x="87313" y="123825"/>
            <a:chExt cx="5799138" cy="5268913"/>
          </a:xfrm>
        </p:grpSpPr>
        <p:sp>
          <p:nvSpPr>
            <p:cNvPr id="37" name="Freeform 90"/>
            <p:cNvSpPr>
              <a:spLocks noEditPoints="1"/>
            </p:cNvSpPr>
            <p:nvPr/>
          </p:nvSpPr>
          <p:spPr bwMode="auto">
            <a:xfrm>
              <a:off x="233363" y="27305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1 h 176"/>
                <a:gd name="T12" fmla="*/ 13 w 178"/>
                <a:gd name="T13" fmla="*/ 11 h 176"/>
                <a:gd name="T14" fmla="*/ 13 w 178"/>
                <a:gd name="T15" fmla="*/ 164 h 176"/>
                <a:gd name="T16" fmla="*/ 164 w 178"/>
                <a:gd name="T17" fmla="*/ 164 h 176"/>
                <a:gd name="T18" fmla="*/ 164 w 178"/>
                <a:gd name="T19" fmla="*/ 1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1"/>
                  </a:moveTo>
                  <a:lnTo>
                    <a:pt x="13" y="11"/>
                  </a:lnTo>
                  <a:lnTo>
                    <a:pt x="13" y="164"/>
                  </a:lnTo>
                  <a:lnTo>
                    <a:pt x="164" y="164"/>
                  </a:lnTo>
                  <a:lnTo>
                    <a:pt x="164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1"/>
            <p:cNvSpPr>
              <a:spLocks noEditPoints="1"/>
            </p:cNvSpPr>
            <p:nvPr/>
          </p:nvSpPr>
          <p:spPr bwMode="auto">
            <a:xfrm>
              <a:off x="225426" y="265113"/>
              <a:ext cx="298450" cy="293688"/>
            </a:xfrm>
            <a:custGeom>
              <a:avLst/>
              <a:gdLst>
                <a:gd name="T0" fmla="*/ 188 w 188"/>
                <a:gd name="T1" fmla="*/ 185 h 185"/>
                <a:gd name="T2" fmla="*/ 0 w 188"/>
                <a:gd name="T3" fmla="*/ 185 h 185"/>
                <a:gd name="T4" fmla="*/ 0 w 188"/>
                <a:gd name="T5" fmla="*/ 0 h 185"/>
                <a:gd name="T6" fmla="*/ 188 w 188"/>
                <a:gd name="T7" fmla="*/ 0 h 185"/>
                <a:gd name="T8" fmla="*/ 188 w 188"/>
                <a:gd name="T9" fmla="*/ 185 h 185"/>
                <a:gd name="T10" fmla="*/ 9 w 188"/>
                <a:gd name="T11" fmla="*/ 176 h 185"/>
                <a:gd name="T12" fmla="*/ 178 w 188"/>
                <a:gd name="T13" fmla="*/ 176 h 185"/>
                <a:gd name="T14" fmla="*/ 178 w 188"/>
                <a:gd name="T15" fmla="*/ 9 h 185"/>
                <a:gd name="T16" fmla="*/ 9 w 188"/>
                <a:gd name="T17" fmla="*/ 9 h 185"/>
                <a:gd name="T18" fmla="*/ 9 w 188"/>
                <a:gd name="T19" fmla="*/ 176 h 185"/>
                <a:gd name="T20" fmla="*/ 174 w 188"/>
                <a:gd name="T21" fmla="*/ 174 h 185"/>
                <a:gd name="T22" fmla="*/ 14 w 188"/>
                <a:gd name="T23" fmla="*/ 174 h 185"/>
                <a:gd name="T24" fmla="*/ 14 w 188"/>
                <a:gd name="T25" fmla="*/ 12 h 185"/>
                <a:gd name="T26" fmla="*/ 174 w 188"/>
                <a:gd name="T27" fmla="*/ 12 h 185"/>
                <a:gd name="T28" fmla="*/ 174 w 188"/>
                <a:gd name="T29" fmla="*/ 174 h 185"/>
                <a:gd name="T30" fmla="*/ 23 w 188"/>
                <a:gd name="T31" fmla="*/ 165 h 185"/>
                <a:gd name="T32" fmla="*/ 165 w 188"/>
                <a:gd name="T33" fmla="*/ 165 h 185"/>
                <a:gd name="T34" fmla="*/ 165 w 188"/>
                <a:gd name="T35" fmla="*/ 21 h 185"/>
                <a:gd name="T36" fmla="*/ 23 w 188"/>
                <a:gd name="T37" fmla="*/ 21 h 185"/>
                <a:gd name="T38" fmla="*/ 23 w 188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8" h="185">
                  <a:moveTo>
                    <a:pt x="188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8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2"/>
                  </a:lnTo>
                  <a:lnTo>
                    <a:pt x="174" y="12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1"/>
                  </a:lnTo>
                  <a:lnTo>
                    <a:pt x="23" y="21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2"/>
            <p:cNvSpPr>
              <a:spLocks noEditPoints="1"/>
            </p:cNvSpPr>
            <p:nvPr/>
          </p:nvSpPr>
          <p:spPr bwMode="auto">
            <a:xfrm>
              <a:off x="498476" y="53340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2 h 176"/>
                <a:gd name="T12" fmla="*/ 13 w 178"/>
                <a:gd name="T13" fmla="*/ 12 h 176"/>
                <a:gd name="T14" fmla="*/ 13 w 178"/>
                <a:gd name="T15" fmla="*/ 163 h 176"/>
                <a:gd name="T16" fmla="*/ 164 w 178"/>
                <a:gd name="T17" fmla="*/ 163 h 176"/>
                <a:gd name="T18" fmla="*/ 164 w 178"/>
                <a:gd name="T19" fmla="*/ 1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2"/>
                  </a:moveTo>
                  <a:lnTo>
                    <a:pt x="13" y="12"/>
                  </a:lnTo>
                  <a:lnTo>
                    <a:pt x="13" y="163"/>
                  </a:lnTo>
                  <a:lnTo>
                    <a:pt x="164" y="163"/>
                  </a:lnTo>
                  <a:lnTo>
                    <a:pt x="164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3"/>
            <p:cNvSpPr>
              <a:spLocks noEditPoints="1"/>
            </p:cNvSpPr>
            <p:nvPr/>
          </p:nvSpPr>
          <p:spPr bwMode="auto">
            <a:xfrm>
              <a:off x="490538" y="527050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1 h 185"/>
                <a:gd name="T22" fmla="*/ 14 w 187"/>
                <a:gd name="T23" fmla="*/ 171 h 185"/>
                <a:gd name="T24" fmla="*/ 14 w 187"/>
                <a:gd name="T25" fmla="*/ 11 h 185"/>
                <a:gd name="T26" fmla="*/ 174 w 187"/>
                <a:gd name="T27" fmla="*/ 11 h 185"/>
                <a:gd name="T28" fmla="*/ 174 w 187"/>
                <a:gd name="T29" fmla="*/ 171 h 185"/>
                <a:gd name="T30" fmla="*/ 23 w 187"/>
                <a:gd name="T31" fmla="*/ 162 h 185"/>
                <a:gd name="T32" fmla="*/ 164 w 187"/>
                <a:gd name="T33" fmla="*/ 162 h 185"/>
                <a:gd name="T34" fmla="*/ 164 w 187"/>
                <a:gd name="T35" fmla="*/ 20 h 185"/>
                <a:gd name="T36" fmla="*/ 23 w 187"/>
                <a:gd name="T37" fmla="*/ 20 h 185"/>
                <a:gd name="T38" fmla="*/ 23 w 187"/>
                <a:gd name="T39" fmla="*/ 16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1"/>
                  </a:moveTo>
                  <a:lnTo>
                    <a:pt x="14" y="171"/>
                  </a:lnTo>
                  <a:lnTo>
                    <a:pt x="14" y="11"/>
                  </a:lnTo>
                  <a:lnTo>
                    <a:pt x="174" y="11"/>
                  </a:lnTo>
                  <a:lnTo>
                    <a:pt x="174" y="171"/>
                  </a:lnTo>
                  <a:close/>
                  <a:moveTo>
                    <a:pt x="23" y="162"/>
                  </a:moveTo>
                  <a:lnTo>
                    <a:pt x="164" y="162"/>
                  </a:lnTo>
                  <a:lnTo>
                    <a:pt x="164" y="20"/>
                  </a:lnTo>
                  <a:lnTo>
                    <a:pt x="23" y="20"/>
                  </a:lnTo>
                  <a:lnTo>
                    <a:pt x="23" y="16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4"/>
            <p:cNvSpPr>
              <a:spLocks noEditPoints="1"/>
            </p:cNvSpPr>
            <p:nvPr/>
          </p:nvSpPr>
          <p:spPr bwMode="auto">
            <a:xfrm>
              <a:off x="762001" y="414338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3 w 87"/>
                <a:gd name="T11" fmla="*/ 11 h 87"/>
                <a:gd name="T12" fmla="*/ 12 w 87"/>
                <a:gd name="T13" fmla="*/ 11 h 87"/>
                <a:gd name="T14" fmla="*/ 12 w 87"/>
                <a:gd name="T15" fmla="*/ 73 h 87"/>
                <a:gd name="T16" fmla="*/ 73 w 87"/>
                <a:gd name="T17" fmla="*/ 73 h 87"/>
                <a:gd name="T18" fmla="*/ 73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3" y="11"/>
                  </a:moveTo>
                  <a:lnTo>
                    <a:pt x="12" y="11"/>
                  </a:lnTo>
                  <a:lnTo>
                    <a:pt x="12" y="73"/>
                  </a:lnTo>
                  <a:lnTo>
                    <a:pt x="73" y="73"/>
                  </a:lnTo>
                  <a:lnTo>
                    <a:pt x="73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5"/>
            <p:cNvSpPr>
              <a:spLocks noEditPoints="1"/>
            </p:cNvSpPr>
            <p:nvPr/>
          </p:nvSpPr>
          <p:spPr bwMode="auto">
            <a:xfrm>
              <a:off x="755651" y="406400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10 h 96"/>
                <a:gd name="T16" fmla="*/ 9 w 96"/>
                <a:gd name="T17" fmla="*/ 10 h 96"/>
                <a:gd name="T18" fmla="*/ 9 w 96"/>
                <a:gd name="T19" fmla="*/ 87 h 96"/>
                <a:gd name="T20" fmla="*/ 82 w 96"/>
                <a:gd name="T21" fmla="*/ 83 h 96"/>
                <a:gd name="T22" fmla="*/ 11 w 96"/>
                <a:gd name="T23" fmla="*/ 83 h 96"/>
                <a:gd name="T24" fmla="*/ 11 w 96"/>
                <a:gd name="T25" fmla="*/ 12 h 96"/>
                <a:gd name="T26" fmla="*/ 82 w 96"/>
                <a:gd name="T27" fmla="*/ 12 h 96"/>
                <a:gd name="T28" fmla="*/ 82 w 96"/>
                <a:gd name="T29" fmla="*/ 83 h 96"/>
                <a:gd name="T30" fmla="*/ 20 w 96"/>
                <a:gd name="T31" fmla="*/ 74 h 96"/>
                <a:gd name="T32" fmla="*/ 73 w 96"/>
                <a:gd name="T33" fmla="*/ 74 h 96"/>
                <a:gd name="T34" fmla="*/ 73 w 96"/>
                <a:gd name="T35" fmla="*/ 21 h 96"/>
                <a:gd name="T36" fmla="*/ 20 w 96"/>
                <a:gd name="T37" fmla="*/ 21 h 96"/>
                <a:gd name="T38" fmla="*/ 20 w 96"/>
                <a:gd name="T39" fmla="*/ 7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10"/>
                  </a:lnTo>
                  <a:lnTo>
                    <a:pt x="9" y="10"/>
                  </a:lnTo>
                  <a:lnTo>
                    <a:pt x="9" y="87"/>
                  </a:lnTo>
                  <a:close/>
                  <a:moveTo>
                    <a:pt x="82" y="83"/>
                  </a:moveTo>
                  <a:lnTo>
                    <a:pt x="11" y="83"/>
                  </a:lnTo>
                  <a:lnTo>
                    <a:pt x="11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0" y="74"/>
                  </a:moveTo>
                  <a:lnTo>
                    <a:pt x="73" y="74"/>
                  </a:lnTo>
                  <a:lnTo>
                    <a:pt x="73" y="21"/>
                  </a:lnTo>
                  <a:lnTo>
                    <a:pt x="20" y="21"/>
                  </a:lnTo>
                  <a:lnTo>
                    <a:pt x="20" y="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6"/>
            <p:cNvSpPr>
              <a:spLocks noEditPoints="1"/>
            </p:cNvSpPr>
            <p:nvPr/>
          </p:nvSpPr>
          <p:spPr bwMode="auto">
            <a:xfrm>
              <a:off x="377826" y="798513"/>
              <a:ext cx="138113" cy="134938"/>
            </a:xfrm>
            <a:custGeom>
              <a:avLst/>
              <a:gdLst>
                <a:gd name="T0" fmla="*/ 0 w 87"/>
                <a:gd name="T1" fmla="*/ 0 h 85"/>
                <a:gd name="T2" fmla="*/ 87 w 87"/>
                <a:gd name="T3" fmla="*/ 0 h 85"/>
                <a:gd name="T4" fmla="*/ 87 w 87"/>
                <a:gd name="T5" fmla="*/ 85 h 85"/>
                <a:gd name="T6" fmla="*/ 0 w 87"/>
                <a:gd name="T7" fmla="*/ 85 h 85"/>
                <a:gd name="T8" fmla="*/ 0 w 87"/>
                <a:gd name="T9" fmla="*/ 0 h 85"/>
                <a:gd name="T10" fmla="*/ 73 w 87"/>
                <a:gd name="T11" fmla="*/ 12 h 85"/>
                <a:gd name="T12" fmla="*/ 14 w 87"/>
                <a:gd name="T13" fmla="*/ 12 h 85"/>
                <a:gd name="T14" fmla="*/ 14 w 87"/>
                <a:gd name="T15" fmla="*/ 73 h 85"/>
                <a:gd name="T16" fmla="*/ 73 w 87"/>
                <a:gd name="T17" fmla="*/ 73 h 85"/>
                <a:gd name="T18" fmla="*/ 73 w 87"/>
                <a:gd name="T19" fmla="*/ 1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0" y="0"/>
                  </a:moveTo>
                  <a:lnTo>
                    <a:pt x="87" y="0"/>
                  </a:lnTo>
                  <a:lnTo>
                    <a:pt x="87" y="85"/>
                  </a:lnTo>
                  <a:lnTo>
                    <a:pt x="0" y="85"/>
                  </a:lnTo>
                  <a:lnTo>
                    <a:pt x="0" y="0"/>
                  </a:lnTo>
                  <a:close/>
                  <a:moveTo>
                    <a:pt x="73" y="12"/>
                  </a:moveTo>
                  <a:lnTo>
                    <a:pt x="14" y="12"/>
                  </a:lnTo>
                  <a:lnTo>
                    <a:pt x="14" y="73"/>
                  </a:lnTo>
                  <a:lnTo>
                    <a:pt x="73" y="73"/>
                  </a:lnTo>
                  <a:lnTo>
                    <a:pt x="73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371476" y="7921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6 w 96"/>
                <a:gd name="T13" fmla="*/ 84 h 93"/>
                <a:gd name="T14" fmla="*/ 86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3 w 96"/>
                <a:gd name="T23" fmla="*/ 82 h 93"/>
                <a:gd name="T24" fmla="*/ 13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2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2 w 96"/>
                <a:gd name="T37" fmla="*/ 20 h 93"/>
                <a:gd name="T38" fmla="*/ 22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6" y="84"/>
                  </a:lnTo>
                  <a:lnTo>
                    <a:pt x="86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3" y="82"/>
                  </a:lnTo>
                  <a:lnTo>
                    <a:pt x="13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2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2" y="20"/>
                  </a:lnTo>
                  <a:lnTo>
                    <a:pt x="22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8"/>
            <p:cNvSpPr>
              <a:spLocks noEditPoints="1"/>
            </p:cNvSpPr>
            <p:nvPr/>
          </p:nvSpPr>
          <p:spPr bwMode="auto">
            <a:xfrm>
              <a:off x="95251" y="131763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5 w 87"/>
                <a:gd name="T11" fmla="*/ 11 h 87"/>
                <a:gd name="T12" fmla="*/ 14 w 87"/>
                <a:gd name="T13" fmla="*/ 11 h 87"/>
                <a:gd name="T14" fmla="*/ 14 w 87"/>
                <a:gd name="T15" fmla="*/ 73 h 87"/>
                <a:gd name="T16" fmla="*/ 75 w 87"/>
                <a:gd name="T17" fmla="*/ 73 h 87"/>
                <a:gd name="T18" fmla="*/ 75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5" y="11"/>
                  </a:moveTo>
                  <a:lnTo>
                    <a:pt x="14" y="11"/>
                  </a:lnTo>
                  <a:lnTo>
                    <a:pt x="14" y="73"/>
                  </a:lnTo>
                  <a:lnTo>
                    <a:pt x="75" y="73"/>
                  </a:lnTo>
                  <a:lnTo>
                    <a:pt x="75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9"/>
            <p:cNvSpPr>
              <a:spLocks noEditPoints="1"/>
            </p:cNvSpPr>
            <p:nvPr/>
          </p:nvSpPr>
          <p:spPr bwMode="auto">
            <a:xfrm>
              <a:off x="87313" y="1238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3 w 96"/>
                <a:gd name="T21" fmla="*/ 82 h 96"/>
                <a:gd name="T22" fmla="*/ 14 w 96"/>
                <a:gd name="T23" fmla="*/ 82 h 96"/>
                <a:gd name="T24" fmla="*/ 14 w 96"/>
                <a:gd name="T25" fmla="*/ 12 h 96"/>
                <a:gd name="T26" fmla="*/ 83 w 96"/>
                <a:gd name="T27" fmla="*/ 12 h 96"/>
                <a:gd name="T28" fmla="*/ 83 w 96"/>
                <a:gd name="T29" fmla="*/ 82 h 96"/>
                <a:gd name="T30" fmla="*/ 23 w 96"/>
                <a:gd name="T31" fmla="*/ 73 h 96"/>
                <a:gd name="T32" fmla="*/ 76 w 96"/>
                <a:gd name="T33" fmla="*/ 73 h 96"/>
                <a:gd name="T34" fmla="*/ 76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3" y="82"/>
                  </a:moveTo>
                  <a:lnTo>
                    <a:pt x="14" y="82"/>
                  </a:lnTo>
                  <a:lnTo>
                    <a:pt x="14" y="12"/>
                  </a:lnTo>
                  <a:lnTo>
                    <a:pt x="83" y="12"/>
                  </a:lnTo>
                  <a:lnTo>
                    <a:pt x="83" y="82"/>
                  </a:lnTo>
                  <a:close/>
                  <a:moveTo>
                    <a:pt x="23" y="73"/>
                  </a:moveTo>
                  <a:lnTo>
                    <a:pt x="76" y="73"/>
                  </a:lnTo>
                  <a:lnTo>
                    <a:pt x="76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0"/>
            <p:cNvSpPr>
              <a:spLocks noEditPoints="1"/>
            </p:cNvSpPr>
            <p:nvPr/>
          </p:nvSpPr>
          <p:spPr bwMode="auto">
            <a:xfrm>
              <a:off x="885826" y="919163"/>
              <a:ext cx="547688" cy="544513"/>
            </a:xfrm>
            <a:custGeom>
              <a:avLst/>
              <a:gdLst>
                <a:gd name="T0" fmla="*/ 0 w 345"/>
                <a:gd name="T1" fmla="*/ 0 h 343"/>
                <a:gd name="T2" fmla="*/ 345 w 345"/>
                <a:gd name="T3" fmla="*/ 0 h 343"/>
                <a:gd name="T4" fmla="*/ 345 w 345"/>
                <a:gd name="T5" fmla="*/ 343 h 343"/>
                <a:gd name="T6" fmla="*/ 0 w 345"/>
                <a:gd name="T7" fmla="*/ 343 h 343"/>
                <a:gd name="T8" fmla="*/ 0 w 345"/>
                <a:gd name="T9" fmla="*/ 0 h 343"/>
                <a:gd name="T10" fmla="*/ 331 w 345"/>
                <a:gd name="T11" fmla="*/ 11 h 343"/>
                <a:gd name="T12" fmla="*/ 14 w 345"/>
                <a:gd name="T13" fmla="*/ 11 h 343"/>
                <a:gd name="T14" fmla="*/ 14 w 345"/>
                <a:gd name="T15" fmla="*/ 329 h 343"/>
                <a:gd name="T16" fmla="*/ 331 w 345"/>
                <a:gd name="T17" fmla="*/ 329 h 343"/>
                <a:gd name="T18" fmla="*/ 331 w 345"/>
                <a:gd name="T19" fmla="*/ 1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343">
                  <a:moveTo>
                    <a:pt x="0" y="0"/>
                  </a:moveTo>
                  <a:lnTo>
                    <a:pt x="345" y="0"/>
                  </a:lnTo>
                  <a:lnTo>
                    <a:pt x="345" y="343"/>
                  </a:lnTo>
                  <a:lnTo>
                    <a:pt x="0" y="343"/>
                  </a:lnTo>
                  <a:lnTo>
                    <a:pt x="0" y="0"/>
                  </a:lnTo>
                  <a:close/>
                  <a:moveTo>
                    <a:pt x="331" y="11"/>
                  </a:moveTo>
                  <a:lnTo>
                    <a:pt x="14" y="11"/>
                  </a:lnTo>
                  <a:lnTo>
                    <a:pt x="14" y="329"/>
                  </a:lnTo>
                  <a:lnTo>
                    <a:pt x="331" y="329"/>
                  </a:lnTo>
                  <a:lnTo>
                    <a:pt x="331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1"/>
            <p:cNvSpPr>
              <a:spLocks noEditPoints="1"/>
            </p:cNvSpPr>
            <p:nvPr/>
          </p:nvSpPr>
          <p:spPr bwMode="auto">
            <a:xfrm>
              <a:off x="882651" y="911225"/>
              <a:ext cx="554038" cy="558800"/>
            </a:xfrm>
            <a:custGeom>
              <a:avLst/>
              <a:gdLst>
                <a:gd name="T0" fmla="*/ 349 w 349"/>
                <a:gd name="T1" fmla="*/ 352 h 352"/>
                <a:gd name="T2" fmla="*/ 0 w 349"/>
                <a:gd name="T3" fmla="*/ 352 h 352"/>
                <a:gd name="T4" fmla="*/ 0 w 349"/>
                <a:gd name="T5" fmla="*/ 0 h 352"/>
                <a:gd name="T6" fmla="*/ 349 w 349"/>
                <a:gd name="T7" fmla="*/ 0 h 352"/>
                <a:gd name="T8" fmla="*/ 349 w 349"/>
                <a:gd name="T9" fmla="*/ 352 h 352"/>
                <a:gd name="T10" fmla="*/ 7 w 349"/>
                <a:gd name="T11" fmla="*/ 345 h 352"/>
                <a:gd name="T12" fmla="*/ 342 w 349"/>
                <a:gd name="T13" fmla="*/ 345 h 352"/>
                <a:gd name="T14" fmla="*/ 342 w 349"/>
                <a:gd name="T15" fmla="*/ 7 h 352"/>
                <a:gd name="T16" fmla="*/ 7 w 349"/>
                <a:gd name="T17" fmla="*/ 7 h 352"/>
                <a:gd name="T18" fmla="*/ 7 w 349"/>
                <a:gd name="T19" fmla="*/ 345 h 352"/>
                <a:gd name="T20" fmla="*/ 336 w 349"/>
                <a:gd name="T21" fmla="*/ 338 h 352"/>
                <a:gd name="T22" fmla="*/ 11 w 349"/>
                <a:gd name="T23" fmla="*/ 338 h 352"/>
                <a:gd name="T24" fmla="*/ 11 w 349"/>
                <a:gd name="T25" fmla="*/ 14 h 352"/>
                <a:gd name="T26" fmla="*/ 336 w 349"/>
                <a:gd name="T27" fmla="*/ 14 h 352"/>
                <a:gd name="T28" fmla="*/ 336 w 349"/>
                <a:gd name="T29" fmla="*/ 338 h 352"/>
                <a:gd name="T30" fmla="*/ 18 w 349"/>
                <a:gd name="T31" fmla="*/ 332 h 352"/>
                <a:gd name="T32" fmla="*/ 331 w 349"/>
                <a:gd name="T33" fmla="*/ 332 h 352"/>
                <a:gd name="T34" fmla="*/ 331 w 349"/>
                <a:gd name="T35" fmla="*/ 21 h 352"/>
                <a:gd name="T36" fmla="*/ 18 w 349"/>
                <a:gd name="T37" fmla="*/ 21 h 352"/>
                <a:gd name="T38" fmla="*/ 18 w 349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9" h="352">
                  <a:moveTo>
                    <a:pt x="349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352"/>
                  </a:lnTo>
                  <a:close/>
                  <a:moveTo>
                    <a:pt x="7" y="345"/>
                  </a:moveTo>
                  <a:lnTo>
                    <a:pt x="342" y="345"/>
                  </a:lnTo>
                  <a:lnTo>
                    <a:pt x="342" y="7"/>
                  </a:lnTo>
                  <a:lnTo>
                    <a:pt x="7" y="7"/>
                  </a:lnTo>
                  <a:lnTo>
                    <a:pt x="7" y="345"/>
                  </a:lnTo>
                  <a:close/>
                  <a:moveTo>
                    <a:pt x="336" y="338"/>
                  </a:moveTo>
                  <a:lnTo>
                    <a:pt x="11" y="338"/>
                  </a:lnTo>
                  <a:lnTo>
                    <a:pt x="11" y="14"/>
                  </a:lnTo>
                  <a:lnTo>
                    <a:pt x="336" y="14"/>
                  </a:lnTo>
                  <a:lnTo>
                    <a:pt x="336" y="338"/>
                  </a:lnTo>
                  <a:close/>
                  <a:moveTo>
                    <a:pt x="18" y="332"/>
                  </a:moveTo>
                  <a:lnTo>
                    <a:pt x="331" y="332"/>
                  </a:lnTo>
                  <a:lnTo>
                    <a:pt x="331" y="21"/>
                  </a:lnTo>
                  <a:lnTo>
                    <a:pt x="18" y="21"/>
                  </a:lnTo>
                  <a:lnTo>
                    <a:pt x="18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/>
            <p:cNvSpPr>
              <a:spLocks noEditPoints="1"/>
            </p:cNvSpPr>
            <p:nvPr/>
          </p:nvSpPr>
          <p:spPr bwMode="auto">
            <a:xfrm>
              <a:off x="1009651" y="1038225"/>
              <a:ext cx="300038" cy="304800"/>
            </a:xfrm>
            <a:custGeom>
              <a:avLst/>
              <a:gdLst>
                <a:gd name="T0" fmla="*/ 0 w 189"/>
                <a:gd name="T1" fmla="*/ 0 h 192"/>
                <a:gd name="T2" fmla="*/ 189 w 189"/>
                <a:gd name="T3" fmla="*/ 0 h 192"/>
                <a:gd name="T4" fmla="*/ 189 w 189"/>
                <a:gd name="T5" fmla="*/ 192 h 192"/>
                <a:gd name="T6" fmla="*/ 0 w 189"/>
                <a:gd name="T7" fmla="*/ 192 h 192"/>
                <a:gd name="T8" fmla="*/ 0 w 189"/>
                <a:gd name="T9" fmla="*/ 0 h 192"/>
                <a:gd name="T10" fmla="*/ 178 w 189"/>
                <a:gd name="T11" fmla="*/ 14 h 192"/>
                <a:gd name="T12" fmla="*/ 11 w 189"/>
                <a:gd name="T13" fmla="*/ 14 h 192"/>
                <a:gd name="T14" fmla="*/ 11 w 189"/>
                <a:gd name="T15" fmla="*/ 178 h 192"/>
                <a:gd name="T16" fmla="*/ 178 w 189"/>
                <a:gd name="T17" fmla="*/ 178 h 192"/>
                <a:gd name="T18" fmla="*/ 178 w 189"/>
                <a:gd name="T1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92">
                  <a:moveTo>
                    <a:pt x="0" y="0"/>
                  </a:moveTo>
                  <a:lnTo>
                    <a:pt x="189" y="0"/>
                  </a:lnTo>
                  <a:lnTo>
                    <a:pt x="189" y="192"/>
                  </a:lnTo>
                  <a:lnTo>
                    <a:pt x="0" y="192"/>
                  </a:lnTo>
                  <a:lnTo>
                    <a:pt x="0" y="0"/>
                  </a:lnTo>
                  <a:close/>
                  <a:moveTo>
                    <a:pt x="178" y="14"/>
                  </a:moveTo>
                  <a:lnTo>
                    <a:pt x="11" y="14"/>
                  </a:lnTo>
                  <a:lnTo>
                    <a:pt x="11" y="178"/>
                  </a:lnTo>
                  <a:lnTo>
                    <a:pt x="178" y="178"/>
                  </a:lnTo>
                  <a:lnTo>
                    <a:pt x="178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/>
            <p:cNvSpPr>
              <a:spLocks noEditPoints="1"/>
            </p:cNvSpPr>
            <p:nvPr/>
          </p:nvSpPr>
          <p:spPr bwMode="auto">
            <a:xfrm>
              <a:off x="1001713" y="1035050"/>
              <a:ext cx="315913" cy="311150"/>
            </a:xfrm>
            <a:custGeom>
              <a:avLst/>
              <a:gdLst>
                <a:gd name="T0" fmla="*/ 199 w 199"/>
                <a:gd name="T1" fmla="*/ 196 h 196"/>
                <a:gd name="T2" fmla="*/ 0 w 199"/>
                <a:gd name="T3" fmla="*/ 196 h 196"/>
                <a:gd name="T4" fmla="*/ 0 w 199"/>
                <a:gd name="T5" fmla="*/ 0 h 196"/>
                <a:gd name="T6" fmla="*/ 199 w 199"/>
                <a:gd name="T7" fmla="*/ 0 h 196"/>
                <a:gd name="T8" fmla="*/ 199 w 199"/>
                <a:gd name="T9" fmla="*/ 196 h 196"/>
                <a:gd name="T10" fmla="*/ 7 w 199"/>
                <a:gd name="T11" fmla="*/ 190 h 196"/>
                <a:gd name="T12" fmla="*/ 192 w 199"/>
                <a:gd name="T13" fmla="*/ 190 h 196"/>
                <a:gd name="T14" fmla="*/ 192 w 199"/>
                <a:gd name="T15" fmla="*/ 4 h 196"/>
                <a:gd name="T16" fmla="*/ 7 w 199"/>
                <a:gd name="T17" fmla="*/ 4 h 196"/>
                <a:gd name="T18" fmla="*/ 7 w 199"/>
                <a:gd name="T19" fmla="*/ 190 h 196"/>
                <a:gd name="T20" fmla="*/ 185 w 199"/>
                <a:gd name="T21" fmla="*/ 183 h 196"/>
                <a:gd name="T22" fmla="*/ 14 w 199"/>
                <a:gd name="T23" fmla="*/ 183 h 196"/>
                <a:gd name="T24" fmla="*/ 14 w 199"/>
                <a:gd name="T25" fmla="*/ 11 h 196"/>
                <a:gd name="T26" fmla="*/ 185 w 199"/>
                <a:gd name="T27" fmla="*/ 11 h 196"/>
                <a:gd name="T28" fmla="*/ 185 w 199"/>
                <a:gd name="T29" fmla="*/ 183 h 196"/>
                <a:gd name="T30" fmla="*/ 21 w 199"/>
                <a:gd name="T31" fmla="*/ 178 h 196"/>
                <a:gd name="T32" fmla="*/ 178 w 199"/>
                <a:gd name="T33" fmla="*/ 178 h 196"/>
                <a:gd name="T34" fmla="*/ 178 w 199"/>
                <a:gd name="T35" fmla="*/ 18 h 196"/>
                <a:gd name="T36" fmla="*/ 21 w 199"/>
                <a:gd name="T37" fmla="*/ 18 h 196"/>
                <a:gd name="T38" fmla="*/ 21 w 199"/>
                <a:gd name="T39" fmla="*/ 17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9" h="196">
                  <a:moveTo>
                    <a:pt x="199" y="196"/>
                  </a:moveTo>
                  <a:lnTo>
                    <a:pt x="0" y="196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196"/>
                  </a:lnTo>
                  <a:close/>
                  <a:moveTo>
                    <a:pt x="7" y="190"/>
                  </a:moveTo>
                  <a:lnTo>
                    <a:pt x="192" y="190"/>
                  </a:lnTo>
                  <a:lnTo>
                    <a:pt x="192" y="4"/>
                  </a:lnTo>
                  <a:lnTo>
                    <a:pt x="7" y="4"/>
                  </a:lnTo>
                  <a:lnTo>
                    <a:pt x="7" y="190"/>
                  </a:lnTo>
                  <a:close/>
                  <a:moveTo>
                    <a:pt x="185" y="183"/>
                  </a:moveTo>
                  <a:lnTo>
                    <a:pt x="14" y="183"/>
                  </a:lnTo>
                  <a:lnTo>
                    <a:pt x="14" y="11"/>
                  </a:lnTo>
                  <a:lnTo>
                    <a:pt x="185" y="11"/>
                  </a:lnTo>
                  <a:lnTo>
                    <a:pt x="185" y="183"/>
                  </a:lnTo>
                  <a:close/>
                  <a:moveTo>
                    <a:pt x="21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21" y="18"/>
                  </a:lnTo>
                  <a:lnTo>
                    <a:pt x="21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104"/>
            <p:cNvSpPr>
              <a:spLocks noChangeArrowheads="1"/>
            </p:cNvSpPr>
            <p:nvPr/>
          </p:nvSpPr>
          <p:spPr bwMode="auto">
            <a:xfrm>
              <a:off x="1157288" y="1052513"/>
              <a:ext cx="22225" cy="276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5"/>
            <p:cNvSpPr>
              <a:spLocks noEditPoints="1"/>
            </p:cNvSpPr>
            <p:nvPr/>
          </p:nvSpPr>
          <p:spPr bwMode="auto">
            <a:xfrm>
              <a:off x="1154113" y="1049338"/>
              <a:ext cx="28575" cy="287338"/>
            </a:xfrm>
            <a:custGeom>
              <a:avLst/>
              <a:gdLst>
                <a:gd name="T0" fmla="*/ 18 w 18"/>
                <a:gd name="T1" fmla="*/ 181 h 181"/>
                <a:gd name="T2" fmla="*/ 0 w 18"/>
                <a:gd name="T3" fmla="*/ 181 h 181"/>
                <a:gd name="T4" fmla="*/ 0 w 18"/>
                <a:gd name="T5" fmla="*/ 0 h 181"/>
                <a:gd name="T6" fmla="*/ 18 w 18"/>
                <a:gd name="T7" fmla="*/ 0 h 181"/>
                <a:gd name="T8" fmla="*/ 18 w 18"/>
                <a:gd name="T9" fmla="*/ 181 h 181"/>
                <a:gd name="T10" fmla="*/ 5 w 18"/>
                <a:gd name="T11" fmla="*/ 174 h 181"/>
                <a:gd name="T12" fmla="*/ 11 w 18"/>
                <a:gd name="T13" fmla="*/ 174 h 181"/>
                <a:gd name="T14" fmla="*/ 11 w 18"/>
                <a:gd name="T15" fmla="*/ 5 h 181"/>
                <a:gd name="T16" fmla="*/ 5 w 18"/>
                <a:gd name="T17" fmla="*/ 5 h 181"/>
                <a:gd name="T18" fmla="*/ 5 w 18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1">
                  <a:moveTo>
                    <a:pt x="18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181"/>
                  </a:lnTo>
                  <a:close/>
                  <a:moveTo>
                    <a:pt x="5" y="174"/>
                  </a:moveTo>
                  <a:lnTo>
                    <a:pt x="11" y="174"/>
                  </a:lnTo>
                  <a:lnTo>
                    <a:pt x="11" y="5"/>
                  </a:lnTo>
                  <a:lnTo>
                    <a:pt x="5" y="5"/>
                  </a:lnTo>
                  <a:lnTo>
                    <a:pt x="5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106"/>
            <p:cNvSpPr>
              <a:spLocks noChangeArrowheads="1"/>
            </p:cNvSpPr>
            <p:nvPr/>
          </p:nvSpPr>
          <p:spPr bwMode="auto">
            <a:xfrm>
              <a:off x="1019176" y="1179513"/>
              <a:ext cx="276225" cy="22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7"/>
            <p:cNvSpPr>
              <a:spLocks noEditPoints="1"/>
            </p:cNvSpPr>
            <p:nvPr/>
          </p:nvSpPr>
          <p:spPr bwMode="auto">
            <a:xfrm>
              <a:off x="1012826" y="1176338"/>
              <a:ext cx="285750" cy="28575"/>
            </a:xfrm>
            <a:custGeom>
              <a:avLst/>
              <a:gdLst>
                <a:gd name="T0" fmla="*/ 180 w 180"/>
                <a:gd name="T1" fmla="*/ 18 h 18"/>
                <a:gd name="T2" fmla="*/ 0 w 180"/>
                <a:gd name="T3" fmla="*/ 18 h 18"/>
                <a:gd name="T4" fmla="*/ 0 w 180"/>
                <a:gd name="T5" fmla="*/ 0 h 18"/>
                <a:gd name="T6" fmla="*/ 180 w 180"/>
                <a:gd name="T7" fmla="*/ 0 h 18"/>
                <a:gd name="T8" fmla="*/ 180 w 180"/>
                <a:gd name="T9" fmla="*/ 18 h 18"/>
                <a:gd name="T10" fmla="*/ 7 w 180"/>
                <a:gd name="T11" fmla="*/ 14 h 18"/>
                <a:gd name="T12" fmla="*/ 174 w 180"/>
                <a:gd name="T13" fmla="*/ 14 h 18"/>
                <a:gd name="T14" fmla="*/ 174 w 180"/>
                <a:gd name="T15" fmla="*/ 7 h 18"/>
                <a:gd name="T16" fmla="*/ 7 w 180"/>
                <a:gd name="T17" fmla="*/ 7 h 18"/>
                <a:gd name="T18" fmla="*/ 7 w 180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8">
                  <a:moveTo>
                    <a:pt x="180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0" y="18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08"/>
            <p:cNvSpPr>
              <a:spLocks noEditPoints="1"/>
            </p:cNvSpPr>
            <p:nvPr/>
          </p:nvSpPr>
          <p:spPr bwMode="auto">
            <a:xfrm>
              <a:off x="758826" y="78740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94 w 94"/>
                <a:gd name="T3" fmla="*/ 0 h 94"/>
                <a:gd name="T4" fmla="*/ 94 w 94"/>
                <a:gd name="T5" fmla="*/ 94 h 94"/>
                <a:gd name="T6" fmla="*/ 0 w 94"/>
                <a:gd name="T7" fmla="*/ 94 h 94"/>
                <a:gd name="T8" fmla="*/ 0 w 94"/>
                <a:gd name="T9" fmla="*/ 0 h 94"/>
                <a:gd name="T10" fmla="*/ 80 w 94"/>
                <a:gd name="T11" fmla="*/ 14 h 94"/>
                <a:gd name="T12" fmla="*/ 11 w 94"/>
                <a:gd name="T13" fmla="*/ 14 h 94"/>
                <a:gd name="T14" fmla="*/ 11 w 94"/>
                <a:gd name="T15" fmla="*/ 80 h 94"/>
                <a:gd name="T16" fmla="*/ 80 w 94"/>
                <a:gd name="T17" fmla="*/ 80 h 94"/>
                <a:gd name="T18" fmla="*/ 80 w 94"/>
                <a:gd name="T19" fmla="*/ 1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94" y="0"/>
                  </a:lnTo>
                  <a:lnTo>
                    <a:pt x="94" y="94"/>
                  </a:lnTo>
                  <a:lnTo>
                    <a:pt x="0" y="94"/>
                  </a:lnTo>
                  <a:lnTo>
                    <a:pt x="0" y="0"/>
                  </a:lnTo>
                  <a:close/>
                  <a:moveTo>
                    <a:pt x="80" y="14"/>
                  </a:moveTo>
                  <a:lnTo>
                    <a:pt x="11" y="14"/>
                  </a:lnTo>
                  <a:lnTo>
                    <a:pt x="11" y="80"/>
                  </a:lnTo>
                  <a:lnTo>
                    <a:pt x="80" y="80"/>
                  </a:lnTo>
                  <a:lnTo>
                    <a:pt x="80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9"/>
            <p:cNvSpPr>
              <a:spLocks noEditPoints="1"/>
            </p:cNvSpPr>
            <p:nvPr/>
          </p:nvSpPr>
          <p:spPr bwMode="auto">
            <a:xfrm>
              <a:off x="750888" y="784225"/>
              <a:ext cx="160338" cy="160338"/>
            </a:xfrm>
            <a:custGeom>
              <a:avLst/>
              <a:gdLst>
                <a:gd name="T0" fmla="*/ 101 w 101"/>
                <a:gd name="T1" fmla="*/ 101 h 101"/>
                <a:gd name="T2" fmla="*/ 0 w 101"/>
                <a:gd name="T3" fmla="*/ 101 h 101"/>
                <a:gd name="T4" fmla="*/ 0 w 101"/>
                <a:gd name="T5" fmla="*/ 0 h 101"/>
                <a:gd name="T6" fmla="*/ 101 w 101"/>
                <a:gd name="T7" fmla="*/ 0 h 101"/>
                <a:gd name="T8" fmla="*/ 101 w 101"/>
                <a:gd name="T9" fmla="*/ 101 h 101"/>
                <a:gd name="T10" fmla="*/ 7 w 101"/>
                <a:gd name="T11" fmla="*/ 94 h 101"/>
                <a:gd name="T12" fmla="*/ 94 w 101"/>
                <a:gd name="T13" fmla="*/ 94 h 101"/>
                <a:gd name="T14" fmla="*/ 94 w 101"/>
                <a:gd name="T15" fmla="*/ 5 h 101"/>
                <a:gd name="T16" fmla="*/ 7 w 101"/>
                <a:gd name="T17" fmla="*/ 5 h 101"/>
                <a:gd name="T18" fmla="*/ 7 w 101"/>
                <a:gd name="T19" fmla="*/ 94 h 101"/>
                <a:gd name="T20" fmla="*/ 87 w 101"/>
                <a:gd name="T21" fmla="*/ 87 h 101"/>
                <a:gd name="T22" fmla="*/ 14 w 101"/>
                <a:gd name="T23" fmla="*/ 87 h 101"/>
                <a:gd name="T24" fmla="*/ 14 w 101"/>
                <a:gd name="T25" fmla="*/ 12 h 101"/>
                <a:gd name="T26" fmla="*/ 87 w 101"/>
                <a:gd name="T27" fmla="*/ 12 h 101"/>
                <a:gd name="T28" fmla="*/ 87 w 101"/>
                <a:gd name="T29" fmla="*/ 87 h 101"/>
                <a:gd name="T30" fmla="*/ 21 w 101"/>
                <a:gd name="T31" fmla="*/ 80 h 101"/>
                <a:gd name="T32" fmla="*/ 83 w 101"/>
                <a:gd name="T33" fmla="*/ 80 h 101"/>
                <a:gd name="T34" fmla="*/ 83 w 101"/>
                <a:gd name="T35" fmla="*/ 18 h 101"/>
                <a:gd name="T36" fmla="*/ 21 w 101"/>
                <a:gd name="T37" fmla="*/ 18 h 101"/>
                <a:gd name="T38" fmla="*/ 21 w 101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01">
                  <a:moveTo>
                    <a:pt x="101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101" y="0"/>
                  </a:lnTo>
                  <a:lnTo>
                    <a:pt x="101" y="101"/>
                  </a:lnTo>
                  <a:close/>
                  <a:moveTo>
                    <a:pt x="7" y="94"/>
                  </a:moveTo>
                  <a:lnTo>
                    <a:pt x="94" y="94"/>
                  </a:lnTo>
                  <a:lnTo>
                    <a:pt x="94" y="5"/>
                  </a:lnTo>
                  <a:lnTo>
                    <a:pt x="7" y="5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2"/>
                  </a:lnTo>
                  <a:lnTo>
                    <a:pt x="87" y="12"/>
                  </a:lnTo>
                  <a:lnTo>
                    <a:pt x="87" y="87"/>
                  </a:lnTo>
                  <a:close/>
                  <a:moveTo>
                    <a:pt x="21" y="80"/>
                  </a:moveTo>
                  <a:lnTo>
                    <a:pt x="83" y="80"/>
                  </a:lnTo>
                  <a:lnTo>
                    <a:pt x="83" y="18"/>
                  </a:lnTo>
                  <a:lnTo>
                    <a:pt x="21" y="18"/>
                  </a:lnTo>
                  <a:lnTo>
                    <a:pt x="21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0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1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2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3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4"/>
            <p:cNvSpPr>
              <a:spLocks/>
            </p:cNvSpPr>
            <p:nvPr/>
          </p:nvSpPr>
          <p:spPr bwMode="auto">
            <a:xfrm>
              <a:off x="214313" y="250825"/>
              <a:ext cx="5672138" cy="5141913"/>
            </a:xfrm>
            <a:custGeom>
              <a:avLst/>
              <a:gdLst>
                <a:gd name="T0" fmla="*/ 5 w 1564"/>
                <a:gd name="T1" fmla="*/ 1417 h 1417"/>
                <a:gd name="T2" fmla="*/ 0 w 1564"/>
                <a:gd name="T3" fmla="*/ 1411 h 1417"/>
                <a:gd name="T4" fmla="*/ 0 w 1564"/>
                <a:gd name="T5" fmla="*/ 6 h 1417"/>
                <a:gd name="T6" fmla="*/ 5 w 1564"/>
                <a:gd name="T7" fmla="*/ 0 h 1417"/>
                <a:gd name="T8" fmla="*/ 1559 w 1564"/>
                <a:gd name="T9" fmla="*/ 0 h 1417"/>
                <a:gd name="T10" fmla="*/ 1564 w 1564"/>
                <a:gd name="T11" fmla="*/ 6 h 1417"/>
                <a:gd name="T12" fmla="*/ 1559 w 1564"/>
                <a:gd name="T13" fmla="*/ 12 h 1417"/>
                <a:gd name="T14" fmla="*/ 11 w 1564"/>
                <a:gd name="T15" fmla="*/ 12 h 1417"/>
                <a:gd name="T16" fmla="*/ 11 w 1564"/>
                <a:gd name="T17" fmla="*/ 1411 h 1417"/>
                <a:gd name="T18" fmla="*/ 5 w 1564"/>
                <a:gd name="T19" fmla="*/ 1417 h 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4" h="1417">
                  <a:moveTo>
                    <a:pt x="5" y="1417"/>
                  </a:moveTo>
                  <a:cubicBezTo>
                    <a:pt x="2" y="1417"/>
                    <a:pt x="0" y="1414"/>
                    <a:pt x="0" y="14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559" y="0"/>
                    <a:pt x="1559" y="0"/>
                    <a:pt x="1559" y="0"/>
                  </a:cubicBezTo>
                  <a:cubicBezTo>
                    <a:pt x="1562" y="0"/>
                    <a:pt x="1564" y="3"/>
                    <a:pt x="1564" y="6"/>
                  </a:cubicBezTo>
                  <a:cubicBezTo>
                    <a:pt x="1564" y="9"/>
                    <a:pt x="1562" y="12"/>
                    <a:pt x="1559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11"/>
                    <a:pt x="11" y="1411"/>
                    <a:pt x="11" y="1411"/>
                  </a:cubicBezTo>
                  <a:cubicBezTo>
                    <a:pt x="11" y="1414"/>
                    <a:pt x="8" y="1417"/>
                    <a:pt x="5" y="14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2" name="组合 47241"/>
          <p:cNvGrpSpPr/>
          <p:nvPr/>
        </p:nvGrpSpPr>
        <p:grpSpPr>
          <a:xfrm>
            <a:off x="11259894" y="746027"/>
            <a:ext cx="560812" cy="2426944"/>
            <a:chOff x="8661400" y="3302000"/>
            <a:chExt cx="731837" cy="3167063"/>
          </a:xfrm>
        </p:grpSpPr>
        <p:sp>
          <p:nvSpPr>
            <p:cNvPr id="47177" name="Freeform 133"/>
            <p:cNvSpPr>
              <a:spLocks noEditPoints="1"/>
            </p:cNvSpPr>
            <p:nvPr/>
          </p:nvSpPr>
          <p:spPr bwMode="auto">
            <a:xfrm>
              <a:off x="8732838" y="3302000"/>
              <a:ext cx="630237" cy="649288"/>
            </a:xfrm>
            <a:custGeom>
              <a:avLst/>
              <a:gdLst>
                <a:gd name="T0" fmla="*/ 71 w 397"/>
                <a:gd name="T1" fmla="*/ 267 h 409"/>
                <a:gd name="T2" fmla="*/ 40 w 397"/>
                <a:gd name="T3" fmla="*/ 236 h 409"/>
                <a:gd name="T4" fmla="*/ 0 w 397"/>
                <a:gd name="T5" fmla="*/ 277 h 409"/>
                <a:gd name="T6" fmla="*/ 40 w 397"/>
                <a:gd name="T7" fmla="*/ 317 h 409"/>
                <a:gd name="T8" fmla="*/ 71 w 397"/>
                <a:gd name="T9" fmla="*/ 286 h 409"/>
                <a:gd name="T10" fmla="*/ 191 w 397"/>
                <a:gd name="T11" fmla="*/ 409 h 409"/>
                <a:gd name="T12" fmla="*/ 203 w 397"/>
                <a:gd name="T13" fmla="*/ 409 h 409"/>
                <a:gd name="T14" fmla="*/ 326 w 397"/>
                <a:gd name="T15" fmla="*/ 286 h 409"/>
                <a:gd name="T16" fmla="*/ 359 w 397"/>
                <a:gd name="T17" fmla="*/ 317 h 409"/>
                <a:gd name="T18" fmla="*/ 397 w 397"/>
                <a:gd name="T19" fmla="*/ 277 h 409"/>
                <a:gd name="T20" fmla="*/ 359 w 397"/>
                <a:gd name="T21" fmla="*/ 236 h 409"/>
                <a:gd name="T22" fmla="*/ 326 w 397"/>
                <a:gd name="T23" fmla="*/ 270 h 409"/>
                <a:gd name="T24" fmla="*/ 203 w 397"/>
                <a:gd name="T25" fmla="*/ 147 h 409"/>
                <a:gd name="T26" fmla="*/ 203 w 397"/>
                <a:gd name="T27" fmla="*/ 73 h 409"/>
                <a:gd name="T28" fmla="*/ 239 w 397"/>
                <a:gd name="T29" fmla="*/ 40 h 409"/>
                <a:gd name="T30" fmla="*/ 199 w 397"/>
                <a:gd name="T31" fmla="*/ 0 h 409"/>
                <a:gd name="T32" fmla="*/ 158 w 397"/>
                <a:gd name="T33" fmla="*/ 40 h 409"/>
                <a:gd name="T34" fmla="*/ 191 w 397"/>
                <a:gd name="T35" fmla="*/ 73 h 409"/>
                <a:gd name="T36" fmla="*/ 191 w 397"/>
                <a:gd name="T37" fmla="*/ 147 h 409"/>
                <a:gd name="T38" fmla="*/ 71 w 397"/>
                <a:gd name="T39" fmla="*/ 267 h 409"/>
                <a:gd name="T40" fmla="*/ 40 w 397"/>
                <a:gd name="T41" fmla="*/ 300 h 409"/>
                <a:gd name="T42" fmla="*/ 16 w 397"/>
                <a:gd name="T43" fmla="*/ 277 h 409"/>
                <a:gd name="T44" fmla="*/ 40 w 397"/>
                <a:gd name="T45" fmla="*/ 253 h 409"/>
                <a:gd name="T46" fmla="*/ 61 w 397"/>
                <a:gd name="T47" fmla="*/ 277 h 409"/>
                <a:gd name="T48" fmla="*/ 61 w 397"/>
                <a:gd name="T49" fmla="*/ 277 h 409"/>
                <a:gd name="T50" fmla="*/ 61 w 397"/>
                <a:gd name="T51" fmla="*/ 279 h 409"/>
                <a:gd name="T52" fmla="*/ 40 w 397"/>
                <a:gd name="T53" fmla="*/ 300 h 409"/>
                <a:gd name="T54" fmla="*/ 359 w 397"/>
                <a:gd name="T55" fmla="*/ 253 h 409"/>
                <a:gd name="T56" fmla="*/ 381 w 397"/>
                <a:gd name="T57" fmla="*/ 277 h 409"/>
                <a:gd name="T58" fmla="*/ 359 w 397"/>
                <a:gd name="T59" fmla="*/ 300 h 409"/>
                <a:gd name="T60" fmla="*/ 336 w 397"/>
                <a:gd name="T61" fmla="*/ 277 h 409"/>
                <a:gd name="T62" fmla="*/ 359 w 397"/>
                <a:gd name="T63" fmla="*/ 253 h 409"/>
                <a:gd name="T64" fmla="*/ 199 w 397"/>
                <a:gd name="T65" fmla="*/ 397 h 409"/>
                <a:gd name="T66" fmla="*/ 78 w 397"/>
                <a:gd name="T67" fmla="*/ 279 h 409"/>
                <a:gd name="T68" fmla="*/ 80 w 397"/>
                <a:gd name="T69" fmla="*/ 277 h 409"/>
                <a:gd name="T70" fmla="*/ 78 w 397"/>
                <a:gd name="T71" fmla="*/ 277 h 409"/>
                <a:gd name="T72" fmla="*/ 199 w 397"/>
                <a:gd name="T73" fmla="*/ 156 h 409"/>
                <a:gd name="T74" fmla="*/ 319 w 397"/>
                <a:gd name="T75" fmla="*/ 277 h 409"/>
                <a:gd name="T76" fmla="*/ 199 w 397"/>
                <a:gd name="T77" fmla="*/ 397 h 409"/>
                <a:gd name="T78" fmla="*/ 199 w 397"/>
                <a:gd name="T79" fmla="*/ 16 h 409"/>
                <a:gd name="T80" fmla="*/ 222 w 397"/>
                <a:gd name="T81" fmla="*/ 40 h 409"/>
                <a:gd name="T82" fmla="*/ 199 w 397"/>
                <a:gd name="T83" fmla="*/ 61 h 409"/>
                <a:gd name="T84" fmla="*/ 175 w 397"/>
                <a:gd name="T85" fmla="*/ 40 h 409"/>
                <a:gd name="T86" fmla="*/ 199 w 397"/>
                <a:gd name="T87" fmla="*/ 1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7" h="409">
                  <a:moveTo>
                    <a:pt x="71" y="267"/>
                  </a:moveTo>
                  <a:lnTo>
                    <a:pt x="40" y="236"/>
                  </a:lnTo>
                  <a:lnTo>
                    <a:pt x="0" y="277"/>
                  </a:lnTo>
                  <a:lnTo>
                    <a:pt x="40" y="317"/>
                  </a:lnTo>
                  <a:lnTo>
                    <a:pt x="71" y="286"/>
                  </a:lnTo>
                  <a:lnTo>
                    <a:pt x="191" y="409"/>
                  </a:lnTo>
                  <a:lnTo>
                    <a:pt x="203" y="409"/>
                  </a:lnTo>
                  <a:lnTo>
                    <a:pt x="326" y="286"/>
                  </a:lnTo>
                  <a:lnTo>
                    <a:pt x="359" y="317"/>
                  </a:lnTo>
                  <a:lnTo>
                    <a:pt x="397" y="277"/>
                  </a:lnTo>
                  <a:lnTo>
                    <a:pt x="359" y="236"/>
                  </a:lnTo>
                  <a:lnTo>
                    <a:pt x="326" y="270"/>
                  </a:lnTo>
                  <a:lnTo>
                    <a:pt x="203" y="147"/>
                  </a:lnTo>
                  <a:lnTo>
                    <a:pt x="203" y="73"/>
                  </a:lnTo>
                  <a:lnTo>
                    <a:pt x="239" y="40"/>
                  </a:lnTo>
                  <a:lnTo>
                    <a:pt x="199" y="0"/>
                  </a:lnTo>
                  <a:lnTo>
                    <a:pt x="158" y="40"/>
                  </a:lnTo>
                  <a:lnTo>
                    <a:pt x="191" y="73"/>
                  </a:lnTo>
                  <a:lnTo>
                    <a:pt x="191" y="147"/>
                  </a:lnTo>
                  <a:lnTo>
                    <a:pt x="71" y="267"/>
                  </a:lnTo>
                  <a:close/>
                  <a:moveTo>
                    <a:pt x="40" y="300"/>
                  </a:moveTo>
                  <a:lnTo>
                    <a:pt x="16" y="277"/>
                  </a:lnTo>
                  <a:lnTo>
                    <a:pt x="40" y="253"/>
                  </a:lnTo>
                  <a:lnTo>
                    <a:pt x="61" y="277"/>
                  </a:lnTo>
                  <a:lnTo>
                    <a:pt x="61" y="277"/>
                  </a:lnTo>
                  <a:lnTo>
                    <a:pt x="61" y="279"/>
                  </a:lnTo>
                  <a:lnTo>
                    <a:pt x="40" y="300"/>
                  </a:lnTo>
                  <a:close/>
                  <a:moveTo>
                    <a:pt x="359" y="253"/>
                  </a:moveTo>
                  <a:lnTo>
                    <a:pt x="381" y="277"/>
                  </a:lnTo>
                  <a:lnTo>
                    <a:pt x="359" y="300"/>
                  </a:lnTo>
                  <a:lnTo>
                    <a:pt x="336" y="277"/>
                  </a:lnTo>
                  <a:lnTo>
                    <a:pt x="359" y="253"/>
                  </a:lnTo>
                  <a:close/>
                  <a:moveTo>
                    <a:pt x="199" y="397"/>
                  </a:moveTo>
                  <a:lnTo>
                    <a:pt x="78" y="279"/>
                  </a:lnTo>
                  <a:lnTo>
                    <a:pt x="80" y="277"/>
                  </a:lnTo>
                  <a:lnTo>
                    <a:pt x="78" y="277"/>
                  </a:lnTo>
                  <a:lnTo>
                    <a:pt x="199" y="156"/>
                  </a:lnTo>
                  <a:lnTo>
                    <a:pt x="319" y="277"/>
                  </a:lnTo>
                  <a:lnTo>
                    <a:pt x="199" y="397"/>
                  </a:lnTo>
                  <a:close/>
                  <a:moveTo>
                    <a:pt x="199" y="16"/>
                  </a:moveTo>
                  <a:lnTo>
                    <a:pt x="222" y="40"/>
                  </a:lnTo>
                  <a:lnTo>
                    <a:pt x="199" y="61"/>
                  </a:lnTo>
                  <a:lnTo>
                    <a:pt x="175" y="40"/>
                  </a:lnTo>
                  <a:lnTo>
                    <a:pt x="199" y="1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8" name="Freeform 134"/>
            <p:cNvSpPr>
              <a:spLocks noEditPoints="1"/>
            </p:cNvSpPr>
            <p:nvPr/>
          </p:nvSpPr>
          <p:spPr bwMode="auto">
            <a:xfrm>
              <a:off x="8924925" y="3617913"/>
              <a:ext cx="247650" cy="247650"/>
            </a:xfrm>
            <a:custGeom>
              <a:avLst/>
              <a:gdLst>
                <a:gd name="T0" fmla="*/ 0 w 156"/>
                <a:gd name="T1" fmla="*/ 78 h 156"/>
                <a:gd name="T2" fmla="*/ 78 w 156"/>
                <a:gd name="T3" fmla="*/ 156 h 156"/>
                <a:gd name="T4" fmla="*/ 156 w 156"/>
                <a:gd name="T5" fmla="*/ 78 h 156"/>
                <a:gd name="T6" fmla="*/ 78 w 156"/>
                <a:gd name="T7" fmla="*/ 0 h 156"/>
                <a:gd name="T8" fmla="*/ 0 w 156"/>
                <a:gd name="T9" fmla="*/ 78 h 156"/>
                <a:gd name="T10" fmla="*/ 78 w 156"/>
                <a:gd name="T11" fmla="*/ 139 h 156"/>
                <a:gd name="T12" fmla="*/ 16 w 156"/>
                <a:gd name="T13" fmla="*/ 78 h 156"/>
                <a:gd name="T14" fmla="*/ 78 w 156"/>
                <a:gd name="T15" fmla="*/ 16 h 156"/>
                <a:gd name="T16" fmla="*/ 139 w 156"/>
                <a:gd name="T17" fmla="*/ 78 h 156"/>
                <a:gd name="T18" fmla="*/ 78 w 156"/>
                <a:gd name="T19" fmla="*/ 13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0" y="78"/>
                  </a:moveTo>
                  <a:lnTo>
                    <a:pt x="78" y="156"/>
                  </a:lnTo>
                  <a:lnTo>
                    <a:pt x="156" y="78"/>
                  </a:lnTo>
                  <a:lnTo>
                    <a:pt x="78" y="0"/>
                  </a:lnTo>
                  <a:lnTo>
                    <a:pt x="0" y="78"/>
                  </a:lnTo>
                  <a:close/>
                  <a:moveTo>
                    <a:pt x="78" y="139"/>
                  </a:moveTo>
                  <a:lnTo>
                    <a:pt x="16" y="78"/>
                  </a:lnTo>
                  <a:lnTo>
                    <a:pt x="78" y="16"/>
                  </a:lnTo>
                  <a:lnTo>
                    <a:pt x="139" y="78"/>
                  </a:lnTo>
                  <a:lnTo>
                    <a:pt x="78" y="13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9" name="Freeform 135"/>
            <p:cNvSpPr>
              <a:spLocks noEditPoints="1"/>
            </p:cNvSpPr>
            <p:nvPr/>
          </p:nvSpPr>
          <p:spPr bwMode="auto">
            <a:xfrm>
              <a:off x="8661400" y="4102100"/>
              <a:ext cx="731837" cy="1239838"/>
            </a:xfrm>
            <a:custGeom>
              <a:avLst/>
              <a:gdLst>
                <a:gd name="T0" fmla="*/ 110 w 195"/>
                <a:gd name="T1" fmla="*/ 330 h 330"/>
                <a:gd name="T2" fmla="*/ 85 w 195"/>
                <a:gd name="T3" fmla="*/ 330 h 330"/>
                <a:gd name="T4" fmla="*/ 0 w 195"/>
                <a:gd name="T5" fmla="*/ 244 h 330"/>
                <a:gd name="T6" fmla="*/ 0 w 195"/>
                <a:gd name="T7" fmla="*/ 85 h 330"/>
                <a:gd name="T8" fmla="*/ 85 w 195"/>
                <a:gd name="T9" fmla="*/ 0 h 330"/>
                <a:gd name="T10" fmla="*/ 110 w 195"/>
                <a:gd name="T11" fmla="*/ 0 h 330"/>
                <a:gd name="T12" fmla="*/ 195 w 195"/>
                <a:gd name="T13" fmla="*/ 85 h 330"/>
                <a:gd name="T14" fmla="*/ 195 w 195"/>
                <a:gd name="T15" fmla="*/ 244 h 330"/>
                <a:gd name="T16" fmla="*/ 110 w 195"/>
                <a:gd name="T17" fmla="*/ 330 h 330"/>
                <a:gd name="T18" fmla="*/ 85 w 195"/>
                <a:gd name="T19" fmla="*/ 7 h 330"/>
                <a:gd name="T20" fmla="*/ 7 w 195"/>
                <a:gd name="T21" fmla="*/ 85 h 330"/>
                <a:gd name="T22" fmla="*/ 7 w 195"/>
                <a:gd name="T23" fmla="*/ 244 h 330"/>
                <a:gd name="T24" fmla="*/ 85 w 195"/>
                <a:gd name="T25" fmla="*/ 323 h 330"/>
                <a:gd name="T26" fmla="*/ 110 w 195"/>
                <a:gd name="T27" fmla="*/ 323 h 330"/>
                <a:gd name="T28" fmla="*/ 189 w 195"/>
                <a:gd name="T29" fmla="*/ 244 h 330"/>
                <a:gd name="T30" fmla="*/ 189 w 195"/>
                <a:gd name="T31" fmla="*/ 85 h 330"/>
                <a:gd name="T32" fmla="*/ 110 w 195"/>
                <a:gd name="T33" fmla="*/ 7 h 330"/>
                <a:gd name="T34" fmla="*/ 85 w 195"/>
                <a:gd name="T35" fmla="*/ 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5" h="330">
                  <a:moveTo>
                    <a:pt x="110" y="330"/>
                  </a:moveTo>
                  <a:cubicBezTo>
                    <a:pt x="85" y="330"/>
                    <a:pt x="85" y="330"/>
                    <a:pt x="85" y="330"/>
                  </a:cubicBezTo>
                  <a:cubicBezTo>
                    <a:pt x="38" y="330"/>
                    <a:pt x="0" y="291"/>
                    <a:pt x="0" y="24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57" y="0"/>
                    <a:pt x="195" y="38"/>
                    <a:pt x="195" y="8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91"/>
                    <a:pt x="157" y="330"/>
                    <a:pt x="110" y="330"/>
                  </a:cubicBezTo>
                  <a:close/>
                  <a:moveTo>
                    <a:pt x="85" y="7"/>
                  </a:moveTo>
                  <a:cubicBezTo>
                    <a:pt x="42" y="7"/>
                    <a:pt x="7" y="42"/>
                    <a:pt x="7" y="85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87"/>
                    <a:pt x="42" y="323"/>
                    <a:pt x="85" y="323"/>
                  </a:cubicBezTo>
                  <a:cubicBezTo>
                    <a:pt x="110" y="323"/>
                    <a:pt x="110" y="323"/>
                    <a:pt x="110" y="323"/>
                  </a:cubicBezTo>
                  <a:cubicBezTo>
                    <a:pt x="153" y="323"/>
                    <a:pt x="189" y="287"/>
                    <a:pt x="189" y="244"/>
                  </a:cubicBezTo>
                  <a:cubicBezTo>
                    <a:pt x="189" y="85"/>
                    <a:pt x="189" y="85"/>
                    <a:pt x="189" y="85"/>
                  </a:cubicBezTo>
                  <a:cubicBezTo>
                    <a:pt x="189" y="42"/>
                    <a:pt x="153" y="7"/>
                    <a:pt x="110" y="7"/>
                  </a:cubicBezTo>
                  <a:lnTo>
                    <a:pt x="85" y="7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0" name="Freeform 136"/>
            <p:cNvSpPr>
              <a:spLocks noEditPoints="1"/>
            </p:cNvSpPr>
            <p:nvPr/>
          </p:nvSpPr>
          <p:spPr bwMode="auto">
            <a:xfrm>
              <a:off x="8774113" y="4102100"/>
              <a:ext cx="522287" cy="1243013"/>
            </a:xfrm>
            <a:custGeom>
              <a:avLst/>
              <a:gdLst>
                <a:gd name="T0" fmla="*/ 69 w 139"/>
                <a:gd name="T1" fmla="*/ 331 h 331"/>
                <a:gd name="T2" fmla="*/ 0 w 139"/>
                <a:gd name="T3" fmla="*/ 262 h 331"/>
                <a:gd name="T4" fmla="*/ 0 w 139"/>
                <a:gd name="T5" fmla="*/ 70 h 331"/>
                <a:gd name="T6" fmla="*/ 69 w 139"/>
                <a:gd name="T7" fmla="*/ 0 h 331"/>
                <a:gd name="T8" fmla="*/ 139 w 139"/>
                <a:gd name="T9" fmla="*/ 70 h 331"/>
                <a:gd name="T10" fmla="*/ 139 w 139"/>
                <a:gd name="T11" fmla="*/ 262 h 331"/>
                <a:gd name="T12" fmla="*/ 69 w 139"/>
                <a:gd name="T13" fmla="*/ 331 h 331"/>
                <a:gd name="T14" fmla="*/ 69 w 139"/>
                <a:gd name="T15" fmla="*/ 7 h 331"/>
                <a:gd name="T16" fmla="*/ 7 w 139"/>
                <a:gd name="T17" fmla="*/ 70 h 331"/>
                <a:gd name="T18" fmla="*/ 7 w 139"/>
                <a:gd name="T19" fmla="*/ 262 h 331"/>
                <a:gd name="T20" fmla="*/ 69 w 139"/>
                <a:gd name="T21" fmla="*/ 324 h 331"/>
                <a:gd name="T22" fmla="*/ 132 w 139"/>
                <a:gd name="T23" fmla="*/ 262 h 331"/>
                <a:gd name="T24" fmla="*/ 132 w 139"/>
                <a:gd name="T25" fmla="*/ 70 h 331"/>
                <a:gd name="T26" fmla="*/ 69 w 139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331">
                  <a:moveTo>
                    <a:pt x="69" y="331"/>
                  </a:moveTo>
                  <a:cubicBezTo>
                    <a:pt x="31" y="331"/>
                    <a:pt x="0" y="300"/>
                    <a:pt x="0" y="26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262"/>
                    <a:pt x="139" y="262"/>
                    <a:pt x="139" y="262"/>
                  </a:cubicBezTo>
                  <a:cubicBezTo>
                    <a:pt x="139" y="300"/>
                    <a:pt x="108" y="331"/>
                    <a:pt x="69" y="331"/>
                  </a:cubicBezTo>
                  <a:close/>
                  <a:moveTo>
                    <a:pt x="69" y="7"/>
                  </a:moveTo>
                  <a:cubicBezTo>
                    <a:pt x="35" y="7"/>
                    <a:pt x="7" y="35"/>
                    <a:pt x="7" y="70"/>
                  </a:cubicBezTo>
                  <a:cubicBezTo>
                    <a:pt x="7" y="262"/>
                    <a:pt x="7" y="262"/>
                    <a:pt x="7" y="262"/>
                  </a:cubicBezTo>
                  <a:cubicBezTo>
                    <a:pt x="7" y="296"/>
                    <a:pt x="35" y="324"/>
                    <a:pt x="69" y="324"/>
                  </a:cubicBezTo>
                  <a:cubicBezTo>
                    <a:pt x="104" y="324"/>
                    <a:pt x="132" y="296"/>
                    <a:pt x="132" y="262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2" y="35"/>
                    <a:pt x="104" y="7"/>
                    <a:pt x="69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1" name="Freeform 137"/>
            <p:cNvSpPr>
              <a:spLocks noEditPoints="1"/>
            </p:cNvSpPr>
            <p:nvPr/>
          </p:nvSpPr>
          <p:spPr bwMode="auto">
            <a:xfrm>
              <a:off x="8931275" y="4102100"/>
              <a:ext cx="206375" cy="1243013"/>
            </a:xfrm>
            <a:custGeom>
              <a:avLst/>
              <a:gdLst>
                <a:gd name="T0" fmla="*/ 27 w 55"/>
                <a:gd name="T1" fmla="*/ 331 h 331"/>
                <a:gd name="T2" fmla="*/ 0 w 55"/>
                <a:gd name="T3" fmla="*/ 303 h 331"/>
                <a:gd name="T4" fmla="*/ 0 w 55"/>
                <a:gd name="T5" fmla="*/ 28 h 331"/>
                <a:gd name="T6" fmla="*/ 27 w 55"/>
                <a:gd name="T7" fmla="*/ 0 h 331"/>
                <a:gd name="T8" fmla="*/ 55 w 55"/>
                <a:gd name="T9" fmla="*/ 28 h 331"/>
                <a:gd name="T10" fmla="*/ 55 w 55"/>
                <a:gd name="T11" fmla="*/ 303 h 331"/>
                <a:gd name="T12" fmla="*/ 27 w 55"/>
                <a:gd name="T13" fmla="*/ 331 h 331"/>
                <a:gd name="T14" fmla="*/ 27 w 55"/>
                <a:gd name="T15" fmla="*/ 7 h 331"/>
                <a:gd name="T16" fmla="*/ 6 w 55"/>
                <a:gd name="T17" fmla="*/ 28 h 331"/>
                <a:gd name="T18" fmla="*/ 6 w 55"/>
                <a:gd name="T19" fmla="*/ 303 h 331"/>
                <a:gd name="T20" fmla="*/ 27 w 55"/>
                <a:gd name="T21" fmla="*/ 324 h 331"/>
                <a:gd name="T22" fmla="*/ 48 w 55"/>
                <a:gd name="T23" fmla="*/ 303 h 331"/>
                <a:gd name="T24" fmla="*/ 48 w 55"/>
                <a:gd name="T25" fmla="*/ 28 h 331"/>
                <a:gd name="T26" fmla="*/ 27 w 55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1">
                  <a:moveTo>
                    <a:pt x="27" y="331"/>
                  </a:moveTo>
                  <a:cubicBezTo>
                    <a:pt x="12" y="331"/>
                    <a:pt x="0" y="319"/>
                    <a:pt x="0" y="30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8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5" y="319"/>
                    <a:pt x="43" y="331"/>
                    <a:pt x="27" y="331"/>
                  </a:cubicBezTo>
                  <a:close/>
                  <a:moveTo>
                    <a:pt x="27" y="7"/>
                  </a:moveTo>
                  <a:cubicBezTo>
                    <a:pt x="16" y="7"/>
                    <a:pt x="6" y="16"/>
                    <a:pt x="6" y="28"/>
                  </a:cubicBezTo>
                  <a:cubicBezTo>
                    <a:pt x="6" y="303"/>
                    <a:pt x="6" y="303"/>
                    <a:pt x="6" y="303"/>
                  </a:cubicBezTo>
                  <a:cubicBezTo>
                    <a:pt x="6" y="315"/>
                    <a:pt x="16" y="324"/>
                    <a:pt x="27" y="324"/>
                  </a:cubicBezTo>
                  <a:cubicBezTo>
                    <a:pt x="39" y="324"/>
                    <a:pt x="48" y="315"/>
                    <a:pt x="48" y="303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16"/>
                    <a:pt x="39" y="7"/>
                    <a:pt x="2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2" name="Freeform 138"/>
            <p:cNvSpPr>
              <a:spLocks/>
            </p:cNvSpPr>
            <p:nvPr/>
          </p:nvSpPr>
          <p:spPr bwMode="auto">
            <a:xfrm>
              <a:off x="8924925" y="4014788"/>
              <a:ext cx="261937" cy="131763"/>
            </a:xfrm>
            <a:custGeom>
              <a:avLst/>
              <a:gdLst>
                <a:gd name="T0" fmla="*/ 7 w 70"/>
                <a:gd name="T1" fmla="*/ 27 h 35"/>
                <a:gd name="T2" fmla="*/ 7 w 70"/>
                <a:gd name="T3" fmla="*/ 15 h 35"/>
                <a:gd name="T4" fmla="*/ 7 w 70"/>
                <a:gd name="T5" fmla="*/ 8 h 35"/>
                <a:gd name="T6" fmla="*/ 7 w 70"/>
                <a:gd name="T7" fmla="*/ 8 h 35"/>
                <a:gd name="T8" fmla="*/ 8 w 70"/>
                <a:gd name="T9" fmla="*/ 8 h 35"/>
                <a:gd name="T10" fmla="*/ 11 w 70"/>
                <a:gd name="T11" fmla="*/ 8 h 35"/>
                <a:gd name="T12" fmla="*/ 35 w 70"/>
                <a:gd name="T13" fmla="*/ 7 h 35"/>
                <a:gd name="T14" fmla="*/ 59 w 70"/>
                <a:gd name="T15" fmla="*/ 8 h 35"/>
                <a:gd name="T16" fmla="*/ 62 w 70"/>
                <a:gd name="T17" fmla="*/ 8 h 35"/>
                <a:gd name="T18" fmla="*/ 62 w 70"/>
                <a:gd name="T19" fmla="*/ 10 h 35"/>
                <a:gd name="T20" fmla="*/ 63 w 70"/>
                <a:gd name="T21" fmla="*/ 17 h 35"/>
                <a:gd name="T22" fmla="*/ 61 w 70"/>
                <a:gd name="T23" fmla="*/ 29 h 35"/>
                <a:gd name="T24" fmla="*/ 68 w 70"/>
                <a:gd name="T25" fmla="*/ 31 h 35"/>
                <a:gd name="T26" fmla="*/ 69 w 70"/>
                <a:gd name="T27" fmla="*/ 15 h 35"/>
                <a:gd name="T28" fmla="*/ 66 w 70"/>
                <a:gd name="T29" fmla="*/ 3 h 35"/>
                <a:gd name="T30" fmla="*/ 61 w 70"/>
                <a:gd name="T31" fmla="*/ 2 h 35"/>
                <a:gd name="T32" fmla="*/ 52 w 70"/>
                <a:gd name="T33" fmla="*/ 1 h 35"/>
                <a:gd name="T34" fmla="*/ 37 w 70"/>
                <a:gd name="T35" fmla="*/ 0 h 35"/>
                <a:gd name="T36" fmla="*/ 6 w 70"/>
                <a:gd name="T37" fmla="*/ 2 h 35"/>
                <a:gd name="T38" fmla="*/ 0 w 70"/>
                <a:gd name="T39" fmla="*/ 10 h 35"/>
                <a:gd name="T40" fmla="*/ 0 w 70"/>
                <a:gd name="T41" fmla="*/ 27 h 35"/>
                <a:gd name="T42" fmla="*/ 7 w 70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7" y="27"/>
                  </a:moveTo>
                  <a:cubicBezTo>
                    <a:pt x="7" y="23"/>
                    <a:pt x="7" y="19"/>
                    <a:pt x="7" y="15"/>
                  </a:cubicBezTo>
                  <a:cubicBezTo>
                    <a:pt x="7" y="13"/>
                    <a:pt x="7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8" y="8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9" y="7"/>
                    <a:pt x="27" y="7"/>
                    <a:pt x="35" y="7"/>
                  </a:cubicBezTo>
                  <a:cubicBezTo>
                    <a:pt x="43" y="7"/>
                    <a:pt x="51" y="8"/>
                    <a:pt x="59" y="8"/>
                  </a:cubicBezTo>
                  <a:cubicBezTo>
                    <a:pt x="59" y="8"/>
                    <a:pt x="63" y="9"/>
                    <a:pt x="62" y="8"/>
                  </a:cubicBezTo>
                  <a:cubicBezTo>
                    <a:pt x="62" y="8"/>
                    <a:pt x="62" y="10"/>
                    <a:pt x="62" y="10"/>
                  </a:cubicBezTo>
                  <a:cubicBezTo>
                    <a:pt x="63" y="12"/>
                    <a:pt x="63" y="14"/>
                    <a:pt x="63" y="17"/>
                  </a:cubicBezTo>
                  <a:cubicBezTo>
                    <a:pt x="63" y="21"/>
                    <a:pt x="62" y="25"/>
                    <a:pt x="61" y="29"/>
                  </a:cubicBezTo>
                  <a:cubicBezTo>
                    <a:pt x="60" y="33"/>
                    <a:pt x="66" y="35"/>
                    <a:pt x="68" y="31"/>
                  </a:cubicBezTo>
                  <a:cubicBezTo>
                    <a:pt x="69" y="26"/>
                    <a:pt x="70" y="21"/>
                    <a:pt x="69" y="15"/>
                  </a:cubicBezTo>
                  <a:cubicBezTo>
                    <a:pt x="69" y="12"/>
                    <a:pt x="70" y="5"/>
                    <a:pt x="66" y="3"/>
                  </a:cubicBezTo>
                  <a:cubicBezTo>
                    <a:pt x="65" y="2"/>
                    <a:pt x="62" y="2"/>
                    <a:pt x="61" y="2"/>
                  </a:cubicBezTo>
                  <a:cubicBezTo>
                    <a:pt x="58" y="1"/>
                    <a:pt x="55" y="1"/>
                    <a:pt x="52" y="1"/>
                  </a:cubicBezTo>
                  <a:cubicBezTo>
                    <a:pt x="47" y="0"/>
                    <a:pt x="42" y="0"/>
                    <a:pt x="37" y="0"/>
                  </a:cubicBezTo>
                  <a:cubicBezTo>
                    <a:pt x="26" y="0"/>
                    <a:pt x="16" y="0"/>
                    <a:pt x="6" y="2"/>
                  </a:cubicBezTo>
                  <a:cubicBezTo>
                    <a:pt x="1" y="3"/>
                    <a:pt x="0" y="6"/>
                    <a:pt x="0" y="10"/>
                  </a:cubicBezTo>
                  <a:cubicBezTo>
                    <a:pt x="0" y="16"/>
                    <a:pt x="0" y="22"/>
                    <a:pt x="0" y="27"/>
                  </a:cubicBezTo>
                  <a:cubicBezTo>
                    <a:pt x="0" y="32"/>
                    <a:pt x="7" y="32"/>
                    <a:pt x="7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3" name="Freeform 139"/>
            <p:cNvSpPr>
              <a:spLocks/>
            </p:cNvSpPr>
            <p:nvPr/>
          </p:nvSpPr>
          <p:spPr bwMode="auto">
            <a:xfrm>
              <a:off x="8999538" y="3943350"/>
              <a:ext cx="101600" cy="90488"/>
            </a:xfrm>
            <a:custGeom>
              <a:avLst/>
              <a:gdLst>
                <a:gd name="T0" fmla="*/ 7 w 27"/>
                <a:gd name="T1" fmla="*/ 19 h 24"/>
                <a:gd name="T2" fmla="*/ 7 w 27"/>
                <a:gd name="T3" fmla="*/ 18 h 24"/>
                <a:gd name="T4" fmla="*/ 7 w 27"/>
                <a:gd name="T5" fmla="*/ 18 h 24"/>
                <a:gd name="T6" fmla="*/ 7 w 27"/>
                <a:gd name="T7" fmla="*/ 18 h 24"/>
                <a:gd name="T8" fmla="*/ 7 w 27"/>
                <a:gd name="T9" fmla="*/ 16 h 24"/>
                <a:gd name="T10" fmla="*/ 7 w 27"/>
                <a:gd name="T11" fmla="*/ 14 h 24"/>
                <a:gd name="T12" fmla="*/ 7 w 27"/>
                <a:gd name="T13" fmla="*/ 14 h 24"/>
                <a:gd name="T14" fmla="*/ 8 w 27"/>
                <a:gd name="T15" fmla="*/ 13 h 24"/>
                <a:gd name="T16" fmla="*/ 8 w 27"/>
                <a:gd name="T17" fmla="*/ 12 h 24"/>
                <a:gd name="T18" fmla="*/ 8 w 27"/>
                <a:gd name="T19" fmla="*/ 11 h 24"/>
                <a:gd name="T20" fmla="*/ 8 w 27"/>
                <a:gd name="T21" fmla="*/ 11 h 24"/>
                <a:gd name="T22" fmla="*/ 9 w 27"/>
                <a:gd name="T23" fmla="*/ 10 h 24"/>
                <a:gd name="T24" fmla="*/ 9 w 27"/>
                <a:gd name="T25" fmla="*/ 9 h 24"/>
                <a:gd name="T26" fmla="*/ 10 w 27"/>
                <a:gd name="T27" fmla="*/ 9 h 24"/>
                <a:gd name="T28" fmla="*/ 10 w 27"/>
                <a:gd name="T29" fmla="*/ 8 h 24"/>
                <a:gd name="T30" fmla="*/ 10 w 27"/>
                <a:gd name="T31" fmla="*/ 8 h 24"/>
                <a:gd name="T32" fmla="*/ 11 w 27"/>
                <a:gd name="T33" fmla="*/ 8 h 24"/>
                <a:gd name="T34" fmla="*/ 11 w 27"/>
                <a:gd name="T35" fmla="*/ 8 h 24"/>
                <a:gd name="T36" fmla="*/ 12 w 27"/>
                <a:gd name="T37" fmla="*/ 8 h 24"/>
                <a:gd name="T38" fmla="*/ 13 w 27"/>
                <a:gd name="T39" fmla="*/ 7 h 24"/>
                <a:gd name="T40" fmla="*/ 13 w 27"/>
                <a:gd name="T41" fmla="*/ 7 h 24"/>
                <a:gd name="T42" fmla="*/ 13 w 27"/>
                <a:gd name="T43" fmla="*/ 7 h 24"/>
                <a:gd name="T44" fmla="*/ 14 w 27"/>
                <a:gd name="T45" fmla="*/ 7 h 24"/>
                <a:gd name="T46" fmla="*/ 15 w 27"/>
                <a:gd name="T47" fmla="*/ 7 h 24"/>
                <a:gd name="T48" fmla="*/ 15 w 27"/>
                <a:gd name="T49" fmla="*/ 7 h 24"/>
                <a:gd name="T50" fmla="*/ 15 w 27"/>
                <a:gd name="T51" fmla="*/ 7 h 24"/>
                <a:gd name="T52" fmla="*/ 16 w 27"/>
                <a:gd name="T53" fmla="*/ 7 h 24"/>
                <a:gd name="T54" fmla="*/ 16 w 27"/>
                <a:gd name="T55" fmla="*/ 7 h 24"/>
                <a:gd name="T56" fmla="*/ 17 w 27"/>
                <a:gd name="T57" fmla="*/ 8 h 24"/>
                <a:gd name="T58" fmla="*/ 17 w 27"/>
                <a:gd name="T59" fmla="*/ 8 h 24"/>
                <a:gd name="T60" fmla="*/ 17 w 27"/>
                <a:gd name="T61" fmla="*/ 8 h 24"/>
                <a:gd name="T62" fmla="*/ 17 w 27"/>
                <a:gd name="T63" fmla="*/ 8 h 24"/>
                <a:gd name="T64" fmla="*/ 18 w 27"/>
                <a:gd name="T65" fmla="*/ 8 h 24"/>
                <a:gd name="T66" fmla="*/ 18 w 27"/>
                <a:gd name="T67" fmla="*/ 8 h 24"/>
                <a:gd name="T68" fmla="*/ 18 w 27"/>
                <a:gd name="T69" fmla="*/ 9 h 24"/>
                <a:gd name="T70" fmla="*/ 18 w 27"/>
                <a:gd name="T71" fmla="*/ 10 h 24"/>
                <a:gd name="T72" fmla="*/ 18 w 27"/>
                <a:gd name="T73" fmla="*/ 10 h 24"/>
                <a:gd name="T74" fmla="*/ 20 w 27"/>
                <a:gd name="T75" fmla="*/ 21 h 24"/>
                <a:gd name="T76" fmla="*/ 23 w 27"/>
                <a:gd name="T77" fmla="*/ 24 h 24"/>
                <a:gd name="T78" fmla="*/ 27 w 27"/>
                <a:gd name="T79" fmla="*/ 21 h 24"/>
                <a:gd name="T80" fmla="*/ 25 w 27"/>
                <a:gd name="T81" fmla="*/ 9 h 24"/>
                <a:gd name="T82" fmla="*/ 18 w 27"/>
                <a:gd name="T83" fmla="*/ 1 h 24"/>
                <a:gd name="T84" fmla="*/ 8 w 27"/>
                <a:gd name="T85" fmla="*/ 2 h 24"/>
                <a:gd name="T86" fmla="*/ 1 w 27"/>
                <a:gd name="T87" fmla="*/ 9 h 24"/>
                <a:gd name="T88" fmla="*/ 1 w 27"/>
                <a:gd name="T89" fmla="*/ 21 h 24"/>
                <a:gd name="T90" fmla="*/ 5 w 27"/>
                <a:gd name="T91" fmla="*/ 24 h 24"/>
                <a:gd name="T92" fmla="*/ 7 w 27"/>
                <a:gd name="T93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4">
                  <a:moveTo>
                    <a:pt x="7" y="19"/>
                  </a:moveTo>
                  <a:cubicBezTo>
                    <a:pt x="7" y="19"/>
                    <a:pt x="7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9"/>
                    <a:pt x="9" y="10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1" y="8"/>
                    <a:pt x="12" y="8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5" y="7"/>
                    <a:pt x="16" y="7"/>
                  </a:cubicBezTo>
                  <a:cubicBezTo>
                    <a:pt x="16" y="7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9"/>
                    <a:pt x="17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20" y="14"/>
                    <a:pt x="20" y="17"/>
                    <a:pt x="20" y="21"/>
                  </a:cubicBezTo>
                  <a:cubicBezTo>
                    <a:pt x="20" y="23"/>
                    <a:pt x="22" y="24"/>
                    <a:pt x="23" y="24"/>
                  </a:cubicBezTo>
                  <a:cubicBezTo>
                    <a:pt x="25" y="24"/>
                    <a:pt x="27" y="23"/>
                    <a:pt x="27" y="21"/>
                  </a:cubicBezTo>
                  <a:cubicBezTo>
                    <a:pt x="27" y="17"/>
                    <a:pt x="26" y="13"/>
                    <a:pt x="25" y="9"/>
                  </a:cubicBezTo>
                  <a:cubicBezTo>
                    <a:pt x="24" y="5"/>
                    <a:pt x="22" y="2"/>
                    <a:pt x="18" y="1"/>
                  </a:cubicBezTo>
                  <a:cubicBezTo>
                    <a:pt x="15" y="0"/>
                    <a:pt x="11" y="0"/>
                    <a:pt x="8" y="2"/>
                  </a:cubicBezTo>
                  <a:cubicBezTo>
                    <a:pt x="5" y="3"/>
                    <a:pt x="3" y="6"/>
                    <a:pt x="1" y="9"/>
                  </a:cubicBezTo>
                  <a:cubicBezTo>
                    <a:pt x="0" y="13"/>
                    <a:pt x="0" y="17"/>
                    <a:pt x="1" y="21"/>
                  </a:cubicBezTo>
                  <a:cubicBezTo>
                    <a:pt x="1" y="23"/>
                    <a:pt x="3" y="24"/>
                    <a:pt x="5" y="24"/>
                  </a:cubicBezTo>
                  <a:cubicBezTo>
                    <a:pt x="7" y="23"/>
                    <a:pt x="8" y="21"/>
                    <a:pt x="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4" name="Freeform 140"/>
            <p:cNvSpPr>
              <a:spLocks/>
            </p:cNvSpPr>
            <p:nvPr/>
          </p:nvSpPr>
          <p:spPr bwMode="auto">
            <a:xfrm>
              <a:off x="8924925" y="5292725"/>
              <a:ext cx="261937" cy="131763"/>
            </a:xfrm>
            <a:custGeom>
              <a:avLst/>
              <a:gdLst>
                <a:gd name="T0" fmla="*/ 0 w 70"/>
                <a:gd name="T1" fmla="*/ 8 h 35"/>
                <a:gd name="T2" fmla="*/ 0 w 70"/>
                <a:gd name="T3" fmla="*/ 25 h 35"/>
                <a:gd name="T4" fmla="*/ 6 w 70"/>
                <a:gd name="T5" fmla="*/ 34 h 35"/>
                <a:gd name="T6" fmla="*/ 37 w 70"/>
                <a:gd name="T7" fmla="*/ 35 h 35"/>
                <a:gd name="T8" fmla="*/ 52 w 70"/>
                <a:gd name="T9" fmla="*/ 34 h 35"/>
                <a:gd name="T10" fmla="*/ 61 w 70"/>
                <a:gd name="T11" fmla="*/ 34 h 35"/>
                <a:gd name="T12" fmla="*/ 66 w 70"/>
                <a:gd name="T13" fmla="*/ 32 h 35"/>
                <a:gd name="T14" fmla="*/ 69 w 70"/>
                <a:gd name="T15" fmla="*/ 20 h 35"/>
                <a:gd name="T16" fmla="*/ 68 w 70"/>
                <a:gd name="T17" fmla="*/ 5 h 35"/>
                <a:gd name="T18" fmla="*/ 61 w 70"/>
                <a:gd name="T19" fmla="*/ 6 h 35"/>
                <a:gd name="T20" fmla="*/ 63 w 70"/>
                <a:gd name="T21" fmla="*/ 18 h 35"/>
                <a:gd name="T22" fmla="*/ 62 w 70"/>
                <a:gd name="T23" fmla="*/ 25 h 35"/>
                <a:gd name="T24" fmla="*/ 62 w 70"/>
                <a:gd name="T25" fmla="*/ 27 h 35"/>
                <a:gd name="T26" fmla="*/ 60 w 70"/>
                <a:gd name="T27" fmla="*/ 27 h 35"/>
                <a:gd name="T28" fmla="*/ 35 w 70"/>
                <a:gd name="T29" fmla="*/ 28 h 35"/>
                <a:gd name="T30" fmla="*/ 11 w 70"/>
                <a:gd name="T31" fmla="*/ 27 h 35"/>
                <a:gd name="T32" fmla="*/ 8 w 70"/>
                <a:gd name="T33" fmla="*/ 27 h 35"/>
                <a:gd name="T34" fmla="*/ 7 w 70"/>
                <a:gd name="T35" fmla="*/ 28 h 35"/>
                <a:gd name="T36" fmla="*/ 7 w 70"/>
                <a:gd name="T37" fmla="*/ 24 h 35"/>
                <a:gd name="T38" fmla="*/ 7 w 70"/>
                <a:gd name="T39" fmla="*/ 21 h 35"/>
                <a:gd name="T40" fmla="*/ 7 w 70"/>
                <a:gd name="T41" fmla="*/ 8 h 35"/>
                <a:gd name="T42" fmla="*/ 0 w 70"/>
                <a:gd name="T4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0" y="8"/>
                  </a:moveTo>
                  <a:cubicBezTo>
                    <a:pt x="0" y="14"/>
                    <a:pt x="0" y="19"/>
                    <a:pt x="0" y="25"/>
                  </a:cubicBezTo>
                  <a:cubicBezTo>
                    <a:pt x="0" y="29"/>
                    <a:pt x="0" y="33"/>
                    <a:pt x="6" y="34"/>
                  </a:cubicBezTo>
                  <a:cubicBezTo>
                    <a:pt x="16" y="35"/>
                    <a:pt x="26" y="35"/>
                    <a:pt x="37" y="35"/>
                  </a:cubicBezTo>
                  <a:cubicBezTo>
                    <a:pt x="42" y="35"/>
                    <a:pt x="47" y="35"/>
                    <a:pt x="52" y="34"/>
                  </a:cubicBezTo>
                  <a:cubicBezTo>
                    <a:pt x="55" y="34"/>
                    <a:pt x="58" y="34"/>
                    <a:pt x="61" y="34"/>
                  </a:cubicBezTo>
                  <a:cubicBezTo>
                    <a:pt x="62" y="33"/>
                    <a:pt x="65" y="33"/>
                    <a:pt x="66" y="32"/>
                  </a:cubicBezTo>
                  <a:cubicBezTo>
                    <a:pt x="70" y="30"/>
                    <a:pt x="69" y="24"/>
                    <a:pt x="69" y="20"/>
                  </a:cubicBezTo>
                  <a:cubicBezTo>
                    <a:pt x="70" y="15"/>
                    <a:pt x="69" y="10"/>
                    <a:pt x="68" y="5"/>
                  </a:cubicBezTo>
                  <a:cubicBezTo>
                    <a:pt x="66" y="0"/>
                    <a:pt x="60" y="2"/>
                    <a:pt x="61" y="6"/>
                  </a:cubicBezTo>
                  <a:cubicBezTo>
                    <a:pt x="62" y="10"/>
                    <a:pt x="63" y="14"/>
                    <a:pt x="63" y="18"/>
                  </a:cubicBezTo>
                  <a:cubicBezTo>
                    <a:pt x="63" y="20"/>
                    <a:pt x="63" y="23"/>
                    <a:pt x="62" y="25"/>
                  </a:cubicBezTo>
                  <a:cubicBezTo>
                    <a:pt x="62" y="25"/>
                    <a:pt x="62" y="27"/>
                    <a:pt x="62" y="27"/>
                  </a:cubicBezTo>
                  <a:cubicBezTo>
                    <a:pt x="63" y="27"/>
                    <a:pt x="60" y="27"/>
                    <a:pt x="60" y="27"/>
                  </a:cubicBezTo>
                  <a:cubicBezTo>
                    <a:pt x="52" y="28"/>
                    <a:pt x="44" y="28"/>
                    <a:pt x="35" y="28"/>
                  </a:cubicBezTo>
                  <a:cubicBezTo>
                    <a:pt x="27" y="28"/>
                    <a:pt x="19" y="28"/>
                    <a:pt x="11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6" y="27"/>
                    <a:pt x="7" y="28"/>
                  </a:cubicBezTo>
                  <a:cubicBezTo>
                    <a:pt x="7" y="27"/>
                    <a:pt x="7" y="24"/>
                    <a:pt x="7" y="24"/>
                  </a:cubicBezTo>
                  <a:cubicBezTo>
                    <a:pt x="7" y="23"/>
                    <a:pt x="7" y="22"/>
                    <a:pt x="7" y="21"/>
                  </a:cubicBezTo>
                  <a:cubicBezTo>
                    <a:pt x="7" y="17"/>
                    <a:pt x="7" y="12"/>
                    <a:pt x="7" y="8"/>
                  </a:cubicBezTo>
                  <a:cubicBezTo>
                    <a:pt x="7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5" name="Freeform 141"/>
            <p:cNvSpPr>
              <a:spLocks/>
            </p:cNvSpPr>
            <p:nvPr/>
          </p:nvSpPr>
          <p:spPr bwMode="auto">
            <a:xfrm>
              <a:off x="8994775" y="5405438"/>
              <a:ext cx="106362" cy="93663"/>
            </a:xfrm>
            <a:custGeom>
              <a:avLst/>
              <a:gdLst>
                <a:gd name="T0" fmla="*/ 2 w 28"/>
                <a:gd name="T1" fmla="*/ 3 h 25"/>
                <a:gd name="T2" fmla="*/ 8 w 28"/>
                <a:gd name="T3" fmla="*/ 22 h 25"/>
                <a:gd name="T4" fmla="*/ 18 w 28"/>
                <a:gd name="T5" fmla="*/ 24 h 25"/>
                <a:gd name="T6" fmla="*/ 26 w 28"/>
                <a:gd name="T7" fmla="*/ 17 h 25"/>
                <a:gd name="T8" fmla="*/ 28 w 28"/>
                <a:gd name="T9" fmla="*/ 4 h 25"/>
                <a:gd name="T10" fmla="*/ 24 w 28"/>
                <a:gd name="T11" fmla="*/ 0 h 25"/>
                <a:gd name="T12" fmla="*/ 21 w 28"/>
                <a:gd name="T13" fmla="*/ 4 h 25"/>
                <a:gd name="T14" fmla="*/ 21 w 28"/>
                <a:gd name="T15" fmla="*/ 8 h 25"/>
                <a:gd name="T16" fmla="*/ 21 w 28"/>
                <a:gd name="T17" fmla="*/ 9 h 25"/>
                <a:gd name="T18" fmla="*/ 21 w 28"/>
                <a:gd name="T19" fmla="*/ 9 h 25"/>
                <a:gd name="T20" fmla="*/ 20 w 28"/>
                <a:gd name="T21" fmla="*/ 10 h 25"/>
                <a:gd name="T22" fmla="*/ 20 w 28"/>
                <a:gd name="T23" fmla="*/ 13 h 25"/>
                <a:gd name="T24" fmla="*/ 19 w 28"/>
                <a:gd name="T25" fmla="*/ 15 h 25"/>
                <a:gd name="T26" fmla="*/ 19 w 28"/>
                <a:gd name="T27" fmla="*/ 15 h 25"/>
                <a:gd name="T28" fmla="*/ 19 w 28"/>
                <a:gd name="T29" fmla="*/ 16 h 25"/>
                <a:gd name="T30" fmla="*/ 18 w 28"/>
                <a:gd name="T31" fmla="*/ 16 h 25"/>
                <a:gd name="T32" fmla="*/ 18 w 28"/>
                <a:gd name="T33" fmla="*/ 17 h 25"/>
                <a:gd name="T34" fmla="*/ 18 w 28"/>
                <a:gd name="T35" fmla="*/ 16 h 25"/>
                <a:gd name="T36" fmla="*/ 17 w 28"/>
                <a:gd name="T37" fmla="*/ 17 h 25"/>
                <a:gd name="T38" fmla="*/ 17 w 28"/>
                <a:gd name="T39" fmla="*/ 17 h 25"/>
                <a:gd name="T40" fmla="*/ 17 w 28"/>
                <a:gd name="T41" fmla="*/ 17 h 25"/>
                <a:gd name="T42" fmla="*/ 16 w 28"/>
                <a:gd name="T43" fmla="*/ 17 h 25"/>
                <a:gd name="T44" fmla="*/ 16 w 28"/>
                <a:gd name="T45" fmla="*/ 17 h 25"/>
                <a:gd name="T46" fmla="*/ 16 w 28"/>
                <a:gd name="T47" fmla="*/ 17 h 25"/>
                <a:gd name="T48" fmla="*/ 15 w 28"/>
                <a:gd name="T49" fmla="*/ 17 h 25"/>
                <a:gd name="T50" fmla="*/ 14 w 28"/>
                <a:gd name="T51" fmla="*/ 17 h 25"/>
                <a:gd name="T52" fmla="*/ 14 w 28"/>
                <a:gd name="T53" fmla="*/ 17 h 25"/>
                <a:gd name="T54" fmla="*/ 14 w 28"/>
                <a:gd name="T55" fmla="*/ 17 h 25"/>
                <a:gd name="T56" fmla="*/ 13 w 28"/>
                <a:gd name="T57" fmla="*/ 17 h 25"/>
                <a:gd name="T58" fmla="*/ 12 w 28"/>
                <a:gd name="T59" fmla="*/ 17 h 25"/>
                <a:gd name="T60" fmla="*/ 12 w 28"/>
                <a:gd name="T61" fmla="*/ 17 h 25"/>
                <a:gd name="T62" fmla="*/ 11 w 28"/>
                <a:gd name="T63" fmla="*/ 16 h 25"/>
                <a:gd name="T64" fmla="*/ 11 w 28"/>
                <a:gd name="T65" fmla="*/ 16 h 25"/>
                <a:gd name="T66" fmla="*/ 11 w 28"/>
                <a:gd name="T67" fmla="*/ 16 h 25"/>
                <a:gd name="T68" fmla="*/ 10 w 28"/>
                <a:gd name="T69" fmla="*/ 15 h 25"/>
                <a:gd name="T70" fmla="*/ 10 w 28"/>
                <a:gd name="T71" fmla="*/ 15 h 25"/>
                <a:gd name="T72" fmla="*/ 10 w 28"/>
                <a:gd name="T73" fmla="*/ 15 h 25"/>
                <a:gd name="T74" fmla="*/ 10 w 28"/>
                <a:gd name="T75" fmla="*/ 14 h 25"/>
                <a:gd name="T76" fmla="*/ 9 w 28"/>
                <a:gd name="T77" fmla="*/ 13 h 25"/>
                <a:gd name="T78" fmla="*/ 9 w 28"/>
                <a:gd name="T79" fmla="*/ 13 h 25"/>
                <a:gd name="T80" fmla="*/ 9 w 28"/>
                <a:gd name="T81" fmla="*/ 13 h 25"/>
                <a:gd name="T82" fmla="*/ 8 w 28"/>
                <a:gd name="T83" fmla="*/ 11 h 25"/>
                <a:gd name="T84" fmla="*/ 8 w 28"/>
                <a:gd name="T85" fmla="*/ 10 h 25"/>
                <a:gd name="T86" fmla="*/ 8 w 28"/>
                <a:gd name="T87" fmla="*/ 10 h 25"/>
                <a:gd name="T88" fmla="*/ 8 w 28"/>
                <a:gd name="T89" fmla="*/ 9 h 25"/>
                <a:gd name="T90" fmla="*/ 8 w 28"/>
                <a:gd name="T91" fmla="*/ 7 h 25"/>
                <a:gd name="T92" fmla="*/ 8 w 28"/>
                <a:gd name="T93" fmla="*/ 6 h 25"/>
                <a:gd name="T94" fmla="*/ 8 w 28"/>
                <a:gd name="T95" fmla="*/ 6 h 25"/>
                <a:gd name="T96" fmla="*/ 8 w 28"/>
                <a:gd name="T97" fmla="*/ 6 h 25"/>
                <a:gd name="T98" fmla="*/ 8 w 28"/>
                <a:gd name="T99" fmla="*/ 5 h 25"/>
                <a:gd name="T100" fmla="*/ 6 w 28"/>
                <a:gd name="T101" fmla="*/ 1 h 25"/>
                <a:gd name="T102" fmla="*/ 2 w 28"/>
                <a:gd name="T103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" h="25">
                  <a:moveTo>
                    <a:pt x="2" y="3"/>
                  </a:moveTo>
                  <a:cubicBezTo>
                    <a:pt x="0" y="10"/>
                    <a:pt x="2" y="18"/>
                    <a:pt x="8" y="22"/>
                  </a:cubicBezTo>
                  <a:cubicBezTo>
                    <a:pt x="11" y="24"/>
                    <a:pt x="15" y="25"/>
                    <a:pt x="18" y="24"/>
                  </a:cubicBezTo>
                  <a:cubicBezTo>
                    <a:pt x="22" y="23"/>
                    <a:pt x="24" y="20"/>
                    <a:pt x="26" y="17"/>
                  </a:cubicBezTo>
                  <a:cubicBezTo>
                    <a:pt x="27" y="13"/>
                    <a:pt x="28" y="8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ubicBezTo>
                    <a:pt x="23" y="0"/>
                    <a:pt x="21" y="2"/>
                    <a:pt x="21" y="4"/>
                  </a:cubicBezTo>
                  <a:cubicBezTo>
                    <a:pt x="21" y="5"/>
                    <a:pt x="21" y="7"/>
                    <a:pt x="21" y="8"/>
                  </a:cubicBezTo>
                  <a:cubicBezTo>
                    <a:pt x="21" y="9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10"/>
                    <a:pt x="20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9" y="15"/>
                    <a:pt x="18" y="16"/>
                    <a:pt x="19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7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5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3" y="17"/>
                    <a:pt x="12" y="17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9"/>
                    <a:pt x="8" y="11"/>
                    <a:pt x="8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4" y="0"/>
                    <a:pt x="2" y="1"/>
                    <a:pt x="2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6" name="Freeform 142"/>
            <p:cNvSpPr>
              <a:spLocks/>
            </p:cNvSpPr>
            <p:nvPr/>
          </p:nvSpPr>
          <p:spPr bwMode="auto">
            <a:xfrm>
              <a:off x="9036050" y="5476875"/>
              <a:ext cx="30162" cy="668338"/>
            </a:xfrm>
            <a:custGeom>
              <a:avLst/>
              <a:gdLst>
                <a:gd name="T0" fmla="*/ 0 w 8"/>
                <a:gd name="T1" fmla="*/ 4 h 178"/>
                <a:gd name="T2" fmla="*/ 1 w 8"/>
                <a:gd name="T3" fmla="*/ 173 h 178"/>
                <a:gd name="T4" fmla="*/ 8 w 8"/>
                <a:gd name="T5" fmla="*/ 173 h 178"/>
                <a:gd name="T6" fmla="*/ 7 w 8"/>
                <a:gd name="T7" fmla="*/ 4 h 178"/>
                <a:gd name="T8" fmla="*/ 0 w 8"/>
                <a:gd name="T9" fmla="*/ 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8">
                  <a:moveTo>
                    <a:pt x="0" y="4"/>
                  </a:moveTo>
                  <a:cubicBezTo>
                    <a:pt x="0" y="61"/>
                    <a:pt x="0" y="117"/>
                    <a:pt x="1" y="173"/>
                  </a:cubicBezTo>
                  <a:cubicBezTo>
                    <a:pt x="1" y="178"/>
                    <a:pt x="8" y="178"/>
                    <a:pt x="8" y="173"/>
                  </a:cubicBezTo>
                  <a:cubicBezTo>
                    <a:pt x="7" y="117"/>
                    <a:pt x="7" y="61"/>
                    <a:pt x="7" y="4"/>
                  </a:cubicBezTo>
                  <a:cubicBezTo>
                    <a:pt x="7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7" name="Freeform 143"/>
            <p:cNvSpPr>
              <a:spLocks/>
            </p:cNvSpPr>
            <p:nvPr/>
          </p:nvSpPr>
          <p:spPr bwMode="auto">
            <a:xfrm>
              <a:off x="8999538" y="6111875"/>
              <a:ext cx="101600" cy="101600"/>
            </a:xfrm>
            <a:custGeom>
              <a:avLst/>
              <a:gdLst>
                <a:gd name="T0" fmla="*/ 7 w 27"/>
                <a:gd name="T1" fmla="*/ 22 h 27"/>
                <a:gd name="T2" fmla="*/ 7 w 27"/>
                <a:gd name="T3" fmla="*/ 17 h 27"/>
                <a:gd name="T4" fmla="*/ 7 w 27"/>
                <a:gd name="T5" fmla="*/ 16 h 27"/>
                <a:gd name="T6" fmla="*/ 7 w 27"/>
                <a:gd name="T7" fmla="*/ 15 h 27"/>
                <a:gd name="T8" fmla="*/ 8 w 27"/>
                <a:gd name="T9" fmla="*/ 13 h 27"/>
                <a:gd name="T10" fmla="*/ 8 w 27"/>
                <a:gd name="T11" fmla="*/ 12 h 27"/>
                <a:gd name="T12" fmla="*/ 8 w 27"/>
                <a:gd name="T13" fmla="*/ 11 h 27"/>
                <a:gd name="T14" fmla="*/ 8 w 27"/>
                <a:gd name="T15" fmla="*/ 11 h 27"/>
                <a:gd name="T16" fmla="*/ 9 w 27"/>
                <a:gd name="T17" fmla="*/ 10 h 27"/>
                <a:gd name="T18" fmla="*/ 9 w 27"/>
                <a:gd name="T19" fmla="*/ 10 h 27"/>
                <a:gd name="T20" fmla="*/ 9 w 27"/>
                <a:gd name="T21" fmla="*/ 10 h 27"/>
                <a:gd name="T22" fmla="*/ 11 w 27"/>
                <a:gd name="T23" fmla="*/ 8 h 27"/>
                <a:gd name="T24" fmla="*/ 10 w 27"/>
                <a:gd name="T25" fmla="*/ 8 h 27"/>
                <a:gd name="T26" fmla="*/ 11 w 27"/>
                <a:gd name="T27" fmla="*/ 8 h 27"/>
                <a:gd name="T28" fmla="*/ 12 w 27"/>
                <a:gd name="T29" fmla="*/ 7 h 27"/>
                <a:gd name="T30" fmla="*/ 12 w 27"/>
                <a:gd name="T31" fmla="*/ 7 h 27"/>
                <a:gd name="T32" fmla="*/ 12 w 27"/>
                <a:gd name="T33" fmla="*/ 7 h 27"/>
                <a:gd name="T34" fmla="*/ 13 w 27"/>
                <a:gd name="T35" fmla="*/ 7 h 27"/>
                <a:gd name="T36" fmla="*/ 13 w 27"/>
                <a:gd name="T37" fmla="*/ 7 h 27"/>
                <a:gd name="T38" fmla="*/ 13 w 27"/>
                <a:gd name="T39" fmla="*/ 7 h 27"/>
                <a:gd name="T40" fmla="*/ 14 w 27"/>
                <a:gd name="T41" fmla="*/ 7 h 27"/>
                <a:gd name="T42" fmla="*/ 14 w 27"/>
                <a:gd name="T43" fmla="*/ 7 h 27"/>
                <a:gd name="T44" fmla="*/ 15 w 27"/>
                <a:gd name="T45" fmla="*/ 7 h 27"/>
                <a:gd name="T46" fmla="*/ 15 w 27"/>
                <a:gd name="T47" fmla="*/ 7 h 27"/>
                <a:gd name="T48" fmla="*/ 17 w 27"/>
                <a:gd name="T49" fmla="*/ 8 h 27"/>
                <a:gd name="T50" fmla="*/ 18 w 27"/>
                <a:gd name="T51" fmla="*/ 9 h 27"/>
                <a:gd name="T52" fmla="*/ 18 w 27"/>
                <a:gd name="T53" fmla="*/ 9 h 27"/>
                <a:gd name="T54" fmla="*/ 19 w 27"/>
                <a:gd name="T55" fmla="*/ 10 h 27"/>
                <a:gd name="T56" fmla="*/ 19 w 27"/>
                <a:gd name="T57" fmla="*/ 10 h 27"/>
                <a:gd name="T58" fmla="*/ 19 w 27"/>
                <a:gd name="T59" fmla="*/ 10 h 27"/>
                <a:gd name="T60" fmla="*/ 20 w 27"/>
                <a:gd name="T61" fmla="*/ 11 h 27"/>
                <a:gd name="T62" fmla="*/ 20 w 27"/>
                <a:gd name="T63" fmla="*/ 12 h 27"/>
                <a:gd name="T64" fmla="*/ 20 w 27"/>
                <a:gd name="T65" fmla="*/ 14 h 27"/>
                <a:gd name="T66" fmla="*/ 20 w 27"/>
                <a:gd name="T67" fmla="*/ 14 h 27"/>
                <a:gd name="T68" fmla="*/ 20 w 27"/>
                <a:gd name="T69" fmla="*/ 14 h 27"/>
                <a:gd name="T70" fmla="*/ 20 w 27"/>
                <a:gd name="T71" fmla="*/ 16 h 27"/>
                <a:gd name="T72" fmla="*/ 20 w 27"/>
                <a:gd name="T73" fmla="*/ 18 h 27"/>
                <a:gd name="T74" fmla="*/ 20 w 27"/>
                <a:gd name="T75" fmla="*/ 23 h 27"/>
                <a:gd name="T76" fmla="*/ 24 w 27"/>
                <a:gd name="T77" fmla="*/ 27 h 27"/>
                <a:gd name="T78" fmla="*/ 27 w 27"/>
                <a:gd name="T79" fmla="*/ 23 h 27"/>
                <a:gd name="T80" fmla="*/ 27 w 27"/>
                <a:gd name="T81" fmla="*/ 12 h 27"/>
                <a:gd name="T82" fmla="*/ 21 w 27"/>
                <a:gd name="T83" fmla="*/ 3 h 27"/>
                <a:gd name="T84" fmla="*/ 10 w 27"/>
                <a:gd name="T85" fmla="*/ 1 h 27"/>
                <a:gd name="T86" fmla="*/ 2 w 27"/>
                <a:gd name="T87" fmla="*/ 8 h 27"/>
                <a:gd name="T88" fmla="*/ 0 w 27"/>
                <a:gd name="T89" fmla="*/ 22 h 27"/>
                <a:gd name="T90" fmla="*/ 4 w 27"/>
                <a:gd name="T91" fmla="*/ 26 h 27"/>
                <a:gd name="T92" fmla="*/ 7 w 27"/>
                <a:gd name="T9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7">
                  <a:moveTo>
                    <a:pt x="7" y="22"/>
                  </a:moveTo>
                  <a:cubicBezTo>
                    <a:pt x="7" y="21"/>
                    <a:pt x="7" y="19"/>
                    <a:pt x="7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4"/>
                    <a:pt x="7" y="14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10" y="9"/>
                    <a:pt x="10" y="9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6" y="8"/>
                    <a:pt x="15" y="7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8" y="9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19" y="11"/>
                    <a:pt x="20" y="11"/>
                    <a:pt x="20" y="12"/>
                  </a:cubicBezTo>
                  <a:cubicBezTo>
                    <a:pt x="20" y="12"/>
                    <a:pt x="20" y="13"/>
                    <a:pt x="20" y="14"/>
                  </a:cubicBezTo>
                  <a:cubicBezTo>
                    <a:pt x="20" y="14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7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0" y="25"/>
                    <a:pt x="22" y="27"/>
                    <a:pt x="24" y="27"/>
                  </a:cubicBezTo>
                  <a:cubicBezTo>
                    <a:pt x="26" y="27"/>
                    <a:pt x="27" y="25"/>
                    <a:pt x="27" y="23"/>
                  </a:cubicBezTo>
                  <a:cubicBezTo>
                    <a:pt x="27" y="20"/>
                    <a:pt x="27" y="16"/>
                    <a:pt x="27" y="12"/>
                  </a:cubicBezTo>
                  <a:cubicBezTo>
                    <a:pt x="26" y="8"/>
                    <a:pt x="24" y="5"/>
                    <a:pt x="21" y="3"/>
                  </a:cubicBezTo>
                  <a:cubicBezTo>
                    <a:pt x="18" y="1"/>
                    <a:pt x="14" y="0"/>
                    <a:pt x="10" y="1"/>
                  </a:cubicBezTo>
                  <a:cubicBezTo>
                    <a:pt x="7" y="2"/>
                    <a:pt x="4" y="5"/>
                    <a:pt x="2" y="8"/>
                  </a:cubicBezTo>
                  <a:cubicBezTo>
                    <a:pt x="0" y="13"/>
                    <a:pt x="0" y="17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5" y="26"/>
                    <a:pt x="7" y="24"/>
                    <a:pt x="7" y="2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8" name="Freeform 144"/>
            <p:cNvSpPr>
              <a:spLocks/>
            </p:cNvSpPr>
            <p:nvPr/>
          </p:nvSpPr>
          <p:spPr bwMode="auto">
            <a:xfrm>
              <a:off x="8966200" y="6175375"/>
              <a:ext cx="171450" cy="157163"/>
            </a:xfrm>
            <a:custGeom>
              <a:avLst/>
              <a:gdLst>
                <a:gd name="T0" fmla="*/ 7 w 46"/>
                <a:gd name="T1" fmla="*/ 38 h 42"/>
                <a:gd name="T2" fmla="*/ 22 w 46"/>
                <a:gd name="T3" fmla="*/ 8 h 42"/>
                <a:gd name="T4" fmla="*/ 30 w 46"/>
                <a:gd name="T5" fmla="*/ 10 h 42"/>
                <a:gd name="T6" fmla="*/ 34 w 46"/>
                <a:gd name="T7" fmla="*/ 16 h 42"/>
                <a:gd name="T8" fmla="*/ 39 w 46"/>
                <a:gd name="T9" fmla="*/ 36 h 42"/>
                <a:gd name="T10" fmla="*/ 46 w 46"/>
                <a:gd name="T11" fmla="*/ 36 h 42"/>
                <a:gd name="T12" fmla="*/ 42 w 46"/>
                <a:gd name="T13" fmla="*/ 17 h 42"/>
                <a:gd name="T14" fmla="*/ 32 w 46"/>
                <a:gd name="T15" fmla="*/ 3 h 42"/>
                <a:gd name="T16" fmla="*/ 15 w 46"/>
                <a:gd name="T17" fmla="*/ 3 h 42"/>
                <a:gd name="T18" fmla="*/ 3 w 46"/>
                <a:gd name="T19" fmla="*/ 16 h 42"/>
                <a:gd name="T20" fmla="*/ 0 w 46"/>
                <a:gd name="T21" fmla="*/ 38 h 42"/>
                <a:gd name="T22" fmla="*/ 4 w 46"/>
                <a:gd name="T23" fmla="*/ 42 h 42"/>
                <a:gd name="T24" fmla="*/ 7 w 46"/>
                <a:gd name="T2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42">
                  <a:moveTo>
                    <a:pt x="7" y="38"/>
                  </a:moveTo>
                  <a:cubicBezTo>
                    <a:pt x="6" y="27"/>
                    <a:pt x="8" y="10"/>
                    <a:pt x="22" y="8"/>
                  </a:cubicBezTo>
                  <a:cubicBezTo>
                    <a:pt x="25" y="8"/>
                    <a:pt x="28" y="8"/>
                    <a:pt x="30" y="10"/>
                  </a:cubicBezTo>
                  <a:cubicBezTo>
                    <a:pt x="32" y="11"/>
                    <a:pt x="33" y="13"/>
                    <a:pt x="34" y="16"/>
                  </a:cubicBezTo>
                  <a:cubicBezTo>
                    <a:pt x="37" y="22"/>
                    <a:pt x="39" y="29"/>
                    <a:pt x="39" y="36"/>
                  </a:cubicBezTo>
                  <a:cubicBezTo>
                    <a:pt x="39" y="41"/>
                    <a:pt x="46" y="41"/>
                    <a:pt x="46" y="36"/>
                  </a:cubicBezTo>
                  <a:cubicBezTo>
                    <a:pt x="46" y="30"/>
                    <a:pt x="44" y="23"/>
                    <a:pt x="42" y="17"/>
                  </a:cubicBezTo>
                  <a:cubicBezTo>
                    <a:pt x="40" y="11"/>
                    <a:pt x="37" y="6"/>
                    <a:pt x="32" y="3"/>
                  </a:cubicBezTo>
                  <a:cubicBezTo>
                    <a:pt x="26" y="0"/>
                    <a:pt x="20" y="1"/>
                    <a:pt x="15" y="3"/>
                  </a:cubicBezTo>
                  <a:cubicBezTo>
                    <a:pt x="9" y="6"/>
                    <a:pt x="5" y="11"/>
                    <a:pt x="3" y="16"/>
                  </a:cubicBezTo>
                  <a:cubicBezTo>
                    <a:pt x="0" y="23"/>
                    <a:pt x="0" y="31"/>
                    <a:pt x="0" y="38"/>
                  </a:cubicBezTo>
                  <a:cubicBezTo>
                    <a:pt x="1" y="40"/>
                    <a:pt x="2" y="42"/>
                    <a:pt x="4" y="42"/>
                  </a:cubicBezTo>
                  <a:cubicBezTo>
                    <a:pt x="6" y="42"/>
                    <a:pt x="7" y="40"/>
                    <a:pt x="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9" name="Freeform 145"/>
            <p:cNvSpPr>
              <a:spLocks/>
            </p:cNvSpPr>
            <p:nvPr/>
          </p:nvSpPr>
          <p:spPr bwMode="auto">
            <a:xfrm>
              <a:off x="8958263" y="6296025"/>
              <a:ext cx="195262" cy="36513"/>
            </a:xfrm>
            <a:custGeom>
              <a:avLst/>
              <a:gdLst>
                <a:gd name="T0" fmla="*/ 4 w 52"/>
                <a:gd name="T1" fmla="*/ 9 h 10"/>
                <a:gd name="T2" fmla="*/ 27 w 52"/>
                <a:gd name="T3" fmla="*/ 10 h 10"/>
                <a:gd name="T4" fmla="*/ 48 w 52"/>
                <a:gd name="T5" fmla="*/ 8 h 10"/>
                <a:gd name="T6" fmla="*/ 47 w 52"/>
                <a:gd name="T7" fmla="*/ 1 h 10"/>
                <a:gd name="T8" fmla="*/ 26 w 52"/>
                <a:gd name="T9" fmla="*/ 4 h 10"/>
                <a:gd name="T10" fmla="*/ 4 w 52"/>
                <a:gd name="T11" fmla="*/ 2 h 10"/>
                <a:gd name="T12" fmla="*/ 0 w 52"/>
                <a:gd name="T13" fmla="*/ 6 h 10"/>
                <a:gd name="T14" fmla="*/ 4 w 52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0">
                  <a:moveTo>
                    <a:pt x="4" y="9"/>
                  </a:moveTo>
                  <a:cubicBezTo>
                    <a:pt x="12" y="10"/>
                    <a:pt x="19" y="10"/>
                    <a:pt x="27" y="10"/>
                  </a:cubicBezTo>
                  <a:cubicBezTo>
                    <a:pt x="34" y="10"/>
                    <a:pt x="42" y="10"/>
                    <a:pt x="48" y="8"/>
                  </a:cubicBezTo>
                  <a:cubicBezTo>
                    <a:pt x="52" y="6"/>
                    <a:pt x="51" y="0"/>
                    <a:pt x="47" y="1"/>
                  </a:cubicBezTo>
                  <a:cubicBezTo>
                    <a:pt x="40" y="3"/>
                    <a:pt x="33" y="3"/>
                    <a:pt x="26" y="4"/>
                  </a:cubicBezTo>
                  <a:cubicBezTo>
                    <a:pt x="19" y="4"/>
                    <a:pt x="11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9"/>
                    <a:pt x="4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0" name="Freeform 146"/>
            <p:cNvSpPr>
              <a:spLocks/>
            </p:cNvSpPr>
            <p:nvPr/>
          </p:nvSpPr>
          <p:spPr bwMode="auto">
            <a:xfrm>
              <a:off x="8969375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1" name="Freeform 147"/>
            <p:cNvSpPr>
              <a:spLocks/>
            </p:cNvSpPr>
            <p:nvPr/>
          </p:nvSpPr>
          <p:spPr bwMode="auto">
            <a:xfrm>
              <a:off x="9013825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2" name="Freeform 148"/>
            <p:cNvSpPr>
              <a:spLocks/>
            </p:cNvSpPr>
            <p:nvPr/>
          </p:nvSpPr>
          <p:spPr bwMode="auto">
            <a:xfrm>
              <a:off x="9066213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3" name="Freeform 149"/>
            <p:cNvSpPr>
              <a:spLocks/>
            </p:cNvSpPr>
            <p:nvPr/>
          </p:nvSpPr>
          <p:spPr bwMode="auto">
            <a:xfrm>
              <a:off x="9112250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5" name="组合 47244"/>
          <p:cNvGrpSpPr/>
          <p:nvPr/>
        </p:nvGrpSpPr>
        <p:grpSpPr>
          <a:xfrm>
            <a:off x="1536683" y="195529"/>
            <a:ext cx="408681" cy="1618572"/>
            <a:chOff x="2184400" y="203200"/>
            <a:chExt cx="803275" cy="3181351"/>
          </a:xfrm>
        </p:grpSpPr>
        <p:sp>
          <p:nvSpPr>
            <p:cNvPr id="47194" name="Freeform 150"/>
            <p:cNvSpPr>
              <a:spLocks noEditPoints="1"/>
            </p:cNvSpPr>
            <p:nvPr/>
          </p:nvSpPr>
          <p:spPr bwMode="auto">
            <a:xfrm>
              <a:off x="2184400" y="792163"/>
              <a:ext cx="803275" cy="1355725"/>
            </a:xfrm>
            <a:custGeom>
              <a:avLst/>
              <a:gdLst>
                <a:gd name="T0" fmla="*/ 121 w 214"/>
                <a:gd name="T1" fmla="*/ 361 h 361"/>
                <a:gd name="T2" fmla="*/ 94 w 214"/>
                <a:gd name="T3" fmla="*/ 361 h 361"/>
                <a:gd name="T4" fmla="*/ 0 w 214"/>
                <a:gd name="T5" fmla="*/ 268 h 361"/>
                <a:gd name="T6" fmla="*/ 0 w 214"/>
                <a:gd name="T7" fmla="*/ 94 h 361"/>
                <a:gd name="T8" fmla="*/ 94 w 214"/>
                <a:gd name="T9" fmla="*/ 0 h 361"/>
                <a:gd name="T10" fmla="*/ 121 w 214"/>
                <a:gd name="T11" fmla="*/ 0 h 361"/>
                <a:gd name="T12" fmla="*/ 214 w 214"/>
                <a:gd name="T13" fmla="*/ 94 h 361"/>
                <a:gd name="T14" fmla="*/ 214 w 214"/>
                <a:gd name="T15" fmla="*/ 268 h 361"/>
                <a:gd name="T16" fmla="*/ 121 w 214"/>
                <a:gd name="T17" fmla="*/ 361 h 361"/>
                <a:gd name="T18" fmla="*/ 94 w 214"/>
                <a:gd name="T19" fmla="*/ 8 h 361"/>
                <a:gd name="T20" fmla="*/ 8 w 214"/>
                <a:gd name="T21" fmla="*/ 94 h 361"/>
                <a:gd name="T22" fmla="*/ 8 w 214"/>
                <a:gd name="T23" fmla="*/ 268 h 361"/>
                <a:gd name="T24" fmla="*/ 94 w 214"/>
                <a:gd name="T25" fmla="*/ 354 h 361"/>
                <a:gd name="T26" fmla="*/ 121 w 214"/>
                <a:gd name="T27" fmla="*/ 354 h 361"/>
                <a:gd name="T28" fmla="*/ 207 w 214"/>
                <a:gd name="T29" fmla="*/ 268 h 361"/>
                <a:gd name="T30" fmla="*/ 207 w 214"/>
                <a:gd name="T31" fmla="*/ 94 h 361"/>
                <a:gd name="T32" fmla="*/ 121 w 214"/>
                <a:gd name="T33" fmla="*/ 8 h 361"/>
                <a:gd name="T34" fmla="*/ 94 w 214"/>
                <a:gd name="T35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4" h="361">
                  <a:moveTo>
                    <a:pt x="121" y="361"/>
                  </a:moveTo>
                  <a:cubicBezTo>
                    <a:pt x="94" y="361"/>
                    <a:pt x="94" y="361"/>
                    <a:pt x="94" y="361"/>
                  </a:cubicBezTo>
                  <a:cubicBezTo>
                    <a:pt x="42" y="361"/>
                    <a:pt x="0" y="319"/>
                    <a:pt x="0" y="26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2" y="0"/>
                    <a:pt x="214" y="42"/>
                    <a:pt x="214" y="94"/>
                  </a:cubicBezTo>
                  <a:cubicBezTo>
                    <a:pt x="214" y="268"/>
                    <a:pt x="214" y="268"/>
                    <a:pt x="214" y="268"/>
                  </a:cubicBezTo>
                  <a:cubicBezTo>
                    <a:pt x="214" y="319"/>
                    <a:pt x="172" y="361"/>
                    <a:pt x="121" y="361"/>
                  </a:cubicBezTo>
                  <a:close/>
                  <a:moveTo>
                    <a:pt x="94" y="8"/>
                  </a:moveTo>
                  <a:cubicBezTo>
                    <a:pt x="47" y="8"/>
                    <a:pt x="8" y="46"/>
                    <a:pt x="8" y="94"/>
                  </a:cubicBezTo>
                  <a:cubicBezTo>
                    <a:pt x="8" y="268"/>
                    <a:pt x="8" y="268"/>
                    <a:pt x="8" y="268"/>
                  </a:cubicBezTo>
                  <a:cubicBezTo>
                    <a:pt x="8" y="315"/>
                    <a:pt x="47" y="354"/>
                    <a:pt x="94" y="354"/>
                  </a:cubicBezTo>
                  <a:cubicBezTo>
                    <a:pt x="121" y="354"/>
                    <a:pt x="121" y="354"/>
                    <a:pt x="121" y="354"/>
                  </a:cubicBezTo>
                  <a:cubicBezTo>
                    <a:pt x="168" y="354"/>
                    <a:pt x="207" y="315"/>
                    <a:pt x="207" y="268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46"/>
                    <a:pt x="168" y="8"/>
                    <a:pt x="121" y="8"/>
                  </a:cubicBezTo>
                  <a:lnTo>
                    <a:pt x="94" y="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5" name="Freeform 151"/>
            <p:cNvSpPr>
              <a:spLocks noEditPoints="1"/>
            </p:cNvSpPr>
            <p:nvPr/>
          </p:nvSpPr>
          <p:spPr bwMode="auto">
            <a:xfrm>
              <a:off x="2308225" y="792163"/>
              <a:ext cx="574675" cy="1363663"/>
            </a:xfrm>
            <a:custGeom>
              <a:avLst/>
              <a:gdLst>
                <a:gd name="T0" fmla="*/ 76 w 153"/>
                <a:gd name="T1" fmla="*/ 363 h 363"/>
                <a:gd name="T2" fmla="*/ 0 w 153"/>
                <a:gd name="T3" fmla="*/ 287 h 363"/>
                <a:gd name="T4" fmla="*/ 0 w 153"/>
                <a:gd name="T5" fmla="*/ 76 h 363"/>
                <a:gd name="T6" fmla="*/ 76 w 153"/>
                <a:gd name="T7" fmla="*/ 0 h 363"/>
                <a:gd name="T8" fmla="*/ 153 w 153"/>
                <a:gd name="T9" fmla="*/ 76 h 363"/>
                <a:gd name="T10" fmla="*/ 153 w 153"/>
                <a:gd name="T11" fmla="*/ 287 h 363"/>
                <a:gd name="T12" fmla="*/ 76 w 153"/>
                <a:gd name="T13" fmla="*/ 363 h 363"/>
                <a:gd name="T14" fmla="*/ 76 w 153"/>
                <a:gd name="T15" fmla="*/ 8 h 363"/>
                <a:gd name="T16" fmla="*/ 7 w 153"/>
                <a:gd name="T17" fmla="*/ 76 h 363"/>
                <a:gd name="T18" fmla="*/ 7 w 153"/>
                <a:gd name="T19" fmla="*/ 287 h 363"/>
                <a:gd name="T20" fmla="*/ 76 w 153"/>
                <a:gd name="T21" fmla="*/ 356 h 363"/>
                <a:gd name="T22" fmla="*/ 145 w 153"/>
                <a:gd name="T23" fmla="*/ 287 h 363"/>
                <a:gd name="T24" fmla="*/ 145 w 153"/>
                <a:gd name="T25" fmla="*/ 76 h 363"/>
                <a:gd name="T26" fmla="*/ 76 w 153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363">
                  <a:moveTo>
                    <a:pt x="76" y="363"/>
                  </a:moveTo>
                  <a:cubicBezTo>
                    <a:pt x="34" y="363"/>
                    <a:pt x="0" y="329"/>
                    <a:pt x="0" y="28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18" y="0"/>
                    <a:pt x="153" y="34"/>
                    <a:pt x="153" y="76"/>
                  </a:cubicBezTo>
                  <a:cubicBezTo>
                    <a:pt x="153" y="287"/>
                    <a:pt x="153" y="287"/>
                    <a:pt x="153" y="287"/>
                  </a:cubicBezTo>
                  <a:cubicBezTo>
                    <a:pt x="153" y="329"/>
                    <a:pt x="118" y="363"/>
                    <a:pt x="76" y="363"/>
                  </a:cubicBezTo>
                  <a:close/>
                  <a:moveTo>
                    <a:pt x="76" y="8"/>
                  </a:moveTo>
                  <a:cubicBezTo>
                    <a:pt x="38" y="8"/>
                    <a:pt x="7" y="38"/>
                    <a:pt x="7" y="76"/>
                  </a:cubicBezTo>
                  <a:cubicBezTo>
                    <a:pt x="7" y="287"/>
                    <a:pt x="7" y="287"/>
                    <a:pt x="7" y="287"/>
                  </a:cubicBezTo>
                  <a:cubicBezTo>
                    <a:pt x="7" y="325"/>
                    <a:pt x="38" y="356"/>
                    <a:pt x="76" y="356"/>
                  </a:cubicBezTo>
                  <a:cubicBezTo>
                    <a:pt x="114" y="356"/>
                    <a:pt x="145" y="325"/>
                    <a:pt x="145" y="287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45" y="38"/>
                    <a:pt x="114" y="8"/>
                    <a:pt x="76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6" name="Freeform 152"/>
            <p:cNvSpPr>
              <a:spLocks noEditPoints="1"/>
            </p:cNvSpPr>
            <p:nvPr/>
          </p:nvSpPr>
          <p:spPr bwMode="auto">
            <a:xfrm>
              <a:off x="2481263" y="792163"/>
              <a:ext cx="228600" cy="1363663"/>
            </a:xfrm>
            <a:custGeom>
              <a:avLst/>
              <a:gdLst>
                <a:gd name="T0" fmla="*/ 30 w 61"/>
                <a:gd name="T1" fmla="*/ 363 h 363"/>
                <a:gd name="T2" fmla="*/ 0 w 61"/>
                <a:gd name="T3" fmla="*/ 333 h 363"/>
                <a:gd name="T4" fmla="*/ 0 w 61"/>
                <a:gd name="T5" fmla="*/ 31 h 363"/>
                <a:gd name="T6" fmla="*/ 30 w 61"/>
                <a:gd name="T7" fmla="*/ 0 h 363"/>
                <a:gd name="T8" fmla="*/ 61 w 61"/>
                <a:gd name="T9" fmla="*/ 31 h 363"/>
                <a:gd name="T10" fmla="*/ 61 w 61"/>
                <a:gd name="T11" fmla="*/ 333 h 363"/>
                <a:gd name="T12" fmla="*/ 30 w 61"/>
                <a:gd name="T13" fmla="*/ 363 h 363"/>
                <a:gd name="T14" fmla="*/ 30 w 61"/>
                <a:gd name="T15" fmla="*/ 8 h 363"/>
                <a:gd name="T16" fmla="*/ 7 w 61"/>
                <a:gd name="T17" fmla="*/ 31 h 363"/>
                <a:gd name="T18" fmla="*/ 7 w 61"/>
                <a:gd name="T19" fmla="*/ 333 h 363"/>
                <a:gd name="T20" fmla="*/ 30 w 61"/>
                <a:gd name="T21" fmla="*/ 356 h 363"/>
                <a:gd name="T22" fmla="*/ 53 w 61"/>
                <a:gd name="T23" fmla="*/ 333 h 363"/>
                <a:gd name="T24" fmla="*/ 53 w 61"/>
                <a:gd name="T25" fmla="*/ 31 h 363"/>
                <a:gd name="T26" fmla="*/ 30 w 61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363">
                  <a:moveTo>
                    <a:pt x="30" y="363"/>
                  </a:moveTo>
                  <a:cubicBezTo>
                    <a:pt x="14" y="363"/>
                    <a:pt x="0" y="349"/>
                    <a:pt x="0" y="3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333"/>
                    <a:pt x="61" y="333"/>
                    <a:pt x="61" y="333"/>
                  </a:cubicBezTo>
                  <a:cubicBezTo>
                    <a:pt x="61" y="349"/>
                    <a:pt x="47" y="363"/>
                    <a:pt x="30" y="363"/>
                  </a:cubicBezTo>
                  <a:close/>
                  <a:moveTo>
                    <a:pt x="30" y="8"/>
                  </a:moveTo>
                  <a:cubicBezTo>
                    <a:pt x="18" y="8"/>
                    <a:pt x="7" y="18"/>
                    <a:pt x="7" y="31"/>
                  </a:cubicBezTo>
                  <a:cubicBezTo>
                    <a:pt x="7" y="333"/>
                    <a:pt x="7" y="333"/>
                    <a:pt x="7" y="333"/>
                  </a:cubicBezTo>
                  <a:cubicBezTo>
                    <a:pt x="7" y="345"/>
                    <a:pt x="18" y="356"/>
                    <a:pt x="30" y="356"/>
                  </a:cubicBezTo>
                  <a:cubicBezTo>
                    <a:pt x="43" y="356"/>
                    <a:pt x="53" y="345"/>
                    <a:pt x="53" y="333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7" name="Freeform 153"/>
            <p:cNvSpPr>
              <a:spLocks/>
            </p:cNvSpPr>
            <p:nvPr/>
          </p:nvSpPr>
          <p:spPr bwMode="auto">
            <a:xfrm>
              <a:off x="2473325" y="698500"/>
              <a:ext cx="285750" cy="142875"/>
            </a:xfrm>
            <a:custGeom>
              <a:avLst/>
              <a:gdLst>
                <a:gd name="T0" fmla="*/ 8 w 76"/>
                <a:gd name="T1" fmla="*/ 30 h 38"/>
                <a:gd name="T2" fmla="*/ 8 w 76"/>
                <a:gd name="T3" fmla="*/ 17 h 38"/>
                <a:gd name="T4" fmla="*/ 8 w 76"/>
                <a:gd name="T5" fmla="*/ 9 h 38"/>
                <a:gd name="T6" fmla="*/ 8 w 76"/>
                <a:gd name="T7" fmla="*/ 9 h 38"/>
                <a:gd name="T8" fmla="*/ 9 w 76"/>
                <a:gd name="T9" fmla="*/ 9 h 38"/>
                <a:gd name="T10" fmla="*/ 12 w 76"/>
                <a:gd name="T11" fmla="*/ 9 h 38"/>
                <a:gd name="T12" fmla="*/ 39 w 76"/>
                <a:gd name="T13" fmla="*/ 8 h 38"/>
                <a:gd name="T14" fmla="*/ 65 w 76"/>
                <a:gd name="T15" fmla="*/ 9 h 38"/>
                <a:gd name="T16" fmla="*/ 68 w 76"/>
                <a:gd name="T17" fmla="*/ 9 h 38"/>
                <a:gd name="T18" fmla="*/ 68 w 76"/>
                <a:gd name="T19" fmla="*/ 11 h 38"/>
                <a:gd name="T20" fmla="*/ 69 w 76"/>
                <a:gd name="T21" fmla="*/ 18 h 38"/>
                <a:gd name="T22" fmla="*/ 67 w 76"/>
                <a:gd name="T23" fmla="*/ 32 h 38"/>
                <a:gd name="T24" fmla="*/ 74 w 76"/>
                <a:gd name="T25" fmla="*/ 34 h 38"/>
                <a:gd name="T26" fmla="*/ 76 w 76"/>
                <a:gd name="T27" fmla="*/ 17 h 38"/>
                <a:gd name="T28" fmla="*/ 73 w 76"/>
                <a:gd name="T29" fmla="*/ 3 h 38"/>
                <a:gd name="T30" fmla="*/ 66 w 76"/>
                <a:gd name="T31" fmla="*/ 2 h 38"/>
                <a:gd name="T32" fmla="*/ 57 w 76"/>
                <a:gd name="T33" fmla="*/ 1 h 38"/>
                <a:gd name="T34" fmla="*/ 40 w 76"/>
                <a:gd name="T35" fmla="*/ 0 h 38"/>
                <a:gd name="T36" fmla="*/ 6 w 76"/>
                <a:gd name="T37" fmla="*/ 2 h 38"/>
                <a:gd name="T38" fmla="*/ 0 w 76"/>
                <a:gd name="T39" fmla="*/ 11 h 38"/>
                <a:gd name="T40" fmla="*/ 0 w 76"/>
                <a:gd name="T41" fmla="*/ 30 h 38"/>
                <a:gd name="T42" fmla="*/ 8 w 76"/>
                <a:gd name="T43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8" y="30"/>
                  </a:moveTo>
                  <a:cubicBezTo>
                    <a:pt x="8" y="25"/>
                    <a:pt x="8" y="21"/>
                    <a:pt x="8" y="17"/>
                  </a:cubicBezTo>
                  <a:cubicBezTo>
                    <a:pt x="8" y="14"/>
                    <a:pt x="8" y="11"/>
                    <a:pt x="8" y="9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21" y="8"/>
                    <a:pt x="30" y="8"/>
                    <a:pt x="39" y="8"/>
                  </a:cubicBezTo>
                  <a:cubicBezTo>
                    <a:pt x="48" y="8"/>
                    <a:pt x="56" y="8"/>
                    <a:pt x="65" y="9"/>
                  </a:cubicBezTo>
                  <a:cubicBezTo>
                    <a:pt x="65" y="9"/>
                    <a:pt x="69" y="10"/>
                    <a:pt x="68" y="9"/>
                  </a:cubicBezTo>
                  <a:cubicBezTo>
                    <a:pt x="68" y="9"/>
                    <a:pt x="68" y="11"/>
                    <a:pt x="68" y="11"/>
                  </a:cubicBezTo>
                  <a:cubicBezTo>
                    <a:pt x="69" y="13"/>
                    <a:pt x="69" y="16"/>
                    <a:pt x="69" y="18"/>
                  </a:cubicBezTo>
                  <a:cubicBezTo>
                    <a:pt x="69" y="23"/>
                    <a:pt x="68" y="27"/>
                    <a:pt x="67" y="32"/>
                  </a:cubicBezTo>
                  <a:cubicBezTo>
                    <a:pt x="66" y="36"/>
                    <a:pt x="73" y="38"/>
                    <a:pt x="74" y="34"/>
                  </a:cubicBezTo>
                  <a:cubicBezTo>
                    <a:pt x="76" y="28"/>
                    <a:pt x="76" y="23"/>
                    <a:pt x="76" y="17"/>
                  </a:cubicBezTo>
                  <a:cubicBezTo>
                    <a:pt x="76" y="13"/>
                    <a:pt x="76" y="6"/>
                    <a:pt x="73" y="3"/>
                  </a:cubicBezTo>
                  <a:cubicBezTo>
                    <a:pt x="71" y="2"/>
                    <a:pt x="68" y="2"/>
                    <a:pt x="66" y="2"/>
                  </a:cubicBezTo>
                  <a:cubicBezTo>
                    <a:pt x="63" y="2"/>
                    <a:pt x="60" y="1"/>
                    <a:pt x="57" y="1"/>
                  </a:cubicBezTo>
                  <a:cubicBezTo>
                    <a:pt x="52" y="1"/>
                    <a:pt x="46" y="0"/>
                    <a:pt x="40" y="0"/>
                  </a:cubicBezTo>
                  <a:cubicBezTo>
                    <a:pt x="29" y="0"/>
                    <a:pt x="17" y="1"/>
                    <a:pt x="6" y="2"/>
                  </a:cubicBezTo>
                  <a:cubicBezTo>
                    <a:pt x="1" y="3"/>
                    <a:pt x="0" y="6"/>
                    <a:pt x="0" y="11"/>
                  </a:cubicBezTo>
                  <a:cubicBezTo>
                    <a:pt x="0" y="17"/>
                    <a:pt x="0" y="24"/>
                    <a:pt x="0" y="30"/>
                  </a:cubicBezTo>
                  <a:cubicBezTo>
                    <a:pt x="0" y="35"/>
                    <a:pt x="8" y="35"/>
                    <a:pt x="8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8" name="Freeform 154"/>
            <p:cNvSpPr>
              <a:spLocks/>
            </p:cNvSpPr>
            <p:nvPr/>
          </p:nvSpPr>
          <p:spPr bwMode="auto">
            <a:xfrm>
              <a:off x="2555875" y="619125"/>
              <a:ext cx="109537" cy="101600"/>
            </a:xfrm>
            <a:custGeom>
              <a:avLst/>
              <a:gdLst>
                <a:gd name="T0" fmla="*/ 8 w 29"/>
                <a:gd name="T1" fmla="*/ 21 h 27"/>
                <a:gd name="T2" fmla="*/ 8 w 29"/>
                <a:gd name="T3" fmla="*/ 20 h 27"/>
                <a:gd name="T4" fmla="*/ 8 w 29"/>
                <a:gd name="T5" fmla="*/ 21 h 27"/>
                <a:gd name="T6" fmla="*/ 8 w 29"/>
                <a:gd name="T7" fmla="*/ 20 h 27"/>
                <a:gd name="T8" fmla="*/ 8 w 29"/>
                <a:gd name="T9" fmla="*/ 18 h 27"/>
                <a:gd name="T10" fmla="*/ 8 w 29"/>
                <a:gd name="T11" fmla="*/ 16 h 27"/>
                <a:gd name="T12" fmla="*/ 8 w 29"/>
                <a:gd name="T13" fmla="*/ 15 h 27"/>
                <a:gd name="T14" fmla="*/ 8 w 29"/>
                <a:gd name="T15" fmla="*/ 14 h 27"/>
                <a:gd name="T16" fmla="*/ 9 w 29"/>
                <a:gd name="T17" fmla="*/ 13 h 27"/>
                <a:gd name="T18" fmla="*/ 9 w 29"/>
                <a:gd name="T19" fmla="*/ 13 h 27"/>
                <a:gd name="T20" fmla="*/ 9 w 29"/>
                <a:gd name="T21" fmla="*/ 13 h 27"/>
                <a:gd name="T22" fmla="*/ 10 w 29"/>
                <a:gd name="T23" fmla="*/ 11 h 27"/>
                <a:gd name="T24" fmla="*/ 10 w 29"/>
                <a:gd name="T25" fmla="*/ 11 h 27"/>
                <a:gd name="T26" fmla="*/ 11 w 29"/>
                <a:gd name="T27" fmla="*/ 10 h 27"/>
                <a:gd name="T28" fmla="*/ 11 w 29"/>
                <a:gd name="T29" fmla="*/ 9 h 27"/>
                <a:gd name="T30" fmla="*/ 11 w 29"/>
                <a:gd name="T31" fmla="*/ 9 h 27"/>
                <a:gd name="T32" fmla="*/ 12 w 29"/>
                <a:gd name="T33" fmla="*/ 9 h 27"/>
                <a:gd name="T34" fmla="*/ 13 w 29"/>
                <a:gd name="T35" fmla="*/ 9 h 27"/>
                <a:gd name="T36" fmla="*/ 13 w 29"/>
                <a:gd name="T37" fmla="*/ 9 h 27"/>
                <a:gd name="T38" fmla="*/ 15 w 29"/>
                <a:gd name="T39" fmla="*/ 8 h 27"/>
                <a:gd name="T40" fmla="*/ 14 w 29"/>
                <a:gd name="T41" fmla="*/ 8 h 27"/>
                <a:gd name="T42" fmla="*/ 15 w 29"/>
                <a:gd name="T43" fmla="*/ 8 h 27"/>
                <a:gd name="T44" fmla="*/ 16 w 29"/>
                <a:gd name="T45" fmla="*/ 8 h 27"/>
                <a:gd name="T46" fmla="*/ 16 w 29"/>
                <a:gd name="T47" fmla="*/ 8 h 27"/>
                <a:gd name="T48" fmla="*/ 16 w 29"/>
                <a:gd name="T49" fmla="*/ 8 h 27"/>
                <a:gd name="T50" fmla="*/ 17 w 29"/>
                <a:gd name="T51" fmla="*/ 8 h 27"/>
                <a:gd name="T52" fmla="*/ 18 w 29"/>
                <a:gd name="T53" fmla="*/ 8 h 27"/>
                <a:gd name="T54" fmla="*/ 18 w 29"/>
                <a:gd name="T55" fmla="*/ 8 h 27"/>
                <a:gd name="T56" fmla="*/ 18 w 29"/>
                <a:gd name="T57" fmla="*/ 9 h 27"/>
                <a:gd name="T58" fmla="*/ 19 w 29"/>
                <a:gd name="T59" fmla="*/ 9 h 27"/>
                <a:gd name="T60" fmla="*/ 18 w 29"/>
                <a:gd name="T61" fmla="*/ 9 h 27"/>
                <a:gd name="T62" fmla="*/ 19 w 29"/>
                <a:gd name="T63" fmla="*/ 9 h 27"/>
                <a:gd name="T64" fmla="*/ 19 w 29"/>
                <a:gd name="T65" fmla="*/ 10 h 27"/>
                <a:gd name="T66" fmla="*/ 19 w 29"/>
                <a:gd name="T67" fmla="*/ 10 h 27"/>
                <a:gd name="T68" fmla="*/ 20 w 29"/>
                <a:gd name="T69" fmla="*/ 10 h 27"/>
                <a:gd name="T70" fmla="*/ 20 w 29"/>
                <a:gd name="T71" fmla="*/ 11 h 27"/>
                <a:gd name="T72" fmla="*/ 20 w 29"/>
                <a:gd name="T73" fmla="*/ 12 h 27"/>
                <a:gd name="T74" fmla="*/ 22 w 29"/>
                <a:gd name="T75" fmla="*/ 23 h 27"/>
                <a:gd name="T76" fmla="*/ 26 w 29"/>
                <a:gd name="T77" fmla="*/ 27 h 27"/>
                <a:gd name="T78" fmla="*/ 29 w 29"/>
                <a:gd name="T79" fmla="*/ 23 h 27"/>
                <a:gd name="T80" fmla="*/ 28 w 29"/>
                <a:gd name="T81" fmla="*/ 10 h 27"/>
                <a:gd name="T82" fmla="*/ 20 w 29"/>
                <a:gd name="T83" fmla="*/ 1 h 27"/>
                <a:gd name="T84" fmla="*/ 9 w 29"/>
                <a:gd name="T85" fmla="*/ 2 h 27"/>
                <a:gd name="T86" fmla="*/ 2 w 29"/>
                <a:gd name="T87" fmla="*/ 11 h 27"/>
                <a:gd name="T88" fmla="*/ 1 w 29"/>
                <a:gd name="T89" fmla="*/ 23 h 27"/>
                <a:gd name="T90" fmla="*/ 6 w 29"/>
                <a:gd name="T91" fmla="*/ 26 h 27"/>
                <a:gd name="T92" fmla="*/ 8 w 29"/>
                <a:gd name="T9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" h="27">
                  <a:moveTo>
                    <a:pt x="8" y="21"/>
                  </a:move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7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1"/>
                    <a:pt x="10" y="11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8"/>
                    <a:pt x="12" y="9"/>
                    <a:pt x="13" y="9"/>
                  </a:cubicBezTo>
                  <a:cubicBezTo>
                    <a:pt x="13" y="8"/>
                    <a:pt x="14" y="8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7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20" y="10"/>
                    <a:pt x="19" y="9"/>
                    <a:pt x="19" y="10"/>
                  </a:cubicBezTo>
                  <a:cubicBezTo>
                    <a:pt x="19" y="10"/>
                    <a:pt x="19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0"/>
                    <a:pt x="20" y="12"/>
                    <a:pt x="20" y="12"/>
                  </a:cubicBezTo>
                  <a:cubicBezTo>
                    <a:pt x="22" y="16"/>
                    <a:pt x="22" y="19"/>
                    <a:pt x="22" y="23"/>
                  </a:cubicBezTo>
                  <a:cubicBezTo>
                    <a:pt x="22" y="25"/>
                    <a:pt x="24" y="27"/>
                    <a:pt x="26" y="27"/>
                  </a:cubicBezTo>
                  <a:cubicBezTo>
                    <a:pt x="28" y="27"/>
                    <a:pt x="29" y="25"/>
                    <a:pt x="29" y="23"/>
                  </a:cubicBezTo>
                  <a:cubicBezTo>
                    <a:pt x="29" y="19"/>
                    <a:pt x="29" y="14"/>
                    <a:pt x="28" y="10"/>
                  </a:cubicBezTo>
                  <a:cubicBezTo>
                    <a:pt x="26" y="6"/>
                    <a:pt x="24" y="2"/>
                    <a:pt x="20" y="1"/>
                  </a:cubicBezTo>
                  <a:cubicBezTo>
                    <a:pt x="16" y="0"/>
                    <a:pt x="12" y="0"/>
                    <a:pt x="9" y="2"/>
                  </a:cubicBezTo>
                  <a:cubicBezTo>
                    <a:pt x="5" y="4"/>
                    <a:pt x="3" y="7"/>
                    <a:pt x="2" y="11"/>
                  </a:cubicBezTo>
                  <a:cubicBezTo>
                    <a:pt x="0" y="15"/>
                    <a:pt x="0" y="19"/>
                    <a:pt x="1" y="23"/>
                  </a:cubicBezTo>
                  <a:cubicBezTo>
                    <a:pt x="1" y="25"/>
                    <a:pt x="4" y="27"/>
                    <a:pt x="6" y="26"/>
                  </a:cubicBezTo>
                  <a:cubicBezTo>
                    <a:pt x="8" y="25"/>
                    <a:pt x="9" y="23"/>
                    <a:pt x="8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9" name="Freeform 155"/>
            <p:cNvSpPr>
              <a:spLocks/>
            </p:cNvSpPr>
            <p:nvPr/>
          </p:nvSpPr>
          <p:spPr bwMode="auto">
            <a:xfrm>
              <a:off x="2473325" y="2100263"/>
              <a:ext cx="285750" cy="142875"/>
            </a:xfrm>
            <a:custGeom>
              <a:avLst/>
              <a:gdLst>
                <a:gd name="T0" fmla="*/ 0 w 76"/>
                <a:gd name="T1" fmla="*/ 8 h 38"/>
                <a:gd name="T2" fmla="*/ 0 w 76"/>
                <a:gd name="T3" fmla="*/ 26 h 38"/>
                <a:gd name="T4" fmla="*/ 6 w 76"/>
                <a:gd name="T5" fmla="*/ 36 h 38"/>
                <a:gd name="T6" fmla="*/ 40 w 76"/>
                <a:gd name="T7" fmla="*/ 38 h 38"/>
                <a:gd name="T8" fmla="*/ 57 w 76"/>
                <a:gd name="T9" fmla="*/ 37 h 38"/>
                <a:gd name="T10" fmla="*/ 66 w 76"/>
                <a:gd name="T11" fmla="*/ 36 h 38"/>
                <a:gd name="T12" fmla="*/ 73 w 76"/>
                <a:gd name="T13" fmla="*/ 35 h 38"/>
                <a:gd name="T14" fmla="*/ 76 w 76"/>
                <a:gd name="T15" fmla="*/ 22 h 38"/>
                <a:gd name="T16" fmla="*/ 74 w 76"/>
                <a:gd name="T17" fmla="*/ 5 h 38"/>
                <a:gd name="T18" fmla="*/ 67 w 76"/>
                <a:gd name="T19" fmla="*/ 7 h 38"/>
                <a:gd name="T20" fmla="*/ 69 w 76"/>
                <a:gd name="T21" fmla="*/ 19 h 38"/>
                <a:gd name="T22" fmla="*/ 68 w 76"/>
                <a:gd name="T23" fmla="*/ 27 h 38"/>
                <a:gd name="T24" fmla="*/ 68 w 76"/>
                <a:gd name="T25" fmla="*/ 29 h 38"/>
                <a:gd name="T26" fmla="*/ 66 w 76"/>
                <a:gd name="T27" fmla="*/ 29 h 38"/>
                <a:gd name="T28" fmla="*/ 39 w 76"/>
                <a:gd name="T29" fmla="*/ 31 h 38"/>
                <a:gd name="T30" fmla="*/ 13 w 76"/>
                <a:gd name="T31" fmla="*/ 29 h 38"/>
                <a:gd name="T32" fmla="*/ 9 w 76"/>
                <a:gd name="T33" fmla="*/ 29 h 38"/>
                <a:gd name="T34" fmla="*/ 8 w 76"/>
                <a:gd name="T35" fmla="*/ 30 h 38"/>
                <a:gd name="T36" fmla="*/ 8 w 76"/>
                <a:gd name="T37" fmla="*/ 26 h 38"/>
                <a:gd name="T38" fmla="*/ 8 w 76"/>
                <a:gd name="T39" fmla="*/ 22 h 38"/>
                <a:gd name="T40" fmla="*/ 8 w 76"/>
                <a:gd name="T41" fmla="*/ 8 h 38"/>
                <a:gd name="T42" fmla="*/ 0 w 76"/>
                <a:gd name="T4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0" y="8"/>
                  </a:moveTo>
                  <a:cubicBezTo>
                    <a:pt x="0" y="14"/>
                    <a:pt x="0" y="20"/>
                    <a:pt x="0" y="26"/>
                  </a:cubicBezTo>
                  <a:cubicBezTo>
                    <a:pt x="0" y="31"/>
                    <a:pt x="0" y="35"/>
                    <a:pt x="6" y="36"/>
                  </a:cubicBezTo>
                  <a:cubicBezTo>
                    <a:pt x="17" y="38"/>
                    <a:pt x="29" y="38"/>
                    <a:pt x="40" y="38"/>
                  </a:cubicBezTo>
                  <a:cubicBezTo>
                    <a:pt x="46" y="38"/>
                    <a:pt x="52" y="38"/>
                    <a:pt x="57" y="37"/>
                  </a:cubicBezTo>
                  <a:cubicBezTo>
                    <a:pt x="60" y="37"/>
                    <a:pt x="63" y="37"/>
                    <a:pt x="66" y="36"/>
                  </a:cubicBezTo>
                  <a:cubicBezTo>
                    <a:pt x="68" y="36"/>
                    <a:pt x="71" y="36"/>
                    <a:pt x="73" y="35"/>
                  </a:cubicBezTo>
                  <a:cubicBezTo>
                    <a:pt x="76" y="32"/>
                    <a:pt x="76" y="26"/>
                    <a:pt x="76" y="22"/>
                  </a:cubicBezTo>
                  <a:cubicBezTo>
                    <a:pt x="76" y="16"/>
                    <a:pt x="76" y="10"/>
                    <a:pt x="74" y="5"/>
                  </a:cubicBezTo>
                  <a:cubicBezTo>
                    <a:pt x="73" y="0"/>
                    <a:pt x="66" y="2"/>
                    <a:pt x="67" y="7"/>
                  </a:cubicBezTo>
                  <a:cubicBezTo>
                    <a:pt x="68" y="11"/>
                    <a:pt x="69" y="15"/>
                    <a:pt x="69" y="19"/>
                  </a:cubicBezTo>
                  <a:cubicBezTo>
                    <a:pt x="69" y="22"/>
                    <a:pt x="69" y="24"/>
                    <a:pt x="68" y="27"/>
                  </a:cubicBezTo>
                  <a:cubicBezTo>
                    <a:pt x="68" y="27"/>
                    <a:pt x="68" y="29"/>
                    <a:pt x="68" y="29"/>
                  </a:cubicBezTo>
                  <a:cubicBezTo>
                    <a:pt x="69" y="29"/>
                    <a:pt x="66" y="29"/>
                    <a:pt x="66" y="29"/>
                  </a:cubicBezTo>
                  <a:cubicBezTo>
                    <a:pt x="57" y="30"/>
                    <a:pt x="48" y="31"/>
                    <a:pt x="39" y="31"/>
                  </a:cubicBezTo>
                  <a:cubicBezTo>
                    <a:pt x="30" y="31"/>
                    <a:pt x="21" y="30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29"/>
                    <a:pt x="8" y="30"/>
                  </a:cubicBezTo>
                  <a:cubicBezTo>
                    <a:pt x="7" y="29"/>
                    <a:pt x="8" y="26"/>
                    <a:pt x="8" y="26"/>
                  </a:cubicBezTo>
                  <a:cubicBezTo>
                    <a:pt x="8" y="25"/>
                    <a:pt x="8" y="24"/>
                    <a:pt x="8" y="22"/>
                  </a:cubicBezTo>
                  <a:cubicBezTo>
                    <a:pt x="8" y="18"/>
                    <a:pt x="8" y="13"/>
                    <a:pt x="8" y="8"/>
                  </a:cubicBezTo>
                  <a:cubicBezTo>
                    <a:pt x="8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0" name="Freeform 156"/>
            <p:cNvSpPr>
              <a:spLocks/>
            </p:cNvSpPr>
            <p:nvPr/>
          </p:nvSpPr>
          <p:spPr bwMode="auto">
            <a:xfrm>
              <a:off x="2552700" y="2219325"/>
              <a:ext cx="112712" cy="101600"/>
            </a:xfrm>
            <a:custGeom>
              <a:avLst/>
              <a:gdLst>
                <a:gd name="T0" fmla="*/ 2 w 30"/>
                <a:gd name="T1" fmla="*/ 4 h 27"/>
                <a:gd name="T2" fmla="*/ 9 w 30"/>
                <a:gd name="T3" fmla="*/ 25 h 27"/>
                <a:gd name="T4" fmla="*/ 20 w 30"/>
                <a:gd name="T5" fmla="*/ 27 h 27"/>
                <a:gd name="T6" fmla="*/ 28 w 30"/>
                <a:gd name="T7" fmla="*/ 19 h 27"/>
                <a:gd name="T8" fmla="*/ 30 w 30"/>
                <a:gd name="T9" fmla="*/ 4 h 27"/>
                <a:gd name="T10" fmla="*/ 27 w 30"/>
                <a:gd name="T11" fmla="*/ 1 h 27"/>
                <a:gd name="T12" fmla="*/ 23 w 30"/>
                <a:gd name="T13" fmla="*/ 4 h 27"/>
                <a:gd name="T14" fmla="*/ 23 w 30"/>
                <a:gd name="T15" fmla="*/ 10 h 27"/>
                <a:gd name="T16" fmla="*/ 23 w 30"/>
                <a:gd name="T17" fmla="*/ 10 h 27"/>
                <a:gd name="T18" fmla="*/ 22 w 30"/>
                <a:gd name="T19" fmla="*/ 10 h 27"/>
                <a:gd name="T20" fmla="*/ 22 w 30"/>
                <a:gd name="T21" fmla="*/ 12 h 27"/>
                <a:gd name="T22" fmla="*/ 22 w 30"/>
                <a:gd name="T23" fmla="*/ 14 h 27"/>
                <a:gd name="T24" fmla="*/ 21 w 30"/>
                <a:gd name="T25" fmla="*/ 17 h 27"/>
                <a:gd name="T26" fmla="*/ 21 w 30"/>
                <a:gd name="T27" fmla="*/ 17 h 27"/>
                <a:gd name="T28" fmla="*/ 20 w 30"/>
                <a:gd name="T29" fmla="*/ 18 h 27"/>
                <a:gd name="T30" fmla="*/ 20 w 30"/>
                <a:gd name="T31" fmla="*/ 18 h 27"/>
                <a:gd name="T32" fmla="*/ 19 w 30"/>
                <a:gd name="T33" fmla="*/ 19 h 27"/>
                <a:gd name="T34" fmla="*/ 20 w 30"/>
                <a:gd name="T35" fmla="*/ 18 h 27"/>
                <a:gd name="T36" fmla="*/ 19 w 30"/>
                <a:gd name="T37" fmla="*/ 19 h 27"/>
                <a:gd name="T38" fmla="*/ 18 w 30"/>
                <a:gd name="T39" fmla="*/ 19 h 27"/>
                <a:gd name="T40" fmla="*/ 19 w 30"/>
                <a:gd name="T41" fmla="*/ 19 h 27"/>
                <a:gd name="T42" fmla="*/ 18 w 30"/>
                <a:gd name="T43" fmla="*/ 19 h 27"/>
                <a:gd name="T44" fmla="*/ 17 w 30"/>
                <a:gd name="T45" fmla="*/ 19 h 27"/>
                <a:gd name="T46" fmla="*/ 18 w 30"/>
                <a:gd name="T47" fmla="*/ 19 h 27"/>
                <a:gd name="T48" fmla="*/ 16 w 30"/>
                <a:gd name="T49" fmla="*/ 19 h 27"/>
                <a:gd name="T50" fmla="*/ 15 w 30"/>
                <a:gd name="T51" fmla="*/ 19 h 27"/>
                <a:gd name="T52" fmla="*/ 16 w 30"/>
                <a:gd name="T53" fmla="*/ 19 h 27"/>
                <a:gd name="T54" fmla="*/ 15 w 30"/>
                <a:gd name="T55" fmla="*/ 19 h 27"/>
                <a:gd name="T56" fmla="*/ 14 w 30"/>
                <a:gd name="T57" fmla="*/ 19 h 27"/>
                <a:gd name="T58" fmla="*/ 14 w 30"/>
                <a:gd name="T59" fmla="*/ 19 h 27"/>
                <a:gd name="T60" fmla="*/ 14 w 30"/>
                <a:gd name="T61" fmla="*/ 19 h 27"/>
                <a:gd name="T62" fmla="*/ 12 w 30"/>
                <a:gd name="T63" fmla="*/ 18 h 27"/>
                <a:gd name="T64" fmla="*/ 12 w 30"/>
                <a:gd name="T65" fmla="*/ 18 h 27"/>
                <a:gd name="T66" fmla="*/ 12 w 30"/>
                <a:gd name="T67" fmla="*/ 18 h 27"/>
                <a:gd name="T68" fmla="*/ 11 w 30"/>
                <a:gd name="T69" fmla="*/ 17 h 27"/>
                <a:gd name="T70" fmla="*/ 11 w 30"/>
                <a:gd name="T71" fmla="*/ 17 h 27"/>
                <a:gd name="T72" fmla="*/ 11 w 30"/>
                <a:gd name="T73" fmla="*/ 17 h 27"/>
                <a:gd name="T74" fmla="*/ 10 w 30"/>
                <a:gd name="T75" fmla="*/ 16 h 27"/>
                <a:gd name="T76" fmla="*/ 10 w 30"/>
                <a:gd name="T77" fmla="*/ 15 h 27"/>
                <a:gd name="T78" fmla="*/ 10 w 30"/>
                <a:gd name="T79" fmla="*/ 14 h 27"/>
                <a:gd name="T80" fmla="*/ 10 w 30"/>
                <a:gd name="T81" fmla="*/ 14 h 27"/>
                <a:gd name="T82" fmla="*/ 9 w 30"/>
                <a:gd name="T83" fmla="*/ 12 h 27"/>
                <a:gd name="T84" fmla="*/ 9 w 30"/>
                <a:gd name="T85" fmla="*/ 12 h 27"/>
                <a:gd name="T86" fmla="*/ 9 w 30"/>
                <a:gd name="T87" fmla="*/ 12 h 27"/>
                <a:gd name="T88" fmla="*/ 9 w 30"/>
                <a:gd name="T89" fmla="*/ 10 h 27"/>
                <a:gd name="T90" fmla="*/ 9 w 30"/>
                <a:gd name="T91" fmla="*/ 8 h 27"/>
                <a:gd name="T92" fmla="*/ 9 w 30"/>
                <a:gd name="T93" fmla="*/ 7 h 27"/>
                <a:gd name="T94" fmla="*/ 9 w 30"/>
                <a:gd name="T95" fmla="*/ 7 h 27"/>
                <a:gd name="T96" fmla="*/ 9 w 30"/>
                <a:gd name="T97" fmla="*/ 7 h 27"/>
                <a:gd name="T98" fmla="*/ 9 w 30"/>
                <a:gd name="T99" fmla="*/ 6 h 27"/>
                <a:gd name="T100" fmla="*/ 7 w 30"/>
                <a:gd name="T101" fmla="*/ 1 h 27"/>
                <a:gd name="T102" fmla="*/ 2 w 30"/>
                <a:gd name="T10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" h="27">
                  <a:moveTo>
                    <a:pt x="2" y="4"/>
                  </a:moveTo>
                  <a:cubicBezTo>
                    <a:pt x="0" y="11"/>
                    <a:pt x="2" y="21"/>
                    <a:pt x="9" y="25"/>
                  </a:cubicBezTo>
                  <a:cubicBezTo>
                    <a:pt x="12" y="27"/>
                    <a:pt x="16" y="27"/>
                    <a:pt x="20" y="27"/>
                  </a:cubicBezTo>
                  <a:cubicBezTo>
                    <a:pt x="24" y="26"/>
                    <a:pt x="27" y="23"/>
                    <a:pt x="28" y="19"/>
                  </a:cubicBezTo>
                  <a:cubicBezTo>
                    <a:pt x="30" y="14"/>
                    <a:pt x="30" y="9"/>
                    <a:pt x="30" y="4"/>
                  </a:cubicBezTo>
                  <a:cubicBezTo>
                    <a:pt x="30" y="2"/>
                    <a:pt x="29" y="0"/>
                    <a:pt x="27" y="1"/>
                  </a:cubicBezTo>
                  <a:cubicBezTo>
                    <a:pt x="25" y="1"/>
                    <a:pt x="23" y="2"/>
                    <a:pt x="23" y="4"/>
                  </a:cubicBezTo>
                  <a:cubicBezTo>
                    <a:pt x="23" y="6"/>
                    <a:pt x="23" y="8"/>
                    <a:pt x="23" y="10"/>
                  </a:cubicBezTo>
                  <a:cubicBezTo>
                    <a:pt x="23" y="10"/>
                    <a:pt x="23" y="9"/>
                    <a:pt x="23" y="10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2" y="11"/>
                    <a:pt x="22" y="11"/>
                    <a:pt x="22" y="12"/>
                  </a:cubicBezTo>
                  <a:cubicBezTo>
                    <a:pt x="22" y="13"/>
                    <a:pt x="22" y="13"/>
                    <a:pt x="22" y="14"/>
                  </a:cubicBezTo>
                  <a:cubicBezTo>
                    <a:pt x="21" y="15"/>
                    <a:pt x="21" y="16"/>
                    <a:pt x="21" y="17"/>
                  </a:cubicBezTo>
                  <a:cubicBezTo>
                    <a:pt x="21" y="16"/>
                    <a:pt x="21" y="17"/>
                    <a:pt x="21" y="17"/>
                  </a:cubicBezTo>
                  <a:cubicBezTo>
                    <a:pt x="21" y="17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9"/>
                    <a:pt x="19" y="19"/>
                  </a:cubicBezTo>
                  <a:cubicBezTo>
                    <a:pt x="19" y="19"/>
                    <a:pt x="20" y="18"/>
                    <a:pt x="20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8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7" y="20"/>
                    <a:pt x="18" y="19"/>
                    <a:pt x="18" y="19"/>
                  </a:cubicBezTo>
                  <a:cubicBezTo>
                    <a:pt x="17" y="20"/>
                    <a:pt x="16" y="19"/>
                    <a:pt x="16" y="19"/>
                  </a:cubicBezTo>
                  <a:cubicBezTo>
                    <a:pt x="16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5" y="1"/>
                    <a:pt x="2" y="2"/>
                    <a:pt x="2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1" name="Freeform 157"/>
            <p:cNvSpPr>
              <a:spLocks/>
            </p:cNvSpPr>
            <p:nvPr/>
          </p:nvSpPr>
          <p:spPr bwMode="auto">
            <a:xfrm>
              <a:off x="2597150" y="2298700"/>
              <a:ext cx="30162" cy="731838"/>
            </a:xfrm>
            <a:custGeom>
              <a:avLst/>
              <a:gdLst>
                <a:gd name="T0" fmla="*/ 0 w 8"/>
                <a:gd name="T1" fmla="*/ 5 h 195"/>
                <a:gd name="T2" fmla="*/ 1 w 8"/>
                <a:gd name="T3" fmla="*/ 190 h 195"/>
                <a:gd name="T4" fmla="*/ 8 w 8"/>
                <a:gd name="T5" fmla="*/ 190 h 195"/>
                <a:gd name="T6" fmla="*/ 7 w 8"/>
                <a:gd name="T7" fmla="*/ 5 h 195"/>
                <a:gd name="T8" fmla="*/ 0 w 8"/>
                <a:gd name="T9" fmla="*/ 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5">
                  <a:moveTo>
                    <a:pt x="0" y="5"/>
                  </a:moveTo>
                  <a:cubicBezTo>
                    <a:pt x="0" y="67"/>
                    <a:pt x="0" y="128"/>
                    <a:pt x="1" y="190"/>
                  </a:cubicBezTo>
                  <a:cubicBezTo>
                    <a:pt x="1" y="195"/>
                    <a:pt x="8" y="195"/>
                    <a:pt x="8" y="190"/>
                  </a:cubicBezTo>
                  <a:cubicBezTo>
                    <a:pt x="8" y="128"/>
                    <a:pt x="8" y="67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2" name="Freeform 158"/>
            <p:cNvSpPr>
              <a:spLocks/>
            </p:cNvSpPr>
            <p:nvPr/>
          </p:nvSpPr>
          <p:spPr bwMode="auto">
            <a:xfrm>
              <a:off x="2555875" y="2994025"/>
              <a:ext cx="112712" cy="112713"/>
            </a:xfrm>
            <a:custGeom>
              <a:avLst/>
              <a:gdLst>
                <a:gd name="T0" fmla="*/ 8 w 30"/>
                <a:gd name="T1" fmla="*/ 25 h 30"/>
                <a:gd name="T2" fmla="*/ 8 w 30"/>
                <a:gd name="T3" fmla="*/ 19 h 30"/>
                <a:gd name="T4" fmla="*/ 8 w 30"/>
                <a:gd name="T5" fmla="*/ 18 h 30"/>
                <a:gd name="T6" fmla="*/ 8 w 30"/>
                <a:gd name="T7" fmla="*/ 17 h 30"/>
                <a:gd name="T8" fmla="*/ 8 w 30"/>
                <a:gd name="T9" fmla="*/ 14 h 30"/>
                <a:gd name="T10" fmla="*/ 9 w 30"/>
                <a:gd name="T11" fmla="*/ 13 h 30"/>
                <a:gd name="T12" fmla="*/ 9 w 30"/>
                <a:gd name="T13" fmla="*/ 13 h 30"/>
                <a:gd name="T14" fmla="*/ 9 w 30"/>
                <a:gd name="T15" fmla="*/ 12 h 30"/>
                <a:gd name="T16" fmla="*/ 10 w 30"/>
                <a:gd name="T17" fmla="*/ 12 h 30"/>
                <a:gd name="T18" fmla="*/ 10 w 30"/>
                <a:gd name="T19" fmla="*/ 11 h 30"/>
                <a:gd name="T20" fmla="*/ 10 w 30"/>
                <a:gd name="T21" fmla="*/ 11 h 30"/>
                <a:gd name="T22" fmla="*/ 12 w 30"/>
                <a:gd name="T23" fmla="*/ 9 h 30"/>
                <a:gd name="T24" fmla="*/ 11 w 30"/>
                <a:gd name="T25" fmla="*/ 9 h 30"/>
                <a:gd name="T26" fmla="*/ 12 w 30"/>
                <a:gd name="T27" fmla="*/ 9 h 30"/>
                <a:gd name="T28" fmla="*/ 13 w 30"/>
                <a:gd name="T29" fmla="*/ 8 h 30"/>
                <a:gd name="T30" fmla="*/ 13 w 30"/>
                <a:gd name="T31" fmla="*/ 8 h 30"/>
                <a:gd name="T32" fmla="*/ 13 w 30"/>
                <a:gd name="T33" fmla="*/ 8 h 30"/>
                <a:gd name="T34" fmla="*/ 14 w 30"/>
                <a:gd name="T35" fmla="*/ 8 h 30"/>
                <a:gd name="T36" fmla="*/ 14 w 30"/>
                <a:gd name="T37" fmla="*/ 8 h 30"/>
                <a:gd name="T38" fmla="*/ 15 w 30"/>
                <a:gd name="T39" fmla="*/ 8 h 30"/>
                <a:gd name="T40" fmla="*/ 15 w 30"/>
                <a:gd name="T41" fmla="*/ 8 h 30"/>
                <a:gd name="T42" fmla="*/ 15 w 30"/>
                <a:gd name="T43" fmla="*/ 8 h 30"/>
                <a:gd name="T44" fmla="*/ 16 w 30"/>
                <a:gd name="T45" fmla="*/ 8 h 30"/>
                <a:gd name="T46" fmla="*/ 17 w 30"/>
                <a:gd name="T47" fmla="*/ 8 h 30"/>
                <a:gd name="T48" fmla="*/ 19 w 30"/>
                <a:gd name="T49" fmla="*/ 9 h 30"/>
                <a:gd name="T50" fmla="*/ 19 w 30"/>
                <a:gd name="T51" fmla="*/ 10 h 30"/>
                <a:gd name="T52" fmla="*/ 20 w 30"/>
                <a:gd name="T53" fmla="*/ 10 h 30"/>
                <a:gd name="T54" fmla="*/ 21 w 30"/>
                <a:gd name="T55" fmla="*/ 11 h 30"/>
                <a:gd name="T56" fmla="*/ 21 w 30"/>
                <a:gd name="T57" fmla="*/ 11 h 30"/>
                <a:gd name="T58" fmla="*/ 21 w 30"/>
                <a:gd name="T59" fmla="*/ 12 h 30"/>
                <a:gd name="T60" fmla="*/ 21 w 30"/>
                <a:gd name="T61" fmla="*/ 13 h 30"/>
                <a:gd name="T62" fmla="*/ 22 w 30"/>
                <a:gd name="T63" fmla="*/ 13 h 30"/>
                <a:gd name="T64" fmla="*/ 22 w 30"/>
                <a:gd name="T65" fmla="*/ 15 h 30"/>
                <a:gd name="T66" fmla="*/ 22 w 30"/>
                <a:gd name="T67" fmla="*/ 15 h 30"/>
                <a:gd name="T68" fmla="*/ 22 w 30"/>
                <a:gd name="T69" fmla="*/ 16 h 30"/>
                <a:gd name="T70" fmla="*/ 22 w 30"/>
                <a:gd name="T71" fmla="*/ 17 h 30"/>
                <a:gd name="T72" fmla="*/ 22 w 30"/>
                <a:gd name="T73" fmla="*/ 20 h 30"/>
                <a:gd name="T74" fmla="*/ 22 w 30"/>
                <a:gd name="T75" fmla="*/ 26 h 30"/>
                <a:gd name="T76" fmla="*/ 26 w 30"/>
                <a:gd name="T77" fmla="*/ 30 h 30"/>
                <a:gd name="T78" fmla="*/ 30 w 30"/>
                <a:gd name="T79" fmla="*/ 26 h 30"/>
                <a:gd name="T80" fmla="*/ 29 w 30"/>
                <a:gd name="T81" fmla="*/ 14 h 30"/>
                <a:gd name="T82" fmla="*/ 23 w 30"/>
                <a:gd name="T83" fmla="*/ 4 h 30"/>
                <a:gd name="T84" fmla="*/ 12 w 30"/>
                <a:gd name="T85" fmla="*/ 1 h 30"/>
                <a:gd name="T86" fmla="*/ 2 w 30"/>
                <a:gd name="T87" fmla="*/ 9 h 30"/>
                <a:gd name="T88" fmla="*/ 0 w 30"/>
                <a:gd name="T89" fmla="*/ 25 h 30"/>
                <a:gd name="T90" fmla="*/ 4 w 30"/>
                <a:gd name="T91" fmla="*/ 28 h 30"/>
                <a:gd name="T92" fmla="*/ 8 w 30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">
                  <a:moveTo>
                    <a:pt x="8" y="25"/>
                  </a:moveTo>
                  <a:cubicBezTo>
                    <a:pt x="8" y="23"/>
                    <a:pt x="8" y="21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3"/>
                    <a:pt x="9" y="12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1" y="10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9"/>
                    <a:pt x="13" y="8"/>
                  </a:cubicBezTo>
                  <a:cubicBezTo>
                    <a:pt x="13" y="8"/>
                    <a:pt x="14" y="8"/>
                    <a:pt x="13" y="8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9"/>
                    <a:pt x="17" y="8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10"/>
                    <a:pt x="20" y="10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2"/>
                    <a:pt x="22" y="13"/>
                    <a:pt x="22" y="13"/>
                  </a:cubicBezTo>
                  <a:cubicBezTo>
                    <a:pt x="22" y="14"/>
                    <a:pt x="22" y="15"/>
                    <a:pt x="22" y="15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7"/>
                    <a:pt x="22" y="17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2" y="22"/>
                    <a:pt x="22" y="24"/>
                    <a:pt x="22" y="26"/>
                  </a:cubicBezTo>
                  <a:cubicBezTo>
                    <a:pt x="22" y="28"/>
                    <a:pt x="24" y="30"/>
                    <a:pt x="26" y="30"/>
                  </a:cubicBezTo>
                  <a:cubicBezTo>
                    <a:pt x="28" y="30"/>
                    <a:pt x="30" y="28"/>
                    <a:pt x="30" y="26"/>
                  </a:cubicBezTo>
                  <a:cubicBezTo>
                    <a:pt x="30" y="22"/>
                    <a:pt x="30" y="18"/>
                    <a:pt x="29" y="14"/>
                  </a:cubicBezTo>
                  <a:cubicBezTo>
                    <a:pt x="29" y="10"/>
                    <a:pt x="27" y="6"/>
                    <a:pt x="23" y="4"/>
                  </a:cubicBezTo>
                  <a:cubicBezTo>
                    <a:pt x="20" y="1"/>
                    <a:pt x="16" y="0"/>
                    <a:pt x="12" y="1"/>
                  </a:cubicBezTo>
                  <a:cubicBezTo>
                    <a:pt x="8" y="2"/>
                    <a:pt x="4" y="5"/>
                    <a:pt x="2" y="9"/>
                  </a:cubicBezTo>
                  <a:cubicBezTo>
                    <a:pt x="0" y="14"/>
                    <a:pt x="0" y="19"/>
                    <a:pt x="0" y="25"/>
                  </a:cubicBezTo>
                  <a:cubicBezTo>
                    <a:pt x="0" y="27"/>
                    <a:pt x="2" y="28"/>
                    <a:pt x="4" y="28"/>
                  </a:cubicBezTo>
                  <a:cubicBezTo>
                    <a:pt x="6" y="28"/>
                    <a:pt x="8" y="27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3" name="Freeform 159"/>
            <p:cNvSpPr>
              <a:spLocks/>
            </p:cNvSpPr>
            <p:nvPr/>
          </p:nvSpPr>
          <p:spPr bwMode="auto">
            <a:xfrm>
              <a:off x="2519363" y="3065463"/>
              <a:ext cx="187325" cy="173038"/>
            </a:xfrm>
            <a:custGeom>
              <a:avLst/>
              <a:gdLst>
                <a:gd name="T0" fmla="*/ 8 w 50"/>
                <a:gd name="T1" fmla="*/ 42 h 46"/>
                <a:gd name="T2" fmla="*/ 25 w 50"/>
                <a:gd name="T3" fmla="*/ 9 h 46"/>
                <a:gd name="T4" fmla="*/ 33 w 50"/>
                <a:gd name="T5" fmla="*/ 11 h 46"/>
                <a:gd name="T6" fmla="*/ 38 w 50"/>
                <a:gd name="T7" fmla="*/ 17 h 46"/>
                <a:gd name="T8" fmla="*/ 43 w 50"/>
                <a:gd name="T9" fmla="*/ 40 h 46"/>
                <a:gd name="T10" fmla="*/ 50 w 50"/>
                <a:gd name="T11" fmla="*/ 40 h 46"/>
                <a:gd name="T12" fmla="*/ 46 w 50"/>
                <a:gd name="T13" fmla="*/ 18 h 46"/>
                <a:gd name="T14" fmla="*/ 35 w 50"/>
                <a:gd name="T15" fmla="*/ 3 h 46"/>
                <a:gd name="T16" fmla="*/ 16 w 50"/>
                <a:gd name="T17" fmla="*/ 4 h 46"/>
                <a:gd name="T18" fmla="*/ 4 w 50"/>
                <a:gd name="T19" fmla="*/ 18 h 46"/>
                <a:gd name="T20" fmla="*/ 1 w 50"/>
                <a:gd name="T21" fmla="*/ 42 h 46"/>
                <a:gd name="T22" fmla="*/ 4 w 50"/>
                <a:gd name="T23" fmla="*/ 46 h 46"/>
                <a:gd name="T24" fmla="*/ 8 w 50"/>
                <a:gd name="T2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6">
                  <a:moveTo>
                    <a:pt x="8" y="42"/>
                  </a:moveTo>
                  <a:cubicBezTo>
                    <a:pt x="7" y="30"/>
                    <a:pt x="9" y="11"/>
                    <a:pt x="25" y="9"/>
                  </a:cubicBezTo>
                  <a:cubicBezTo>
                    <a:pt x="27" y="8"/>
                    <a:pt x="30" y="9"/>
                    <a:pt x="33" y="11"/>
                  </a:cubicBezTo>
                  <a:cubicBezTo>
                    <a:pt x="35" y="12"/>
                    <a:pt x="36" y="15"/>
                    <a:pt x="38" y="17"/>
                  </a:cubicBezTo>
                  <a:cubicBezTo>
                    <a:pt x="41" y="24"/>
                    <a:pt x="43" y="32"/>
                    <a:pt x="43" y="40"/>
                  </a:cubicBezTo>
                  <a:cubicBezTo>
                    <a:pt x="43" y="45"/>
                    <a:pt x="50" y="45"/>
                    <a:pt x="50" y="40"/>
                  </a:cubicBezTo>
                  <a:cubicBezTo>
                    <a:pt x="50" y="33"/>
                    <a:pt x="49" y="25"/>
                    <a:pt x="46" y="18"/>
                  </a:cubicBezTo>
                  <a:cubicBezTo>
                    <a:pt x="44" y="12"/>
                    <a:pt x="41" y="6"/>
                    <a:pt x="35" y="3"/>
                  </a:cubicBezTo>
                  <a:cubicBezTo>
                    <a:pt x="29" y="0"/>
                    <a:pt x="22" y="1"/>
                    <a:pt x="16" y="4"/>
                  </a:cubicBezTo>
                  <a:cubicBezTo>
                    <a:pt x="10" y="6"/>
                    <a:pt x="6" y="12"/>
                    <a:pt x="4" y="18"/>
                  </a:cubicBezTo>
                  <a:cubicBezTo>
                    <a:pt x="1" y="25"/>
                    <a:pt x="0" y="34"/>
                    <a:pt x="1" y="42"/>
                  </a:cubicBezTo>
                  <a:cubicBezTo>
                    <a:pt x="1" y="44"/>
                    <a:pt x="2" y="46"/>
                    <a:pt x="4" y="46"/>
                  </a:cubicBezTo>
                  <a:cubicBezTo>
                    <a:pt x="6" y="46"/>
                    <a:pt x="8" y="44"/>
                    <a:pt x="8" y="4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4" name="Freeform 160"/>
            <p:cNvSpPr>
              <a:spLocks/>
            </p:cNvSpPr>
            <p:nvPr/>
          </p:nvSpPr>
          <p:spPr bwMode="auto">
            <a:xfrm>
              <a:off x="2511425" y="3197225"/>
              <a:ext cx="214312" cy="41275"/>
            </a:xfrm>
            <a:custGeom>
              <a:avLst/>
              <a:gdLst>
                <a:gd name="T0" fmla="*/ 4 w 57"/>
                <a:gd name="T1" fmla="*/ 10 h 11"/>
                <a:gd name="T2" fmla="*/ 30 w 57"/>
                <a:gd name="T3" fmla="*/ 11 h 11"/>
                <a:gd name="T4" fmla="*/ 53 w 57"/>
                <a:gd name="T5" fmla="*/ 8 h 11"/>
                <a:gd name="T6" fmla="*/ 51 w 57"/>
                <a:gd name="T7" fmla="*/ 1 h 11"/>
                <a:gd name="T8" fmla="*/ 29 w 57"/>
                <a:gd name="T9" fmla="*/ 4 h 11"/>
                <a:gd name="T10" fmla="*/ 4 w 57"/>
                <a:gd name="T11" fmla="*/ 2 h 11"/>
                <a:gd name="T12" fmla="*/ 0 w 57"/>
                <a:gd name="T13" fmla="*/ 6 h 11"/>
                <a:gd name="T14" fmla="*/ 4 w 57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1">
                  <a:moveTo>
                    <a:pt x="4" y="10"/>
                  </a:moveTo>
                  <a:cubicBezTo>
                    <a:pt x="13" y="11"/>
                    <a:pt x="21" y="11"/>
                    <a:pt x="30" y="11"/>
                  </a:cubicBezTo>
                  <a:cubicBezTo>
                    <a:pt x="37" y="11"/>
                    <a:pt x="46" y="11"/>
                    <a:pt x="53" y="8"/>
                  </a:cubicBezTo>
                  <a:cubicBezTo>
                    <a:pt x="57" y="7"/>
                    <a:pt x="55" y="0"/>
                    <a:pt x="51" y="1"/>
                  </a:cubicBezTo>
                  <a:cubicBezTo>
                    <a:pt x="44" y="4"/>
                    <a:pt x="36" y="4"/>
                    <a:pt x="29" y="4"/>
                  </a:cubicBezTo>
                  <a:cubicBezTo>
                    <a:pt x="21" y="4"/>
                    <a:pt x="12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10"/>
                    <a:pt x="4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5" name="Freeform 161"/>
            <p:cNvSpPr>
              <a:spLocks/>
            </p:cNvSpPr>
            <p:nvPr/>
          </p:nvSpPr>
          <p:spPr bwMode="auto">
            <a:xfrm>
              <a:off x="2522538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6" name="Freeform 162"/>
            <p:cNvSpPr>
              <a:spLocks/>
            </p:cNvSpPr>
            <p:nvPr/>
          </p:nvSpPr>
          <p:spPr bwMode="auto">
            <a:xfrm>
              <a:off x="2571750" y="3208338"/>
              <a:ext cx="30162" cy="176213"/>
            </a:xfrm>
            <a:custGeom>
              <a:avLst/>
              <a:gdLst>
                <a:gd name="T0" fmla="*/ 0 w 8"/>
                <a:gd name="T1" fmla="*/ 5 h 47"/>
                <a:gd name="T2" fmla="*/ 0 w 8"/>
                <a:gd name="T3" fmla="*/ 42 h 47"/>
                <a:gd name="T4" fmla="*/ 8 w 8"/>
                <a:gd name="T5" fmla="*/ 42 h 47"/>
                <a:gd name="T6" fmla="*/ 8 w 8"/>
                <a:gd name="T7" fmla="*/ 5 h 47"/>
                <a:gd name="T8" fmla="*/ 0 w 8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8" y="47"/>
                    <a:pt x="8" y="42"/>
                  </a:cubicBezTo>
                  <a:cubicBezTo>
                    <a:pt x="8" y="30"/>
                    <a:pt x="8" y="18"/>
                    <a:pt x="8" y="5"/>
                  </a:cubicBezTo>
                  <a:cubicBezTo>
                    <a:pt x="8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7" name="Freeform 163"/>
            <p:cNvSpPr>
              <a:spLocks/>
            </p:cNvSpPr>
            <p:nvPr/>
          </p:nvSpPr>
          <p:spPr bwMode="auto">
            <a:xfrm>
              <a:off x="2632075" y="3208338"/>
              <a:ext cx="25400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8" name="Freeform 164"/>
            <p:cNvSpPr>
              <a:spLocks/>
            </p:cNvSpPr>
            <p:nvPr/>
          </p:nvSpPr>
          <p:spPr bwMode="auto">
            <a:xfrm>
              <a:off x="2679700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9" name="Rectangle 165"/>
            <p:cNvSpPr>
              <a:spLocks noChangeArrowheads="1"/>
            </p:cNvSpPr>
            <p:nvPr/>
          </p:nvSpPr>
          <p:spPr bwMode="auto">
            <a:xfrm>
              <a:off x="2605088" y="203200"/>
              <a:ext cx="26987" cy="4318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4" name="组合 47243"/>
          <p:cNvGrpSpPr/>
          <p:nvPr/>
        </p:nvGrpSpPr>
        <p:grpSpPr>
          <a:xfrm>
            <a:off x="306456" y="745690"/>
            <a:ext cx="630204" cy="2606961"/>
            <a:chOff x="1023938" y="1443038"/>
            <a:chExt cx="661987" cy="2738438"/>
          </a:xfrm>
        </p:grpSpPr>
        <p:sp>
          <p:nvSpPr>
            <p:cNvPr id="47210" name="Freeform 166"/>
            <p:cNvSpPr>
              <a:spLocks noEditPoints="1"/>
            </p:cNvSpPr>
            <p:nvPr/>
          </p:nvSpPr>
          <p:spPr bwMode="auto">
            <a:xfrm>
              <a:off x="1023938" y="2046288"/>
              <a:ext cx="661987" cy="1116013"/>
            </a:xfrm>
            <a:custGeom>
              <a:avLst/>
              <a:gdLst>
                <a:gd name="T0" fmla="*/ 99 w 176"/>
                <a:gd name="T1" fmla="*/ 297 h 297"/>
                <a:gd name="T2" fmla="*/ 77 w 176"/>
                <a:gd name="T3" fmla="*/ 297 h 297"/>
                <a:gd name="T4" fmla="*/ 0 w 176"/>
                <a:gd name="T5" fmla="*/ 220 h 297"/>
                <a:gd name="T6" fmla="*/ 0 w 176"/>
                <a:gd name="T7" fmla="*/ 77 h 297"/>
                <a:gd name="T8" fmla="*/ 77 w 176"/>
                <a:gd name="T9" fmla="*/ 0 h 297"/>
                <a:gd name="T10" fmla="*/ 99 w 176"/>
                <a:gd name="T11" fmla="*/ 0 h 297"/>
                <a:gd name="T12" fmla="*/ 176 w 176"/>
                <a:gd name="T13" fmla="*/ 77 h 297"/>
                <a:gd name="T14" fmla="*/ 176 w 176"/>
                <a:gd name="T15" fmla="*/ 220 h 297"/>
                <a:gd name="T16" fmla="*/ 99 w 176"/>
                <a:gd name="T17" fmla="*/ 297 h 297"/>
                <a:gd name="T18" fmla="*/ 77 w 176"/>
                <a:gd name="T19" fmla="*/ 6 h 297"/>
                <a:gd name="T20" fmla="*/ 7 w 176"/>
                <a:gd name="T21" fmla="*/ 77 h 297"/>
                <a:gd name="T22" fmla="*/ 7 w 176"/>
                <a:gd name="T23" fmla="*/ 220 h 297"/>
                <a:gd name="T24" fmla="*/ 77 w 176"/>
                <a:gd name="T25" fmla="*/ 291 h 297"/>
                <a:gd name="T26" fmla="*/ 99 w 176"/>
                <a:gd name="T27" fmla="*/ 291 h 297"/>
                <a:gd name="T28" fmla="*/ 170 w 176"/>
                <a:gd name="T29" fmla="*/ 220 h 297"/>
                <a:gd name="T30" fmla="*/ 170 w 176"/>
                <a:gd name="T31" fmla="*/ 77 h 297"/>
                <a:gd name="T32" fmla="*/ 99 w 176"/>
                <a:gd name="T33" fmla="*/ 6 h 297"/>
                <a:gd name="T34" fmla="*/ 77 w 176"/>
                <a:gd name="T35" fmla="*/ 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297">
                  <a:moveTo>
                    <a:pt x="99" y="297"/>
                  </a:moveTo>
                  <a:cubicBezTo>
                    <a:pt x="77" y="297"/>
                    <a:pt x="77" y="297"/>
                    <a:pt x="77" y="297"/>
                  </a:cubicBezTo>
                  <a:cubicBezTo>
                    <a:pt x="35" y="297"/>
                    <a:pt x="0" y="262"/>
                    <a:pt x="0" y="22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5" y="0"/>
                    <a:pt x="7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42" y="0"/>
                    <a:pt x="176" y="34"/>
                    <a:pt x="176" y="77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62"/>
                    <a:pt x="142" y="297"/>
                    <a:pt x="99" y="297"/>
                  </a:cubicBezTo>
                  <a:close/>
                  <a:moveTo>
                    <a:pt x="77" y="6"/>
                  </a:moveTo>
                  <a:cubicBezTo>
                    <a:pt x="38" y="6"/>
                    <a:pt x="7" y="38"/>
                    <a:pt x="7" y="77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59"/>
                    <a:pt x="38" y="291"/>
                    <a:pt x="77" y="291"/>
                  </a:cubicBezTo>
                  <a:cubicBezTo>
                    <a:pt x="99" y="291"/>
                    <a:pt x="99" y="291"/>
                    <a:pt x="99" y="291"/>
                  </a:cubicBezTo>
                  <a:cubicBezTo>
                    <a:pt x="139" y="291"/>
                    <a:pt x="170" y="259"/>
                    <a:pt x="170" y="220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70" y="38"/>
                    <a:pt x="139" y="6"/>
                    <a:pt x="99" y="6"/>
                  </a:cubicBezTo>
                  <a:lnTo>
                    <a:pt x="77" y="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1" name="Freeform 167"/>
            <p:cNvSpPr>
              <a:spLocks noEditPoints="1"/>
            </p:cNvSpPr>
            <p:nvPr/>
          </p:nvSpPr>
          <p:spPr bwMode="auto">
            <a:xfrm>
              <a:off x="1125538" y="2046288"/>
              <a:ext cx="473075" cy="1123950"/>
            </a:xfrm>
            <a:custGeom>
              <a:avLst/>
              <a:gdLst>
                <a:gd name="T0" fmla="*/ 63 w 126"/>
                <a:gd name="T1" fmla="*/ 299 h 299"/>
                <a:gd name="T2" fmla="*/ 0 w 126"/>
                <a:gd name="T3" fmla="*/ 236 h 299"/>
                <a:gd name="T4" fmla="*/ 0 w 126"/>
                <a:gd name="T5" fmla="*/ 63 h 299"/>
                <a:gd name="T6" fmla="*/ 63 w 126"/>
                <a:gd name="T7" fmla="*/ 0 h 299"/>
                <a:gd name="T8" fmla="*/ 126 w 126"/>
                <a:gd name="T9" fmla="*/ 63 h 299"/>
                <a:gd name="T10" fmla="*/ 126 w 126"/>
                <a:gd name="T11" fmla="*/ 236 h 299"/>
                <a:gd name="T12" fmla="*/ 63 w 126"/>
                <a:gd name="T13" fmla="*/ 299 h 299"/>
                <a:gd name="T14" fmla="*/ 63 w 126"/>
                <a:gd name="T15" fmla="*/ 6 h 299"/>
                <a:gd name="T16" fmla="*/ 6 w 126"/>
                <a:gd name="T17" fmla="*/ 63 h 299"/>
                <a:gd name="T18" fmla="*/ 6 w 126"/>
                <a:gd name="T19" fmla="*/ 236 h 299"/>
                <a:gd name="T20" fmla="*/ 63 w 126"/>
                <a:gd name="T21" fmla="*/ 292 h 299"/>
                <a:gd name="T22" fmla="*/ 120 w 126"/>
                <a:gd name="T23" fmla="*/ 236 h 299"/>
                <a:gd name="T24" fmla="*/ 120 w 126"/>
                <a:gd name="T25" fmla="*/ 63 h 299"/>
                <a:gd name="T26" fmla="*/ 63 w 126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99">
                  <a:moveTo>
                    <a:pt x="63" y="299"/>
                  </a:moveTo>
                  <a:cubicBezTo>
                    <a:pt x="28" y="299"/>
                    <a:pt x="0" y="270"/>
                    <a:pt x="0" y="2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8" y="0"/>
                    <a:pt x="126" y="28"/>
                    <a:pt x="126" y="63"/>
                  </a:cubicBezTo>
                  <a:cubicBezTo>
                    <a:pt x="126" y="236"/>
                    <a:pt x="126" y="236"/>
                    <a:pt x="126" y="236"/>
                  </a:cubicBezTo>
                  <a:cubicBezTo>
                    <a:pt x="126" y="270"/>
                    <a:pt x="98" y="299"/>
                    <a:pt x="63" y="299"/>
                  </a:cubicBezTo>
                  <a:close/>
                  <a:moveTo>
                    <a:pt x="63" y="6"/>
                  </a:moveTo>
                  <a:cubicBezTo>
                    <a:pt x="32" y="6"/>
                    <a:pt x="6" y="31"/>
                    <a:pt x="6" y="63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6" y="267"/>
                    <a:pt x="32" y="292"/>
                    <a:pt x="63" y="292"/>
                  </a:cubicBezTo>
                  <a:cubicBezTo>
                    <a:pt x="94" y="292"/>
                    <a:pt x="120" y="267"/>
                    <a:pt x="120" y="236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31"/>
                    <a:pt x="94" y="6"/>
                    <a:pt x="63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2" name="Freeform 168"/>
            <p:cNvSpPr>
              <a:spLocks noEditPoints="1"/>
            </p:cNvSpPr>
            <p:nvPr/>
          </p:nvSpPr>
          <p:spPr bwMode="auto">
            <a:xfrm>
              <a:off x="1268413" y="2046288"/>
              <a:ext cx="187325" cy="1123950"/>
            </a:xfrm>
            <a:custGeom>
              <a:avLst/>
              <a:gdLst>
                <a:gd name="T0" fmla="*/ 25 w 50"/>
                <a:gd name="T1" fmla="*/ 299 h 299"/>
                <a:gd name="T2" fmla="*/ 0 w 50"/>
                <a:gd name="T3" fmla="*/ 274 h 299"/>
                <a:gd name="T4" fmla="*/ 0 w 50"/>
                <a:gd name="T5" fmla="*/ 25 h 299"/>
                <a:gd name="T6" fmla="*/ 25 w 50"/>
                <a:gd name="T7" fmla="*/ 0 h 299"/>
                <a:gd name="T8" fmla="*/ 50 w 50"/>
                <a:gd name="T9" fmla="*/ 25 h 299"/>
                <a:gd name="T10" fmla="*/ 50 w 50"/>
                <a:gd name="T11" fmla="*/ 274 h 299"/>
                <a:gd name="T12" fmla="*/ 25 w 50"/>
                <a:gd name="T13" fmla="*/ 299 h 299"/>
                <a:gd name="T14" fmla="*/ 25 w 50"/>
                <a:gd name="T15" fmla="*/ 6 h 299"/>
                <a:gd name="T16" fmla="*/ 6 w 50"/>
                <a:gd name="T17" fmla="*/ 25 h 299"/>
                <a:gd name="T18" fmla="*/ 6 w 50"/>
                <a:gd name="T19" fmla="*/ 274 h 299"/>
                <a:gd name="T20" fmla="*/ 25 w 50"/>
                <a:gd name="T21" fmla="*/ 292 h 299"/>
                <a:gd name="T22" fmla="*/ 44 w 50"/>
                <a:gd name="T23" fmla="*/ 274 h 299"/>
                <a:gd name="T24" fmla="*/ 44 w 50"/>
                <a:gd name="T25" fmla="*/ 25 h 299"/>
                <a:gd name="T26" fmla="*/ 25 w 50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99">
                  <a:moveTo>
                    <a:pt x="25" y="299"/>
                  </a:moveTo>
                  <a:cubicBezTo>
                    <a:pt x="11" y="299"/>
                    <a:pt x="0" y="287"/>
                    <a:pt x="0" y="27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50" y="287"/>
                    <a:pt x="39" y="299"/>
                    <a:pt x="25" y="299"/>
                  </a:cubicBezTo>
                  <a:close/>
                  <a:moveTo>
                    <a:pt x="25" y="6"/>
                  </a:moveTo>
                  <a:cubicBezTo>
                    <a:pt x="15" y="6"/>
                    <a:pt x="6" y="14"/>
                    <a:pt x="6" y="25"/>
                  </a:cubicBezTo>
                  <a:cubicBezTo>
                    <a:pt x="6" y="274"/>
                    <a:pt x="6" y="274"/>
                    <a:pt x="6" y="274"/>
                  </a:cubicBezTo>
                  <a:cubicBezTo>
                    <a:pt x="6" y="284"/>
                    <a:pt x="15" y="292"/>
                    <a:pt x="25" y="292"/>
                  </a:cubicBezTo>
                  <a:cubicBezTo>
                    <a:pt x="35" y="292"/>
                    <a:pt x="44" y="284"/>
                    <a:pt x="44" y="27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14"/>
                    <a:pt x="35" y="6"/>
                    <a:pt x="25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3" name="Freeform 169"/>
            <p:cNvSpPr>
              <a:spLocks/>
            </p:cNvSpPr>
            <p:nvPr/>
          </p:nvSpPr>
          <p:spPr bwMode="auto">
            <a:xfrm>
              <a:off x="1265238" y="1968500"/>
              <a:ext cx="231775" cy="120650"/>
            </a:xfrm>
            <a:custGeom>
              <a:avLst/>
              <a:gdLst>
                <a:gd name="T0" fmla="*/ 6 w 62"/>
                <a:gd name="T1" fmla="*/ 25 h 32"/>
                <a:gd name="T2" fmla="*/ 6 w 62"/>
                <a:gd name="T3" fmla="*/ 14 h 32"/>
                <a:gd name="T4" fmla="*/ 6 w 62"/>
                <a:gd name="T5" fmla="*/ 8 h 32"/>
                <a:gd name="T6" fmla="*/ 6 w 62"/>
                <a:gd name="T7" fmla="*/ 8 h 32"/>
                <a:gd name="T8" fmla="*/ 7 w 62"/>
                <a:gd name="T9" fmla="*/ 8 h 32"/>
                <a:gd name="T10" fmla="*/ 9 w 62"/>
                <a:gd name="T11" fmla="*/ 8 h 32"/>
                <a:gd name="T12" fmla="*/ 31 w 62"/>
                <a:gd name="T13" fmla="*/ 7 h 32"/>
                <a:gd name="T14" fmla="*/ 53 w 62"/>
                <a:gd name="T15" fmla="*/ 8 h 32"/>
                <a:gd name="T16" fmla="*/ 55 w 62"/>
                <a:gd name="T17" fmla="*/ 8 h 32"/>
                <a:gd name="T18" fmla="*/ 56 w 62"/>
                <a:gd name="T19" fmla="*/ 9 h 32"/>
                <a:gd name="T20" fmla="*/ 56 w 62"/>
                <a:gd name="T21" fmla="*/ 15 h 32"/>
                <a:gd name="T22" fmla="*/ 54 w 62"/>
                <a:gd name="T23" fmla="*/ 26 h 32"/>
                <a:gd name="T24" fmla="*/ 60 w 62"/>
                <a:gd name="T25" fmla="*/ 28 h 32"/>
                <a:gd name="T26" fmla="*/ 62 w 62"/>
                <a:gd name="T27" fmla="*/ 14 h 32"/>
                <a:gd name="T28" fmla="*/ 59 w 62"/>
                <a:gd name="T29" fmla="*/ 3 h 32"/>
                <a:gd name="T30" fmla="*/ 54 w 62"/>
                <a:gd name="T31" fmla="*/ 2 h 32"/>
                <a:gd name="T32" fmla="*/ 46 w 62"/>
                <a:gd name="T33" fmla="*/ 1 h 32"/>
                <a:gd name="T34" fmla="*/ 32 w 62"/>
                <a:gd name="T35" fmla="*/ 0 h 32"/>
                <a:gd name="T36" fmla="*/ 4 w 62"/>
                <a:gd name="T37" fmla="*/ 2 h 32"/>
                <a:gd name="T38" fmla="*/ 0 w 62"/>
                <a:gd name="T39" fmla="*/ 9 h 32"/>
                <a:gd name="T40" fmla="*/ 0 w 62"/>
                <a:gd name="T41" fmla="*/ 25 h 32"/>
                <a:gd name="T42" fmla="*/ 6 w 62"/>
                <a:gd name="T4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6" y="25"/>
                  </a:moveTo>
                  <a:cubicBezTo>
                    <a:pt x="6" y="21"/>
                    <a:pt x="6" y="17"/>
                    <a:pt x="6" y="14"/>
                  </a:cubicBezTo>
                  <a:cubicBezTo>
                    <a:pt x="6" y="12"/>
                    <a:pt x="6" y="9"/>
                    <a:pt x="6" y="8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17" y="7"/>
                    <a:pt x="24" y="6"/>
                    <a:pt x="31" y="7"/>
                  </a:cubicBezTo>
                  <a:cubicBezTo>
                    <a:pt x="39" y="7"/>
                    <a:pt x="46" y="7"/>
                    <a:pt x="53" y="8"/>
                  </a:cubicBezTo>
                  <a:cubicBezTo>
                    <a:pt x="53" y="8"/>
                    <a:pt x="56" y="8"/>
                    <a:pt x="55" y="8"/>
                  </a:cubicBezTo>
                  <a:cubicBezTo>
                    <a:pt x="55" y="8"/>
                    <a:pt x="56" y="9"/>
                    <a:pt x="56" y="9"/>
                  </a:cubicBezTo>
                  <a:cubicBezTo>
                    <a:pt x="56" y="11"/>
                    <a:pt x="56" y="13"/>
                    <a:pt x="56" y="15"/>
                  </a:cubicBezTo>
                  <a:cubicBezTo>
                    <a:pt x="56" y="19"/>
                    <a:pt x="55" y="23"/>
                    <a:pt x="54" y="26"/>
                  </a:cubicBezTo>
                  <a:cubicBezTo>
                    <a:pt x="53" y="30"/>
                    <a:pt x="59" y="32"/>
                    <a:pt x="60" y="28"/>
                  </a:cubicBezTo>
                  <a:cubicBezTo>
                    <a:pt x="62" y="23"/>
                    <a:pt x="62" y="19"/>
                    <a:pt x="62" y="14"/>
                  </a:cubicBezTo>
                  <a:cubicBezTo>
                    <a:pt x="62" y="11"/>
                    <a:pt x="62" y="5"/>
                    <a:pt x="59" y="3"/>
                  </a:cubicBezTo>
                  <a:cubicBezTo>
                    <a:pt x="58" y="2"/>
                    <a:pt x="56" y="2"/>
                    <a:pt x="54" y="2"/>
                  </a:cubicBezTo>
                  <a:cubicBezTo>
                    <a:pt x="52" y="1"/>
                    <a:pt x="49" y="1"/>
                    <a:pt x="46" y="1"/>
                  </a:cubicBezTo>
                  <a:cubicBezTo>
                    <a:pt x="42" y="1"/>
                    <a:pt x="37" y="0"/>
                    <a:pt x="32" y="0"/>
                  </a:cubicBezTo>
                  <a:cubicBezTo>
                    <a:pt x="23" y="0"/>
                    <a:pt x="14" y="1"/>
                    <a:pt x="4" y="2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4"/>
                    <a:pt x="0" y="20"/>
                    <a:pt x="0" y="25"/>
                  </a:cubicBezTo>
                  <a:cubicBezTo>
                    <a:pt x="0" y="29"/>
                    <a:pt x="6" y="29"/>
                    <a:pt x="6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4" name="Freeform 170"/>
            <p:cNvSpPr>
              <a:spLocks/>
            </p:cNvSpPr>
            <p:nvPr/>
          </p:nvSpPr>
          <p:spPr bwMode="auto">
            <a:xfrm>
              <a:off x="1331913" y="1905000"/>
              <a:ext cx="90487" cy="82550"/>
            </a:xfrm>
            <a:custGeom>
              <a:avLst/>
              <a:gdLst>
                <a:gd name="T0" fmla="*/ 6 w 24"/>
                <a:gd name="T1" fmla="*/ 17 h 22"/>
                <a:gd name="T2" fmla="*/ 6 w 24"/>
                <a:gd name="T3" fmla="*/ 17 h 22"/>
                <a:gd name="T4" fmla="*/ 6 w 24"/>
                <a:gd name="T5" fmla="*/ 17 h 22"/>
                <a:gd name="T6" fmla="*/ 6 w 24"/>
                <a:gd name="T7" fmla="*/ 16 h 22"/>
                <a:gd name="T8" fmla="*/ 6 w 24"/>
                <a:gd name="T9" fmla="*/ 14 h 22"/>
                <a:gd name="T10" fmla="*/ 6 w 24"/>
                <a:gd name="T11" fmla="*/ 13 h 22"/>
                <a:gd name="T12" fmla="*/ 6 w 24"/>
                <a:gd name="T13" fmla="*/ 12 h 22"/>
                <a:gd name="T14" fmla="*/ 6 w 24"/>
                <a:gd name="T15" fmla="*/ 11 h 22"/>
                <a:gd name="T16" fmla="*/ 7 w 24"/>
                <a:gd name="T17" fmla="*/ 11 h 22"/>
                <a:gd name="T18" fmla="*/ 7 w 24"/>
                <a:gd name="T19" fmla="*/ 10 h 22"/>
                <a:gd name="T20" fmla="*/ 7 w 24"/>
                <a:gd name="T21" fmla="*/ 10 h 22"/>
                <a:gd name="T22" fmla="*/ 8 w 24"/>
                <a:gd name="T23" fmla="*/ 9 h 22"/>
                <a:gd name="T24" fmla="*/ 8 w 24"/>
                <a:gd name="T25" fmla="*/ 9 h 22"/>
                <a:gd name="T26" fmla="*/ 8 w 24"/>
                <a:gd name="T27" fmla="*/ 8 h 22"/>
                <a:gd name="T28" fmla="*/ 9 w 24"/>
                <a:gd name="T29" fmla="*/ 8 h 22"/>
                <a:gd name="T30" fmla="*/ 9 w 24"/>
                <a:gd name="T31" fmla="*/ 8 h 22"/>
                <a:gd name="T32" fmla="*/ 9 w 24"/>
                <a:gd name="T33" fmla="*/ 7 h 22"/>
                <a:gd name="T34" fmla="*/ 10 w 24"/>
                <a:gd name="T35" fmla="*/ 7 h 22"/>
                <a:gd name="T36" fmla="*/ 10 w 24"/>
                <a:gd name="T37" fmla="*/ 7 h 22"/>
                <a:gd name="T38" fmla="*/ 11 w 24"/>
                <a:gd name="T39" fmla="*/ 6 h 22"/>
                <a:gd name="T40" fmla="*/ 11 w 24"/>
                <a:gd name="T41" fmla="*/ 6 h 22"/>
                <a:gd name="T42" fmla="*/ 12 w 24"/>
                <a:gd name="T43" fmla="*/ 6 h 22"/>
                <a:gd name="T44" fmla="*/ 12 w 24"/>
                <a:gd name="T45" fmla="*/ 6 h 22"/>
                <a:gd name="T46" fmla="*/ 13 w 24"/>
                <a:gd name="T47" fmla="*/ 6 h 22"/>
                <a:gd name="T48" fmla="*/ 13 w 24"/>
                <a:gd name="T49" fmla="*/ 6 h 22"/>
                <a:gd name="T50" fmla="*/ 13 w 24"/>
                <a:gd name="T51" fmla="*/ 6 h 22"/>
                <a:gd name="T52" fmla="*/ 14 w 24"/>
                <a:gd name="T53" fmla="*/ 7 h 22"/>
                <a:gd name="T54" fmla="*/ 14 w 24"/>
                <a:gd name="T55" fmla="*/ 7 h 22"/>
                <a:gd name="T56" fmla="*/ 15 w 24"/>
                <a:gd name="T57" fmla="*/ 7 h 22"/>
                <a:gd name="T58" fmla="*/ 15 w 24"/>
                <a:gd name="T59" fmla="*/ 7 h 22"/>
                <a:gd name="T60" fmla="*/ 15 w 24"/>
                <a:gd name="T61" fmla="*/ 7 h 22"/>
                <a:gd name="T62" fmla="*/ 15 w 24"/>
                <a:gd name="T63" fmla="*/ 7 h 22"/>
                <a:gd name="T64" fmla="*/ 15 w 24"/>
                <a:gd name="T65" fmla="*/ 8 h 22"/>
                <a:gd name="T66" fmla="*/ 15 w 24"/>
                <a:gd name="T67" fmla="*/ 8 h 22"/>
                <a:gd name="T68" fmla="*/ 16 w 24"/>
                <a:gd name="T69" fmla="*/ 8 h 22"/>
                <a:gd name="T70" fmla="*/ 16 w 24"/>
                <a:gd name="T71" fmla="*/ 9 h 22"/>
                <a:gd name="T72" fmla="*/ 16 w 24"/>
                <a:gd name="T73" fmla="*/ 9 h 22"/>
                <a:gd name="T74" fmla="*/ 17 w 24"/>
                <a:gd name="T75" fmla="*/ 19 h 22"/>
                <a:gd name="T76" fmla="*/ 21 w 24"/>
                <a:gd name="T77" fmla="*/ 22 h 22"/>
                <a:gd name="T78" fmla="*/ 24 w 24"/>
                <a:gd name="T79" fmla="*/ 19 h 22"/>
                <a:gd name="T80" fmla="*/ 22 w 24"/>
                <a:gd name="T81" fmla="*/ 8 h 22"/>
                <a:gd name="T82" fmla="*/ 16 w 24"/>
                <a:gd name="T83" fmla="*/ 1 h 22"/>
                <a:gd name="T84" fmla="*/ 7 w 24"/>
                <a:gd name="T85" fmla="*/ 1 h 22"/>
                <a:gd name="T86" fmla="*/ 1 w 24"/>
                <a:gd name="T87" fmla="*/ 9 h 22"/>
                <a:gd name="T88" fmla="*/ 0 w 24"/>
                <a:gd name="T89" fmla="*/ 19 h 22"/>
                <a:gd name="T90" fmla="*/ 4 w 24"/>
                <a:gd name="T91" fmla="*/ 21 h 22"/>
                <a:gd name="T92" fmla="*/ 6 w 24"/>
                <a:gd name="T9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22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6" y="16"/>
                    <a:pt x="6" y="15"/>
                    <a:pt x="6" y="14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9"/>
                    <a:pt x="8" y="9"/>
                  </a:cubicBezTo>
                  <a:cubicBezTo>
                    <a:pt x="8" y="8"/>
                    <a:pt x="7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7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0" y="7"/>
                    <a:pt x="9" y="7"/>
                    <a:pt x="10" y="7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3" y="6"/>
                    <a:pt x="13" y="6"/>
                  </a:cubicBezTo>
                  <a:cubicBezTo>
                    <a:pt x="13" y="6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3" y="6"/>
                    <a:pt x="14" y="7"/>
                  </a:cubicBezTo>
                  <a:cubicBezTo>
                    <a:pt x="14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6" y="8"/>
                    <a:pt x="15" y="7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7" y="13"/>
                    <a:pt x="18" y="15"/>
                    <a:pt x="17" y="19"/>
                  </a:cubicBezTo>
                  <a:cubicBezTo>
                    <a:pt x="17" y="20"/>
                    <a:pt x="19" y="22"/>
                    <a:pt x="21" y="22"/>
                  </a:cubicBezTo>
                  <a:cubicBezTo>
                    <a:pt x="22" y="22"/>
                    <a:pt x="24" y="21"/>
                    <a:pt x="24" y="19"/>
                  </a:cubicBezTo>
                  <a:cubicBezTo>
                    <a:pt x="24" y="15"/>
                    <a:pt x="23" y="11"/>
                    <a:pt x="22" y="8"/>
                  </a:cubicBezTo>
                  <a:cubicBezTo>
                    <a:pt x="21" y="5"/>
                    <a:pt x="19" y="2"/>
                    <a:pt x="16" y="1"/>
                  </a:cubicBezTo>
                  <a:cubicBezTo>
                    <a:pt x="13" y="0"/>
                    <a:pt x="10" y="0"/>
                    <a:pt x="7" y="1"/>
                  </a:cubicBezTo>
                  <a:cubicBezTo>
                    <a:pt x="4" y="3"/>
                    <a:pt x="2" y="6"/>
                    <a:pt x="1" y="9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1" y="21"/>
                    <a:pt x="3" y="22"/>
                    <a:pt x="4" y="21"/>
                  </a:cubicBezTo>
                  <a:cubicBezTo>
                    <a:pt x="6" y="21"/>
                    <a:pt x="7" y="19"/>
                    <a:pt x="6" y="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5" name="Freeform 171"/>
            <p:cNvSpPr>
              <a:spLocks/>
            </p:cNvSpPr>
            <p:nvPr/>
          </p:nvSpPr>
          <p:spPr bwMode="auto">
            <a:xfrm>
              <a:off x="1265238" y="3121025"/>
              <a:ext cx="231775" cy="120650"/>
            </a:xfrm>
            <a:custGeom>
              <a:avLst/>
              <a:gdLst>
                <a:gd name="T0" fmla="*/ 0 w 62"/>
                <a:gd name="T1" fmla="*/ 7 h 32"/>
                <a:gd name="T2" fmla="*/ 0 w 62"/>
                <a:gd name="T3" fmla="*/ 22 h 32"/>
                <a:gd name="T4" fmla="*/ 4 w 62"/>
                <a:gd name="T5" fmla="*/ 30 h 32"/>
                <a:gd name="T6" fmla="*/ 32 w 62"/>
                <a:gd name="T7" fmla="*/ 31 h 32"/>
                <a:gd name="T8" fmla="*/ 46 w 62"/>
                <a:gd name="T9" fmla="*/ 31 h 32"/>
                <a:gd name="T10" fmla="*/ 54 w 62"/>
                <a:gd name="T11" fmla="*/ 30 h 32"/>
                <a:gd name="T12" fmla="*/ 59 w 62"/>
                <a:gd name="T13" fmla="*/ 29 h 32"/>
                <a:gd name="T14" fmla="*/ 62 w 62"/>
                <a:gd name="T15" fmla="*/ 18 h 32"/>
                <a:gd name="T16" fmla="*/ 60 w 62"/>
                <a:gd name="T17" fmla="*/ 4 h 32"/>
                <a:gd name="T18" fmla="*/ 54 w 62"/>
                <a:gd name="T19" fmla="*/ 6 h 32"/>
                <a:gd name="T20" fmla="*/ 56 w 62"/>
                <a:gd name="T21" fmla="*/ 16 h 32"/>
                <a:gd name="T22" fmla="*/ 56 w 62"/>
                <a:gd name="T23" fmla="*/ 22 h 32"/>
                <a:gd name="T24" fmla="*/ 55 w 62"/>
                <a:gd name="T25" fmla="*/ 24 h 32"/>
                <a:gd name="T26" fmla="*/ 53 w 62"/>
                <a:gd name="T27" fmla="*/ 24 h 32"/>
                <a:gd name="T28" fmla="*/ 31 w 62"/>
                <a:gd name="T29" fmla="*/ 25 h 32"/>
                <a:gd name="T30" fmla="*/ 10 w 62"/>
                <a:gd name="T31" fmla="*/ 24 h 32"/>
                <a:gd name="T32" fmla="*/ 7 w 62"/>
                <a:gd name="T33" fmla="*/ 24 h 32"/>
                <a:gd name="T34" fmla="*/ 6 w 62"/>
                <a:gd name="T35" fmla="*/ 25 h 32"/>
                <a:gd name="T36" fmla="*/ 6 w 62"/>
                <a:gd name="T37" fmla="*/ 21 h 32"/>
                <a:gd name="T38" fmla="*/ 6 w 62"/>
                <a:gd name="T39" fmla="*/ 19 h 32"/>
                <a:gd name="T40" fmla="*/ 6 w 62"/>
                <a:gd name="T41" fmla="*/ 7 h 32"/>
                <a:gd name="T42" fmla="*/ 0 w 62"/>
                <a:gd name="T4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0" y="7"/>
                  </a:moveTo>
                  <a:cubicBezTo>
                    <a:pt x="0" y="12"/>
                    <a:pt x="0" y="17"/>
                    <a:pt x="0" y="22"/>
                  </a:cubicBezTo>
                  <a:cubicBezTo>
                    <a:pt x="0" y="26"/>
                    <a:pt x="0" y="29"/>
                    <a:pt x="4" y="30"/>
                  </a:cubicBezTo>
                  <a:cubicBezTo>
                    <a:pt x="14" y="31"/>
                    <a:pt x="23" y="32"/>
                    <a:pt x="32" y="31"/>
                  </a:cubicBezTo>
                  <a:cubicBezTo>
                    <a:pt x="37" y="31"/>
                    <a:pt x="42" y="31"/>
                    <a:pt x="46" y="31"/>
                  </a:cubicBezTo>
                  <a:cubicBezTo>
                    <a:pt x="49" y="31"/>
                    <a:pt x="52" y="30"/>
                    <a:pt x="54" y="30"/>
                  </a:cubicBezTo>
                  <a:cubicBezTo>
                    <a:pt x="56" y="30"/>
                    <a:pt x="58" y="30"/>
                    <a:pt x="59" y="29"/>
                  </a:cubicBezTo>
                  <a:cubicBezTo>
                    <a:pt x="62" y="27"/>
                    <a:pt x="62" y="21"/>
                    <a:pt x="62" y="18"/>
                  </a:cubicBezTo>
                  <a:cubicBezTo>
                    <a:pt x="62" y="13"/>
                    <a:pt x="62" y="9"/>
                    <a:pt x="60" y="4"/>
                  </a:cubicBezTo>
                  <a:cubicBezTo>
                    <a:pt x="59" y="0"/>
                    <a:pt x="53" y="2"/>
                    <a:pt x="54" y="6"/>
                  </a:cubicBezTo>
                  <a:cubicBezTo>
                    <a:pt x="55" y="9"/>
                    <a:pt x="56" y="13"/>
                    <a:pt x="56" y="16"/>
                  </a:cubicBezTo>
                  <a:cubicBezTo>
                    <a:pt x="56" y="18"/>
                    <a:pt x="56" y="20"/>
                    <a:pt x="56" y="22"/>
                  </a:cubicBezTo>
                  <a:cubicBezTo>
                    <a:pt x="56" y="22"/>
                    <a:pt x="56" y="24"/>
                    <a:pt x="55" y="24"/>
                  </a:cubicBezTo>
                  <a:cubicBezTo>
                    <a:pt x="56" y="24"/>
                    <a:pt x="54" y="24"/>
                    <a:pt x="53" y="24"/>
                  </a:cubicBezTo>
                  <a:cubicBezTo>
                    <a:pt x="46" y="25"/>
                    <a:pt x="39" y="25"/>
                    <a:pt x="31" y="25"/>
                  </a:cubicBezTo>
                  <a:cubicBezTo>
                    <a:pt x="24" y="25"/>
                    <a:pt x="17" y="25"/>
                    <a:pt x="10" y="24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6" y="24"/>
                    <a:pt x="5" y="24"/>
                    <a:pt x="6" y="25"/>
                  </a:cubicBezTo>
                  <a:cubicBezTo>
                    <a:pt x="5" y="24"/>
                    <a:pt x="6" y="22"/>
                    <a:pt x="6" y="21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5"/>
                    <a:pt x="6" y="11"/>
                    <a:pt x="6" y="7"/>
                  </a:cubicBezTo>
                  <a:cubicBezTo>
                    <a:pt x="6" y="3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6" name="Freeform 172"/>
            <p:cNvSpPr>
              <a:spLocks/>
            </p:cNvSpPr>
            <p:nvPr/>
          </p:nvSpPr>
          <p:spPr bwMode="auto">
            <a:xfrm>
              <a:off x="1328738" y="3222625"/>
              <a:ext cx="93662" cy="82550"/>
            </a:xfrm>
            <a:custGeom>
              <a:avLst/>
              <a:gdLst>
                <a:gd name="T0" fmla="*/ 1 w 25"/>
                <a:gd name="T1" fmla="*/ 3 h 22"/>
                <a:gd name="T2" fmla="*/ 7 w 25"/>
                <a:gd name="T3" fmla="*/ 20 h 22"/>
                <a:gd name="T4" fmla="*/ 16 w 25"/>
                <a:gd name="T5" fmla="*/ 21 h 22"/>
                <a:gd name="T6" fmla="*/ 23 w 25"/>
                <a:gd name="T7" fmla="*/ 15 h 22"/>
                <a:gd name="T8" fmla="*/ 25 w 25"/>
                <a:gd name="T9" fmla="*/ 3 h 22"/>
                <a:gd name="T10" fmla="*/ 22 w 25"/>
                <a:gd name="T11" fmla="*/ 0 h 22"/>
                <a:gd name="T12" fmla="*/ 18 w 25"/>
                <a:gd name="T13" fmla="*/ 3 h 22"/>
                <a:gd name="T14" fmla="*/ 18 w 25"/>
                <a:gd name="T15" fmla="*/ 7 h 22"/>
                <a:gd name="T16" fmla="*/ 18 w 25"/>
                <a:gd name="T17" fmla="*/ 8 h 22"/>
                <a:gd name="T18" fmla="*/ 18 w 25"/>
                <a:gd name="T19" fmla="*/ 8 h 22"/>
                <a:gd name="T20" fmla="*/ 18 w 25"/>
                <a:gd name="T21" fmla="*/ 9 h 22"/>
                <a:gd name="T22" fmla="*/ 17 w 25"/>
                <a:gd name="T23" fmla="*/ 11 h 22"/>
                <a:gd name="T24" fmla="*/ 17 w 25"/>
                <a:gd name="T25" fmla="*/ 13 h 22"/>
                <a:gd name="T26" fmla="*/ 17 w 25"/>
                <a:gd name="T27" fmla="*/ 13 h 22"/>
                <a:gd name="T28" fmla="*/ 16 w 25"/>
                <a:gd name="T29" fmla="*/ 14 h 22"/>
                <a:gd name="T30" fmla="*/ 16 w 25"/>
                <a:gd name="T31" fmla="*/ 15 h 22"/>
                <a:gd name="T32" fmla="*/ 16 w 25"/>
                <a:gd name="T33" fmla="*/ 15 h 22"/>
                <a:gd name="T34" fmla="*/ 16 w 25"/>
                <a:gd name="T35" fmla="*/ 15 h 22"/>
                <a:gd name="T36" fmla="*/ 15 w 25"/>
                <a:gd name="T37" fmla="*/ 15 h 22"/>
                <a:gd name="T38" fmla="*/ 15 w 25"/>
                <a:gd name="T39" fmla="*/ 15 h 22"/>
                <a:gd name="T40" fmla="*/ 15 w 25"/>
                <a:gd name="T41" fmla="*/ 15 h 22"/>
                <a:gd name="T42" fmla="*/ 14 w 25"/>
                <a:gd name="T43" fmla="*/ 15 h 22"/>
                <a:gd name="T44" fmla="*/ 14 w 25"/>
                <a:gd name="T45" fmla="*/ 15 h 22"/>
                <a:gd name="T46" fmla="*/ 14 w 25"/>
                <a:gd name="T47" fmla="*/ 15 h 22"/>
                <a:gd name="T48" fmla="*/ 13 w 25"/>
                <a:gd name="T49" fmla="*/ 15 h 22"/>
                <a:gd name="T50" fmla="*/ 12 w 25"/>
                <a:gd name="T51" fmla="*/ 15 h 22"/>
                <a:gd name="T52" fmla="*/ 13 w 25"/>
                <a:gd name="T53" fmla="*/ 15 h 22"/>
                <a:gd name="T54" fmla="*/ 12 w 25"/>
                <a:gd name="T55" fmla="*/ 15 h 22"/>
                <a:gd name="T56" fmla="*/ 11 w 25"/>
                <a:gd name="T57" fmla="*/ 15 h 22"/>
                <a:gd name="T58" fmla="*/ 11 w 25"/>
                <a:gd name="T59" fmla="*/ 15 h 22"/>
                <a:gd name="T60" fmla="*/ 11 w 25"/>
                <a:gd name="T61" fmla="*/ 15 h 22"/>
                <a:gd name="T62" fmla="*/ 10 w 25"/>
                <a:gd name="T63" fmla="*/ 14 h 22"/>
                <a:gd name="T64" fmla="*/ 10 w 25"/>
                <a:gd name="T65" fmla="*/ 14 h 22"/>
                <a:gd name="T66" fmla="*/ 10 w 25"/>
                <a:gd name="T67" fmla="*/ 14 h 22"/>
                <a:gd name="T68" fmla="*/ 9 w 25"/>
                <a:gd name="T69" fmla="*/ 13 h 22"/>
                <a:gd name="T70" fmla="*/ 9 w 25"/>
                <a:gd name="T71" fmla="*/ 13 h 22"/>
                <a:gd name="T72" fmla="*/ 9 w 25"/>
                <a:gd name="T73" fmla="*/ 13 h 22"/>
                <a:gd name="T74" fmla="*/ 8 w 25"/>
                <a:gd name="T75" fmla="*/ 12 h 22"/>
                <a:gd name="T76" fmla="*/ 8 w 25"/>
                <a:gd name="T77" fmla="*/ 12 h 22"/>
                <a:gd name="T78" fmla="*/ 8 w 25"/>
                <a:gd name="T79" fmla="*/ 11 h 22"/>
                <a:gd name="T80" fmla="*/ 8 w 25"/>
                <a:gd name="T81" fmla="*/ 11 h 22"/>
                <a:gd name="T82" fmla="*/ 7 w 25"/>
                <a:gd name="T83" fmla="*/ 9 h 22"/>
                <a:gd name="T84" fmla="*/ 7 w 25"/>
                <a:gd name="T85" fmla="*/ 9 h 22"/>
                <a:gd name="T86" fmla="*/ 7 w 25"/>
                <a:gd name="T87" fmla="*/ 9 h 22"/>
                <a:gd name="T88" fmla="*/ 7 w 25"/>
                <a:gd name="T89" fmla="*/ 8 h 22"/>
                <a:gd name="T90" fmla="*/ 7 w 25"/>
                <a:gd name="T91" fmla="*/ 6 h 22"/>
                <a:gd name="T92" fmla="*/ 7 w 25"/>
                <a:gd name="T93" fmla="*/ 5 h 22"/>
                <a:gd name="T94" fmla="*/ 7 w 25"/>
                <a:gd name="T95" fmla="*/ 5 h 22"/>
                <a:gd name="T96" fmla="*/ 7 w 25"/>
                <a:gd name="T97" fmla="*/ 5 h 22"/>
                <a:gd name="T98" fmla="*/ 7 w 25"/>
                <a:gd name="T99" fmla="*/ 4 h 22"/>
                <a:gd name="T100" fmla="*/ 5 w 25"/>
                <a:gd name="T101" fmla="*/ 1 h 22"/>
                <a:gd name="T102" fmla="*/ 1 w 25"/>
                <a:gd name="T10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" h="22">
                  <a:moveTo>
                    <a:pt x="1" y="3"/>
                  </a:moveTo>
                  <a:cubicBezTo>
                    <a:pt x="0" y="9"/>
                    <a:pt x="1" y="16"/>
                    <a:pt x="7" y="20"/>
                  </a:cubicBezTo>
                  <a:cubicBezTo>
                    <a:pt x="10" y="21"/>
                    <a:pt x="13" y="22"/>
                    <a:pt x="16" y="21"/>
                  </a:cubicBezTo>
                  <a:cubicBezTo>
                    <a:pt x="19" y="21"/>
                    <a:pt x="21" y="18"/>
                    <a:pt x="23" y="15"/>
                  </a:cubicBezTo>
                  <a:cubicBezTo>
                    <a:pt x="24" y="11"/>
                    <a:pt x="25" y="7"/>
                    <a:pt x="25" y="3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0" y="0"/>
                    <a:pt x="18" y="1"/>
                    <a:pt x="18" y="3"/>
                  </a:cubicBezTo>
                  <a:cubicBezTo>
                    <a:pt x="19" y="4"/>
                    <a:pt x="18" y="6"/>
                    <a:pt x="18" y="7"/>
                  </a:cubicBezTo>
                  <a:cubicBezTo>
                    <a:pt x="18" y="8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4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5"/>
                    <a:pt x="14" y="15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0"/>
                    <a:pt x="2" y="1"/>
                    <a:pt x="1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7" name="Freeform 173"/>
            <p:cNvSpPr>
              <a:spLocks/>
            </p:cNvSpPr>
            <p:nvPr/>
          </p:nvSpPr>
          <p:spPr bwMode="auto">
            <a:xfrm>
              <a:off x="1362075" y="3286125"/>
              <a:ext cx="26987" cy="601663"/>
            </a:xfrm>
            <a:custGeom>
              <a:avLst/>
              <a:gdLst>
                <a:gd name="T0" fmla="*/ 0 w 7"/>
                <a:gd name="T1" fmla="*/ 4 h 160"/>
                <a:gd name="T2" fmla="*/ 1 w 7"/>
                <a:gd name="T3" fmla="*/ 156 h 160"/>
                <a:gd name="T4" fmla="*/ 7 w 7"/>
                <a:gd name="T5" fmla="*/ 156 h 160"/>
                <a:gd name="T6" fmla="*/ 6 w 7"/>
                <a:gd name="T7" fmla="*/ 4 h 160"/>
                <a:gd name="T8" fmla="*/ 0 w 7"/>
                <a:gd name="T9" fmla="*/ 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60">
                  <a:moveTo>
                    <a:pt x="0" y="4"/>
                  </a:moveTo>
                  <a:cubicBezTo>
                    <a:pt x="1" y="55"/>
                    <a:pt x="1" y="105"/>
                    <a:pt x="1" y="156"/>
                  </a:cubicBezTo>
                  <a:cubicBezTo>
                    <a:pt x="1" y="160"/>
                    <a:pt x="7" y="160"/>
                    <a:pt x="7" y="156"/>
                  </a:cubicBezTo>
                  <a:cubicBezTo>
                    <a:pt x="7" y="105"/>
                    <a:pt x="7" y="55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8" name="Freeform 174"/>
            <p:cNvSpPr>
              <a:spLocks/>
            </p:cNvSpPr>
            <p:nvPr/>
          </p:nvSpPr>
          <p:spPr bwMode="auto">
            <a:xfrm>
              <a:off x="1328738" y="3857625"/>
              <a:ext cx="93662" cy="93663"/>
            </a:xfrm>
            <a:custGeom>
              <a:avLst/>
              <a:gdLst>
                <a:gd name="T0" fmla="*/ 7 w 25"/>
                <a:gd name="T1" fmla="*/ 20 h 25"/>
                <a:gd name="T2" fmla="*/ 7 w 25"/>
                <a:gd name="T3" fmla="*/ 16 h 25"/>
                <a:gd name="T4" fmla="*/ 7 w 25"/>
                <a:gd name="T5" fmla="*/ 15 h 25"/>
                <a:gd name="T6" fmla="*/ 7 w 25"/>
                <a:gd name="T7" fmla="*/ 14 h 25"/>
                <a:gd name="T8" fmla="*/ 7 w 25"/>
                <a:gd name="T9" fmla="*/ 12 h 25"/>
                <a:gd name="T10" fmla="*/ 8 w 25"/>
                <a:gd name="T11" fmla="*/ 11 h 25"/>
                <a:gd name="T12" fmla="*/ 8 w 25"/>
                <a:gd name="T13" fmla="*/ 11 h 25"/>
                <a:gd name="T14" fmla="*/ 8 w 25"/>
                <a:gd name="T15" fmla="*/ 10 h 25"/>
                <a:gd name="T16" fmla="*/ 8 w 25"/>
                <a:gd name="T17" fmla="*/ 9 h 25"/>
                <a:gd name="T18" fmla="*/ 9 w 25"/>
                <a:gd name="T19" fmla="*/ 9 h 25"/>
                <a:gd name="T20" fmla="*/ 9 w 25"/>
                <a:gd name="T21" fmla="*/ 9 h 25"/>
                <a:gd name="T22" fmla="*/ 10 w 25"/>
                <a:gd name="T23" fmla="*/ 8 h 25"/>
                <a:gd name="T24" fmla="*/ 10 w 25"/>
                <a:gd name="T25" fmla="*/ 8 h 25"/>
                <a:gd name="T26" fmla="*/ 10 w 25"/>
                <a:gd name="T27" fmla="*/ 8 h 25"/>
                <a:gd name="T28" fmla="*/ 11 w 25"/>
                <a:gd name="T29" fmla="*/ 7 h 25"/>
                <a:gd name="T30" fmla="*/ 11 w 25"/>
                <a:gd name="T31" fmla="*/ 7 h 25"/>
                <a:gd name="T32" fmla="*/ 12 w 25"/>
                <a:gd name="T33" fmla="*/ 7 h 25"/>
                <a:gd name="T34" fmla="*/ 12 w 25"/>
                <a:gd name="T35" fmla="*/ 7 h 25"/>
                <a:gd name="T36" fmla="*/ 12 w 25"/>
                <a:gd name="T37" fmla="*/ 7 h 25"/>
                <a:gd name="T38" fmla="*/ 13 w 25"/>
                <a:gd name="T39" fmla="*/ 7 h 25"/>
                <a:gd name="T40" fmla="*/ 13 w 25"/>
                <a:gd name="T41" fmla="*/ 7 h 25"/>
                <a:gd name="T42" fmla="*/ 13 w 25"/>
                <a:gd name="T43" fmla="*/ 7 h 25"/>
                <a:gd name="T44" fmla="*/ 14 w 25"/>
                <a:gd name="T45" fmla="*/ 7 h 25"/>
                <a:gd name="T46" fmla="*/ 14 w 25"/>
                <a:gd name="T47" fmla="*/ 7 h 25"/>
                <a:gd name="T48" fmla="*/ 16 w 25"/>
                <a:gd name="T49" fmla="*/ 8 h 25"/>
                <a:gd name="T50" fmla="*/ 16 w 25"/>
                <a:gd name="T51" fmla="*/ 8 h 25"/>
                <a:gd name="T52" fmla="*/ 17 w 25"/>
                <a:gd name="T53" fmla="*/ 9 h 25"/>
                <a:gd name="T54" fmla="*/ 17 w 25"/>
                <a:gd name="T55" fmla="*/ 9 h 25"/>
                <a:gd name="T56" fmla="*/ 17 w 25"/>
                <a:gd name="T57" fmla="*/ 9 h 25"/>
                <a:gd name="T58" fmla="*/ 18 w 25"/>
                <a:gd name="T59" fmla="*/ 10 h 25"/>
                <a:gd name="T60" fmla="*/ 18 w 25"/>
                <a:gd name="T61" fmla="*/ 10 h 25"/>
                <a:gd name="T62" fmla="*/ 18 w 25"/>
                <a:gd name="T63" fmla="*/ 11 h 25"/>
                <a:gd name="T64" fmla="*/ 19 w 25"/>
                <a:gd name="T65" fmla="*/ 13 h 25"/>
                <a:gd name="T66" fmla="*/ 19 w 25"/>
                <a:gd name="T67" fmla="*/ 13 h 25"/>
                <a:gd name="T68" fmla="*/ 19 w 25"/>
                <a:gd name="T69" fmla="*/ 13 h 25"/>
                <a:gd name="T70" fmla="*/ 19 w 25"/>
                <a:gd name="T71" fmla="*/ 14 h 25"/>
                <a:gd name="T72" fmla="*/ 19 w 25"/>
                <a:gd name="T73" fmla="*/ 17 h 25"/>
                <a:gd name="T74" fmla="*/ 19 w 25"/>
                <a:gd name="T75" fmla="*/ 21 h 25"/>
                <a:gd name="T76" fmla="*/ 22 w 25"/>
                <a:gd name="T77" fmla="*/ 24 h 25"/>
                <a:gd name="T78" fmla="*/ 25 w 25"/>
                <a:gd name="T79" fmla="*/ 21 h 25"/>
                <a:gd name="T80" fmla="*/ 25 w 25"/>
                <a:gd name="T81" fmla="*/ 11 h 25"/>
                <a:gd name="T82" fmla="*/ 20 w 25"/>
                <a:gd name="T83" fmla="*/ 3 h 25"/>
                <a:gd name="T84" fmla="*/ 10 w 25"/>
                <a:gd name="T85" fmla="*/ 1 h 25"/>
                <a:gd name="T86" fmla="*/ 2 w 25"/>
                <a:gd name="T87" fmla="*/ 8 h 25"/>
                <a:gd name="T88" fmla="*/ 1 w 25"/>
                <a:gd name="T89" fmla="*/ 20 h 25"/>
                <a:gd name="T90" fmla="*/ 4 w 25"/>
                <a:gd name="T91" fmla="*/ 23 h 25"/>
                <a:gd name="T92" fmla="*/ 7 w 25"/>
                <a:gd name="T93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5">
                  <a:moveTo>
                    <a:pt x="7" y="20"/>
                  </a:moveTo>
                  <a:cubicBezTo>
                    <a:pt x="7" y="19"/>
                    <a:pt x="7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1"/>
                    <a:pt x="8" y="10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8" y="9"/>
                    <a:pt x="9" y="9"/>
                  </a:cubicBezTo>
                  <a:cubicBezTo>
                    <a:pt x="9" y="9"/>
                    <a:pt x="10" y="8"/>
                    <a:pt x="10" y="8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7"/>
                    <a:pt x="15" y="7"/>
                    <a:pt x="14" y="7"/>
                  </a:cubicBezTo>
                  <a:cubicBezTo>
                    <a:pt x="15" y="7"/>
                    <a:pt x="15" y="8"/>
                    <a:pt x="16" y="8"/>
                  </a:cubicBezTo>
                  <a:cubicBezTo>
                    <a:pt x="16" y="8"/>
                    <a:pt x="17" y="8"/>
                    <a:pt x="16" y="8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2"/>
                    <a:pt x="19" y="13"/>
                  </a:cubicBezTo>
                  <a:cubicBezTo>
                    <a:pt x="19" y="13"/>
                    <a:pt x="19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6"/>
                    <a:pt x="19" y="17"/>
                  </a:cubicBezTo>
                  <a:cubicBezTo>
                    <a:pt x="19" y="18"/>
                    <a:pt x="19" y="20"/>
                    <a:pt x="19" y="21"/>
                  </a:cubicBezTo>
                  <a:cubicBezTo>
                    <a:pt x="19" y="23"/>
                    <a:pt x="20" y="25"/>
                    <a:pt x="22" y="24"/>
                  </a:cubicBezTo>
                  <a:cubicBezTo>
                    <a:pt x="24" y="24"/>
                    <a:pt x="25" y="23"/>
                    <a:pt x="25" y="21"/>
                  </a:cubicBezTo>
                  <a:cubicBezTo>
                    <a:pt x="25" y="18"/>
                    <a:pt x="25" y="15"/>
                    <a:pt x="25" y="11"/>
                  </a:cubicBezTo>
                  <a:cubicBezTo>
                    <a:pt x="24" y="8"/>
                    <a:pt x="23" y="5"/>
                    <a:pt x="20" y="3"/>
                  </a:cubicBezTo>
                  <a:cubicBezTo>
                    <a:pt x="17" y="1"/>
                    <a:pt x="13" y="0"/>
                    <a:pt x="10" y="1"/>
                  </a:cubicBezTo>
                  <a:cubicBezTo>
                    <a:pt x="7" y="2"/>
                    <a:pt x="4" y="4"/>
                    <a:pt x="2" y="8"/>
                  </a:cubicBezTo>
                  <a:cubicBezTo>
                    <a:pt x="1" y="12"/>
                    <a:pt x="0" y="16"/>
                    <a:pt x="1" y="20"/>
                  </a:cubicBezTo>
                  <a:cubicBezTo>
                    <a:pt x="1" y="22"/>
                    <a:pt x="2" y="23"/>
                    <a:pt x="4" y="23"/>
                  </a:cubicBezTo>
                  <a:cubicBezTo>
                    <a:pt x="5" y="23"/>
                    <a:pt x="7" y="22"/>
                    <a:pt x="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9" name="Freeform 175"/>
            <p:cNvSpPr>
              <a:spLocks/>
            </p:cNvSpPr>
            <p:nvPr/>
          </p:nvSpPr>
          <p:spPr bwMode="auto">
            <a:xfrm>
              <a:off x="1298575" y="3917950"/>
              <a:ext cx="153987" cy="138113"/>
            </a:xfrm>
            <a:custGeom>
              <a:avLst/>
              <a:gdLst>
                <a:gd name="T0" fmla="*/ 7 w 41"/>
                <a:gd name="T1" fmla="*/ 34 h 37"/>
                <a:gd name="T2" fmla="*/ 20 w 41"/>
                <a:gd name="T3" fmla="*/ 7 h 37"/>
                <a:gd name="T4" fmla="*/ 27 w 41"/>
                <a:gd name="T5" fmla="*/ 8 h 37"/>
                <a:gd name="T6" fmla="*/ 31 w 41"/>
                <a:gd name="T7" fmla="*/ 14 h 37"/>
                <a:gd name="T8" fmla="*/ 35 w 41"/>
                <a:gd name="T9" fmla="*/ 33 h 37"/>
                <a:gd name="T10" fmla="*/ 41 w 41"/>
                <a:gd name="T11" fmla="*/ 33 h 37"/>
                <a:gd name="T12" fmla="*/ 38 w 41"/>
                <a:gd name="T13" fmla="*/ 15 h 37"/>
                <a:gd name="T14" fmla="*/ 29 w 41"/>
                <a:gd name="T15" fmla="*/ 2 h 37"/>
                <a:gd name="T16" fmla="*/ 14 w 41"/>
                <a:gd name="T17" fmla="*/ 3 h 37"/>
                <a:gd name="T18" fmla="*/ 3 w 41"/>
                <a:gd name="T19" fmla="*/ 14 h 37"/>
                <a:gd name="T20" fmla="*/ 1 w 41"/>
                <a:gd name="T21" fmla="*/ 34 h 37"/>
                <a:gd name="T22" fmla="*/ 4 w 41"/>
                <a:gd name="T23" fmla="*/ 37 h 37"/>
                <a:gd name="T24" fmla="*/ 7 w 41"/>
                <a:gd name="T25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7">
                  <a:moveTo>
                    <a:pt x="7" y="34"/>
                  </a:moveTo>
                  <a:cubicBezTo>
                    <a:pt x="6" y="24"/>
                    <a:pt x="8" y="8"/>
                    <a:pt x="20" y="7"/>
                  </a:cubicBezTo>
                  <a:cubicBezTo>
                    <a:pt x="23" y="7"/>
                    <a:pt x="25" y="7"/>
                    <a:pt x="27" y="8"/>
                  </a:cubicBezTo>
                  <a:cubicBezTo>
                    <a:pt x="29" y="10"/>
                    <a:pt x="30" y="12"/>
                    <a:pt x="31" y="14"/>
                  </a:cubicBezTo>
                  <a:cubicBezTo>
                    <a:pt x="34" y="20"/>
                    <a:pt x="35" y="26"/>
                    <a:pt x="35" y="33"/>
                  </a:cubicBezTo>
                  <a:cubicBezTo>
                    <a:pt x="35" y="36"/>
                    <a:pt x="41" y="36"/>
                    <a:pt x="41" y="33"/>
                  </a:cubicBezTo>
                  <a:cubicBezTo>
                    <a:pt x="41" y="26"/>
                    <a:pt x="40" y="20"/>
                    <a:pt x="38" y="15"/>
                  </a:cubicBezTo>
                  <a:cubicBezTo>
                    <a:pt x="36" y="10"/>
                    <a:pt x="34" y="5"/>
                    <a:pt x="29" y="2"/>
                  </a:cubicBezTo>
                  <a:cubicBezTo>
                    <a:pt x="24" y="0"/>
                    <a:pt x="18" y="0"/>
                    <a:pt x="14" y="3"/>
                  </a:cubicBezTo>
                  <a:cubicBezTo>
                    <a:pt x="9" y="5"/>
                    <a:pt x="5" y="9"/>
                    <a:pt x="3" y="14"/>
                  </a:cubicBezTo>
                  <a:cubicBezTo>
                    <a:pt x="1" y="20"/>
                    <a:pt x="0" y="27"/>
                    <a:pt x="1" y="34"/>
                  </a:cubicBezTo>
                  <a:cubicBezTo>
                    <a:pt x="1" y="36"/>
                    <a:pt x="2" y="37"/>
                    <a:pt x="4" y="37"/>
                  </a:cubicBezTo>
                  <a:cubicBezTo>
                    <a:pt x="5" y="37"/>
                    <a:pt x="7" y="36"/>
                    <a:pt x="7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0" name="Freeform 176"/>
            <p:cNvSpPr>
              <a:spLocks/>
            </p:cNvSpPr>
            <p:nvPr/>
          </p:nvSpPr>
          <p:spPr bwMode="auto">
            <a:xfrm>
              <a:off x="1295400" y="4022725"/>
              <a:ext cx="176212" cy="38100"/>
            </a:xfrm>
            <a:custGeom>
              <a:avLst/>
              <a:gdLst>
                <a:gd name="T0" fmla="*/ 3 w 47"/>
                <a:gd name="T1" fmla="*/ 9 h 10"/>
                <a:gd name="T2" fmla="*/ 24 w 47"/>
                <a:gd name="T3" fmla="*/ 10 h 10"/>
                <a:gd name="T4" fmla="*/ 43 w 47"/>
                <a:gd name="T5" fmla="*/ 7 h 10"/>
                <a:gd name="T6" fmla="*/ 42 w 47"/>
                <a:gd name="T7" fmla="*/ 1 h 10"/>
                <a:gd name="T8" fmla="*/ 23 w 47"/>
                <a:gd name="T9" fmla="*/ 4 h 10"/>
                <a:gd name="T10" fmla="*/ 3 w 47"/>
                <a:gd name="T11" fmla="*/ 2 h 10"/>
                <a:gd name="T12" fmla="*/ 0 w 47"/>
                <a:gd name="T13" fmla="*/ 6 h 10"/>
                <a:gd name="T14" fmla="*/ 3 w 47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0">
                  <a:moveTo>
                    <a:pt x="3" y="9"/>
                  </a:moveTo>
                  <a:cubicBezTo>
                    <a:pt x="10" y="10"/>
                    <a:pt x="17" y="10"/>
                    <a:pt x="24" y="10"/>
                  </a:cubicBezTo>
                  <a:cubicBezTo>
                    <a:pt x="30" y="10"/>
                    <a:pt x="37" y="9"/>
                    <a:pt x="43" y="7"/>
                  </a:cubicBezTo>
                  <a:cubicBezTo>
                    <a:pt x="47" y="6"/>
                    <a:pt x="45" y="0"/>
                    <a:pt x="42" y="1"/>
                  </a:cubicBezTo>
                  <a:cubicBezTo>
                    <a:pt x="36" y="3"/>
                    <a:pt x="29" y="4"/>
                    <a:pt x="23" y="4"/>
                  </a:cubicBezTo>
                  <a:cubicBezTo>
                    <a:pt x="17" y="4"/>
                    <a:pt x="10" y="3"/>
                    <a:pt x="3" y="2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7"/>
                    <a:pt x="1" y="8"/>
                    <a:pt x="3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1" name="Freeform 177"/>
            <p:cNvSpPr>
              <a:spLocks/>
            </p:cNvSpPr>
            <p:nvPr/>
          </p:nvSpPr>
          <p:spPr bwMode="auto">
            <a:xfrm>
              <a:off x="1301750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2" name="Freeform 178"/>
            <p:cNvSpPr>
              <a:spLocks/>
            </p:cNvSpPr>
            <p:nvPr/>
          </p:nvSpPr>
          <p:spPr bwMode="auto">
            <a:xfrm>
              <a:off x="1343025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3" name="Freeform 179"/>
            <p:cNvSpPr>
              <a:spLocks/>
            </p:cNvSpPr>
            <p:nvPr/>
          </p:nvSpPr>
          <p:spPr bwMode="auto">
            <a:xfrm>
              <a:off x="1392238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4" name="Freeform 180"/>
            <p:cNvSpPr>
              <a:spLocks/>
            </p:cNvSpPr>
            <p:nvPr/>
          </p:nvSpPr>
          <p:spPr bwMode="auto">
            <a:xfrm>
              <a:off x="1433513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5" name="Rectangle 181"/>
            <p:cNvSpPr>
              <a:spLocks noChangeArrowheads="1"/>
            </p:cNvSpPr>
            <p:nvPr/>
          </p:nvSpPr>
          <p:spPr bwMode="auto">
            <a:xfrm>
              <a:off x="1362075" y="1443038"/>
              <a:ext cx="26987" cy="4683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6" name="组合 47245"/>
          <p:cNvGrpSpPr/>
          <p:nvPr/>
        </p:nvGrpSpPr>
        <p:grpSpPr>
          <a:xfrm>
            <a:off x="10462491" y="407139"/>
            <a:ext cx="417512" cy="1751013"/>
            <a:chOff x="3408363" y="209550"/>
            <a:chExt cx="417512" cy="1751013"/>
          </a:xfrm>
        </p:grpSpPr>
        <p:sp>
          <p:nvSpPr>
            <p:cNvPr id="47226" name="Freeform 182"/>
            <p:cNvSpPr>
              <a:spLocks noEditPoints="1"/>
            </p:cNvSpPr>
            <p:nvPr/>
          </p:nvSpPr>
          <p:spPr bwMode="auto">
            <a:xfrm>
              <a:off x="3408363" y="615950"/>
              <a:ext cx="417512" cy="701675"/>
            </a:xfrm>
            <a:custGeom>
              <a:avLst/>
              <a:gdLst>
                <a:gd name="T0" fmla="*/ 63 w 111"/>
                <a:gd name="T1" fmla="*/ 187 h 187"/>
                <a:gd name="T2" fmla="*/ 49 w 111"/>
                <a:gd name="T3" fmla="*/ 187 h 187"/>
                <a:gd name="T4" fmla="*/ 0 w 111"/>
                <a:gd name="T5" fmla="*/ 139 h 187"/>
                <a:gd name="T6" fmla="*/ 0 w 111"/>
                <a:gd name="T7" fmla="*/ 48 h 187"/>
                <a:gd name="T8" fmla="*/ 49 w 111"/>
                <a:gd name="T9" fmla="*/ 0 h 187"/>
                <a:gd name="T10" fmla="*/ 63 w 111"/>
                <a:gd name="T11" fmla="*/ 0 h 187"/>
                <a:gd name="T12" fmla="*/ 111 w 111"/>
                <a:gd name="T13" fmla="*/ 48 h 187"/>
                <a:gd name="T14" fmla="*/ 111 w 111"/>
                <a:gd name="T15" fmla="*/ 139 h 187"/>
                <a:gd name="T16" fmla="*/ 63 w 111"/>
                <a:gd name="T17" fmla="*/ 187 h 187"/>
                <a:gd name="T18" fmla="*/ 49 w 111"/>
                <a:gd name="T19" fmla="*/ 4 h 187"/>
                <a:gd name="T20" fmla="*/ 4 w 111"/>
                <a:gd name="T21" fmla="*/ 48 h 187"/>
                <a:gd name="T22" fmla="*/ 4 w 111"/>
                <a:gd name="T23" fmla="*/ 139 h 187"/>
                <a:gd name="T24" fmla="*/ 49 w 111"/>
                <a:gd name="T25" fmla="*/ 183 h 187"/>
                <a:gd name="T26" fmla="*/ 63 w 111"/>
                <a:gd name="T27" fmla="*/ 183 h 187"/>
                <a:gd name="T28" fmla="*/ 107 w 111"/>
                <a:gd name="T29" fmla="*/ 139 h 187"/>
                <a:gd name="T30" fmla="*/ 107 w 111"/>
                <a:gd name="T31" fmla="*/ 48 h 187"/>
                <a:gd name="T32" fmla="*/ 63 w 111"/>
                <a:gd name="T33" fmla="*/ 4 h 187"/>
                <a:gd name="T34" fmla="*/ 49 w 111"/>
                <a:gd name="T35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87">
                  <a:moveTo>
                    <a:pt x="63" y="187"/>
                  </a:moveTo>
                  <a:cubicBezTo>
                    <a:pt x="49" y="187"/>
                    <a:pt x="49" y="187"/>
                    <a:pt x="49" y="187"/>
                  </a:cubicBezTo>
                  <a:cubicBezTo>
                    <a:pt x="22" y="187"/>
                    <a:pt x="0" y="165"/>
                    <a:pt x="0" y="13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0" y="0"/>
                    <a:pt x="111" y="22"/>
                    <a:pt x="111" y="48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1" y="165"/>
                    <a:pt x="90" y="187"/>
                    <a:pt x="63" y="187"/>
                  </a:cubicBezTo>
                  <a:close/>
                  <a:moveTo>
                    <a:pt x="49" y="4"/>
                  </a:moveTo>
                  <a:cubicBezTo>
                    <a:pt x="24" y="4"/>
                    <a:pt x="4" y="24"/>
                    <a:pt x="4" y="4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4" y="163"/>
                    <a:pt x="24" y="183"/>
                    <a:pt x="49" y="183"/>
                  </a:cubicBezTo>
                  <a:cubicBezTo>
                    <a:pt x="63" y="183"/>
                    <a:pt x="63" y="183"/>
                    <a:pt x="63" y="183"/>
                  </a:cubicBezTo>
                  <a:cubicBezTo>
                    <a:pt x="87" y="183"/>
                    <a:pt x="107" y="163"/>
                    <a:pt x="107" y="139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7" y="24"/>
                    <a:pt x="87" y="4"/>
                    <a:pt x="63" y="4"/>
                  </a:cubicBezTo>
                  <a:lnTo>
                    <a:pt x="49" y="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7" name="Freeform 183"/>
            <p:cNvSpPr>
              <a:spLocks noEditPoints="1"/>
            </p:cNvSpPr>
            <p:nvPr/>
          </p:nvSpPr>
          <p:spPr bwMode="auto">
            <a:xfrm>
              <a:off x="3471863" y="615950"/>
              <a:ext cx="296862" cy="706438"/>
            </a:xfrm>
            <a:custGeom>
              <a:avLst/>
              <a:gdLst>
                <a:gd name="T0" fmla="*/ 40 w 79"/>
                <a:gd name="T1" fmla="*/ 188 h 188"/>
                <a:gd name="T2" fmla="*/ 0 w 79"/>
                <a:gd name="T3" fmla="*/ 148 h 188"/>
                <a:gd name="T4" fmla="*/ 0 w 79"/>
                <a:gd name="T5" fmla="*/ 39 h 188"/>
                <a:gd name="T6" fmla="*/ 40 w 79"/>
                <a:gd name="T7" fmla="*/ 0 h 188"/>
                <a:gd name="T8" fmla="*/ 79 w 79"/>
                <a:gd name="T9" fmla="*/ 39 h 188"/>
                <a:gd name="T10" fmla="*/ 79 w 79"/>
                <a:gd name="T11" fmla="*/ 148 h 188"/>
                <a:gd name="T12" fmla="*/ 40 w 79"/>
                <a:gd name="T13" fmla="*/ 188 h 188"/>
                <a:gd name="T14" fmla="*/ 40 w 79"/>
                <a:gd name="T15" fmla="*/ 4 h 188"/>
                <a:gd name="T16" fmla="*/ 4 w 79"/>
                <a:gd name="T17" fmla="*/ 39 h 188"/>
                <a:gd name="T18" fmla="*/ 4 w 79"/>
                <a:gd name="T19" fmla="*/ 148 h 188"/>
                <a:gd name="T20" fmla="*/ 40 w 79"/>
                <a:gd name="T21" fmla="*/ 184 h 188"/>
                <a:gd name="T22" fmla="*/ 76 w 79"/>
                <a:gd name="T23" fmla="*/ 148 h 188"/>
                <a:gd name="T24" fmla="*/ 76 w 79"/>
                <a:gd name="T25" fmla="*/ 39 h 188"/>
                <a:gd name="T26" fmla="*/ 40 w 79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88">
                  <a:moveTo>
                    <a:pt x="40" y="188"/>
                  </a:moveTo>
                  <a:cubicBezTo>
                    <a:pt x="18" y="188"/>
                    <a:pt x="0" y="170"/>
                    <a:pt x="0" y="14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79" y="18"/>
                    <a:pt x="79" y="39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70"/>
                    <a:pt x="62" y="188"/>
                    <a:pt x="40" y="188"/>
                  </a:cubicBezTo>
                  <a:close/>
                  <a:moveTo>
                    <a:pt x="40" y="4"/>
                  </a:moveTo>
                  <a:cubicBezTo>
                    <a:pt x="20" y="4"/>
                    <a:pt x="4" y="20"/>
                    <a:pt x="4" y="39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68"/>
                    <a:pt x="20" y="184"/>
                    <a:pt x="40" y="184"/>
                  </a:cubicBezTo>
                  <a:cubicBezTo>
                    <a:pt x="60" y="184"/>
                    <a:pt x="76" y="168"/>
                    <a:pt x="76" y="148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20"/>
                    <a:pt x="60" y="4"/>
                    <a:pt x="4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8" name="Freeform 184"/>
            <p:cNvSpPr>
              <a:spLocks noEditPoints="1"/>
            </p:cNvSpPr>
            <p:nvPr/>
          </p:nvSpPr>
          <p:spPr bwMode="auto">
            <a:xfrm>
              <a:off x="3562350" y="615950"/>
              <a:ext cx="120650" cy="706438"/>
            </a:xfrm>
            <a:custGeom>
              <a:avLst/>
              <a:gdLst>
                <a:gd name="T0" fmla="*/ 16 w 32"/>
                <a:gd name="T1" fmla="*/ 188 h 188"/>
                <a:gd name="T2" fmla="*/ 0 w 32"/>
                <a:gd name="T3" fmla="*/ 172 h 188"/>
                <a:gd name="T4" fmla="*/ 0 w 32"/>
                <a:gd name="T5" fmla="*/ 16 h 188"/>
                <a:gd name="T6" fmla="*/ 16 w 32"/>
                <a:gd name="T7" fmla="*/ 0 h 188"/>
                <a:gd name="T8" fmla="*/ 32 w 32"/>
                <a:gd name="T9" fmla="*/ 16 h 188"/>
                <a:gd name="T10" fmla="*/ 32 w 32"/>
                <a:gd name="T11" fmla="*/ 172 h 188"/>
                <a:gd name="T12" fmla="*/ 16 w 32"/>
                <a:gd name="T13" fmla="*/ 188 h 188"/>
                <a:gd name="T14" fmla="*/ 16 w 32"/>
                <a:gd name="T15" fmla="*/ 4 h 188"/>
                <a:gd name="T16" fmla="*/ 4 w 32"/>
                <a:gd name="T17" fmla="*/ 16 h 188"/>
                <a:gd name="T18" fmla="*/ 4 w 32"/>
                <a:gd name="T19" fmla="*/ 172 h 188"/>
                <a:gd name="T20" fmla="*/ 16 w 32"/>
                <a:gd name="T21" fmla="*/ 184 h 188"/>
                <a:gd name="T22" fmla="*/ 28 w 32"/>
                <a:gd name="T23" fmla="*/ 172 h 188"/>
                <a:gd name="T24" fmla="*/ 28 w 32"/>
                <a:gd name="T25" fmla="*/ 16 h 188"/>
                <a:gd name="T26" fmla="*/ 16 w 32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88">
                  <a:moveTo>
                    <a:pt x="16" y="188"/>
                  </a:moveTo>
                  <a:cubicBezTo>
                    <a:pt x="7" y="188"/>
                    <a:pt x="0" y="181"/>
                    <a:pt x="0" y="17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2" y="181"/>
                    <a:pt x="25" y="188"/>
                    <a:pt x="16" y="188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172"/>
                    <a:pt x="4" y="172"/>
                    <a:pt x="4" y="172"/>
                  </a:cubicBezTo>
                  <a:cubicBezTo>
                    <a:pt x="4" y="179"/>
                    <a:pt x="9" y="184"/>
                    <a:pt x="16" y="184"/>
                  </a:cubicBezTo>
                  <a:cubicBezTo>
                    <a:pt x="22" y="184"/>
                    <a:pt x="28" y="179"/>
                    <a:pt x="28" y="17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9" name="Freeform 185"/>
            <p:cNvSpPr>
              <a:spLocks/>
            </p:cNvSpPr>
            <p:nvPr/>
          </p:nvSpPr>
          <p:spPr bwMode="auto">
            <a:xfrm>
              <a:off x="3559175" y="566738"/>
              <a:ext cx="149225" cy="74613"/>
            </a:xfrm>
            <a:custGeom>
              <a:avLst/>
              <a:gdLst>
                <a:gd name="T0" fmla="*/ 4 w 40"/>
                <a:gd name="T1" fmla="*/ 15 h 20"/>
                <a:gd name="T2" fmla="*/ 4 w 40"/>
                <a:gd name="T3" fmla="*/ 8 h 20"/>
                <a:gd name="T4" fmla="*/ 4 w 40"/>
                <a:gd name="T5" fmla="*/ 5 h 20"/>
                <a:gd name="T6" fmla="*/ 4 w 40"/>
                <a:gd name="T7" fmla="*/ 4 h 20"/>
                <a:gd name="T8" fmla="*/ 5 w 40"/>
                <a:gd name="T9" fmla="*/ 5 h 20"/>
                <a:gd name="T10" fmla="*/ 6 w 40"/>
                <a:gd name="T11" fmla="*/ 4 h 20"/>
                <a:gd name="T12" fmla="*/ 20 w 40"/>
                <a:gd name="T13" fmla="*/ 4 h 20"/>
                <a:gd name="T14" fmla="*/ 34 w 40"/>
                <a:gd name="T15" fmla="*/ 5 h 20"/>
                <a:gd name="T16" fmla="*/ 35 w 40"/>
                <a:gd name="T17" fmla="*/ 4 h 20"/>
                <a:gd name="T18" fmla="*/ 35 w 40"/>
                <a:gd name="T19" fmla="*/ 5 h 20"/>
                <a:gd name="T20" fmla="*/ 36 w 40"/>
                <a:gd name="T21" fmla="*/ 9 h 20"/>
                <a:gd name="T22" fmla="*/ 35 w 40"/>
                <a:gd name="T23" fmla="*/ 16 h 20"/>
                <a:gd name="T24" fmla="*/ 38 w 40"/>
                <a:gd name="T25" fmla="*/ 17 h 20"/>
                <a:gd name="T26" fmla="*/ 40 w 40"/>
                <a:gd name="T27" fmla="*/ 9 h 20"/>
                <a:gd name="T28" fmla="*/ 38 w 40"/>
                <a:gd name="T29" fmla="*/ 2 h 20"/>
                <a:gd name="T30" fmla="*/ 34 w 40"/>
                <a:gd name="T31" fmla="*/ 1 h 20"/>
                <a:gd name="T32" fmla="*/ 30 w 40"/>
                <a:gd name="T33" fmla="*/ 0 h 20"/>
                <a:gd name="T34" fmla="*/ 21 w 40"/>
                <a:gd name="T35" fmla="*/ 0 h 20"/>
                <a:gd name="T36" fmla="*/ 3 w 40"/>
                <a:gd name="T37" fmla="*/ 1 h 20"/>
                <a:gd name="T38" fmla="*/ 0 w 40"/>
                <a:gd name="T39" fmla="*/ 6 h 20"/>
                <a:gd name="T40" fmla="*/ 0 w 40"/>
                <a:gd name="T41" fmla="*/ 15 h 20"/>
                <a:gd name="T42" fmla="*/ 4 w 40"/>
                <a:gd name="T4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4" y="15"/>
                  </a:moveTo>
                  <a:cubicBezTo>
                    <a:pt x="4" y="13"/>
                    <a:pt x="4" y="11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11" y="4"/>
                    <a:pt x="16" y="4"/>
                    <a:pt x="20" y="4"/>
                  </a:cubicBezTo>
                  <a:cubicBezTo>
                    <a:pt x="25" y="4"/>
                    <a:pt x="29" y="4"/>
                    <a:pt x="34" y="5"/>
                  </a:cubicBezTo>
                  <a:cubicBezTo>
                    <a:pt x="34" y="5"/>
                    <a:pt x="36" y="5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6" y="7"/>
                    <a:pt x="36" y="8"/>
                    <a:pt x="36" y="9"/>
                  </a:cubicBezTo>
                  <a:cubicBezTo>
                    <a:pt x="36" y="12"/>
                    <a:pt x="35" y="14"/>
                    <a:pt x="35" y="16"/>
                  </a:cubicBezTo>
                  <a:cubicBezTo>
                    <a:pt x="34" y="19"/>
                    <a:pt x="38" y="20"/>
                    <a:pt x="38" y="17"/>
                  </a:cubicBezTo>
                  <a:cubicBezTo>
                    <a:pt x="39" y="14"/>
                    <a:pt x="40" y="12"/>
                    <a:pt x="40" y="9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1"/>
                    <a:pt x="36" y="1"/>
                    <a:pt x="34" y="1"/>
                  </a:cubicBezTo>
                  <a:cubicBezTo>
                    <a:pt x="33" y="1"/>
                    <a:pt x="31" y="0"/>
                    <a:pt x="30" y="0"/>
                  </a:cubicBezTo>
                  <a:cubicBezTo>
                    <a:pt x="27" y="0"/>
                    <a:pt x="24" y="0"/>
                    <a:pt x="21" y="0"/>
                  </a:cubicBezTo>
                  <a:cubicBezTo>
                    <a:pt x="15" y="0"/>
                    <a:pt x="9" y="0"/>
                    <a:pt x="3" y="1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9"/>
                    <a:pt x="0" y="12"/>
                    <a:pt x="0" y="15"/>
                  </a:cubicBezTo>
                  <a:cubicBezTo>
                    <a:pt x="0" y="18"/>
                    <a:pt x="4" y="18"/>
                    <a:pt x="4" y="1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0" name="Freeform 186"/>
            <p:cNvSpPr>
              <a:spLocks/>
            </p:cNvSpPr>
            <p:nvPr/>
          </p:nvSpPr>
          <p:spPr bwMode="auto">
            <a:xfrm>
              <a:off x="3600450" y="525463"/>
              <a:ext cx="60325" cy="52388"/>
            </a:xfrm>
            <a:custGeom>
              <a:avLst/>
              <a:gdLst>
                <a:gd name="T0" fmla="*/ 5 w 16"/>
                <a:gd name="T1" fmla="*/ 11 h 14"/>
                <a:gd name="T2" fmla="*/ 5 w 16"/>
                <a:gd name="T3" fmla="*/ 10 h 14"/>
                <a:gd name="T4" fmla="*/ 5 w 16"/>
                <a:gd name="T5" fmla="*/ 10 h 14"/>
                <a:gd name="T6" fmla="*/ 5 w 16"/>
                <a:gd name="T7" fmla="*/ 10 h 14"/>
                <a:gd name="T8" fmla="*/ 5 w 16"/>
                <a:gd name="T9" fmla="*/ 9 h 14"/>
                <a:gd name="T10" fmla="*/ 5 w 16"/>
                <a:gd name="T11" fmla="*/ 8 h 14"/>
                <a:gd name="T12" fmla="*/ 5 w 16"/>
                <a:gd name="T13" fmla="*/ 8 h 14"/>
                <a:gd name="T14" fmla="*/ 5 w 16"/>
                <a:gd name="T15" fmla="*/ 7 h 14"/>
                <a:gd name="T16" fmla="*/ 5 w 16"/>
                <a:gd name="T17" fmla="*/ 7 h 14"/>
                <a:gd name="T18" fmla="*/ 5 w 16"/>
                <a:gd name="T19" fmla="*/ 6 h 14"/>
                <a:gd name="T20" fmla="*/ 5 w 16"/>
                <a:gd name="T21" fmla="*/ 6 h 14"/>
                <a:gd name="T22" fmla="*/ 6 w 16"/>
                <a:gd name="T23" fmla="*/ 5 h 14"/>
                <a:gd name="T24" fmla="*/ 6 w 16"/>
                <a:gd name="T25" fmla="*/ 5 h 14"/>
                <a:gd name="T26" fmla="*/ 6 w 16"/>
                <a:gd name="T27" fmla="*/ 5 h 14"/>
                <a:gd name="T28" fmla="*/ 6 w 16"/>
                <a:gd name="T29" fmla="*/ 5 h 14"/>
                <a:gd name="T30" fmla="*/ 6 w 16"/>
                <a:gd name="T31" fmla="*/ 5 h 14"/>
                <a:gd name="T32" fmla="*/ 7 w 16"/>
                <a:gd name="T33" fmla="*/ 5 h 14"/>
                <a:gd name="T34" fmla="*/ 7 w 16"/>
                <a:gd name="T35" fmla="*/ 4 h 14"/>
                <a:gd name="T36" fmla="*/ 7 w 16"/>
                <a:gd name="T37" fmla="*/ 4 h 14"/>
                <a:gd name="T38" fmla="*/ 8 w 16"/>
                <a:gd name="T39" fmla="*/ 4 h 14"/>
                <a:gd name="T40" fmla="*/ 8 w 16"/>
                <a:gd name="T41" fmla="*/ 4 h 14"/>
                <a:gd name="T42" fmla="*/ 8 w 16"/>
                <a:gd name="T43" fmla="*/ 4 h 14"/>
                <a:gd name="T44" fmla="*/ 9 w 16"/>
                <a:gd name="T45" fmla="*/ 4 h 14"/>
                <a:gd name="T46" fmla="*/ 9 w 16"/>
                <a:gd name="T47" fmla="*/ 4 h 14"/>
                <a:gd name="T48" fmla="*/ 9 w 16"/>
                <a:gd name="T49" fmla="*/ 4 h 14"/>
                <a:gd name="T50" fmla="*/ 9 w 16"/>
                <a:gd name="T51" fmla="*/ 4 h 14"/>
                <a:gd name="T52" fmla="*/ 10 w 16"/>
                <a:gd name="T53" fmla="*/ 4 h 14"/>
                <a:gd name="T54" fmla="*/ 10 w 16"/>
                <a:gd name="T55" fmla="*/ 4 h 14"/>
                <a:gd name="T56" fmla="*/ 10 w 16"/>
                <a:gd name="T57" fmla="*/ 4 h 14"/>
                <a:gd name="T58" fmla="*/ 10 w 16"/>
                <a:gd name="T59" fmla="*/ 4 h 14"/>
                <a:gd name="T60" fmla="*/ 10 w 16"/>
                <a:gd name="T61" fmla="*/ 4 h 14"/>
                <a:gd name="T62" fmla="*/ 10 w 16"/>
                <a:gd name="T63" fmla="*/ 4 h 14"/>
                <a:gd name="T64" fmla="*/ 10 w 16"/>
                <a:gd name="T65" fmla="*/ 5 h 14"/>
                <a:gd name="T66" fmla="*/ 10 w 16"/>
                <a:gd name="T67" fmla="*/ 5 h 14"/>
                <a:gd name="T68" fmla="*/ 11 w 16"/>
                <a:gd name="T69" fmla="*/ 5 h 14"/>
                <a:gd name="T70" fmla="*/ 11 w 16"/>
                <a:gd name="T71" fmla="*/ 6 h 14"/>
                <a:gd name="T72" fmla="*/ 11 w 16"/>
                <a:gd name="T73" fmla="*/ 6 h 14"/>
                <a:gd name="T74" fmla="*/ 12 w 16"/>
                <a:gd name="T75" fmla="*/ 12 h 14"/>
                <a:gd name="T76" fmla="*/ 14 w 16"/>
                <a:gd name="T77" fmla="*/ 14 h 14"/>
                <a:gd name="T78" fmla="*/ 16 w 16"/>
                <a:gd name="T79" fmla="*/ 12 h 14"/>
                <a:gd name="T80" fmla="*/ 15 w 16"/>
                <a:gd name="T81" fmla="*/ 5 h 14"/>
                <a:gd name="T82" fmla="*/ 11 w 16"/>
                <a:gd name="T83" fmla="*/ 0 h 14"/>
                <a:gd name="T84" fmla="*/ 5 w 16"/>
                <a:gd name="T85" fmla="*/ 1 h 14"/>
                <a:gd name="T86" fmla="*/ 1 w 16"/>
                <a:gd name="T87" fmla="*/ 5 h 14"/>
                <a:gd name="T88" fmla="*/ 1 w 16"/>
                <a:gd name="T89" fmla="*/ 12 h 14"/>
                <a:gd name="T90" fmla="*/ 3 w 16"/>
                <a:gd name="T91" fmla="*/ 13 h 14"/>
                <a:gd name="T92" fmla="*/ 5 w 16"/>
                <a:gd name="T9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4">
                  <a:moveTo>
                    <a:pt x="5" y="11"/>
                  </a:moveTo>
                  <a:cubicBezTo>
                    <a:pt x="5" y="11"/>
                    <a:pt x="5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2" y="8"/>
                    <a:pt x="12" y="10"/>
                    <a:pt x="12" y="12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5" y="14"/>
                    <a:pt x="16" y="13"/>
                    <a:pt x="16" y="12"/>
                  </a:cubicBezTo>
                  <a:cubicBezTo>
                    <a:pt x="16" y="10"/>
                    <a:pt x="15" y="7"/>
                    <a:pt x="15" y="5"/>
                  </a:cubicBezTo>
                  <a:cubicBezTo>
                    <a:pt x="14" y="3"/>
                    <a:pt x="13" y="1"/>
                    <a:pt x="11" y="0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3" y="2"/>
                    <a:pt x="2" y="3"/>
                    <a:pt x="1" y="5"/>
                  </a:cubicBezTo>
                  <a:cubicBezTo>
                    <a:pt x="0" y="7"/>
                    <a:pt x="1" y="10"/>
                    <a:pt x="1" y="12"/>
                  </a:cubicBezTo>
                  <a:cubicBezTo>
                    <a:pt x="1" y="13"/>
                    <a:pt x="2" y="14"/>
                    <a:pt x="3" y="13"/>
                  </a:cubicBezTo>
                  <a:cubicBezTo>
                    <a:pt x="4" y="13"/>
                    <a:pt x="5" y="12"/>
                    <a:pt x="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1" name="Freeform 187"/>
            <p:cNvSpPr>
              <a:spLocks/>
            </p:cNvSpPr>
            <p:nvPr/>
          </p:nvSpPr>
          <p:spPr bwMode="auto">
            <a:xfrm>
              <a:off x="3559175" y="1292225"/>
              <a:ext cx="149225" cy="74613"/>
            </a:xfrm>
            <a:custGeom>
              <a:avLst/>
              <a:gdLst>
                <a:gd name="T0" fmla="*/ 0 w 40"/>
                <a:gd name="T1" fmla="*/ 5 h 20"/>
                <a:gd name="T2" fmla="*/ 0 w 40"/>
                <a:gd name="T3" fmla="*/ 14 h 20"/>
                <a:gd name="T4" fmla="*/ 3 w 40"/>
                <a:gd name="T5" fmla="*/ 19 h 20"/>
                <a:gd name="T6" fmla="*/ 21 w 40"/>
                <a:gd name="T7" fmla="*/ 20 h 20"/>
                <a:gd name="T8" fmla="*/ 30 w 40"/>
                <a:gd name="T9" fmla="*/ 20 h 20"/>
                <a:gd name="T10" fmla="*/ 34 w 40"/>
                <a:gd name="T11" fmla="*/ 19 h 20"/>
                <a:gd name="T12" fmla="*/ 38 w 40"/>
                <a:gd name="T13" fmla="*/ 18 h 20"/>
                <a:gd name="T14" fmla="*/ 40 w 40"/>
                <a:gd name="T15" fmla="*/ 12 h 20"/>
                <a:gd name="T16" fmla="*/ 38 w 40"/>
                <a:gd name="T17" fmla="*/ 3 h 20"/>
                <a:gd name="T18" fmla="*/ 35 w 40"/>
                <a:gd name="T19" fmla="*/ 4 h 20"/>
                <a:gd name="T20" fmla="*/ 36 w 40"/>
                <a:gd name="T21" fmla="*/ 10 h 20"/>
                <a:gd name="T22" fmla="*/ 35 w 40"/>
                <a:gd name="T23" fmla="*/ 14 h 20"/>
                <a:gd name="T24" fmla="*/ 35 w 40"/>
                <a:gd name="T25" fmla="*/ 15 h 20"/>
                <a:gd name="T26" fmla="*/ 34 w 40"/>
                <a:gd name="T27" fmla="*/ 15 h 20"/>
                <a:gd name="T28" fmla="*/ 20 w 40"/>
                <a:gd name="T29" fmla="*/ 16 h 20"/>
                <a:gd name="T30" fmla="*/ 7 w 40"/>
                <a:gd name="T31" fmla="*/ 15 h 20"/>
                <a:gd name="T32" fmla="*/ 5 w 40"/>
                <a:gd name="T33" fmla="*/ 15 h 20"/>
                <a:gd name="T34" fmla="*/ 4 w 40"/>
                <a:gd name="T35" fmla="*/ 16 h 20"/>
                <a:gd name="T36" fmla="*/ 4 w 40"/>
                <a:gd name="T37" fmla="*/ 14 h 20"/>
                <a:gd name="T38" fmla="*/ 4 w 40"/>
                <a:gd name="T39" fmla="*/ 12 h 20"/>
                <a:gd name="T40" fmla="*/ 4 w 40"/>
                <a:gd name="T41" fmla="*/ 5 h 20"/>
                <a:gd name="T42" fmla="*/ 0 w 40"/>
                <a:gd name="T43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0" y="5"/>
                  </a:moveTo>
                  <a:cubicBezTo>
                    <a:pt x="0" y="8"/>
                    <a:pt x="0" y="11"/>
                    <a:pt x="0" y="14"/>
                  </a:cubicBezTo>
                  <a:cubicBezTo>
                    <a:pt x="0" y="16"/>
                    <a:pt x="0" y="19"/>
                    <a:pt x="3" y="19"/>
                  </a:cubicBezTo>
                  <a:cubicBezTo>
                    <a:pt x="9" y="20"/>
                    <a:pt x="15" y="20"/>
                    <a:pt x="21" y="20"/>
                  </a:cubicBezTo>
                  <a:cubicBezTo>
                    <a:pt x="24" y="20"/>
                    <a:pt x="27" y="20"/>
                    <a:pt x="30" y="20"/>
                  </a:cubicBezTo>
                  <a:cubicBezTo>
                    <a:pt x="31" y="19"/>
                    <a:pt x="33" y="19"/>
                    <a:pt x="34" y="19"/>
                  </a:cubicBezTo>
                  <a:cubicBezTo>
                    <a:pt x="36" y="19"/>
                    <a:pt x="37" y="19"/>
                    <a:pt x="38" y="18"/>
                  </a:cubicBezTo>
                  <a:cubicBezTo>
                    <a:pt x="40" y="17"/>
                    <a:pt x="39" y="14"/>
                    <a:pt x="40" y="12"/>
                  </a:cubicBezTo>
                  <a:cubicBezTo>
                    <a:pt x="40" y="9"/>
                    <a:pt x="39" y="5"/>
                    <a:pt x="38" y="3"/>
                  </a:cubicBezTo>
                  <a:cubicBezTo>
                    <a:pt x="38" y="0"/>
                    <a:pt x="34" y="1"/>
                    <a:pt x="35" y="4"/>
                  </a:cubicBezTo>
                  <a:cubicBezTo>
                    <a:pt x="35" y="6"/>
                    <a:pt x="36" y="8"/>
                    <a:pt x="36" y="10"/>
                  </a:cubicBezTo>
                  <a:cubicBezTo>
                    <a:pt x="36" y="11"/>
                    <a:pt x="36" y="13"/>
                    <a:pt x="35" y="14"/>
                  </a:cubicBezTo>
                  <a:cubicBezTo>
                    <a:pt x="35" y="14"/>
                    <a:pt x="35" y="15"/>
                    <a:pt x="35" y="15"/>
                  </a:cubicBezTo>
                  <a:cubicBezTo>
                    <a:pt x="36" y="15"/>
                    <a:pt x="34" y="15"/>
                    <a:pt x="34" y="15"/>
                  </a:cubicBezTo>
                  <a:cubicBezTo>
                    <a:pt x="30" y="16"/>
                    <a:pt x="25" y="16"/>
                    <a:pt x="20" y="16"/>
                  </a:cubicBezTo>
                  <a:cubicBezTo>
                    <a:pt x="16" y="16"/>
                    <a:pt x="11" y="16"/>
                    <a:pt x="7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9"/>
                    <a:pt x="4" y="7"/>
                    <a:pt x="4" y="5"/>
                  </a:cubicBezTo>
                  <a:cubicBezTo>
                    <a:pt x="4" y="2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2" name="Freeform 188"/>
            <p:cNvSpPr>
              <a:spLocks/>
            </p:cNvSpPr>
            <p:nvPr/>
          </p:nvSpPr>
          <p:spPr bwMode="auto">
            <a:xfrm>
              <a:off x="3600450" y="1355725"/>
              <a:ext cx="60325" cy="52388"/>
            </a:xfrm>
            <a:custGeom>
              <a:avLst/>
              <a:gdLst>
                <a:gd name="T0" fmla="*/ 1 w 16"/>
                <a:gd name="T1" fmla="*/ 2 h 14"/>
                <a:gd name="T2" fmla="*/ 5 w 16"/>
                <a:gd name="T3" fmla="*/ 13 h 14"/>
                <a:gd name="T4" fmla="*/ 10 w 16"/>
                <a:gd name="T5" fmla="*/ 14 h 14"/>
                <a:gd name="T6" fmla="*/ 14 w 16"/>
                <a:gd name="T7" fmla="*/ 10 h 14"/>
                <a:gd name="T8" fmla="*/ 16 w 16"/>
                <a:gd name="T9" fmla="*/ 2 h 14"/>
                <a:gd name="T10" fmla="*/ 14 w 16"/>
                <a:gd name="T11" fmla="*/ 0 h 14"/>
                <a:gd name="T12" fmla="*/ 12 w 16"/>
                <a:gd name="T13" fmla="*/ 2 h 14"/>
                <a:gd name="T14" fmla="*/ 12 w 16"/>
                <a:gd name="T15" fmla="*/ 5 h 14"/>
                <a:gd name="T16" fmla="*/ 12 w 16"/>
                <a:gd name="T17" fmla="*/ 5 h 14"/>
                <a:gd name="T18" fmla="*/ 12 w 16"/>
                <a:gd name="T19" fmla="*/ 5 h 14"/>
                <a:gd name="T20" fmla="*/ 11 w 16"/>
                <a:gd name="T21" fmla="*/ 6 h 14"/>
                <a:gd name="T22" fmla="*/ 11 w 16"/>
                <a:gd name="T23" fmla="*/ 7 h 14"/>
                <a:gd name="T24" fmla="*/ 11 w 16"/>
                <a:gd name="T25" fmla="*/ 8 h 14"/>
                <a:gd name="T26" fmla="*/ 11 w 16"/>
                <a:gd name="T27" fmla="*/ 9 h 14"/>
                <a:gd name="T28" fmla="*/ 10 w 16"/>
                <a:gd name="T29" fmla="*/ 9 h 14"/>
                <a:gd name="T30" fmla="*/ 10 w 16"/>
                <a:gd name="T31" fmla="*/ 9 h 14"/>
                <a:gd name="T32" fmla="*/ 10 w 16"/>
                <a:gd name="T33" fmla="*/ 9 h 14"/>
                <a:gd name="T34" fmla="*/ 10 w 16"/>
                <a:gd name="T35" fmla="*/ 9 h 14"/>
                <a:gd name="T36" fmla="*/ 10 w 16"/>
                <a:gd name="T37" fmla="*/ 10 h 14"/>
                <a:gd name="T38" fmla="*/ 10 w 16"/>
                <a:gd name="T39" fmla="*/ 10 h 14"/>
                <a:gd name="T40" fmla="*/ 10 w 16"/>
                <a:gd name="T41" fmla="*/ 10 h 14"/>
                <a:gd name="T42" fmla="*/ 9 w 16"/>
                <a:gd name="T43" fmla="*/ 10 h 14"/>
                <a:gd name="T44" fmla="*/ 9 w 16"/>
                <a:gd name="T45" fmla="*/ 10 h 14"/>
                <a:gd name="T46" fmla="*/ 9 w 16"/>
                <a:gd name="T47" fmla="*/ 10 h 14"/>
                <a:gd name="T48" fmla="*/ 8 w 16"/>
                <a:gd name="T49" fmla="*/ 10 h 14"/>
                <a:gd name="T50" fmla="*/ 8 w 16"/>
                <a:gd name="T51" fmla="*/ 10 h 14"/>
                <a:gd name="T52" fmla="*/ 8 w 16"/>
                <a:gd name="T53" fmla="*/ 10 h 14"/>
                <a:gd name="T54" fmla="*/ 8 w 16"/>
                <a:gd name="T55" fmla="*/ 10 h 14"/>
                <a:gd name="T56" fmla="*/ 7 w 16"/>
                <a:gd name="T57" fmla="*/ 10 h 14"/>
                <a:gd name="T58" fmla="*/ 7 w 16"/>
                <a:gd name="T59" fmla="*/ 9 h 14"/>
                <a:gd name="T60" fmla="*/ 7 w 16"/>
                <a:gd name="T61" fmla="*/ 9 h 14"/>
                <a:gd name="T62" fmla="*/ 6 w 16"/>
                <a:gd name="T63" fmla="*/ 9 h 14"/>
                <a:gd name="T64" fmla="*/ 6 w 16"/>
                <a:gd name="T65" fmla="*/ 9 h 14"/>
                <a:gd name="T66" fmla="*/ 6 w 16"/>
                <a:gd name="T67" fmla="*/ 9 h 14"/>
                <a:gd name="T68" fmla="*/ 6 w 16"/>
                <a:gd name="T69" fmla="*/ 9 h 14"/>
                <a:gd name="T70" fmla="*/ 6 w 16"/>
                <a:gd name="T71" fmla="*/ 8 h 14"/>
                <a:gd name="T72" fmla="*/ 6 w 16"/>
                <a:gd name="T73" fmla="*/ 8 h 14"/>
                <a:gd name="T74" fmla="*/ 5 w 16"/>
                <a:gd name="T75" fmla="*/ 8 h 14"/>
                <a:gd name="T76" fmla="*/ 5 w 16"/>
                <a:gd name="T77" fmla="*/ 8 h 14"/>
                <a:gd name="T78" fmla="*/ 5 w 16"/>
                <a:gd name="T79" fmla="*/ 7 h 14"/>
                <a:gd name="T80" fmla="*/ 5 w 16"/>
                <a:gd name="T81" fmla="*/ 7 h 14"/>
                <a:gd name="T82" fmla="*/ 5 w 16"/>
                <a:gd name="T83" fmla="*/ 6 h 14"/>
                <a:gd name="T84" fmla="*/ 5 w 16"/>
                <a:gd name="T85" fmla="*/ 6 h 14"/>
                <a:gd name="T86" fmla="*/ 5 w 16"/>
                <a:gd name="T87" fmla="*/ 6 h 14"/>
                <a:gd name="T88" fmla="*/ 5 w 16"/>
                <a:gd name="T89" fmla="*/ 5 h 14"/>
                <a:gd name="T90" fmla="*/ 5 w 16"/>
                <a:gd name="T91" fmla="*/ 4 h 14"/>
                <a:gd name="T92" fmla="*/ 5 w 16"/>
                <a:gd name="T93" fmla="*/ 4 h 14"/>
                <a:gd name="T94" fmla="*/ 5 w 16"/>
                <a:gd name="T95" fmla="*/ 3 h 14"/>
                <a:gd name="T96" fmla="*/ 5 w 16"/>
                <a:gd name="T97" fmla="*/ 3 h 14"/>
                <a:gd name="T98" fmla="*/ 5 w 16"/>
                <a:gd name="T99" fmla="*/ 3 h 14"/>
                <a:gd name="T100" fmla="*/ 3 w 16"/>
                <a:gd name="T101" fmla="*/ 0 h 14"/>
                <a:gd name="T102" fmla="*/ 1 w 16"/>
                <a:gd name="T10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" h="14">
                  <a:moveTo>
                    <a:pt x="1" y="2"/>
                  </a:moveTo>
                  <a:cubicBezTo>
                    <a:pt x="0" y="6"/>
                    <a:pt x="1" y="10"/>
                    <a:pt x="5" y="13"/>
                  </a:cubicBezTo>
                  <a:cubicBezTo>
                    <a:pt x="6" y="14"/>
                    <a:pt x="8" y="14"/>
                    <a:pt x="10" y="14"/>
                  </a:cubicBezTo>
                  <a:cubicBezTo>
                    <a:pt x="12" y="13"/>
                    <a:pt x="14" y="11"/>
                    <a:pt x="14" y="10"/>
                  </a:cubicBezTo>
                  <a:cubicBezTo>
                    <a:pt x="15" y="7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10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9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3" name="Freeform 189"/>
            <p:cNvSpPr>
              <a:spLocks/>
            </p:cNvSpPr>
            <p:nvPr/>
          </p:nvSpPr>
          <p:spPr bwMode="auto">
            <a:xfrm>
              <a:off x="3622675" y="1397000"/>
              <a:ext cx="14287" cy="379413"/>
            </a:xfrm>
            <a:custGeom>
              <a:avLst/>
              <a:gdLst>
                <a:gd name="T0" fmla="*/ 0 w 4"/>
                <a:gd name="T1" fmla="*/ 2 h 101"/>
                <a:gd name="T2" fmla="*/ 1 w 4"/>
                <a:gd name="T3" fmla="*/ 98 h 101"/>
                <a:gd name="T4" fmla="*/ 4 w 4"/>
                <a:gd name="T5" fmla="*/ 98 h 101"/>
                <a:gd name="T6" fmla="*/ 4 w 4"/>
                <a:gd name="T7" fmla="*/ 2 h 101"/>
                <a:gd name="T8" fmla="*/ 0 w 4"/>
                <a:gd name="T9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1">
                  <a:moveTo>
                    <a:pt x="0" y="2"/>
                  </a:moveTo>
                  <a:cubicBezTo>
                    <a:pt x="0" y="34"/>
                    <a:pt x="0" y="66"/>
                    <a:pt x="1" y="98"/>
                  </a:cubicBezTo>
                  <a:cubicBezTo>
                    <a:pt x="1" y="101"/>
                    <a:pt x="4" y="101"/>
                    <a:pt x="4" y="98"/>
                  </a:cubicBezTo>
                  <a:cubicBezTo>
                    <a:pt x="4" y="66"/>
                    <a:pt x="4" y="34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4" name="Freeform 190"/>
            <p:cNvSpPr>
              <a:spLocks/>
            </p:cNvSpPr>
            <p:nvPr/>
          </p:nvSpPr>
          <p:spPr bwMode="auto">
            <a:xfrm>
              <a:off x="3600450" y="1757363"/>
              <a:ext cx="60325" cy="57150"/>
            </a:xfrm>
            <a:custGeom>
              <a:avLst/>
              <a:gdLst>
                <a:gd name="T0" fmla="*/ 4 w 16"/>
                <a:gd name="T1" fmla="*/ 12 h 15"/>
                <a:gd name="T2" fmla="*/ 4 w 16"/>
                <a:gd name="T3" fmla="*/ 10 h 15"/>
                <a:gd name="T4" fmla="*/ 4 w 16"/>
                <a:gd name="T5" fmla="*/ 9 h 15"/>
                <a:gd name="T6" fmla="*/ 4 w 16"/>
                <a:gd name="T7" fmla="*/ 8 h 15"/>
                <a:gd name="T8" fmla="*/ 5 w 16"/>
                <a:gd name="T9" fmla="*/ 7 h 15"/>
                <a:gd name="T10" fmla="*/ 5 w 16"/>
                <a:gd name="T11" fmla="*/ 6 h 15"/>
                <a:gd name="T12" fmla="*/ 5 w 16"/>
                <a:gd name="T13" fmla="*/ 6 h 15"/>
                <a:gd name="T14" fmla="*/ 5 w 16"/>
                <a:gd name="T15" fmla="*/ 6 h 15"/>
                <a:gd name="T16" fmla="*/ 5 w 16"/>
                <a:gd name="T17" fmla="*/ 6 h 15"/>
                <a:gd name="T18" fmla="*/ 6 w 16"/>
                <a:gd name="T19" fmla="*/ 5 h 15"/>
                <a:gd name="T20" fmla="*/ 6 w 16"/>
                <a:gd name="T21" fmla="*/ 5 h 15"/>
                <a:gd name="T22" fmla="*/ 6 w 16"/>
                <a:gd name="T23" fmla="*/ 4 h 15"/>
                <a:gd name="T24" fmla="*/ 6 w 16"/>
                <a:gd name="T25" fmla="*/ 5 h 15"/>
                <a:gd name="T26" fmla="*/ 7 w 16"/>
                <a:gd name="T27" fmla="*/ 4 h 15"/>
                <a:gd name="T28" fmla="*/ 7 w 16"/>
                <a:gd name="T29" fmla="*/ 4 h 15"/>
                <a:gd name="T30" fmla="*/ 7 w 16"/>
                <a:gd name="T31" fmla="*/ 4 h 15"/>
                <a:gd name="T32" fmla="*/ 7 w 16"/>
                <a:gd name="T33" fmla="*/ 4 h 15"/>
                <a:gd name="T34" fmla="*/ 8 w 16"/>
                <a:gd name="T35" fmla="*/ 4 h 15"/>
                <a:gd name="T36" fmla="*/ 8 w 16"/>
                <a:gd name="T37" fmla="*/ 4 h 15"/>
                <a:gd name="T38" fmla="*/ 8 w 16"/>
                <a:gd name="T39" fmla="*/ 4 h 15"/>
                <a:gd name="T40" fmla="*/ 8 w 16"/>
                <a:gd name="T41" fmla="*/ 4 h 15"/>
                <a:gd name="T42" fmla="*/ 8 w 16"/>
                <a:gd name="T43" fmla="*/ 4 h 15"/>
                <a:gd name="T44" fmla="*/ 9 w 16"/>
                <a:gd name="T45" fmla="*/ 4 h 15"/>
                <a:gd name="T46" fmla="*/ 9 w 16"/>
                <a:gd name="T47" fmla="*/ 4 h 15"/>
                <a:gd name="T48" fmla="*/ 10 w 16"/>
                <a:gd name="T49" fmla="*/ 5 h 15"/>
                <a:gd name="T50" fmla="*/ 11 w 16"/>
                <a:gd name="T51" fmla="*/ 5 h 15"/>
                <a:gd name="T52" fmla="*/ 11 w 16"/>
                <a:gd name="T53" fmla="*/ 5 h 15"/>
                <a:gd name="T54" fmla="*/ 11 w 16"/>
                <a:gd name="T55" fmla="*/ 5 h 15"/>
                <a:gd name="T56" fmla="*/ 11 w 16"/>
                <a:gd name="T57" fmla="*/ 5 h 15"/>
                <a:gd name="T58" fmla="*/ 11 w 16"/>
                <a:gd name="T59" fmla="*/ 6 h 15"/>
                <a:gd name="T60" fmla="*/ 12 w 16"/>
                <a:gd name="T61" fmla="*/ 6 h 15"/>
                <a:gd name="T62" fmla="*/ 12 w 16"/>
                <a:gd name="T63" fmla="*/ 6 h 15"/>
                <a:gd name="T64" fmla="*/ 12 w 16"/>
                <a:gd name="T65" fmla="*/ 8 h 15"/>
                <a:gd name="T66" fmla="*/ 12 w 16"/>
                <a:gd name="T67" fmla="*/ 8 h 15"/>
                <a:gd name="T68" fmla="*/ 12 w 16"/>
                <a:gd name="T69" fmla="*/ 8 h 15"/>
                <a:gd name="T70" fmla="*/ 12 w 16"/>
                <a:gd name="T71" fmla="*/ 9 h 15"/>
                <a:gd name="T72" fmla="*/ 12 w 16"/>
                <a:gd name="T73" fmla="*/ 10 h 15"/>
                <a:gd name="T74" fmla="*/ 12 w 16"/>
                <a:gd name="T75" fmla="*/ 13 h 15"/>
                <a:gd name="T76" fmla="*/ 14 w 16"/>
                <a:gd name="T77" fmla="*/ 15 h 15"/>
                <a:gd name="T78" fmla="*/ 16 w 16"/>
                <a:gd name="T79" fmla="*/ 13 h 15"/>
                <a:gd name="T80" fmla="*/ 16 w 16"/>
                <a:gd name="T81" fmla="*/ 7 h 15"/>
                <a:gd name="T82" fmla="*/ 13 w 16"/>
                <a:gd name="T83" fmla="*/ 1 h 15"/>
                <a:gd name="T84" fmla="*/ 6 w 16"/>
                <a:gd name="T85" fmla="*/ 0 h 15"/>
                <a:gd name="T86" fmla="*/ 2 w 16"/>
                <a:gd name="T87" fmla="*/ 4 h 15"/>
                <a:gd name="T88" fmla="*/ 1 w 16"/>
                <a:gd name="T89" fmla="*/ 12 h 15"/>
                <a:gd name="T90" fmla="*/ 2 w 16"/>
                <a:gd name="T91" fmla="*/ 14 h 15"/>
                <a:gd name="T92" fmla="*/ 4 w 16"/>
                <a:gd name="T9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5">
                  <a:moveTo>
                    <a:pt x="4" y="12"/>
                  </a:moveTo>
                  <a:cubicBezTo>
                    <a:pt x="4" y="11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8"/>
                    <a:pt x="4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5" y="5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1"/>
                    <a:pt x="12" y="12"/>
                    <a:pt x="12" y="13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5" y="15"/>
                    <a:pt x="16" y="14"/>
                    <a:pt x="16" y="13"/>
                  </a:cubicBezTo>
                  <a:cubicBezTo>
                    <a:pt x="16" y="11"/>
                    <a:pt x="16" y="9"/>
                    <a:pt x="16" y="7"/>
                  </a:cubicBezTo>
                  <a:cubicBezTo>
                    <a:pt x="15" y="5"/>
                    <a:pt x="14" y="3"/>
                    <a:pt x="13" y="1"/>
                  </a:cubicBezTo>
                  <a:cubicBezTo>
                    <a:pt x="11" y="0"/>
                    <a:pt x="9" y="0"/>
                    <a:pt x="6" y="0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1" y="7"/>
                    <a:pt x="0" y="10"/>
                    <a:pt x="1" y="12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5" name="Freeform 191"/>
            <p:cNvSpPr>
              <a:spLocks/>
            </p:cNvSpPr>
            <p:nvPr/>
          </p:nvSpPr>
          <p:spPr bwMode="auto">
            <a:xfrm>
              <a:off x="3581400" y="1795463"/>
              <a:ext cx="96837" cy="85725"/>
            </a:xfrm>
            <a:custGeom>
              <a:avLst/>
              <a:gdLst>
                <a:gd name="T0" fmla="*/ 4 w 26"/>
                <a:gd name="T1" fmla="*/ 21 h 23"/>
                <a:gd name="T2" fmla="*/ 13 w 26"/>
                <a:gd name="T3" fmla="*/ 4 h 23"/>
                <a:gd name="T4" fmla="*/ 17 w 26"/>
                <a:gd name="T5" fmla="*/ 5 h 23"/>
                <a:gd name="T6" fmla="*/ 20 w 26"/>
                <a:gd name="T7" fmla="*/ 8 h 23"/>
                <a:gd name="T8" fmla="*/ 22 w 26"/>
                <a:gd name="T9" fmla="*/ 20 h 23"/>
                <a:gd name="T10" fmla="*/ 26 w 26"/>
                <a:gd name="T11" fmla="*/ 20 h 23"/>
                <a:gd name="T12" fmla="*/ 24 w 26"/>
                <a:gd name="T13" fmla="*/ 9 h 23"/>
                <a:gd name="T14" fmla="*/ 18 w 26"/>
                <a:gd name="T15" fmla="*/ 1 h 23"/>
                <a:gd name="T16" fmla="*/ 9 w 26"/>
                <a:gd name="T17" fmla="*/ 1 h 23"/>
                <a:gd name="T18" fmla="*/ 2 w 26"/>
                <a:gd name="T19" fmla="*/ 9 h 23"/>
                <a:gd name="T20" fmla="*/ 1 w 26"/>
                <a:gd name="T21" fmla="*/ 21 h 23"/>
                <a:gd name="T22" fmla="*/ 3 w 26"/>
                <a:gd name="T23" fmla="*/ 23 h 23"/>
                <a:gd name="T24" fmla="*/ 4 w 26"/>
                <a:gd name="T2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3">
                  <a:moveTo>
                    <a:pt x="4" y="21"/>
                  </a:moveTo>
                  <a:cubicBezTo>
                    <a:pt x="4" y="15"/>
                    <a:pt x="5" y="5"/>
                    <a:pt x="13" y="4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8" y="6"/>
                    <a:pt x="19" y="7"/>
                    <a:pt x="20" y="8"/>
                  </a:cubicBezTo>
                  <a:cubicBezTo>
                    <a:pt x="22" y="12"/>
                    <a:pt x="22" y="16"/>
                    <a:pt x="22" y="20"/>
                  </a:cubicBezTo>
                  <a:cubicBezTo>
                    <a:pt x="22" y="23"/>
                    <a:pt x="26" y="23"/>
                    <a:pt x="26" y="20"/>
                  </a:cubicBezTo>
                  <a:cubicBezTo>
                    <a:pt x="26" y="16"/>
                    <a:pt x="26" y="12"/>
                    <a:pt x="24" y="9"/>
                  </a:cubicBezTo>
                  <a:cubicBezTo>
                    <a:pt x="23" y="6"/>
                    <a:pt x="21" y="3"/>
                    <a:pt x="18" y="1"/>
                  </a:cubicBezTo>
                  <a:cubicBezTo>
                    <a:pt x="15" y="0"/>
                    <a:pt x="12" y="0"/>
                    <a:pt x="9" y="1"/>
                  </a:cubicBezTo>
                  <a:cubicBezTo>
                    <a:pt x="6" y="3"/>
                    <a:pt x="3" y="5"/>
                    <a:pt x="2" y="9"/>
                  </a:cubicBezTo>
                  <a:cubicBezTo>
                    <a:pt x="1" y="12"/>
                    <a:pt x="0" y="17"/>
                    <a:pt x="1" y="21"/>
                  </a:cubicBezTo>
                  <a:cubicBezTo>
                    <a:pt x="1" y="22"/>
                    <a:pt x="1" y="23"/>
                    <a:pt x="3" y="23"/>
                  </a:cubicBezTo>
                  <a:cubicBezTo>
                    <a:pt x="4" y="23"/>
                    <a:pt x="5" y="22"/>
                    <a:pt x="4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6" name="Freeform 192"/>
            <p:cNvSpPr>
              <a:spLocks/>
            </p:cNvSpPr>
            <p:nvPr/>
          </p:nvSpPr>
          <p:spPr bwMode="auto">
            <a:xfrm>
              <a:off x="3578225" y="1858963"/>
              <a:ext cx="112712" cy="26988"/>
            </a:xfrm>
            <a:custGeom>
              <a:avLst/>
              <a:gdLst>
                <a:gd name="T0" fmla="*/ 2 w 30"/>
                <a:gd name="T1" fmla="*/ 6 h 7"/>
                <a:gd name="T2" fmla="*/ 16 w 30"/>
                <a:gd name="T3" fmla="*/ 6 h 7"/>
                <a:gd name="T4" fmla="*/ 28 w 30"/>
                <a:gd name="T5" fmla="*/ 5 h 7"/>
                <a:gd name="T6" fmla="*/ 27 w 30"/>
                <a:gd name="T7" fmla="*/ 1 h 7"/>
                <a:gd name="T8" fmla="*/ 15 w 30"/>
                <a:gd name="T9" fmla="*/ 3 h 7"/>
                <a:gd name="T10" fmla="*/ 2 w 30"/>
                <a:gd name="T11" fmla="*/ 2 h 7"/>
                <a:gd name="T12" fmla="*/ 0 w 30"/>
                <a:gd name="T13" fmla="*/ 4 h 7"/>
                <a:gd name="T14" fmla="*/ 2 w 30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">
                  <a:moveTo>
                    <a:pt x="2" y="6"/>
                  </a:moveTo>
                  <a:cubicBezTo>
                    <a:pt x="7" y="6"/>
                    <a:pt x="11" y="7"/>
                    <a:pt x="16" y="6"/>
                  </a:cubicBezTo>
                  <a:cubicBezTo>
                    <a:pt x="20" y="6"/>
                    <a:pt x="24" y="6"/>
                    <a:pt x="28" y="5"/>
                  </a:cubicBezTo>
                  <a:cubicBezTo>
                    <a:pt x="30" y="4"/>
                    <a:pt x="29" y="0"/>
                    <a:pt x="27" y="1"/>
                  </a:cubicBezTo>
                  <a:cubicBezTo>
                    <a:pt x="23" y="2"/>
                    <a:pt x="19" y="3"/>
                    <a:pt x="15" y="3"/>
                  </a:cubicBezTo>
                  <a:cubicBezTo>
                    <a:pt x="11" y="3"/>
                    <a:pt x="7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7" name="Freeform 193"/>
            <p:cNvSpPr>
              <a:spLocks/>
            </p:cNvSpPr>
            <p:nvPr/>
          </p:nvSpPr>
          <p:spPr bwMode="auto">
            <a:xfrm>
              <a:off x="3584575" y="1866900"/>
              <a:ext cx="15875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8" name="Freeform 194"/>
            <p:cNvSpPr>
              <a:spLocks/>
            </p:cNvSpPr>
            <p:nvPr/>
          </p:nvSpPr>
          <p:spPr bwMode="auto">
            <a:xfrm>
              <a:off x="3611563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9" name="Freeform 195"/>
            <p:cNvSpPr>
              <a:spLocks/>
            </p:cNvSpPr>
            <p:nvPr/>
          </p:nvSpPr>
          <p:spPr bwMode="auto">
            <a:xfrm>
              <a:off x="3641725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0" name="Freeform 196"/>
            <p:cNvSpPr>
              <a:spLocks/>
            </p:cNvSpPr>
            <p:nvPr/>
          </p:nvSpPr>
          <p:spPr bwMode="auto">
            <a:xfrm>
              <a:off x="3667125" y="1866900"/>
              <a:ext cx="11112" cy="93663"/>
            </a:xfrm>
            <a:custGeom>
              <a:avLst/>
              <a:gdLst>
                <a:gd name="T0" fmla="*/ 0 w 3"/>
                <a:gd name="T1" fmla="*/ 3 h 25"/>
                <a:gd name="T2" fmla="*/ 0 w 3"/>
                <a:gd name="T3" fmla="*/ 22 h 25"/>
                <a:gd name="T4" fmla="*/ 3 w 3"/>
                <a:gd name="T5" fmla="*/ 22 h 25"/>
                <a:gd name="T6" fmla="*/ 3 w 3"/>
                <a:gd name="T7" fmla="*/ 3 h 25"/>
                <a:gd name="T8" fmla="*/ 0 w 3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3" y="25"/>
                    <a:pt x="3" y="22"/>
                  </a:cubicBezTo>
                  <a:cubicBezTo>
                    <a:pt x="3" y="16"/>
                    <a:pt x="3" y="9"/>
                    <a:pt x="3" y="3"/>
                  </a:cubicBezTo>
                  <a:cubicBezTo>
                    <a:pt x="3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1" name="Rectangle 197"/>
            <p:cNvSpPr>
              <a:spLocks noChangeArrowheads="1"/>
            </p:cNvSpPr>
            <p:nvPr/>
          </p:nvSpPr>
          <p:spPr bwMode="auto">
            <a:xfrm>
              <a:off x="3614738" y="209550"/>
              <a:ext cx="26987" cy="3159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90" name="组合 47289"/>
          <p:cNvGrpSpPr/>
          <p:nvPr/>
        </p:nvGrpSpPr>
        <p:grpSpPr>
          <a:xfrm>
            <a:off x="-13275" y="5350635"/>
            <a:ext cx="5253490" cy="1509285"/>
            <a:chOff x="-28575" y="4108451"/>
            <a:chExt cx="7907338" cy="2271713"/>
          </a:xfrm>
        </p:grpSpPr>
        <p:sp>
          <p:nvSpPr>
            <p:cNvPr id="47253" name="Freeform 241"/>
            <p:cNvSpPr>
              <a:spLocks/>
            </p:cNvSpPr>
            <p:nvPr/>
          </p:nvSpPr>
          <p:spPr bwMode="auto">
            <a:xfrm>
              <a:off x="-28575" y="4492626"/>
              <a:ext cx="4595813" cy="1887538"/>
            </a:xfrm>
            <a:custGeom>
              <a:avLst/>
              <a:gdLst>
                <a:gd name="T0" fmla="*/ 477 w 1224"/>
                <a:gd name="T1" fmla="*/ 399 h 501"/>
                <a:gd name="T2" fmla="*/ 424 w 1224"/>
                <a:gd name="T3" fmla="*/ 386 h 501"/>
                <a:gd name="T4" fmla="*/ 255 w 1224"/>
                <a:gd name="T5" fmla="*/ 324 h 501"/>
                <a:gd name="T6" fmla="*/ 252 w 1224"/>
                <a:gd name="T7" fmla="*/ 324 h 501"/>
                <a:gd name="T8" fmla="*/ 285 w 1224"/>
                <a:gd name="T9" fmla="*/ 308 h 501"/>
                <a:gd name="T10" fmla="*/ 626 w 1224"/>
                <a:gd name="T11" fmla="*/ 283 h 501"/>
                <a:gd name="T12" fmla="*/ 942 w 1224"/>
                <a:gd name="T13" fmla="*/ 306 h 501"/>
                <a:gd name="T14" fmla="*/ 957 w 1224"/>
                <a:gd name="T15" fmla="*/ 315 h 501"/>
                <a:gd name="T16" fmla="*/ 1037 w 1224"/>
                <a:gd name="T17" fmla="*/ 364 h 501"/>
                <a:gd name="T18" fmla="*/ 1099 w 1224"/>
                <a:gd name="T19" fmla="*/ 385 h 501"/>
                <a:gd name="T20" fmla="*/ 1104 w 1224"/>
                <a:gd name="T21" fmla="*/ 382 h 501"/>
                <a:gd name="T22" fmla="*/ 1042 w 1224"/>
                <a:gd name="T23" fmla="*/ 355 h 501"/>
                <a:gd name="T24" fmla="*/ 976 w 1224"/>
                <a:gd name="T25" fmla="*/ 305 h 501"/>
                <a:gd name="T26" fmla="*/ 1204 w 1224"/>
                <a:gd name="T27" fmla="*/ 245 h 501"/>
                <a:gd name="T28" fmla="*/ 1200 w 1224"/>
                <a:gd name="T29" fmla="*/ 239 h 501"/>
                <a:gd name="T30" fmla="*/ 973 w 1224"/>
                <a:gd name="T31" fmla="*/ 285 h 501"/>
                <a:gd name="T32" fmla="*/ 834 w 1224"/>
                <a:gd name="T33" fmla="*/ 281 h 501"/>
                <a:gd name="T34" fmla="*/ 939 w 1224"/>
                <a:gd name="T35" fmla="*/ 205 h 501"/>
                <a:gd name="T36" fmla="*/ 988 w 1224"/>
                <a:gd name="T37" fmla="*/ 178 h 501"/>
                <a:gd name="T38" fmla="*/ 983 w 1224"/>
                <a:gd name="T39" fmla="*/ 172 h 501"/>
                <a:gd name="T40" fmla="*/ 931 w 1224"/>
                <a:gd name="T41" fmla="*/ 193 h 501"/>
                <a:gd name="T42" fmla="*/ 818 w 1224"/>
                <a:gd name="T43" fmla="*/ 261 h 501"/>
                <a:gd name="T44" fmla="*/ 784 w 1224"/>
                <a:gd name="T45" fmla="*/ 276 h 501"/>
                <a:gd name="T46" fmla="*/ 601 w 1224"/>
                <a:gd name="T47" fmla="*/ 254 h 501"/>
                <a:gd name="T48" fmla="*/ 478 w 1224"/>
                <a:gd name="T49" fmla="*/ 245 h 501"/>
                <a:gd name="T50" fmla="*/ 620 w 1224"/>
                <a:gd name="T51" fmla="*/ 129 h 501"/>
                <a:gd name="T52" fmla="*/ 786 w 1224"/>
                <a:gd name="T53" fmla="*/ 48 h 501"/>
                <a:gd name="T54" fmla="*/ 780 w 1224"/>
                <a:gd name="T55" fmla="*/ 48 h 501"/>
                <a:gd name="T56" fmla="*/ 637 w 1224"/>
                <a:gd name="T57" fmla="*/ 100 h 501"/>
                <a:gd name="T58" fmla="*/ 644 w 1224"/>
                <a:gd name="T59" fmla="*/ 43 h 501"/>
                <a:gd name="T60" fmla="*/ 669 w 1224"/>
                <a:gd name="T61" fmla="*/ 1 h 501"/>
                <a:gd name="T62" fmla="*/ 665 w 1224"/>
                <a:gd name="T63" fmla="*/ 1 h 501"/>
                <a:gd name="T64" fmla="*/ 634 w 1224"/>
                <a:gd name="T65" fmla="*/ 39 h 501"/>
                <a:gd name="T66" fmla="*/ 619 w 1224"/>
                <a:gd name="T67" fmla="*/ 98 h 501"/>
                <a:gd name="T68" fmla="*/ 612 w 1224"/>
                <a:gd name="T69" fmla="*/ 113 h 501"/>
                <a:gd name="T70" fmla="*/ 614 w 1224"/>
                <a:gd name="T71" fmla="*/ 114 h 501"/>
                <a:gd name="T72" fmla="*/ 609 w 1224"/>
                <a:gd name="T73" fmla="*/ 117 h 501"/>
                <a:gd name="T74" fmla="*/ 457 w 1224"/>
                <a:gd name="T75" fmla="*/ 224 h 501"/>
                <a:gd name="T76" fmla="*/ 425 w 1224"/>
                <a:gd name="T77" fmla="*/ 245 h 501"/>
                <a:gd name="T78" fmla="*/ 313 w 1224"/>
                <a:gd name="T79" fmla="*/ 256 h 501"/>
                <a:gd name="T80" fmla="*/ 322 w 1224"/>
                <a:gd name="T81" fmla="*/ 150 h 501"/>
                <a:gd name="T82" fmla="*/ 335 w 1224"/>
                <a:gd name="T83" fmla="*/ 113 h 501"/>
                <a:gd name="T84" fmla="*/ 323 w 1224"/>
                <a:gd name="T85" fmla="*/ 110 h 501"/>
                <a:gd name="T86" fmla="*/ 308 w 1224"/>
                <a:gd name="T87" fmla="*/ 142 h 501"/>
                <a:gd name="T88" fmla="*/ 281 w 1224"/>
                <a:gd name="T89" fmla="*/ 248 h 501"/>
                <a:gd name="T90" fmla="*/ 276 w 1224"/>
                <a:gd name="T91" fmla="*/ 265 h 501"/>
                <a:gd name="T92" fmla="*/ 237 w 1224"/>
                <a:gd name="T93" fmla="*/ 277 h 501"/>
                <a:gd name="T94" fmla="*/ 87 w 1224"/>
                <a:gd name="T95" fmla="*/ 362 h 501"/>
                <a:gd name="T96" fmla="*/ 0 w 1224"/>
                <a:gd name="T97" fmla="*/ 423 h 501"/>
                <a:gd name="T98" fmla="*/ 0 w 1224"/>
                <a:gd name="T99" fmla="*/ 501 h 501"/>
                <a:gd name="T100" fmla="*/ 145 w 1224"/>
                <a:gd name="T101" fmla="*/ 394 h 501"/>
                <a:gd name="T102" fmla="*/ 208 w 1224"/>
                <a:gd name="T103" fmla="*/ 349 h 501"/>
                <a:gd name="T104" fmla="*/ 245 w 1224"/>
                <a:gd name="T105" fmla="*/ 356 h 501"/>
                <a:gd name="T106" fmla="*/ 421 w 1224"/>
                <a:gd name="T107" fmla="*/ 401 h 501"/>
                <a:gd name="T108" fmla="*/ 469 w 1224"/>
                <a:gd name="T109" fmla="*/ 408 h 501"/>
                <a:gd name="T110" fmla="*/ 491 w 1224"/>
                <a:gd name="T111" fmla="*/ 405 h 501"/>
                <a:gd name="T112" fmla="*/ 477 w 1224"/>
                <a:gd name="T113" fmla="*/ 399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24" h="501">
                  <a:moveTo>
                    <a:pt x="477" y="399"/>
                  </a:moveTo>
                  <a:cubicBezTo>
                    <a:pt x="466" y="398"/>
                    <a:pt x="455" y="394"/>
                    <a:pt x="424" y="386"/>
                  </a:cubicBezTo>
                  <a:cubicBezTo>
                    <a:pt x="366" y="370"/>
                    <a:pt x="310" y="348"/>
                    <a:pt x="255" y="324"/>
                  </a:cubicBezTo>
                  <a:cubicBezTo>
                    <a:pt x="254" y="324"/>
                    <a:pt x="253" y="324"/>
                    <a:pt x="252" y="324"/>
                  </a:cubicBezTo>
                  <a:cubicBezTo>
                    <a:pt x="263" y="318"/>
                    <a:pt x="273" y="313"/>
                    <a:pt x="285" y="308"/>
                  </a:cubicBezTo>
                  <a:cubicBezTo>
                    <a:pt x="387" y="267"/>
                    <a:pt x="510" y="270"/>
                    <a:pt x="626" y="283"/>
                  </a:cubicBezTo>
                  <a:cubicBezTo>
                    <a:pt x="731" y="295"/>
                    <a:pt x="836" y="309"/>
                    <a:pt x="942" y="306"/>
                  </a:cubicBezTo>
                  <a:cubicBezTo>
                    <a:pt x="947" y="309"/>
                    <a:pt x="952" y="312"/>
                    <a:pt x="957" y="315"/>
                  </a:cubicBezTo>
                  <a:cubicBezTo>
                    <a:pt x="984" y="331"/>
                    <a:pt x="1009" y="350"/>
                    <a:pt x="1037" y="364"/>
                  </a:cubicBezTo>
                  <a:cubicBezTo>
                    <a:pt x="1056" y="374"/>
                    <a:pt x="1077" y="382"/>
                    <a:pt x="1099" y="385"/>
                  </a:cubicBezTo>
                  <a:cubicBezTo>
                    <a:pt x="1108" y="386"/>
                    <a:pt x="1112" y="384"/>
                    <a:pt x="1104" y="382"/>
                  </a:cubicBezTo>
                  <a:cubicBezTo>
                    <a:pt x="1082" y="377"/>
                    <a:pt x="1061" y="367"/>
                    <a:pt x="1042" y="355"/>
                  </a:cubicBezTo>
                  <a:cubicBezTo>
                    <a:pt x="1019" y="340"/>
                    <a:pt x="998" y="322"/>
                    <a:pt x="976" y="305"/>
                  </a:cubicBezTo>
                  <a:cubicBezTo>
                    <a:pt x="1051" y="300"/>
                    <a:pt x="1134" y="276"/>
                    <a:pt x="1204" y="245"/>
                  </a:cubicBezTo>
                  <a:cubicBezTo>
                    <a:pt x="1224" y="237"/>
                    <a:pt x="1221" y="231"/>
                    <a:pt x="1200" y="239"/>
                  </a:cubicBezTo>
                  <a:cubicBezTo>
                    <a:pt x="1130" y="265"/>
                    <a:pt x="1053" y="281"/>
                    <a:pt x="973" y="285"/>
                  </a:cubicBezTo>
                  <a:cubicBezTo>
                    <a:pt x="927" y="287"/>
                    <a:pt x="881" y="285"/>
                    <a:pt x="834" y="281"/>
                  </a:cubicBezTo>
                  <a:cubicBezTo>
                    <a:pt x="869" y="256"/>
                    <a:pt x="903" y="228"/>
                    <a:pt x="939" y="205"/>
                  </a:cubicBezTo>
                  <a:cubicBezTo>
                    <a:pt x="959" y="193"/>
                    <a:pt x="967" y="187"/>
                    <a:pt x="988" y="178"/>
                  </a:cubicBezTo>
                  <a:cubicBezTo>
                    <a:pt x="998" y="173"/>
                    <a:pt x="993" y="169"/>
                    <a:pt x="983" y="172"/>
                  </a:cubicBezTo>
                  <a:cubicBezTo>
                    <a:pt x="964" y="177"/>
                    <a:pt x="956" y="181"/>
                    <a:pt x="931" y="193"/>
                  </a:cubicBezTo>
                  <a:cubicBezTo>
                    <a:pt x="892" y="213"/>
                    <a:pt x="856" y="239"/>
                    <a:pt x="818" y="261"/>
                  </a:cubicBezTo>
                  <a:cubicBezTo>
                    <a:pt x="807" y="268"/>
                    <a:pt x="796" y="274"/>
                    <a:pt x="784" y="276"/>
                  </a:cubicBezTo>
                  <a:cubicBezTo>
                    <a:pt x="723" y="270"/>
                    <a:pt x="662" y="261"/>
                    <a:pt x="601" y="254"/>
                  </a:cubicBezTo>
                  <a:cubicBezTo>
                    <a:pt x="560" y="249"/>
                    <a:pt x="519" y="246"/>
                    <a:pt x="478" y="245"/>
                  </a:cubicBezTo>
                  <a:cubicBezTo>
                    <a:pt x="525" y="206"/>
                    <a:pt x="570" y="165"/>
                    <a:pt x="620" y="129"/>
                  </a:cubicBezTo>
                  <a:cubicBezTo>
                    <a:pt x="670" y="92"/>
                    <a:pt x="726" y="61"/>
                    <a:pt x="786" y="48"/>
                  </a:cubicBezTo>
                  <a:cubicBezTo>
                    <a:pt x="780" y="48"/>
                    <a:pt x="780" y="48"/>
                    <a:pt x="780" y="48"/>
                  </a:cubicBezTo>
                  <a:cubicBezTo>
                    <a:pt x="730" y="55"/>
                    <a:pt x="682" y="75"/>
                    <a:pt x="637" y="100"/>
                  </a:cubicBezTo>
                  <a:cubicBezTo>
                    <a:pt x="639" y="81"/>
                    <a:pt x="640" y="61"/>
                    <a:pt x="644" y="43"/>
                  </a:cubicBezTo>
                  <a:cubicBezTo>
                    <a:pt x="648" y="23"/>
                    <a:pt x="661" y="7"/>
                    <a:pt x="669" y="1"/>
                  </a:cubicBezTo>
                  <a:cubicBezTo>
                    <a:pt x="669" y="1"/>
                    <a:pt x="665" y="0"/>
                    <a:pt x="665" y="1"/>
                  </a:cubicBezTo>
                  <a:cubicBezTo>
                    <a:pt x="658" y="4"/>
                    <a:pt x="641" y="20"/>
                    <a:pt x="634" y="39"/>
                  </a:cubicBezTo>
                  <a:cubicBezTo>
                    <a:pt x="627" y="57"/>
                    <a:pt x="624" y="78"/>
                    <a:pt x="619" y="98"/>
                  </a:cubicBezTo>
                  <a:cubicBezTo>
                    <a:pt x="618" y="104"/>
                    <a:pt x="616" y="109"/>
                    <a:pt x="612" y="113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2" y="115"/>
                    <a:pt x="611" y="116"/>
                    <a:pt x="609" y="117"/>
                  </a:cubicBezTo>
                  <a:cubicBezTo>
                    <a:pt x="556" y="150"/>
                    <a:pt x="508" y="189"/>
                    <a:pt x="457" y="224"/>
                  </a:cubicBezTo>
                  <a:cubicBezTo>
                    <a:pt x="447" y="232"/>
                    <a:pt x="436" y="239"/>
                    <a:pt x="425" y="245"/>
                  </a:cubicBezTo>
                  <a:cubicBezTo>
                    <a:pt x="387" y="246"/>
                    <a:pt x="349" y="249"/>
                    <a:pt x="313" y="256"/>
                  </a:cubicBezTo>
                  <a:cubicBezTo>
                    <a:pt x="317" y="220"/>
                    <a:pt x="314" y="184"/>
                    <a:pt x="322" y="150"/>
                  </a:cubicBezTo>
                  <a:cubicBezTo>
                    <a:pt x="325" y="138"/>
                    <a:pt x="330" y="125"/>
                    <a:pt x="335" y="113"/>
                  </a:cubicBezTo>
                  <a:cubicBezTo>
                    <a:pt x="345" y="92"/>
                    <a:pt x="336" y="90"/>
                    <a:pt x="323" y="110"/>
                  </a:cubicBezTo>
                  <a:cubicBezTo>
                    <a:pt x="317" y="120"/>
                    <a:pt x="312" y="131"/>
                    <a:pt x="308" y="142"/>
                  </a:cubicBezTo>
                  <a:cubicBezTo>
                    <a:pt x="295" y="175"/>
                    <a:pt x="290" y="213"/>
                    <a:pt x="281" y="248"/>
                  </a:cubicBezTo>
                  <a:cubicBezTo>
                    <a:pt x="280" y="254"/>
                    <a:pt x="278" y="260"/>
                    <a:pt x="276" y="265"/>
                  </a:cubicBezTo>
                  <a:cubicBezTo>
                    <a:pt x="262" y="268"/>
                    <a:pt x="249" y="272"/>
                    <a:pt x="237" y="277"/>
                  </a:cubicBezTo>
                  <a:cubicBezTo>
                    <a:pt x="180" y="298"/>
                    <a:pt x="133" y="330"/>
                    <a:pt x="87" y="362"/>
                  </a:cubicBezTo>
                  <a:cubicBezTo>
                    <a:pt x="37" y="396"/>
                    <a:pt x="50" y="389"/>
                    <a:pt x="0" y="423"/>
                  </a:cubicBezTo>
                  <a:cubicBezTo>
                    <a:pt x="0" y="501"/>
                    <a:pt x="0" y="501"/>
                    <a:pt x="0" y="501"/>
                  </a:cubicBezTo>
                  <a:cubicBezTo>
                    <a:pt x="47" y="466"/>
                    <a:pt x="97" y="429"/>
                    <a:pt x="145" y="394"/>
                  </a:cubicBezTo>
                  <a:cubicBezTo>
                    <a:pt x="165" y="379"/>
                    <a:pt x="186" y="363"/>
                    <a:pt x="208" y="349"/>
                  </a:cubicBezTo>
                  <a:cubicBezTo>
                    <a:pt x="220" y="350"/>
                    <a:pt x="233" y="353"/>
                    <a:pt x="245" y="356"/>
                  </a:cubicBezTo>
                  <a:cubicBezTo>
                    <a:pt x="304" y="371"/>
                    <a:pt x="362" y="389"/>
                    <a:pt x="421" y="401"/>
                  </a:cubicBezTo>
                  <a:cubicBezTo>
                    <a:pt x="453" y="407"/>
                    <a:pt x="460" y="407"/>
                    <a:pt x="469" y="408"/>
                  </a:cubicBezTo>
                  <a:cubicBezTo>
                    <a:pt x="469" y="408"/>
                    <a:pt x="487" y="408"/>
                    <a:pt x="491" y="405"/>
                  </a:cubicBezTo>
                  <a:cubicBezTo>
                    <a:pt x="495" y="400"/>
                    <a:pt x="477" y="399"/>
                    <a:pt x="477" y="39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4" name="Freeform 242"/>
            <p:cNvSpPr>
              <a:spLocks noEditPoints="1"/>
            </p:cNvSpPr>
            <p:nvPr/>
          </p:nvSpPr>
          <p:spPr bwMode="auto">
            <a:xfrm>
              <a:off x="2403475" y="4179888"/>
              <a:ext cx="384175" cy="392113"/>
            </a:xfrm>
            <a:custGeom>
              <a:avLst/>
              <a:gdLst>
                <a:gd name="T0" fmla="*/ 88 w 102"/>
                <a:gd name="T1" fmla="*/ 51 h 104"/>
                <a:gd name="T2" fmla="*/ 99 w 102"/>
                <a:gd name="T3" fmla="*/ 36 h 104"/>
                <a:gd name="T4" fmla="*/ 77 w 102"/>
                <a:gd name="T5" fmla="*/ 25 h 104"/>
                <a:gd name="T6" fmla="*/ 76 w 102"/>
                <a:gd name="T7" fmla="*/ 5 h 104"/>
                <a:gd name="T8" fmla="*/ 51 w 102"/>
                <a:gd name="T9" fmla="*/ 14 h 104"/>
                <a:gd name="T10" fmla="*/ 39 w 102"/>
                <a:gd name="T11" fmla="*/ 2 h 104"/>
                <a:gd name="T12" fmla="*/ 26 w 102"/>
                <a:gd name="T13" fmla="*/ 26 h 104"/>
                <a:gd name="T14" fmla="*/ 7 w 102"/>
                <a:gd name="T15" fmla="*/ 25 h 104"/>
                <a:gd name="T16" fmla="*/ 14 w 102"/>
                <a:gd name="T17" fmla="*/ 51 h 104"/>
                <a:gd name="T18" fmla="*/ 1 w 102"/>
                <a:gd name="T19" fmla="*/ 64 h 104"/>
                <a:gd name="T20" fmla="*/ 28 w 102"/>
                <a:gd name="T21" fmla="*/ 75 h 104"/>
                <a:gd name="T22" fmla="*/ 25 w 102"/>
                <a:gd name="T23" fmla="*/ 87 h 104"/>
                <a:gd name="T24" fmla="*/ 45 w 102"/>
                <a:gd name="T25" fmla="*/ 101 h 104"/>
                <a:gd name="T26" fmla="*/ 57 w 102"/>
                <a:gd name="T27" fmla="*/ 95 h 104"/>
                <a:gd name="T28" fmla="*/ 81 w 102"/>
                <a:gd name="T29" fmla="*/ 90 h 104"/>
                <a:gd name="T30" fmla="*/ 84 w 102"/>
                <a:gd name="T31" fmla="*/ 79 h 104"/>
                <a:gd name="T32" fmla="*/ 99 w 102"/>
                <a:gd name="T33" fmla="*/ 58 h 104"/>
                <a:gd name="T34" fmla="*/ 47 w 102"/>
                <a:gd name="T35" fmla="*/ 62 h 104"/>
                <a:gd name="T36" fmla="*/ 41 w 102"/>
                <a:gd name="T37" fmla="*/ 54 h 104"/>
                <a:gd name="T38" fmla="*/ 53 w 102"/>
                <a:gd name="T39" fmla="*/ 44 h 104"/>
                <a:gd name="T40" fmla="*/ 84 w 102"/>
                <a:gd name="T41" fmla="*/ 34 h 104"/>
                <a:gd name="T42" fmla="*/ 82 w 102"/>
                <a:gd name="T43" fmla="*/ 43 h 104"/>
                <a:gd name="T44" fmla="*/ 64 w 102"/>
                <a:gd name="T45" fmla="*/ 50 h 104"/>
                <a:gd name="T46" fmla="*/ 71 w 102"/>
                <a:gd name="T47" fmla="*/ 39 h 104"/>
                <a:gd name="T48" fmla="*/ 63 w 102"/>
                <a:gd name="T49" fmla="*/ 14 h 104"/>
                <a:gd name="T50" fmla="*/ 68 w 102"/>
                <a:gd name="T51" fmla="*/ 22 h 104"/>
                <a:gd name="T52" fmla="*/ 60 w 102"/>
                <a:gd name="T53" fmla="*/ 40 h 104"/>
                <a:gd name="T54" fmla="*/ 55 w 102"/>
                <a:gd name="T55" fmla="*/ 39 h 104"/>
                <a:gd name="T56" fmla="*/ 56 w 102"/>
                <a:gd name="T57" fmla="*/ 41 h 104"/>
                <a:gd name="T58" fmla="*/ 52 w 102"/>
                <a:gd name="T59" fmla="*/ 40 h 104"/>
                <a:gd name="T60" fmla="*/ 55 w 102"/>
                <a:gd name="T61" fmla="*/ 39 h 104"/>
                <a:gd name="T62" fmla="*/ 63 w 102"/>
                <a:gd name="T63" fmla="*/ 14 h 104"/>
                <a:gd name="T64" fmla="*/ 44 w 102"/>
                <a:gd name="T65" fmla="*/ 20 h 104"/>
                <a:gd name="T66" fmla="*/ 49 w 102"/>
                <a:gd name="T67" fmla="*/ 40 h 104"/>
                <a:gd name="T68" fmla="*/ 43 w 102"/>
                <a:gd name="T69" fmla="*/ 41 h 104"/>
                <a:gd name="T70" fmla="*/ 42 w 102"/>
                <a:gd name="T71" fmla="*/ 39 h 104"/>
                <a:gd name="T72" fmla="*/ 35 w 102"/>
                <a:gd name="T73" fmla="*/ 18 h 104"/>
                <a:gd name="T74" fmla="*/ 14 w 102"/>
                <a:gd name="T75" fmla="*/ 33 h 104"/>
                <a:gd name="T76" fmla="*/ 32 w 102"/>
                <a:gd name="T77" fmla="*/ 39 h 104"/>
                <a:gd name="T78" fmla="*/ 37 w 102"/>
                <a:gd name="T79" fmla="*/ 49 h 104"/>
                <a:gd name="T80" fmla="*/ 34 w 102"/>
                <a:gd name="T81" fmla="*/ 48 h 104"/>
                <a:gd name="T82" fmla="*/ 15 w 102"/>
                <a:gd name="T83" fmla="*/ 39 h 104"/>
                <a:gd name="T84" fmla="*/ 29 w 102"/>
                <a:gd name="T85" fmla="*/ 65 h 104"/>
                <a:gd name="T86" fmla="*/ 11 w 102"/>
                <a:gd name="T87" fmla="*/ 64 h 104"/>
                <a:gd name="T88" fmla="*/ 29 w 102"/>
                <a:gd name="T89" fmla="*/ 56 h 104"/>
                <a:gd name="T90" fmla="*/ 38 w 102"/>
                <a:gd name="T91" fmla="*/ 60 h 104"/>
                <a:gd name="T92" fmla="*/ 41 w 102"/>
                <a:gd name="T93" fmla="*/ 90 h 104"/>
                <a:gd name="T94" fmla="*/ 35 w 102"/>
                <a:gd name="T95" fmla="*/ 83 h 104"/>
                <a:gd name="T96" fmla="*/ 43 w 102"/>
                <a:gd name="T97" fmla="*/ 65 h 104"/>
                <a:gd name="T98" fmla="*/ 48 w 102"/>
                <a:gd name="T99" fmla="*/ 67 h 104"/>
                <a:gd name="T100" fmla="*/ 41 w 102"/>
                <a:gd name="T101" fmla="*/ 90 h 104"/>
                <a:gd name="T102" fmla="*/ 62 w 102"/>
                <a:gd name="T103" fmla="*/ 84 h 104"/>
                <a:gd name="T104" fmla="*/ 55 w 102"/>
                <a:gd name="T105" fmla="*/ 66 h 104"/>
                <a:gd name="T106" fmla="*/ 60 w 102"/>
                <a:gd name="T107" fmla="*/ 64 h 104"/>
                <a:gd name="T108" fmla="*/ 61 w 102"/>
                <a:gd name="T109" fmla="*/ 66 h 104"/>
                <a:gd name="T110" fmla="*/ 71 w 102"/>
                <a:gd name="T111" fmla="*/ 86 h 104"/>
                <a:gd name="T112" fmla="*/ 90 w 102"/>
                <a:gd name="T113" fmla="*/ 69 h 104"/>
                <a:gd name="T114" fmla="*/ 71 w 102"/>
                <a:gd name="T115" fmla="*/ 64 h 104"/>
                <a:gd name="T116" fmla="*/ 63 w 102"/>
                <a:gd name="T117" fmla="*/ 58 h 104"/>
                <a:gd name="T118" fmla="*/ 65 w 102"/>
                <a:gd name="T119" fmla="*/ 55 h 104"/>
                <a:gd name="T120" fmla="*/ 68 w 102"/>
                <a:gd name="T121" fmla="*/ 56 h 104"/>
                <a:gd name="T122" fmla="*/ 88 w 102"/>
                <a:gd name="T123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2" h="104">
                  <a:moveTo>
                    <a:pt x="99" y="58"/>
                  </a:moveTo>
                  <a:cubicBezTo>
                    <a:pt x="96" y="55"/>
                    <a:pt x="92" y="52"/>
                    <a:pt x="88" y="51"/>
                  </a:cubicBezTo>
                  <a:cubicBezTo>
                    <a:pt x="89" y="50"/>
                    <a:pt x="91" y="49"/>
                    <a:pt x="92" y="48"/>
                  </a:cubicBezTo>
                  <a:cubicBezTo>
                    <a:pt x="96" y="45"/>
                    <a:pt x="99" y="41"/>
                    <a:pt x="99" y="36"/>
                  </a:cubicBezTo>
                  <a:cubicBezTo>
                    <a:pt x="100" y="30"/>
                    <a:pt x="94" y="25"/>
                    <a:pt x="88" y="24"/>
                  </a:cubicBezTo>
                  <a:cubicBezTo>
                    <a:pt x="84" y="23"/>
                    <a:pt x="80" y="24"/>
                    <a:pt x="77" y="25"/>
                  </a:cubicBezTo>
                  <a:cubicBezTo>
                    <a:pt x="78" y="23"/>
                    <a:pt x="78" y="20"/>
                    <a:pt x="79" y="18"/>
                  </a:cubicBezTo>
                  <a:cubicBezTo>
                    <a:pt x="80" y="13"/>
                    <a:pt x="79" y="8"/>
                    <a:pt x="76" y="5"/>
                  </a:cubicBezTo>
                  <a:cubicBezTo>
                    <a:pt x="71" y="0"/>
                    <a:pt x="64" y="0"/>
                    <a:pt x="59" y="4"/>
                  </a:cubicBezTo>
                  <a:cubicBezTo>
                    <a:pt x="55" y="6"/>
                    <a:pt x="53" y="10"/>
                    <a:pt x="51" y="14"/>
                  </a:cubicBezTo>
                  <a:cubicBezTo>
                    <a:pt x="51" y="13"/>
                    <a:pt x="50" y="12"/>
                    <a:pt x="50" y="11"/>
                  </a:cubicBezTo>
                  <a:cubicBezTo>
                    <a:pt x="48" y="6"/>
                    <a:pt x="44" y="3"/>
                    <a:pt x="39" y="2"/>
                  </a:cubicBezTo>
                  <a:cubicBezTo>
                    <a:pt x="33" y="2"/>
                    <a:pt x="27" y="6"/>
                    <a:pt x="25" y="12"/>
                  </a:cubicBezTo>
                  <a:cubicBezTo>
                    <a:pt x="24" y="17"/>
                    <a:pt x="24" y="21"/>
                    <a:pt x="26" y="26"/>
                  </a:cubicBezTo>
                  <a:cubicBezTo>
                    <a:pt x="24" y="25"/>
                    <a:pt x="22" y="24"/>
                    <a:pt x="20" y="23"/>
                  </a:cubicBezTo>
                  <a:cubicBezTo>
                    <a:pt x="16" y="22"/>
                    <a:pt x="11" y="22"/>
                    <a:pt x="7" y="25"/>
                  </a:cubicBezTo>
                  <a:cubicBezTo>
                    <a:pt x="2" y="29"/>
                    <a:pt x="1" y="37"/>
                    <a:pt x="4" y="42"/>
                  </a:cubicBezTo>
                  <a:cubicBezTo>
                    <a:pt x="6" y="46"/>
                    <a:pt x="10" y="49"/>
                    <a:pt x="14" y="51"/>
                  </a:cubicBezTo>
                  <a:cubicBezTo>
                    <a:pt x="12" y="52"/>
                    <a:pt x="11" y="52"/>
                    <a:pt x="9" y="53"/>
                  </a:cubicBezTo>
                  <a:cubicBezTo>
                    <a:pt x="5" y="55"/>
                    <a:pt x="2" y="59"/>
                    <a:pt x="1" y="64"/>
                  </a:cubicBezTo>
                  <a:cubicBezTo>
                    <a:pt x="0" y="70"/>
                    <a:pt x="5" y="76"/>
                    <a:pt x="11" y="78"/>
                  </a:cubicBezTo>
                  <a:cubicBezTo>
                    <a:pt x="17" y="80"/>
                    <a:pt x="23" y="78"/>
                    <a:pt x="28" y="75"/>
                  </a:cubicBezTo>
                  <a:cubicBezTo>
                    <a:pt x="29" y="75"/>
                    <a:pt x="29" y="75"/>
                    <a:pt x="29" y="74"/>
                  </a:cubicBezTo>
                  <a:cubicBezTo>
                    <a:pt x="27" y="78"/>
                    <a:pt x="26" y="82"/>
                    <a:pt x="25" y="87"/>
                  </a:cubicBezTo>
                  <a:cubicBezTo>
                    <a:pt x="24" y="91"/>
                    <a:pt x="25" y="96"/>
                    <a:pt x="28" y="100"/>
                  </a:cubicBezTo>
                  <a:cubicBezTo>
                    <a:pt x="32" y="104"/>
                    <a:pt x="40" y="104"/>
                    <a:pt x="45" y="101"/>
                  </a:cubicBezTo>
                  <a:cubicBezTo>
                    <a:pt x="49" y="98"/>
                    <a:pt x="52" y="93"/>
                    <a:pt x="53" y="88"/>
                  </a:cubicBezTo>
                  <a:cubicBezTo>
                    <a:pt x="54" y="90"/>
                    <a:pt x="55" y="93"/>
                    <a:pt x="57" y="95"/>
                  </a:cubicBezTo>
                  <a:cubicBezTo>
                    <a:pt x="59" y="99"/>
                    <a:pt x="63" y="102"/>
                    <a:pt x="68" y="102"/>
                  </a:cubicBezTo>
                  <a:cubicBezTo>
                    <a:pt x="74" y="102"/>
                    <a:pt x="80" y="96"/>
                    <a:pt x="81" y="90"/>
                  </a:cubicBezTo>
                  <a:cubicBezTo>
                    <a:pt x="82" y="86"/>
                    <a:pt x="81" y="81"/>
                    <a:pt x="79" y="77"/>
                  </a:cubicBezTo>
                  <a:cubicBezTo>
                    <a:pt x="81" y="78"/>
                    <a:pt x="83" y="78"/>
                    <a:pt x="84" y="79"/>
                  </a:cubicBezTo>
                  <a:cubicBezTo>
                    <a:pt x="89" y="80"/>
                    <a:pt x="94" y="79"/>
                    <a:pt x="98" y="76"/>
                  </a:cubicBezTo>
                  <a:cubicBezTo>
                    <a:pt x="102" y="71"/>
                    <a:pt x="102" y="64"/>
                    <a:pt x="99" y="58"/>
                  </a:cubicBezTo>
                  <a:close/>
                  <a:moveTo>
                    <a:pt x="59" y="56"/>
                  </a:moveTo>
                  <a:cubicBezTo>
                    <a:pt x="57" y="61"/>
                    <a:pt x="52" y="64"/>
                    <a:pt x="47" y="62"/>
                  </a:cubicBezTo>
                  <a:cubicBezTo>
                    <a:pt x="44" y="61"/>
                    <a:pt x="41" y="58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41" y="51"/>
                    <a:pt x="41" y="50"/>
                  </a:cubicBezTo>
                  <a:cubicBezTo>
                    <a:pt x="43" y="45"/>
                    <a:pt x="48" y="43"/>
                    <a:pt x="53" y="44"/>
                  </a:cubicBezTo>
                  <a:cubicBezTo>
                    <a:pt x="58" y="46"/>
                    <a:pt x="61" y="51"/>
                    <a:pt x="59" y="56"/>
                  </a:cubicBezTo>
                  <a:close/>
                  <a:moveTo>
                    <a:pt x="84" y="34"/>
                  </a:moveTo>
                  <a:cubicBezTo>
                    <a:pt x="88" y="33"/>
                    <a:pt x="90" y="34"/>
                    <a:pt x="89" y="37"/>
                  </a:cubicBezTo>
                  <a:cubicBezTo>
                    <a:pt x="88" y="39"/>
                    <a:pt x="85" y="41"/>
                    <a:pt x="82" y="43"/>
                  </a:cubicBezTo>
                  <a:cubicBezTo>
                    <a:pt x="79" y="45"/>
                    <a:pt x="76" y="46"/>
                    <a:pt x="73" y="47"/>
                  </a:cubicBezTo>
                  <a:cubicBezTo>
                    <a:pt x="70" y="48"/>
                    <a:pt x="67" y="49"/>
                    <a:pt x="64" y="50"/>
                  </a:cubicBezTo>
                  <a:cubicBezTo>
                    <a:pt x="63" y="49"/>
                    <a:pt x="63" y="47"/>
                    <a:pt x="62" y="46"/>
                  </a:cubicBezTo>
                  <a:cubicBezTo>
                    <a:pt x="65" y="43"/>
                    <a:pt x="68" y="41"/>
                    <a:pt x="71" y="39"/>
                  </a:cubicBezTo>
                  <a:cubicBezTo>
                    <a:pt x="75" y="36"/>
                    <a:pt x="80" y="34"/>
                    <a:pt x="84" y="34"/>
                  </a:cubicBezTo>
                  <a:close/>
                  <a:moveTo>
                    <a:pt x="63" y="14"/>
                  </a:moveTo>
                  <a:cubicBezTo>
                    <a:pt x="65" y="11"/>
                    <a:pt x="68" y="10"/>
                    <a:pt x="69" y="12"/>
                  </a:cubicBezTo>
                  <a:cubicBezTo>
                    <a:pt x="70" y="14"/>
                    <a:pt x="69" y="18"/>
                    <a:pt x="68" y="22"/>
                  </a:cubicBezTo>
                  <a:cubicBezTo>
                    <a:pt x="67" y="25"/>
                    <a:pt x="66" y="28"/>
                    <a:pt x="64" y="31"/>
                  </a:cubicBezTo>
                  <a:cubicBezTo>
                    <a:pt x="63" y="34"/>
                    <a:pt x="61" y="37"/>
                    <a:pt x="60" y="40"/>
                  </a:cubicBezTo>
                  <a:cubicBezTo>
                    <a:pt x="60" y="40"/>
                    <a:pt x="59" y="41"/>
                    <a:pt x="59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5" y="40"/>
                    <a:pt x="55" y="40"/>
                  </a:cubicBezTo>
                  <a:cubicBezTo>
                    <a:pt x="54" y="40"/>
                    <a:pt x="53" y="40"/>
                    <a:pt x="52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5"/>
                    <a:pt x="56" y="31"/>
                    <a:pt x="57" y="27"/>
                  </a:cubicBezTo>
                  <a:cubicBezTo>
                    <a:pt x="58" y="22"/>
                    <a:pt x="60" y="17"/>
                    <a:pt x="63" y="14"/>
                  </a:cubicBezTo>
                  <a:close/>
                  <a:moveTo>
                    <a:pt x="39" y="13"/>
                  </a:moveTo>
                  <a:cubicBezTo>
                    <a:pt x="40" y="14"/>
                    <a:pt x="42" y="17"/>
                    <a:pt x="44" y="20"/>
                  </a:cubicBezTo>
                  <a:cubicBezTo>
                    <a:pt x="45" y="24"/>
                    <a:pt x="46" y="27"/>
                    <a:pt x="47" y="30"/>
                  </a:cubicBezTo>
                  <a:cubicBezTo>
                    <a:pt x="48" y="34"/>
                    <a:pt x="48" y="37"/>
                    <a:pt x="49" y="40"/>
                  </a:cubicBezTo>
                  <a:cubicBezTo>
                    <a:pt x="47" y="40"/>
                    <a:pt x="45" y="40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1" y="36"/>
                    <a:pt x="39" y="34"/>
                    <a:pt x="38" y="31"/>
                  </a:cubicBezTo>
                  <a:cubicBezTo>
                    <a:pt x="36" y="27"/>
                    <a:pt x="35" y="22"/>
                    <a:pt x="35" y="18"/>
                  </a:cubicBezTo>
                  <a:cubicBezTo>
                    <a:pt x="35" y="14"/>
                    <a:pt x="36" y="11"/>
                    <a:pt x="39" y="13"/>
                  </a:cubicBezTo>
                  <a:close/>
                  <a:moveTo>
                    <a:pt x="14" y="33"/>
                  </a:moveTo>
                  <a:cubicBezTo>
                    <a:pt x="16" y="32"/>
                    <a:pt x="20" y="33"/>
                    <a:pt x="23" y="34"/>
                  </a:cubicBezTo>
                  <a:cubicBezTo>
                    <a:pt x="26" y="36"/>
                    <a:pt x="29" y="38"/>
                    <a:pt x="32" y="39"/>
                  </a:cubicBezTo>
                  <a:cubicBezTo>
                    <a:pt x="35" y="41"/>
                    <a:pt x="37" y="43"/>
                    <a:pt x="40" y="44"/>
                  </a:cubicBezTo>
                  <a:cubicBezTo>
                    <a:pt x="39" y="46"/>
                    <a:pt x="38" y="47"/>
                    <a:pt x="37" y="49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8"/>
                    <a:pt x="29" y="47"/>
                    <a:pt x="27" y="46"/>
                  </a:cubicBezTo>
                  <a:cubicBezTo>
                    <a:pt x="22" y="44"/>
                    <a:pt x="18" y="42"/>
                    <a:pt x="15" y="39"/>
                  </a:cubicBezTo>
                  <a:cubicBezTo>
                    <a:pt x="12" y="37"/>
                    <a:pt x="11" y="34"/>
                    <a:pt x="14" y="33"/>
                  </a:cubicBezTo>
                  <a:close/>
                  <a:moveTo>
                    <a:pt x="29" y="65"/>
                  </a:moveTo>
                  <a:cubicBezTo>
                    <a:pt x="25" y="67"/>
                    <a:pt x="20" y="68"/>
                    <a:pt x="16" y="68"/>
                  </a:cubicBezTo>
                  <a:cubicBezTo>
                    <a:pt x="13" y="68"/>
                    <a:pt x="10" y="67"/>
                    <a:pt x="11" y="64"/>
                  </a:cubicBezTo>
                  <a:cubicBezTo>
                    <a:pt x="12" y="63"/>
                    <a:pt x="16" y="61"/>
                    <a:pt x="19" y="59"/>
                  </a:cubicBezTo>
                  <a:cubicBezTo>
                    <a:pt x="22" y="58"/>
                    <a:pt x="26" y="57"/>
                    <a:pt x="29" y="56"/>
                  </a:cubicBezTo>
                  <a:cubicBezTo>
                    <a:pt x="31" y="55"/>
                    <a:pt x="34" y="55"/>
                    <a:pt x="36" y="54"/>
                  </a:cubicBezTo>
                  <a:cubicBezTo>
                    <a:pt x="37" y="56"/>
                    <a:pt x="37" y="58"/>
                    <a:pt x="38" y="60"/>
                  </a:cubicBezTo>
                  <a:cubicBezTo>
                    <a:pt x="35" y="62"/>
                    <a:pt x="33" y="63"/>
                    <a:pt x="29" y="65"/>
                  </a:cubicBezTo>
                  <a:close/>
                  <a:moveTo>
                    <a:pt x="41" y="90"/>
                  </a:moveTo>
                  <a:cubicBezTo>
                    <a:pt x="39" y="93"/>
                    <a:pt x="36" y="94"/>
                    <a:pt x="35" y="92"/>
                  </a:cubicBezTo>
                  <a:cubicBezTo>
                    <a:pt x="34" y="90"/>
                    <a:pt x="34" y="86"/>
                    <a:pt x="35" y="83"/>
                  </a:cubicBezTo>
                  <a:cubicBezTo>
                    <a:pt x="36" y="79"/>
                    <a:pt x="38" y="76"/>
                    <a:pt x="39" y="73"/>
                  </a:cubicBezTo>
                  <a:cubicBezTo>
                    <a:pt x="41" y="70"/>
                    <a:pt x="42" y="68"/>
                    <a:pt x="43" y="65"/>
                  </a:cubicBezTo>
                  <a:cubicBezTo>
                    <a:pt x="44" y="66"/>
                    <a:pt x="45" y="66"/>
                    <a:pt x="46" y="67"/>
                  </a:cubicBezTo>
                  <a:cubicBezTo>
                    <a:pt x="47" y="67"/>
                    <a:pt x="47" y="67"/>
                    <a:pt x="48" y="67"/>
                  </a:cubicBezTo>
                  <a:cubicBezTo>
                    <a:pt x="48" y="70"/>
                    <a:pt x="47" y="74"/>
                    <a:pt x="46" y="78"/>
                  </a:cubicBezTo>
                  <a:cubicBezTo>
                    <a:pt x="45" y="82"/>
                    <a:pt x="43" y="87"/>
                    <a:pt x="41" y="90"/>
                  </a:cubicBezTo>
                  <a:close/>
                  <a:moveTo>
                    <a:pt x="68" y="91"/>
                  </a:moveTo>
                  <a:cubicBezTo>
                    <a:pt x="66" y="90"/>
                    <a:pt x="63" y="88"/>
                    <a:pt x="62" y="84"/>
                  </a:cubicBezTo>
                  <a:cubicBezTo>
                    <a:pt x="60" y="81"/>
                    <a:pt x="59" y="78"/>
                    <a:pt x="57" y="75"/>
                  </a:cubicBezTo>
                  <a:cubicBezTo>
                    <a:pt x="56" y="72"/>
                    <a:pt x="56" y="69"/>
                    <a:pt x="55" y="66"/>
                  </a:cubicBezTo>
                  <a:cubicBezTo>
                    <a:pt x="56" y="66"/>
                    <a:pt x="58" y="65"/>
                    <a:pt x="59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1" y="66"/>
                    <a:pt x="61" y="66"/>
                  </a:cubicBezTo>
                  <a:cubicBezTo>
                    <a:pt x="63" y="68"/>
                    <a:pt x="64" y="71"/>
                    <a:pt x="66" y="73"/>
                  </a:cubicBezTo>
                  <a:cubicBezTo>
                    <a:pt x="68" y="77"/>
                    <a:pt x="70" y="82"/>
                    <a:pt x="71" y="86"/>
                  </a:cubicBezTo>
                  <a:cubicBezTo>
                    <a:pt x="71" y="90"/>
                    <a:pt x="70" y="92"/>
                    <a:pt x="68" y="91"/>
                  </a:cubicBezTo>
                  <a:close/>
                  <a:moveTo>
                    <a:pt x="90" y="69"/>
                  </a:moveTo>
                  <a:cubicBezTo>
                    <a:pt x="88" y="69"/>
                    <a:pt x="84" y="69"/>
                    <a:pt x="81" y="68"/>
                  </a:cubicBezTo>
                  <a:cubicBezTo>
                    <a:pt x="77" y="67"/>
                    <a:pt x="74" y="66"/>
                    <a:pt x="71" y="64"/>
                  </a:cubicBezTo>
                  <a:cubicBezTo>
                    <a:pt x="68" y="63"/>
                    <a:pt x="65" y="61"/>
                    <a:pt x="62" y="60"/>
                  </a:cubicBezTo>
                  <a:cubicBezTo>
                    <a:pt x="63" y="59"/>
                    <a:pt x="63" y="59"/>
                    <a:pt x="63" y="58"/>
                  </a:cubicBezTo>
                  <a:cubicBezTo>
                    <a:pt x="64" y="57"/>
                    <a:pt x="64" y="56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6" y="56"/>
                    <a:pt x="67" y="56"/>
                    <a:pt x="68" y="56"/>
                  </a:cubicBezTo>
                  <a:cubicBezTo>
                    <a:pt x="71" y="56"/>
                    <a:pt x="73" y="56"/>
                    <a:pt x="76" y="57"/>
                  </a:cubicBezTo>
                  <a:cubicBezTo>
                    <a:pt x="80" y="58"/>
                    <a:pt x="85" y="60"/>
                    <a:pt x="88" y="62"/>
                  </a:cubicBezTo>
                  <a:cubicBezTo>
                    <a:pt x="91" y="65"/>
                    <a:pt x="92" y="68"/>
                    <a:pt x="90" y="6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5" name="Freeform 243"/>
            <p:cNvSpPr>
              <a:spLocks/>
            </p:cNvSpPr>
            <p:nvPr/>
          </p:nvSpPr>
          <p:spPr bwMode="auto">
            <a:xfrm>
              <a:off x="1266825" y="4149726"/>
              <a:ext cx="55563" cy="98425"/>
            </a:xfrm>
            <a:custGeom>
              <a:avLst/>
              <a:gdLst>
                <a:gd name="T0" fmla="*/ 8 w 15"/>
                <a:gd name="T1" fmla="*/ 1 h 26"/>
                <a:gd name="T2" fmla="*/ 1 w 15"/>
                <a:gd name="T3" fmla="*/ 7 h 26"/>
                <a:gd name="T4" fmla="*/ 3 w 15"/>
                <a:gd name="T5" fmla="*/ 16 h 26"/>
                <a:gd name="T6" fmla="*/ 13 w 15"/>
                <a:gd name="T7" fmla="*/ 26 h 26"/>
                <a:gd name="T8" fmla="*/ 14 w 15"/>
                <a:gd name="T9" fmla="*/ 11 h 26"/>
                <a:gd name="T10" fmla="*/ 8 w 15"/>
                <a:gd name="T11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1"/>
                  </a:moveTo>
                  <a:cubicBezTo>
                    <a:pt x="4" y="0"/>
                    <a:pt x="1" y="4"/>
                    <a:pt x="1" y="7"/>
                  </a:cubicBezTo>
                  <a:cubicBezTo>
                    <a:pt x="0" y="10"/>
                    <a:pt x="1" y="13"/>
                    <a:pt x="3" y="16"/>
                  </a:cubicBezTo>
                  <a:cubicBezTo>
                    <a:pt x="6" y="20"/>
                    <a:pt x="10" y="23"/>
                    <a:pt x="13" y="26"/>
                  </a:cubicBezTo>
                  <a:cubicBezTo>
                    <a:pt x="13" y="26"/>
                    <a:pt x="15" y="16"/>
                    <a:pt x="14" y="11"/>
                  </a:cubicBezTo>
                  <a:cubicBezTo>
                    <a:pt x="13" y="6"/>
                    <a:pt x="12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6" name="Freeform 244"/>
            <p:cNvSpPr>
              <a:spLocks noEditPoints="1"/>
            </p:cNvSpPr>
            <p:nvPr/>
          </p:nvSpPr>
          <p:spPr bwMode="auto">
            <a:xfrm>
              <a:off x="1022350" y="4108451"/>
              <a:ext cx="776288" cy="776288"/>
            </a:xfrm>
            <a:custGeom>
              <a:avLst/>
              <a:gdLst>
                <a:gd name="T0" fmla="*/ 122 w 207"/>
                <a:gd name="T1" fmla="*/ 3 h 206"/>
                <a:gd name="T2" fmla="*/ 94 w 207"/>
                <a:gd name="T3" fmla="*/ 17 h 206"/>
                <a:gd name="T4" fmla="*/ 91 w 207"/>
                <a:gd name="T5" fmla="*/ 78 h 206"/>
                <a:gd name="T6" fmla="*/ 43 w 207"/>
                <a:gd name="T7" fmla="*/ 31 h 206"/>
                <a:gd name="T8" fmla="*/ 15 w 207"/>
                <a:gd name="T9" fmla="*/ 71 h 206"/>
                <a:gd name="T10" fmla="*/ 3 w 207"/>
                <a:gd name="T11" fmla="*/ 100 h 206"/>
                <a:gd name="T12" fmla="*/ 76 w 207"/>
                <a:gd name="T13" fmla="*/ 112 h 206"/>
                <a:gd name="T14" fmla="*/ 53 w 207"/>
                <a:gd name="T15" fmla="*/ 127 h 206"/>
                <a:gd name="T16" fmla="*/ 38 w 207"/>
                <a:gd name="T17" fmla="*/ 183 h 206"/>
                <a:gd name="T18" fmla="*/ 82 w 207"/>
                <a:gd name="T19" fmla="*/ 203 h 206"/>
                <a:gd name="T20" fmla="*/ 110 w 207"/>
                <a:gd name="T21" fmla="*/ 191 h 206"/>
                <a:gd name="T22" fmla="*/ 116 w 207"/>
                <a:gd name="T23" fmla="*/ 129 h 206"/>
                <a:gd name="T24" fmla="*/ 167 w 207"/>
                <a:gd name="T25" fmla="*/ 176 h 206"/>
                <a:gd name="T26" fmla="*/ 193 w 207"/>
                <a:gd name="T27" fmla="*/ 135 h 206"/>
                <a:gd name="T28" fmla="*/ 203 w 207"/>
                <a:gd name="T29" fmla="*/ 105 h 206"/>
                <a:gd name="T30" fmla="*/ 131 w 207"/>
                <a:gd name="T31" fmla="*/ 96 h 206"/>
                <a:gd name="T32" fmla="*/ 154 w 207"/>
                <a:gd name="T33" fmla="*/ 77 h 206"/>
                <a:gd name="T34" fmla="*/ 167 w 207"/>
                <a:gd name="T35" fmla="*/ 21 h 206"/>
                <a:gd name="T36" fmla="*/ 114 w 207"/>
                <a:gd name="T37" fmla="*/ 108 h 206"/>
                <a:gd name="T38" fmla="*/ 93 w 207"/>
                <a:gd name="T39" fmla="*/ 99 h 206"/>
                <a:gd name="T40" fmla="*/ 114 w 207"/>
                <a:gd name="T41" fmla="*/ 108 h 206"/>
                <a:gd name="T42" fmla="*/ 36 w 207"/>
                <a:gd name="T43" fmla="*/ 93 h 206"/>
                <a:gd name="T44" fmla="*/ 41 w 207"/>
                <a:gd name="T45" fmla="*/ 79 h 206"/>
                <a:gd name="T46" fmla="*/ 55 w 207"/>
                <a:gd name="T47" fmla="*/ 59 h 206"/>
                <a:gd name="T48" fmla="*/ 80 w 207"/>
                <a:gd name="T49" fmla="*/ 88 h 206"/>
                <a:gd name="T50" fmla="*/ 75 w 207"/>
                <a:gd name="T51" fmla="*/ 97 h 206"/>
                <a:gd name="T52" fmla="*/ 96 w 207"/>
                <a:gd name="T53" fmla="*/ 131 h 206"/>
                <a:gd name="T54" fmla="*/ 92 w 207"/>
                <a:gd name="T55" fmla="*/ 171 h 206"/>
                <a:gd name="T56" fmla="*/ 78 w 207"/>
                <a:gd name="T57" fmla="*/ 165 h 206"/>
                <a:gd name="T58" fmla="*/ 58 w 207"/>
                <a:gd name="T59" fmla="*/ 152 h 206"/>
                <a:gd name="T60" fmla="*/ 87 w 207"/>
                <a:gd name="T61" fmla="*/ 127 h 206"/>
                <a:gd name="T62" fmla="*/ 96 w 207"/>
                <a:gd name="T63" fmla="*/ 131 h 206"/>
                <a:gd name="T64" fmla="*/ 165 w 207"/>
                <a:gd name="T65" fmla="*/ 108 h 206"/>
                <a:gd name="T66" fmla="*/ 172 w 207"/>
                <a:gd name="T67" fmla="*/ 121 h 206"/>
                <a:gd name="T68" fmla="*/ 163 w 207"/>
                <a:gd name="T69" fmla="*/ 143 h 206"/>
                <a:gd name="T70" fmla="*/ 136 w 207"/>
                <a:gd name="T71" fmla="*/ 137 h 206"/>
                <a:gd name="T72" fmla="*/ 130 w 207"/>
                <a:gd name="T73" fmla="*/ 115 h 206"/>
                <a:gd name="T74" fmla="*/ 143 w 207"/>
                <a:gd name="T75" fmla="*/ 44 h 206"/>
                <a:gd name="T76" fmla="*/ 137 w 207"/>
                <a:gd name="T77" fmla="*/ 72 h 206"/>
                <a:gd name="T78" fmla="*/ 115 w 207"/>
                <a:gd name="T79" fmla="*/ 77 h 206"/>
                <a:gd name="T80" fmla="*/ 108 w 207"/>
                <a:gd name="T81" fmla="*/ 42 h 206"/>
                <a:gd name="T82" fmla="*/ 121 w 207"/>
                <a:gd name="T83" fmla="*/ 35 h 206"/>
                <a:gd name="T84" fmla="*/ 143 w 207"/>
                <a:gd name="T85" fmla="*/ 4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206">
                  <a:moveTo>
                    <a:pt x="135" y="14"/>
                  </a:moveTo>
                  <a:cubicBezTo>
                    <a:pt x="130" y="11"/>
                    <a:pt x="127" y="6"/>
                    <a:pt x="122" y="3"/>
                  </a:cubicBezTo>
                  <a:cubicBezTo>
                    <a:pt x="116" y="0"/>
                    <a:pt x="110" y="1"/>
                    <a:pt x="105" y="4"/>
                  </a:cubicBezTo>
                  <a:cubicBezTo>
                    <a:pt x="100" y="7"/>
                    <a:pt x="96" y="12"/>
                    <a:pt x="94" y="17"/>
                  </a:cubicBezTo>
                  <a:cubicBezTo>
                    <a:pt x="85" y="35"/>
                    <a:pt x="88" y="56"/>
                    <a:pt x="96" y="76"/>
                  </a:cubicBezTo>
                  <a:cubicBezTo>
                    <a:pt x="94" y="76"/>
                    <a:pt x="92" y="77"/>
                    <a:pt x="91" y="78"/>
                  </a:cubicBezTo>
                  <a:cubicBezTo>
                    <a:pt x="88" y="69"/>
                    <a:pt x="84" y="61"/>
                    <a:pt x="79" y="54"/>
                  </a:cubicBezTo>
                  <a:cubicBezTo>
                    <a:pt x="70" y="42"/>
                    <a:pt x="57" y="33"/>
                    <a:pt x="43" y="31"/>
                  </a:cubicBezTo>
                  <a:cubicBezTo>
                    <a:pt x="35" y="29"/>
                    <a:pt x="28" y="32"/>
                    <a:pt x="23" y="39"/>
                  </a:cubicBezTo>
                  <a:cubicBezTo>
                    <a:pt x="17" y="49"/>
                    <a:pt x="21" y="61"/>
                    <a:pt x="15" y="71"/>
                  </a:cubicBezTo>
                  <a:cubicBezTo>
                    <a:pt x="12" y="75"/>
                    <a:pt x="6" y="78"/>
                    <a:pt x="3" y="83"/>
                  </a:cubicBezTo>
                  <a:cubicBezTo>
                    <a:pt x="0" y="88"/>
                    <a:pt x="1" y="95"/>
                    <a:pt x="3" y="100"/>
                  </a:cubicBezTo>
                  <a:cubicBezTo>
                    <a:pt x="6" y="105"/>
                    <a:pt x="11" y="109"/>
                    <a:pt x="16" y="112"/>
                  </a:cubicBezTo>
                  <a:cubicBezTo>
                    <a:pt x="34" y="122"/>
                    <a:pt x="56" y="119"/>
                    <a:pt x="76" y="112"/>
                  </a:cubicBezTo>
                  <a:cubicBezTo>
                    <a:pt x="77" y="113"/>
                    <a:pt x="77" y="114"/>
                    <a:pt x="78" y="116"/>
                  </a:cubicBezTo>
                  <a:cubicBezTo>
                    <a:pt x="69" y="118"/>
                    <a:pt x="60" y="122"/>
                    <a:pt x="53" y="127"/>
                  </a:cubicBezTo>
                  <a:cubicBezTo>
                    <a:pt x="41" y="136"/>
                    <a:pt x="32" y="149"/>
                    <a:pt x="29" y="163"/>
                  </a:cubicBezTo>
                  <a:cubicBezTo>
                    <a:pt x="28" y="171"/>
                    <a:pt x="31" y="179"/>
                    <a:pt x="38" y="183"/>
                  </a:cubicBezTo>
                  <a:cubicBezTo>
                    <a:pt x="47" y="190"/>
                    <a:pt x="60" y="186"/>
                    <a:pt x="69" y="192"/>
                  </a:cubicBezTo>
                  <a:cubicBezTo>
                    <a:pt x="74" y="195"/>
                    <a:pt x="77" y="200"/>
                    <a:pt x="82" y="203"/>
                  </a:cubicBezTo>
                  <a:cubicBezTo>
                    <a:pt x="87" y="206"/>
                    <a:pt x="93" y="206"/>
                    <a:pt x="98" y="203"/>
                  </a:cubicBezTo>
                  <a:cubicBezTo>
                    <a:pt x="103" y="201"/>
                    <a:pt x="107" y="196"/>
                    <a:pt x="110" y="191"/>
                  </a:cubicBezTo>
                  <a:cubicBezTo>
                    <a:pt x="120" y="173"/>
                    <a:pt x="118" y="151"/>
                    <a:pt x="111" y="131"/>
                  </a:cubicBezTo>
                  <a:cubicBezTo>
                    <a:pt x="113" y="131"/>
                    <a:pt x="115" y="130"/>
                    <a:pt x="116" y="129"/>
                  </a:cubicBezTo>
                  <a:cubicBezTo>
                    <a:pt x="120" y="138"/>
                    <a:pt x="124" y="147"/>
                    <a:pt x="130" y="154"/>
                  </a:cubicBezTo>
                  <a:cubicBezTo>
                    <a:pt x="139" y="166"/>
                    <a:pt x="153" y="174"/>
                    <a:pt x="167" y="176"/>
                  </a:cubicBezTo>
                  <a:cubicBezTo>
                    <a:pt x="175" y="177"/>
                    <a:pt x="182" y="173"/>
                    <a:pt x="186" y="167"/>
                  </a:cubicBezTo>
                  <a:cubicBezTo>
                    <a:pt x="192" y="157"/>
                    <a:pt x="188" y="145"/>
                    <a:pt x="193" y="135"/>
                  </a:cubicBezTo>
                  <a:cubicBezTo>
                    <a:pt x="196" y="130"/>
                    <a:pt x="202" y="127"/>
                    <a:pt x="204" y="122"/>
                  </a:cubicBezTo>
                  <a:cubicBezTo>
                    <a:pt x="207" y="116"/>
                    <a:pt x="206" y="110"/>
                    <a:pt x="203" y="105"/>
                  </a:cubicBezTo>
                  <a:cubicBezTo>
                    <a:pt x="200" y="100"/>
                    <a:pt x="196" y="96"/>
                    <a:pt x="191" y="94"/>
                  </a:cubicBezTo>
                  <a:cubicBezTo>
                    <a:pt x="172" y="85"/>
                    <a:pt x="151" y="88"/>
                    <a:pt x="131" y="96"/>
                  </a:cubicBezTo>
                  <a:cubicBezTo>
                    <a:pt x="131" y="94"/>
                    <a:pt x="130" y="92"/>
                    <a:pt x="129" y="91"/>
                  </a:cubicBezTo>
                  <a:cubicBezTo>
                    <a:pt x="138" y="87"/>
                    <a:pt x="147" y="83"/>
                    <a:pt x="154" y="77"/>
                  </a:cubicBezTo>
                  <a:cubicBezTo>
                    <a:pt x="166" y="68"/>
                    <a:pt x="175" y="55"/>
                    <a:pt x="176" y="40"/>
                  </a:cubicBezTo>
                  <a:cubicBezTo>
                    <a:pt x="177" y="32"/>
                    <a:pt x="173" y="25"/>
                    <a:pt x="167" y="21"/>
                  </a:cubicBezTo>
                  <a:cubicBezTo>
                    <a:pt x="157" y="15"/>
                    <a:pt x="145" y="20"/>
                    <a:pt x="135" y="14"/>
                  </a:cubicBezTo>
                  <a:close/>
                  <a:moveTo>
                    <a:pt x="114" y="108"/>
                  </a:moveTo>
                  <a:cubicBezTo>
                    <a:pt x="112" y="114"/>
                    <a:pt x="105" y="116"/>
                    <a:pt x="99" y="114"/>
                  </a:cubicBezTo>
                  <a:cubicBezTo>
                    <a:pt x="93" y="111"/>
                    <a:pt x="90" y="104"/>
                    <a:pt x="93" y="99"/>
                  </a:cubicBezTo>
                  <a:cubicBezTo>
                    <a:pt x="96" y="93"/>
                    <a:pt x="103" y="90"/>
                    <a:pt x="108" y="93"/>
                  </a:cubicBezTo>
                  <a:cubicBezTo>
                    <a:pt x="114" y="95"/>
                    <a:pt x="117" y="102"/>
                    <a:pt x="114" y="108"/>
                  </a:cubicBezTo>
                  <a:close/>
                  <a:moveTo>
                    <a:pt x="42" y="99"/>
                  </a:moveTo>
                  <a:cubicBezTo>
                    <a:pt x="39" y="97"/>
                    <a:pt x="37" y="95"/>
                    <a:pt x="36" y="93"/>
                  </a:cubicBezTo>
                  <a:cubicBezTo>
                    <a:pt x="34" y="91"/>
                    <a:pt x="34" y="87"/>
                    <a:pt x="35" y="85"/>
                  </a:cubicBezTo>
                  <a:cubicBezTo>
                    <a:pt x="37" y="83"/>
                    <a:pt x="40" y="81"/>
                    <a:pt x="41" y="79"/>
                  </a:cubicBezTo>
                  <a:cubicBezTo>
                    <a:pt x="44" y="74"/>
                    <a:pt x="42" y="68"/>
                    <a:pt x="45" y="63"/>
                  </a:cubicBezTo>
                  <a:cubicBezTo>
                    <a:pt x="47" y="60"/>
                    <a:pt x="51" y="59"/>
                    <a:pt x="55" y="59"/>
                  </a:cubicBezTo>
                  <a:cubicBezTo>
                    <a:pt x="62" y="60"/>
                    <a:pt x="68" y="65"/>
                    <a:pt x="72" y="71"/>
                  </a:cubicBezTo>
                  <a:cubicBezTo>
                    <a:pt x="76" y="76"/>
                    <a:pt x="78" y="82"/>
                    <a:pt x="80" y="88"/>
                  </a:cubicBezTo>
                  <a:cubicBezTo>
                    <a:pt x="79" y="89"/>
                    <a:pt x="78" y="90"/>
                    <a:pt x="77" y="91"/>
                  </a:cubicBezTo>
                  <a:cubicBezTo>
                    <a:pt x="77" y="93"/>
                    <a:pt x="76" y="95"/>
                    <a:pt x="75" y="97"/>
                  </a:cubicBezTo>
                  <a:cubicBezTo>
                    <a:pt x="65" y="102"/>
                    <a:pt x="52" y="104"/>
                    <a:pt x="42" y="99"/>
                  </a:cubicBezTo>
                  <a:close/>
                  <a:moveTo>
                    <a:pt x="96" y="131"/>
                  </a:moveTo>
                  <a:cubicBezTo>
                    <a:pt x="101" y="142"/>
                    <a:pt x="103" y="155"/>
                    <a:pt x="98" y="165"/>
                  </a:cubicBezTo>
                  <a:cubicBezTo>
                    <a:pt x="96" y="168"/>
                    <a:pt x="94" y="170"/>
                    <a:pt x="92" y="171"/>
                  </a:cubicBezTo>
                  <a:cubicBezTo>
                    <a:pt x="89" y="172"/>
                    <a:pt x="86" y="173"/>
                    <a:pt x="84" y="171"/>
                  </a:cubicBezTo>
                  <a:cubicBezTo>
                    <a:pt x="81" y="170"/>
                    <a:pt x="80" y="167"/>
                    <a:pt x="78" y="165"/>
                  </a:cubicBezTo>
                  <a:cubicBezTo>
                    <a:pt x="73" y="162"/>
                    <a:pt x="67" y="164"/>
                    <a:pt x="62" y="161"/>
                  </a:cubicBezTo>
                  <a:cubicBezTo>
                    <a:pt x="59" y="159"/>
                    <a:pt x="58" y="156"/>
                    <a:pt x="58" y="152"/>
                  </a:cubicBezTo>
                  <a:cubicBezTo>
                    <a:pt x="59" y="145"/>
                    <a:pt x="64" y="138"/>
                    <a:pt x="70" y="134"/>
                  </a:cubicBezTo>
                  <a:cubicBezTo>
                    <a:pt x="75" y="130"/>
                    <a:pt x="81" y="128"/>
                    <a:pt x="87" y="127"/>
                  </a:cubicBezTo>
                  <a:cubicBezTo>
                    <a:pt x="89" y="128"/>
                    <a:pt x="90" y="129"/>
                    <a:pt x="92" y="130"/>
                  </a:cubicBezTo>
                  <a:cubicBezTo>
                    <a:pt x="93" y="130"/>
                    <a:pt x="94" y="131"/>
                    <a:pt x="96" y="131"/>
                  </a:cubicBezTo>
                  <a:close/>
                  <a:moveTo>
                    <a:pt x="131" y="111"/>
                  </a:moveTo>
                  <a:cubicBezTo>
                    <a:pt x="142" y="106"/>
                    <a:pt x="155" y="103"/>
                    <a:pt x="165" y="108"/>
                  </a:cubicBezTo>
                  <a:cubicBezTo>
                    <a:pt x="168" y="109"/>
                    <a:pt x="170" y="111"/>
                    <a:pt x="171" y="113"/>
                  </a:cubicBezTo>
                  <a:cubicBezTo>
                    <a:pt x="173" y="116"/>
                    <a:pt x="173" y="119"/>
                    <a:pt x="172" y="121"/>
                  </a:cubicBezTo>
                  <a:cubicBezTo>
                    <a:pt x="171" y="124"/>
                    <a:pt x="168" y="125"/>
                    <a:pt x="166" y="128"/>
                  </a:cubicBezTo>
                  <a:cubicBezTo>
                    <a:pt x="164" y="133"/>
                    <a:pt x="166" y="139"/>
                    <a:pt x="163" y="143"/>
                  </a:cubicBezTo>
                  <a:cubicBezTo>
                    <a:pt x="161" y="147"/>
                    <a:pt x="158" y="148"/>
                    <a:pt x="154" y="148"/>
                  </a:cubicBezTo>
                  <a:cubicBezTo>
                    <a:pt x="147" y="147"/>
                    <a:pt x="140" y="143"/>
                    <a:pt x="136" y="137"/>
                  </a:cubicBezTo>
                  <a:cubicBezTo>
                    <a:pt x="132" y="132"/>
                    <a:pt x="129" y="126"/>
                    <a:pt x="127" y="119"/>
                  </a:cubicBezTo>
                  <a:cubicBezTo>
                    <a:pt x="128" y="118"/>
                    <a:pt x="129" y="117"/>
                    <a:pt x="130" y="115"/>
                  </a:cubicBezTo>
                  <a:cubicBezTo>
                    <a:pt x="131" y="114"/>
                    <a:pt x="131" y="113"/>
                    <a:pt x="131" y="111"/>
                  </a:cubicBezTo>
                  <a:close/>
                  <a:moveTo>
                    <a:pt x="143" y="44"/>
                  </a:moveTo>
                  <a:cubicBezTo>
                    <a:pt x="147" y="46"/>
                    <a:pt x="148" y="50"/>
                    <a:pt x="148" y="53"/>
                  </a:cubicBezTo>
                  <a:cubicBezTo>
                    <a:pt x="147" y="61"/>
                    <a:pt x="143" y="67"/>
                    <a:pt x="137" y="72"/>
                  </a:cubicBezTo>
                  <a:cubicBezTo>
                    <a:pt x="132" y="76"/>
                    <a:pt x="126" y="78"/>
                    <a:pt x="120" y="80"/>
                  </a:cubicBezTo>
                  <a:cubicBezTo>
                    <a:pt x="119" y="79"/>
                    <a:pt x="117" y="78"/>
                    <a:pt x="115" y="77"/>
                  </a:cubicBezTo>
                  <a:cubicBezTo>
                    <a:pt x="114" y="76"/>
                    <a:pt x="112" y="76"/>
                    <a:pt x="111" y="75"/>
                  </a:cubicBezTo>
                  <a:cubicBezTo>
                    <a:pt x="106" y="65"/>
                    <a:pt x="103" y="52"/>
                    <a:pt x="108" y="42"/>
                  </a:cubicBezTo>
                  <a:cubicBezTo>
                    <a:pt x="109" y="40"/>
                    <a:pt x="111" y="37"/>
                    <a:pt x="113" y="36"/>
                  </a:cubicBezTo>
                  <a:cubicBezTo>
                    <a:pt x="116" y="34"/>
                    <a:pt x="119" y="34"/>
                    <a:pt x="121" y="35"/>
                  </a:cubicBezTo>
                  <a:cubicBezTo>
                    <a:pt x="124" y="37"/>
                    <a:pt x="125" y="39"/>
                    <a:pt x="128" y="41"/>
                  </a:cubicBezTo>
                  <a:cubicBezTo>
                    <a:pt x="133" y="44"/>
                    <a:pt x="139" y="41"/>
                    <a:pt x="143" y="4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7" name="Freeform 245"/>
            <p:cNvSpPr>
              <a:spLocks/>
            </p:cNvSpPr>
            <p:nvPr/>
          </p:nvSpPr>
          <p:spPr bwMode="auto">
            <a:xfrm>
              <a:off x="1649413" y="4357688"/>
              <a:ext cx="93663" cy="55563"/>
            </a:xfrm>
            <a:custGeom>
              <a:avLst/>
              <a:gdLst>
                <a:gd name="T0" fmla="*/ 10 w 25"/>
                <a:gd name="T1" fmla="*/ 3 h 15"/>
                <a:gd name="T2" fmla="*/ 0 w 25"/>
                <a:gd name="T3" fmla="*/ 13 h 15"/>
                <a:gd name="T4" fmla="*/ 15 w 25"/>
                <a:gd name="T5" fmla="*/ 14 h 15"/>
                <a:gd name="T6" fmla="*/ 24 w 25"/>
                <a:gd name="T7" fmla="*/ 7 h 15"/>
                <a:gd name="T8" fmla="*/ 19 w 25"/>
                <a:gd name="T9" fmla="*/ 0 h 15"/>
                <a:gd name="T10" fmla="*/ 10 w 25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5">
                  <a:moveTo>
                    <a:pt x="10" y="3"/>
                  </a:moveTo>
                  <a:cubicBezTo>
                    <a:pt x="6" y="6"/>
                    <a:pt x="2" y="10"/>
                    <a:pt x="0" y="13"/>
                  </a:cubicBezTo>
                  <a:cubicBezTo>
                    <a:pt x="0" y="13"/>
                    <a:pt x="10" y="15"/>
                    <a:pt x="15" y="14"/>
                  </a:cubicBezTo>
                  <a:cubicBezTo>
                    <a:pt x="19" y="13"/>
                    <a:pt x="23" y="11"/>
                    <a:pt x="24" y="7"/>
                  </a:cubicBezTo>
                  <a:cubicBezTo>
                    <a:pt x="25" y="4"/>
                    <a:pt x="22" y="1"/>
                    <a:pt x="19" y="0"/>
                  </a:cubicBezTo>
                  <a:cubicBezTo>
                    <a:pt x="15" y="0"/>
                    <a:pt x="13" y="1"/>
                    <a:pt x="1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8" name="Freeform 246"/>
            <p:cNvSpPr>
              <a:spLocks/>
            </p:cNvSpPr>
            <p:nvPr/>
          </p:nvSpPr>
          <p:spPr bwMode="auto">
            <a:xfrm>
              <a:off x="1492250" y="4730751"/>
              <a:ext cx="55563" cy="96838"/>
            </a:xfrm>
            <a:custGeom>
              <a:avLst/>
              <a:gdLst>
                <a:gd name="T0" fmla="*/ 8 w 15"/>
                <a:gd name="T1" fmla="*/ 25 h 26"/>
                <a:gd name="T2" fmla="*/ 15 w 15"/>
                <a:gd name="T3" fmla="*/ 19 h 26"/>
                <a:gd name="T4" fmla="*/ 12 w 15"/>
                <a:gd name="T5" fmla="*/ 10 h 26"/>
                <a:gd name="T6" fmla="*/ 2 w 15"/>
                <a:gd name="T7" fmla="*/ 0 h 26"/>
                <a:gd name="T8" fmla="*/ 1 w 15"/>
                <a:gd name="T9" fmla="*/ 15 h 26"/>
                <a:gd name="T10" fmla="*/ 8 w 15"/>
                <a:gd name="T1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25"/>
                  </a:moveTo>
                  <a:cubicBezTo>
                    <a:pt x="11" y="26"/>
                    <a:pt x="14" y="22"/>
                    <a:pt x="15" y="19"/>
                  </a:cubicBezTo>
                  <a:cubicBezTo>
                    <a:pt x="15" y="16"/>
                    <a:pt x="14" y="13"/>
                    <a:pt x="12" y="10"/>
                  </a:cubicBezTo>
                  <a:cubicBezTo>
                    <a:pt x="9" y="6"/>
                    <a:pt x="6" y="3"/>
                    <a:pt x="2" y="0"/>
                  </a:cubicBezTo>
                  <a:cubicBezTo>
                    <a:pt x="2" y="0"/>
                    <a:pt x="0" y="10"/>
                    <a:pt x="1" y="15"/>
                  </a:cubicBezTo>
                  <a:cubicBezTo>
                    <a:pt x="2" y="20"/>
                    <a:pt x="4" y="23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9" name="Freeform 247"/>
            <p:cNvSpPr>
              <a:spLocks/>
            </p:cNvSpPr>
            <p:nvPr/>
          </p:nvSpPr>
          <p:spPr bwMode="auto">
            <a:xfrm>
              <a:off x="1077913" y="4579938"/>
              <a:ext cx="98425" cy="52388"/>
            </a:xfrm>
            <a:custGeom>
              <a:avLst/>
              <a:gdLst>
                <a:gd name="T0" fmla="*/ 15 w 26"/>
                <a:gd name="T1" fmla="*/ 11 h 14"/>
                <a:gd name="T2" fmla="*/ 26 w 26"/>
                <a:gd name="T3" fmla="*/ 1 h 14"/>
                <a:gd name="T4" fmla="*/ 10 w 26"/>
                <a:gd name="T5" fmla="*/ 1 h 14"/>
                <a:gd name="T6" fmla="*/ 1 w 26"/>
                <a:gd name="T7" fmla="*/ 7 h 14"/>
                <a:gd name="T8" fmla="*/ 7 w 26"/>
                <a:gd name="T9" fmla="*/ 14 h 14"/>
                <a:gd name="T10" fmla="*/ 15 w 26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15" y="11"/>
                  </a:moveTo>
                  <a:cubicBezTo>
                    <a:pt x="19" y="9"/>
                    <a:pt x="23" y="5"/>
                    <a:pt x="26" y="1"/>
                  </a:cubicBezTo>
                  <a:cubicBezTo>
                    <a:pt x="26" y="1"/>
                    <a:pt x="16" y="0"/>
                    <a:pt x="10" y="1"/>
                  </a:cubicBezTo>
                  <a:cubicBezTo>
                    <a:pt x="6" y="2"/>
                    <a:pt x="2" y="3"/>
                    <a:pt x="1" y="7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10" y="14"/>
                    <a:pt x="13" y="13"/>
                    <a:pt x="1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0" name="Freeform 248"/>
            <p:cNvSpPr>
              <a:spLocks noEditPoints="1"/>
            </p:cNvSpPr>
            <p:nvPr/>
          </p:nvSpPr>
          <p:spPr bwMode="auto">
            <a:xfrm>
              <a:off x="4375150" y="4937126"/>
              <a:ext cx="712788" cy="720725"/>
            </a:xfrm>
            <a:custGeom>
              <a:avLst/>
              <a:gdLst>
                <a:gd name="T0" fmla="*/ 119 w 190"/>
                <a:gd name="T1" fmla="*/ 87 h 191"/>
                <a:gd name="T2" fmla="*/ 158 w 190"/>
                <a:gd name="T3" fmla="*/ 36 h 191"/>
                <a:gd name="T4" fmla="*/ 108 w 190"/>
                <a:gd name="T5" fmla="*/ 2 h 191"/>
                <a:gd name="T6" fmla="*/ 86 w 190"/>
                <a:gd name="T7" fmla="*/ 71 h 191"/>
                <a:gd name="T8" fmla="*/ 36 w 190"/>
                <a:gd name="T9" fmla="*/ 31 h 191"/>
                <a:gd name="T10" fmla="*/ 2 w 190"/>
                <a:gd name="T11" fmla="*/ 81 h 191"/>
                <a:gd name="T12" fmla="*/ 70 w 190"/>
                <a:gd name="T13" fmla="*/ 104 h 191"/>
                <a:gd name="T14" fmla="*/ 32 w 190"/>
                <a:gd name="T15" fmla="*/ 158 h 191"/>
                <a:gd name="T16" fmla="*/ 84 w 190"/>
                <a:gd name="T17" fmla="*/ 189 h 191"/>
                <a:gd name="T18" fmla="*/ 103 w 190"/>
                <a:gd name="T19" fmla="*/ 120 h 191"/>
                <a:gd name="T20" fmla="*/ 157 w 190"/>
                <a:gd name="T21" fmla="*/ 158 h 191"/>
                <a:gd name="T22" fmla="*/ 188 w 190"/>
                <a:gd name="T23" fmla="*/ 106 h 191"/>
                <a:gd name="T24" fmla="*/ 120 w 190"/>
                <a:gd name="T25" fmla="*/ 101 h 191"/>
                <a:gd name="T26" fmla="*/ 142 w 190"/>
                <a:gd name="T27" fmla="*/ 111 h 191"/>
                <a:gd name="T28" fmla="*/ 118 w 190"/>
                <a:gd name="T29" fmla="*/ 108 h 191"/>
                <a:gd name="T30" fmla="*/ 104 w 190"/>
                <a:gd name="T31" fmla="*/ 71 h 191"/>
                <a:gd name="T32" fmla="*/ 106 w 190"/>
                <a:gd name="T33" fmla="*/ 49 h 191"/>
                <a:gd name="T34" fmla="*/ 113 w 190"/>
                <a:gd name="T35" fmla="*/ 59 h 191"/>
                <a:gd name="T36" fmla="*/ 96 w 190"/>
                <a:gd name="T37" fmla="*/ 38 h 191"/>
                <a:gd name="T38" fmla="*/ 114 w 190"/>
                <a:gd name="T39" fmla="*/ 37 h 191"/>
                <a:gd name="T40" fmla="*/ 123 w 190"/>
                <a:gd name="T41" fmla="*/ 65 h 191"/>
                <a:gd name="T42" fmla="*/ 117 w 190"/>
                <a:gd name="T43" fmla="*/ 47 h 191"/>
                <a:gd name="T44" fmla="*/ 98 w 190"/>
                <a:gd name="T45" fmla="*/ 67 h 191"/>
                <a:gd name="T46" fmla="*/ 86 w 190"/>
                <a:gd name="T47" fmla="*/ 120 h 191"/>
                <a:gd name="T48" fmla="*/ 87 w 190"/>
                <a:gd name="T49" fmla="*/ 129 h 191"/>
                <a:gd name="T50" fmla="*/ 76 w 190"/>
                <a:gd name="T51" fmla="*/ 140 h 191"/>
                <a:gd name="T52" fmla="*/ 82 w 190"/>
                <a:gd name="T53" fmla="*/ 118 h 191"/>
                <a:gd name="T54" fmla="*/ 69 w 190"/>
                <a:gd name="T55" fmla="*/ 89 h 191"/>
                <a:gd name="T56" fmla="*/ 47 w 190"/>
                <a:gd name="T57" fmla="*/ 80 h 191"/>
                <a:gd name="T58" fmla="*/ 72 w 190"/>
                <a:gd name="T59" fmla="*/ 83 h 191"/>
                <a:gd name="T60" fmla="*/ 32 w 190"/>
                <a:gd name="T61" fmla="*/ 88 h 191"/>
                <a:gd name="T62" fmla="*/ 40 w 190"/>
                <a:gd name="T63" fmla="*/ 61 h 191"/>
                <a:gd name="T64" fmla="*/ 71 w 190"/>
                <a:gd name="T65" fmla="*/ 79 h 191"/>
                <a:gd name="T66" fmla="*/ 45 w 190"/>
                <a:gd name="T67" fmla="*/ 84 h 191"/>
                <a:gd name="T68" fmla="*/ 38 w 190"/>
                <a:gd name="T69" fmla="*/ 93 h 191"/>
                <a:gd name="T70" fmla="*/ 82 w 190"/>
                <a:gd name="T71" fmla="*/ 159 h 191"/>
                <a:gd name="T72" fmla="*/ 57 w 190"/>
                <a:gd name="T73" fmla="*/ 144 h 191"/>
                <a:gd name="T74" fmla="*/ 73 w 190"/>
                <a:gd name="T75" fmla="*/ 129 h 191"/>
                <a:gd name="T76" fmla="*/ 90 w 190"/>
                <a:gd name="T77" fmla="*/ 133 h 191"/>
                <a:gd name="T78" fmla="*/ 89 w 190"/>
                <a:gd name="T79" fmla="*/ 113 h 191"/>
                <a:gd name="T80" fmla="*/ 114 w 190"/>
                <a:gd name="T81" fmla="*/ 102 h 191"/>
                <a:gd name="T82" fmla="*/ 153 w 190"/>
                <a:gd name="T83" fmla="*/ 114 h 191"/>
                <a:gd name="T84" fmla="*/ 126 w 190"/>
                <a:gd name="T85" fmla="*/ 125 h 191"/>
                <a:gd name="T86" fmla="*/ 142 w 190"/>
                <a:gd name="T87" fmla="*/ 118 h 191"/>
                <a:gd name="T88" fmla="*/ 125 w 190"/>
                <a:gd name="T89" fmla="*/ 99 h 191"/>
                <a:gd name="T90" fmla="*/ 158 w 190"/>
                <a:gd name="T91" fmla="*/ 10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" h="191">
                  <a:moveTo>
                    <a:pt x="186" y="91"/>
                  </a:moveTo>
                  <a:cubicBezTo>
                    <a:pt x="183" y="87"/>
                    <a:pt x="178" y="84"/>
                    <a:pt x="173" y="82"/>
                  </a:cubicBezTo>
                  <a:cubicBezTo>
                    <a:pt x="156" y="74"/>
                    <a:pt x="137" y="79"/>
                    <a:pt x="119" y="87"/>
                  </a:cubicBezTo>
                  <a:cubicBezTo>
                    <a:pt x="119" y="85"/>
                    <a:pt x="118" y="84"/>
                    <a:pt x="117" y="82"/>
                  </a:cubicBezTo>
                  <a:cubicBezTo>
                    <a:pt x="125" y="79"/>
                    <a:pt x="132" y="75"/>
                    <a:pt x="139" y="70"/>
                  </a:cubicBezTo>
                  <a:cubicBezTo>
                    <a:pt x="149" y="61"/>
                    <a:pt x="157" y="49"/>
                    <a:pt x="158" y="36"/>
                  </a:cubicBezTo>
                  <a:cubicBezTo>
                    <a:pt x="159" y="28"/>
                    <a:pt x="155" y="22"/>
                    <a:pt x="149" y="18"/>
                  </a:cubicBezTo>
                  <a:cubicBezTo>
                    <a:pt x="140" y="13"/>
                    <a:pt x="129" y="17"/>
                    <a:pt x="120" y="13"/>
                  </a:cubicBezTo>
                  <a:cubicBezTo>
                    <a:pt x="115" y="10"/>
                    <a:pt x="112" y="5"/>
                    <a:pt x="108" y="2"/>
                  </a:cubicBezTo>
                  <a:cubicBezTo>
                    <a:pt x="103" y="0"/>
                    <a:pt x="97" y="1"/>
                    <a:pt x="92" y="4"/>
                  </a:cubicBezTo>
                  <a:cubicBezTo>
                    <a:pt x="88" y="6"/>
                    <a:pt x="85" y="11"/>
                    <a:pt x="82" y="15"/>
                  </a:cubicBezTo>
                  <a:cubicBezTo>
                    <a:pt x="74" y="33"/>
                    <a:pt x="78" y="53"/>
                    <a:pt x="86" y="71"/>
                  </a:cubicBezTo>
                  <a:cubicBezTo>
                    <a:pt x="85" y="72"/>
                    <a:pt x="83" y="72"/>
                    <a:pt x="82" y="73"/>
                  </a:cubicBezTo>
                  <a:cubicBezTo>
                    <a:pt x="79" y="65"/>
                    <a:pt x="75" y="57"/>
                    <a:pt x="70" y="50"/>
                  </a:cubicBezTo>
                  <a:cubicBezTo>
                    <a:pt x="61" y="40"/>
                    <a:pt x="49" y="32"/>
                    <a:pt x="36" y="31"/>
                  </a:cubicBezTo>
                  <a:cubicBezTo>
                    <a:pt x="28" y="30"/>
                    <a:pt x="22" y="33"/>
                    <a:pt x="18" y="40"/>
                  </a:cubicBezTo>
                  <a:cubicBezTo>
                    <a:pt x="13" y="49"/>
                    <a:pt x="17" y="60"/>
                    <a:pt x="12" y="69"/>
                  </a:cubicBezTo>
                  <a:cubicBezTo>
                    <a:pt x="10" y="74"/>
                    <a:pt x="4" y="76"/>
                    <a:pt x="2" y="81"/>
                  </a:cubicBezTo>
                  <a:cubicBezTo>
                    <a:pt x="0" y="86"/>
                    <a:pt x="0" y="92"/>
                    <a:pt x="3" y="96"/>
                  </a:cubicBezTo>
                  <a:cubicBezTo>
                    <a:pt x="6" y="101"/>
                    <a:pt x="10" y="104"/>
                    <a:pt x="15" y="106"/>
                  </a:cubicBezTo>
                  <a:cubicBezTo>
                    <a:pt x="32" y="115"/>
                    <a:pt x="52" y="111"/>
                    <a:pt x="70" y="104"/>
                  </a:cubicBezTo>
                  <a:cubicBezTo>
                    <a:pt x="71" y="105"/>
                    <a:pt x="72" y="107"/>
                    <a:pt x="73" y="109"/>
                  </a:cubicBezTo>
                  <a:cubicBezTo>
                    <a:pt x="64" y="112"/>
                    <a:pt x="56" y="116"/>
                    <a:pt x="50" y="122"/>
                  </a:cubicBezTo>
                  <a:cubicBezTo>
                    <a:pt x="40" y="132"/>
                    <a:pt x="32" y="144"/>
                    <a:pt x="32" y="158"/>
                  </a:cubicBezTo>
                  <a:cubicBezTo>
                    <a:pt x="32" y="165"/>
                    <a:pt x="35" y="171"/>
                    <a:pt x="42" y="175"/>
                  </a:cubicBezTo>
                  <a:cubicBezTo>
                    <a:pt x="51" y="180"/>
                    <a:pt x="62" y="175"/>
                    <a:pt x="71" y="179"/>
                  </a:cubicBezTo>
                  <a:cubicBezTo>
                    <a:pt x="76" y="181"/>
                    <a:pt x="79" y="186"/>
                    <a:pt x="84" y="189"/>
                  </a:cubicBezTo>
                  <a:cubicBezTo>
                    <a:pt x="89" y="191"/>
                    <a:pt x="94" y="190"/>
                    <a:pt x="99" y="187"/>
                  </a:cubicBezTo>
                  <a:cubicBezTo>
                    <a:pt x="103" y="184"/>
                    <a:pt x="106" y="179"/>
                    <a:pt x="108" y="174"/>
                  </a:cubicBezTo>
                  <a:cubicBezTo>
                    <a:pt x="116" y="157"/>
                    <a:pt x="111" y="137"/>
                    <a:pt x="103" y="120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11" y="126"/>
                    <a:pt x="116" y="134"/>
                    <a:pt x="121" y="141"/>
                  </a:cubicBezTo>
                  <a:cubicBezTo>
                    <a:pt x="131" y="151"/>
                    <a:pt x="143" y="158"/>
                    <a:pt x="157" y="158"/>
                  </a:cubicBezTo>
                  <a:cubicBezTo>
                    <a:pt x="164" y="159"/>
                    <a:pt x="170" y="155"/>
                    <a:pt x="174" y="148"/>
                  </a:cubicBezTo>
                  <a:cubicBezTo>
                    <a:pt x="179" y="139"/>
                    <a:pt x="174" y="128"/>
                    <a:pt x="178" y="119"/>
                  </a:cubicBezTo>
                  <a:cubicBezTo>
                    <a:pt x="180" y="114"/>
                    <a:pt x="185" y="111"/>
                    <a:pt x="188" y="106"/>
                  </a:cubicBezTo>
                  <a:cubicBezTo>
                    <a:pt x="190" y="101"/>
                    <a:pt x="189" y="96"/>
                    <a:pt x="186" y="91"/>
                  </a:cubicBezTo>
                  <a:close/>
                  <a:moveTo>
                    <a:pt x="119" y="105"/>
                  </a:moveTo>
                  <a:cubicBezTo>
                    <a:pt x="120" y="104"/>
                    <a:pt x="120" y="102"/>
                    <a:pt x="120" y="101"/>
                  </a:cubicBezTo>
                  <a:cubicBezTo>
                    <a:pt x="123" y="102"/>
                    <a:pt x="126" y="102"/>
                    <a:pt x="129" y="103"/>
                  </a:cubicBezTo>
                  <a:cubicBezTo>
                    <a:pt x="132" y="103"/>
                    <a:pt x="136" y="104"/>
                    <a:pt x="140" y="107"/>
                  </a:cubicBezTo>
                  <a:cubicBezTo>
                    <a:pt x="141" y="108"/>
                    <a:pt x="142" y="109"/>
                    <a:pt x="142" y="111"/>
                  </a:cubicBezTo>
                  <a:cubicBezTo>
                    <a:pt x="143" y="112"/>
                    <a:pt x="142" y="114"/>
                    <a:pt x="140" y="114"/>
                  </a:cubicBezTo>
                  <a:cubicBezTo>
                    <a:pt x="137" y="116"/>
                    <a:pt x="133" y="115"/>
                    <a:pt x="130" y="114"/>
                  </a:cubicBezTo>
                  <a:cubicBezTo>
                    <a:pt x="126" y="112"/>
                    <a:pt x="122" y="110"/>
                    <a:pt x="118" y="108"/>
                  </a:cubicBezTo>
                  <a:cubicBezTo>
                    <a:pt x="118" y="107"/>
                    <a:pt x="119" y="106"/>
                    <a:pt x="119" y="105"/>
                  </a:cubicBezTo>
                  <a:close/>
                  <a:moveTo>
                    <a:pt x="107" y="73"/>
                  </a:moveTo>
                  <a:cubicBezTo>
                    <a:pt x="106" y="72"/>
                    <a:pt x="105" y="72"/>
                    <a:pt x="104" y="71"/>
                  </a:cubicBezTo>
                  <a:cubicBezTo>
                    <a:pt x="103" y="71"/>
                    <a:pt x="102" y="71"/>
                    <a:pt x="101" y="70"/>
                  </a:cubicBezTo>
                  <a:cubicBezTo>
                    <a:pt x="101" y="67"/>
                    <a:pt x="101" y="64"/>
                    <a:pt x="102" y="60"/>
                  </a:cubicBezTo>
                  <a:cubicBezTo>
                    <a:pt x="103" y="57"/>
                    <a:pt x="104" y="53"/>
                    <a:pt x="106" y="49"/>
                  </a:cubicBezTo>
                  <a:cubicBezTo>
                    <a:pt x="107" y="48"/>
                    <a:pt x="108" y="47"/>
                    <a:pt x="110" y="47"/>
                  </a:cubicBezTo>
                  <a:cubicBezTo>
                    <a:pt x="112" y="46"/>
                    <a:pt x="113" y="47"/>
                    <a:pt x="114" y="49"/>
                  </a:cubicBezTo>
                  <a:cubicBezTo>
                    <a:pt x="116" y="52"/>
                    <a:pt x="114" y="56"/>
                    <a:pt x="113" y="59"/>
                  </a:cubicBezTo>
                  <a:cubicBezTo>
                    <a:pt x="112" y="64"/>
                    <a:pt x="110" y="68"/>
                    <a:pt x="107" y="72"/>
                  </a:cubicBezTo>
                  <a:cubicBezTo>
                    <a:pt x="107" y="72"/>
                    <a:pt x="107" y="72"/>
                    <a:pt x="107" y="73"/>
                  </a:cubicBezTo>
                  <a:close/>
                  <a:moveTo>
                    <a:pt x="96" y="38"/>
                  </a:moveTo>
                  <a:cubicBezTo>
                    <a:pt x="97" y="36"/>
                    <a:pt x="98" y="34"/>
                    <a:pt x="100" y="33"/>
                  </a:cubicBezTo>
                  <a:cubicBezTo>
                    <a:pt x="103" y="31"/>
                    <a:pt x="106" y="31"/>
                    <a:pt x="108" y="32"/>
                  </a:cubicBezTo>
                  <a:cubicBezTo>
                    <a:pt x="110" y="33"/>
                    <a:pt x="112" y="36"/>
                    <a:pt x="114" y="37"/>
                  </a:cubicBezTo>
                  <a:cubicBezTo>
                    <a:pt x="118" y="39"/>
                    <a:pt x="124" y="37"/>
                    <a:pt x="128" y="40"/>
                  </a:cubicBezTo>
                  <a:cubicBezTo>
                    <a:pt x="131" y="42"/>
                    <a:pt x="133" y="45"/>
                    <a:pt x="132" y="48"/>
                  </a:cubicBezTo>
                  <a:cubicBezTo>
                    <a:pt x="132" y="55"/>
                    <a:pt x="128" y="61"/>
                    <a:pt x="123" y="65"/>
                  </a:cubicBezTo>
                  <a:cubicBezTo>
                    <a:pt x="120" y="68"/>
                    <a:pt x="115" y="70"/>
                    <a:pt x="111" y="71"/>
                  </a:cubicBezTo>
                  <a:cubicBezTo>
                    <a:pt x="113" y="68"/>
                    <a:pt x="115" y="64"/>
                    <a:pt x="116" y="60"/>
                  </a:cubicBezTo>
                  <a:cubicBezTo>
                    <a:pt x="118" y="56"/>
                    <a:pt x="119" y="52"/>
                    <a:pt x="117" y="47"/>
                  </a:cubicBezTo>
                  <a:cubicBezTo>
                    <a:pt x="115" y="44"/>
                    <a:pt x="111" y="42"/>
                    <a:pt x="107" y="44"/>
                  </a:cubicBezTo>
                  <a:cubicBezTo>
                    <a:pt x="103" y="47"/>
                    <a:pt x="101" y="52"/>
                    <a:pt x="100" y="56"/>
                  </a:cubicBezTo>
                  <a:cubicBezTo>
                    <a:pt x="99" y="59"/>
                    <a:pt x="98" y="63"/>
                    <a:pt x="98" y="67"/>
                  </a:cubicBezTo>
                  <a:cubicBezTo>
                    <a:pt x="94" y="58"/>
                    <a:pt x="91" y="47"/>
                    <a:pt x="96" y="38"/>
                  </a:cubicBezTo>
                  <a:close/>
                  <a:moveTo>
                    <a:pt x="82" y="118"/>
                  </a:moveTo>
                  <a:cubicBezTo>
                    <a:pt x="83" y="119"/>
                    <a:pt x="84" y="119"/>
                    <a:pt x="86" y="120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1"/>
                    <a:pt x="89" y="121"/>
                    <a:pt x="89" y="121"/>
                  </a:cubicBezTo>
                  <a:cubicBezTo>
                    <a:pt x="88" y="124"/>
                    <a:pt x="88" y="126"/>
                    <a:pt x="87" y="129"/>
                  </a:cubicBezTo>
                  <a:cubicBezTo>
                    <a:pt x="87" y="132"/>
                    <a:pt x="86" y="136"/>
                    <a:pt x="83" y="140"/>
                  </a:cubicBezTo>
                  <a:cubicBezTo>
                    <a:pt x="82" y="141"/>
                    <a:pt x="81" y="142"/>
                    <a:pt x="79" y="143"/>
                  </a:cubicBezTo>
                  <a:cubicBezTo>
                    <a:pt x="78" y="143"/>
                    <a:pt x="76" y="142"/>
                    <a:pt x="76" y="140"/>
                  </a:cubicBezTo>
                  <a:cubicBezTo>
                    <a:pt x="74" y="137"/>
                    <a:pt x="75" y="133"/>
                    <a:pt x="76" y="130"/>
                  </a:cubicBezTo>
                  <a:cubicBezTo>
                    <a:pt x="78" y="126"/>
                    <a:pt x="80" y="122"/>
                    <a:pt x="82" y="118"/>
                  </a:cubicBezTo>
                  <a:cubicBezTo>
                    <a:pt x="82" y="118"/>
                    <a:pt x="82" y="118"/>
                    <a:pt x="82" y="118"/>
                  </a:cubicBezTo>
                  <a:close/>
                  <a:moveTo>
                    <a:pt x="71" y="86"/>
                  </a:moveTo>
                  <a:cubicBezTo>
                    <a:pt x="70" y="87"/>
                    <a:pt x="70" y="88"/>
                    <a:pt x="70" y="89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7" y="89"/>
                    <a:pt x="64" y="89"/>
                    <a:pt x="61" y="88"/>
                  </a:cubicBezTo>
                  <a:cubicBezTo>
                    <a:pt x="57" y="87"/>
                    <a:pt x="53" y="86"/>
                    <a:pt x="50" y="84"/>
                  </a:cubicBezTo>
                  <a:cubicBezTo>
                    <a:pt x="49" y="83"/>
                    <a:pt x="47" y="82"/>
                    <a:pt x="47" y="80"/>
                  </a:cubicBezTo>
                  <a:cubicBezTo>
                    <a:pt x="47" y="79"/>
                    <a:pt x="48" y="77"/>
                    <a:pt x="49" y="76"/>
                  </a:cubicBezTo>
                  <a:cubicBezTo>
                    <a:pt x="52" y="74"/>
                    <a:pt x="57" y="76"/>
                    <a:pt x="60" y="77"/>
                  </a:cubicBezTo>
                  <a:cubicBezTo>
                    <a:pt x="64" y="79"/>
                    <a:pt x="68" y="81"/>
                    <a:pt x="72" y="83"/>
                  </a:cubicBezTo>
                  <a:cubicBezTo>
                    <a:pt x="72" y="84"/>
                    <a:pt x="71" y="85"/>
                    <a:pt x="71" y="86"/>
                  </a:cubicBezTo>
                  <a:close/>
                  <a:moveTo>
                    <a:pt x="38" y="93"/>
                  </a:moveTo>
                  <a:cubicBezTo>
                    <a:pt x="36" y="92"/>
                    <a:pt x="33" y="91"/>
                    <a:pt x="32" y="88"/>
                  </a:cubicBezTo>
                  <a:cubicBezTo>
                    <a:pt x="31" y="86"/>
                    <a:pt x="31" y="83"/>
                    <a:pt x="32" y="81"/>
                  </a:cubicBezTo>
                  <a:cubicBezTo>
                    <a:pt x="33" y="79"/>
                    <a:pt x="35" y="77"/>
                    <a:pt x="37" y="75"/>
                  </a:cubicBezTo>
                  <a:cubicBezTo>
                    <a:pt x="39" y="71"/>
                    <a:pt x="37" y="65"/>
                    <a:pt x="40" y="61"/>
                  </a:cubicBezTo>
                  <a:cubicBezTo>
                    <a:pt x="41" y="58"/>
                    <a:pt x="44" y="56"/>
                    <a:pt x="48" y="57"/>
                  </a:cubicBezTo>
                  <a:cubicBezTo>
                    <a:pt x="55" y="57"/>
                    <a:pt x="61" y="61"/>
                    <a:pt x="65" y="66"/>
                  </a:cubicBezTo>
                  <a:cubicBezTo>
                    <a:pt x="68" y="70"/>
                    <a:pt x="70" y="74"/>
                    <a:pt x="71" y="79"/>
                  </a:cubicBezTo>
                  <a:cubicBezTo>
                    <a:pt x="68" y="77"/>
                    <a:pt x="65" y="75"/>
                    <a:pt x="61" y="74"/>
                  </a:cubicBezTo>
                  <a:cubicBezTo>
                    <a:pt x="57" y="73"/>
                    <a:pt x="52" y="71"/>
                    <a:pt x="48" y="73"/>
                  </a:cubicBezTo>
                  <a:cubicBezTo>
                    <a:pt x="44" y="75"/>
                    <a:pt x="43" y="80"/>
                    <a:pt x="45" y="84"/>
                  </a:cubicBezTo>
                  <a:cubicBezTo>
                    <a:pt x="48" y="87"/>
                    <a:pt x="52" y="89"/>
                    <a:pt x="57" y="90"/>
                  </a:cubicBezTo>
                  <a:cubicBezTo>
                    <a:pt x="59" y="91"/>
                    <a:pt x="62" y="92"/>
                    <a:pt x="65" y="92"/>
                  </a:cubicBezTo>
                  <a:cubicBezTo>
                    <a:pt x="56" y="96"/>
                    <a:pt x="46" y="97"/>
                    <a:pt x="38" y="93"/>
                  </a:cubicBezTo>
                  <a:close/>
                  <a:moveTo>
                    <a:pt x="94" y="152"/>
                  </a:moveTo>
                  <a:cubicBezTo>
                    <a:pt x="93" y="154"/>
                    <a:pt x="92" y="157"/>
                    <a:pt x="90" y="158"/>
                  </a:cubicBezTo>
                  <a:cubicBezTo>
                    <a:pt x="87" y="160"/>
                    <a:pt x="85" y="160"/>
                    <a:pt x="82" y="159"/>
                  </a:cubicBezTo>
                  <a:cubicBezTo>
                    <a:pt x="80" y="158"/>
                    <a:pt x="78" y="155"/>
                    <a:pt x="76" y="154"/>
                  </a:cubicBezTo>
                  <a:cubicBezTo>
                    <a:pt x="71" y="152"/>
                    <a:pt x="66" y="155"/>
                    <a:pt x="62" y="152"/>
                  </a:cubicBezTo>
                  <a:cubicBezTo>
                    <a:pt x="58" y="151"/>
                    <a:pt x="57" y="148"/>
                    <a:pt x="57" y="144"/>
                  </a:cubicBezTo>
                  <a:cubicBezTo>
                    <a:pt x="57" y="137"/>
                    <a:pt x="61" y="131"/>
                    <a:pt x="66" y="127"/>
                  </a:cubicBezTo>
                  <a:cubicBezTo>
                    <a:pt x="69" y="124"/>
                    <a:pt x="73" y="121"/>
                    <a:pt x="77" y="120"/>
                  </a:cubicBezTo>
                  <a:cubicBezTo>
                    <a:pt x="76" y="123"/>
                    <a:pt x="74" y="126"/>
                    <a:pt x="73" y="129"/>
                  </a:cubicBezTo>
                  <a:cubicBezTo>
                    <a:pt x="72" y="133"/>
                    <a:pt x="70" y="138"/>
                    <a:pt x="73" y="142"/>
                  </a:cubicBezTo>
                  <a:cubicBezTo>
                    <a:pt x="75" y="145"/>
                    <a:pt x="79" y="147"/>
                    <a:pt x="83" y="145"/>
                  </a:cubicBezTo>
                  <a:cubicBezTo>
                    <a:pt x="87" y="142"/>
                    <a:pt x="88" y="137"/>
                    <a:pt x="90" y="133"/>
                  </a:cubicBezTo>
                  <a:cubicBezTo>
                    <a:pt x="90" y="131"/>
                    <a:pt x="91" y="128"/>
                    <a:pt x="91" y="125"/>
                  </a:cubicBezTo>
                  <a:cubicBezTo>
                    <a:pt x="96" y="134"/>
                    <a:pt x="98" y="144"/>
                    <a:pt x="94" y="152"/>
                  </a:cubicBezTo>
                  <a:close/>
                  <a:moveTo>
                    <a:pt x="89" y="113"/>
                  </a:moveTo>
                  <a:cubicBezTo>
                    <a:pt x="79" y="109"/>
                    <a:pt x="75" y="98"/>
                    <a:pt x="78" y="88"/>
                  </a:cubicBezTo>
                  <a:cubicBezTo>
                    <a:pt x="82" y="79"/>
                    <a:pt x="93" y="74"/>
                    <a:pt x="103" y="77"/>
                  </a:cubicBezTo>
                  <a:cubicBezTo>
                    <a:pt x="112" y="81"/>
                    <a:pt x="117" y="92"/>
                    <a:pt x="114" y="102"/>
                  </a:cubicBezTo>
                  <a:cubicBezTo>
                    <a:pt x="110" y="112"/>
                    <a:pt x="99" y="117"/>
                    <a:pt x="89" y="113"/>
                  </a:cubicBezTo>
                  <a:close/>
                  <a:moveTo>
                    <a:pt x="158" y="108"/>
                  </a:moveTo>
                  <a:cubicBezTo>
                    <a:pt x="157" y="110"/>
                    <a:pt x="154" y="112"/>
                    <a:pt x="153" y="114"/>
                  </a:cubicBezTo>
                  <a:cubicBezTo>
                    <a:pt x="151" y="119"/>
                    <a:pt x="154" y="124"/>
                    <a:pt x="151" y="128"/>
                  </a:cubicBezTo>
                  <a:cubicBezTo>
                    <a:pt x="150" y="132"/>
                    <a:pt x="147" y="133"/>
                    <a:pt x="143" y="133"/>
                  </a:cubicBezTo>
                  <a:cubicBezTo>
                    <a:pt x="136" y="133"/>
                    <a:pt x="130" y="129"/>
                    <a:pt x="126" y="125"/>
                  </a:cubicBezTo>
                  <a:cubicBezTo>
                    <a:pt x="122" y="121"/>
                    <a:pt x="120" y="117"/>
                    <a:pt x="118" y="112"/>
                  </a:cubicBezTo>
                  <a:cubicBezTo>
                    <a:pt x="122" y="114"/>
                    <a:pt x="125" y="115"/>
                    <a:pt x="129" y="117"/>
                  </a:cubicBezTo>
                  <a:cubicBezTo>
                    <a:pt x="133" y="118"/>
                    <a:pt x="138" y="120"/>
                    <a:pt x="142" y="118"/>
                  </a:cubicBezTo>
                  <a:cubicBezTo>
                    <a:pt x="145" y="115"/>
                    <a:pt x="147" y="111"/>
                    <a:pt x="145" y="107"/>
                  </a:cubicBezTo>
                  <a:cubicBezTo>
                    <a:pt x="142" y="103"/>
                    <a:pt x="137" y="102"/>
                    <a:pt x="133" y="100"/>
                  </a:cubicBezTo>
                  <a:cubicBezTo>
                    <a:pt x="130" y="100"/>
                    <a:pt x="128" y="99"/>
                    <a:pt x="125" y="99"/>
                  </a:cubicBezTo>
                  <a:cubicBezTo>
                    <a:pt x="133" y="94"/>
                    <a:pt x="143" y="92"/>
                    <a:pt x="151" y="96"/>
                  </a:cubicBezTo>
                  <a:cubicBezTo>
                    <a:pt x="153" y="97"/>
                    <a:pt x="156" y="98"/>
                    <a:pt x="157" y="101"/>
                  </a:cubicBezTo>
                  <a:cubicBezTo>
                    <a:pt x="159" y="103"/>
                    <a:pt x="159" y="106"/>
                    <a:pt x="158" y="10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1" name="Freeform 249"/>
            <p:cNvSpPr>
              <a:spLocks/>
            </p:cNvSpPr>
            <p:nvPr/>
          </p:nvSpPr>
          <p:spPr bwMode="auto">
            <a:xfrm>
              <a:off x="4691063" y="5246688"/>
              <a:ext cx="93663" cy="93663"/>
            </a:xfrm>
            <a:custGeom>
              <a:avLst/>
              <a:gdLst>
                <a:gd name="T0" fmla="*/ 8 w 25"/>
                <a:gd name="T1" fmla="*/ 3 h 25"/>
                <a:gd name="T2" fmla="*/ 3 w 25"/>
                <a:gd name="T3" fmla="*/ 17 h 25"/>
                <a:gd name="T4" fmla="*/ 17 w 25"/>
                <a:gd name="T5" fmla="*/ 22 h 25"/>
                <a:gd name="T6" fmla="*/ 22 w 25"/>
                <a:gd name="T7" fmla="*/ 8 h 25"/>
                <a:gd name="T8" fmla="*/ 8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8" y="3"/>
                  </a:moveTo>
                  <a:cubicBezTo>
                    <a:pt x="3" y="5"/>
                    <a:pt x="0" y="12"/>
                    <a:pt x="3" y="17"/>
                  </a:cubicBezTo>
                  <a:cubicBezTo>
                    <a:pt x="5" y="22"/>
                    <a:pt x="11" y="25"/>
                    <a:pt x="17" y="22"/>
                  </a:cubicBezTo>
                  <a:cubicBezTo>
                    <a:pt x="22" y="20"/>
                    <a:pt x="25" y="14"/>
                    <a:pt x="22" y="8"/>
                  </a:cubicBezTo>
                  <a:cubicBezTo>
                    <a:pt x="20" y="3"/>
                    <a:pt x="13" y="0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2" name="Freeform 250"/>
            <p:cNvSpPr>
              <a:spLocks noEditPoints="1"/>
            </p:cNvSpPr>
            <p:nvPr/>
          </p:nvSpPr>
          <p:spPr bwMode="auto">
            <a:xfrm>
              <a:off x="4105275" y="5759451"/>
              <a:ext cx="401638" cy="406400"/>
            </a:xfrm>
            <a:custGeom>
              <a:avLst/>
              <a:gdLst>
                <a:gd name="T0" fmla="*/ 83 w 107"/>
                <a:gd name="T1" fmla="*/ 33 h 108"/>
                <a:gd name="T2" fmla="*/ 85 w 107"/>
                <a:gd name="T3" fmla="*/ 14 h 108"/>
                <a:gd name="T4" fmla="*/ 60 w 107"/>
                <a:gd name="T5" fmla="*/ 18 h 108"/>
                <a:gd name="T6" fmla="*/ 47 w 107"/>
                <a:gd name="T7" fmla="*/ 2 h 108"/>
                <a:gd name="T8" fmla="*/ 32 w 107"/>
                <a:gd name="T9" fmla="*/ 23 h 108"/>
                <a:gd name="T10" fmla="*/ 16 w 107"/>
                <a:gd name="T11" fmla="*/ 20 h 108"/>
                <a:gd name="T12" fmla="*/ 18 w 107"/>
                <a:gd name="T13" fmla="*/ 47 h 108"/>
                <a:gd name="T14" fmla="*/ 2 w 107"/>
                <a:gd name="T15" fmla="*/ 57 h 108"/>
                <a:gd name="T16" fmla="*/ 23 w 107"/>
                <a:gd name="T17" fmla="*/ 75 h 108"/>
                <a:gd name="T18" fmla="*/ 19 w 107"/>
                <a:gd name="T19" fmla="*/ 93 h 108"/>
                <a:gd name="T20" fmla="*/ 48 w 107"/>
                <a:gd name="T21" fmla="*/ 87 h 108"/>
                <a:gd name="T22" fmla="*/ 51 w 107"/>
                <a:gd name="T23" fmla="*/ 98 h 108"/>
                <a:gd name="T24" fmla="*/ 76 w 107"/>
                <a:gd name="T25" fmla="*/ 98 h 108"/>
                <a:gd name="T26" fmla="*/ 83 w 107"/>
                <a:gd name="T27" fmla="*/ 87 h 108"/>
                <a:gd name="T28" fmla="*/ 100 w 107"/>
                <a:gd name="T29" fmla="*/ 70 h 108"/>
                <a:gd name="T30" fmla="*/ 96 w 107"/>
                <a:gd name="T31" fmla="*/ 58 h 108"/>
                <a:gd name="T32" fmla="*/ 97 w 107"/>
                <a:gd name="T33" fmla="*/ 33 h 108"/>
                <a:gd name="T34" fmla="*/ 56 w 107"/>
                <a:gd name="T35" fmla="*/ 65 h 108"/>
                <a:gd name="T36" fmla="*/ 46 w 107"/>
                <a:gd name="T37" fmla="*/ 62 h 108"/>
                <a:gd name="T38" fmla="*/ 51 w 107"/>
                <a:gd name="T39" fmla="*/ 47 h 108"/>
                <a:gd name="T40" fmla="*/ 70 w 107"/>
                <a:gd name="T41" fmla="*/ 21 h 108"/>
                <a:gd name="T42" fmla="*/ 74 w 107"/>
                <a:gd name="T43" fmla="*/ 30 h 108"/>
                <a:gd name="T44" fmla="*/ 63 w 107"/>
                <a:gd name="T45" fmla="*/ 46 h 108"/>
                <a:gd name="T46" fmla="*/ 63 w 107"/>
                <a:gd name="T47" fmla="*/ 33 h 108"/>
                <a:gd name="T48" fmla="*/ 42 w 107"/>
                <a:gd name="T49" fmla="*/ 17 h 108"/>
                <a:gd name="T50" fmla="*/ 51 w 107"/>
                <a:gd name="T51" fmla="*/ 20 h 108"/>
                <a:gd name="T52" fmla="*/ 54 w 107"/>
                <a:gd name="T53" fmla="*/ 40 h 108"/>
                <a:gd name="T54" fmla="*/ 50 w 107"/>
                <a:gd name="T55" fmla="*/ 42 h 108"/>
                <a:gd name="T56" fmla="*/ 52 w 107"/>
                <a:gd name="T57" fmla="*/ 43 h 108"/>
                <a:gd name="T58" fmla="*/ 48 w 107"/>
                <a:gd name="T59" fmla="*/ 44 h 108"/>
                <a:gd name="T60" fmla="*/ 50 w 107"/>
                <a:gd name="T61" fmla="*/ 42 h 108"/>
                <a:gd name="T62" fmla="*/ 42 w 107"/>
                <a:gd name="T63" fmla="*/ 17 h 108"/>
                <a:gd name="T64" fmla="*/ 30 w 107"/>
                <a:gd name="T65" fmla="*/ 33 h 108"/>
                <a:gd name="T66" fmla="*/ 45 w 107"/>
                <a:gd name="T67" fmla="*/ 46 h 108"/>
                <a:gd name="T68" fmla="*/ 41 w 107"/>
                <a:gd name="T69" fmla="*/ 50 h 108"/>
                <a:gd name="T70" fmla="*/ 39 w 107"/>
                <a:gd name="T71" fmla="*/ 49 h 108"/>
                <a:gd name="T72" fmla="*/ 21 w 107"/>
                <a:gd name="T73" fmla="*/ 36 h 108"/>
                <a:gd name="T74" fmla="*/ 12 w 107"/>
                <a:gd name="T75" fmla="*/ 60 h 108"/>
                <a:gd name="T76" fmla="*/ 31 w 107"/>
                <a:gd name="T77" fmla="*/ 55 h 108"/>
                <a:gd name="T78" fmla="*/ 40 w 107"/>
                <a:gd name="T79" fmla="*/ 60 h 108"/>
                <a:gd name="T80" fmla="*/ 38 w 107"/>
                <a:gd name="T81" fmla="*/ 61 h 108"/>
                <a:gd name="T82" fmla="*/ 17 w 107"/>
                <a:gd name="T83" fmla="*/ 65 h 108"/>
                <a:gd name="T84" fmla="*/ 43 w 107"/>
                <a:gd name="T85" fmla="*/ 77 h 108"/>
                <a:gd name="T86" fmla="*/ 28 w 107"/>
                <a:gd name="T87" fmla="*/ 87 h 108"/>
                <a:gd name="T88" fmla="*/ 38 w 107"/>
                <a:gd name="T89" fmla="*/ 71 h 108"/>
                <a:gd name="T90" fmla="*/ 47 w 107"/>
                <a:gd name="T91" fmla="*/ 69 h 108"/>
                <a:gd name="T92" fmla="*/ 67 w 107"/>
                <a:gd name="T93" fmla="*/ 92 h 108"/>
                <a:gd name="T94" fmla="*/ 58 w 107"/>
                <a:gd name="T95" fmla="*/ 89 h 108"/>
                <a:gd name="T96" fmla="*/ 55 w 107"/>
                <a:gd name="T97" fmla="*/ 70 h 108"/>
                <a:gd name="T98" fmla="*/ 60 w 107"/>
                <a:gd name="T99" fmla="*/ 69 h 108"/>
                <a:gd name="T100" fmla="*/ 67 w 107"/>
                <a:gd name="T101" fmla="*/ 92 h 108"/>
                <a:gd name="T102" fmla="*/ 81 w 107"/>
                <a:gd name="T103" fmla="*/ 76 h 108"/>
                <a:gd name="T104" fmla="*/ 65 w 107"/>
                <a:gd name="T105" fmla="*/ 64 h 108"/>
                <a:gd name="T106" fmla="*/ 68 w 107"/>
                <a:gd name="T107" fmla="*/ 60 h 108"/>
                <a:gd name="T108" fmla="*/ 70 w 107"/>
                <a:gd name="T109" fmla="*/ 61 h 108"/>
                <a:gd name="T110" fmla="*/ 89 w 107"/>
                <a:gd name="T111" fmla="*/ 71 h 108"/>
                <a:gd name="T112" fmla="*/ 95 w 107"/>
                <a:gd name="T113" fmla="*/ 47 h 108"/>
                <a:gd name="T114" fmla="*/ 77 w 107"/>
                <a:gd name="T115" fmla="*/ 54 h 108"/>
                <a:gd name="T116" fmla="*/ 67 w 107"/>
                <a:gd name="T117" fmla="*/ 53 h 108"/>
                <a:gd name="T118" fmla="*/ 67 w 107"/>
                <a:gd name="T119" fmla="*/ 50 h 108"/>
                <a:gd name="T120" fmla="*/ 70 w 107"/>
                <a:gd name="T121" fmla="*/ 48 h 108"/>
                <a:gd name="T122" fmla="*/ 90 w 107"/>
                <a:gd name="T123" fmla="*/ 4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" h="108">
                  <a:moveTo>
                    <a:pt x="97" y="33"/>
                  </a:moveTo>
                  <a:cubicBezTo>
                    <a:pt x="92" y="31"/>
                    <a:pt x="88" y="32"/>
                    <a:pt x="83" y="33"/>
                  </a:cubicBezTo>
                  <a:cubicBezTo>
                    <a:pt x="84" y="31"/>
                    <a:pt x="85" y="30"/>
                    <a:pt x="85" y="28"/>
                  </a:cubicBezTo>
                  <a:cubicBezTo>
                    <a:pt x="87" y="24"/>
                    <a:pt x="87" y="18"/>
                    <a:pt x="85" y="14"/>
                  </a:cubicBezTo>
                  <a:cubicBezTo>
                    <a:pt x="81" y="9"/>
                    <a:pt x="74" y="8"/>
                    <a:pt x="68" y="10"/>
                  </a:cubicBezTo>
                  <a:cubicBezTo>
                    <a:pt x="65" y="12"/>
                    <a:pt x="62" y="15"/>
                    <a:pt x="60" y="18"/>
                  </a:cubicBezTo>
                  <a:cubicBezTo>
                    <a:pt x="59" y="16"/>
                    <a:pt x="58" y="13"/>
                    <a:pt x="57" y="11"/>
                  </a:cubicBezTo>
                  <a:cubicBezTo>
                    <a:pt x="55" y="6"/>
                    <a:pt x="52" y="3"/>
                    <a:pt x="47" y="2"/>
                  </a:cubicBezTo>
                  <a:cubicBezTo>
                    <a:pt x="41" y="0"/>
                    <a:pt x="35" y="5"/>
                    <a:pt x="33" y="10"/>
                  </a:cubicBezTo>
                  <a:cubicBezTo>
                    <a:pt x="31" y="14"/>
                    <a:pt x="31" y="19"/>
                    <a:pt x="32" y="23"/>
                  </a:cubicBezTo>
                  <a:cubicBezTo>
                    <a:pt x="31" y="23"/>
                    <a:pt x="30" y="22"/>
                    <a:pt x="29" y="21"/>
                  </a:cubicBezTo>
                  <a:cubicBezTo>
                    <a:pt x="25" y="19"/>
                    <a:pt x="20" y="18"/>
                    <a:pt x="16" y="20"/>
                  </a:cubicBezTo>
                  <a:cubicBezTo>
                    <a:pt x="10" y="23"/>
                    <a:pt x="8" y="31"/>
                    <a:pt x="10" y="36"/>
                  </a:cubicBezTo>
                  <a:cubicBezTo>
                    <a:pt x="11" y="41"/>
                    <a:pt x="14" y="44"/>
                    <a:pt x="18" y="47"/>
                  </a:cubicBezTo>
                  <a:cubicBezTo>
                    <a:pt x="16" y="47"/>
                    <a:pt x="14" y="48"/>
                    <a:pt x="12" y="48"/>
                  </a:cubicBezTo>
                  <a:cubicBezTo>
                    <a:pt x="8" y="50"/>
                    <a:pt x="4" y="53"/>
                    <a:pt x="2" y="57"/>
                  </a:cubicBezTo>
                  <a:cubicBezTo>
                    <a:pt x="0" y="63"/>
                    <a:pt x="4" y="70"/>
                    <a:pt x="9" y="73"/>
                  </a:cubicBezTo>
                  <a:cubicBezTo>
                    <a:pt x="13" y="75"/>
                    <a:pt x="18" y="76"/>
                    <a:pt x="23" y="75"/>
                  </a:cubicBezTo>
                  <a:cubicBezTo>
                    <a:pt x="22" y="76"/>
                    <a:pt x="21" y="78"/>
                    <a:pt x="20" y="79"/>
                  </a:cubicBezTo>
                  <a:cubicBezTo>
                    <a:pt x="18" y="83"/>
                    <a:pt x="17" y="89"/>
                    <a:pt x="19" y="93"/>
                  </a:cubicBezTo>
                  <a:cubicBezTo>
                    <a:pt x="22" y="98"/>
                    <a:pt x="29" y="101"/>
                    <a:pt x="35" y="99"/>
                  </a:cubicBezTo>
                  <a:cubicBezTo>
                    <a:pt x="41" y="97"/>
                    <a:pt x="45" y="92"/>
                    <a:pt x="48" y="87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9" y="90"/>
                    <a:pt x="50" y="94"/>
                    <a:pt x="51" y="98"/>
                  </a:cubicBezTo>
                  <a:cubicBezTo>
                    <a:pt x="53" y="102"/>
                    <a:pt x="57" y="106"/>
                    <a:pt x="61" y="107"/>
                  </a:cubicBezTo>
                  <a:cubicBezTo>
                    <a:pt x="67" y="108"/>
                    <a:pt x="74" y="104"/>
                    <a:pt x="76" y="98"/>
                  </a:cubicBezTo>
                  <a:cubicBezTo>
                    <a:pt x="78" y="94"/>
                    <a:pt x="77" y="88"/>
                    <a:pt x="76" y="83"/>
                  </a:cubicBezTo>
                  <a:cubicBezTo>
                    <a:pt x="78" y="85"/>
                    <a:pt x="80" y="86"/>
                    <a:pt x="83" y="87"/>
                  </a:cubicBezTo>
                  <a:cubicBezTo>
                    <a:pt x="87" y="89"/>
                    <a:pt x="92" y="89"/>
                    <a:pt x="96" y="86"/>
                  </a:cubicBezTo>
                  <a:cubicBezTo>
                    <a:pt x="101" y="83"/>
                    <a:pt x="102" y="75"/>
                    <a:pt x="100" y="70"/>
                  </a:cubicBezTo>
                  <a:cubicBezTo>
                    <a:pt x="98" y="65"/>
                    <a:pt x="95" y="62"/>
                    <a:pt x="91" y="60"/>
                  </a:cubicBezTo>
                  <a:cubicBezTo>
                    <a:pt x="93" y="59"/>
                    <a:pt x="95" y="59"/>
                    <a:pt x="96" y="58"/>
                  </a:cubicBezTo>
                  <a:cubicBezTo>
                    <a:pt x="101" y="56"/>
                    <a:pt x="104" y="53"/>
                    <a:pt x="105" y="48"/>
                  </a:cubicBezTo>
                  <a:cubicBezTo>
                    <a:pt x="107" y="42"/>
                    <a:pt x="102" y="36"/>
                    <a:pt x="97" y="33"/>
                  </a:cubicBezTo>
                  <a:close/>
                  <a:moveTo>
                    <a:pt x="63" y="54"/>
                  </a:moveTo>
                  <a:cubicBezTo>
                    <a:pt x="64" y="59"/>
                    <a:pt x="61" y="64"/>
                    <a:pt x="56" y="65"/>
                  </a:cubicBezTo>
                  <a:cubicBezTo>
                    <a:pt x="53" y="66"/>
                    <a:pt x="49" y="65"/>
                    <a:pt x="47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1"/>
                    <a:pt x="45" y="60"/>
                    <a:pt x="45" y="59"/>
                  </a:cubicBezTo>
                  <a:cubicBezTo>
                    <a:pt x="43" y="54"/>
                    <a:pt x="46" y="49"/>
                    <a:pt x="51" y="47"/>
                  </a:cubicBezTo>
                  <a:cubicBezTo>
                    <a:pt x="56" y="46"/>
                    <a:pt x="61" y="49"/>
                    <a:pt x="63" y="54"/>
                  </a:cubicBezTo>
                  <a:close/>
                  <a:moveTo>
                    <a:pt x="70" y="21"/>
                  </a:moveTo>
                  <a:cubicBezTo>
                    <a:pt x="73" y="19"/>
                    <a:pt x="76" y="18"/>
                    <a:pt x="77" y="21"/>
                  </a:cubicBezTo>
                  <a:cubicBezTo>
                    <a:pt x="77" y="23"/>
                    <a:pt x="76" y="26"/>
                    <a:pt x="74" y="30"/>
                  </a:cubicBezTo>
                  <a:cubicBezTo>
                    <a:pt x="73" y="33"/>
                    <a:pt x="71" y="36"/>
                    <a:pt x="69" y="39"/>
                  </a:cubicBezTo>
                  <a:cubicBezTo>
                    <a:pt x="67" y="41"/>
                    <a:pt x="65" y="44"/>
                    <a:pt x="63" y="46"/>
                  </a:cubicBezTo>
                  <a:cubicBezTo>
                    <a:pt x="62" y="45"/>
                    <a:pt x="60" y="44"/>
                    <a:pt x="59" y="43"/>
                  </a:cubicBezTo>
                  <a:cubicBezTo>
                    <a:pt x="60" y="40"/>
                    <a:pt x="61" y="36"/>
                    <a:pt x="63" y="33"/>
                  </a:cubicBezTo>
                  <a:cubicBezTo>
                    <a:pt x="65" y="28"/>
                    <a:pt x="67" y="24"/>
                    <a:pt x="70" y="21"/>
                  </a:cubicBezTo>
                  <a:close/>
                  <a:moveTo>
                    <a:pt x="42" y="17"/>
                  </a:moveTo>
                  <a:cubicBezTo>
                    <a:pt x="42" y="13"/>
                    <a:pt x="44" y="10"/>
                    <a:pt x="46" y="12"/>
                  </a:cubicBezTo>
                  <a:cubicBezTo>
                    <a:pt x="48" y="13"/>
                    <a:pt x="49" y="17"/>
                    <a:pt x="51" y="20"/>
                  </a:cubicBezTo>
                  <a:cubicBezTo>
                    <a:pt x="52" y="23"/>
                    <a:pt x="52" y="27"/>
                    <a:pt x="53" y="30"/>
                  </a:cubicBezTo>
                  <a:cubicBezTo>
                    <a:pt x="53" y="34"/>
                    <a:pt x="54" y="37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3"/>
                    <a:pt x="51" y="43"/>
                    <a:pt x="50" y="43"/>
                  </a:cubicBezTo>
                  <a:cubicBezTo>
                    <a:pt x="49" y="43"/>
                    <a:pt x="48" y="44"/>
                    <a:pt x="48" y="44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8" y="38"/>
                    <a:pt x="46" y="35"/>
                    <a:pt x="44" y="30"/>
                  </a:cubicBezTo>
                  <a:cubicBezTo>
                    <a:pt x="43" y="26"/>
                    <a:pt x="42" y="21"/>
                    <a:pt x="42" y="17"/>
                  </a:cubicBezTo>
                  <a:close/>
                  <a:moveTo>
                    <a:pt x="21" y="29"/>
                  </a:moveTo>
                  <a:cubicBezTo>
                    <a:pt x="23" y="29"/>
                    <a:pt x="27" y="31"/>
                    <a:pt x="30" y="33"/>
                  </a:cubicBezTo>
                  <a:cubicBezTo>
                    <a:pt x="33" y="35"/>
                    <a:pt x="35" y="37"/>
                    <a:pt x="38" y="39"/>
                  </a:cubicBezTo>
                  <a:cubicBezTo>
                    <a:pt x="40" y="41"/>
                    <a:pt x="42" y="44"/>
                    <a:pt x="45" y="46"/>
                  </a:cubicBezTo>
                  <a:cubicBezTo>
                    <a:pt x="43" y="47"/>
                    <a:pt x="42" y="48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49"/>
                    <a:pt x="39" y="49"/>
                    <a:pt x="39" y="49"/>
                  </a:cubicBezTo>
                  <a:cubicBezTo>
                    <a:pt x="36" y="48"/>
                    <a:pt x="34" y="46"/>
                    <a:pt x="31" y="45"/>
                  </a:cubicBezTo>
                  <a:cubicBezTo>
                    <a:pt x="27" y="42"/>
                    <a:pt x="23" y="39"/>
                    <a:pt x="21" y="36"/>
                  </a:cubicBezTo>
                  <a:cubicBezTo>
                    <a:pt x="19" y="33"/>
                    <a:pt x="19" y="30"/>
                    <a:pt x="21" y="29"/>
                  </a:cubicBezTo>
                  <a:close/>
                  <a:moveTo>
                    <a:pt x="12" y="60"/>
                  </a:moveTo>
                  <a:cubicBezTo>
                    <a:pt x="14" y="58"/>
                    <a:pt x="17" y="57"/>
                    <a:pt x="21" y="56"/>
                  </a:cubicBezTo>
                  <a:cubicBezTo>
                    <a:pt x="24" y="55"/>
                    <a:pt x="28" y="55"/>
                    <a:pt x="31" y="55"/>
                  </a:cubicBezTo>
                  <a:cubicBezTo>
                    <a:pt x="34" y="55"/>
                    <a:pt x="37" y="55"/>
                    <a:pt x="40" y="55"/>
                  </a:cubicBezTo>
                  <a:cubicBezTo>
                    <a:pt x="40" y="56"/>
                    <a:pt x="40" y="58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9" y="60"/>
                    <a:pt x="39" y="61"/>
                    <a:pt x="38" y="61"/>
                  </a:cubicBezTo>
                  <a:cubicBezTo>
                    <a:pt x="35" y="62"/>
                    <a:pt x="33" y="63"/>
                    <a:pt x="30" y="64"/>
                  </a:cubicBezTo>
                  <a:cubicBezTo>
                    <a:pt x="26" y="65"/>
                    <a:pt x="21" y="65"/>
                    <a:pt x="17" y="65"/>
                  </a:cubicBezTo>
                  <a:cubicBezTo>
                    <a:pt x="13" y="64"/>
                    <a:pt x="11" y="62"/>
                    <a:pt x="12" y="60"/>
                  </a:cubicBezTo>
                  <a:close/>
                  <a:moveTo>
                    <a:pt x="43" y="77"/>
                  </a:moveTo>
                  <a:cubicBezTo>
                    <a:pt x="41" y="81"/>
                    <a:pt x="37" y="85"/>
                    <a:pt x="34" y="88"/>
                  </a:cubicBezTo>
                  <a:cubicBezTo>
                    <a:pt x="31" y="90"/>
                    <a:pt x="28" y="90"/>
                    <a:pt x="28" y="87"/>
                  </a:cubicBezTo>
                  <a:cubicBezTo>
                    <a:pt x="28" y="85"/>
                    <a:pt x="29" y="82"/>
                    <a:pt x="31" y="79"/>
                  </a:cubicBezTo>
                  <a:cubicBezTo>
                    <a:pt x="33" y="76"/>
                    <a:pt x="35" y="73"/>
                    <a:pt x="38" y="71"/>
                  </a:cubicBezTo>
                  <a:cubicBezTo>
                    <a:pt x="39" y="69"/>
                    <a:pt x="41" y="67"/>
                    <a:pt x="43" y="65"/>
                  </a:cubicBezTo>
                  <a:cubicBezTo>
                    <a:pt x="44" y="66"/>
                    <a:pt x="46" y="68"/>
                    <a:pt x="47" y="69"/>
                  </a:cubicBezTo>
                  <a:cubicBezTo>
                    <a:pt x="46" y="72"/>
                    <a:pt x="45" y="74"/>
                    <a:pt x="43" y="77"/>
                  </a:cubicBezTo>
                  <a:close/>
                  <a:moveTo>
                    <a:pt x="67" y="92"/>
                  </a:moveTo>
                  <a:cubicBezTo>
                    <a:pt x="67" y="96"/>
                    <a:pt x="65" y="98"/>
                    <a:pt x="63" y="97"/>
                  </a:cubicBezTo>
                  <a:cubicBezTo>
                    <a:pt x="61" y="96"/>
                    <a:pt x="59" y="92"/>
                    <a:pt x="58" y="89"/>
                  </a:cubicBezTo>
                  <a:cubicBezTo>
                    <a:pt x="57" y="85"/>
                    <a:pt x="56" y="82"/>
                    <a:pt x="56" y="78"/>
                  </a:cubicBezTo>
                  <a:cubicBezTo>
                    <a:pt x="55" y="76"/>
                    <a:pt x="55" y="73"/>
                    <a:pt x="55" y="70"/>
                  </a:cubicBezTo>
                  <a:cubicBezTo>
                    <a:pt x="56" y="70"/>
                    <a:pt x="57" y="70"/>
                    <a:pt x="58" y="70"/>
                  </a:cubicBezTo>
                  <a:cubicBezTo>
                    <a:pt x="58" y="70"/>
                    <a:pt x="59" y="69"/>
                    <a:pt x="60" y="69"/>
                  </a:cubicBezTo>
                  <a:cubicBezTo>
                    <a:pt x="61" y="72"/>
                    <a:pt x="63" y="75"/>
                    <a:pt x="64" y="79"/>
                  </a:cubicBezTo>
                  <a:cubicBezTo>
                    <a:pt x="66" y="83"/>
                    <a:pt x="67" y="88"/>
                    <a:pt x="67" y="92"/>
                  </a:cubicBezTo>
                  <a:close/>
                  <a:moveTo>
                    <a:pt x="89" y="78"/>
                  </a:moveTo>
                  <a:cubicBezTo>
                    <a:pt x="87" y="78"/>
                    <a:pt x="84" y="77"/>
                    <a:pt x="81" y="76"/>
                  </a:cubicBezTo>
                  <a:cubicBezTo>
                    <a:pt x="78" y="74"/>
                    <a:pt x="75" y="72"/>
                    <a:pt x="72" y="70"/>
                  </a:cubicBezTo>
                  <a:cubicBezTo>
                    <a:pt x="69" y="68"/>
                    <a:pt x="67" y="66"/>
                    <a:pt x="65" y="64"/>
                  </a:cubicBezTo>
                  <a:cubicBezTo>
                    <a:pt x="66" y="63"/>
                    <a:pt x="67" y="61"/>
                    <a:pt x="67" y="60"/>
                  </a:cubicBezTo>
                  <a:cubicBezTo>
                    <a:pt x="67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9" y="60"/>
                    <a:pt x="69" y="60"/>
                    <a:pt x="70" y="61"/>
                  </a:cubicBezTo>
                  <a:cubicBezTo>
                    <a:pt x="73" y="61"/>
                    <a:pt x="75" y="62"/>
                    <a:pt x="78" y="64"/>
                  </a:cubicBezTo>
                  <a:cubicBezTo>
                    <a:pt x="82" y="66"/>
                    <a:pt x="86" y="69"/>
                    <a:pt x="89" y="71"/>
                  </a:cubicBezTo>
                  <a:cubicBezTo>
                    <a:pt x="92" y="74"/>
                    <a:pt x="92" y="77"/>
                    <a:pt x="89" y="78"/>
                  </a:cubicBezTo>
                  <a:close/>
                  <a:moveTo>
                    <a:pt x="95" y="47"/>
                  </a:moveTo>
                  <a:cubicBezTo>
                    <a:pt x="94" y="48"/>
                    <a:pt x="91" y="50"/>
                    <a:pt x="87" y="51"/>
                  </a:cubicBezTo>
                  <a:cubicBezTo>
                    <a:pt x="84" y="52"/>
                    <a:pt x="80" y="53"/>
                    <a:pt x="77" y="54"/>
                  </a:cubicBezTo>
                  <a:cubicBezTo>
                    <a:pt x="74" y="54"/>
                    <a:pt x="70" y="54"/>
                    <a:pt x="67" y="55"/>
                  </a:cubicBezTo>
                  <a:cubicBezTo>
                    <a:pt x="67" y="54"/>
                    <a:pt x="67" y="53"/>
                    <a:pt x="67" y="53"/>
                  </a:cubicBezTo>
                  <a:cubicBezTo>
                    <a:pt x="67" y="52"/>
                    <a:pt x="66" y="51"/>
                    <a:pt x="66" y="50"/>
                  </a:cubicBezTo>
                  <a:cubicBezTo>
                    <a:pt x="66" y="50"/>
                    <a:pt x="66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9" y="49"/>
                    <a:pt x="70" y="48"/>
                  </a:cubicBezTo>
                  <a:cubicBezTo>
                    <a:pt x="72" y="47"/>
                    <a:pt x="74" y="46"/>
                    <a:pt x="77" y="45"/>
                  </a:cubicBezTo>
                  <a:cubicBezTo>
                    <a:pt x="81" y="43"/>
                    <a:pt x="86" y="42"/>
                    <a:pt x="90" y="42"/>
                  </a:cubicBezTo>
                  <a:cubicBezTo>
                    <a:pt x="94" y="43"/>
                    <a:pt x="97" y="44"/>
                    <a:pt x="95" y="4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3" name="Freeform 251"/>
            <p:cNvSpPr>
              <a:spLocks noEditPoints="1"/>
            </p:cNvSpPr>
            <p:nvPr/>
          </p:nvSpPr>
          <p:spPr bwMode="auto">
            <a:xfrm>
              <a:off x="1743075" y="5754688"/>
              <a:ext cx="487363" cy="493713"/>
            </a:xfrm>
            <a:custGeom>
              <a:avLst/>
              <a:gdLst>
                <a:gd name="T0" fmla="*/ 84 w 130"/>
                <a:gd name="T1" fmla="*/ 66 h 131"/>
                <a:gd name="T2" fmla="*/ 125 w 130"/>
                <a:gd name="T3" fmla="*/ 40 h 131"/>
                <a:gd name="T4" fmla="*/ 98 w 130"/>
                <a:gd name="T5" fmla="*/ 4 h 131"/>
                <a:gd name="T6" fmla="*/ 65 w 130"/>
                <a:gd name="T7" fmla="*/ 46 h 131"/>
                <a:gd name="T8" fmla="*/ 41 w 130"/>
                <a:gd name="T9" fmla="*/ 5 h 131"/>
                <a:gd name="T10" fmla="*/ 4 w 130"/>
                <a:gd name="T11" fmla="*/ 31 h 131"/>
                <a:gd name="T12" fmla="*/ 46 w 130"/>
                <a:gd name="T13" fmla="*/ 64 h 131"/>
                <a:gd name="T14" fmla="*/ 5 w 130"/>
                <a:gd name="T15" fmla="*/ 92 h 131"/>
                <a:gd name="T16" fmla="*/ 33 w 130"/>
                <a:gd name="T17" fmla="*/ 127 h 131"/>
                <a:gd name="T18" fmla="*/ 64 w 130"/>
                <a:gd name="T19" fmla="*/ 84 h 131"/>
                <a:gd name="T20" fmla="*/ 92 w 130"/>
                <a:gd name="T21" fmla="*/ 125 h 131"/>
                <a:gd name="T22" fmla="*/ 127 w 130"/>
                <a:gd name="T23" fmla="*/ 97 h 131"/>
                <a:gd name="T24" fmla="*/ 81 w 130"/>
                <a:gd name="T25" fmla="*/ 76 h 131"/>
                <a:gd name="T26" fmla="*/ 94 w 130"/>
                <a:gd name="T27" fmla="*/ 88 h 131"/>
                <a:gd name="T28" fmla="*/ 78 w 130"/>
                <a:gd name="T29" fmla="*/ 80 h 131"/>
                <a:gd name="T30" fmla="*/ 78 w 130"/>
                <a:gd name="T31" fmla="*/ 51 h 131"/>
                <a:gd name="T32" fmla="*/ 85 w 130"/>
                <a:gd name="T33" fmla="*/ 36 h 131"/>
                <a:gd name="T34" fmla="*/ 87 w 130"/>
                <a:gd name="T35" fmla="*/ 45 h 131"/>
                <a:gd name="T36" fmla="*/ 80 w 130"/>
                <a:gd name="T37" fmla="*/ 26 h 131"/>
                <a:gd name="T38" fmla="*/ 94 w 130"/>
                <a:gd name="T39" fmla="*/ 29 h 131"/>
                <a:gd name="T40" fmla="*/ 93 w 130"/>
                <a:gd name="T41" fmla="*/ 51 h 131"/>
                <a:gd name="T42" fmla="*/ 93 w 130"/>
                <a:gd name="T43" fmla="*/ 37 h 131"/>
                <a:gd name="T44" fmla="*/ 75 w 130"/>
                <a:gd name="T45" fmla="*/ 46 h 131"/>
                <a:gd name="T46" fmla="*/ 52 w 130"/>
                <a:gd name="T47" fmla="*/ 80 h 131"/>
                <a:gd name="T48" fmla="*/ 51 w 130"/>
                <a:gd name="T49" fmla="*/ 86 h 131"/>
                <a:gd name="T50" fmla="*/ 40 w 130"/>
                <a:gd name="T51" fmla="*/ 91 h 131"/>
                <a:gd name="T52" fmla="*/ 50 w 130"/>
                <a:gd name="T53" fmla="*/ 77 h 131"/>
                <a:gd name="T54" fmla="*/ 49 w 130"/>
                <a:gd name="T55" fmla="*/ 54 h 131"/>
                <a:gd name="T56" fmla="*/ 36 w 130"/>
                <a:gd name="T57" fmla="*/ 42 h 131"/>
                <a:gd name="T58" fmla="*/ 52 w 130"/>
                <a:gd name="T59" fmla="*/ 50 h 131"/>
                <a:gd name="T60" fmla="*/ 23 w 130"/>
                <a:gd name="T61" fmla="*/ 44 h 131"/>
                <a:gd name="T62" fmla="*/ 36 w 130"/>
                <a:gd name="T63" fmla="*/ 26 h 131"/>
                <a:gd name="T64" fmla="*/ 53 w 130"/>
                <a:gd name="T65" fmla="*/ 47 h 131"/>
                <a:gd name="T66" fmla="*/ 33 w 130"/>
                <a:gd name="T67" fmla="*/ 44 h 131"/>
                <a:gd name="T68" fmla="*/ 26 w 130"/>
                <a:gd name="T69" fmla="*/ 49 h 131"/>
                <a:gd name="T70" fmla="*/ 39 w 130"/>
                <a:gd name="T71" fmla="*/ 106 h 131"/>
                <a:gd name="T72" fmla="*/ 26 w 130"/>
                <a:gd name="T73" fmla="*/ 89 h 131"/>
                <a:gd name="T74" fmla="*/ 41 w 130"/>
                <a:gd name="T75" fmla="*/ 83 h 131"/>
                <a:gd name="T76" fmla="*/ 51 w 130"/>
                <a:gd name="T77" fmla="*/ 90 h 131"/>
                <a:gd name="T78" fmla="*/ 56 w 130"/>
                <a:gd name="T79" fmla="*/ 76 h 131"/>
                <a:gd name="T80" fmla="*/ 76 w 130"/>
                <a:gd name="T81" fmla="*/ 74 h 131"/>
                <a:gd name="T82" fmla="*/ 101 w 130"/>
                <a:gd name="T83" fmla="*/ 93 h 131"/>
                <a:gd name="T84" fmla="*/ 79 w 130"/>
                <a:gd name="T85" fmla="*/ 93 h 131"/>
                <a:gd name="T86" fmla="*/ 92 w 130"/>
                <a:gd name="T87" fmla="*/ 93 h 131"/>
                <a:gd name="T88" fmla="*/ 85 w 130"/>
                <a:gd name="T89" fmla="*/ 75 h 131"/>
                <a:gd name="T90" fmla="*/ 106 w 130"/>
                <a:gd name="T91" fmla="*/ 9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31">
                  <a:moveTo>
                    <a:pt x="129" y="86"/>
                  </a:moveTo>
                  <a:cubicBezTo>
                    <a:pt x="128" y="82"/>
                    <a:pt x="126" y="79"/>
                    <a:pt x="123" y="76"/>
                  </a:cubicBezTo>
                  <a:cubicBezTo>
                    <a:pt x="113" y="67"/>
                    <a:pt x="98" y="64"/>
                    <a:pt x="84" y="66"/>
                  </a:cubicBezTo>
                  <a:cubicBezTo>
                    <a:pt x="84" y="64"/>
                    <a:pt x="84" y="63"/>
                    <a:pt x="84" y="62"/>
                  </a:cubicBezTo>
                  <a:cubicBezTo>
                    <a:pt x="90" y="62"/>
                    <a:pt x="96" y="61"/>
                    <a:pt x="102" y="59"/>
                  </a:cubicBezTo>
                  <a:cubicBezTo>
                    <a:pt x="112" y="56"/>
                    <a:pt x="120" y="49"/>
                    <a:pt x="125" y="40"/>
                  </a:cubicBezTo>
                  <a:cubicBezTo>
                    <a:pt x="127" y="35"/>
                    <a:pt x="127" y="30"/>
                    <a:pt x="123" y="26"/>
                  </a:cubicBezTo>
                  <a:cubicBezTo>
                    <a:pt x="118" y="20"/>
                    <a:pt x="109" y="20"/>
                    <a:pt x="104" y="14"/>
                  </a:cubicBezTo>
                  <a:cubicBezTo>
                    <a:pt x="102" y="11"/>
                    <a:pt x="101" y="7"/>
                    <a:pt x="98" y="4"/>
                  </a:cubicBezTo>
                  <a:cubicBezTo>
                    <a:pt x="96" y="1"/>
                    <a:pt x="91" y="0"/>
                    <a:pt x="87" y="0"/>
                  </a:cubicBezTo>
                  <a:cubicBezTo>
                    <a:pt x="84" y="1"/>
                    <a:pt x="80" y="3"/>
                    <a:pt x="77" y="6"/>
                  </a:cubicBezTo>
                  <a:cubicBezTo>
                    <a:pt x="67" y="16"/>
                    <a:pt x="64" y="31"/>
                    <a:pt x="65" y="46"/>
                  </a:cubicBezTo>
                  <a:cubicBezTo>
                    <a:pt x="64" y="46"/>
                    <a:pt x="63" y="46"/>
                    <a:pt x="62" y="46"/>
                  </a:cubicBezTo>
                  <a:cubicBezTo>
                    <a:pt x="62" y="40"/>
                    <a:pt x="61" y="33"/>
                    <a:pt x="59" y="27"/>
                  </a:cubicBezTo>
                  <a:cubicBezTo>
                    <a:pt x="56" y="18"/>
                    <a:pt x="50" y="9"/>
                    <a:pt x="41" y="5"/>
                  </a:cubicBezTo>
                  <a:cubicBezTo>
                    <a:pt x="36" y="2"/>
                    <a:pt x="31" y="3"/>
                    <a:pt x="26" y="6"/>
                  </a:cubicBezTo>
                  <a:cubicBezTo>
                    <a:pt x="20" y="11"/>
                    <a:pt x="20" y="20"/>
                    <a:pt x="14" y="25"/>
                  </a:cubicBezTo>
                  <a:cubicBezTo>
                    <a:pt x="11" y="27"/>
                    <a:pt x="7" y="28"/>
                    <a:pt x="4" y="31"/>
                  </a:cubicBezTo>
                  <a:cubicBezTo>
                    <a:pt x="1" y="33"/>
                    <a:pt x="0" y="38"/>
                    <a:pt x="1" y="41"/>
                  </a:cubicBezTo>
                  <a:cubicBezTo>
                    <a:pt x="1" y="45"/>
                    <a:pt x="4" y="49"/>
                    <a:pt x="6" y="52"/>
                  </a:cubicBezTo>
                  <a:cubicBezTo>
                    <a:pt x="16" y="62"/>
                    <a:pt x="31" y="65"/>
                    <a:pt x="46" y="64"/>
                  </a:cubicBezTo>
                  <a:cubicBezTo>
                    <a:pt x="46" y="66"/>
                    <a:pt x="46" y="67"/>
                    <a:pt x="46" y="68"/>
                  </a:cubicBezTo>
                  <a:cubicBezTo>
                    <a:pt x="39" y="68"/>
                    <a:pt x="33" y="69"/>
                    <a:pt x="26" y="72"/>
                  </a:cubicBezTo>
                  <a:cubicBezTo>
                    <a:pt x="17" y="76"/>
                    <a:pt x="9" y="83"/>
                    <a:pt x="5" y="92"/>
                  </a:cubicBezTo>
                  <a:cubicBezTo>
                    <a:pt x="3" y="97"/>
                    <a:pt x="3" y="102"/>
                    <a:pt x="7" y="106"/>
                  </a:cubicBezTo>
                  <a:cubicBezTo>
                    <a:pt x="12" y="112"/>
                    <a:pt x="21" y="111"/>
                    <a:pt x="26" y="117"/>
                  </a:cubicBezTo>
                  <a:cubicBezTo>
                    <a:pt x="29" y="120"/>
                    <a:pt x="30" y="124"/>
                    <a:pt x="33" y="127"/>
                  </a:cubicBezTo>
                  <a:cubicBezTo>
                    <a:pt x="36" y="130"/>
                    <a:pt x="40" y="131"/>
                    <a:pt x="44" y="130"/>
                  </a:cubicBezTo>
                  <a:cubicBezTo>
                    <a:pt x="47" y="129"/>
                    <a:pt x="51" y="126"/>
                    <a:pt x="54" y="124"/>
                  </a:cubicBezTo>
                  <a:cubicBezTo>
                    <a:pt x="63" y="114"/>
                    <a:pt x="65" y="99"/>
                    <a:pt x="64" y="84"/>
                  </a:cubicBezTo>
                  <a:cubicBezTo>
                    <a:pt x="65" y="84"/>
                    <a:pt x="67" y="84"/>
                    <a:pt x="68" y="84"/>
                  </a:cubicBezTo>
                  <a:cubicBezTo>
                    <a:pt x="68" y="91"/>
                    <a:pt x="69" y="97"/>
                    <a:pt x="72" y="103"/>
                  </a:cubicBezTo>
                  <a:cubicBezTo>
                    <a:pt x="75" y="113"/>
                    <a:pt x="82" y="121"/>
                    <a:pt x="92" y="125"/>
                  </a:cubicBezTo>
                  <a:cubicBezTo>
                    <a:pt x="97" y="127"/>
                    <a:pt x="102" y="126"/>
                    <a:pt x="106" y="123"/>
                  </a:cubicBezTo>
                  <a:cubicBezTo>
                    <a:pt x="112" y="118"/>
                    <a:pt x="111" y="109"/>
                    <a:pt x="117" y="103"/>
                  </a:cubicBezTo>
                  <a:cubicBezTo>
                    <a:pt x="120" y="101"/>
                    <a:pt x="124" y="100"/>
                    <a:pt x="127" y="97"/>
                  </a:cubicBezTo>
                  <a:cubicBezTo>
                    <a:pt x="129" y="94"/>
                    <a:pt x="130" y="90"/>
                    <a:pt x="129" y="86"/>
                  </a:cubicBezTo>
                  <a:close/>
                  <a:moveTo>
                    <a:pt x="79" y="78"/>
                  </a:moveTo>
                  <a:cubicBezTo>
                    <a:pt x="80" y="77"/>
                    <a:pt x="81" y="77"/>
                    <a:pt x="81" y="76"/>
                  </a:cubicBezTo>
                  <a:cubicBezTo>
                    <a:pt x="83" y="77"/>
                    <a:pt x="85" y="78"/>
                    <a:pt x="87" y="79"/>
                  </a:cubicBezTo>
                  <a:cubicBezTo>
                    <a:pt x="89" y="80"/>
                    <a:pt x="92" y="82"/>
                    <a:pt x="93" y="85"/>
                  </a:cubicBezTo>
                  <a:cubicBezTo>
                    <a:pt x="94" y="86"/>
                    <a:pt x="94" y="87"/>
                    <a:pt x="94" y="88"/>
                  </a:cubicBezTo>
                  <a:cubicBezTo>
                    <a:pt x="94" y="89"/>
                    <a:pt x="93" y="90"/>
                    <a:pt x="92" y="90"/>
                  </a:cubicBezTo>
                  <a:cubicBezTo>
                    <a:pt x="89" y="91"/>
                    <a:pt x="87" y="89"/>
                    <a:pt x="85" y="87"/>
                  </a:cubicBezTo>
                  <a:cubicBezTo>
                    <a:pt x="82" y="85"/>
                    <a:pt x="80" y="82"/>
                    <a:pt x="78" y="80"/>
                  </a:cubicBezTo>
                  <a:cubicBezTo>
                    <a:pt x="78" y="79"/>
                    <a:pt x="79" y="79"/>
                    <a:pt x="79" y="78"/>
                  </a:cubicBezTo>
                  <a:close/>
                  <a:moveTo>
                    <a:pt x="79" y="52"/>
                  </a:moveTo>
                  <a:cubicBezTo>
                    <a:pt x="79" y="52"/>
                    <a:pt x="78" y="51"/>
                    <a:pt x="78" y="51"/>
                  </a:cubicBezTo>
                  <a:cubicBezTo>
                    <a:pt x="77" y="50"/>
                    <a:pt x="76" y="50"/>
                    <a:pt x="76" y="49"/>
                  </a:cubicBezTo>
                  <a:cubicBezTo>
                    <a:pt x="77" y="47"/>
                    <a:pt x="78" y="45"/>
                    <a:pt x="79" y="43"/>
                  </a:cubicBezTo>
                  <a:cubicBezTo>
                    <a:pt x="81" y="40"/>
                    <a:pt x="83" y="38"/>
                    <a:pt x="85" y="36"/>
                  </a:cubicBezTo>
                  <a:cubicBezTo>
                    <a:pt x="86" y="35"/>
                    <a:pt x="87" y="35"/>
                    <a:pt x="88" y="35"/>
                  </a:cubicBezTo>
                  <a:cubicBezTo>
                    <a:pt x="90" y="35"/>
                    <a:pt x="90" y="36"/>
                    <a:pt x="91" y="37"/>
                  </a:cubicBezTo>
                  <a:cubicBezTo>
                    <a:pt x="91" y="40"/>
                    <a:pt x="89" y="43"/>
                    <a:pt x="87" y="45"/>
                  </a:cubicBezTo>
                  <a:cubicBezTo>
                    <a:pt x="85" y="47"/>
                    <a:pt x="82" y="50"/>
                    <a:pt x="80" y="52"/>
                  </a:cubicBezTo>
                  <a:cubicBezTo>
                    <a:pt x="80" y="52"/>
                    <a:pt x="79" y="52"/>
                    <a:pt x="79" y="52"/>
                  </a:cubicBezTo>
                  <a:close/>
                  <a:moveTo>
                    <a:pt x="80" y="26"/>
                  </a:moveTo>
                  <a:cubicBezTo>
                    <a:pt x="82" y="24"/>
                    <a:pt x="84" y="23"/>
                    <a:pt x="85" y="23"/>
                  </a:cubicBezTo>
                  <a:cubicBezTo>
                    <a:pt x="87" y="22"/>
                    <a:pt x="89" y="23"/>
                    <a:pt x="91" y="24"/>
                  </a:cubicBezTo>
                  <a:cubicBezTo>
                    <a:pt x="92" y="26"/>
                    <a:pt x="92" y="28"/>
                    <a:pt x="94" y="29"/>
                  </a:cubicBezTo>
                  <a:cubicBezTo>
                    <a:pt x="96" y="32"/>
                    <a:pt x="100" y="32"/>
                    <a:pt x="103" y="35"/>
                  </a:cubicBezTo>
                  <a:cubicBezTo>
                    <a:pt x="104" y="37"/>
                    <a:pt x="105" y="40"/>
                    <a:pt x="104" y="42"/>
                  </a:cubicBezTo>
                  <a:cubicBezTo>
                    <a:pt x="101" y="47"/>
                    <a:pt x="97" y="50"/>
                    <a:pt x="93" y="51"/>
                  </a:cubicBezTo>
                  <a:cubicBezTo>
                    <a:pt x="89" y="52"/>
                    <a:pt x="86" y="53"/>
                    <a:pt x="83" y="53"/>
                  </a:cubicBezTo>
                  <a:cubicBezTo>
                    <a:pt x="85" y="51"/>
                    <a:pt x="87" y="49"/>
                    <a:pt x="89" y="46"/>
                  </a:cubicBezTo>
                  <a:cubicBezTo>
                    <a:pt x="91" y="44"/>
                    <a:pt x="93" y="41"/>
                    <a:pt x="93" y="37"/>
                  </a:cubicBezTo>
                  <a:cubicBezTo>
                    <a:pt x="93" y="34"/>
                    <a:pt x="90" y="32"/>
                    <a:pt x="87" y="33"/>
                  </a:cubicBezTo>
                  <a:cubicBezTo>
                    <a:pt x="83" y="33"/>
                    <a:pt x="81" y="36"/>
                    <a:pt x="79" y="39"/>
                  </a:cubicBezTo>
                  <a:cubicBezTo>
                    <a:pt x="77" y="41"/>
                    <a:pt x="76" y="43"/>
                    <a:pt x="75" y="46"/>
                  </a:cubicBezTo>
                  <a:cubicBezTo>
                    <a:pt x="74" y="38"/>
                    <a:pt x="75" y="31"/>
                    <a:pt x="80" y="26"/>
                  </a:cubicBezTo>
                  <a:close/>
                  <a:moveTo>
                    <a:pt x="50" y="77"/>
                  </a:moveTo>
                  <a:cubicBezTo>
                    <a:pt x="51" y="78"/>
                    <a:pt x="51" y="79"/>
                    <a:pt x="52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3"/>
                    <a:pt x="52" y="85"/>
                    <a:pt x="51" y="86"/>
                  </a:cubicBezTo>
                  <a:cubicBezTo>
                    <a:pt x="50" y="89"/>
                    <a:pt x="48" y="91"/>
                    <a:pt x="45" y="93"/>
                  </a:cubicBezTo>
                  <a:cubicBezTo>
                    <a:pt x="44" y="93"/>
                    <a:pt x="43" y="94"/>
                    <a:pt x="42" y="94"/>
                  </a:cubicBezTo>
                  <a:cubicBezTo>
                    <a:pt x="41" y="93"/>
                    <a:pt x="40" y="92"/>
                    <a:pt x="40" y="91"/>
                  </a:cubicBezTo>
                  <a:cubicBezTo>
                    <a:pt x="39" y="89"/>
                    <a:pt x="41" y="86"/>
                    <a:pt x="43" y="84"/>
                  </a:cubicBezTo>
                  <a:cubicBezTo>
                    <a:pt x="45" y="82"/>
                    <a:pt x="47" y="80"/>
                    <a:pt x="50" y="77"/>
                  </a:cubicBezTo>
                  <a:cubicBezTo>
                    <a:pt x="50" y="77"/>
                    <a:pt x="50" y="77"/>
                    <a:pt x="50" y="77"/>
                  </a:cubicBezTo>
                  <a:close/>
                  <a:moveTo>
                    <a:pt x="50" y="52"/>
                  </a:moveTo>
                  <a:cubicBezTo>
                    <a:pt x="50" y="53"/>
                    <a:pt x="50" y="53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7" y="53"/>
                    <a:pt x="45" y="52"/>
                    <a:pt x="43" y="51"/>
                  </a:cubicBezTo>
                  <a:cubicBezTo>
                    <a:pt x="41" y="50"/>
                    <a:pt x="38" y="48"/>
                    <a:pt x="37" y="45"/>
                  </a:cubicBezTo>
                  <a:cubicBezTo>
                    <a:pt x="36" y="44"/>
                    <a:pt x="36" y="43"/>
                    <a:pt x="36" y="42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41" y="39"/>
                    <a:pt x="43" y="41"/>
                    <a:pt x="45" y="43"/>
                  </a:cubicBezTo>
                  <a:cubicBezTo>
                    <a:pt x="48" y="45"/>
                    <a:pt x="50" y="48"/>
                    <a:pt x="52" y="50"/>
                  </a:cubicBezTo>
                  <a:cubicBezTo>
                    <a:pt x="52" y="51"/>
                    <a:pt x="51" y="52"/>
                    <a:pt x="50" y="52"/>
                  </a:cubicBezTo>
                  <a:close/>
                  <a:moveTo>
                    <a:pt x="26" y="49"/>
                  </a:moveTo>
                  <a:cubicBezTo>
                    <a:pt x="25" y="47"/>
                    <a:pt x="23" y="46"/>
                    <a:pt x="23" y="44"/>
                  </a:cubicBezTo>
                  <a:cubicBezTo>
                    <a:pt x="23" y="42"/>
                    <a:pt x="23" y="40"/>
                    <a:pt x="25" y="38"/>
                  </a:cubicBezTo>
                  <a:cubicBezTo>
                    <a:pt x="26" y="37"/>
                    <a:pt x="28" y="37"/>
                    <a:pt x="30" y="36"/>
                  </a:cubicBezTo>
                  <a:cubicBezTo>
                    <a:pt x="33" y="33"/>
                    <a:pt x="33" y="29"/>
                    <a:pt x="36" y="26"/>
                  </a:cubicBezTo>
                  <a:cubicBezTo>
                    <a:pt x="38" y="25"/>
                    <a:pt x="40" y="25"/>
                    <a:pt x="43" y="26"/>
                  </a:cubicBezTo>
                  <a:cubicBezTo>
                    <a:pt x="47" y="28"/>
                    <a:pt x="50" y="32"/>
                    <a:pt x="52" y="37"/>
                  </a:cubicBezTo>
                  <a:cubicBezTo>
                    <a:pt x="53" y="40"/>
                    <a:pt x="53" y="44"/>
                    <a:pt x="53" y="47"/>
                  </a:cubicBezTo>
                  <a:cubicBezTo>
                    <a:pt x="51" y="45"/>
                    <a:pt x="49" y="43"/>
                    <a:pt x="47" y="41"/>
                  </a:cubicBezTo>
                  <a:cubicBezTo>
                    <a:pt x="45" y="39"/>
                    <a:pt x="42" y="37"/>
                    <a:pt x="38" y="37"/>
                  </a:cubicBezTo>
                  <a:cubicBezTo>
                    <a:pt x="35" y="38"/>
                    <a:pt x="33" y="40"/>
                    <a:pt x="33" y="44"/>
                  </a:cubicBezTo>
                  <a:cubicBezTo>
                    <a:pt x="34" y="47"/>
                    <a:pt x="37" y="50"/>
                    <a:pt x="40" y="52"/>
                  </a:cubicBezTo>
                  <a:cubicBezTo>
                    <a:pt x="41" y="53"/>
                    <a:pt x="43" y="54"/>
                    <a:pt x="45" y="55"/>
                  </a:cubicBezTo>
                  <a:cubicBezTo>
                    <a:pt x="38" y="55"/>
                    <a:pt x="31" y="54"/>
                    <a:pt x="26" y="49"/>
                  </a:cubicBezTo>
                  <a:close/>
                  <a:moveTo>
                    <a:pt x="50" y="104"/>
                  </a:moveTo>
                  <a:cubicBezTo>
                    <a:pt x="48" y="106"/>
                    <a:pt x="47" y="107"/>
                    <a:pt x="45" y="107"/>
                  </a:cubicBezTo>
                  <a:cubicBezTo>
                    <a:pt x="43" y="108"/>
                    <a:pt x="41" y="107"/>
                    <a:pt x="39" y="106"/>
                  </a:cubicBezTo>
                  <a:cubicBezTo>
                    <a:pt x="38" y="105"/>
                    <a:pt x="38" y="102"/>
                    <a:pt x="36" y="101"/>
                  </a:cubicBezTo>
                  <a:cubicBezTo>
                    <a:pt x="34" y="98"/>
                    <a:pt x="29" y="99"/>
                    <a:pt x="27" y="96"/>
                  </a:cubicBezTo>
                  <a:cubicBezTo>
                    <a:pt x="25" y="94"/>
                    <a:pt x="25" y="91"/>
                    <a:pt x="26" y="89"/>
                  </a:cubicBezTo>
                  <a:cubicBezTo>
                    <a:pt x="28" y="84"/>
                    <a:pt x="32" y="81"/>
                    <a:pt x="36" y="79"/>
                  </a:cubicBezTo>
                  <a:cubicBezTo>
                    <a:pt x="39" y="78"/>
                    <a:pt x="43" y="77"/>
                    <a:pt x="46" y="77"/>
                  </a:cubicBezTo>
                  <a:cubicBezTo>
                    <a:pt x="45" y="79"/>
                    <a:pt x="43" y="81"/>
                    <a:pt x="41" y="83"/>
                  </a:cubicBezTo>
                  <a:cubicBezTo>
                    <a:pt x="39" y="85"/>
                    <a:pt x="37" y="88"/>
                    <a:pt x="37" y="91"/>
                  </a:cubicBezTo>
                  <a:cubicBezTo>
                    <a:pt x="38" y="95"/>
                    <a:pt x="40" y="97"/>
                    <a:pt x="44" y="96"/>
                  </a:cubicBezTo>
                  <a:cubicBezTo>
                    <a:pt x="47" y="95"/>
                    <a:pt x="49" y="93"/>
                    <a:pt x="51" y="90"/>
                  </a:cubicBezTo>
                  <a:cubicBezTo>
                    <a:pt x="53" y="88"/>
                    <a:pt x="54" y="87"/>
                    <a:pt x="55" y="85"/>
                  </a:cubicBezTo>
                  <a:cubicBezTo>
                    <a:pt x="55" y="92"/>
                    <a:pt x="54" y="99"/>
                    <a:pt x="50" y="104"/>
                  </a:cubicBezTo>
                  <a:close/>
                  <a:moveTo>
                    <a:pt x="56" y="76"/>
                  </a:moveTo>
                  <a:cubicBezTo>
                    <a:pt x="51" y="71"/>
                    <a:pt x="50" y="62"/>
                    <a:pt x="55" y="56"/>
                  </a:cubicBezTo>
                  <a:cubicBezTo>
                    <a:pt x="60" y="50"/>
                    <a:pt x="69" y="49"/>
                    <a:pt x="75" y="55"/>
                  </a:cubicBezTo>
                  <a:cubicBezTo>
                    <a:pt x="81" y="60"/>
                    <a:pt x="82" y="69"/>
                    <a:pt x="76" y="74"/>
                  </a:cubicBezTo>
                  <a:cubicBezTo>
                    <a:pt x="71" y="80"/>
                    <a:pt x="62" y="81"/>
                    <a:pt x="56" y="76"/>
                  </a:cubicBezTo>
                  <a:close/>
                  <a:moveTo>
                    <a:pt x="106" y="90"/>
                  </a:moveTo>
                  <a:cubicBezTo>
                    <a:pt x="104" y="92"/>
                    <a:pt x="102" y="92"/>
                    <a:pt x="101" y="93"/>
                  </a:cubicBezTo>
                  <a:cubicBezTo>
                    <a:pt x="98" y="96"/>
                    <a:pt x="98" y="100"/>
                    <a:pt x="95" y="103"/>
                  </a:cubicBezTo>
                  <a:cubicBezTo>
                    <a:pt x="93" y="105"/>
                    <a:pt x="91" y="105"/>
                    <a:pt x="88" y="104"/>
                  </a:cubicBezTo>
                  <a:cubicBezTo>
                    <a:pt x="84" y="102"/>
                    <a:pt x="81" y="98"/>
                    <a:pt x="79" y="93"/>
                  </a:cubicBezTo>
                  <a:cubicBezTo>
                    <a:pt x="77" y="90"/>
                    <a:pt x="77" y="86"/>
                    <a:pt x="77" y="83"/>
                  </a:cubicBezTo>
                  <a:cubicBezTo>
                    <a:pt x="79" y="85"/>
                    <a:pt x="81" y="87"/>
                    <a:pt x="83" y="89"/>
                  </a:cubicBezTo>
                  <a:cubicBezTo>
                    <a:pt x="85" y="91"/>
                    <a:pt x="88" y="93"/>
                    <a:pt x="92" y="93"/>
                  </a:cubicBezTo>
                  <a:cubicBezTo>
                    <a:pt x="95" y="92"/>
                    <a:pt x="97" y="90"/>
                    <a:pt x="96" y="86"/>
                  </a:cubicBezTo>
                  <a:cubicBezTo>
                    <a:pt x="96" y="83"/>
                    <a:pt x="93" y="81"/>
                    <a:pt x="90" y="79"/>
                  </a:cubicBezTo>
                  <a:cubicBezTo>
                    <a:pt x="89" y="77"/>
                    <a:pt x="87" y="76"/>
                    <a:pt x="85" y="75"/>
                  </a:cubicBezTo>
                  <a:cubicBezTo>
                    <a:pt x="92" y="74"/>
                    <a:pt x="99" y="75"/>
                    <a:pt x="104" y="80"/>
                  </a:cubicBezTo>
                  <a:cubicBezTo>
                    <a:pt x="105" y="82"/>
                    <a:pt x="106" y="83"/>
                    <a:pt x="107" y="85"/>
                  </a:cubicBezTo>
                  <a:cubicBezTo>
                    <a:pt x="107" y="87"/>
                    <a:pt x="107" y="89"/>
                    <a:pt x="106" y="9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4" name="Freeform 252"/>
            <p:cNvSpPr>
              <a:spLocks/>
            </p:cNvSpPr>
            <p:nvPr/>
          </p:nvSpPr>
          <p:spPr bwMode="auto">
            <a:xfrm>
              <a:off x="1960563" y="5970588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0 w 17"/>
                <a:gd name="T3" fmla="*/ 8 h 16"/>
                <a:gd name="T4" fmla="*/ 9 w 17"/>
                <a:gd name="T5" fmla="*/ 16 h 16"/>
                <a:gd name="T6" fmla="*/ 16 w 17"/>
                <a:gd name="T7" fmla="*/ 7 h 16"/>
                <a:gd name="T8" fmla="*/ 8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1" y="13"/>
                    <a:pt x="4" y="16"/>
                    <a:pt x="9" y="16"/>
                  </a:cubicBezTo>
                  <a:cubicBezTo>
                    <a:pt x="13" y="16"/>
                    <a:pt x="17" y="12"/>
                    <a:pt x="16" y="7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5" name="Freeform 253"/>
            <p:cNvSpPr>
              <a:spLocks/>
            </p:cNvSpPr>
            <p:nvPr/>
          </p:nvSpPr>
          <p:spPr bwMode="auto">
            <a:xfrm>
              <a:off x="3775075" y="4791076"/>
              <a:ext cx="44450" cy="79375"/>
            </a:xfrm>
            <a:custGeom>
              <a:avLst/>
              <a:gdLst>
                <a:gd name="T0" fmla="*/ 6 w 12"/>
                <a:gd name="T1" fmla="*/ 1 h 21"/>
                <a:gd name="T2" fmla="*/ 1 w 12"/>
                <a:gd name="T3" fmla="*/ 6 h 21"/>
                <a:gd name="T4" fmla="*/ 3 w 12"/>
                <a:gd name="T5" fmla="*/ 12 h 21"/>
                <a:gd name="T6" fmla="*/ 11 w 12"/>
                <a:gd name="T7" fmla="*/ 21 h 21"/>
                <a:gd name="T8" fmla="*/ 11 w 12"/>
                <a:gd name="T9" fmla="*/ 8 h 21"/>
                <a:gd name="T10" fmla="*/ 6 w 12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1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8"/>
                    <a:pt x="1" y="10"/>
                    <a:pt x="3" y="12"/>
                  </a:cubicBezTo>
                  <a:cubicBezTo>
                    <a:pt x="5" y="16"/>
                    <a:pt x="8" y="18"/>
                    <a:pt x="11" y="21"/>
                  </a:cubicBezTo>
                  <a:cubicBezTo>
                    <a:pt x="11" y="21"/>
                    <a:pt x="12" y="13"/>
                    <a:pt x="11" y="8"/>
                  </a:cubicBezTo>
                  <a:cubicBezTo>
                    <a:pt x="11" y="5"/>
                    <a:pt x="10" y="2"/>
                    <a:pt x="6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6" name="Freeform 254"/>
            <p:cNvSpPr>
              <a:spLocks noEditPoints="1"/>
            </p:cNvSpPr>
            <p:nvPr/>
          </p:nvSpPr>
          <p:spPr bwMode="auto">
            <a:xfrm>
              <a:off x="3582988" y="4756151"/>
              <a:ext cx="615950" cy="619125"/>
            </a:xfrm>
            <a:custGeom>
              <a:avLst/>
              <a:gdLst>
                <a:gd name="T0" fmla="*/ 96 w 164"/>
                <a:gd name="T1" fmla="*/ 2 h 164"/>
                <a:gd name="T2" fmla="*/ 74 w 164"/>
                <a:gd name="T3" fmla="*/ 13 h 164"/>
                <a:gd name="T4" fmla="*/ 72 w 164"/>
                <a:gd name="T5" fmla="*/ 62 h 164"/>
                <a:gd name="T6" fmla="*/ 33 w 164"/>
                <a:gd name="T7" fmla="*/ 24 h 164"/>
                <a:gd name="T8" fmla="*/ 11 w 164"/>
                <a:gd name="T9" fmla="*/ 56 h 164"/>
                <a:gd name="T10" fmla="*/ 2 w 164"/>
                <a:gd name="T11" fmla="*/ 80 h 164"/>
                <a:gd name="T12" fmla="*/ 60 w 164"/>
                <a:gd name="T13" fmla="*/ 89 h 164"/>
                <a:gd name="T14" fmla="*/ 42 w 164"/>
                <a:gd name="T15" fmla="*/ 102 h 164"/>
                <a:gd name="T16" fmla="*/ 30 w 164"/>
                <a:gd name="T17" fmla="*/ 146 h 164"/>
                <a:gd name="T18" fmla="*/ 65 w 164"/>
                <a:gd name="T19" fmla="*/ 162 h 164"/>
                <a:gd name="T20" fmla="*/ 87 w 164"/>
                <a:gd name="T21" fmla="*/ 152 h 164"/>
                <a:gd name="T22" fmla="*/ 92 w 164"/>
                <a:gd name="T23" fmla="*/ 103 h 164"/>
                <a:gd name="T24" fmla="*/ 133 w 164"/>
                <a:gd name="T25" fmla="*/ 140 h 164"/>
                <a:gd name="T26" fmla="*/ 153 w 164"/>
                <a:gd name="T27" fmla="*/ 107 h 164"/>
                <a:gd name="T28" fmla="*/ 161 w 164"/>
                <a:gd name="T29" fmla="*/ 84 h 164"/>
                <a:gd name="T30" fmla="*/ 104 w 164"/>
                <a:gd name="T31" fmla="*/ 76 h 164"/>
                <a:gd name="T32" fmla="*/ 123 w 164"/>
                <a:gd name="T33" fmla="*/ 62 h 164"/>
                <a:gd name="T34" fmla="*/ 132 w 164"/>
                <a:gd name="T35" fmla="*/ 17 h 164"/>
                <a:gd name="T36" fmla="*/ 90 w 164"/>
                <a:gd name="T37" fmla="*/ 86 h 164"/>
                <a:gd name="T38" fmla="*/ 74 w 164"/>
                <a:gd name="T39" fmla="*/ 79 h 164"/>
                <a:gd name="T40" fmla="*/ 90 w 164"/>
                <a:gd name="T41" fmla="*/ 86 h 164"/>
                <a:gd name="T42" fmla="*/ 28 w 164"/>
                <a:gd name="T43" fmla="*/ 74 h 164"/>
                <a:gd name="T44" fmla="*/ 32 w 164"/>
                <a:gd name="T45" fmla="*/ 63 h 164"/>
                <a:gd name="T46" fmla="*/ 43 w 164"/>
                <a:gd name="T47" fmla="*/ 47 h 164"/>
                <a:gd name="T48" fmla="*/ 63 w 164"/>
                <a:gd name="T49" fmla="*/ 70 h 164"/>
                <a:gd name="T50" fmla="*/ 60 w 164"/>
                <a:gd name="T51" fmla="*/ 77 h 164"/>
                <a:gd name="T52" fmla="*/ 76 w 164"/>
                <a:gd name="T53" fmla="*/ 104 h 164"/>
                <a:gd name="T54" fmla="*/ 73 w 164"/>
                <a:gd name="T55" fmla="*/ 136 h 164"/>
                <a:gd name="T56" fmla="*/ 61 w 164"/>
                <a:gd name="T57" fmla="*/ 132 h 164"/>
                <a:gd name="T58" fmla="*/ 46 w 164"/>
                <a:gd name="T59" fmla="*/ 121 h 164"/>
                <a:gd name="T60" fmla="*/ 69 w 164"/>
                <a:gd name="T61" fmla="*/ 101 h 164"/>
                <a:gd name="T62" fmla="*/ 76 w 164"/>
                <a:gd name="T63" fmla="*/ 104 h 164"/>
                <a:gd name="T64" fmla="*/ 131 w 164"/>
                <a:gd name="T65" fmla="*/ 86 h 164"/>
                <a:gd name="T66" fmla="*/ 136 w 164"/>
                <a:gd name="T67" fmla="*/ 97 h 164"/>
                <a:gd name="T68" fmla="*/ 129 w 164"/>
                <a:gd name="T69" fmla="*/ 114 h 164"/>
                <a:gd name="T70" fmla="*/ 108 w 164"/>
                <a:gd name="T71" fmla="*/ 109 h 164"/>
                <a:gd name="T72" fmla="*/ 103 w 164"/>
                <a:gd name="T73" fmla="*/ 92 h 164"/>
                <a:gd name="T74" fmla="*/ 114 w 164"/>
                <a:gd name="T75" fmla="*/ 35 h 164"/>
                <a:gd name="T76" fmla="*/ 109 w 164"/>
                <a:gd name="T77" fmla="*/ 57 h 164"/>
                <a:gd name="T78" fmla="*/ 92 w 164"/>
                <a:gd name="T79" fmla="*/ 61 h 164"/>
                <a:gd name="T80" fmla="*/ 85 w 164"/>
                <a:gd name="T81" fmla="*/ 34 h 164"/>
                <a:gd name="T82" fmla="*/ 96 w 164"/>
                <a:gd name="T83" fmla="*/ 28 h 164"/>
                <a:gd name="T84" fmla="*/ 114 w 164"/>
                <a:gd name="T85" fmla="*/ 3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" h="164">
                  <a:moveTo>
                    <a:pt x="107" y="11"/>
                  </a:moveTo>
                  <a:cubicBezTo>
                    <a:pt x="103" y="9"/>
                    <a:pt x="100" y="5"/>
                    <a:pt x="96" y="2"/>
                  </a:cubicBezTo>
                  <a:cubicBezTo>
                    <a:pt x="92" y="0"/>
                    <a:pt x="87" y="1"/>
                    <a:pt x="83" y="3"/>
                  </a:cubicBezTo>
                  <a:cubicBezTo>
                    <a:pt x="79" y="6"/>
                    <a:pt x="76" y="9"/>
                    <a:pt x="74" y="13"/>
                  </a:cubicBezTo>
                  <a:cubicBezTo>
                    <a:pt x="67" y="28"/>
                    <a:pt x="70" y="45"/>
                    <a:pt x="76" y="60"/>
                  </a:cubicBezTo>
                  <a:cubicBezTo>
                    <a:pt x="74" y="61"/>
                    <a:pt x="73" y="61"/>
                    <a:pt x="72" y="62"/>
                  </a:cubicBezTo>
                  <a:cubicBezTo>
                    <a:pt x="69" y="55"/>
                    <a:pt x="67" y="49"/>
                    <a:pt x="62" y="43"/>
                  </a:cubicBezTo>
                  <a:cubicBezTo>
                    <a:pt x="55" y="33"/>
                    <a:pt x="45" y="26"/>
                    <a:pt x="33" y="24"/>
                  </a:cubicBezTo>
                  <a:cubicBezTo>
                    <a:pt x="27" y="23"/>
                    <a:pt x="21" y="26"/>
                    <a:pt x="18" y="31"/>
                  </a:cubicBezTo>
                  <a:cubicBezTo>
                    <a:pt x="13" y="39"/>
                    <a:pt x="16" y="49"/>
                    <a:pt x="11" y="56"/>
                  </a:cubicBezTo>
                  <a:cubicBezTo>
                    <a:pt x="9" y="60"/>
                    <a:pt x="4" y="62"/>
                    <a:pt x="2" y="66"/>
                  </a:cubicBezTo>
                  <a:cubicBezTo>
                    <a:pt x="0" y="70"/>
                    <a:pt x="0" y="75"/>
                    <a:pt x="2" y="80"/>
                  </a:cubicBezTo>
                  <a:cubicBezTo>
                    <a:pt x="4" y="84"/>
                    <a:pt x="8" y="87"/>
                    <a:pt x="12" y="89"/>
                  </a:cubicBezTo>
                  <a:cubicBezTo>
                    <a:pt x="27" y="97"/>
                    <a:pt x="44" y="95"/>
                    <a:pt x="60" y="89"/>
                  </a:cubicBezTo>
                  <a:cubicBezTo>
                    <a:pt x="61" y="90"/>
                    <a:pt x="61" y="91"/>
                    <a:pt x="61" y="92"/>
                  </a:cubicBezTo>
                  <a:cubicBezTo>
                    <a:pt x="54" y="94"/>
                    <a:pt x="48" y="97"/>
                    <a:pt x="42" y="102"/>
                  </a:cubicBezTo>
                  <a:cubicBezTo>
                    <a:pt x="32" y="108"/>
                    <a:pt x="25" y="119"/>
                    <a:pt x="23" y="130"/>
                  </a:cubicBezTo>
                  <a:cubicBezTo>
                    <a:pt x="22" y="137"/>
                    <a:pt x="24" y="142"/>
                    <a:pt x="30" y="146"/>
                  </a:cubicBezTo>
                  <a:cubicBezTo>
                    <a:pt x="37" y="151"/>
                    <a:pt x="47" y="148"/>
                    <a:pt x="55" y="153"/>
                  </a:cubicBezTo>
                  <a:cubicBezTo>
                    <a:pt x="59" y="155"/>
                    <a:pt x="61" y="160"/>
                    <a:pt x="65" y="162"/>
                  </a:cubicBezTo>
                  <a:cubicBezTo>
                    <a:pt x="69" y="164"/>
                    <a:pt x="74" y="164"/>
                    <a:pt x="78" y="162"/>
                  </a:cubicBezTo>
                  <a:cubicBezTo>
                    <a:pt x="82" y="160"/>
                    <a:pt x="85" y="156"/>
                    <a:pt x="87" y="152"/>
                  </a:cubicBezTo>
                  <a:cubicBezTo>
                    <a:pt x="95" y="138"/>
                    <a:pt x="94" y="120"/>
                    <a:pt x="88" y="104"/>
                  </a:cubicBezTo>
                  <a:cubicBezTo>
                    <a:pt x="89" y="104"/>
                    <a:pt x="91" y="103"/>
                    <a:pt x="92" y="103"/>
                  </a:cubicBezTo>
                  <a:cubicBezTo>
                    <a:pt x="95" y="110"/>
                    <a:pt x="98" y="117"/>
                    <a:pt x="103" y="123"/>
                  </a:cubicBezTo>
                  <a:cubicBezTo>
                    <a:pt x="110" y="132"/>
                    <a:pt x="121" y="139"/>
                    <a:pt x="133" y="140"/>
                  </a:cubicBezTo>
                  <a:cubicBezTo>
                    <a:pt x="139" y="141"/>
                    <a:pt x="145" y="138"/>
                    <a:pt x="148" y="133"/>
                  </a:cubicBezTo>
                  <a:cubicBezTo>
                    <a:pt x="153" y="125"/>
                    <a:pt x="149" y="115"/>
                    <a:pt x="153" y="107"/>
                  </a:cubicBezTo>
                  <a:cubicBezTo>
                    <a:pt x="156" y="103"/>
                    <a:pt x="160" y="101"/>
                    <a:pt x="162" y="97"/>
                  </a:cubicBezTo>
                  <a:cubicBezTo>
                    <a:pt x="164" y="93"/>
                    <a:pt x="164" y="88"/>
                    <a:pt x="161" y="84"/>
                  </a:cubicBezTo>
                  <a:cubicBezTo>
                    <a:pt x="159" y="80"/>
                    <a:pt x="155" y="77"/>
                    <a:pt x="151" y="75"/>
                  </a:cubicBezTo>
                  <a:cubicBezTo>
                    <a:pt x="137" y="68"/>
                    <a:pt x="120" y="70"/>
                    <a:pt x="104" y="76"/>
                  </a:cubicBezTo>
                  <a:cubicBezTo>
                    <a:pt x="104" y="75"/>
                    <a:pt x="103" y="74"/>
                    <a:pt x="103" y="72"/>
                  </a:cubicBezTo>
                  <a:cubicBezTo>
                    <a:pt x="110" y="70"/>
                    <a:pt x="117" y="66"/>
                    <a:pt x="123" y="62"/>
                  </a:cubicBezTo>
                  <a:cubicBezTo>
                    <a:pt x="132" y="54"/>
                    <a:pt x="139" y="44"/>
                    <a:pt x="140" y="32"/>
                  </a:cubicBezTo>
                  <a:cubicBezTo>
                    <a:pt x="140" y="26"/>
                    <a:pt x="138" y="20"/>
                    <a:pt x="132" y="17"/>
                  </a:cubicBezTo>
                  <a:cubicBezTo>
                    <a:pt x="124" y="12"/>
                    <a:pt x="115" y="16"/>
                    <a:pt x="107" y="11"/>
                  </a:cubicBezTo>
                  <a:close/>
                  <a:moveTo>
                    <a:pt x="90" y="86"/>
                  </a:moveTo>
                  <a:cubicBezTo>
                    <a:pt x="88" y="91"/>
                    <a:pt x="83" y="93"/>
                    <a:pt x="78" y="91"/>
                  </a:cubicBezTo>
                  <a:cubicBezTo>
                    <a:pt x="74" y="89"/>
                    <a:pt x="72" y="83"/>
                    <a:pt x="74" y="79"/>
                  </a:cubicBezTo>
                  <a:cubicBezTo>
                    <a:pt x="76" y="74"/>
                    <a:pt x="81" y="72"/>
                    <a:pt x="86" y="74"/>
                  </a:cubicBezTo>
                  <a:cubicBezTo>
                    <a:pt x="90" y="76"/>
                    <a:pt x="93" y="81"/>
                    <a:pt x="90" y="86"/>
                  </a:cubicBezTo>
                  <a:close/>
                  <a:moveTo>
                    <a:pt x="33" y="79"/>
                  </a:moveTo>
                  <a:cubicBezTo>
                    <a:pt x="31" y="78"/>
                    <a:pt x="29" y="76"/>
                    <a:pt x="28" y="74"/>
                  </a:cubicBezTo>
                  <a:cubicBezTo>
                    <a:pt x="27" y="72"/>
                    <a:pt x="27" y="70"/>
                    <a:pt x="28" y="68"/>
                  </a:cubicBezTo>
                  <a:cubicBezTo>
                    <a:pt x="29" y="66"/>
                    <a:pt x="31" y="65"/>
                    <a:pt x="32" y="63"/>
                  </a:cubicBezTo>
                  <a:cubicBezTo>
                    <a:pt x="35" y="59"/>
                    <a:pt x="33" y="54"/>
                    <a:pt x="36" y="51"/>
                  </a:cubicBezTo>
                  <a:cubicBezTo>
                    <a:pt x="37" y="48"/>
                    <a:pt x="40" y="47"/>
                    <a:pt x="43" y="47"/>
                  </a:cubicBezTo>
                  <a:cubicBezTo>
                    <a:pt x="49" y="48"/>
                    <a:pt x="54" y="52"/>
                    <a:pt x="57" y="56"/>
                  </a:cubicBezTo>
                  <a:cubicBezTo>
                    <a:pt x="60" y="60"/>
                    <a:pt x="62" y="65"/>
                    <a:pt x="63" y="70"/>
                  </a:cubicBezTo>
                  <a:cubicBezTo>
                    <a:pt x="62" y="71"/>
                    <a:pt x="62" y="72"/>
                    <a:pt x="61" y="73"/>
                  </a:cubicBezTo>
                  <a:cubicBezTo>
                    <a:pt x="60" y="74"/>
                    <a:pt x="60" y="76"/>
                    <a:pt x="60" y="77"/>
                  </a:cubicBezTo>
                  <a:cubicBezTo>
                    <a:pt x="51" y="81"/>
                    <a:pt x="41" y="83"/>
                    <a:pt x="33" y="79"/>
                  </a:cubicBezTo>
                  <a:close/>
                  <a:moveTo>
                    <a:pt x="76" y="104"/>
                  </a:moveTo>
                  <a:cubicBezTo>
                    <a:pt x="80" y="113"/>
                    <a:pt x="82" y="123"/>
                    <a:pt x="77" y="132"/>
                  </a:cubicBezTo>
                  <a:cubicBezTo>
                    <a:pt x="76" y="133"/>
                    <a:pt x="75" y="135"/>
                    <a:pt x="73" y="136"/>
                  </a:cubicBezTo>
                  <a:cubicBezTo>
                    <a:pt x="71" y="137"/>
                    <a:pt x="68" y="137"/>
                    <a:pt x="66" y="136"/>
                  </a:cubicBezTo>
                  <a:cubicBezTo>
                    <a:pt x="64" y="135"/>
                    <a:pt x="63" y="133"/>
                    <a:pt x="61" y="132"/>
                  </a:cubicBezTo>
                  <a:cubicBezTo>
                    <a:pt x="58" y="129"/>
                    <a:pt x="53" y="131"/>
                    <a:pt x="49" y="128"/>
                  </a:cubicBezTo>
                  <a:cubicBezTo>
                    <a:pt x="47" y="127"/>
                    <a:pt x="45" y="124"/>
                    <a:pt x="46" y="121"/>
                  </a:cubicBezTo>
                  <a:cubicBezTo>
                    <a:pt x="47" y="115"/>
                    <a:pt x="50" y="110"/>
                    <a:pt x="55" y="107"/>
                  </a:cubicBezTo>
                  <a:cubicBezTo>
                    <a:pt x="59" y="104"/>
                    <a:pt x="64" y="102"/>
                    <a:pt x="69" y="101"/>
                  </a:cubicBezTo>
                  <a:cubicBezTo>
                    <a:pt x="70" y="102"/>
                    <a:pt x="71" y="103"/>
                    <a:pt x="73" y="103"/>
                  </a:cubicBezTo>
                  <a:cubicBezTo>
                    <a:pt x="74" y="104"/>
                    <a:pt x="75" y="104"/>
                    <a:pt x="76" y="104"/>
                  </a:cubicBezTo>
                  <a:close/>
                  <a:moveTo>
                    <a:pt x="104" y="89"/>
                  </a:moveTo>
                  <a:cubicBezTo>
                    <a:pt x="112" y="84"/>
                    <a:pt x="123" y="82"/>
                    <a:pt x="131" y="86"/>
                  </a:cubicBezTo>
                  <a:cubicBezTo>
                    <a:pt x="133" y="87"/>
                    <a:pt x="135" y="88"/>
                    <a:pt x="136" y="90"/>
                  </a:cubicBezTo>
                  <a:cubicBezTo>
                    <a:pt x="137" y="92"/>
                    <a:pt x="137" y="95"/>
                    <a:pt x="136" y="97"/>
                  </a:cubicBezTo>
                  <a:cubicBezTo>
                    <a:pt x="135" y="99"/>
                    <a:pt x="133" y="100"/>
                    <a:pt x="132" y="102"/>
                  </a:cubicBezTo>
                  <a:cubicBezTo>
                    <a:pt x="130" y="106"/>
                    <a:pt x="132" y="110"/>
                    <a:pt x="129" y="114"/>
                  </a:cubicBezTo>
                  <a:cubicBezTo>
                    <a:pt x="128" y="117"/>
                    <a:pt x="125" y="118"/>
                    <a:pt x="122" y="118"/>
                  </a:cubicBezTo>
                  <a:cubicBezTo>
                    <a:pt x="116" y="117"/>
                    <a:pt x="111" y="114"/>
                    <a:pt x="108" y="109"/>
                  </a:cubicBezTo>
                  <a:cubicBezTo>
                    <a:pt x="104" y="105"/>
                    <a:pt x="102" y="100"/>
                    <a:pt x="101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1"/>
                    <a:pt x="104" y="90"/>
                    <a:pt x="104" y="89"/>
                  </a:cubicBezTo>
                  <a:close/>
                  <a:moveTo>
                    <a:pt x="114" y="35"/>
                  </a:moveTo>
                  <a:cubicBezTo>
                    <a:pt x="116" y="37"/>
                    <a:pt x="118" y="40"/>
                    <a:pt x="117" y="43"/>
                  </a:cubicBezTo>
                  <a:cubicBezTo>
                    <a:pt x="117" y="48"/>
                    <a:pt x="113" y="54"/>
                    <a:pt x="109" y="57"/>
                  </a:cubicBezTo>
                  <a:cubicBezTo>
                    <a:pt x="105" y="60"/>
                    <a:pt x="100" y="62"/>
                    <a:pt x="95" y="63"/>
                  </a:cubicBezTo>
                  <a:cubicBezTo>
                    <a:pt x="94" y="63"/>
                    <a:pt x="93" y="62"/>
                    <a:pt x="92" y="61"/>
                  </a:cubicBezTo>
                  <a:cubicBezTo>
                    <a:pt x="90" y="61"/>
                    <a:pt x="89" y="60"/>
                    <a:pt x="88" y="60"/>
                  </a:cubicBezTo>
                  <a:cubicBezTo>
                    <a:pt x="84" y="52"/>
                    <a:pt x="81" y="42"/>
                    <a:pt x="85" y="34"/>
                  </a:cubicBezTo>
                  <a:cubicBezTo>
                    <a:pt x="86" y="32"/>
                    <a:pt x="88" y="30"/>
                    <a:pt x="90" y="29"/>
                  </a:cubicBezTo>
                  <a:cubicBezTo>
                    <a:pt x="92" y="28"/>
                    <a:pt x="94" y="27"/>
                    <a:pt x="96" y="28"/>
                  </a:cubicBezTo>
                  <a:cubicBezTo>
                    <a:pt x="98" y="29"/>
                    <a:pt x="99" y="32"/>
                    <a:pt x="101" y="33"/>
                  </a:cubicBezTo>
                  <a:cubicBezTo>
                    <a:pt x="105" y="35"/>
                    <a:pt x="110" y="33"/>
                    <a:pt x="114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7" name="Freeform 255"/>
            <p:cNvSpPr>
              <a:spLocks/>
            </p:cNvSpPr>
            <p:nvPr/>
          </p:nvSpPr>
          <p:spPr bwMode="auto">
            <a:xfrm>
              <a:off x="4078288" y="4956176"/>
              <a:ext cx="79375" cy="41275"/>
            </a:xfrm>
            <a:custGeom>
              <a:avLst/>
              <a:gdLst>
                <a:gd name="T0" fmla="*/ 8 w 21"/>
                <a:gd name="T1" fmla="*/ 2 h 11"/>
                <a:gd name="T2" fmla="*/ 0 w 21"/>
                <a:gd name="T3" fmla="*/ 10 h 11"/>
                <a:gd name="T4" fmla="*/ 12 w 21"/>
                <a:gd name="T5" fmla="*/ 10 h 11"/>
                <a:gd name="T6" fmla="*/ 20 w 21"/>
                <a:gd name="T7" fmla="*/ 5 h 11"/>
                <a:gd name="T8" fmla="*/ 15 w 21"/>
                <a:gd name="T9" fmla="*/ 0 h 11"/>
                <a:gd name="T10" fmla="*/ 8 w 21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8" y="2"/>
                  </a:moveTo>
                  <a:cubicBezTo>
                    <a:pt x="5" y="4"/>
                    <a:pt x="2" y="7"/>
                    <a:pt x="0" y="10"/>
                  </a:cubicBezTo>
                  <a:cubicBezTo>
                    <a:pt x="0" y="10"/>
                    <a:pt x="8" y="11"/>
                    <a:pt x="12" y="10"/>
                  </a:cubicBezTo>
                  <a:cubicBezTo>
                    <a:pt x="16" y="10"/>
                    <a:pt x="19" y="9"/>
                    <a:pt x="20" y="5"/>
                  </a:cubicBezTo>
                  <a:cubicBezTo>
                    <a:pt x="21" y="3"/>
                    <a:pt x="18" y="0"/>
                    <a:pt x="15" y="0"/>
                  </a:cubicBezTo>
                  <a:cubicBezTo>
                    <a:pt x="13" y="0"/>
                    <a:pt x="11" y="1"/>
                    <a:pt x="8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8" name="Freeform 256"/>
            <p:cNvSpPr>
              <a:spLocks/>
            </p:cNvSpPr>
            <p:nvPr/>
          </p:nvSpPr>
          <p:spPr bwMode="auto">
            <a:xfrm>
              <a:off x="3954463" y="5249863"/>
              <a:ext cx="44450" cy="79375"/>
            </a:xfrm>
            <a:custGeom>
              <a:avLst/>
              <a:gdLst>
                <a:gd name="T0" fmla="*/ 6 w 12"/>
                <a:gd name="T1" fmla="*/ 20 h 21"/>
                <a:gd name="T2" fmla="*/ 12 w 12"/>
                <a:gd name="T3" fmla="*/ 15 h 21"/>
                <a:gd name="T4" fmla="*/ 10 w 12"/>
                <a:gd name="T5" fmla="*/ 9 h 21"/>
                <a:gd name="T6" fmla="*/ 2 w 12"/>
                <a:gd name="T7" fmla="*/ 0 h 21"/>
                <a:gd name="T8" fmla="*/ 1 w 12"/>
                <a:gd name="T9" fmla="*/ 13 h 21"/>
                <a:gd name="T10" fmla="*/ 6 w 12"/>
                <a:gd name="T1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20"/>
                  </a:moveTo>
                  <a:cubicBezTo>
                    <a:pt x="9" y="21"/>
                    <a:pt x="11" y="18"/>
                    <a:pt x="12" y="15"/>
                  </a:cubicBezTo>
                  <a:cubicBezTo>
                    <a:pt x="12" y="13"/>
                    <a:pt x="11" y="11"/>
                    <a:pt x="10" y="9"/>
                  </a:cubicBezTo>
                  <a:cubicBezTo>
                    <a:pt x="8" y="5"/>
                    <a:pt x="4" y="3"/>
                    <a:pt x="2" y="0"/>
                  </a:cubicBezTo>
                  <a:cubicBezTo>
                    <a:pt x="2" y="0"/>
                    <a:pt x="0" y="8"/>
                    <a:pt x="1" y="13"/>
                  </a:cubicBezTo>
                  <a:cubicBezTo>
                    <a:pt x="2" y="16"/>
                    <a:pt x="3" y="19"/>
                    <a:pt x="6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9" name="Freeform 257"/>
            <p:cNvSpPr>
              <a:spLocks/>
            </p:cNvSpPr>
            <p:nvPr/>
          </p:nvSpPr>
          <p:spPr bwMode="auto">
            <a:xfrm>
              <a:off x="2493963" y="4846638"/>
              <a:ext cx="244475" cy="158750"/>
            </a:xfrm>
            <a:custGeom>
              <a:avLst/>
              <a:gdLst>
                <a:gd name="T0" fmla="*/ 25 w 65"/>
                <a:gd name="T1" fmla="*/ 30 h 42"/>
                <a:gd name="T2" fmla="*/ 3 w 65"/>
                <a:gd name="T3" fmla="*/ 5 h 42"/>
                <a:gd name="T4" fmla="*/ 36 w 65"/>
                <a:gd name="T5" fmla="*/ 12 h 42"/>
                <a:gd name="T6" fmla="*/ 64 w 65"/>
                <a:gd name="T7" fmla="*/ 39 h 42"/>
                <a:gd name="T8" fmla="*/ 62 w 65"/>
                <a:gd name="T9" fmla="*/ 42 h 42"/>
                <a:gd name="T10" fmla="*/ 25 w 65"/>
                <a:gd name="T11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42">
                  <a:moveTo>
                    <a:pt x="25" y="30"/>
                  </a:moveTo>
                  <a:cubicBezTo>
                    <a:pt x="10" y="21"/>
                    <a:pt x="0" y="11"/>
                    <a:pt x="3" y="5"/>
                  </a:cubicBezTo>
                  <a:cubicBezTo>
                    <a:pt x="6" y="0"/>
                    <a:pt x="20" y="3"/>
                    <a:pt x="36" y="12"/>
                  </a:cubicBezTo>
                  <a:cubicBezTo>
                    <a:pt x="47" y="18"/>
                    <a:pt x="59" y="33"/>
                    <a:pt x="64" y="39"/>
                  </a:cubicBezTo>
                  <a:cubicBezTo>
                    <a:pt x="65" y="40"/>
                    <a:pt x="64" y="42"/>
                    <a:pt x="62" y="42"/>
                  </a:cubicBezTo>
                  <a:cubicBezTo>
                    <a:pt x="54" y="40"/>
                    <a:pt x="37" y="36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0" name="Freeform 258"/>
            <p:cNvSpPr>
              <a:spLocks/>
            </p:cNvSpPr>
            <p:nvPr/>
          </p:nvSpPr>
          <p:spPr bwMode="auto">
            <a:xfrm>
              <a:off x="1987550" y="4791076"/>
              <a:ext cx="96838" cy="263525"/>
            </a:xfrm>
            <a:custGeom>
              <a:avLst/>
              <a:gdLst>
                <a:gd name="T0" fmla="*/ 22 w 26"/>
                <a:gd name="T1" fmla="*/ 36 h 70"/>
                <a:gd name="T2" fmla="*/ 21 w 26"/>
                <a:gd name="T3" fmla="*/ 69 h 70"/>
                <a:gd name="T4" fmla="*/ 3 w 26"/>
                <a:gd name="T5" fmla="*/ 41 h 70"/>
                <a:gd name="T6" fmla="*/ 2 w 26"/>
                <a:gd name="T7" fmla="*/ 2 h 70"/>
                <a:gd name="T8" fmla="*/ 5 w 26"/>
                <a:gd name="T9" fmla="*/ 2 h 70"/>
                <a:gd name="T10" fmla="*/ 22 w 26"/>
                <a:gd name="T1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0">
                  <a:moveTo>
                    <a:pt x="22" y="36"/>
                  </a:moveTo>
                  <a:cubicBezTo>
                    <a:pt x="26" y="53"/>
                    <a:pt x="26" y="67"/>
                    <a:pt x="21" y="69"/>
                  </a:cubicBezTo>
                  <a:cubicBezTo>
                    <a:pt x="16" y="70"/>
                    <a:pt x="8" y="58"/>
                    <a:pt x="3" y="41"/>
                  </a:cubicBezTo>
                  <a:cubicBezTo>
                    <a:pt x="0" y="28"/>
                    <a:pt x="1" y="10"/>
                    <a:pt x="2" y="2"/>
                  </a:cubicBezTo>
                  <a:cubicBezTo>
                    <a:pt x="2" y="0"/>
                    <a:pt x="4" y="0"/>
                    <a:pt x="5" y="2"/>
                  </a:cubicBezTo>
                  <a:cubicBezTo>
                    <a:pt x="9" y="8"/>
                    <a:pt x="18" y="23"/>
                    <a:pt x="22" y="3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1" name="Freeform 259"/>
            <p:cNvSpPr>
              <a:spLocks/>
            </p:cNvSpPr>
            <p:nvPr/>
          </p:nvSpPr>
          <p:spPr bwMode="auto">
            <a:xfrm>
              <a:off x="3271838" y="5021263"/>
              <a:ext cx="104775" cy="263525"/>
            </a:xfrm>
            <a:custGeom>
              <a:avLst/>
              <a:gdLst>
                <a:gd name="T0" fmla="*/ 23 w 28"/>
                <a:gd name="T1" fmla="*/ 35 h 70"/>
                <a:gd name="T2" fmla="*/ 22 w 28"/>
                <a:gd name="T3" fmla="*/ 68 h 70"/>
                <a:gd name="T4" fmla="*/ 4 w 28"/>
                <a:gd name="T5" fmla="*/ 41 h 70"/>
                <a:gd name="T6" fmla="*/ 3 w 28"/>
                <a:gd name="T7" fmla="*/ 2 h 70"/>
                <a:gd name="T8" fmla="*/ 6 w 28"/>
                <a:gd name="T9" fmla="*/ 1 h 70"/>
                <a:gd name="T10" fmla="*/ 23 w 28"/>
                <a:gd name="T11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70">
                  <a:moveTo>
                    <a:pt x="23" y="35"/>
                  </a:moveTo>
                  <a:cubicBezTo>
                    <a:pt x="28" y="52"/>
                    <a:pt x="27" y="67"/>
                    <a:pt x="22" y="68"/>
                  </a:cubicBezTo>
                  <a:cubicBezTo>
                    <a:pt x="17" y="70"/>
                    <a:pt x="9" y="57"/>
                    <a:pt x="4" y="41"/>
                  </a:cubicBezTo>
                  <a:cubicBezTo>
                    <a:pt x="0" y="28"/>
                    <a:pt x="2" y="10"/>
                    <a:pt x="3" y="2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10" y="8"/>
                    <a:pt x="19" y="23"/>
                    <a:pt x="23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2" name="Freeform 260"/>
            <p:cNvSpPr>
              <a:spLocks/>
            </p:cNvSpPr>
            <p:nvPr/>
          </p:nvSpPr>
          <p:spPr bwMode="auto">
            <a:xfrm>
              <a:off x="3729038" y="5842001"/>
              <a:ext cx="90488" cy="200025"/>
            </a:xfrm>
            <a:custGeom>
              <a:avLst/>
              <a:gdLst>
                <a:gd name="T0" fmla="*/ 3 w 24"/>
                <a:gd name="T1" fmla="*/ 26 h 53"/>
                <a:gd name="T2" fmla="*/ 7 w 24"/>
                <a:gd name="T3" fmla="*/ 1 h 53"/>
                <a:gd name="T4" fmla="*/ 21 w 24"/>
                <a:gd name="T5" fmla="*/ 22 h 53"/>
                <a:gd name="T6" fmla="*/ 19 w 24"/>
                <a:gd name="T7" fmla="*/ 52 h 53"/>
                <a:gd name="T8" fmla="*/ 16 w 24"/>
                <a:gd name="T9" fmla="*/ 52 h 53"/>
                <a:gd name="T10" fmla="*/ 3 w 24"/>
                <a:gd name="T1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3">
                  <a:moveTo>
                    <a:pt x="3" y="26"/>
                  </a:moveTo>
                  <a:cubicBezTo>
                    <a:pt x="0" y="14"/>
                    <a:pt x="2" y="2"/>
                    <a:pt x="7" y="1"/>
                  </a:cubicBezTo>
                  <a:cubicBezTo>
                    <a:pt x="12" y="0"/>
                    <a:pt x="19" y="9"/>
                    <a:pt x="21" y="22"/>
                  </a:cubicBezTo>
                  <a:cubicBezTo>
                    <a:pt x="24" y="32"/>
                    <a:pt x="20" y="46"/>
                    <a:pt x="19" y="52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47"/>
                    <a:pt x="5" y="36"/>
                    <a:pt x="3" y="2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3" name="Freeform 261"/>
            <p:cNvSpPr>
              <a:spLocks/>
            </p:cNvSpPr>
            <p:nvPr/>
          </p:nvSpPr>
          <p:spPr bwMode="auto">
            <a:xfrm>
              <a:off x="1284288" y="5970588"/>
              <a:ext cx="169863" cy="203200"/>
            </a:xfrm>
            <a:custGeom>
              <a:avLst/>
              <a:gdLst>
                <a:gd name="T0" fmla="*/ 15 w 45"/>
                <a:gd name="T1" fmla="*/ 32 h 54"/>
                <a:gd name="T2" fmla="*/ 5 w 45"/>
                <a:gd name="T3" fmla="*/ 4 h 54"/>
                <a:gd name="T4" fmla="*/ 31 w 45"/>
                <a:gd name="T5" fmla="*/ 19 h 54"/>
                <a:gd name="T6" fmla="*/ 45 w 45"/>
                <a:gd name="T7" fmla="*/ 52 h 54"/>
                <a:gd name="T8" fmla="*/ 43 w 45"/>
                <a:gd name="T9" fmla="*/ 54 h 54"/>
                <a:gd name="T10" fmla="*/ 15 w 45"/>
                <a:gd name="T11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54">
                  <a:moveTo>
                    <a:pt x="15" y="32"/>
                  </a:moveTo>
                  <a:cubicBezTo>
                    <a:pt x="5" y="21"/>
                    <a:pt x="0" y="8"/>
                    <a:pt x="5" y="4"/>
                  </a:cubicBezTo>
                  <a:cubicBezTo>
                    <a:pt x="9" y="0"/>
                    <a:pt x="21" y="7"/>
                    <a:pt x="31" y="19"/>
                  </a:cubicBezTo>
                  <a:cubicBezTo>
                    <a:pt x="39" y="28"/>
                    <a:pt x="43" y="45"/>
                    <a:pt x="45" y="52"/>
                  </a:cubicBezTo>
                  <a:cubicBezTo>
                    <a:pt x="45" y="53"/>
                    <a:pt x="44" y="54"/>
                    <a:pt x="43" y="54"/>
                  </a:cubicBezTo>
                  <a:cubicBezTo>
                    <a:pt x="36" y="50"/>
                    <a:pt x="22" y="42"/>
                    <a:pt x="15" y="3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4" name="Freeform 262"/>
            <p:cNvSpPr>
              <a:spLocks/>
            </p:cNvSpPr>
            <p:nvPr/>
          </p:nvSpPr>
          <p:spPr bwMode="auto">
            <a:xfrm>
              <a:off x="871538" y="5002213"/>
              <a:ext cx="206375" cy="214313"/>
            </a:xfrm>
            <a:custGeom>
              <a:avLst/>
              <a:gdLst>
                <a:gd name="T0" fmla="*/ 37 w 55"/>
                <a:gd name="T1" fmla="*/ 20 h 57"/>
                <a:gd name="T2" fmla="*/ 49 w 55"/>
                <a:gd name="T3" fmla="*/ 52 h 57"/>
                <a:gd name="T4" fmla="*/ 17 w 55"/>
                <a:gd name="T5" fmla="*/ 39 h 57"/>
                <a:gd name="T6" fmla="*/ 0 w 55"/>
                <a:gd name="T7" fmla="*/ 3 h 57"/>
                <a:gd name="T8" fmla="*/ 3 w 55"/>
                <a:gd name="T9" fmla="*/ 0 h 57"/>
                <a:gd name="T10" fmla="*/ 37 w 55"/>
                <a:gd name="T11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37" y="20"/>
                  </a:moveTo>
                  <a:cubicBezTo>
                    <a:pt x="49" y="32"/>
                    <a:pt x="55" y="46"/>
                    <a:pt x="49" y="52"/>
                  </a:cubicBezTo>
                  <a:cubicBezTo>
                    <a:pt x="44" y="57"/>
                    <a:pt x="29" y="52"/>
                    <a:pt x="17" y="39"/>
                  </a:cubicBezTo>
                  <a:cubicBezTo>
                    <a:pt x="8" y="30"/>
                    <a:pt x="2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" y="3"/>
                    <a:pt x="28" y="10"/>
                    <a:pt x="3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5" name="Freeform 263"/>
            <p:cNvSpPr>
              <a:spLocks/>
            </p:cNvSpPr>
            <p:nvPr/>
          </p:nvSpPr>
          <p:spPr bwMode="auto">
            <a:xfrm>
              <a:off x="5681663" y="5422901"/>
              <a:ext cx="38100" cy="79375"/>
            </a:xfrm>
            <a:custGeom>
              <a:avLst/>
              <a:gdLst>
                <a:gd name="T0" fmla="*/ 7 w 10"/>
                <a:gd name="T1" fmla="*/ 1 h 21"/>
                <a:gd name="T2" fmla="*/ 1 w 10"/>
                <a:gd name="T3" fmla="*/ 3 h 21"/>
                <a:gd name="T4" fmla="*/ 0 w 10"/>
                <a:gd name="T5" fmla="*/ 10 h 21"/>
                <a:gd name="T6" fmla="*/ 4 w 10"/>
                <a:gd name="T7" fmla="*/ 21 h 21"/>
                <a:gd name="T8" fmla="*/ 9 w 10"/>
                <a:gd name="T9" fmla="*/ 10 h 21"/>
                <a:gd name="T10" fmla="*/ 7 w 10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1">
                  <a:moveTo>
                    <a:pt x="7" y="1"/>
                  </a:moveTo>
                  <a:cubicBezTo>
                    <a:pt x="6" y="0"/>
                    <a:pt x="2" y="1"/>
                    <a:pt x="1" y="3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1" y="14"/>
                    <a:pt x="2" y="17"/>
                    <a:pt x="4" y="21"/>
                  </a:cubicBezTo>
                  <a:cubicBezTo>
                    <a:pt x="4" y="21"/>
                    <a:pt x="8" y="14"/>
                    <a:pt x="9" y="10"/>
                  </a:cubicBezTo>
                  <a:cubicBezTo>
                    <a:pt x="10" y="7"/>
                    <a:pt x="10" y="4"/>
                    <a:pt x="7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6" name="Freeform 264"/>
            <p:cNvSpPr>
              <a:spLocks noEditPoints="1"/>
            </p:cNvSpPr>
            <p:nvPr/>
          </p:nvSpPr>
          <p:spPr bwMode="auto">
            <a:xfrm>
              <a:off x="5407025" y="5430838"/>
              <a:ext cx="549275" cy="550863"/>
            </a:xfrm>
            <a:custGeom>
              <a:avLst/>
              <a:gdLst>
                <a:gd name="T0" fmla="*/ 117 w 146"/>
                <a:gd name="T1" fmla="*/ 8 h 146"/>
                <a:gd name="T2" fmla="*/ 94 w 146"/>
                <a:gd name="T3" fmla="*/ 9 h 146"/>
                <a:gd name="T4" fmla="*/ 73 w 146"/>
                <a:gd name="T5" fmla="*/ 51 h 146"/>
                <a:gd name="T6" fmla="*/ 54 w 146"/>
                <a:gd name="T7" fmla="*/ 3 h 146"/>
                <a:gd name="T8" fmla="*/ 22 w 146"/>
                <a:gd name="T9" fmla="*/ 23 h 146"/>
                <a:gd name="T10" fmla="*/ 5 w 146"/>
                <a:gd name="T11" fmla="*/ 40 h 146"/>
                <a:gd name="T12" fmla="*/ 52 w 146"/>
                <a:gd name="T13" fmla="*/ 70 h 146"/>
                <a:gd name="T14" fmla="*/ 31 w 146"/>
                <a:gd name="T15" fmla="*/ 74 h 146"/>
                <a:gd name="T16" fmla="*/ 3 w 146"/>
                <a:gd name="T17" fmla="*/ 109 h 146"/>
                <a:gd name="T18" fmla="*/ 27 w 146"/>
                <a:gd name="T19" fmla="*/ 136 h 146"/>
                <a:gd name="T20" fmla="*/ 51 w 146"/>
                <a:gd name="T21" fmla="*/ 136 h 146"/>
                <a:gd name="T22" fmla="*/ 75 w 146"/>
                <a:gd name="T23" fmla="*/ 95 h 146"/>
                <a:gd name="T24" fmla="*/ 95 w 146"/>
                <a:gd name="T25" fmla="*/ 143 h 146"/>
                <a:gd name="T26" fmla="*/ 126 w 146"/>
                <a:gd name="T27" fmla="*/ 122 h 146"/>
                <a:gd name="T28" fmla="*/ 142 w 146"/>
                <a:gd name="T29" fmla="*/ 104 h 146"/>
                <a:gd name="T30" fmla="*/ 95 w 146"/>
                <a:gd name="T31" fmla="*/ 76 h 146"/>
                <a:gd name="T32" fmla="*/ 117 w 146"/>
                <a:gd name="T33" fmla="*/ 70 h 146"/>
                <a:gd name="T34" fmla="*/ 143 w 146"/>
                <a:gd name="T35" fmla="*/ 34 h 146"/>
                <a:gd name="T36" fmla="*/ 79 w 146"/>
                <a:gd name="T37" fmla="*/ 79 h 146"/>
                <a:gd name="T38" fmla="*/ 68 w 146"/>
                <a:gd name="T39" fmla="*/ 66 h 146"/>
                <a:gd name="T40" fmla="*/ 79 w 146"/>
                <a:gd name="T41" fmla="*/ 79 h 146"/>
                <a:gd name="T42" fmla="*/ 30 w 146"/>
                <a:gd name="T43" fmla="*/ 45 h 146"/>
                <a:gd name="T44" fmla="*/ 38 w 146"/>
                <a:gd name="T45" fmla="*/ 36 h 146"/>
                <a:gd name="T46" fmla="*/ 54 w 146"/>
                <a:gd name="T47" fmla="*/ 27 h 146"/>
                <a:gd name="T48" fmla="*/ 62 w 146"/>
                <a:gd name="T49" fmla="*/ 54 h 146"/>
                <a:gd name="T50" fmla="*/ 56 w 146"/>
                <a:gd name="T51" fmla="*/ 60 h 146"/>
                <a:gd name="T52" fmla="*/ 60 w 146"/>
                <a:gd name="T53" fmla="*/ 90 h 146"/>
                <a:gd name="T54" fmla="*/ 44 w 146"/>
                <a:gd name="T55" fmla="*/ 117 h 146"/>
                <a:gd name="T56" fmla="*/ 36 w 146"/>
                <a:gd name="T57" fmla="*/ 108 h 146"/>
                <a:gd name="T58" fmla="*/ 27 w 146"/>
                <a:gd name="T59" fmla="*/ 93 h 146"/>
                <a:gd name="T60" fmla="*/ 55 w 146"/>
                <a:gd name="T61" fmla="*/ 84 h 146"/>
                <a:gd name="T62" fmla="*/ 60 w 146"/>
                <a:gd name="T63" fmla="*/ 90 h 146"/>
                <a:gd name="T64" fmla="*/ 115 w 146"/>
                <a:gd name="T65" fmla="*/ 95 h 146"/>
                <a:gd name="T66" fmla="*/ 115 w 146"/>
                <a:gd name="T67" fmla="*/ 106 h 146"/>
                <a:gd name="T68" fmla="*/ 102 w 146"/>
                <a:gd name="T69" fmla="*/ 119 h 146"/>
                <a:gd name="T70" fmla="*/ 85 w 146"/>
                <a:gd name="T71" fmla="*/ 106 h 146"/>
                <a:gd name="T72" fmla="*/ 88 w 146"/>
                <a:gd name="T73" fmla="*/ 89 h 146"/>
                <a:gd name="T74" fmla="*/ 119 w 146"/>
                <a:gd name="T75" fmla="*/ 43 h 146"/>
                <a:gd name="T76" fmla="*/ 107 w 146"/>
                <a:gd name="T77" fmla="*/ 61 h 146"/>
                <a:gd name="T78" fmla="*/ 90 w 146"/>
                <a:gd name="T79" fmla="*/ 58 h 146"/>
                <a:gd name="T80" fmla="*/ 96 w 146"/>
                <a:gd name="T81" fmla="*/ 31 h 146"/>
                <a:gd name="T82" fmla="*/ 107 w 146"/>
                <a:gd name="T83" fmla="*/ 30 h 146"/>
                <a:gd name="T84" fmla="*/ 119 w 146"/>
                <a:gd name="T85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46">
                  <a:moveTo>
                    <a:pt x="123" y="20"/>
                  </a:moveTo>
                  <a:cubicBezTo>
                    <a:pt x="120" y="16"/>
                    <a:pt x="120" y="11"/>
                    <a:pt x="117" y="8"/>
                  </a:cubicBezTo>
                  <a:cubicBezTo>
                    <a:pt x="115" y="4"/>
                    <a:pt x="110" y="3"/>
                    <a:pt x="106" y="3"/>
                  </a:cubicBezTo>
                  <a:cubicBezTo>
                    <a:pt x="101" y="4"/>
                    <a:pt x="97" y="6"/>
                    <a:pt x="94" y="9"/>
                  </a:cubicBezTo>
                  <a:cubicBezTo>
                    <a:pt x="82" y="19"/>
                    <a:pt x="77" y="35"/>
                    <a:pt x="77" y="51"/>
                  </a:cubicBezTo>
                  <a:cubicBezTo>
                    <a:pt x="75" y="51"/>
                    <a:pt x="74" y="51"/>
                    <a:pt x="73" y="51"/>
                  </a:cubicBezTo>
                  <a:cubicBezTo>
                    <a:pt x="73" y="44"/>
                    <a:pt x="73" y="37"/>
                    <a:pt x="72" y="30"/>
                  </a:cubicBezTo>
                  <a:cubicBezTo>
                    <a:pt x="70" y="19"/>
                    <a:pt x="63" y="9"/>
                    <a:pt x="54" y="3"/>
                  </a:cubicBezTo>
                  <a:cubicBezTo>
                    <a:pt x="49" y="0"/>
                    <a:pt x="43" y="0"/>
                    <a:pt x="38" y="3"/>
                  </a:cubicBezTo>
                  <a:cubicBezTo>
                    <a:pt x="31" y="8"/>
                    <a:pt x="30" y="18"/>
                    <a:pt x="22" y="23"/>
                  </a:cubicBezTo>
                  <a:cubicBezTo>
                    <a:pt x="19" y="25"/>
                    <a:pt x="14" y="25"/>
                    <a:pt x="10" y="28"/>
                  </a:cubicBezTo>
                  <a:cubicBezTo>
                    <a:pt x="7" y="31"/>
                    <a:pt x="5" y="35"/>
                    <a:pt x="5" y="40"/>
                  </a:cubicBezTo>
                  <a:cubicBezTo>
                    <a:pt x="6" y="44"/>
                    <a:pt x="8" y="48"/>
                    <a:pt x="10" y="52"/>
                  </a:cubicBezTo>
                  <a:cubicBezTo>
                    <a:pt x="20" y="64"/>
                    <a:pt x="36" y="69"/>
                    <a:pt x="52" y="70"/>
                  </a:cubicBezTo>
                  <a:cubicBezTo>
                    <a:pt x="52" y="71"/>
                    <a:pt x="52" y="72"/>
                    <a:pt x="52" y="74"/>
                  </a:cubicBezTo>
                  <a:cubicBezTo>
                    <a:pt x="45" y="73"/>
                    <a:pt x="38" y="73"/>
                    <a:pt x="31" y="74"/>
                  </a:cubicBezTo>
                  <a:cubicBezTo>
                    <a:pt x="20" y="77"/>
                    <a:pt x="10" y="83"/>
                    <a:pt x="4" y="92"/>
                  </a:cubicBezTo>
                  <a:cubicBezTo>
                    <a:pt x="0" y="98"/>
                    <a:pt x="0" y="104"/>
                    <a:pt x="3" y="109"/>
                  </a:cubicBezTo>
                  <a:cubicBezTo>
                    <a:pt x="8" y="116"/>
                    <a:pt x="18" y="117"/>
                    <a:pt x="22" y="124"/>
                  </a:cubicBezTo>
                  <a:cubicBezTo>
                    <a:pt x="25" y="128"/>
                    <a:pt x="25" y="133"/>
                    <a:pt x="27" y="136"/>
                  </a:cubicBezTo>
                  <a:cubicBezTo>
                    <a:pt x="30" y="140"/>
                    <a:pt x="34" y="142"/>
                    <a:pt x="39" y="141"/>
                  </a:cubicBezTo>
                  <a:cubicBezTo>
                    <a:pt x="43" y="141"/>
                    <a:pt x="47" y="139"/>
                    <a:pt x="51" y="136"/>
                  </a:cubicBezTo>
                  <a:cubicBezTo>
                    <a:pt x="63" y="127"/>
                    <a:pt x="69" y="111"/>
                    <a:pt x="70" y="94"/>
                  </a:cubicBezTo>
                  <a:cubicBezTo>
                    <a:pt x="71" y="95"/>
                    <a:pt x="73" y="95"/>
                    <a:pt x="75" y="95"/>
                  </a:cubicBezTo>
                  <a:cubicBezTo>
                    <a:pt x="74" y="102"/>
                    <a:pt x="74" y="110"/>
                    <a:pt x="76" y="117"/>
                  </a:cubicBezTo>
                  <a:cubicBezTo>
                    <a:pt x="79" y="128"/>
                    <a:pt x="85" y="138"/>
                    <a:pt x="95" y="143"/>
                  </a:cubicBezTo>
                  <a:cubicBezTo>
                    <a:pt x="100" y="146"/>
                    <a:pt x="106" y="146"/>
                    <a:pt x="111" y="142"/>
                  </a:cubicBezTo>
                  <a:cubicBezTo>
                    <a:pt x="118" y="137"/>
                    <a:pt x="119" y="127"/>
                    <a:pt x="126" y="122"/>
                  </a:cubicBezTo>
                  <a:cubicBezTo>
                    <a:pt x="129" y="119"/>
                    <a:pt x="134" y="119"/>
                    <a:pt x="138" y="116"/>
                  </a:cubicBezTo>
                  <a:cubicBezTo>
                    <a:pt x="141" y="113"/>
                    <a:pt x="142" y="109"/>
                    <a:pt x="142" y="104"/>
                  </a:cubicBezTo>
                  <a:cubicBezTo>
                    <a:pt x="142" y="100"/>
                    <a:pt x="139" y="96"/>
                    <a:pt x="137" y="93"/>
                  </a:cubicBezTo>
                  <a:cubicBezTo>
                    <a:pt x="127" y="81"/>
                    <a:pt x="111" y="76"/>
                    <a:pt x="95" y="76"/>
                  </a:cubicBezTo>
                  <a:cubicBezTo>
                    <a:pt x="95" y="75"/>
                    <a:pt x="95" y="73"/>
                    <a:pt x="95" y="72"/>
                  </a:cubicBezTo>
                  <a:cubicBezTo>
                    <a:pt x="103" y="72"/>
                    <a:pt x="110" y="72"/>
                    <a:pt x="117" y="70"/>
                  </a:cubicBezTo>
                  <a:cubicBezTo>
                    <a:pt x="128" y="67"/>
                    <a:pt x="138" y="60"/>
                    <a:pt x="143" y="50"/>
                  </a:cubicBezTo>
                  <a:cubicBezTo>
                    <a:pt x="146" y="45"/>
                    <a:pt x="146" y="39"/>
                    <a:pt x="143" y="34"/>
                  </a:cubicBezTo>
                  <a:cubicBezTo>
                    <a:pt x="138" y="27"/>
                    <a:pt x="128" y="27"/>
                    <a:pt x="123" y="20"/>
                  </a:cubicBezTo>
                  <a:close/>
                  <a:moveTo>
                    <a:pt x="79" y="79"/>
                  </a:moveTo>
                  <a:cubicBezTo>
                    <a:pt x="76" y="83"/>
                    <a:pt x="70" y="82"/>
                    <a:pt x="67" y="79"/>
                  </a:cubicBezTo>
                  <a:cubicBezTo>
                    <a:pt x="64" y="75"/>
                    <a:pt x="64" y="69"/>
                    <a:pt x="68" y="66"/>
                  </a:cubicBezTo>
                  <a:cubicBezTo>
                    <a:pt x="71" y="63"/>
                    <a:pt x="77" y="63"/>
                    <a:pt x="80" y="67"/>
                  </a:cubicBezTo>
                  <a:cubicBezTo>
                    <a:pt x="83" y="70"/>
                    <a:pt x="83" y="76"/>
                    <a:pt x="79" y="79"/>
                  </a:cubicBezTo>
                  <a:close/>
                  <a:moveTo>
                    <a:pt x="32" y="51"/>
                  </a:moveTo>
                  <a:cubicBezTo>
                    <a:pt x="31" y="49"/>
                    <a:pt x="30" y="47"/>
                    <a:pt x="30" y="45"/>
                  </a:cubicBezTo>
                  <a:cubicBezTo>
                    <a:pt x="30" y="43"/>
                    <a:pt x="30" y="40"/>
                    <a:pt x="32" y="39"/>
                  </a:cubicBezTo>
                  <a:cubicBezTo>
                    <a:pt x="34" y="38"/>
                    <a:pt x="36" y="38"/>
                    <a:pt x="38" y="36"/>
                  </a:cubicBezTo>
                  <a:cubicBezTo>
                    <a:pt x="42" y="34"/>
                    <a:pt x="42" y="29"/>
                    <a:pt x="46" y="27"/>
                  </a:cubicBezTo>
                  <a:cubicBezTo>
                    <a:pt x="48" y="25"/>
                    <a:pt x="51" y="25"/>
                    <a:pt x="54" y="27"/>
                  </a:cubicBezTo>
                  <a:cubicBezTo>
                    <a:pt x="58" y="30"/>
                    <a:pt x="61" y="35"/>
                    <a:pt x="62" y="40"/>
                  </a:cubicBezTo>
                  <a:cubicBezTo>
                    <a:pt x="63" y="45"/>
                    <a:pt x="63" y="50"/>
                    <a:pt x="62" y="54"/>
                  </a:cubicBezTo>
                  <a:cubicBezTo>
                    <a:pt x="61" y="55"/>
                    <a:pt x="60" y="56"/>
                    <a:pt x="59" y="56"/>
                  </a:cubicBezTo>
                  <a:cubicBezTo>
                    <a:pt x="58" y="57"/>
                    <a:pt x="57" y="59"/>
                    <a:pt x="56" y="60"/>
                  </a:cubicBezTo>
                  <a:cubicBezTo>
                    <a:pt x="47" y="60"/>
                    <a:pt x="37" y="58"/>
                    <a:pt x="32" y="51"/>
                  </a:cubicBezTo>
                  <a:close/>
                  <a:moveTo>
                    <a:pt x="60" y="90"/>
                  </a:moveTo>
                  <a:cubicBezTo>
                    <a:pt x="60" y="99"/>
                    <a:pt x="57" y="109"/>
                    <a:pt x="50" y="114"/>
                  </a:cubicBezTo>
                  <a:cubicBezTo>
                    <a:pt x="48" y="116"/>
                    <a:pt x="46" y="117"/>
                    <a:pt x="44" y="117"/>
                  </a:cubicBezTo>
                  <a:cubicBezTo>
                    <a:pt x="42" y="117"/>
                    <a:pt x="40" y="116"/>
                    <a:pt x="39" y="114"/>
                  </a:cubicBezTo>
                  <a:cubicBezTo>
                    <a:pt x="38" y="113"/>
                    <a:pt x="37" y="110"/>
                    <a:pt x="36" y="108"/>
                  </a:cubicBezTo>
                  <a:cubicBezTo>
                    <a:pt x="34" y="105"/>
                    <a:pt x="29" y="104"/>
                    <a:pt x="27" y="101"/>
                  </a:cubicBezTo>
                  <a:cubicBezTo>
                    <a:pt x="25" y="98"/>
                    <a:pt x="26" y="95"/>
                    <a:pt x="27" y="93"/>
                  </a:cubicBezTo>
                  <a:cubicBezTo>
                    <a:pt x="30" y="88"/>
                    <a:pt x="35" y="85"/>
                    <a:pt x="41" y="84"/>
                  </a:cubicBezTo>
                  <a:cubicBezTo>
                    <a:pt x="45" y="83"/>
                    <a:pt x="50" y="83"/>
                    <a:pt x="55" y="84"/>
                  </a:cubicBezTo>
                  <a:cubicBezTo>
                    <a:pt x="56" y="86"/>
                    <a:pt x="56" y="87"/>
                    <a:pt x="57" y="88"/>
                  </a:cubicBezTo>
                  <a:cubicBezTo>
                    <a:pt x="58" y="88"/>
                    <a:pt x="59" y="89"/>
                    <a:pt x="60" y="90"/>
                  </a:cubicBezTo>
                  <a:close/>
                  <a:moveTo>
                    <a:pt x="90" y="87"/>
                  </a:moveTo>
                  <a:cubicBezTo>
                    <a:pt x="99" y="86"/>
                    <a:pt x="109" y="88"/>
                    <a:pt x="115" y="95"/>
                  </a:cubicBezTo>
                  <a:cubicBezTo>
                    <a:pt x="116" y="96"/>
                    <a:pt x="117" y="98"/>
                    <a:pt x="117" y="100"/>
                  </a:cubicBezTo>
                  <a:cubicBezTo>
                    <a:pt x="118" y="103"/>
                    <a:pt x="117" y="105"/>
                    <a:pt x="115" y="106"/>
                  </a:cubicBezTo>
                  <a:cubicBezTo>
                    <a:pt x="114" y="108"/>
                    <a:pt x="111" y="108"/>
                    <a:pt x="109" y="109"/>
                  </a:cubicBezTo>
                  <a:cubicBezTo>
                    <a:pt x="106" y="112"/>
                    <a:pt x="106" y="116"/>
                    <a:pt x="102" y="119"/>
                  </a:cubicBezTo>
                  <a:cubicBezTo>
                    <a:pt x="100" y="121"/>
                    <a:pt x="97" y="121"/>
                    <a:pt x="94" y="119"/>
                  </a:cubicBezTo>
                  <a:cubicBezTo>
                    <a:pt x="90" y="117"/>
                    <a:pt x="87" y="112"/>
                    <a:pt x="85" y="106"/>
                  </a:cubicBezTo>
                  <a:cubicBezTo>
                    <a:pt x="84" y="102"/>
                    <a:pt x="84" y="96"/>
                    <a:pt x="85" y="91"/>
                  </a:cubicBezTo>
                  <a:cubicBezTo>
                    <a:pt x="86" y="91"/>
                    <a:pt x="87" y="90"/>
                    <a:pt x="88" y="89"/>
                  </a:cubicBezTo>
                  <a:cubicBezTo>
                    <a:pt x="89" y="88"/>
                    <a:pt x="90" y="88"/>
                    <a:pt x="90" y="87"/>
                  </a:cubicBezTo>
                  <a:close/>
                  <a:moveTo>
                    <a:pt x="119" y="43"/>
                  </a:moveTo>
                  <a:cubicBezTo>
                    <a:pt x="121" y="46"/>
                    <a:pt x="121" y="49"/>
                    <a:pt x="120" y="51"/>
                  </a:cubicBezTo>
                  <a:cubicBezTo>
                    <a:pt x="117" y="56"/>
                    <a:pt x="112" y="59"/>
                    <a:pt x="107" y="61"/>
                  </a:cubicBezTo>
                  <a:cubicBezTo>
                    <a:pt x="102" y="62"/>
                    <a:pt x="97" y="62"/>
                    <a:pt x="92" y="61"/>
                  </a:cubicBezTo>
                  <a:cubicBezTo>
                    <a:pt x="92" y="60"/>
                    <a:pt x="91" y="59"/>
                    <a:pt x="90" y="58"/>
                  </a:cubicBezTo>
                  <a:cubicBezTo>
                    <a:pt x="89" y="57"/>
                    <a:pt x="88" y="56"/>
                    <a:pt x="87" y="55"/>
                  </a:cubicBezTo>
                  <a:cubicBezTo>
                    <a:pt x="87" y="46"/>
                    <a:pt x="89" y="37"/>
                    <a:pt x="96" y="31"/>
                  </a:cubicBezTo>
                  <a:cubicBezTo>
                    <a:pt x="97" y="30"/>
                    <a:pt x="99" y="29"/>
                    <a:pt x="101" y="28"/>
                  </a:cubicBezTo>
                  <a:cubicBezTo>
                    <a:pt x="103" y="28"/>
                    <a:pt x="106" y="29"/>
                    <a:pt x="107" y="30"/>
                  </a:cubicBezTo>
                  <a:cubicBezTo>
                    <a:pt x="108" y="32"/>
                    <a:pt x="108" y="35"/>
                    <a:pt x="110" y="36"/>
                  </a:cubicBezTo>
                  <a:cubicBezTo>
                    <a:pt x="112" y="40"/>
                    <a:pt x="117" y="40"/>
                    <a:pt x="119" y="4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7" name="Freeform 265"/>
            <p:cNvSpPr>
              <a:spLocks/>
            </p:cNvSpPr>
            <p:nvPr/>
          </p:nvSpPr>
          <p:spPr bwMode="auto">
            <a:xfrm>
              <a:off x="5876925" y="5694363"/>
              <a:ext cx="74613" cy="41275"/>
            </a:xfrm>
            <a:custGeom>
              <a:avLst/>
              <a:gdLst>
                <a:gd name="T0" fmla="*/ 10 w 20"/>
                <a:gd name="T1" fmla="*/ 1 h 11"/>
                <a:gd name="T2" fmla="*/ 0 w 20"/>
                <a:gd name="T3" fmla="*/ 5 h 11"/>
                <a:gd name="T4" fmla="*/ 10 w 20"/>
                <a:gd name="T5" fmla="*/ 10 h 11"/>
                <a:gd name="T6" fmla="*/ 19 w 20"/>
                <a:gd name="T7" fmla="*/ 8 h 11"/>
                <a:gd name="T8" fmla="*/ 17 w 20"/>
                <a:gd name="T9" fmla="*/ 2 h 11"/>
                <a:gd name="T10" fmla="*/ 10 w 20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10" y="1"/>
                  </a:moveTo>
                  <a:cubicBezTo>
                    <a:pt x="6" y="2"/>
                    <a:pt x="3" y="3"/>
                    <a:pt x="0" y="5"/>
                  </a:cubicBezTo>
                  <a:cubicBezTo>
                    <a:pt x="0" y="5"/>
                    <a:pt x="6" y="9"/>
                    <a:pt x="10" y="10"/>
                  </a:cubicBezTo>
                  <a:cubicBezTo>
                    <a:pt x="14" y="11"/>
                    <a:pt x="16" y="11"/>
                    <a:pt x="19" y="8"/>
                  </a:cubicBezTo>
                  <a:cubicBezTo>
                    <a:pt x="20" y="6"/>
                    <a:pt x="19" y="3"/>
                    <a:pt x="17" y="2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8" name="Freeform 266"/>
            <p:cNvSpPr>
              <a:spLocks/>
            </p:cNvSpPr>
            <p:nvPr/>
          </p:nvSpPr>
          <p:spPr bwMode="auto">
            <a:xfrm>
              <a:off x="5648325" y="5894388"/>
              <a:ext cx="41275" cy="79375"/>
            </a:xfrm>
            <a:custGeom>
              <a:avLst/>
              <a:gdLst>
                <a:gd name="T0" fmla="*/ 3 w 11"/>
                <a:gd name="T1" fmla="*/ 19 h 21"/>
                <a:gd name="T2" fmla="*/ 9 w 11"/>
                <a:gd name="T3" fmla="*/ 17 h 21"/>
                <a:gd name="T4" fmla="*/ 10 w 11"/>
                <a:gd name="T5" fmla="*/ 10 h 21"/>
                <a:gd name="T6" fmla="*/ 7 w 11"/>
                <a:gd name="T7" fmla="*/ 0 h 21"/>
                <a:gd name="T8" fmla="*/ 1 w 11"/>
                <a:gd name="T9" fmla="*/ 11 h 21"/>
                <a:gd name="T10" fmla="*/ 3 w 11"/>
                <a:gd name="T1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3" y="19"/>
                  </a:moveTo>
                  <a:cubicBezTo>
                    <a:pt x="5" y="21"/>
                    <a:pt x="8" y="20"/>
                    <a:pt x="9" y="17"/>
                  </a:cubicBezTo>
                  <a:cubicBezTo>
                    <a:pt x="11" y="15"/>
                    <a:pt x="11" y="13"/>
                    <a:pt x="10" y="10"/>
                  </a:cubicBezTo>
                  <a:cubicBezTo>
                    <a:pt x="10" y="7"/>
                    <a:pt x="8" y="3"/>
                    <a:pt x="7" y="0"/>
                  </a:cubicBezTo>
                  <a:cubicBezTo>
                    <a:pt x="7" y="0"/>
                    <a:pt x="2" y="7"/>
                    <a:pt x="1" y="11"/>
                  </a:cubicBezTo>
                  <a:cubicBezTo>
                    <a:pt x="1" y="14"/>
                    <a:pt x="0" y="17"/>
                    <a:pt x="3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9" name="Freeform 267"/>
            <p:cNvSpPr>
              <a:spLocks/>
            </p:cNvSpPr>
            <p:nvPr/>
          </p:nvSpPr>
          <p:spPr bwMode="auto">
            <a:xfrm>
              <a:off x="5414963" y="5672138"/>
              <a:ext cx="79375" cy="38100"/>
            </a:xfrm>
            <a:custGeom>
              <a:avLst/>
              <a:gdLst>
                <a:gd name="T0" fmla="*/ 11 w 21"/>
                <a:gd name="T1" fmla="*/ 10 h 10"/>
                <a:gd name="T2" fmla="*/ 21 w 21"/>
                <a:gd name="T3" fmla="*/ 6 h 10"/>
                <a:gd name="T4" fmla="*/ 11 w 21"/>
                <a:gd name="T5" fmla="*/ 1 h 10"/>
                <a:gd name="T6" fmla="*/ 2 w 21"/>
                <a:gd name="T7" fmla="*/ 2 h 10"/>
                <a:gd name="T8" fmla="*/ 4 w 21"/>
                <a:gd name="T9" fmla="*/ 9 h 10"/>
                <a:gd name="T10" fmla="*/ 11 w 21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11" y="10"/>
                  </a:moveTo>
                  <a:cubicBezTo>
                    <a:pt x="14" y="9"/>
                    <a:pt x="18" y="7"/>
                    <a:pt x="21" y="6"/>
                  </a:cubicBezTo>
                  <a:cubicBezTo>
                    <a:pt x="21" y="6"/>
                    <a:pt x="14" y="2"/>
                    <a:pt x="11" y="1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2" y="7"/>
                    <a:pt x="4" y="9"/>
                  </a:cubicBezTo>
                  <a:cubicBezTo>
                    <a:pt x="6" y="10"/>
                    <a:pt x="8" y="10"/>
                    <a:pt x="11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0" name="Freeform 268"/>
            <p:cNvSpPr>
              <a:spLocks/>
            </p:cNvSpPr>
            <p:nvPr/>
          </p:nvSpPr>
          <p:spPr bwMode="auto">
            <a:xfrm>
              <a:off x="7304088" y="5046663"/>
              <a:ext cx="36513" cy="33338"/>
            </a:xfrm>
            <a:custGeom>
              <a:avLst/>
              <a:gdLst>
                <a:gd name="T0" fmla="*/ 10 w 10"/>
                <a:gd name="T1" fmla="*/ 2 h 9"/>
                <a:gd name="T2" fmla="*/ 6 w 10"/>
                <a:gd name="T3" fmla="*/ 0 h 9"/>
                <a:gd name="T4" fmla="*/ 3 w 10"/>
                <a:gd name="T5" fmla="*/ 3 h 9"/>
                <a:gd name="T6" fmla="*/ 0 w 10"/>
                <a:gd name="T7" fmla="*/ 9 h 9"/>
                <a:gd name="T8" fmla="*/ 7 w 10"/>
                <a:gd name="T9" fmla="*/ 6 h 9"/>
                <a:gd name="T10" fmla="*/ 10 w 10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10" y="2"/>
                  </a:moveTo>
                  <a:cubicBezTo>
                    <a:pt x="10" y="1"/>
                    <a:pt x="8" y="0"/>
                    <a:pt x="6" y="0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5"/>
                    <a:pt x="1" y="7"/>
                    <a:pt x="0" y="9"/>
                  </a:cubicBezTo>
                  <a:cubicBezTo>
                    <a:pt x="0" y="9"/>
                    <a:pt x="5" y="8"/>
                    <a:pt x="7" y="6"/>
                  </a:cubicBezTo>
                  <a:cubicBezTo>
                    <a:pt x="8" y="5"/>
                    <a:pt x="10" y="4"/>
                    <a:pt x="1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1" name="Freeform 269"/>
            <p:cNvSpPr>
              <a:spLocks noEditPoints="1"/>
            </p:cNvSpPr>
            <p:nvPr/>
          </p:nvSpPr>
          <p:spPr bwMode="auto">
            <a:xfrm>
              <a:off x="7037388" y="4986338"/>
              <a:ext cx="349250" cy="342900"/>
            </a:xfrm>
            <a:custGeom>
              <a:avLst/>
              <a:gdLst>
                <a:gd name="T0" fmla="*/ 92 w 93"/>
                <a:gd name="T1" fmla="*/ 38 h 91"/>
                <a:gd name="T2" fmla="*/ 82 w 93"/>
                <a:gd name="T3" fmla="*/ 28 h 91"/>
                <a:gd name="T4" fmla="*/ 56 w 93"/>
                <a:gd name="T5" fmla="*/ 36 h 91"/>
                <a:gd name="T6" fmla="*/ 68 w 93"/>
                <a:gd name="T7" fmla="*/ 9 h 91"/>
                <a:gd name="T8" fmla="*/ 47 w 93"/>
                <a:gd name="T9" fmla="*/ 3 h 91"/>
                <a:gd name="T10" fmla="*/ 33 w 93"/>
                <a:gd name="T11" fmla="*/ 3 h 91"/>
                <a:gd name="T12" fmla="*/ 39 w 93"/>
                <a:gd name="T13" fmla="*/ 35 h 91"/>
                <a:gd name="T14" fmla="*/ 28 w 93"/>
                <a:gd name="T15" fmla="*/ 28 h 91"/>
                <a:gd name="T16" fmla="*/ 2 w 93"/>
                <a:gd name="T17" fmla="*/ 30 h 91"/>
                <a:gd name="T18" fmla="*/ 0 w 93"/>
                <a:gd name="T19" fmla="*/ 52 h 91"/>
                <a:gd name="T20" fmla="*/ 10 w 93"/>
                <a:gd name="T21" fmla="*/ 62 h 91"/>
                <a:gd name="T22" fmla="*/ 38 w 93"/>
                <a:gd name="T23" fmla="*/ 55 h 91"/>
                <a:gd name="T24" fmla="*/ 25 w 93"/>
                <a:gd name="T25" fmla="*/ 84 h 91"/>
                <a:gd name="T26" fmla="*/ 47 w 93"/>
                <a:gd name="T27" fmla="*/ 88 h 91"/>
                <a:gd name="T28" fmla="*/ 61 w 93"/>
                <a:gd name="T29" fmla="*/ 88 h 91"/>
                <a:gd name="T30" fmla="*/ 54 w 93"/>
                <a:gd name="T31" fmla="*/ 56 h 91"/>
                <a:gd name="T32" fmla="*/ 66 w 93"/>
                <a:gd name="T33" fmla="*/ 63 h 91"/>
                <a:gd name="T34" fmla="*/ 91 w 93"/>
                <a:gd name="T35" fmla="*/ 59 h 91"/>
                <a:gd name="T36" fmla="*/ 46 w 93"/>
                <a:gd name="T37" fmla="*/ 51 h 91"/>
                <a:gd name="T38" fmla="*/ 47 w 93"/>
                <a:gd name="T39" fmla="*/ 40 h 91"/>
                <a:gd name="T40" fmla="*/ 46 w 93"/>
                <a:gd name="T41" fmla="*/ 51 h 91"/>
                <a:gd name="T42" fmla="*/ 41 w 93"/>
                <a:gd name="T43" fmla="*/ 15 h 91"/>
                <a:gd name="T44" fmla="*/ 48 w 93"/>
                <a:gd name="T45" fmla="*/ 16 h 91"/>
                <a:gd name="T46" fmla="*/ 58 w 93"/>
                <a:gd name="T47" fmla="*/ 18 h 91"/>
                <a:gd name="T48" fmla="*/ 50 w 93"/>
                <a:gd name="T49" fmla="*/ 33 h 91"/>
                <a:gd name="T50" fmla="*/ 45 w 93"/>
                <a:gd name="T51" fmla="*/ 33 h 91"/>
                <a:gd name="T52" fmla="*/ 34 w 93"/>
                <a:gd name="T53" fmla="*/ 47 h 91"/>
                <a:gd name="T54" fmla="*/ 16 w 93"/>
                <a:gd name="T55" fmla="*/ 51 h 91"/>
                <a:gd name="T56" fmla="*/ 16 w 93"/>
                <a:gd name="T57" fmla="*/ 44 h 91"/>
                <a:gd name="T58" fmla="*/ 19 w 93"/>
                <a:gd name="T59" fmla="*/ 34 h 91"/>
                <a:gd name="T60" fmla="*/ 34 w 93"/>
                <a:gd name="T61" fmla="*/ 42 h 91"/>
                <a:gd name="T62" fmla="*/ 34 w 93"/>
                <a:gd name="T63" fmla="*/ 47 h 91"/>
                <a:gd name="T64" fmla="*/ 54 w 93"/>
                <a:gd name="T65" fmla="*/ 72 h 91"/>
                <a:gd name="T66" fmla="*/ 49 w 93"/>
                <a:gd name="T67" fmla="*/ 77 h 91"/>
                <a:gd name="T68" fmla="*/ 39 w 93"/>
                <a:gd name="T69" fmla="*/ 77 h 91"/>
                <a:gd name="T70" fmla="*/ 37 w 93"/>
                <a:gd name="T71" fmla="*/ 64 h 91"/>
                <a:gd name="T72" fmla="*/ 46 w 93"/>
                <a:gd name="T73" fmla="*/ 58 h 91"/>
                <a:gd name="T74" fmla="*/ 78 w 93"/>
                <a:gd name="T75" fmla="*/ 53 h 91"/>
                <a:gd name="T76" fmla="*/ 65 w 93"/>
                <a:gd name="T77" fmla="*/ 55 h 91"/>
                <a:gd name="T78" fmla="*/ 60 w 93"/>
                <a:gd name="T79" fmla="*/ 46 h 91"/>
                <a:gd name="T80" fmla="*/ 73 w 93"/>
                <a:gd name="T81" fmla="*/ 38 h 91"/>
                <a:gd name="T82" fmla="*/ 78 w 93"/>
                <a:gd name="T83" fmla="*/ 42 h 91"/>
                <a:gd name="T84" fmla="*/ 78 w 93"/>
                <a:gd name="T85" fmla="*/ 5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91">
                  <a:moveTo>
                    <a:pt x="89" y="45"/>
                  </a:moveTo>
                  <a:cubicBezTo>
                    <a:pt x="90" y="42"/>
                    <a:pt x="92" y="40"/>
                    <a:pt x="92" y="38"/>
                  </a:cubicBezTo>
                  <a:cubicBezTo>
                    <a:pt x="93" y="35"/>
                    <a:pt x="91" y="32"/>
                    <a:pt x="89" y="31"/>
                  </a:cubicBezTo>
                  <a:cubicBezTo>
                    <a:pt x="87" y="29"/>
                    <a:pt x="85" y="28"/>
                    <a:pt x="82" y="28"/>
                  </a:cubicBezTo>
                  <a:cubicBezTo>
                    <a:pt x="73" y="27"/>
                    <a:pt x="64" y="32"/>
                    <a:pt x="57" y="38"/>
                  </a:cubicBezTo>
                  <a:cubicBezTo>
                    <a:pt x="57" y="37"/>
                    <a:pt x="56" y="37"/>
                    <a:pt x="56" y="36"/>
                  </a:cubicBezTo>
                  <a:cubicBezTo>
                    <a:pt x="59" y="34"/>
                    <a:pt x="62" y="31"/>
                    <a:pt x="64" y="27"/>
                  </a:cubicBezTo>
                  <a:cubicBezTo>
                    <a:pt x="68" y="22"/>
                    <a:pt x="70" y="15"/>
                    <a:pt x="68" y="9"/>
                  </a:cubicBezTo>
                  <a:cubicBezTo>
                    <a:pt x="68" y="5"/>
                    <a:pt x="65" y="3"/>
                    <a:pt x="62" y="2"/>
                  </a:cubicBezTo>
                  <a:cubicBezTo>
                    <a:pt x="57" y="1"/>
                    <a:pt x="52" y="4"/>
                    <a:pt x="47" y="3"/>
                  </a:cubicBezTo>
                  <a:cubicBezTo>
                    <a:pt x="44" y="3"/>
                    <a:pt x="42" y="1"/>
                    <a:pt x="40" y="0"/>
                  </a:cubicBezTo>
                  <a:cubicBezTo>
                    <a:pt x="37" y="0"/>
                    <a:pt x="34" y="1"/>
                    <a:pt x="33" y="3"/>
                  </a:cubicBezTo>
                  <a:cubicBezTo>
                    <a:pt x="31" y="5"/>
                    <a:pt x="30" y="7"/>
                    <a:pt x="30" y="10"/>
                  </a:cubicBezTo>
                  <a:cubicBezTo>
                    <a:pt x="28" y="19"/>
                    <a:pt x="33" y="28"/>
                    <a:pt x="39" y="35"/>
                  </a:cubicBezTo>
                  <a:cubicBezTo>
                    <a:pt x="38" y="36"/>
                    <a:pt x="38" y="36"/>
                    <a:pt x="37" y="37"/>
                  </a:cubicBezTo>
                  <a:cubicBezTo>
                    <a:pt x="35" y="33"/>
                    <a:pt x="32" y="30"/>
                    <a:pt x="28" y="28"/>
                  </a:cubicBezTo>
                  <a:cubicBezTo>
                    <a:pt x="23" y="24"/>
                    <a:pt x="16" y="22"/>
                    <a:pt x="9" y="24"/>
                  </a:cubicBezTo>
                  <a:cubicBezTo>
                    <a:pt x="6" y="24"/>
                    <a:pt x="3" y="27"/>
                    <a:pt x="2" y="30"/>
                  </a:cubicBezTo>
                  <a:cubicBezTo>
                    <a:pt x="1" y="35"/>
                    <a:pt x="5" y="40"/>
                    <a:pt x="4" y="45"/>
                  </a:cubicBezTo>
                  <a:cubicBezTo>
                    <a:pt x="3" y="47"/>
                    <a:pt x="1" y="49"/>
                    <a:pt x="0" y="52"/>
                  </a:cubicBezTo>
                  <a:cubicBezTo>
                    <a:pt x="0" y="54"/>
                    <a:pt x="1" y="57"/>
                    <a:pt x="3" y="59"/>
                  </a:cubicBezTo>
                  <a:cubicBezTo>
                    <a:pt x="5" y="61"/>
                    <a:pt x="7" y="61"/>
                    <a:pt x="10" y="62"/>
                  </a:cubicBezTo>
                  <a:cubicBezTo>
                    <a:pt x="19" y="63"/>
                    <a:pt x="28" y="59"/>
                    <a:pt x="36" y="53"/>
                  </a:cubicBezTo>
                  <a:cubicBezTo>
                    <a:pt x="36" y="54"/>
                    <a:pt x="37" y="54"/>
                    <a:pt x="38" y="55"/>
                  </a:cubicBezTo>
                  <a:cubicBezTo>
                    <a:pt x="34" y="58"/>
                    <a:pt x="31" y="61"/>
                    <a:pt x="29" y="65"/>
                  </a:cubicBezTo>
                  <a:cubicBezTo>
                    <a:pt x="25" y="70"/>
                    <a:pt x="24" y="77"/>
                    <a:pt x="25" y="84"/>
                  </a:cubicBezTo>
                  <a:cubicBezTo>
                    <a:pt x="26" y="87"/>
                    <a:pt x="29" y="89"/>
                    <a:pt x="32" y="90"/>
                  </a:cubicBezTo>
                  <a:cubicBezTo>
                    <a:pt x="37" y="91"/>
                    <a:pt x="42" y="87"/>
                    <a:pt x="47" y="88"/>
                  </a:cubicBezTo>
                  <a:cubicBezTo>
                    <a:pt x="49" y="88"/>
                    <a:pt x="52" y="90"/>
                    <a:pt x="54" y="91"/>
                  </a:cubicBezTo>
                  <a:cubicBezTo>
                    <a:pt x="57" y="91"/>
                    <a:pt x="59" y="90"/>
                    <a:pt x="61" y="88"/>
                  </a:cubicBezTo>
                  <a:cubicBezTo>
                    <a:pt x="63" y="86"/>
                    <a:pt x="64" y="83"/>
                    <a:pt x="64" y="81"/>
                  </a:cubicBezTo>
                  <a:cubicBezTo>
                    <a:pt x="65" y="72"/>
                    <a:pt x="60" y="63"/>
                    <a:pt x="54" y="56"/>
                  </a:cubicBezTo>
                  <a:cubicBezTo>
                    <a:pt x="55" y="56"/>
                    <a:pt x="55" y="55"/>
                    <a:pt x="56" y="54"/>
                  </a:cubicBezTo>
                  <a:cubicBezTo>
                    <a:pt x="59" y="58"/>
                    <a:pt x="62" y="61"/>
                    <a:pt x="66" y="63"/>
                  </a:cubicBezTo>
                  <a:cubicBezTo>
                    <a:pt x="71" y="66"/>
                    <a:pt x="78" y="68"/>
                    <a:pt x="85" y="66"/>
                  </a:cubicBezTo>
                  <a:cubicBezTo>
                    <a:pt x="88" y="65"/>
                    <a:pt x="91" y="63"/>
                    <a:pt x="91" y="59"/>
                  </a:cubicBezTo>
                  <a:cubicBezTo>
                    <a:pt x="93" y="54"/>
                    <a:pt x="89" y="50"/>
                    <a:pt x="89" y="45"/>
                  </a:cubicBezTo>
                  <a:close/>
                  <a:moveTo>
                    <a:pt x="46" y="51"/>
                  </a:moveTo>
                  <a:cubicBezTo>
                    <a:pt x="43" y="50"/>
                    <a:pt x="41" y="48"/>
                    <a:pt x="41" y="45"/>
                  </a:cubicBezTo>
                  <a:cubicBezTo>
                    <a:pt x="42" y="42"/>
                    <a:pt x="44" y="40"/>
                    <a:pt x="47" y="40"/>
                  </a:cubicBezTo>
                  <a:cubicBezTo>
                    <a:pt x="50" y="41"/>
                    <a:pt x="52" y="43"/>
                    <a:pt x="52" y="46"/>
                  </a:cubicBezTo>
                  <a:cubicBezTo>
                    <a:pt x="52" y="49"/>
                    <a:pt x="49" y="51"/>
                    <a:pt x="46" y="51"/>
                  </a:cubicBezTo>
                  <a:close/>
                  <a:moveTo>
                    <a:pt x="39" y="19"/>
                  </a:moveTo>
                  <a:cubicBezTo>
                    <a:pt x="39" y="18"/>
                    <a:pt x="40" y="16"/>
                    <a:pt x="41" y="15"/>
                  </a:cubicBezTo>
                  <a:cubicBezTo>
                    <a:pt x="41" y="14"/>
                    <a:pt x="43" y="14"/>
                    <a:pt x="44" y="14"/>
                  </a:cubicBezTo>
                  <a:cubicBezTo>
                    <a:pt x="45" y="14"/>
                    <a:pt x="46" y="15"/>
                    <a:pt x="48" y="16"/>
                  </a:cubicBezTo>
                  <a:cubicBezTo>
                    <a:pt x="50" y="16"/>
                    <a:pt x="52" y="14"/>
                    <a:pt x="55" y="15"/>
                  </a:cubicBezTo>
                  <a:cubicBezTo>
                    <a:pt x="56" y="15"/>
                    <a:pt x="58" y="16"/>
                    <a:pt x="58" y="18"/>
                  </a:cubicBezTo>
                  <a:cubicBezTo>
                    <a:pt x="59" y="21"/>
                    <a:pt x="58" y="25"/>
                    <a:pt x="56" y="27"/>
                  </a:cubicBezTo>
                  <a:cubicBezTo>
                    <a:pt x="54" y="30"/>
                    <a:pt x="52" y="31"/>
                    <a:pt x="50" y="33"/>
                  </a:cubicBezTo>
                  <a:cubicBezTo>
                    <a:pt x="49" y="33"/>
                    <a:pt x="48" y="33"/>
                    <a:pt x="48" y="33"/>
                  </a:cubicBezTo>
                  <a:cubicBezTo>
                    <a:pt x="47" y="33"/>
                    <a:pt x="46" y="33"/>
                    <a:pt x="45" y="33"/>
                  </a:cubicBezTo>
                  <a:cubicBezTo>
                    <a:pt x="41" y="29"/>
                    <a:pt x="38" y="24"/>
                    <a:pt x="39" y="19"/>
                  </a:cubicBezTo>
                  <a:close/>
                  <a:moveTo>
                    <a:pt x="34" y="47"/>
                  </a:moveTo>
                  <a:cubicBezTo>
                    <a:pt x="30" y="50"/>
                    <a:pt x="24" y="53"/>
                    <a:pt x="19" y="53"/>
                  </a:cubicBezTo>
                  <a:cubicBezTo>
                    <a:pt x="18" y="52"/>
                    <a:pt x="17" y="52"/>
                    <a:pt x="16" y="51"/>
                  </a:cubicBezTo>
                  <a:cubicBezTo>
                    <a:pt x="15" y="50"/>
                    <a:pt x="14" y="49"/>
                    <a:pt x="15" y="48"/>
                  </a:cubicBezTo>
                  <a:cubicBezTo>
                    <a:pt x="15" y="46"/>
                    <a:pt x="16" y="45"/>
                    <a:pt x="16" y="44"/>
                  </a:cubicBezTo>
                  <a:cubicBezTo>
                    <a:pt x="17" y="42"/>
                    <a:pt x="15" y="40"/>
                    <a:pt x="15" y="37"/>
                  </a:cubicBezTo>
                  <a:cubicBezTo>
                    <a:pt x="16" y="35"/>
                    <a:pt x="17" y="34"/>
                    <a:pt x="19" y="34"/>
                  </a:cubicBezTo>
                  <a:cubicBezTo>
                    <a:pt x="22" y="33"/>
                    <a:pt x="26" y="34"/>
                    <a:pt x="28" y="36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4" y="43"/>
                    <a:pt x="34" y="44"/>
                    <a:pt x="34" y="45"/>
                  </a:cubicBezTo>
                  <a:cubicBezTo>
                    <a:pt x="33" y="45"/>
                    <a:pt x="34" y="46"/>
                    <a:pt x="34" y="47"/>
                  </a:cubicBezTo>
                  <a:close/>
                  <a:moveTo>
                    <a:pt x="47" y="58"/>
                  </a:moveTo>
                  <a:cubicBezTo>
                    <a:pt x="51" y="62"/>
                    <a:pt x="55" y="67"/>
                    <a:pt x="54" y="72"/>
                  </a:cubicBezTo>
                  <a:cubicBezTo>
                    <a:pt x="54" y="73"/>
                    <a:pt x="54" y="75"/>
                    <a:pt x="53" y="76"/>
                  </a:cubicBezTo>
                  <a:cubicBezTo>
                    <a:pt x="52" y="77"/>
                    <a:pt x="51" y="77"/>
                    <a:pt x="49" y="77"/>
                  </a:cubicBezTo>
                  <a:cubicBezTo>
                    <a:pt x="48" y="77"/>
                    <a:pt x="47" y="76"/>
                    <a:pt x="46" y="76"/>
                  </a:cubicBezTo>
                  <a:cubicBezTo>
                    <a:pt x="43" y="75"/>
                    <a:pt x="41" y="77"/>
                    <a:pt x="39" y="77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4" y="70"/>
                    <a:pt x="35" y="67"/>
                    <a:pt x="37" y="64"/>
                  </a:cubicBezTo>
                  <a:cubicBezTo>
                    <a:pt x="39" y="62"/>
                    <a:pt x="41" y="60"/>
                    <a:pt x="43" y="58"/>
                  </a:cubicBezTo>
                  <a:cubicBezTo>
                    <a:pt x="44" y="58"/>
                    <a:pt x="45" y="58"/>
                    <a:pt x="46" y="58"/>
                  </a:cubicBezTo>
                  <a:cubicBezTo>
                    <a:pt x="46" y="58"/>
                    <a:pt x="47" y="58"/>
                    <a:pt x="47" y="58"/>
                  </a:cubicBezTo>
                  <a:close/>
                  <a:moveTo>
                    <a:pt x="78" y="53"/>
                  </a:moveTo>
                  <a:cubicBezTo>
                    <a:pt x="78" y="55"/>
                    <a:pt x="76" y="56"/>
                    <a:pt x="75" y="56"/>
                  </a:cubicBezTo>
                  <a:cubicBezTo>
                    <a:pt x="72" y="57"/>
                    <a:pt x="68" y="56"/>
                    <a:pt x="65" y="55"/>
                  </a:cubicBezTo>
                  <a:cubicBezTo>
                    <a:pt x="63" y="53"/>
                    <a:pt x="61" y="51"/>
                    <a:pt x="59" y="49"/>
                  </a:cubicBezTo>
                  <a:cubicBezTo>
                    <a:pt x="59" y="48"/>
                    <a:pt x="60" y="47"/>
                    <a:pt x="60" y="46"/>
                  </a:cubicBezTo>
                  <a:cubicBezTo>
                    <a:pt x="60" y="46"/>
                    <a:pt x="60" y="45"/>
                    <a:pt x="60" y="44"/>
                  </a:cubicBezTo>
                  <a:cubicBezTo>
                    <a:pt x="63" y="40"/>
                    <a:pt x="68" y="37"/>
                    <a:pt x="73" y="38"/>
                  </a:cubicBezTo>
                  <a:cubicBezTo>
                    <a:pt x="75" y="38"/>
                    <a:pt x="76" y="38"/>
                    <a:pt x="77" y="39"/>
                  </a:cubicBezTo>
                  <a:cubicBezTo>
                    <a:pt x="78" y="40"/>
                    <a:pt x="79" y="41"/>
                    <a:pt x="78" y="42"/>
                  </a:cubicBezTo>
                  <a:cubicBezTo>
                    <a:pt x="78" y="44"/>
                    <a:pt x="77" y="45"/>
                    <a:pt x="77" y="46"/>
                  </a:cubicBezTo>
                  <a:cubicBezTo>
                    <a:pt x="77" y="48"/>
                    <a:pt x="78" y="51"/>
                    <a:pt x="78" y="5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2" name="Freeform 270"/>
            <p:cNvSpPr>
              <a:spLocks/>
            </p:cNvSpPr>
            <p:nvPr/>
          </p:nvSpPr>
          <p:spPr bwMode="auto">
            <a:xfrm>
              <a:off x="7288213" y="5243513"/>
              <a:ext cx="30163" cy="36513"/>
            </a:xfrm>
            <a:custGeom>
              <a:avLst/>
              <a:gdLst>
                <a:gd name="T0" fmla="*/ 5 w 8"/>
                <a:gd name="T1" fmla="*/ 3 h 10"/>
                <a:gd name="T2" fmla="*/ 0 w 8"/>
                <a:gd name="T3" fmla="*/ 0 h 10"/>
                <a:gd name="T4" fmla="*/ 2 w 8"/>
                <a:gd name="T5" fmla="*/ 7 h 10"/>
                <a:gd name="T6" fmla="*/ 6 w 8"/>
                <a:gd name="T7" fmla="*/ 10 h 10"/>
                <a:gd name="T8" fmla="*/ 8 w 8"/>
                <a:gd name="T9" fmla="*/ 6 h 10"/>
                <a:gd name="T10" fmla="*/ 5 w 8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5" y="3"/>
                  </a:moveTo>
                  <a:cubicBezTo>
                    <a:pt x="4" y="2"/>
                    <a:pt x="2" y="1"/>
                    <a:pt x="0" y="0"/>
                  </a:cubicBezTo>
                  <a:cubicBezTo>
                    <a:pt x="0" y="0"/>
                    <a:pt x="1" y="5"/>
                    <a:pt x="2" y="7"/>
                  </a:cubicBezTo>
                  <a:cubicBezTo>
                    <a:pt x="3" y="9"/>
                    <a:pt x="4" y="10"/>
                    <a:pt x="6" y="10"/>
                  </a:cubicBezTo>
                  <a:cubicBezTo>
                    <a:pt x="7" y="10"/>
                    <a:pt x="8" y="8"/>
                    <a:pt x="8" y="6"/>
                  </a:cubicBezTo>
                  <a:cubicBezTo>
                    <a:pt x="8" y="5"/>
                    <a:pt x="7" y="4"/>
                    <a:pt x="5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3" name="Freeform 271"/>
            <p:cNvSpPr>
              <a:spLocks/>
            </p:cNvSpPr>
            <p:nvPr/>
          </p:nvSpPr>
          <p:spPr bwMode="auto">
            <a:xfrm>
              <a:off x="7089775" y="5230813"/>
              <a:ext cx="38100" cy="30163"/>
            </a:xfrm>
            <a:custGeom>
              <a:avLst/>
              <a:gdLst>
                <a:gd name="T0" fmla="*/ 0 w 10"/>
                <a:gd name="T1" fmla="*/ 6 h 8"/>
                <a:gd name="T2" fmla="*/ 4 w 10"/>
                <a:gd name="T3" fmla="*/ 8 h 8"/>
                <a:gd name="T4" fmla="*/ 7 w 10"/>
                <a:gd name="T5" fmla="*/ 6 h 8"/>
                <a:gd name="T6" fmla="*/ 10 w 10"/>
                <a:gd name="T7" fmla="*/ 0 h 8"/>
                <a:gd name="T8" fmla="*/ 3 w 10"/>
                <a:gd name="T9" fmla="*/ 2 h 8"/>
                <a:gd name="T10" fmla="*/ 0 w 1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0" y="6"/>
                  </a:move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8" y="4"/>
                    <a:pt x="9" y="2"/>
                    <a:pt x="10" y="0"/>
                  </a:cubicBezTo>
                  <a:cubicBezTo>
                    <a:pt x="10" y="0"/>
                    <a:pt x="5" y="1"/>
                    <a:pt x="3" y="2"/>
                  </a:cubicBezTo>
                  <a:cubicBezTo>
                    <a:pt x="1" y="3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4" name="Freeform 272"/>
            <p:cNvSpPr>
              <a:spLocks/>
            </p:cNvSpPr>
            <p:nvPr/>
          </p:nvSpPr>
          <p:spPr bwMode="auto">
            <a:xfrm>
              <a:off x="7104063" y="5035551"/>
              <a:ext cx="34925" cy="38100"/>
            </a:xfrm>
            <a:custGeom>
              <a:avLst/>
              <a:gdLst>
                <a:gd name="T0" fmla="*/ 3 w 9"/>
                <a:gd name="T1" fmla="*/ 7 h 10"/>
                <a:gd name="T2" fmla="*/ 9 w 9"/>
                <a:gd name="T3" fmla="*/ 10 h 10"/>
                <a:gd name="T4" fmla="*/ 7 w 9"/>
                <a:gd name="T5" fmla="*/ 3 h 10"/>
                <a:gd name="T6" fmla="*/ 3 w 9"/>
                <a:gd name="T7" fmla="*/ 0 h 10"/>
                <a:gd name="T8" fmla="*/ 1 w 9"/>
                <a:gd name="T9" fmla="*/ 4 h 10"/>
                <a:gd name="T10" fmla="*/ 3 w 9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3" y="7"/>
                  </a:moveTo>
                  <a:cubicBezTo>
                    <a:pt x="5" y="8"/>
                    <a:pt x="7" y="9"/>
                    <a:pt x="9" y="10"/>
                  </a:cubicBezTo>
                  <a:cubicBezTo>
                    <a:pt x="9" y="10"/>
                    <a:pt x="8" y="5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5" name="Freeform 273"/>
            <p:cNvSpPr>
              <a:spLocks noEditPoints="1"/>
            </p:cNvSpPr>
            <p:nvPr/>
          </p:nvSpPr>
          <p:spPr bwMode="auto">
            <a:xfrm>
              <a:off x="6038850" y="4738688"/>
              <a:ext cx="520700" cy="522288"/>
            </a:xfrm>
            <a:custGeom>
              <a:avLst/>
              <a:gdLst>
                <a:gd name="T0" fmla="*/ 72 w 139"/>
                <a:gd name="T1" fmla="*/ 89 h 139"/>
                <a:gd name="T2" fmla="*/ 105 w 139"/>
                <a:gd name="T3" fmla="*/ 124 h 139"/>
                <a:gd name="T4" fmla="*/ 136 w 139"/>
                <a:gd name="T5" fmla="*/ 91 h 139"/>
                <a:gd name="T6" fmla="*/ 88 w 139"/>
                <a:gd name="T7" fmla="*/ 66 h 139"/>
                <a:gd name="T8" fmla="*/ 125 w 139"/>
                <a:gd name="T9" fmla="*/ 34 h 139"/>
                <a:gd name="T10" fmla="*/ 92 w 139"/>
                <a:gd name="T11" fmla="*/ 3 h 139"/>
                <a:gd name="T12" fmla="*/ 66 w 139"/>
                <a:gd name="T13" fmla="*/ 50 h 139"/>
                <a:gd name="T14" fmla="*/ 32 w 139"/>
                <a:gd name="T15" fmla="*/ 15 h 139"/>
                <a:gd name="T16" fmla="*/ 2 w 139"/>
                <a:gd name="T17" fmla="*/ 49 h 139"/>
                <a:gd name="T18" fmla="*/ 50 w 139"/>
                <a:gd name="T19" fmla="*/ 72 h 139"/>
                <a:gd name="T20" fmla="*/ 15 w 139"/>
                <a:gd name="T21" fmla="*/ 107 h 139"/>
                <a:gd name="T22" fmla="*/ 49 w 139"/>
                <a:gd name="T23" fmla="*/ 136 h 139"/>
                <a:gd name="T24" fmla="*/ 61 w 139"/>
                <a:gd name="T25" fmla="*/ 87 h 139"/>
                <a:gd name="T26" fmla="*/ 52 w 139"/>
                <a:gd name="T27" fmla="*/ 103 h 139"/>
                <a:gd name="T28" fmla="*/ 57 w 139"/>
                <a:gd name="T29" fmla="*/ 85 h 139"/>
                <a:gd name="T30" fmla="*/ 86 w 139"/>
                <a:gd name="T31" fmla="*/ 79 h 139"/>
                <a:gd name="T32" fmla="*/ 101 w 139"/>
                <a:gd name="T33" fmla="*/ 84 h 139"/>
                <a:gd name="T34" fmla="*/ 94 w 139"/>
                <a:gd name="T35" fmla="*/ 88 h 139"/>
                <a:gd name="T36" fmla="*/ 111 w 139"/>
                <a:gd name="T37" fmla="*/ 78 h 139"/>
                <a:gd name="T38" fmla="*/ 110 w 139"/>
                <a:gd name="T39" fmla="*/ 91 h 139"/>
                <a:gd name="T40" fmla="*/ 88 w 139"/>
                <a:gd name="T41" fmla="*/ 94 h 139"/>
                <a:gd name="T42" fmla="*/ 102 w 139"/>
                <a:gd name="T43" fmla="*/ 92 h 139"/>
                <a:gd name="T44" fmla="*/ 90 w 139"/>
                <a:gd name="T45" fmla="*/ 75 h 139"/>
                <a:gd name="T46" fmla="*/ 52 w 139"/>
                <a:gd name="T47" fmla="*/ 59 h 139"/>
                <a:gd name="T48" fmla="*/ 46 w 139"/>
                <a:gd name="T49" fmla="*/ 60 h 139"/>
                <a:gd name="T50" fmla="*/ 38 w 139"/>
                <a:gd name="T51" fmla="*/ 49 h 139"/>
                <a:gd name="T52" fmla="*/ 54 w 139"/>
                <a:gd name="T53" fmla="*/ 57 h 139"/>
                <a:gd name="T54" fmla="*/ 77 w 139"/>
                <a:gd name="T55" fmla="*/ 52 h 139"/>
                <a:gd name="T56" fmla="*/ 87 w 139"/>
                <a:gd name="T57" fmla="*/ 36 h 139"/>
                <a:gd name="T58" fmla="*/ 81 w 139"/>
                <a:gd name="T59" fmla="*/ 54 h 139"/>
                <a:gd name="T60" fmla="*/ 83 w 139"/>
                <a:gd name="T61" fmla="*/ 24 h 139"/>
                <a:gd name="T62" fmla="*/ 102 w 139"/>
                <a:gd name="T63" fmla="*/ 33 h 139"/>
                <a:gd name="T64" fmla="*/ 85 w 139"/>
                <a:gd name="T65" fmla="*/ 54 h 139"/>
                <a:gd name="T66" fmla="*/ 85 w 139"/>
                <a:gd name="T67" fmla="*/ 34 h 139"/>
                <a:gd name="T68" fmla="*/ 78 w 139"/>
                <a:gd name="T69" fmla="*/ 28 h 139"/>
                <a:gd name="T70" fmla="*/ 24 w 139"/>
                <a:gd name="T71" fmla="*/ 52 h 139"/>
                <a:gd name="T72" fmla="*/ 38 w 139"/>
                <a:gd name="T73" fmla="*/ 35 h 139"/>
                <a:gd name="T74" fmla="*/ 47 w 139"/>
                <a:gd name="T75" fmla="*/ 49 h 139"/>
                <a:gd name="T76" fmla="*/ 42 w 139"/>
                <a:gd name="T77" fmla="*/ 61 h 139"/>
                <a:gd name="T78" fmla="*/ 57 w 139"/>
                <a:gd name="T79" fmla="*/ 63 h 139"/>
                <a:gd name="T80" fmla="*/ 62 w 139"/>
                <a:gd name="T81" fmla="*/ 82 h 139"/>
                <a:gd name="T82" fmla="*/ 48 w 139"/>
                <a:gd name="T83" fmla="*/ 110 h 139"/>
                <a:gd name="T84" fmla="*/ 44 w 139"/>
                <a:gd name="T85" fmla="*/ 88 h 139"/>
                <a:gd name="T86" fmla="*/ 47 w 139"/>
                <a:gd name="T87" fmla="*/ 101 h 139"/>
                <a:gd name="T88" fmla="*/ 63 w 139"/>
                <a:gd name="T89" fmla="*/ 91 h 139"/>
                <a:gd name="T90" fmla="*/ 52 w 139"/>
                <a:gd name="T91" fmla="*/ 11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9" h="139">
                  <a:moveTo>
                    <a:pt x="60" y="137"/>
                  </a:moveTo>
                  <a:cubicBezTo>
                    <a:pt x="64" y="135"/>
                    <a:pt x="67" y="133"/>
                    <a:pt x="69" y="129"/>
                  </a:cubicBezTo>
                  <a:cubicBezTo>
                    <a:pt x="76" y="117"/>
                    <a:pt x="76" y="102"/>
                    <a:pt x="72" y="89"/>
                  </a:cubicBezTo>
                  <a:cubicBezTo>
                    <a:pt x="73" y="88"/>
                    <a:pt x="75" y="88"/>
                    <a:pt x="76" y="88"/>
                  </a:cubicBezTo>
                  <a:cubicBezTo>
                    <a:pt x="77" y="94"/>
                    <a:pt x="79" y="100"/>
                    <a:pt x="82" y="105"/>
                  </a:cubicBezTo>
                  <a:cubicBezTo>
                    <a:pt x="87" y="114"/>
                    <a:pt x="95" y="121"/>
                    <a:pt x="105" y="124"/>
                  </a:cubicBezTo>
                  <a:cubicBezTo>
                    <a:pt x="110" y="125"/>
                    <a:pt x="115" y="124"/>
                    <a:pt x="119" y="120"/>
                  </a:cubicBezTo>
                  <a:cubicBezTo>
                    <a:pt x="124" y="114"/>
                    <a:pt x="122" y="105"/>
                    <a:pt x="127" y="99"/>
                  </a:cubicBezTo>
                  <a:cubicBezTo>
                    <a:pt x="129" y="96"/>
                    <a:pt x="134" y="94"/>
                    <a:pt x="136" y="91"/>
                  </a:cubicBezTo>
                  <a:cubicBezTo>
                    <a:pt x="138" y="88"/>
                    <a:pt x="139" y="84"/>
                    <a:pt x="137" y="80"/>
                  </a:cubicBezTo>
                  <a:cubicBezTo>
                    <a:pt x="136" y="76"/>
                    <a:pt x="133" y="73"/>
                    <a:pt x="130" y="71"/>
                  </a:cubicBezTo>
                  <a:cubicBezTo>
                    <a:pt x="118" y="62"/>
                    <a:pt x="102" y="63"/>
                    <a:pt x="88" y="66"/>
                  </a:cubicBezTo>
                  <a:cubicBezTo>
                    <a:pt x="88" y="65"/>
                    <a:pt x="88" y="64"/>
                    <a:pt x="87" y="63"/>
                  </a:cubicBezTo>
                  <a:cubicBezTo>
                    <a:pt x="94" y="62"/>
                    <a:pt x="100" y="60"/>
                    <a:pt x="106" y="57"/>
                  </a:cubicBezTo>
                  <a:cubicBezTo>
                    <a:pt x="114" y="52"/>
                    <a:pt x="122" y="44"/>
                    <a:pt x="125" y="34"/>
                  </a:cubicBezTo>
                  <a:cubicBezTo>
                    <a:pt x="126" y="29"/>
                    <a:pt x="125" y="24"/>
                    <a:pt x="120" y="20"/>
                  </a:cubicBezTo>
                  <a:cubicBezTo>
                    <a:pt x="115" y="15"/>
                    <a:pt x="106" y="17"/>
                    <a:pt x="100" y="12"/>
                  </a:cubicBezTo>
                  <a:cubicBezTo>
                    <a:pt x="97" y="10"/>
                    <a:pt x="95" y="5"/>
                    <a:pt x="92" y="3"/>
                  </a:cubicBezTo>
                  <a:cubicBezTo>
                    <a:pt x="89" y="0"/>
                    <a:pt x="85" y="0"/>
                    <a:pt x="81" y="2"/>
                  </a:cubicBezTo>
                  <a:cubicBezTo>
                    <a:pt x="77" y="3"/>
                    <a:pt x="74" y="6"/>
                    <a:pt x="72" y="9"/>
                  </a:cubicBezTo>
                  <a:cubicBezTo>
                    <a:pt x="63" y="21"/>
                    <a:pt x="63" y="36"/>
                    <a:pt x="66" y="50"/>
                  </a:cubicBezTo>
                  <a:cubicBezTo>
                    <a:pt x="65" y="50"/>
                    <a:pt x="64" y="51"/>
                    <a:pt x="62" y="51"/>
                  </a:cubicBezTo>
                  <a:cubicBezTo>
                    <a:pt x="61" y="45"/>
                    <a:pt x="59" y="38"/>
                    <a:pt x="55" y="32"/>
                  </a:cubicBezTo>
                  <a:cubicBezTo>
                    <a:pt x="50" y="24"/>
                    <a:pt x="41" y="17"/>
                    <a:pt x="32" y="15"/>
                  </a:cubicBezTo>
                  <a:cubicBezTo>
                    <a:pt x="26" y="14"/>
                    <a:pt x="21" y="15"/>
                    <a:pt x="18" y="20"/>
                  </a:cubicBezTo>
                  <a:cubicBezTo>
                    <a:pt x="13" y="26"/>
                    <a:pt x="15" y="34"/>
                    <a:pt x="11" y="41"/>
                  </a:cubicBezTo>
                  <a:cubicBezTo>
                    <a:pt x="8" y="44"/>
                    <a:pt x="4" y="46"/>
                    <a:pt x="2" y="49"/>
                  </a:cubicBezTo>
                  <a:cubicBezTo>
                    <a:pt x="0" y="52"/>
                    <a:pt x="0" y="57"/>
                    <a:pt x="1" y="60"/>
                  </a:cubicBezTo>
                  <a:cubicBezTo>
                    <a:pt x="3" y="64"/>
                    <a:pt x="6" y="67"/>
                    <a:pt x="9" y="69"/>
                  </a:cubicBezTo>
                  <a:cubicBezTo>
                    <a:pt x="21" y="77"/>
                    <a:pt x="36" y="76"/>
                    <a:pt x="50" y="72"/>
                  </a:cubicBezTo>
                  <a:cubicBezTo>
                    <a:pt x="50" y="73"/>
                    <a:pt x="50" y="75"/>
                    <a:pt x="51" y="76"/>
                  </a:cubicBezTo>
                  <a:cubicBezTo>
                    <a:pt x="44" y="77"/>
                    <a:pt x="38" y="80"/>
                    <a:pt x="32" y="83"/>
                  </a:cubicBezTo>
                  <a:cubicBezTo>
                    <a:pt x="24" y="88"/>
                    <a:pt x="17" y="97"/>
                    <a:pt x="15" y="107"/>
                  </a:cubicBezTo>
                  <a:cubicBezTo>
                    <a:pt x="13" y="112"/>
                    <a:pt x="15" y="117"/>
                    <a:pt x="19" y="121"/>
                  </a:cubicBezTo>
                  <a:cubicBezTo>
                    <a:pt x="26" y="125"/>
                    <a:pt x="34" y="123"/>
                    <a:pt x="41" y="128"/>
                  </a:cubicBezTo>
                  <a:cubicBezTo>
                    <a:pt x="44" y="130"/>
                    <a:pt x="45" y="134"/>
                    <a:pt x="49" y="136"/>
                  </a:cubicBezTo>
                  <a:cubicBezTo>
                    <a:pt x="52" y="139"/>
                    <a:pt x="56" y="139"/>
                    <a:pt x="60" y="137"/>
                  </a:cubicBezTo>
                  <a:close/>
                  <a:moveTo>
                    <a:pt x="59" y="86"/>
                  </a:moveTo>
                  <a:cubicBezTo>
                    <a:pt x="60" y="87"/>
                    <a:pt x="61" y="87"/>
                    <a:pt x="61" y="87"/>
                  </a:cubicBezTo>
                  <a:cubicBezTo>
                    <a:pt x="61" y="89"/>
                    <a:pt x="60" y="91"/>
                    <a:pt x="59" y="93"/>
                  </a:cubicBezTo>
                  <a:cubicBezTo>
                    <a:pt x="58" y="96"/>
                    <a:pt x="57" y="99"/>
                    <a:pt x="55" y="101"/>
                  </a:cubicBezTo>
                  <a:cubicBezTo>
                    <a:pt x="54" y="102"/>
                    <a:pt x="53" y="103"/>
                    <a:pt x="52" y="103"/>
                  </a:cubicBezTo>
                  <a:cubicBezTo>
                    <a:pt x="50" y="102"/>
                    <a:pt x="49" y="102"/>
                    <a:pt x="49" y="101"/>
                  </a:cubicBezTo>
                  <a:cubicBezTo>
                    <a:pt x="48" y="98"/>
                    <a:pt x="50" y="95"/>
                    <a:pt x="51" y="93"/>
                  </a:cubicBezTo>
                  <a:cubicBezTo>
                    <a:pt x="53" y="90"/>
                    <a:pt x="55" y="87"/>
                    <a:pt x="57" y="85"/>
                  </a:cubicBezTo>
                  <a:cubicBezTo>
                    <a:pt x="58" y="85"/>
                    <a:pt x="58" y="86"/>
                    <a:pt x="59" y="86"/>
                  </a:cubicBezTo>
                  <a:close/>
                  <a:moveTo>
                    <a:pt x="84" y="81"/>
                  </a:moveTo>
                  <a:cubicBezTo>
                    <a:pt x="85" y="81"/>
                    <a:pt x="85" y="80"/>
                    <a:pt x="86" y="79"/>
                  </a:cubicBezTo>
                  <a:cubicBezTo>
                    <a:pt x="86" y="79"/>
                    <a:pt x="87" y="78"/>
                    <a:pt x="87" y="77"/>
                  </a:cubicBezTo>
                  <a:cubicBezTo>
                    <a:pt x="89" y="78"/>
                    <a:pt x="92" y="78"/>
                    <a:pt x="94" y="79"/>
                  </a:cubicBezTo>
                  <a:cubicBezTo>
                    <a:pt x="97" y="81"/>
                    <a:pt x="99" y="82"/>
                    <a:pt x="101" y="84"/>
                  </a:cubicBezTo>
                  <a:cubicBezTo>
                    <a:pt x="102" y="85"/>
                    <a:pt x="103" y="86"/>
                    <a:pt x="103" y="87"/>
                  </a:cubicBezTo>
                  <a:cubicBezTo>
                    <a:pt x="103" y="88"/>
                    <a:pt x="102" y="89"/>
                    <a:pt x="101" y="90"/>
                  </a:cubicBezTo>
                  <a:cubicBezTo>
                    <a:pt x="99" y="91"/>
                    <a:pt x="96" y="89"/>
                    <a:pt x="94" y="88"/>
                  </a:cubicBezTo>
                  <a:cubicBezTo>
                    <a:pt x="90" y="86"/>
                    <a:pt x="87" y="84"/>
                    <a:pt x="85" y="82"/>
                  </a:cubicBezTo>
                  <a:cubicBezTo>
                    <a:pt x="85" y="82"/>
                    <a:pt x="84" y="81"/>
                    <a:pt x="84" y="81"/>
                  </a:cubicBezTo>
                  <a:close/>
                  <a:moveTo>
                    <a:pt x="111" y="78"/>
                  </a:moveTo>
                  <a:cubicBezTo>
                    <a:pt x="113" y="79"/>
                    <a:pt x="114" y="80"/>
                    <a:pt x="115" y="82"/>
                  </a:cubicBezTo>
                  <a:cubicBezTo>
                    <a:pt x="115" y="84"/>
                    <a:pt x="115" y="86"/>
                    <a:pt x="114" y="87"/>
                  </a:cubicBezTo>
                  <a:cubicBezTo>
                    <a:pt x="113" y="89"/>
                    <a:pt x="111" y="90"/>
                    <a:pt x="110" y="91"/>
                  </a:cubicBezTo>
                  <a:cubicBezTo>
                    <a:pt x="107" y="94"/>
                    <a:pt x="108" y="98"/>
                    <a:pt x="106" y="101"/>
                  </a:cubicBezTo>
                  <a:cubicBezTo>
                    <a:pt x="104" y="103"/>
                    <a:pt x="101" y="104"/>
                    <a:pt x="99" y="103"/>
                  </a:cubicBezTo>
                  <a:cubicBezTo>
                    <a:pt x="94" y="102"/>
                    <a:pt x="90" y="99"/>
                    <a:pt x="88" y="94"/>
                  </a:cubicBezTo>
                  <a:cubicBezTo>
                    <a:pt x="86" y="91"/>
                    <a:pt x="85" y="88"/>
                    <a:pt x="85" y="85"/>
                  </a:cubicBezTo>
                  <a:cubicBezTo>
                    <a:pt x="87" y="87"/>
                    <a:pt x="89" y="88"/>
                    <a:pt x="92" y="90"/>
                  </a:cubicBezTo>
                  <a:cubicBezTo>
                    <a:pt x="95" y="92"/>
                    <a:pt x="98" y="93"/>
                    <a:pt x="102" y="92"/>
                  </a:cubicBezTo>
                  <a:cubicBezTo>
                    <a:pt x="105" y="91"/>
                    <a:pt x="106" y="88"/>
                    <a:pt x="105" y="85"/>
                  </a:cubicBezTo>
                  <a:cubicBezTo>
                    <a:pt x="104" y="82"/>
                    <a:pt x="101" y="80"/>
                    <a:pt x="98" y="78"/>
                  </a:cubicBezTo>
                  <a:cubicBezTo>
                    <a:pt x="95" y="77"/>
                    <a:pt x="93" y="76"/>
                    <a:pt x="90" y="75"/>
                  </a:cubicBezTo>
                  <a:cubicBezTo>
                    <a:pt x="97" y="73"/>
                    <a:pt x="105" y="73"/>
                    <a:pt x="111" y="78"/>
                  </a:cubicBezTo>
                  <a:close/>
                  <a:moveTo>
                    <a:pt x="54" y="57"/>
                  </a:moveTo>
                  <a:cubicBezTo>
                    <a:pt x="54" y="58"/>
                    <a:pt x="53" y="59"/>
                    <a:pt x="52" y="59"/>
                  </a:cubicBezTo>
                  <a:cubicBezTo>
                    <a:pt x="52" y="60"/>
                    <a:pt x="52" y="60"/>
                    <a:pt x="52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49" y="61"/>
                    <a:pt x="47" y="60"/>
                    <a:pt x="46" y="60"/>
                  </a:cubicBezTo>
                  <a:cubicBezTo>
                    <a:pt x="43" y="58"/>
                    <a:pt x="40" y="57"/>
                    <a:pt x="38" y="55"/>
                  </a:cubicBezTo>
                  <a:cubicBezTo>
                    <a:pt x="37" y="54"/>
                    <a:pt x="36" y="53"/>
                    <a:pt x="36" y="52"/>
                  </a:cubicBezTo>
                  <a:cubicBezTo>
                    <a:pt x="37" y="51"/>
                    <a:pt x="37" y="50"/>
                    <a:pt x="38" y="49"/>
                  </a:cubicBezTo>
                  <a:cubicBezTo>
                    <a:pt x="41" y="48"/>
                    <a:pt x="44" y="50"/>
                    <a:pt x="46" y="51"/>
                  </a:cubicBezTo>
                  <a:cubicBezTo>
                    <a:pt x="49" y="53"/>
                    <a:pt x="52" y="55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lose/>
                  <a:moveTo>
                    <a:pt x="79" y="53"/>
                  </a:moveTo>
                  <a:cubicBezTo>
                    <a:pt x="79" y="52"/>
                    <a:pt x="78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49"/>
                    <a:pt x="78" y="47"/>
                    <a:pt x="79" y="46"/>
                  </a:cubicBezTo>
                  <a:cubicBezTo>
                    <a:pt x="80" y="43"/>
                    <a:pt x="81" y="40"/>
                    <a:pt x="83" y="38"/>
                  </a:cubicBezTo>
                  <a:cubicBezTo>
                    <a:pt x="84" y="37"/>
                    <a:pt x="85" y="36"/>
                    <a:pt x="87" y="36"/>
                  </a:cubicBezTo>
                  <a:cubicBezTo>
                    <a:pt x="88" y="36"/>
                    <a:pt x="89" y="37"/>
                    <a:pt x="89" y="38"/>
                  </a:cubicBezTo>
                  <a:cubicBezTo>
                    <a:pt x="90" y="41"/>
                    <a:pt x="89" y="44"/>
                    <a:pt x="87" y="46"/>
                  </a:cubicBezTo>
                  <a:cubicBezTo>
                    <a:pt x="86" y="49"/>
                    <a:pt x="84" y="52"/>
                    <a:pt x="81" y="54"/>
                  </a:cubicBezTo>
                  <a:cubicBezTo>
                    <a:pt x="81" y="54"/>
                    <a:pt x="80" y="53"/>
                    <a:pt x="79" y="53"/>
                  </a:cubicBezTo>
                  <a:close/>
                  <a:moveTo>
                    <a:pt x="78" y="28"/>
                  </a:moveTo>
                  <a:cubicBezTo>
                    <a:pt x="79" y="26"/>
                    <a:pt x="81" y="25"/>
                    <a:pt x="83" y="24"/>
                  </a:cubicBezTo>
                  <a:cubicBezTo>
                    <a:pt x="84" y="24"/>
                    <a:pt x="87" y="24"/>
                    <a:pt x="88" y="25"/>
                  </a:cubicBezTo>
                  <a:cubicBezTo>
                    <a:pt x="90" y="26"/>
                    <a:pt x="90" y="28"/>
                    <a:pt x="92" y="29"/>
                  </a:cubicBezTo>
                  <a:cubicBezTo>
                    <a:pt x="95" y="32"/>
                    <a:pt x="99" y="31"/>
                    <a:pt x="102" y="33"/>
                  </a:cubicBezTo>
                  <a:cubicBezTo>
                    <a:pt x="104" y="35"/>
                    <a:pt x="105" y="38"/>
                    <a:pt x="104" y="40"/>
                  </a:cubicBezTo>
                  <a:cubicBezTo>
                    <a:pt x="103" y="45"/>
                    <a:pt x="99" y="49"/>
                    <a:pt x="95" y="51"/>
                  </a:cubicBezTo>
                  <a:cubicBezTo>
                    <a:pt x="92" y="53"/>
                    <a:pt x="88" y="54"/>
                    <a:pt x="85" y="54"/>
                  </a:cubicBezTo>
                  <a:cubicBezTo>
                    <a:pt x="86" y="52"/>
                    <a:pt x="88" y="50"/>
                    <a:pt x="89" y="47"/>
                  </a:cubicBezTo>
                  <a:cubicBezTo>
                    <a:pt x="91" y="45"/>
                    <a:pt x="93" y="41"/>
                    <a:pt x="92" y="38"/>
                  </a:cubicBezTo>
                  <a:cubicBezTo>
                    <a:pt x="91" y="35"/>
                    <a:pt x="88" y="33"/>
                    <a:pt x="85" y="34"/>
                  </a:cubicBezTo>
                  <a:cubicBezTo>
                    <a:pt x="81" y="36"/>
                    <a:pt x="79" y="39"/>
                    <a:pt x="78" y="42"/>
                  </a:cubicBezTo>
                  <a:cubicBezTo>
                    <a:pt x="77" y="44"/>
                    <a:pt x="76" y="46"/>
                    <a:pt x="76" y="48"/>
                  </a:cubicBezTo>
                  <a:cubicBezTo>
                    <a:pt x="74" y="41"/>
                    <a:pt x="74" y="33"/>
                    <a:pt x="78" y="28"/>
                  </a:cubicBezTo>
                  <a:close/>
                  <a:moveTo>
                    <a:pt x="27" y="61"/>
                  </a:moveTo>
                  <a:cubicBezTo>
                    <a:pt x="26" y="60"/>
                    <a:pt x="24" y="59"/>
                    <a:pt x="24" y="57"/>
                  </a:cubicBezTo>
                  <a:cubicBezTo>
                    <a:pt x="23" y="55"/>
                    <a:pt x="23" y="53"/>
                    <a:pt x="24" y="52"/>
                  </a:cubicBezTo>
                  <a:cubicBezTo>
                    <a:pt x="25" y="50"/>
                    <a:pt x="27" y="49"/>
                    <a:pt x="28" y="48"/>
                  </a:cubicBezTo>
                  <a:cubicBezTo>
                    <a:pt x="30" y="45"/>
                    <a:pt x="29" y="40"/>
                    <a:pt x="32" y="37"/>
                  </a:cubicBezTo>
                  <a:cubicBezTo>
                    <a:pt x="33" y="35"/>
                    <a:pt x="36" y="34"/>
                    <a:pt x="38" y="35"/>
                  </a:cubicBezTo>
                  <a:cubicBezTo>
                    <a:pt x="43" y="36"/>
                    <a:pt x="47" y="39"/>
                    <a:pt x="50" y="44"/>
                  </a:cubicBezTo>
                  <a:cubicBezTo>
                    <a:pt x="52" y="47"/>
                    <a:pt x="53" y="50"/>
                    <a:pt x="54" y="53"/>
                  </a:cubicBezTo>
                  <a:cubicBezTo>
                    <a:pt x="52" y="52"/>
                    <a:pt x="50" y="50"/>
                    <a:pt x="47" y="49"/>
                  </a:cubicBezTo>
                  <a:cubicBezTo>
                    <a:pt x="45" y="47"/>
                    <a:pt x="41" y="46"/>
                    <a:pt x="38" y="47"/>
                  </a:cubicBezTo>
                  <a:cubicBezTo>
                    <a:pt x="35" y="48"/>
                    <a:pt x="33" y="51"/>
                    <a:pt x="34" y="54"/>
                  </a:cubicBezTo>
                  <a:cubicBezTo>
                    <a:pt x="36" y="57"/>
                    <a:pt x="39" y="59"/>
                    <a:pt x="42" y="61"/>
                  </a:cubicBezTo>
                  <a:cubicBezTo>
                    <a:pt x="44" y="61"/>
                    <a:pt x="46" y="62"/>
                    <a:pt x="48" y="63"/>
                  </a:cubicBezTo>
                  <a:cubicBezTo>
                    <a:pt x="41" y="65"/>
                    <a:pt x="33" y="65"/>
                    <a:pt x="27" y="61"/>
                  </a:cubicBezTo>
                  <a:close/>
                  <a:moveTo>
                    <a:pt x="57" y="63"/>
                  </a:moveTo>
                  <a:cubicBezTo>
                    <a:pt x="61" y="56"/>
                    <a:pt x="70" y="54"/>
                    <a:pt x="76" y="58"/>
                  </a:cubicBezTo>
                  <a:cubicBezTo>
                    <a:pt x="83" y="62"/>
                    <a:pt x="85" y="71"/>
                    <a:pt x="81" y="78"/>
                  </a:cubicBezTo>
                  <a:cubicBezTo>
                    <a:pt x="77" y="84"/>
                    <a:pt x="69" y="86"/>
                    <a:pt x="62" y="82"/>
                  </a:cubicBezTo>
                  <a:cubicBezTo>
                    <a:pt x="55" y="78"/>
                    <a:pt x="53" y="70"/>
                    <a:pt x="57" y="63"/>
                  </a:cubicBezTo>
                  <a:close/>
                  <a:moveTo>
                    <a:pt x="52" y="114"/>
                  </a:moveTo>
                  <a:cubicBezTo>
                    <a:pt x="50" y="113"/>
                    <a:pt x="49" y="111"/>
                    <a:pt x="48" y="110"/>
                  </a:cubicBezTo>
                  <a:cubicBezTo>
                    <a:pt x="44" y="108"/>
                    <a:pt x="40" y="109"/>
                    <a:pt x="37" y="107"/>
                  </a:cubicBezTo>
                  <a:cubicBezTo>
                    <a:pt x="35" y="105"/>
                    <a:pt x="34" y="102"/>
                    <a:pt x="35" y="100"/>
                  </a:cubicBezTo>
                  <a:cubicBezTo>
                    <a:pt x="36" y="95"/>
                    <a:pt x="39" y="91"/>
                    <a:pt x="44" y="88"/>
                  </a:cubicBezTo>
                  <a:cubicBezTo>
                    <a:pt x="47" y="86"/>
                    <a:pt x="50" y="85"/>
                    <a:pt x="54" y="85"/>
                  </a:cubicBezTo>
                  <a:cubicBezTo>
                    <a:pt x="52" y="87"/>
                    <a:pt x="50" y="89"/>
                    <a:pt x="49" y="92"/>
                  </a:cubicBezTo>
                  <a:cubicBezTo>
                    <a:pt x="47" y="94"/>
                    <a:pt x="46" y="98"/>
                    <a:pt x="47" y="101"/>
                  </a:cubicBezTo>
                  <a:cubicBezTo>
                    <a:pt x="48" y="104"/>
                    <a:pt x="51" y="106"/>
                    <a:pt x="54" y="105"/>
                  </a:cubicBezTo>
                  <a:cubicBezTo>
                    <a:pt x="57" y="103"/>
                    <a:pt x="59" y="100"/>
                    <a:pt x="60" y="97"/>
                  </a:cubicBezTo>
                  <a:cubicBezTo>
                    <a:pt x="61" y="95"/>
                    <a:pt x="62" y="93"/>
                    <a:pt x="63" y="91"/>
                  </a:cubicBezTo>
                  <a:cubicBezTo>
                    <a:pt x="65" y="98"/>
                    <a:pt x="65" y="105"/>
                    <a:pt x="61" y="111"/>
                  </a:cubicBezTo>
                  <a:cubicBezTo>
                    <a:pt x="60" y="112"/>
                    <a:pt x="59" y="114"/>
                    <a:pt x="57" y="115"/>
                  </a:cubicBezTo>
                  <a:cubicBezTo>
                    <a:pt x="55" y="115"/>
                    <a:pt x="53" y="115"/>
                    <a:pt x="52" y="11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6" name="Freeform 274"/>
            <p:cNvSpPr>
              <a:spLocks/>
            </p:cNvSpPr>
            <p:nvPr/>
          </p:nvSpPr>
          <p:spPr bwMode="auto">
            <a:xfrm>
              <a:off x="6503988" y="5430838"/>
              <a:ext cx="239713" cy="166688"/>
            </a:xfrm>
            <a:custGeom>
              <a:avLst/>
              <a:gdLst>
                <a:gd name="T0" fmla="*/ 25 w 64"/>
                <a:gd name="T1" fmla="*/ 30 h 44"/>
                <a:gd name="T2" fmla="*/ 4 w 64"/>
                <a:gd name="T3" fmla="*/ 5 h 44"/>
                <a:gd name="T4" fmla="*/ 36 w 64"/>
                <a:gd name="T5" fmla="*/ 12 h 44"/>
                <a:gd name="T6" fmla="*/ 63 w 64"/>
                <a:gd name="T7" fmla="*/ 41 h 44"/>
                <a:gd name="T8" fmla="*/ 61 w 64"/>
                <a:gd name="T9" fmla="*/ 43 h 44"/>
                <a:gd name="T10" fmla="*/ 25 w 64"/>
                <a:gd name="T11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4">
                  <a:moveTo>
                    <a:pt x="25" y="30"/>
                  </a:moveTo>
                  <a:cubicBezTo>
                    <a:pt x="10" y="21"/>
                    <a:pt x="0" y="10"/>
                    <a:pt x="4" y="5"/>
                  </a:cubicBezTo>
                  <a:cubicBezTo>
                    <a:pt x="7" y="0"/>
                    <a:pt x="21" y="3"/>
                    <a:pt x="36" y="12"/>
                  </a:cubicBezTo>
                  <a:cubicBezTo>
                    <a:pt x="47" y="19"/>
                    <a:pt x="58" y="34"/>
                    <a:pt x="63" y="41"/>
                  </a:cubicBezTo>
                  <a:cubicBezTo>
                    <a:pt x="64" y="42"/>
                    <a:pt x="63" y="44"/>
                    <a:pt x="61" y="43"/>
                  </a:cubicBezTo>
                  <a:cubicBezTo>
                    <a:pt x="53" y="42"/>
                    <a:pt x="36" y="37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7" name="Freeform 275"/>
            <p:cNvSpPr>
              <a:spLocks/>
            </p:cNvSpPr>
            <p:nvPr/>
          </p:nvSpPr>
          <p:spPr bwMode="auto">
            <a:xfrm>
              <a:off x="5411788" y="4937126"/>
              <a:ext cx="165100" cy="241300"/>
            </a:xfrm>
            <a:custGeom>
              <a:avLst/>
              <a:gdLst>
                <a:gd name="T0" fmla="*/ 31 w 44"/>
                <a:gd name="T1" fmla="*/ 39 h 64"/>
                <a:gd name="T2" fmla="*/ 6 w 44"/>
                <a:gd name="T3" fmla="*/ 61 h 64"/>
                <a:gd name="T4" fmla="*/ 12 w 44"/>
                <a:gd name="T5" fmla="*/ 28 h 64"/>
                <a:gd name="T6" fmla="*/ 41 w 44"/>
                <a:gd name="T7" fmla="*/ 1 h 64"/>
                <a:gd name="T8" fmla="*/ 44 w 44"/>
                <a:gd name="T9" fmla="*/ 3 h 64"/>
                <a:gd name="T10" fmla="*/ 31 w 44"/>
                <a:gd name="T11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4">
                  <a:moveTo>
                    <a:pt x="31" y="39"/>
                  </a:moveTo>
                  <a:cubicBezTo>
                    <a:pt x="22" y="54"/>
                    <a:pt x="11" y="64"/>
                    <a:pt x="6" y="61"/>
                  </a:cubicBezTo>
                  <a:cubicBezTo>
                    <a:pt x="0" y="58"/>
                    <a:pt x="3" y="43"/>
                    <a:pt x="12" y="28"/>
                  </a:cubicBezTo>
                  <a:cubicBezTo>
                    <a:pt x="19" y="17"/>
                    <a:pt x="34" y="6"/>
                    <a:pt x="41" y="1"/>
                  </a:cubicBezTo>
                  <a:cubicBezTo>
                    <a:pt x="43" y="0"/>
                    <a:pt x="44" y="1"/>
                    <a:pt x="44" y="3"/>
                  </a:cubicBezTo>
                  <a:cubicBezTo>
                    <a:pt x="42" y="11"/>
                    <a:pt x="38" y="28"/>
                    <a:pt x="31" y="3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8" name="Freeform 276"/>
            <p:cNvSpPr>
              <a:spLocks/>
            </p:cNvSpPr>
            <p:nvPr/>
          </p:nvSpPr>
          <p:spPr bwMode="auto">
            <a:xfrm>
              <a:off x="6834188" y="4665663"/>
              <a:ext cx="127000" cy="188913"/>
            </a:xfrm>
            <a:custGeom>
              <a:avLst/>
              <a:gdLst>
                <a:gd name="T0" fmla="*/ 24 w 34"/>
                <a:gd name="T1" fmla="*/ 31 h 50"/>
                <a:gd name="T2" fmla="*/ 4 w 34"/>
                <a:gd name="T3" fmla="*/ 48 h 50"/>
                <a:gd name="T4" fmla="*/ 9 w 34"/>
                <a:gd name="T5" fmla="*/ 23 h 50"/>
                <a:gd name="T6" fmla="*/ 32 w 34"/>
                <a:gd name="T7" fmla="*/ 1 h 50"/>
                <a:gd name="T8" fmla="*/ 34 w 34"/>
                <a:gd name="T9" fmla="*/ 3 h 50"/>
                <a:gd name="T10" fmla="*/ 24 w 34"/>
                <a:gd name="T11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0">
                  <a:moveTo>
                    <a:pt x="24" y="31"/>
                  </a:moveTo>
                  <a:cubicBezTo>
                    <a:pt x="17" y="43"/>
                    <a:pt x="8" y="50"/>
                    <a:pt x="4" y="48"/>
                  </a:cubicBezTo>
                  <a:cubicBezTo>
                    <a:pt x="0" y="46"/>
                    <a:pt x="2" y="34"/>
                    <a:pt x="9" y="23"/>
                  </a:cubicBezTo>
                  <a:cubicBezTo>
                    <a:pt x="15" y="14"/>
                    <a:pt x="27" y="5"/>
                    <a:pt x="32" y="1"/>
                  </a:cubicBezTo>
                  <a:cubicBezTo>
                    <a:pt x="33" y="0"/>
                    <a:pt x="34" y="1"/>
                    <a:pt x="34" y="3"/>
                  </a:cubicBezTo>
                  <a:cubicBezTo>
                    <a:pt x="33" y="9"/>
                    <a:pt x="29" y="22"/>
                    <a:pt x="24" y="3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9" name="Freeform 277"/>
            <p:cNvSpPr>
              <a:spLocks/>
            </p:cNvSpPr>
            <p:nvPr/>
          </p:nvSpPr>
          <p:spPr bwMode="auto">
            <a:xfrm>
              <a:off x="7672388" y="4956176"/>
              <a:ext cx="206375" cy="82550"/>
            </a:xfrm>
            <a:custGeom>
              <a:avLst/>
              <a:gdLst>
                <a:gd name="T0" fmla="*/ 27 w 55"/>
                <a:gd name="T1" fmla="*/ 19 h 22"/>
                <a:gd name="T2" fmla="*/ 1 w 55"/>
                <a:gd name="T3" fmla="*/ 17 h 22"/>
                <a:gd name="T4" fmla="*/ 23 w 55"/>
                <a:gd name="T5" fmla="*/ 2 h 22"/>
                <a:gd name="T6" fmla="*/ 54 w 55"/>
                <a:gd name="T7" fmla="*/ 3 h 22"/>
                <a:gd name="T8" fmla="*/ 54 w 55"/>
                <a:gd name="T9" fmla="*/ 6 h 22"/>
                <a:gd name="T10" fmla="*/ 27 w 55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2">
                  <a:moveTo>
                    <a:pt x="27" y="19"/>
                  </a:moveTo>
                  <a:cubicBezTo>
                    <a:pt x="14" y="22"/>
                    <a:pt x="2" y="21"/>
                    <a:pt x="1" y="17"/>
                  </a:cubicBezTo>
                  <a:cubicBezTo>
                    <a:pt x="0" y="12"/>
                    <a:pt x="9" y="6"/>
                    <a:pt x="23" y="2"/>
                  </a:cubicBezTo>
                  <a:cubicBezTo>
                    <a:pt x="33" y="0"/>
                    <a:pt x="47" y="2"/>
                    <a:pt x="54" y="3"/>
                  </a:cubicBezTo>
                  <a:cubicBezTo>
                    <a:pt x="55" y="4"/>
                    <a:pt x="55" y="5"/>
                    <a:pt x="54" y="6"/>
                  </a:cubicBezTo>
                  <a:cubicBezTo>
                    <a:pt x="49" y="9"/>
                    <a:pt x="37" y="16"/>
                    <a:pt x="2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366" name="组合 47365"/>
          <p:cNvGrpSpPr/>
          <p:nvPr/>
        </p:nvGrpSpPr>
        <p:grpSpPr>
          <a:xfrm>
            <a:off x="8607136" y="-226103"/>
            <a:ext cx="3633423" cy="1526140"/>
            <a:chOff x="5354638" y="22225"/>
            <a:chExt cx="6769101" cy="2843213"/>
          </a:xfrm>
        </p:grpSpPr>
        <p:sp>
          <p:nvSpPr>
            <p:cNvPr id="47294" name="Freeform 281"/>
            <p:cNvSpPr>
              <a:spLocks/>
            </p:cNvSpPr>
            <p:nvPr/>
          </p:nvSpPr>
          <p:spPr bwMode="auto">
            <a:xfrm>
              <a:off x="7461251" y="22225"/>
              <a:ext cx="4662488" cy="2157413"/>
            </a:xfrm>
            <a:custGeom>
              <a:avLst/>
              <a:gdLst>
                <a:gd name="T0" fmla="*/ 1230 w 1241"/>
                <a:gd name="T1" fmla="*/ 475 h 573"/>
                <a:gd name="T2" fmla="*/ 1077 w 1241"/>
                <a:gd name="T3" fmla="*/ 366 h 573"/>
                <a:gd name="T4" fmla="*/ 1040 w 1241"/>
                <a:gd name="T5" fmla="*/ 349 h 573"/>
                <a:gd name="T6" fmla="*/ 1034 w 1241"/>
                <a:gd name="T7" fmla="*/ 341 h 573"/>
                <a:gd name="T8" fmla="*/ 977 w 1241"/>
                <a:gd name="T9" fmla="*/ 248 h 573"/>
                <a:gd name="T10" fmla="*/ 966 w 1241"/>
                <a:gd name="T11" fmla="*/ 235 h 573"/>
                <a:gd name="T12" fmla="*/ 957 w 1241"/>
                <a:gd name="T13" fmla="*/ 245 h 573"/>
                <a:gd name="T14" fmla="*/ 969 w 1241"/>
                <a:gd name="T15" fmla="*/ 264 h 573"/>
                <a:gd name="T16" fmla="*/ 1006 w 1241"/>
                <a:gd name="T17" fmla="*/ 337 h 573"/>
                <a:gd name="T18" fmla="*/ 833 w 1241"/>
                <a:gd name="T19" fmla="*/ 308 h 573"/>
                <a:gd name="T20" fmla="*/ 793 w 1241"/>
                <a:gd name="T21" fmla="*/ 278 h 573"/>
                <a:gd name="T22" fmla="*/ 640 w 1241"/>
                <a:gd name="T23" fmla="*/ 143 h 573"/>
                <a:gd name="T24" fmla="*/ 635 w 1241"/>
                <a:gd name="T25" fmla="*/ 139 h 573"/>
                <a:gd name="T26" fmla="*/ 637 w 1241"/>
                <a:gd name="T27" fmla="*/ 139 h 573"/>
                <a:gd name="T28" fmla="*/ 630 w 1241"/>
                <a:gd name="T29" fmla="*/ 121 h 573"/>
                <a:gd name="T30" fmla="*/ 619 w 1241"/>
                <a:gd name="T31" fmla="*/ 53 h 573"/>
                <a:gd name="T32" fmla="*/ 581 w 1241"/>
                <a:gd name="T33" fmla="*/ 0 h 573"/>
                <a:gd name="T34" fmla="*/ 578 w 1241"/>
                <a:gd name="T35" fmla="*/ 0 h 573"/>
                <a:gd name="T36" fmla="*/ 609 w 1241"/>
                <a:gd name="T37" fmla="*/ 57 h 573"/>
                <a:gd name="T38" fmla="*/ 611 w 1241"/>
                <a:gd name="T39" fmla="*/ 122 h 573"/>
                <a:gd name="T40" fmla="*/ 463 w 1241"/>
                <a:gd name="T41" fmla="*/ 50 h 573"/>
                <a:gd name="T42" fmla="*/ 456 w 1241"/>
                <a:gd name="T43" fmla="*/ 50 h 573"/>
                <a:gd name="T44" fmla="*/ 627 w 1241"/>
                <a:gd name="T45" fmla="*/ 156 h 573"/>
                <a:gd name="T46" fmla="*/ 771 w 1241"/>
                <a:gd name="T47" fmla="*/ 301 h 573"/>
                <a:gd name="T48" fmla="*/ 776 w 1241"/>
                <a:gd name="T49" fmla="*/ 306 h 573"/>
                <a:gd name="T50" fmla="*/ 690 w 1241"/>
                <a:gd name="T51" fmla="*/ 307 h 573"/>
                <a:gd name="T52" fmla="*/ 492 w 1241"/>
                <a:gd name="T53" fmla="*/ 316 h 573"/>
                <a:gd name="T54" fmla="*/ 457 w 1241"/>
                <a:gd name="T55" fmla="*/ 296 h 573"/>
                <a:gd name="T56" fmla="*/ 341 w 1241"/>
                <a:gd name="T57" fmla="*/ 209 h 573"/>
                <a:gd name="T58" fmla="*/ 294 w 1241"/>
                <a:gd name="T59" fmla="*/ 183 h 573"/>
                <a:gd name="T60" fmla="*/ 288 w 1241"/>
                <a:gd name="T61" fmla="*/ 193 h 573"/>
                <a:gd name="T62" fmla="*/ 332 w 1241"/>
                <a:gd name="T63" fmla="*/ 222 h 573"/>
                <a:gd name="T64" fmla="*/ 438 w 1241"/>
                <a:gd name="T65" fmla="*/ 317 h 573"/>
                <a:gd name="T66" fmla="*/ 289 w 1241"/>
                <a:gd name="T67" fmla="*/ 309 h 573"/>
                <a:gd name="T68" fmla="*/ 7 w 1241"/>
                <a:gd name="T69" fmla="*/ 214 h 573"/>
                <a:gd name="T70" fmla="*/ 7 w 1241"/>
                <a:gd name="T71" fmla="*/ 221 h 573"/>
                <a:gd name="T72" fmla="*/ 285 w 1241"/>
                <a:gd name="T73" fmla="*/ 332 h 573"/>
                <a:gd name="T74" fmla="*/ 209 w 1241"/>
                <a:gd name="T75" fmla="*/ 382 h 573"/>
                <a:gd name="T76" fmla="*/ 166 w 1241"/>
                <a:gd name="T77" fmla="*/ 402 h 573"/>
                <a:gd name="T78" fmla="*/ 165 w 1241"/>
                <a:gd name="T79" fmla="*/ 409 h 573"/>
                <a:gd name="T80" fmla="*/ 215 w 1241"/>
                <a:gd name="T81" fmla="*/ 393 h 573"/>
                <a:gd name="T82" fmla="*/ 304 w 1241"/>
                <a:gd name="T83" fmla="*/ 345 h 573"/>
                <a:gd name="T84" fmla="*/ 321 w 1241"/>
                <a:gd name="T85" fmla="*/ 336 h 573"/>
                <a:gd name="T86" fmla="*/ 661 w 1241"/>
                <a:gd name="T87" fmla="*/ 338 h 573"/>
                <a:gd name="T88" fmla="*/ 1023 w 1241"/>
                <a:gd name="T89" fmla="*/ 397 h 573"/>
                <a:gd name="T90" fmla="*/ 1057 w 1241"/>
                <a:gd name="T91" fmla="*/ 417 h 573"/>
                <a:gd name="T92" fmla="*/ 1054 w 1241"/>
                <a:gd name="T93" fmla="*/ 417 h 573"/>
                <a:gd name="T94" fmla="*/ 866 w 1241"/>
                <a:gd name="T95" fmla="*/ 470 h 573"/>
                <a:gd name="T96" fmla="*/ 744 w 1241"/>
                <a:gd name="T97" fmla="*/ 479 h 573"/>
                <a:gd name="T98" fmla="*/ 754 w 1241"/>
                <a:gd name="T99" fmla="*/ 490 h 573"/>
                <a:gd name="T100" fmla="*/ 870 w 1241"/>
                <a:gd name="T101" fmla="*/ 491 h 573"/>
                <a:gd name="T102" fmla="*/ 1062 w 1241"/>
                <a:gd name="T103" fmla="*/ 454 h 573"/>
                <a:gd name="T104" fmla="*/ 1102 w 1241"/>
                <a:gd name="T105" fmla="*/ 450 h 573"/>
                <a:gd name="T106" fmla="*/ 1166 w 1241"/>
                <a:gd name="T107" fmla="*/ 506 h 573"/>
                <a:gd name="T108" fmla="*/ 1240 w 1241"/>
                <a:gd name="T109" fmla="*/ 573 h 573"/>
                <a:gd name="T110" fmla="*/ 1241 w 1241"/>
                <a:gd name="T111" fmla="*/ 484 h 573"/>
                <a:gd name="T112" fmla="*/ 1230 w 1241"/>
                <a:gd name="T113" fmla="*/ 475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1" h="573">
                  <a:moveTo>
                    <a:pt x="1230" y="475"/>
                  </a:moveTo>
                  <a:cubicBezTo>
                    <a:pt x="1183" y="435"/>
                    <a:pt x="1136" y="395"/>
                    <a:pt x="1077" y="366"/>
                  </a:cubicBezTo>
                  <a:cubicBezTo>
                    <a:pt x="1065" y="360"/>
                    <a:pt x="1053" y="354"/>
                    <a:pt x="1040" y="349"/>
                  </a:cubicBezTo>
                  <a:cubicBezTo>
                    <a:pt x="1038" y="347"/>
                    <a:pt x="1036" y="344"/>
                    <a:pt x="1034" y="341"/>
                  </a:cubicBezTo>
                  <a:cubicBezTo>
                    <a:pt x="1015" y="310"/>
                    <a:pt x="998" y="275"/>
                    <a:pt x="977" y="248"/>
                  </a:cubicBezTo>
                  <a:cubicBezTo>
                    <a:pt x="974" y="243"/>
                    <a:pt x="970" y="239"/>
                    <a:pt x="966" y="235"/>
                  </a:cubicBezTo>
                  <a:cubicBezTo>
                    <a:pt x="948" y="215"/>
                    <a:pt x="940" y="223"/>
                    <a:pt x="957" y="245"/>
                  </a:cubicBezTo>
                  <a:cubicBezTo>
                    <a:pt x="961" y="251"/>
                    <a:pt x="965" y="257"/>
                    <a:pt x="969" y="264"/>
                  </a:cubicBezTo>
                  <a:cubicBezTo>
                    <a:pt x="982" y="286"/>
                    <a:pt x="994" y="312"/>
                    <a:pt x="1006" y="337"/>
                  </a:cubicBezTo>
                  <a:cubicBezTo>
                    <a:pt x="951" y="321"/>
                    <a:pt x="892" y="312"/>
                    <a:pt x="833" y="308"/>
                  </a:cubicBezTo>
                  <a:cubicBezTo>
                    <a:pt x="818" y="300"/>
                    <a:pt x="805" y="289"/>
                    <a:pt x="793" y="278"/>
                  </a:cubicBezTo>
                  <a:cubicBezTo>
                    <a:pt x="742" y="233"/>
                    <a:pt x="693" y="185"/>
                    <a:pt x="640" y="143"/>
                  </a:cubicBezTo>
                  <a:cubicBezTo>
                    <a:pt x="638" y="142"/>
                    <a:pt x="636" y="141"/>
                    <a:pt x="635" y="139"/>
                  </a:cubicBezTo>
                  <a:cubicBezTo>
                    <a:pt x="637" y="139"/>
                    <a:pt x="637" y="139"/>
                    <a:pt x="637" y="139"/>
                  </a:cubicBezTo>
                  <a:cubicBezTo>
                    <a:pt x="633" y="134"/>
                    <a:pt x="631" y="128"/>
                    <a:pt x="630" y="121"/>
                  </a:cubicBezTo>
                  <a:cubicBezTo>
                    <a:pt x="627" y="98"/>
                    <a:pt x="625" y="75"/>
                    <a:pt x="619" y="53"/>
                  </a:cubicBezTo>
                  <a:cubicBezTo>
                    <a:pt x="613" y="32"/>
                    <a:pt x="602" y="12"/>
                    <a:pt x="581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97" y="13"/>
                    <a:pt x="605" y="34"/>
                    <a:pt x="609" y="57"/>
                  </a:cubicBezTo>
                  <a:cubicBezTo>
                    <a:pt x="611" y="78"/>
                    <a:pt x="610" y="100"/>
                    <a:pt x="611" y="122"/>
                  </a:cubicBezTo>
                  <a:cubicBezTo>
                    <a:pt x="565" y="89"/>
                    <a:pt x="515" y="63"/>
                    <a:pt x="463" y="50"/>
                  </a:cubicBezTo>
                  <a:cubicBezTo>
                    <a:pt x="456" y="50"/>
                    <a:pt x="456" y="50"/>
                    <a:pt x="456" y="50"/>
                  </a:cubicBezTo>
                  <a:cubicBezTo>
                    <a:pt x="519" y="70"/>
                    <a:pt x="576" y="110"/>
                    <a:pt x="627" y="156"/>
                  </a:cubicBezTo>
                  <a:cubicBezTo>
                    <a:pt x="678" y="201"/>
                    <a:pt x="723" y="253"/>
                    <a:pt x="771" y="301"/>
                  </a:cubicBezTo>
                  <a:cubicBezTo>
                    <a:pt x="773" y="303"/>
                    <a:pt x="774" y="304"/>
                    <a:pt x="776" y="306"/>
                  </a:cubicBezTo>
                  <a:cubicBezTo>
                    <a:pt x="747" y="306"/>
                    <a:pt x="718" y="306"/>
                    <a:pt x="690" y="307"/>
                  </a:cubicBezTo>
                  <a:cubicBezTo>
                    <a:pt x="624" y="309"/>
                    <a:pt x="558" y="314"/>
                    <a:pt x="492" y="316"/>
                  </a:cubicBezTo>
                  <a:cubicBezTo>
                    <a:pt x="479" y="312"/>
                    <a:pt x="468" y="305"/>
                    <a:pt x="457" y="296"/>
                  </a:cubicBezTo>
                  <a:cubicBezTo>
                    <a:pt x="418" y="267"/>
                    <a:pt x="382" y="235"/>
                    <a:pt x="341" y="209"/>
                  </a:cubicBezTo>
                  <a:cubicBezTo>
                    <a:pt x="326" y="200"/>
                    <a:pt x="311" y="191"/>
                    <a:pt x="294" y="183"/>
                  </a:cubicBezTo>
                  <a:cubicBezTo>
                    <a:pt x="267" y="171"/>
                    <a:pt x="262" y="178"/>
                    <a:pt x="288" y="193"/>
                  </a:cubicBezTo>
                  <a:cubicBezTo>
                    <a:pt x="303" y="202"/>
                    <a:pt x="318" y="212"/>
                    <a:pt x="332" y="222"/>
                  </a:cubicBezTo>
                  <a:cubicBezTo>
                    <a:pt x="369" y="251"/>
                    <a:pt x="403" y="286"/>
                    <a:pt x="438" y="317"/>
                  </a:cubicBezTo>
                  <a:cubicBezTo>
                    <a:pt x="388" y="318"/>
                    <a:pt x="338" y="316"/>
                    <a:pt x="289" y="309"/>
                  </a:cubicBezTo>
                  <a:cubicBezTo>
                    <a:pt x="187" y="296"/>
                    <a:pt x="90" y="263"/>
                    <a:pt x="7" y="214"/>
                  </a:cubicBezTo>
                  <a:cubicBezTo>
                    <a:pt x="0" y="210"/>
                    <a:pt x="0" y="217"/>
                    <a:pt x="7" y="221"/>
                  </a:cubicBezTo>
                  <a:cubicBezTo>
                    <a:pt x="85" y="271"/>
                    <a:pt x="190" y="318"/>
                    <a:pt x="285" y="332"/>
                  </a:cubicBezTo>
                  <a:cubicBezTo>
                    <a:pt x="260" y="349"/>
                    <a:pt x="235" y="368"/>
                    <a:pt x="209" y="382"/>
                  </a:cubicBezTo>
                  <a:cubicBezTo>
                    <a:pt x="195" y="390"/>
                    <a:pt x="181" y="397"/>
                    <a:pt x="166" y="402"/>
                  </a:cubicBezTo>
                  <a:cubicBezTo>
                    <a:pt x="149" y="407"/>
                    <a:pt x="150" y="412"/>
                    <a:pt x="165" y="409"/>
                  </a:cubicBezTo>
                  <a:cubicBezTo>
                    <a:pt x="182" y="406"/>
                    <a:pt x="199" y="400"/>
                    <a:pt x="215" y="393"/>
                  </a:cubicBezTo>
                  <a:cubicBezTo>
                    <a:pt x="245" y="379"/>
                    <a:pt x="274" y="361"/>
                    <a:pt x="304" y="345"/>
                  </a:cubicBezTo>
                  <a:cubicBezTo>
                    <a:pt x="309" y="341"/>
                    <a:pt x="315" y="338"/>
                    <a:pt x="321" y="336"/>
                  </a:cubicBezTo>
                  <a:cubicBezTo>
                    <a:pt x="434" y="349"/>
                    <a:pt x="547" y="342"/>
                    <a:pt x="661" y="338"/>
                  </a:cubicBezTo>
                  <a:cubicBezTo>
                    <a:pt x="786" y="333"/>
                    <a:pt x="918" y="341"/>
                    <a:pt x="1023" y="397"/>
                  </a:cubicBezTo>
                  <a:cubicBezTo>
                    <a:pt x="1035" y="403"/>
                    <a:pt x="1046" y="409"/>
                    <a:pt x="1057" y="417"/>
                  </a:cubicBezTo>
                  <a:cubicBezTo>
                    <a:pt x="1056" y="417"/>
                    <a:pt x="1055" y="417"/>
                    <a:pt x="1054" y="417"/>
                  </a:cubicBezTo>
                  <a:cubicBezTo>
                    <a:pt x="991" y="435"/>
                    <a:pt x="929" y="457"/>
                    <a:pt x="866" y="470"/>
                  </a:cubicBezTo>
                  <a:cubicBezTo>
                    <a:pt x="826" y="478"/>
                    <a:pt x="785" y="482"/>
                    <a:pt x="744" y="479"/>
                  </a:cubicBezTo>
                  <a:cubicBezTo>
                    <a:pt x="720" y="477"/>
                    <a:pt x="728" y="487"/>
                    <a:pt x="754" y="490"/>
                  </a:cubicBezTo>
                  <a:cubicBezTo>
                    <a:pt x="793" y="496"/>
                    <a:pt x="832" y="495"/>
                    <a:pt x="870" y="491"/>
                  </a:cubicBezTo>
                  <a:cubicBezTo>
                    <a:pt x="935" y="483"/>
                    <a:pt x="998" y="466"/>
                    <a:pt x="1062" y="454"/>
                  </a:cubicBezTo>
                  <a:cubicBezTo>
                    <a:pt x="1075" y="452"/>
                    <a:pt x="1089" y="449"/>
                    <a:pt x="1102" y="450"/>
                  </a:cubicBezTo>
                  <a:cubicBezTo>
                    <a:pt x="1124" y="467"/>
                    <a:pt x="1145" y="487"/>
                    <a:pt x="1166" y="506"/>
                  </a:cubicBezTo>
                  <a:cubicBezTo>
                    <a:pt x="1191" y="528"/>
                    <a:pt x="1240" y="573"/>
                    <a:pt x="1240" y="573"/>
                  </a:cubicBezTo>
                  <a:cubicBezTo>
                    <a:pt x="1241" y="484"/>
                    <a:pt x="1241" y="484"/>
                    <a:pt x="1241" y="484"/>
                  </a:cubicBezTo>
                  <a:cubicBezTo>
                    <a:pt x="1241" y="484"/>
                    <a:pt x="1234" y="478"/>
                    <a:pt x="1230" y="47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5" name="Freeform 282"/>
            <p:cNvSpPr>
              <a:spLocks noEditPoints="1"/>
            </p:cNvSpPr>
            <p:nvPr/>
          </p:nvSpPr>
          <p:spPr bwMode="auto">
            <a:xfrm>
              <a:off x="10587038" y="312738"/>
              <a:ext cx="690563" cy="700088"/>
            </a:xfrm>
            <a:custGeom>
              <a:avLst/>
              <a:gdLst>
                <a:gd name="T0" fmla="*/ 115 w 184"/>
                <a:gd name="T1" fmla="*/ 84 h 186"/>
                <a:gd name="T2" fmla="*/ 150 w 184"/>
                <a:gd name="T3" fmla="*/ 33 h 186"/>
                <a:gd name="T4" fmla="*/ 100 w 184"/>
                <a:gd name="T5" fmla="*/ 2 h 186"/>
                <a:gd name="T6" fmla="*/ 82 w 184"/>
                <a:gd name="T7" fmla="*/ 70 h 186"/>
                <a:gd name="T8" fmla="*/ 32 w 184"/>
                <a:gd name="T9" fmla="*/ 32 h 186"/>
                <a:gd name="T10" fmla="*/ 2 w 184"/>
                <a:gd name="T11" fmla="*/ 82 h 186"/>
                <a:gd name="T12" fmla="*/ 69 w 184"/>
                <a:gd name="T13" fmla="*/ 102 h 186"/>
                <a:gd name="T14" fmla="*/ 34 w 184"/>
                <a:gd name="T15" fmla="*/ 156 h 186"/>
                <a:gd name="T16" fmla="*/ 86 w 184"/>
                <a:gd name="T17" fmla="*/ 184 h 186"/>
                <a:gd name="T18" fmla="*/ 101 w 184"/>
                <a:gd name="T19" fmla="*/ 117 h 186"/>
                <a:gd name="T20" fmla="*/ 154 w 184"/>
                <a:gd name="T21" fmla="*/ 152 h 186"/>
                <a:gd name="T22" fmla="*/ 182 w 184"/>
                <a:gd name="T23" fmla="*/ 101 h 186"/>
                <a:gd name="T24" fmla="*/ 117 w 184"/>
                <a:gd name="T25" fmla="*/ 98 h 186"/>
                <a:gd name="T26" fmla="*/ 139 w 184"/>
                <a:gd name="T27" fmla="*/ 106 h 186"/>
                <a:gd name="T28" fmla="*/ 114 w 184"/>
                <a:gd name="T29" fmla="*/ 104 h 186"/>
                <a:gd name="T30" fmla="*/ 100 w 184"/>
                <a:gd name="T31" fmla="*/ 69 h 186"/>
                <a:gd name="T32" fmla="*/ 101 w 184"/>
                <a:gd name="T33" fmla="*/ 48 h 186"/>
                <a:gd name="T34" fmla="*/ 108 w 184"/>
                <a:gd name="T35" fmla="*/ 57 h 186"/>
                <a:gd name="T36" fmla="*/ 90 w 184"/>
                <a:gd name="T37" fmla="*/ 38 h 186"/>
                <a:gd name="T38" fmla="*/ 108 w 184"/>
                <a:gd name="T39" fmla="*/ 36 h 186"/>
                <a:gd name="T40" fmla="*/ 118 w 184"/>
                <a:gd name="T41" fmla="*/ 63 h 186"/>
                <a:gd name="T42" fmla="*/ 111 w 184"/>
                <a:gd name="T43" fmla="*/ 46 h 186"/>
                <a:gd name="T44" fmla="*/ 93 w 184"/>
                <a:gd name="T45" fmla="*/ 65 h 186"/>
                <a:gd name="T46" fmla="*/ 84 w 184"/>
                <a:gd name="T47" fmla="*/ 117 h 186"/>
                <a:gd name="T48" fmla="*/ 86 w 184"/>
                <a:gd name="T49" fmla="*/ 126 h 186"/>
                <a:gd name="T50" fmla="*/ 76 w 184"/>
                <a:gd name="T51" fmla="*/ 138 h 186"/>
                <a:gd name="T52" fmla="*/ 81 w 184"/>
                <a:gd name="T53" fmla="*/ 116 h 186"/>
                <a:gd name="T54" fmla="*/ 67 w 184"/>
                <a:gd name="T55" fmla="*/ 88 h 186"/>
                <a:gd name="T56" fmla="*/ 45 w 184"/>
                <a:gd name="T57" fmla="*/ 80 h 186"/>
                <a:gd name="T58" fmla="*/ 70 w 184"/>
                <a:gd name="T59" fmla="*/ 82 h 186"/>
                <a:gd name="T60" fmla="*/ 31 w 184"/>
                <a:gd name="T61" fmla="*/ 88 h 186"/>
                <a:gd name="T62" fmla="*/ 37 w 184"/>
                <a:gd name="T63" fmla="*/ 61 h 186"/>
                <a:gd name="T64" fmla="*/ 68 w 184"/>
                <a:gd name="T65" fmla="*/ 78 h 186"/>
                <a:gd name="T66" fmla="*/ 44 w 184"/>
                <a:gd name="T67" fmla="*/ 83 h 186"/>
                <a:gd name="T68" fmla="*/ 37 w 184"/>
                <a:gd name="T69" fmla="*/ 93 h 186"/>
                <a:gd name="T70" fmla="*/ 83 w 184"/>
                <a:gd name="T71" fmla="*/ 155 h 186"/>
                <a:gd name="T72" fmla="*/ 58 w 184"/>
                <a:gd name="T73" fmla="*/ 142 h 186"/>
                <a:gd name="T74" fmla="*/ 73 w 184"/>
                <a:gd name="T75" fmla="*/ 126 h 186"/>
                <a:gd name="T76" fmla="*/ 89 w 184"/>
                <a:gd name="T77" fmla="*/ 130 h 186"/>
                <a:gd name="T78" fmla="*/ 87 w 184"/>
                <a:gd name="T79" fmla="*/ 110 h 186"/>
                <a:gd name="T80" fmla="*/ 110 w 184"/>
                <a:gd name="T81" fmla="*/ 99 h 186"/>
                <a:gd name="T82" fmla="*/ 149 w 184"/>
                <a:gd name="T83" fmla="*/ 109 h 186"/>
                <a:gd name="T84" fmla="*/ 123 w 184"/>
                <a:gd name="T85" fmla="*/ 120 h 186"/>
                <a:gd name="T86" fmla="*/ 138 w 184"/>
                <a:gd name="T87" fmla="*/ 113 h 186"/>
                <a:gd name="T88" fmla="*/ 121 w 184"/>
                <a:gd name="T89" fmla="*/ 95 h 186"/>
                <a:gd name="T90" fmla="*/ 153 w 184"/>
                <a:gd name="T91" fmla="*/ 10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4" h="186">
                  <a:moveTo>
                    <a:pt x="179" y="86"/>
                  </a:moveTo>
                  <a:cubicBezTo>
                    <a:pt x="176" y="82"/>
                    <a:pt x="172" y="79"/>
                    <a:pt x="167" y="77"/>
                  </a:cubicBezTo>
                  <a:cubicBezTo>
                    <a:pt x="150" y="71"/>
                    <a:pt x="131" y="75"/>
                    <a:pt x="115" y="84"/>
                  </a:cubicBezTo>
                  <a:cubicBezTo>
                    <a:pt x="115" y="82"/>
                    <a:pt x="114" y="81"/>
                    <a:pt x="113" y="80"/>
                  </a:cubicBezTo>
                  <a:cubicBezTo>
                    <a:pt x="120" y="76"/>
                    <a:pt x="127" y="72"/>
                    <a:pt x="133" y="67"/>
                  </a:cubicBezTo>
                  <a:cubicBezTo>
                    <a:pt x="143" y="58"/>
                    <a:pt x="150" y="46"/>
                    <a:pt x="150" y="33"/>
                  </a:cubicBezTo>
                  <a:cubicBezTo>
                    <a:pt x="150" y="26"/>
                    <a:pt x="147" y="20"/>
                    <a:pt x="141" y="16"/>
                  </a:cubicBezTo>
                  <a:cubicBezTo>
                    <a:pt x="132" y="11"/>
                    <a:pt x="121" y="16"/>
                    <a:pt x="112" y="12"/>
                  </a:cubicBezTo>
                  <a:cubicBezTo>
                    <a:pt x="108" y="9"/>
                    <a:pt x="105" y="4"/>
                    <a:pt x="100" y="2"/>
                  </a:cubicBezTo>
                  <a:cubicBezTo>
                    <a:pt x="95" y="0"/>
                    <a:pt x="90" y="1"/>
                    <a:pt x="85" y="4"/>
                  </a:cubicBezTo>
                  <a:cubicBezTo>
                    <a:pt x="81" y="7"/>
                    <a:pt x="78" y="11"/>
                    <a:pt x="76" y="16"/>
                  </a:cubicBezTo>
                  <a:cubicBezTo>
                    <a:pt x="69" y="33"/>
                    <a:pt x="74" y="53"/>
                    <a:pt x="82" y="70"/>
                  </a:cubicBezTo>
                  <a:cubicBezTo>
                    <a:pt x="81" y="70"/>
                    <a:pt x="80" y="71"/>
                    <a:pt x="79" y="72"/>
                  </a:cubicBezTo>
                  <a:cubicBezTo>
                    <a:pt x="76" y="64"/>
                    <a:pt x="71" y="56"/>
                    <a:pt x="66" y="50"/>
                  </a:cubicBezTo>
                  <a:cubicBezTo>
                    <a:pt x="57" y="40"/>
                    <a:pt x="45" y="33"/>
                    <a:pt x="32" y="32"/>
                  </a:cubicBezTo>
                  <a:cubicBezTo>
                    <a:pt x="25" y="32"/>
                    <a:pt x="19" y="35"/>
                    <a:pt x="16" y="41"/>
                  </a:cubicBezTo>
                  <a:cubicBezTo>
                    <a:pt x="11" y="50"/>
                    <a:pt x="16" y="61"/>
                    <a:pt x="11" y="70"/>
                  </a:cubicBezTo>
                  <a:cubicBezTo>
                    <a:pt x="9" y="75"/>
                    <a:pt x="4" y="78"/>
                    <a:pt x="2" y="82"/>
                  </a:cubicBezTo>
                  <a:cubicBezTo>
                    <a:pt x="0" y="87"/>
                    <a:pt x="1" y="93"/>
                    <a:pt x="4" y="97"/>
                  </a:cubicBezTo>
                  <a:cubicBezTo>
                    <a:pt x="6" y="101"/>
                    <a:pt x="11" y="104"/>
                    <a:pt x="15" y="106"/>
                  </a:cubicBezTo>
                  <a:cubicBezTo>
                    <a:pt x="32" y="114"/>
                    <a:pt x="52" y="110"/>
                    <a:pt x="69" y="102"/>
                  </a:cubicBezTo>
                  <a:cubicBezTo>
                    <a:pt x="69" y="103"/>
                    <a:pt x="70" y="105"/>
                    <a:pt x="71" y="107"/>
                  </a:cubicBezTo>
                  <a:cubicBezTo>
                    <a:pt x="63" y="110"/>
                    <a:pt x="56" y="115"/>
                    <a:pt x="50" y="121"/>
                  </a:cubicBezTo>
                  <a:cubicBezTo>
                    <a:pt x="40" y="130"/>
                    <a:pt x="34" y="143"/>
                    <a:pt x="34" y="156"/>
                  </a:cubicBezTo>
                  <a:cubicBezTo>
                    <a:pt x="34" y="163"/>
                    <a:pt x="38" y="169"/>
                    <a:pt x="44" y="172"/>
                  </a:cubicBezTo>
                  <a:cubicBezTo>
                    <a:pt x="54" y="176"/>
                    <a:pt x="64" y="171"/>
                    <a:pt x="73" y="175"/>
                  </a:cubicBezTo>
                  <a:cubicBezTo>
                    <a:pt x="78" y="177"/>
                    <a:pt x="81" y="182"/>
                    <a:pt x="86" y="184"/>
                  </a:cubicBezTo>
                  <a:cubicBezTo>
                    <a:pt x="90" y="186"/>
                    <a:pt x="96" y="185"/>
                    <a:pt x="100" y="182"/>
                  </a:cubicBezTo>
                  <a:cubicBezTo>
                    <a:pt x="104" y="179"/>
                    <a:pt x="107" y="174"/>
                    <a:pt x="109" y="170"/>
                  </a:cubicBezTo>
                  <a:cubicBezTo>
                    <a:pt x="115" y="152"/>
                    <a:pt x="110" y="133"/>
                    <a:pt x="101" y="117"/>
                  </a:cubicBezTo>
                  <a:cubicBezTo>
                    <a:pt x="102" y="116"/>
                    <a:pt x="104" y="115"/>
                    <a:pt x="105" y="115"/>
                  </a:cubicBezTo>
                  <a:cubicBezTo>
                    <a:pt x="109" y="122"/>
                    <a:pt x="114" y="130"/>
                    <a:pt x="120" y="136"/>
                  </a:cubicBezTo>
                  <a:cubicBezTo>
                    <a:pt x="129" y="145"/>
                    <a:pt x="141" y="152"/>
                    <a:pt x="154" y="152"/>
                  </a:cubicBezTo>
                  <a:cubicBezTo>
                    <a:pt x="162" y="152"/>
                    <a:pt x="167" y="149"/>
                    <a:pt x="170" y="142"/>
                  </a:cubicBezTo>
                  <a:cubicBezTo>
                    <a:pt x="175" y="133"/>
                    <a:pt x="169" y="122"/>
                    <a:pt x="173" y="113"/>
                  </a:cubicBezTo>
                  <a:cubicBezTo>
                    <a:pt x="175" y="108"/>
                    <a:pt x="180" y="105"/>
                    <a:pt x="182" y="101"/>
                  </a:cubicBezTo>
                  <a:cubicBezTo>
                    <a:pt x="184" y="96"/>
                    <a:pt x="182" y="90"/>
                    <a:pt x="179" y="86"/>
                  </a:cubicBezTo>
                  <a:close/>
                  <a:moveTo>
                    <a:pt x="116" y="101"/>
                  </a:moveTo>
                  <a:cubicBezTo>
                    <a:pt x="116" y="100"/>
                    <a:pt x="116" y="99"/>
                    <a:pt x="117" y="98"/>
                  </a:cubicBezTo>
                  <a:cubicBezTo>
                    <a:pt x="119" y="98"/>
                    <a:pt x="122" y="98"/>
                    <a:pt x="125" y="99"/>
                  </a:cubicBezTo>
                  <a:cubicBezTo>
                    <a:pt x="128" y="100"/>
                    <a:pt x="132" y="100"/>
                    <a:pt x="136" y="103"/>
                  </a:cubicBezTo>
                  <a:cubicBezTo>
                    <a:pt x="137" y="103"/>
                    <a:pt x="138" y="105"/>
                    <a:pt x="139" y="106"/>
                  </a:cubicBezTo>
                  <a:cubicBezTo>
                    <a:pt x="139" y="108"/>
                    <a:pt x="138" y="109"/>
                    <a:pt x="137" y="110"/>
                  </a:cubicBezTo>
                  <a:cubicBezTo>
                    <a:pt x="134" y="112"/>
                    <a:pt x="130" y="111"/>
                    <a:pt x="127" y="110"/>
                  </a:cubicBezTo>
                  <a:cubicBezTo>
                    <a:pt x="122" y="108"/>
                    <a:pt x="118" y="107"/>
                    <a:pt x="114" y="104"/>
                  </a:cubicBezTo>
                  <a:cubicBezTo>
                    <a:pt x="115" y="103"/>
                    <a:pt x="115" y="102"/>
                    <a:pt x="116" y="101"/>
                  </a:cubicBezTo>
                  <a:close/>
                  <a:moveTo>
                    <a:pt x="103" y="70"/>
                  </a:moveTo>
                  <a:cubicBezTo>
                    <a:pt x="102" y="70"/>
                    <a:pt x="101" y="70"/>
                    <a:pt x="100" y="69"/>
                  </a:cubicBezTo>
                  <a:cubicBezTo>
                    <a:pt x="99" y="69"/>
                    <a:pt x="98" y="69"/>
                    <a:pt x="97" y="68"/>
                  </a:cubicBezTo>
                  <a:cubicBezTo>
                    <a:pt x="97" y="65"/>
                    <a:pt x="97" y="62"/>
                    <a:pt x="97" y="59"/>
                  </a:cubicBezTo>
                  <a:cubicBezTo>
                    <a:pt x="98" y="55"/>
                    <a:pt x="99" y="51"/>
                    <a:pt x="101" y="48"/>
                  </a:cubicBezTo>
                  <a:cubicBezTo>
                    <a:pt x="102" y="47"/>
                    <a:pt x="103" y="45"/>
                    <a:pt x="104" y="45"/>
                  </a:cubicBezTo>
                  <a:cubicBezTo>
                    <a:pt x="106" y="45"/>
                    <a:pt x="107" y="46"/>
                    <a:pt x="108" y="47"/>
                  </a:cubicBezTo>
                  <a:cubicBezTo>
                    <a:pt x="110" y="50"/>
                    <a:pt x="109" y="54"/>
                    <a:pt x="108" y="57"/>
                  </a:cubicBezTo>
                  <a:cubicBezTo>
                    <a:pt x="107" y="61"/>
                    <a:pt x="105" y="66"/>
                    <a:pt x="103" y="70"/>
                  </a:cubicBezTo>
                  <a:cubicBezTo>
                    <a:pt x="103" y="70"/>
                    <a:pt x="103" y="70"/>
                    <a:pt x="103" y="70"/>
                  </a:cubicBezTo>
                  <a:close/>
                  <a:moveTo>
                    <a:pt x="90" y="38"/>
                  </a:moveTo>
                  <a:cubicBezTo>
                    <a:pt x="91" y="35"/>
                    <a:pt x="92" y="33"/>
                    <a:pt x="94" y="32"/>
                  </a:cubicBezTo>
                  <a:cubicBezTo>
                    <a:pt x="97" y="30"/>
                    <a:pt x="99" y="30"/>
                    <a:pt x="102" y="31"/>
                  </a:cubicBezTo>
                  <a:cubicBezTo>
                    <a:pt x="104" y="32"/>
                    <a:pt x="105" y="35"/>
                    <a:pt x="108" y="36"/>
                  </a:cubicBezTo>
                  <a:cubicBezTo>
                    <a:pt x="112" y="38"/>
                    <a:pt x="117" y="36"/>
                    <a:pt x="121" y="38"/>
                  </a:cubicBezTo>
                  <a:cubicBezTo>
                    <a:pt x="124" y="40"/>
                    <a:pt x="126" y="42"/>
                    <a:pt x="126" y="46"/>
                  </a:cubicBezTo>
                  <a:cubicBezTo>
                    <a:pt x="126" y="52"/>
                    <a:pt x="122" y="58"/>
                    <a:pt x="118" y="63"/>
                  </a:cubicBezTo>
                  <a:cubicBezTo>
                    <a:pt x="114" y="66"/>
                    <a:pt x="111" y="68"/>
                    <a:pt x="107" y="69"/>
                  </a:cubicBezTo>
                  <a:cubicBezTo>
                    <a:pt x="108" y="66"/>
                    <a:pt x="110" y="62"/>
                    <a:pt x="111" y="58"/>
                  </a:cubicBezTo>
                  <a:cubicBezTo>
                    <a:pt x="112" y="54"/>
                    <a:pt x="113" y="50"/>
                    <a:pt x="111" y="46"/>
                  </a:cubicBezTo>
                  <a:cubicBezTo>
                    <a:pt x="109" y="42"/>
                    <a:pt x="105" y="41"/>
                    <a:pt x="101" y="43"/>
                  </a:cubicBezTo>
                  <a:cubicBezTo>
                    <a:pt x="97" y="46"/>
                    <a:pt x="96" y="50"/>
                    <a:pt x="95" y="54"/>
                  </a:cubicBezTo>
                  <a:cubicBezTo>
                    <a:pt x="94" y="58"/>
                    <a:pt x="94" y="61"/>
                    <a:pt x="93" y="65"/>
                  </a:cubicBezTo>
                  <a:cubicBezTo>
                    <a:pt x="89" y="56"/>
                    <a:pt x="86" y="46"/>
                    <a:pt x="90" y="38"/>
                  </a:cubicBezTo>
                  <a:close/>
                  <a:moveTo>
                    <a:pt x="81" y="116"/>
                  </a:moveTo>
                  <a:cubicBezTo>
                    <a:pt x="82" y="116"/>
                    <a:pt x="83" y="117"/>
                    <a:pt x="84" y="117"/>
                  </a:cubicBezTo>
                  <a:cubicBezTo>
                    <a:pt x="85" y="117"/>
                    <a:pt x="86" y="117"/>
                    <a:pt x="86" y="118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7" y="121"/>
                    <a:pt x="87" y="123"/>
                    <a:pt x="86" y="126"/>
                  </a:cubicBezTo>
                  <a:cubicBezTo>
                    <a:pt x="86" y="129"/>
                    <a:pt x="85" y="133"/>
                    <a:pt x="83" y="136"/>
                  </a:cubicBezTo>
                  <a:cubicBezTo>
                    <a:pt x="82" y="138"/>
                    <a:pt x="81" y="139"/>
                    <a:pt x="79" y="139"/>
                  </a:cubicBezTo>
                  <a:cubicBezTo>
                    <a:pt x="78" y="140"/>
                    <a:pt x="76" y="139"/>
                    <a:pt x="76" y="138"/>
                  </a:cubicBezTo>
                  <a:cubicBezTo>
                    <a:pt x="74" y="135"/>
                    <a:pt x="75" y="131"/>
                    <a:pt x="76" y="127"/>
                  </a:cubicBezTo>
                  <a:cubicBezTo>
                    <a:pt x="77" y="123"/>
                    <a:pt x="79" y="119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lose/>
                  <a:moveTo>
                    <a:pt x="68" y="85"/>
                  </a:moveTo>
                  <a:cubicBezTo>
                    <a:pt x="68" y="86"/>
                    <a:pt x="68" y="87"/>
                    <a:pt x="68" y="87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88"/>
                    <a:pt x="62" y="88"/>
                    <a:pt x="59" y="87"/>
                  </a:cubicBezTo>
                  <a:cubicBezTo>
                    <a:pt x="56" y="87"/>
                    <a:pt x="52" y="86"/>
                    <a:pt x="48" y="84"/>
                  </a:cubicBezTo>
                  <a:cubicBezTo>
                    <a:pt x="47" y="83"/>
                    <a:pt x="46" y="81"/>
                    <a:pt x="45" y="80"/>
                  </a:cubicBezTo>
                  <a:cubicBezTo>
                    <a:pt x="45" y="78"/>
                    <a:pt x="46" y="77"/>
                    <a:pt x="47" y="76"/>
                  </a:cubicBezTo>
                  <a:cubicBezTo>
                    <a:pt x="50" y="74"/>
                    <a:pt x="54" y="75"/>
                    <a:pt x="57" y="76"/>
                  </a:cubicBezTo>
                  <a:cubicBezTo>
                    <a:pt x="62" y="78"/>
                    <a:pt x="66" y="80"/>
                    <a:pt x="70" y="82"/>
                  </a:cubicBezTo>
                  <a:cubicBezTo>
                    <a:pt x="69" y="83"/>
                    <a:pt x="69" y="84"/>
                    <a:pt x="68" y="85"/>
                  </a:cubicBezTo>
                  <a:close/>
                  <a:moveTo>
                    <a:pt x="37" y="93"/>
                  </a:moveTo>
                  <a:cubicBezTo>
                    <a:pt x="35" y="92"/>
                    <a:pt x="33" y="91"/>
                    <a:pt x="31" y="88"/>
                  </a:cubicBezTo>
                  <a:cubicBezTo>
                    <a:pt x="30" y="86"/>
                    <a:pt x="29" y="84"/>
                    <a:pt x="31" y="81"/>
                  </a:cubicBezTo>
                  <a:cubicBezTo>
                    <a:pt x="32" y="79"/>
                    <a:pt x="34" y="78"/>
                    <a:pt x="35" y="75"/>
                  </a:cubicBezTo>
                  <a:cubicBezTo>
                    <a:pt x="37" y="71"/>
                    <a:pt x="35" y="66"/>
                    <a:pt x="37" y="61"/>
                  </a:cubicBezTo>
                  <a:cubicBezTo>
                    <a:pt x="39" y="58"/>
                    <a:pt x="42" y="57"/>
                    <a:pt x="45" y="57"/>
                  </a:cubicBezTo>
                  <a:cubicBezTo>
                    <a:pt x="52" y="57"/>
                    <a:pt x="57" y="61"/>
                    <a:pt x="62" y="66"/>
                  </a:cubicBezTo>
                  <a:cubicBezTo>
                    <a:pt x="65" y="69"/>
                    <a:pt x="67" y="73"/>
                    <a:pt x="68" y="78"/>
                  </a:cubicBezTo>
                  <a:cubicBezTo>
                    <a:pt x="65" y="76"/>
                    <a:pt x="62" y="75"/>
                    <a:pt x="58" y="73"/>
                  </a:cubicBezTo>
                  <a:cubicBezTo>
                    <a:pt x="55" y="72"/>
                    <a:pt x="50" y="71"/>
                    <a:pt x="46" y="73"/>
                  </a:cubicBezTo>
                  <a:cubicBezTo>
                    <a:pt x="42" y="75"/>
                    <a:pt x="41" y="80"/>
                    <a:pt x="44" y="83"/>
                  </a:cubicBezTo>
                  <a:cubicBezTo>
                    <a:pt x="46" y="87"/>
                    <a:pt x="51" y="88"/>
                    <a:pt x="55" y="90"/>
                  </a:cubicBezTo>
                  <a:cubicBezTo>
                    <a:pt x="57" y="90"/>
                    <a:pt x="60" y="91"/>
                    <a:pt x="63" y="91"/>
                  </a:cubicBezTo>
                  <a:cubicBezTo>
                    <a:pt x="55" y="95"/>
                    <a:pt x="45" y="97"/>
                    <a:pt x="37" y="93"/>
                  </a:cubicBezTo>
                  <a:close/>
                  <a:moveTo>
                    <a:pt x="94" y="148"/>
                  </a:moveTo>
                  <a:cubicBezTo>
                    <a:pt x="93" y="151"/>
                    <a:pt x="92" y="153"/>
                    <a:pt x="90" y="154"/>
                  </a:cubicBezTo>
                  <a:cubicBezTo>
                    <a:pt x="88" y="156"/>
                    <a:pt x="85" y="156"/>
                    <a:pt x="83" y="155"/>
                  </a:cubicBezTo>
                  <a:cubicBezTo>
                    <a:pt x="80" y="154"/>
                    <a:pt x="79" y="152"/>
                    <a:pt x="77" y="151"/>
                  </a:cubicBezTo>
                  <a:cubicBezTo>
                    <a:pt x="72" y="149"/>
                    <a:pt x="67" y="152"/>
                    <a:pt x="63" y="149"/>
                  </a:cubicBezTo>
                  <a:cubicBezTo>
                    <a:pt x="59" y="148"/>
                    <a:pt x="58" y="145"/>
                    <a:pt x="58" y="142"/>
                  </a:cubicBezTo>
                  <a:cubicBezTo>
                    <a:pt x="58" y="135"/>
                    <a:pt x="61" y="129"/>
                    <a:pt x="65" y="125"/>
                  </a:cubicBezTo>
                  <a:cubicBezTo>
                    <a:pt x="68" y="121"/>
                    <a:pt x="72" y="119"/>
                    <a:pt x="76" y="117"/>
                  </a:cubicBezTo>
                  <a:cubicBezTo>
                    <a:pt x="75" y="120"/>
                    <a:pt x="74" y="123"/>
                    <a:pt x="73" y="126"/>
                  </a:cubicBezTo>
                  <a:cubicBezTo>
                    <a:pt x="72" y="130"/>
                    <a:pt x="70" y="135"/>
                    <a:pt x="73" y="139"/>
                  </a:cubicBezTo>
                  <a:cubicBezTo>
                    <a:pt x="75" y="142"/>
                    <a:pt x="79" y="144"/>
                    <a:pt x="83" y="141"/>
                  </a:cubicBezTo>
                  <a:cubicBezTo>
                    <a:pt x="86" y="139"/>
                    <a:pt x="88" y="134"/>
                    <a:pt x="89" y="130"/>
                  </a:cubicBezTo>
                  <a:cubicBezTo>
                    <a:pt x="89" y="127"/>
                    <a:pt x="90" y="125"/>
                    <a:pt x="90" y="122"/>
                  </a:cubicBezTo>
                  <a:cubicBezTo>
                    <a:pt x="95" y="130"/>
                    <a:pt x="97" y="140"/>
                    <a:pt x="94" y="148"/>
                  </a:cubicBezTo>
                  <a:close/>
                  <a:moveTo>
                    <a:pt x="87" y="110"/>
                  </a:moveTo>
                  <a:cubicBezTo>
                    <a:pt x="78" y="107"/>
                    <a:pt x="73" y="96"/>
                    <a:pt x="76" y="87"/>
                  </a:cubicBezTo>
                  <a:cubicBezTo>
                    <a:pt x="79" y="77"/>
                    <a:pt x="89" y="72"/>
                    <a:pt x="99" y="75"/>
                  </a:cubicBezTo>
                  <a:cubicBezTo>
                    <a:pt x="108" y="79"/>
                    <a:pt x="113" y="89"/>
                    <a:pt x="110" y="99"/>
                  </a:cubicBezTo>
                  <a:cubicBezTo>
                    <a:pt x="107" y="108"/>
                    <a:pt x="97" y="113"/>
                    <a:pt x="87" y="110"/>
                  </a:cubicBezTo>
                  <a:close/>
                  <a:moveTo>
                    <a:pt x="153" y="103"/>
                  </a:moveTo>
                  <a:cubicBezTo>
                    <a:pt x="152" y="105"/>
                    <a:pt x="150" y="107"/>
                    <a:pt x="149" y="109"/>
                  </a:cubicBezTo>
                  <a:cubicBezTo>
                    <a:pt x="147" y="114"/>
                    <a:pt x="150" y="119"/>
                    <a:pt x="148" y="123"/>
                  </a:cubicBezTo>
                  <a:cubicBezTo>
                    <a:pt x="146" y="126"/>
                    <a:pt x="143" y="128"/>
                    <a:pt x="140" y="128"/>
                  </a:cubicBezTo>
                  <a:cubicBezTo>
                    <a:pt x="134" y="128"/>
                    <a:pt x="128" y="125"/>
                    <a:pt x="123" y="120"/>
                  </a:cubicBezTo>
                  <a:cubicBezTo>
                    <a:pt x="120" y="117"/>
                    <a:pt x="117" y="113"/>
                    <a:pt x="115" y="108"/>
                  </a:cubicBezTo>
                  <a:cubicBezTo>
                    <a:pt x="119" y="110"/>
                    <a:pt x="122" y="112"/>
                    <a:pt x="126" y="113"/>
                  </a:cubicBezTo>
                  <a:cubicBezTo>
                    <a:pt x="129" y="114"/>
                    <a:pt x="134" y="115"/>
                    <a:pt x="138" y="113"/>
                  </a:cubicBezTo>
                  <a:cubicBezTo>
                    <a:pt x="142" y="111"/>
                    <a:pt x="143" y="107"/>
                    <a:pt x="140" y="103"/>
                  </a:cubicBezTo>
                  <a:cubicBezTo>
                    <a:pt x="138" y="99"/>
                    <a:pt x="133" y="98"/>
                    <a:pt x="129" y="97"/>
                  </a:cubicBezTo>
                  <a:cubicBezTo>
                    <a:pt x="126" y="96"/>
                    <a:pt x="124" y="95"/>
                    <a:pt x="121" y="95"/>
                  </a:cubicBezTo>
                  <a:cubicBezTo>
                    <a:pt x="129" y="91"/>
                    <a:pt x="138" y="88"/>
                    <a:pt x="146" y="92"/>
                  </a:cubicBezTo>
                  <a:cubicBezTo>
                    <a:pt x="148" y="93"/>
                    <a:pt x="151" y="94"/>
                    <a:pt x="152" y="96"/>
                  </a:cubicBezTo>
                  <a:cubicBezTo>
                    <a:pt x="154" y="98"/>
                    <a:pt x="154" y="101"/>
                    <a:pt x="153" y="10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6" name="Freeform 283"/>
            <p:cNvSpPr>
              <a:spLocks/>
            </p:cNvSpPr>
            <p:nvPr/>
          </p:nvSpPr>
          <p:spPr bwMode="auto">
            <a:xfrm>
              <a:off x="10895013" y="614363"/>
              <a:ext cx="85725" cy="90488"/>
            </a:xfrm>
            <a:custGeom>
              <a:avLst/>
              <a:gdLst>
                <a:gd name="T0" fmla="*/ 7 w 23"/>
                <a:gd name="T1" fmla="*/ 3 h 24"/>
                <a:gd name="T2" fmla="*/ 2 w 23"/>
                <a:gd name="T3" fmla="*/ 17 h 24"/>
                <a:gd name="T4" fmla="*/ 16 w 23"/>
                <a:gd name="T5" fmla="*/ 22 h 24"/>
                <a:gd name="T6" fmla="*/ 21 w 23"/>
                <a:gd name="T7" fmla="*/ 8 h 24"/>
                <a:gd name="T8" fmla="*/ 7 w 23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7" y="3"/>
                  </a:moveTo>
                  <a:cubicBezTo>
                    <a:pt x="2" y="5"/>
                    <a:pt x="0" y="12"/>
                    <a:pt x="2" y="17"/>
                  </a:cubicBezTo>
                  <a:cubicBezTo>
                    <a:pt x="5" y="22"/>
                    <a:pt x="11" y="24"/>
                    <a:pt x="16" y="22"/>
                  </a:cubicBezTo>
                  <a:cubicBezTo>
                    <a:pt x="21" y="19"/>
                    <a:pt x="23" y="13"/>
                    <a:pt x="21" y="8"/>
                  </a:cubicBezTo>
                  <a:cubicBezTo>
                    <a:pt x="18" y="2"/>
                    <a:pt x="12" y="0"/>
                    <a:pt x="7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7" name="Freeform 284"/>
            <p:cNvSpPr>
              <a:spLocks noEditPoints="1"/>
            </p:cNvSpPr>
            <p:nvPr/>
          </p:nvSpPr>
          <p:spPr bwMode="auto">
            <a:xfrm>
              <a:off x="7573963" y="1322388"/>
              <a:ext cx="579438" cy="590550"/>
            </a:xfrm>
            <a:custGeom>
              <a:avLst/>
              <a:gdLst>
                <a:gd name="T0" fmla="*/ 98 w 154"/>
                <a:gd name="T1" fmla="*/ 74 h 157"/>
                <a:gd name="T2" fmla="*/ 134 w 154"/>
                <a:gd name="T3" fmla="*/ 35 h 157"/>
                <a:gd name="T4" fmla="*/ 96 w 154"/>
                <a:gd name="T5" fmla="*/ 2 h 157"/>
                <a:gd name="T6" fmla="*/ 72 w 154"/>
                <a:gd name="T7" fmla="*/ 57 h 157"/>
                <a:gd name="T8" fmla="*/ 34 w 154"/>
                <a:gd name="T9" fmla="*/ 19 h 157"/>
                <a:gd name="T10" fmla="*/ 2 w 154"/>
                <a:gd name="T11" fmla="*/ 57 h 157"/>
                <a:gd name="T12" fmla="*/ 56 w 154"/>
                <a:gd name="T13" fmla="*/ 83 h 157"/>
                <a:gd name="T14" fmla="*/ 20 w 154"/>
                <a:gd name="T15" fmla="*/ 124 h 157"/>
                <a:gd name="T16" fmla="*/ 60 w 154"/>
                <a:gd name="T17" fmla="*/ 154 h 157"/>
                <a:gd name="T18" fmla="*/ 81 w 154"/>
                <a:gd name="T19" fmla="*/ 99 h 157"/>
                <a:gd name="T20" fmla="*/ 122 w 154"/>
                <a:gd name="T21" fmla="*/ 136 h 157"/>
                <a:gd name="T22" fmla="*/ 152 w 154"/>
                <a:gd name="T23" fmla="*/ 96 h 157"/>
                <a:gd name="T24" fmla="*/ 97 w 154"/>
                <a:gd name="T25" fmla="*/ 86 h 157"/>
                <a:gd name="T26" fmla="*/ 115 w 154"/>
                <a:gd name="T27" fmla="*/ 96 h 157"/>
                <a:gd name="T28" fmla="*/ 94 w 154"/>
                <a:gd name="T29" fmla="*/ 91 h 157"/>
                <a:gd name="T30" fmla="*/ 87 w 154"/>
                <a:gd name="T31" fmla="*/ 59 h 157"/>
                <a:gd name="T32" fmla="*/ 90 w 154"/>
                <a:gd name="T33" fmla="*/ 41 h 157"/>
                <a:gd name="T34" fmla="*/ 95 w 154"/>
                <a:gd name="T35" fmla="*/ 50 h 157"/>
                <a:gd name="T36" fmla="*/ 83 w 154"/>
                <a:gd name="T37" fmla="*/ 31 h 157"/>
                <a:gd name="T38" fmla="*/ 98 w 154"/>
                <a:gd name="T39" fmla="*/ 32 h 157"/>
                <a:gd name="T40" fmla="*/ 103 w 154"/>
                <a:gd name="T41" fmla="*/ 56 h 157"/>
                <a:gd name="T42" fmla="*/ 99 w 154"/>
                <a:gd name="T43" fmla="*/ 41 h 157"/>
                <a:gd name="T44" fmla="*/ 82 w 154"/>
                <a:gd name="T45" fmla="*/ 55 h 157"/>
                <a:gd name="T46" fmla="*/ 67 w 154"/>
                <a:gd name="T47" fmla="*/ 98 h 157"/>
                <a:gd name="T48" fmla="*/ 68 w 154"/>
                <a:gd name="T49" fmla="*/ 105 h 157"/>
                <a:gd name="T50" fmla="*/ 57 w 154"/>
                <a:gd name="T51" fmla="*/ 114 h 157"/>
                <a:gd name="T52" fmla="*/ 64 w 154"/>
                <a:gd name="T53" fmla="*/ 96 h 157"/>
                <a:gd name="T54" fmla="*/ 57 w 154"/>
                <a:gd name="T55" fmla="*/ 71 h 157"/>
                <a:gd name="T56" fmla="*/ 39 w 154"/>
                <a:gd name="T57" fmla="*/ 61 h 157"/>
                <a:gd name="T58" fmla="*/ 59 w 154"/>
                <a:gd name="T59" fmla="*/ 66 h 157"/>
                <a:gd name="T60" fmla="*/ 26 w 154"/>
                <a:gd name="T61" fmla="*/ 66 h 157"/>
                <a:gd name="T62" fmla="*/ 35 w 154"/>
                <a:gd name="T63" fmla="*/ 44 h 157"/>
                <a:gd name="T64" fmla="*/ 59 w 154"/>
                <a:gd name="T65" fmla="*/ 62 h 157"/>
                <a:gd name="T66" fmla="*/ 37 w 154"/>
                <a:gd name="T67" fmla="*/ 64 h 157"/>
                <a:gd name="T68" fmla="*/ 30 w 154"/>
                <a:gd name="T69" fmla="*/ 71 h 157"/>
                <a:gd name="T70" fmla="*/ 61 w 154"/>
                <a:gd name="T71" fmla="*/ 130 h 157"/>
                <a:gd name="T72" fmla="*/ 42 w 154"/>
                <a:gd name="T73" fmla="*/ 115 h 157"/>
                <a:gd name="T74" fmla="*/ 56 w 154"/>
                <a:gd name="T75" fmla="*/ 104 h 157"/>
                <a:gd name="T76" fmla="*/ 69 w 154"/>
                <a:gd name="T77" fmla="*/ 109 h 157"/>
                <a:gd name="T78" fmla="*/ 71 w 154"/>
                <a:gd name="T79" fmla="*/ 92 h 157"/>
                <a:gd name="T80" fmla="*/ 92 w 154"/>
                <a:gd name="T81" fmla="*/ 85 h 157"/>
                <a:gd name="T82" fmla="*/ 123 w 154"/>
                <a:gd name="T83" fmla="*/ 99 h 157"/>
                <a:gd name="T84" fmla="*/ 100 w 154"/>
                <a:gd name="T85" fmla="*/ 105 h 157"/>
                <a:gd name="T86" fmla="*/ 113 w 154"/>
                <a:gd name="T87" fmla="*/ 101 h 157"/>
                <a:gd name="T88" fmla="*/ 101 w 154"/>
                <a:gd name="T89" fmla="*/ 84 h 157"/>
                <a:gd name="T90" fmla="*/ 127 w 154"/>
                <a:gd name="T91" fmla="*/ 9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4" h="157">
                  <a:moveTo>
                    <a:pt x="152" y="84"/>
                  </a:moveTo>
                  <a:cubicBezTo>
                    <a:pt x="150" y="80"/>
                    <a:pt x="146" y="77"/>
                    <a:pt x="143" y="75"/>
                  </a:cubicBezTo>
                  <a:cubicBezTo>
                    <a:pt x="129" y="67"/>
                    <a:pt x="113" y="68"/>
                    <a:pt x="98" y="74"/>
                  </a:cubicBezTo>
                  <a:cubicBezTo>
                    <a:pt x="97" y="72"/>
                    <a:pt x="97" y="71"/>
                    <a:pt x="96" y="69"/>
                  </a:cubicBezTo>
                  <a:cubicBezTo>
                    <a:pt x="103" y="68"/>
                    <a:pt x="109" y="65"/>
                    <a:pt x="115" y="61"/>
                  </a:cubicBezTo>
                  <a:cubicBezTo>
                    <a:pt x="124" y="55"/>
                    <a:pt x="132" y="46"/>
                    <a:pt x="134" y="35"/>
                  </a:cubicBezTo>
                  <a:cubicBezTo>
                    <a:pt x="135" y="29"/>
                    <a:pt x="133" y="23"/>
                    <a:pt x="128" y="19"/>
                  </a:cubicBezTo>
                  <a:cubicBezTo>
                    <a:pt x="121" y="14"/>
                    <a:pt x="112" y="17"/>
                    <a:pt x="105" y="12"/>
                  </a:cubicBezTo>
                  <a:cubicBezTo>
                    <a:pt x="101" y="9"/>
                    <a:pt x="99" y="5"/>
                    <a:pt x="96" y="2"/>
                  </a:cubicBezTo>
                  <a:cubicBezTo>
                    <a:pt x="92" y="0"/>
                    <a:pt x="87" y="0"/>
                    <a:pt x="83" y="2"/>
                  </a:cubicBezTo>
                  <a:cubicBezTo>
                    <a:pt x="79" y="4"/>
                    <a:pt x="76" y="7"/>
                    <a:pt x="74" y="11"/>
                  </a:cubicBezTo>
                  <a:cubicBezTo>
                    <a:pt x="65" y="24"/>
                    <a:pt x="67" y="42"/>
                    <a:pt x="72" y="57"/>
                  </a:cubicBezTo>
                  <a:cubicBezTo>
                    <a:pt x="71" y="58"/>
                    <a:pt x="70" y="58"/>
                    <a:pt x="68" y="58"/>
                  </a:cubicBezTo>
                  <a:cubicBezTo>
                    <a:pt x="67" y="51"/>
                    <a:pt x="64" y="45"/>
                    <a:pt x="60" y="39"/>
                  </a:cubicBezTo>
                  <a:cubicBezTo>
                    <a:pt x="54" y="29"/>
                    <a:pt x="45" y="21"/>
                    <a:pt x="34" y="19"/>
                  </a:cubicBezTo>
                  <a:cubicBezTo>
                    <a:pt x="28" y="18"/>
                    <a:pt x="23" y="20"/>
                    <a:pt x="19" y="25"/>
                  </a:cubicBezTo>
                  <a:cubicBezTo>
                    <a:pt x="14" y="31"/>
                    <a:pt x="16" y="41"/>
                    <a:pt x="12" y="48"/>
                  </a:cubicBezTo>
                  <a:cubicBezTo>
                    <a:pt x="9" y="52"/>
                    <a:pt x="5" y="54"/>
                    <a:pt x="2" y="57"/>
                  </a:cubicBezTo>
                  <a:cubicBezTo>
                    <a:pt x="0" y="61"/>
                    <a:pt x="0" y="66"/>
                    <a:pt x="2" y="70"/>
                  </a:cubicBezTo>
                  <a:cubicBezTo>
                    <a:pt x="3" y="74"/>
                    <a:pt x="7" y="77"/>
                    <a:pt x="10" y="79"/>
                  </a:cubicBezTo>
                  <a:cubicBezTo>
                    <a:pt x="24" y="88"/>
                    <a:pt x="41" y="87"/>
                    <a:pt x="56" y="83"/>
                  </a:cubicBezTo>
                  <a:cubicBezTo>
                    <a:pt x="56" y="84"/>
                    <a:pt x="57" y="86"/>
                    <a:pt x="57" y="87"/>
                  </a:cubicBezTo>
                  <a:cubicBezTo>
                    <a:pt x="50" y="89"/>
                    <a:pt x="43" y="92"/>
                    <a:pt x="37" y="96"/>
                  </a:cubicBezTo>
                  <a:cubicBezTo>
                    <a:pt x="28" y="103"/>
                    <a:pt x="21" y="113"/>
                    <a:pt x="20" y="124"/>
                  </a:cubicBezTo>
                  <a:cubicBezTo>
                    <a:pt x="19" y="130"/>
                    <a:pt x="21" y="135"/>
                    <a:pt x="26" y="139"/>
                  </a:cubicBezTo>
                  <a:cubicBezTo>
                    <a:pt x="33" y="144"/>
                    <a:pt x="43" y="141"/>
                    <a:pt x="50" y="145"/>
                  </a:cubicBezTo>
                  <a:cubicBezTo>
                    <a:pt x="54" y="148"/>
                    <a:pt x="56" y="152"/>
                    <a:pt x="60" y="154"/>
                  </a:cubicBezTo>
                  <a:cubicBezTo>
                    <a:pt x="63" y="157"/>
                    <a:pt x="68" y="156"/>
                    <a:pt x="72" y="154"/>
                  </a:cubicBezTo>
                  <a:cubicBezTo>
                    <a:pt x="76" y="152"/>
                    <a:pt x="79" y="149"/>
                    <a:pt x="81" y="145"/>
                  </a:cubicBezTo>
                  <a:cubicBezTo>
                    <a:pt x="89" y="131"/>
                    <a:pt x="87" y="115"/>
                    <a:pt x="81" y="99"/>
                  </a:cubicBezTo>
                  <a:cubicBezTo>
                    <a:pt x="83" y="99"/>
                    <a:pt x="84" y="99"/>
                    <a:pt x="85" y="98"/>
                  </a:cubicBezTo>
                  <a:cubicBezTo>
                    <a:pt x="87" y="105"/>
                    <a:pt x="90" y="112"/>
                    <a:pt x="95" y="118"/>
                  </a:cubicBezTo>
                  <a:cubicBezTo>
                    <a:pt x="101" y="127"/>
                    <a:pt x="111" y="135"/>
                    <a:pt x="122" y="136"/>
                  </a:cubicBezTo>
                  <a:cubicBezTo>
                    <a:pt x="128" y="137"/>
                    <a:pt x="133" y="135"/>
                    <a:pt x="137" y="130"/>
                  </a:cubicBezTo>
                  <a:cubicBezTo>
                    <a:pt x="142" y="123"/>
                    <a:pt x="138" y="113"/>
                    <a:pt x="143" y="106"/>
                  </a:cubicBezTo>
                  <a:cubicBezTo>
                    <a:pt x="145" y="102"/>
                    <a:pt x="150" y="100"/>
                    <a:pt x="152" y="96"/>
                  </a:cubicBezTo>
                  <a:cubicBezTo>
                    <a:pt x="154" y="93"/>
                    <a:pt x="154" y="88"/>
                    <a:pt x="152" y="84"/>
                  </a:cubicBezTo>
                  <a:close/>
                  <a:moveTo>
                    <a:pt x="96" y="88"/>
                  </a:moveTo>
                  <a:cubicBezTo>
                    <a:pt x="96" y="87"/>
                    <a:pt x="97" y="87"/>
                    <a:pt x="97" y="86"/>
                  </a:cubicBezTo>
                  <a:cubicBezTo>
                    <a:pt x="99" y="86"/>
                    <a:pt x="102" y="87"/>
                    <a:pt x="104" y="87"/>
                  </a:cubicBezTo>
                  <a:cubicBezTo>
                    <a:pt x="107" y="89"/>
                    <a:pt x="110" y="90"/>
                    <a:pt x="113" y="92"/>
                  </a:cubicBezTo>
                  <a:cubicBezTo>
                    <a:pt x="114" y="93"/>
                    <a:pt x="115" y="94"/>
                    <a:pt x="115" y="96"/>
                  </a:cubicBezTo>
                  <a:cubicBezTo>
                    <a:pt x="115" y="97"/>
                    <a:pt x="114" y="98"/>
                    <a:pt x="113" y="98"/>
                  </a:cubicBezTo>
                  <a:cubicBezTo>
                    <a:pt x="110" y="100"/>
                    <a:pt x="107" y="98"/>
                    <a:pt x="104" y="97"/>
                  </a:cubicBezTo>
                  <a:cubicBezTo>
                    <a:pt x="101" y="95"/>
                    <a:pt x="97" y="93"/>
                    <a:pt x="94" y="91"/>
                  </a:cubicBezTo>
                  <a:cubicBezTo>
                    <a:pt x="95" y="90"/>
                    <a:pt x="96" y="89"/>
                    <a:pt x="96" y="88"/>
                  </a:cubicBezTo>
                  <a:close/>
                  <a:moveTo>
                    <a:pt x="89" y="60"/>
                  </a:moveTo>
                  <a:cubicBezTo>
                    <a:pt x="88" y="60"/>
                    <a:pt x="87" y="59"/>
                    <a:pt x="87" y="59"/>
                  </a:cubicBezTo>
                  <a:cubicBezTo>
                    <a:pt x="86" y="59"/>
                    <a:pt x="85" y="58"/>
                    <a:pt x="84" y="58"/>
                  </a:cubicBezTo>
                  <a:cubicBezTo>
                    <a:pt x="84" y="55"/>
                    <a:pt x="85" y="52"/>
                    <a:pt x="86" y="50"/>
                  </a:cubicBezTo>
                  <a:cubicBezTo>
                    <a:pt x="87" y="47"/>
                    <a:pt x="88" y="44"/>
                    <a:pt x="90" y="41"/>
                  </a:cubicBezTo>
                  <a:cubicBezTo>
                    <a:pt x="91" y="40"/>
                    <a:pt x="92" y="39"/>
                    <a:pt x="94" y="39"/>
                  </a:cubicBezTo>
                  <a:cubicBezTo>
                    <a:pt x="95" y="39"/>
                    <a:pt x="96" y="40"/>
                    <a:pt x="97" y="41"/>
                  </a:cubicBezTo>
                  <a:cubicBezTo>
                    <a:pt x="98" y="44"/>
                    <a:pt x="96" y="47"/>
                    <a:pt x="95" y="50"/>
                  </a:cubicBezTo>
                  <a:cubicBezTo>
                    <a:pt x="93" y="53"/>
                    <a:pt x="91" y="57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83" y="31"/>
                  </a:moveTo>
                  <a:cubicBezTo>
                    <a:pt x="84" y="29"/>
                    <a:pt x="85" y="28"/>
                    <a:pt x="87" y="27"/>
                  </a:cubicBezTo>
                  <a:cubicBezTo>
                    <a:pt x="89" y="26"/>
                    <a:pt x="91" y="26"/>
                    <a:pt x="93" y="27"/>
                  </a:cubicBezTo>
                  <a:cubicBezTo>
                    <a:pt x="95" y="28"/>
                    <a:pt x="96" y="30"/>
                    <a:pt x="98" y="32"/>
                  </a:cubicBezTo>
                  <a:cubicBezTo>
                    <a:pt x="101" y="34"/>
                    <a:pt x="106" y="33"/>
                    <a:pt x="109" y="35"/>
                  </a:cubicBezTo>
                  <a:cubicBezTo>
                    <a:pt x="111" y="37"/>
                    <a:pt x="112" y="40"/>
                    <a:pt x="112" y="43"/>
                  </a:cubicBezTo>
                  <a:cubicBezTo>
                    <a:pt x="111" y="48"/>
                    <a:pt x="107" y="53"/>
                    <a:pt x="103" y="56"/>
                  </a:cubicBezTo>
                  <a:cubicBezTo>
                    <a:pt x="100" y="58"/>
                    <a:pt x="96" y="59"/>
                    <a:pt x="92" y="60"/>
                  </a:cubicBezTo>
                  <a:cubicBezTo>
                    <a:pt x="94" y="57"/>
                    <a:pt x="96" y="54"/>
                    <a:pt x="98" y="51"/>
                  </a:cubicBezTo>
                  <a:cubicBezTo>
                    <a:pt x="99" y="48"/>
                    <a:pt x="101" y="44"/>
                    <a:pt x="99" y="41"/>
                  </a:cubicBezTo>
                  <a:cubicBezTo>
                    <a:pt x="98" y="37"/>
                    <a:pt x="94" y="35"/>
                    <a:pt x="91" y="37"/>
                  </a:cubicBezTo>
                  <a:cubicBezTo>
                    <a:pt x="88" y="39"/>
                    <a:pt x="86" y="43"/>
                    <a:pt x="85" y="46"/>
                  </a:cubicBezTo>
                  <a:cubicBezTo>
                    <a:pt x="83" y="49"/>
                    <a:pt x="82" y="52"/>
                    <a:pt x="82" y="55"/>
                  </a:cubicBezTo>
                  <a:cubicBezTo>
                    <a:pt x="79" y="47"/>
                    <a:pt x="78" y="38"/>
                    <a:pt x="83" y="31"/>
                  </a:cubicBezTo>
                  <a:close/>
                  <a:moveTo>
                    <a:pt x="64" y="96"/>
                  </a:moveTo>
                  <a:cubicBezTo>
                    <a:pt x="65" y="96"/>
                    <a:pt x="66" y="97"/>
                    <a:pt x="67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69" y="101"/>
                    <a:pt x="69" y="103"/>
                    <a:pt x="68" y="105"/>
                  </a:cubicBezTo>
                  <a:cubicBezTo>
                    <a:pt x="67" y="108"/>
                    <a:pt x="66" y="111"/>
                    <a:pt x="64" y="114"/>
                  </a:cubicBezTo>
                  <a:cubicBezTo>
                    <a:pt x="63" y="115"/>
                    <a:pt x="61" y="116"/>
                    <a:pt x="60" y="116"/>
                  </a:cubicBezTo>
                  <a:cubicBezTo>
                    <a:pt x="59" y="116"/>
                    <a:pt x="58" y="115"/>
                    <a:pt x="57" y="114"/>
                  </a:cubicBezTo>
                  <a:cubicBezTo>
                    <a:pt x="56" y="111"/>
                    <a:pt x="57" y="108"/>
                    <a:pt x="59" y="105"/>
                  </a:cubicBezTo>
                  <a:cubicBezTo>
                    <a:pt x="60" y="102"/>
                    <a:pt x="62" y="99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lose/>
                  <a:moveTo>
                    <a:pt x="58" y="68"/>
                  </a:moveTo>
                  <a:cubicBezTo>
                    <a:pt x="58" y="69"/>
                    <a:pt x="57" y="70"/>
                    <a:pt x="57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4" y="70"/>
                    <a:pt x="52" y="70"/>
                    <a:pt x="50" y="69"/>
                  </a:cubicBezTo>
                  <a:cubicBezTo>
                    <a:pt x="47" y="68"/>
                    <a:pt x="44" y="67"/>
                    <a:pt x="41" y="64"/>
                  </a:cubicBezTo>
                  <a:cubicBezTo>
                    <a:pt x="40" y="64"/>
                    <a:pt x="39" y="62"/>
                    <a:pt x="39" y="61"/>
                  </a:cubicBezTo>
                  <a:cubicBezTo>
                    <a:pt x="39" y="60"/>
                    <a:pt x="40" y="59"/>
                    <a:pt x="41" y="58"/>
                  </a:cubicBezTo>
                  <a:cubicBezTo>
                    <a:pt x="44" y="57"/>
                    <a:pt x="47" y="58"/>
                    <a:pt x="50" y="60"/>
                  </a:cubicBezTo>
                  <a:cubicBezTo>
                    <a:pt x="53" y="61"/>
                    <a:pt x="56" y="63"/>
                    <a:pt x="59" y="66"/>
                  </a:cubicBezTo>
                  <a:cubicBezTo>
                    <a:pt x="59" y="66"/>
                    <a:pt x="58" y="67"/>
                    <a:pt x="58" y="68"/>
                  </a:cubicBezTo>
                  <a:close/>
                  <a:moveTo>
                    <a:pt x="30" y="71"/>
                  </a:moveTo>
                  <a:cubicBezTo>
                    <a:pt x="29" y="70"/>
                    <a:pt x="27" y="68"/>
                    <a:pt x="26" y="66"/>
                  </a:cubicBezTo>
                  <a:cubicBezTo>
                    <a:pt x="25" y="64"/>
                    <a:pt x="25" y="62"/>
                    <a:pt x="26" y="60"/>
                  </a:cubicBezTo>
                  <a:cubicBezTo>
                    <a:pt x="28" y="58"/>
                    <a:pt x="30" y="57"/>
                    <a:pt x="31" y="56"/>
                  </a:cubicBezTo>
                  <a:cubicBezTo>
                    <a:pt x="33" y="52"/>
                    <a:pt x="32" y="48"/>
                    <a:pt x="35" y="44"/>
                  </a:cubicBezTo>
                  <a:cubicBezTo>
                    <a:pt x="36" y="42"/>
                    <a:pt x="39" y="41"/>
                    <a:pt x="42" y="41"/>
                  </a:cubicBezTo>
                  <a:cubicBezTo>
                    <a:pt x="47" y="43"/>
                    <a:pt x="52" y="46"/>
                    <a:pt x="55" y="51"/>
                  </a:cubicBezTo>
                  <a:cubicBezTo>
                    <a:pt x="57" y="54"/>
                    <a:pt x="58" y="58"/>
                    <a:pt x="59" y="62"/>
                  </a:cubicBezTo>
                  <a:cubicBezTo>
                    <a:pt x="56" y="60"/>
                    <a:pt x="54" y="59"/>
                    <a:pt x="51" y="57"/>
                  </a:cubicBezTo>
                  <a:cubicBezTo>
                    <a:pt x="48" y="56"/>
                    <a:pt x="44" y="54"/>
                    <a:pt x="41" y="55"/>
                  </a:cubicBezTo>
                  <a:cubicBezTo>
                    <a:pt x="37" y="57"/>
                    <a:pt x="36" y="60"/>
                    <a:pt x="37" y="64"/>
                  </a:cubicBezTo>
                  <a:cubicBezTo>
                    <a:pt x="39" y="67"/>
                    <a:pt x="43" y="69"/>
                    <a:pt x="46" y="70"/>
                  </a:cubicBezTo>
                  <a:cubicBezTo>
                    <a:pt x="48" y="71"/>
                    <a:pt x="50" y="72"/>
                    <a:pt x="52" y="73"/>
                  </a:cubicBezTo>
                  <a:cubicBezTo>
                    <a:pt x="45" y="75"/>
                    <a:pt x="37" y="75"/>
                    <a:pt x="30" y="71"/>
                  </a:cubicBezTo>
                  <a:close/>
                  <a:moveTo>
                    <a:pt x="71" y="125"/>
                  </a:moveTo>
                  <a:cubicBezTo>
                    <a:pt x="70" y="127"/>
                    <a:pt x="69" y="129"/>
                    <a:pt x="67" y="130"/>
                  </a:cubicBezTo>
                  <a:cubicBezTo>
                    <a:pt x="65" y="131"/>
                    <a:pt x="63" y="131"/>
                    <a:pt x="61" y="130"/>
                  </a:cubicBezTo>
                  <a:cubicBezTo>
                    <a:pt x="59" y="129"/>
                    <a:pt x="58" y="126"/>
                    <a:pt x="56" y="125"/>
                  </a:cubicBezTo>
                  <a:cubicBezTo>
                    <a:pt x="53" y="123"/>
                    <a:pt x="48" y="124"/>
                    <a:pt x="45" y="122"/>
                  </a:cubicBezTo>
                  <a:cubicBezTo>
                    <a:pt x="42" y="120"/>
                    <a:pt x="41" y="118"/>
                    <a:pt x="42" y="115"/>
                  </a:cubicBezTo>
                  <a:cubicBezTo>
                    <a:pt x="42" y="109"/>
                    <a:pt x="46" y="105"/>
                    <a:pt x="50" y="101"/>
                  </a:cubicBezTo>
                  <a:cubicBezTo>
                    <a:pt x="53" y="99"/>
                    <a:pt x="57" y="98"/>
                    <a:pt x="60" y="97"/>
                  </a:cubicBezTo>
                  <a:cubicBezTo>
                    <a:pt x="59" y="99"/>
                    <a:pt x="57" y="101"/>
                    <a:pt x="56" y="104"/>
                  </a:cubicBezTo>
                  <a:cubicBezTo>
                    <a:pt x="55" y="107"/>
                    <a:pt x="53" y="111"/>
                    <a:pt x="55" y="114"/>
                  </a:cubicBezTo>
                  <a:cubicBezTo>
                    <a:pt x="56" y="118"/>
                    <a:pt x="59" y="119"/>
                    <a:pt x="63" y="118"/>
                  </a:cubicBezTo>
                  <a:cubicBezTo>
                    <a:pt x="66" y="116"/>
                    <a:pt x="68" y="112"/>
                    <a:pt x="69" y="109"/>
                  </a:cubicBezTo>
                  <a:cubicBezTo>
                    <a:pt x="70" y="107"/>
                    <a:pt x="71" y="105"/>
                    <a:pt x="71" y="103"/>
                  </a:cubicBezTo>
                  <a:cubicBezTo>
                    <a:pt x="74" y="110"/>
                    <a:pt x="75" y="118"/>
                    <a:pt x="71" y="125"/>
                  </a:cubicBezTo>
                  <a:close/>
                  <a:moveTo>
                    <a:pt x="71" y="92"/>
                  </a:moveTo>
                  <a:cubicBezTo>
                    <a:pt x="63" y="88"/>
                    <a:pt x="60" y="79"/>
                    <a:pt x="64" y="71"/>
                  </a:cubicBezTo>
                  <a:cubicBezTo>
                    <a:pt x="68" y="63"/>
                    <a:pt x="77" y="60"/>
                    <a:pt x="85" y="64"/>
                  </a:cubicBezTo>
                  <a:cubicBezTo>
                    <a:pt x="93" y="68"/>
                    <a:pt x="96" y="78"/>
                    <a:pt x="92" y="85"/>
                  </a:cubicBezTo>
                  <a:cubicBezTo>
                    <a:pt x="88" y="93"/>
                    <a:pt x="78" y="96"/>
                    <a:pt x="71" y="92"/>
                  </a:cubicBezTo>
                  <a:close/>
                  <a:moveTo>
                    <a:pt x="127" y="95"/>
                  </a:moveTo>
                  <a:cubicBezTo>
                    <a:pt x="126" y="97"/>
                    <a:pt x="124" y="98"/>
                    <a:pt x="123" y="99"/>
                  </a:cubicBezTo>
                  <a:cubicBezTo>
                    <a:pt x="121" y="103"/>
                    <a:pt x="122" y="108"/>
                    <a:pt x="120" y="111"/>
                  </a:cubicBezTo>
                  <a:cubicBezTo>
                    <a:pt x="118" y="114"/>
                    <a:pt x="116" y="115"/>
                    <a:pt x="113" y="114"/>
                  </a:cubicBezTo>
                  <a:cubicBezTo>
                    <a:pt x="108" y="113"/>
                    <a:pt x="103" y="110"/>
                    <a:pt x="100" y="105"/>
                  </a:cubicBezTo>
                  <a:cubicBezTo>
                    <a:pt x="97" y="102"/>
                    <a:pt x="96" y="98"/>
                    <a:pt x="95" y="94"/>
                  </a:cubicBezTo>
                  <a:cubicBezTo>
                    <a:pt x="97" y="96"/>
                    <a:pt x="100" y="98"/>
                    <a:pt x="103" y="99"/>
                  </a:cubicBezTo>
                  <a:cubicBezTo>
                    <a:pt x="106" y="101"/>
                    <a:pt x="110" y="103"/>
                    <a:pt x="113" y="101"/>
                  </a:cubicBezTo>
                  <a:cubicBezTo>
                    <a:pt x="117" y="100"/>
                    <a:pt x="118" y="96"/>
                    <a:pt x="117" y="93"/>
                  </a:cubicBezTo>
                  <a:cubicBezTo>
                    <a:pt x="115" y="89"/>
                    <a:pt x="111" y="88"/>
                    <a:pt x="108" y="86"/>
                  </a:cubicBezTo>
                  <a:cubicBezTo>
                    <a:pt x="106" y="85"/>
                    <a:pt x="103" y="84"/>
                    <a:pt x="101" y="84"/>
                  </a:cubicBezTo>
                  <a:cubicBezTo>
                    <a:pt x="108" y="81"/>
                    <a:pt x="116" y="80"/>
                    <a:pt x="123" y="84"/>
                  </a:cubicBezTo>
                  <a:cubicBezTo>
                    <a:pt x="125" y="85"/>
                    <a:pt x="126" y="87"/>
                    <a:pt x="127" y="89"/>
                  </a:cubicBezTo>
                  <a:cubicBezTo>
                    <a:pt x="128" y="91"/>
                    <a:pt x="129" y="93"/>
                    <a:pt x="127" y="9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8" name="Freeform 285"/>
            <p:cNvSpPr>
              <a:spLocks/>
            </p:cNvSpPr>
            <p:nvPr/>
          </p:nvSpPr>
          <p:spPr bwMode="auto">
            <a:xfrm>
              <a:off x="7829551" y="1577975"/>
              <a:ext cx="76200" cy="74613"/>
            </a:xfrm>
            <a:custGeom>
              <a:avLst/>
              <a:gdLst>
                <a:gd name="T0" fmla="*/ 8 w 20"/>
                <a:gd name="T1" fmla="*/ 1 h 20"/>
                <a:gd name="T2" fmla="*/ 2 w 20"/>
                <a:gd name="T3" fmla="*/ 12 h 20"/>
                <a:gd name="T4" fmla="*/ 13 w 20"/>
                <a:gd name="T5" fmla="*/ 18 h 20"/>
                <a:gd name="T6" fmla="*/ 19 w 20"/>
                <a:gd name="T7" fmla="*/ 7 h 20"/>
                <a:gd name="T8" fmla="*/ 8 w 20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1"/>
                  </a:moveTo>
                  <a:cubicBezTo>
                    <a:pt x="3" y="3"/>
                    <a:pt x="0" y="8"/>
                    <a:pt x="2" y="12"/>
                  </a:cubicBezTo>
                  <a:cubicBezTo>
                    <a:pt x="3" y="17"/>
                    <a:pt x="8" y="20"/>
                    <a:pt x="13" y="18"/>
                  </a:cubicBezTo>
                  <a:cubicBezTo>
                    <a:pt x="18" y="17"/>
                    <a:pt x="20" y="12"/>
                    <a:pt x="19" y="7"/>
                  </a:cubicBezTo>
                  <a:cubicBezTo>
                    <a:pt x="17" y="2"/>
                    <a:pt x="12" y="0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9" name="Freeform 286"/>
            <p:cNvSpPr>
              <a:spLocks/>
            </p:cNvSpPr>
            <p:nvPr/>
          </p:nvSpPr>
          <p:spPr bwMode="auto">
            <a:xfrm>
              <a:off x="8205788" y="203200"/>
              <a:ext cx="41275" cy="82550"/>
            </a:xfrm>
            <a:custGeom>
              <a:avLst/>
              <a:gdLst>
                <a:gd name="T0" fmla="*/ 8 w 11"/>
                <a:gd name="T1" fmla="*/ 1 h 22"/>
                <a:gd name="T2" fmla="*/ 1 w 11"/>
                <a:gd name="T3" fmla="*/ 4 h 22"/>
                <a:gd name="T4" fmla="*/ 1 w 11"/>
                <a:gd name="T5" fmla="*/ 11 h 22"/>
                <a:gd name="T6" fmla="*/ 6 w 11"/>
                <a:gd name="T7" fmla="*/ 22 h 22"/>
                <a:gd name="T8" fmla="*/ 10 w 11"/>
                <a:gd name="T9" fmla="*/ 10 h 22"/>
                <a:gd name="T10" fmla="*/ 8 w 11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2">
                  <a:moveTo>
                    <a:pt x="8" y="1"/>
                  </a:moveTo>
                  <a:cubicBezTo>
                    <a:pt x="6" y="0"/>
                    <a:pt x="3" y="2"/>
                    <a:pt x="1" y="4"/>
                  </a:cubicBezTo>
                  <a:cubicBezTo>
                    <a:pt x="0" y="7"/>
                    <a:pt x="1" y="9"/>
                    <a:pt x="1" y="11"/>
                  </a:cubicBezTo>
                  <a:cubicBezTo>
                    <a:pt x="2" y="15"/>
                    <a:pt x="4" y="19"/>
                    <a:pt x="6" y="22"/>
                  </a:cubicBezTo>
                  <a:cubicBezTo>
                    <a:pt x="6" y="22"/>
                    <a:pt x="10" y="14"/>
                    <a:pt x="10" y="10"/>
                  </a:cubicBezTo>
                  <a:cubicBezTo>
                    <a:pt x="11" y="6"/>
                    <a:pt x="11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0" name="Freeform 287"/>
            <p:cNvSpPr>
              <a:spLocks noEditPoints="1"/>
            </p:cNvSpPr>
            <p:nvPr/>
          </p:nvSpPr>
          <p:spPr bwMode="auto">
            <a:xfrm>
              <a:off x="7953376" y="211138"/>
              <a:ext cx="571500" cy="576263"/>
            </a:xfrm>
            <a:custGeom>
              <a:avLst/>
              <a:gdLst>
                <a:gd name="T0" fmla="*/ 114 w 152"/>
                <a:gd name="T1" fmla="*/ 4 h 153"/>
                <a:gd name="T2" fmla="*/ 90 w 152"/>
                <a:gd name="T3" fmla="*/ 8 h 153"/>
                <a:gd name="T4" fmla="*/ 72 w 152"/>
                <a:gd name="T5" fmla="*/ 54 h 153"/>
                <a:gd name="T6" fmla="*/ 48 w 152"/>
                <a:gd name="T7" fmla="*/ 6 h 153"/>
                <a:gd name="T8" fmla="*/ 17 w 152"/>
                <a:gd name="T9" fmla="*/ 30 h 153"/>
                <a:gd name="T10" fmla="*/ 1 w 152"/>
                <a:gd name="T11" fmla="*/ 50 h 153"/>
                <a:gd name="T12" fmla="*/ 53 w 152"/>
                <a:gd name="T13" fmla="*/ 77 h 153"/>
                <a:gd name="T14" fmla="*/ 32 w 152"/>
                <a:gd name="T15" fmla="*/ 83 h 153"/>
                <a:gd name="T16" fmla="*/ 6 w 152"/>
                <a:gd name="T17" fmla="*/ 122 h 153"/>
                <a:gd name="T18" fmla="*/ 34 w 152"/>
                <a:gd name="T19" fmla="*/ 148 h 153"/>
                <a:gd name="T20" fmla="*/ 59 w 152"/>
                <a:gd name="T21" fmla="*/ 146 h 153"/>
                <a:gd name="T22" fmla="*/ 79 w 152"/>
                <a:gd name="T23" fmla="*/ 100 h 153"/>
                <a:gd name="T24" fmla="*/ 106 w 152"/>
                <a:gd name="T25" fmla="*/ 148 h 153"/>
                <a:gd name="T26" fmla="*/ 136 w 152"/>
                <a:gd name="T27" fmla="*/ 123 h 153"/>
                <a:gd name="T28" fmla="*/ 151 w 152"/>
                <a:gd name="T29" fmla="*/ 102 h 153"/>
                <a:gd name="T30" fmla="*/ 99 w 152"/>
                <a:gd name="T31" fmla="*/ 78 h 153"/>
                <a:gd name="T32" fmla="*/ 121 w 152"/>
                <a:gd name="T33" fmla="*/ 69 h 153"/>
                <a:gd name="T34" fmla="*/ 144 w 152"/>
                <a:gd name="T35" fmla="*/ 29 h 153"/>
                <a:gd name="T36" fmla="*/ 83 w 152"/>
                <a:gd name="T37" fmla="*/ 83 h 153"/>
                <a:gd name="T38" fmla="*/ 69 w 152"/>
                <a:gd name="T39" fmla="*/ 71 h 153"/>
                <a:gd name="T40" fmla="*/ 83 w 152"/>
                <a:gd name="T41" fmla="*/ 83 h 153"/>
                <a:gd name="T42" fmla="*/ 27 w 152"/>
                <a:gd name="T43" fmla="*/ 52 h 153"/>
                <a:gd name="T44" fmla="*/ 35 w 152"/>
                <a:gd name="T45" fmla="*/ 43 h 153"/>
                <a:gd name="T46" fmla="*/ 50 w 152"/>
                <a:gd name="T47" fmla="*/ 31 h 153"/>
                <a:gd name="T48" fmla="*/ 62 w 152"/>
                <a:gd name="T49" fmla="*/ 59 h 153"/>
                <a:gd name="T50" fmla="*/ 56 w 152"/>
                <a:gd name="T51" fmla="*/ 65 h 153"/>
                <a:gd name="T52" fmla="*/ 63 w 152"/>
                <a:gd name="T53" fmla="*/ 96 h 153"/>
                <a:gd name="T54" fmla="*/ 50 w 152"/>
                <a:gd name="T55" fmla="*/ 126 h 153"/>
                <a:gd name="T56" fmla="*/ 41 w 152"/>
                <a:gd name="T57" fmla="*/ 118 h 153"/>
                <a:gd name="T58" fmla="*/ 30 w 152"/>
                <a:gd name="T59" fmla="*/ 103 h 153"/>
                <a:gd name="T60" fmla="*/ 58 w 152"/>
                <a:gd name="T61" fmla="*/ 91 h 153"/>
                <a:gd name="T62" fmla="*/ 63 w 152"/>
                <a:gd name="T63" fmla="*/ 96 h 153"/>
                <a:gd name="T64" fmla="*/ 121 w 152"/>
                <a:gd name="T65" fmla="*/ 95 h 153"/>
                <a:gd name="T66" fmla="*/ 123 w 152"/>
                <a:gd name="T67" fmla="*/ 107 h 153"/>
                <a:gd name="T68" fmla="*/ 111 w 152"/>
                <a:gd name="T69" fmla="*/ 122 h 153"/>
                <a:gd name="T70" fmla="*/ 92 w 152"/>
                <a:gd name="T71" fmla="*/ 111 h 153"/>
                <a:gd name="T72" fmla="*/ 93 w 152"/>
                <a:gd name="T73" fmla="*/ 92 h 153"/>
                <a:gd name="T74" fmla="*/ 121 w 152"/>
                <a:gd name="T75" fmla="*/ 41 h 153"/>
                <a:gd name="T76" fmla="*/ 109 w 152"/>
                <a:gd name="T77" fmla="*/ 61 h 153"/>
                <a:gd name="T78" fmla="*/ 91 w 152"/>
                <a:gd name="T79" fmla="*/ 59 h 153"/>
                <a:gd name="T80" fmla="*/ 94 w 152"/>
                <a:gd name="T81" fmla="*/ 31 h 153"/>
                <a:gd name="T82" fmla="*/ 106 w 152"/>
                <a:gd name="T83" fmla="*/ 29 h 153"/>
                <a:gd name="T84" fmla="*/ 121 w 152"/>
                <a:gd name="T85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153">
                  <a:moveTo>
                    <a:pt x="122" y="16"/>
                  </a:moveTo>
                  <a:cubicBezTo>
                    <a:pt x="119" y="13"/>
                    <a:pt x="118" y="7"/>
                    <a:pt x="114" y="4"/>
                  </a:cubicBezTo>
                  <a:cubicBezTo>
                    <a:pt x="111" y="1"/>
                    <a:pt x="106" y="0"/>
                    <a:pt x="102" y="1"/>
                  </a:cubicBezTo>
                  <a:cubicBezTo>
                    <a:pt x="97" y="2"/>
                    <a:pt x="93" y="5"/>
                    <a:pt x="90" y="8"/>
                  </a:cubicBezTo>
                  <a:cubicBezTo>
                    <a:pt x="79" y="20"/>
                    <a:pt x="76" y="37"/>
                    <a:pt x="77" y="54"/>
                  </a:cubicBezTo>
                  <a:cubicBezTo>
                    <a:pt x="75" y="54"/>
                    <a:pt x="74" y="54"/>
                    <a:pt x="72" y="54"/>
                  </a:cubicBezTo>
                  <a:cubicBezTo>
                    <a:pt x="72" y="47"/>
                    <a:pt x="72" y="40"/>
                    <a:pt x="70" y="33"/>
                  </a:cubicBezTo>
                  <a:cubicBezTo>
                    <a:pt x="66" y="21"/>
                    <a:pt x="58" y="11"/>
                    <a:pt x="48" y="6"/>
                  </a:cubicBezTo>
                  <a:cubicBezTo>
                    <a:pt x="42" y="3"/>
                    <a:pt x="36" y="4"/>
                    <a:pt x="31" y="8"/>
                  </a:cubicBezTo>
                  <a:cubicBezTo>
                    <a:pt x="24" y="14"/>
                    <a:pt x="24" y="24"/>
                    <a:pt x="17" y="30"/>
                  </a:cubicBezTo>
                  <a:cubicBezTo>
                    <a:pt x="13" y="33"/>
                    <a:pt x="8" y="34"/>
                    <a:pt x="5" y="37"/>
                  </a:cubicBezTo>
                  <a:cubicBezTo>
                    <a:pt x="1" y="40"/>
                    <a:pt x="0" y="45"/>
                    <a:pt x="1" y="50"/>
                  </a:cubicBezTo>
                  <a:cubicBezTo>
                    <a:pt x="2" y="54"/>
                    <a:pt x="4" y="58"/>
                    <a:pt x="7" y="62"/>
                  </a:cubicBezTo>
                  <a:cubicBezTo>
                    <a:pt x="19" y="74"/>
                    <a:pt x="36" y="77"/>
                    <a:pt x="53" y="77"/>
                  </a:cubicBezTo>
                  <a:cubicBezTo>
                    <a:pt x="53" y="78"/>
                    <a:pt x="53" y="79"/>
                    <a:pt x="53" y="80"/>
                  </a:cubicBezTo>
                  <a:cubicBezTo>
                    <a:pt x="46" y="80"/>
                    <a:pt x="39" y="81"/>
                    <a:pt x="32" y="83"/>
                  </a:cubicBezTo>
                  <a:cubicBezTo>
                    <a:pt x="20" y="87"/>
                    <a:pt x="10" y="94"/>
                    <a:pt x="5" y="105"/>
                  </a:cubicBezTo>
                  <a:cubicBezTo>
                    <a:pt x="2" y="111"/>
                    <a:pt x="2" y="117"/>
                    <a:pt x="6" y="122"/>
                  </a:cubicBezTo>
                  <a:cubicBezTo>
                    <a:pt x="12" y="129"/>
                    <a:pt x="22" y="129"/>
                    <a:pt x="28" y="136"/>
                  </a:cubicBezTo>
                  <a:cubicBezTo>
                    <a:pt x="31" y="140"/>
                    <a:pt x="31" y="145"/>
                    <a:pt x="34" y="148"/>
                  </a:cubicBezTo>
                  <a:cubicBezTo>
                    <a:pt x="37" y="152"/>
                    <a:pt x="42" y="153"/>
                    <a:pt x="47" y="152"/>
                  </a:cubicBezTo>
                  <a:cubicBezTo>
                    <a:pt x="51" y="152"/>
                    <a:pt x="56" y="149"/>
                    <a:pt x="59" y="146"/>
                  </a:cubicBezTo>
                  <a:cubicBezTo>
                    <a:pt x="71" y="135"/>
                    <a:pt x="75" y="117"/>
                    <a:pt x="75" y="100"/>
                  </a:cubicBezTo>
                  <a:cubicBezTo>
                    <a:pt x="76" y="100"/>
                    <a:pt x="78" y="100"/>
                    <a:pt x="79" y="100"/>
                  </a:cubicBezTo>
                  <a:cubicBezTo>
                    <a:pt x="79" y="107"/>
                    <a:pt x="80" y="115"/>
                    <a:pt x="83" y="122"/>
                  </a:cubicBezTo>
                  <a:cubicBezTo>
                    <a:pt x="87" y="134"/>
                    <a:pt x="95" y="143"/>
                    <a:pt x="106" y="148"/>
                  </a:cubicBezTo>
                  <a:cubicBezTo>
                    <a:pt x="112" y="151"/>
                    <a:pt x="118" y="150"/>
                    <a:pt x="123" y="145"/>
                  </a:cubicBezTo>
                  <a:cubicBezTo>
                    <a:pt x="130" y="139"/>
                    <a:pt x="129" y="129"/>
                    <a:pt x="136" y="123"/>
                  </a:cubicBezTo>
                  <a:cubicBezTo>
                    <a:pt x="139" y="119"/>
                    <a:pt x="144" y="119"/>
                    <a:pt x="148" y="115"/>
                  </a:cubicBezTo>
                  <a:cubicBezTo>
                    <a:pt x="151" y="112"/>
                    <a:pt x="152" y="107"/>
                    <a:pt x="151" y="102"/>
                  </a:cubicBezTo>
                  <a:cubicBezTo>
                    <a:pt x="150" y="98"/>
                    <a:pt x="147" y="94"/>
                    <a:pt x="144" y="91"/>
                  </a:cubicBezTo>
                  <a:cubicBezTo>
                    <a:pt x="132" y="79"/>
                    <a:pt x="115" y="76"/>
                    <a:pt x="99" y="78"/>
                  </a:cubicBezTo>
                  <a:cubicBezTo>
                    <a:pt x="99" y="76"/>
                    <a:pt x="99" y="75"/>
                    <a:pt x="99" y="73"/>
                  </a:cubicBezTo>
                  <a:cubicBezTo>
                    <a:pt x="106" y="73"/>
                    <a:pt x="114" y="72"/>
                    <a:pt x="121" y="69"/>
                  </a:cubicBezTo>
                  <a:cubicBezTo>
                    <a:pt x="132" y="65"/>
                    <a:pt x="142" y="57"/>
                    <a:pt x="146" y="46"/>
                  </a:cubicBezTo>
                  <a:cubicBezTo>
                    <a:pt x="149" y="40"/>
                    <a:pt x="148" y="34"/>
                    <a:pt x="144" y="29"/>
                  </a:cubicBezTo>
                  <a:cubicBezTo>
                    <a:pt x="138" y="22"/>
                    <a:pt x="128" y="23"/>
                    <a:pt x="122" y="16"/>
                  </a:cubicBezTo>
                  <a:close/>
                  <a:moveTo>
                    <a:pt x="83" y="83"/>
                  </a:moveTo>
                  <a:cubicBezTo>
                    <a:pt x="79" y="87"/>
                    <a:pt x="73" y="87"/>
                    <a:pt x="70" y="84"/>
                  </a:cubicBezTo>
                  <a:cubicBezTo>
                    <a:pt x="66" y="80"/>
                    <a:pt x="66" y="74"/>
                    <a:pt x="69" y="71"/>
                  </a:cubicBezTo>
                  <a:cubicBezTo>
                    <a:pt x="73" y="67"/>
                    <a:pt x="78" y="66"/>
                    <a:pt x="82" y="70"/>
                  </a:cubicBezTo>
                  <a:cubicBezTo>
                    <a:pt x="86" y="73"/>
                    <a:pt x="86" y="79"/>
                    <a:pt x="83" y="83"/>
                  </a:cubicBezTo>
                  <a:close/>
                  <a:moveTo>
                    <a:pt x="30" y="58"/>
                  </a:moveTo>
                  <a:cubicBezTo>
                    <a:pt x="29" y="57"/>
                    <a:pt x="27" y="55"/>
                    <a:pt x="27" y="52"/>
                  </a:cubicBezTo>
                  <a:cubicBezTo>
                    <a:pt x="27" y="50"/>
                    <a:pt x="27" y="48"/>
                    <a:pt x="29" y="46"/>
                  </a:cubicBezTo>
                  <a:cubicBezTo>
                    <a:pt x="31" y="45"/>
                    <a:pt x="33" y="44"/>
                    <a:pt x="35" y="43"/>
                  </a:cubicBezTo>
                  <a:cubicBezTo>
                    <a:pt x="38" y="40"/>
                    <a:pt x="38" y="35"/>
                    <a:pt x="42" y="32"/>
                  </a:cubicBezTo>
                  <a:cubicBezTo>
                    <a:pt x="44" y="30"/>
                    <a:pt x="47" y="30"/>
                    <a:pt x="50" y="31"/>
                  </a:cubicBezTo>
                  <a:cubicBezTo>
                    <a:pt x="55" y="34"/>
                    <a:pt x="59" y="39"/>
                    <a:pt x="60" y="44"/>
                  </a:cubicBezTo>
                  <a:cubicBezTo>
                    <a:pt x="62" y="49"/>
                    <a:pt x="62" y="54"/>
                    <a:pt x="62" y="59"/>
                  </a:cubicBezTo>
                  <a:cubicBezTo>
                    <a:pt x="61" y="60"/>
                    <a:pt x="60" y="60"/>
                    <a:pt x="59" y="61"/>
                  </a:cubicBezTo>
                  <a:cubicBezTo>
                    <a:pt x="58" y="62"/>
                    <a:pt x="57" y="64"/>
                    <a:pt x="56" y="65"/>
                  </a:cubicBezTo>
                  <a:cubicBezTo>
                    <a:pt x="47" y="66"/>
                    <a:pt x="36" y="65"/>
                    <a:pt x="30" y="58"/>
                  </a:cubicBezTo>
                  <a:close/>
                  <a:moveTo>
                    <a:pt x="63" y="96"/>
                  </a:moveTo>
                  <a:cubicBezTo>
                    <a:pt x="64" y="106"/>
                    <a:pt x="63" y="116"/>
                    <a:pt x="56" y="123"/>
                  </a:cubicBezTo>
                  <a:cubicBezTo>
                    <a:pt x="54" y="124"/>
                    <a:pt x="52" y="126"/>
                    <a:pt x="50" y="126"/>
                  </a:cubicBezTo>
                  <a:cubicBezTo>
                    <a:pt x="48" y="126"/>
                    <a:pt x="45" y="126"/>
                    <a:pt x="44" y="124"/>
                  </a:cubicBezTo>
                  <a:cubicBezTo>
                    <a:pt x="43" y="122"/>
                    <a:pt x="42" y="120"/>
                    <a:pt x="41" y="118"/>
                  </a:cubicBezTo>
                  <a:cubicBezTo>
                    <a:pt x="38" y="115"/>
                    <a:pt x="33" y="115"/>
                    <a:pt x="30" y="111"/>
                  </a:cubicBezTo>
                  <a:cubicBezTo>
                    <a:pt x="28" y="109"/>
                    <a:pt x="28" y="106"/>
                    <a:pt x="30" y="103"/>
                  </a:cubicBezTo>
                  <a:cubicBezTo>
                    <a:pt x="32" y="98"/>
                    <a:pt x="37" y="94"/>
                    <a:pt x="43" y="92"/>
                  </a:cubicBezTo>
                  <a:cubicBezTo>
                    <a:pt x="47" y="91"/>
                    <a:pt x="53" y="90"/>
                    <a:pt x="58" y="91"/>
                  </a:cubicBezTo>
                  <a:cubicBezTo>
                    <a:pt x="59" y="92"/>
                    <a:pt x="59" y="93"/>
                    <a:pt x="60" y="94"/>
                  </a:cubicBezTo>
                  <a:cubicBezTo>
                    <a:pt x="61" y="95"/>
                    <a:pt x="62" y="95"/>
                    <a:pt x="63" y="96"/>
                  </a:cubicBezTo>
                  <a:close/>
                  <a:moveTo>
                    <a:pt x="95" y="90"/>
                  </a:moveTo>
                  <a:cubicBezTo>
                    <a:pt x="104" y="88"/>
                    <a:pt x="115" y="89"/>
                    <a:pt x="121" y="95"/>
                  </a:cubicBezTo>
                  <a:cubicBezTo>
                    <a:pt x="123" y="97"/>
                    <a:pt x="124" y="99"/>
                    <a:pt x="125" y="101"/>
                  </a:cubicBezTo>
                  <a:cubicBezTo>
                    <a:pt x="125" y="103"/>
                    <a:pt x="125" y="106"/>
                    <a:pt x="123" y="107"/>
                  </a:cubicBezTo>
                  <a:cubicBezTo>
                    <a:pt x="121" y="109"/>
                    <a:pt x="119" y="109"/>
                    <a:pt x="117" y="111"/>
                  </a:cubicBezTo>
                  <a:cubicBezTo>
                    <a:pt x="114" y="114"/>
                    <a:pt x="114" y="119"/>
                    <a:pt x="111" y="122"/>
                  </a:cubicBezTo>
                  <a:cubicBezTo>
                    <a:pt x="109" y="124"/>
                    <a:pt x="106" y="124"/>
                    <a:pt x="103" y="123"/>
                  </a:cubicBezTo>
                  <a:cubicBezTo>
                    <a:pt x="98" y="121"/>
                    <a:pt x="94" y="116"/>
                    <a:pt x="92" y="111"/>
                  </a:cubicBezTo>
                  <a:cubicBezTo>
                    <a:pt x="90" y="106"/>
                    <a:pt x="90" y="100"/>
                    <a:pt x="90" y="95"/>
                  </a:cubicBezTo>
                  <a:cubicBezTo>
                    <a:pt x="91" y="94"/>
                    <a:pt x="92" y="93"/>
                    <a:pt x="93" y="92"/>
                  </a:cubicBezTo>
                  <a:cubicBezTo>
                    <a:pt x="94" y="91"/>
                    <a:pt x="94" y="90"/>
                    <a:pt x="95" y="90"/>
                  </a:cubicBezTo>
                  <a:close/>
                  <a:moveTo>
                    <a:pt x="121" y="41"/>
                  </a:moveTo>
                  <a:cubicBezTo>
                    <a:pt x="123" y="43"/>
                    <a:pt x="123" y="46"/>
                    <a:pt x="122" y="49"/>
                  </a:cubicBezTo>
                  <a:cubicBezTo>
                    <a:pt x="119" y="55"/>
                    <a:pt x="115" y="59"/>
                    <a:pt x="109" y="61"/>
                  </a:cubicBezTo>
                  <a:cubicBezTo>
                    <a:pt x="105" y="63"/>
                    <a:pt x="99" y="63"/>
                    <a:pt x="94" y="63"/>
                  </a:cubicBezTo>
                  <a:cubicBezTo>
                    <a:pt x="93" y="61"/>
                    <a:pt x="93" y="60"/>
                    <a:pt x="91" y="59"/>
                  </a:cubicBezTo>
                  <a:cubicBezTo>
                    <a:pt x="90" y="59"/>
                    <a:pt x="89" y="58"/>
                    <a:pt x="88" y="57"/>
                  </a:cubicBezTo>
                  <a:cubicBezTo>
                    <a:pt x="87" y="48"/>
                    <a:pt x="88" y="37"/>
                    <a:pt x="94" y="31"/>
                  </a:cubicBezTo>
                  <a:cubicBezTo>
                    <a:pt x="96" y="29"/>
                    <a:pt x="98" y="28"/>
                    <a:pt x="100" y="27"/>
                  </a:cubicBezTo>
                  <a:cubicBezTo>
                    <a:pt x="102" y="27"/>
                    <a:pt x="105" y="27"/>
                    <a:pt x="106" y="29"/>
                  </a:cubicBezTo>
                  <a:cubicBezTo>
                    <a:pt x="108" y="31"/>
                    <a:pt x="108" y="33"/>
                    <a:pt x="110" y="35"/>
                  </a:cubicBezTo>
                  <a:cubicBezTo>
                    <a:pt x="113" y="38"/>
                    <a:pt x="118" y="38"/>
                    <a:pt x="121" y="4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1" name="Freeform 288"/>
            <p:cNvSpPr>
              <a:spLocks/>
            </p:cNvSpPr>
            <p:nvPr/>
          </p:nvSpPr>
          <p:spPr bwMode="auto">
            <a:xfrm>
              <a:off x="8442326" y="463550"/>
              <a:ext cx="79375" cy="41275"/>
            </a:xfrm>
            <a:custGeom>
              <a:avLst/>
              <a:gdLst>
                <a:gd name="T0" fmla="*/ 10 w 21"/>
                <a:gd name="T1" fmla="*/ 1 h 11"/>
                <a:gd name="T2" fmla="*/ 0 w 21"/>
                <a:gd name="T3" fmla="*/ 7 h 11"/>
                <a:gd name="T4" fmla="*/ 11 w 21"/>
                <a:gd name="T5" fmla="*/ 11 h 11"/>
                <a:gd name="T6" fmla="*/ 20 w 21"/>
                <a:gd name="T7" fmla="*/ 8 h 11"/>
                <a:gd name="T8" fmla="*/ 17 w 21"/>
                <a:gd name="T9" fmla="*/ 1 h 11"/>
                <a:gd name="T10" fmla="*/ 10 w 21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10" y="1"/>
                  </a:moveTo>
                  <a:cubicBezTo>
                    <a:pt x="6" y="2"/>
                    <a:pt x="3" y="4"/>
                    <a:pt x="0" y="7"/>
                  </a:cubicBezTo>
                  <a:cubicBezTo>
                    <a:pt x="0" y="7"/>
                    <a:pt x="7" y="10"/>
                    <a:pt x="11" y="11"/>
                  </a:cubicBezTo>
                  <a:cubicBezTo>
                    <a:pt x="15" y="11"/>
                    <a:pt x="18" y="11"/>
                    <a:pt x="20" y="8"/>
                  </a:cubicBezTo>
                  <a:cubicBezTo>
                    <a:pt x="21" y="6"/>
                    <a:pt x="20" y="3"/>
                    <a:pt x="17" y="1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2" name="Freeform 289"/>
            <p:cNvSpPr>
              <a:spLocks/>
            </p:cNvSpPr>
            <p:nvPr/>
          </p:nvSpPr>
          <p:spPr bwMode="auto">
            <a:xfrm>
              <a:off x="8231188" y="700088"/>
              <a:ext cx="38100" cy="82550"/>
            </a:xfrm>
            <a:custGeom>
              <a:avLst/>
              <a:gdLst>
                <a:gd name="T0" fmla="*/ 2 w 10"/>
                <a:gd name="T1" fmla="*/ 20 h 22"/>
                <a:gd name="T2" fmla="*/ 9 w 10"/>
                <a:gd name="T3" fmla="*/ 17 h 22"/>
                <a:gd name="T4" fmla="*/ 9 w 10"/>
                <a:gd name="T5" fmla="*/ 10 h 22"/>
                <a:gd name="T6" fmla="*/ 4 w 10"/>
                <a:gd name="T7" fmla="*/ 0 h 22"/>
                <a:gd name="T8" fmla="*/ 0 w 10"/>
                <a:gd name="T9" fmla="*/ 11 h 22"/>
                <a:gd name="T10" fmla="*/ 2 w 10"/>
                <a:gd name="T1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2">
                  <a:moveTo>
                    <a:pt x="2" y="20"/>
                  </a:moveTo>
                  <a:cubicBezTo>
                    <a:pt x="5" y="22"/>
                    <a:pt x="8" y="20"/>
                    <a:pt x="9" y="17"/>
                  </a:cubicBezTo>
                  <a:cubicBezTo>
                    <a:pt x="10" y="15"/>
                    <a:pt x="10" y="13"/>
                    <a:pt x="9" y="10"/>
                  </a:cubicBezTo>
                  <a:cubicBezTo>
                    <a:pt x="8" y="6"/>
                    <a:pt x="6" y="3"/>
                    <a:pt x="4" y="0"/>
                  </a:cubicBezTo>
                  <a:cubicBezTo>
                    <a:pt x="4" y="0"/>
                    <a:pt x="1" y="7"/>
                    <a:pt x="0" y="11"/>
                  </a:cubicBezTo>
                  <a:cubicBezTo>
                    <a:pt x="0" y="15"/>
                    <a:pt x="0" y="18"/>
                    <a:pt x="2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3" name="Freeform 290"/>
            <p:cNvSpPr>
              <a:spLocks/>
            </p:cNvSpPr>
            <p:nvPr/>
          </p:nvSpPr>
          <p:spPr bwMode="auto">
            <a:xfrm>
              <a:off x="7958138" y="493713"/>
              <a:ext cx="82550" cy="38100"/>
            </a:xfrm>
            <a:custGeom>
              <a:avLst/>
              <a:gdLst>
                <a:gd name="T0" fmla="*/ 11 w 22"/>
                <a:gd name="T1" fmla="*/ 9 h 10"/>
                <a:gd name="T2" fmla="*/ 22 w 22"/>
                <a:gd name="T3" fmla="*/ 4 h 10"/>
                <a:gd name="T4" fmla="*/ 10 w 22"/>
                <a:gd name="T5" fmla="*/ 0 h 10"/>
                <a:gd name="T6" fmla="*/ 1 w 22"/>
                <a:gd name="T7" fmla="*/ 3 h 10"/>
                <a:gd name="T8" fmla="*/ 4 w 22"/>
                <a:gd name="T9" fmla="*/ 9 h 10"/>
                <a:gd name="T10" fmla="*/ 11 w 22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11" y="9"/>
                  </a:moveTo>
                  <a:cubicBezTo>
                    <a:pt x="15" y="8"/>
                    <a:pt x="19" y="6"/>
                    <a:pt x="22" y="4"/>
                  </a:cubicBezTo>
                  <a:cubicBezTo>
                    <a:pt x="22" y="4"/>
                    <a:pt x="14" y="1"/>
                    <a:pt x="10" y="0"/>
                  </a:cubicBezTo>
                  <a:cubicBezTo>
                    <a:pt x="7" y="0"/>
                    <a:pt x="3" y="0"/>
                    <a:pt x="1" y="3"/>
                  </a:cubicBezTo>
                  <a:cubicBezTo>
                    <a:pt x="0" y="5"/>
                    <a:pt x="2" y="8"/>
                    <a:pt x="4" y="9"/>
                  </a:cubicBezTo>
                  <a:cubicBezTo>
                    <a:pt x="7" y="10"/>
                    <a:pt x="9" y="10"/>
                    <a:pt x="11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4" name="Freeform 291"/>
            <p:cNvSpPr>
              <a:spLocks/>
            </p:cNvSpPr>
            <p:nvPr/>
          </p:nvSpPr>
          <p:spPr bwMode="auto">
            <a:xfrm>
              <a:off x="10015538" y="1498600"/>
              <a:ext cx="46038" cy="90488"/>
            </a:xfrm>
            <a:custGeom>
              <a:avLst/>
              <a:gdLst>
                <a:gd name="T0" fmla="*/ 9 w 12"/>
                <a:gd name="T1" fmla="*/ 2 h 24"/>
                <a:gd name="T2" fmla="*/ 2 w 12"/>
                <a:gd name="T3" fmla="*/ 4 h 24"/>
                <a:gd name="T4" fmla="*/ 0 w 12"/>
                <a:gd name="T5" fmla="*/ 12 h 24"/>
                <a:gd name="T6" fmla="*/ 4 w 12"/>
                <a:gd name="T7" fmla="*/ 24 h 24"/>
                <a:gd name="T8" fmla="*/ 10 w 12"/>
                <a:gd name="T9" fmla="*/ 12 h 24"/>
                <a:gd name="T10" fmla="*/ 9 w 12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9" y="2"/>
                  </a:moveTo>
                  <a:cubicBezTo>
                    <a:pt x="7" y="0"/>
                    <a:pt x="3" y="2"/>
                    <a:pt x="2" y="4"/>
                  </a:cubicBezTo>
                  <a:cubicBezTo>
                    <a:pt x="0" y="6"/>
                    <a:pt x="0" y="9"/>
                    <a:pt x="0" y="12"/>
                  </a:cubicBezTo>
                  <a:cubicBezTo>
                    <a:pt x="1" y="16"/>
                    <a:pt x="3" y="20"/>
                    <a:pt x="4" y="24"/>
                  </a:cubicBezTo>
                  <a:cubicBezTo>
                    <a:pt x="4" y="24"/>
                    <a:pt x="9" y="16"/>
                    <a:pt x="10" y="12"/>
                  </a:cubicBezTo>
                  <a:cubicBezTo>
                    <a:pt x="11" y="8"/>
                    <a:pt x="12" y="5"/>
                    <a:pt x="9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2" name="Freeform 292"/>
            <p:cNvSpPr>
              <a:spLocks noEditPoints="1"/>
            </p:cNvSpPr>
            <p:nvPr/>
          </p:nvSpPr>
          <p:spPr bwMode="auto">
            <a:xfrm>
              <a:off x="9696451" y="1498600"/>
              <a:ext cx="627063" cy="639763"/>
            </a:xfrm>
            <a:custGeom>
              <a:avLst/>
              <a:gdLst>
                <a:gd name="T0" fmla="*/ 135 w 167"/>
                <a:gd name="T1" fmla="*/ 14 h 170"/>
                <a:gd name="T2" fmla="*/ 109 w 167"/>
                <a:gd name="T3" fmla="*/ 14 h 170"/>
                <a:gd name="T4" fmla="*/ 84 w 167"/>
                <a:gd name="T5" fmla="*/ 60 h 170"/>
                <a:gd name="T6" fmla="*/ 64 w 167"/>
                <a:gd name="T7" fmla="*/ 5 h 170"/>
                <a:gd name="T8" fmla="*/ 28 w 167"/>
                <a:gd name="T9" fmla="*/ 25 h 170"/>
                <a:gd name="T10" fmla="*/ 8 w 167"/>
                <a:gd name="T11" fmla="*/ 43 h 170"/>
                <a:gd name="T12" fmla="*/ 60 w 167"/>
                <a:gd name="T13" fmla="*/ 81 h 170"/>
                <a:gd name="T14" fmla="*/ 36 w 167"/>
                <a:gd name="T15" fmla="*/ 84 h 170"/>
                <a:gd name="T16" fmla="*/ 3 w 167"/>
                <a:gd name="T17" fmla="*/ 121 h 170"/>
                <a:gd name="T18" fmla="*/ 30 w 167"/>
                <a:gd name="T19" fmla="*/ 154 h 170"/>
                <a:gd name="T20" fmla="*/ 56 w 167"/>
                <a:gd name="T21" fmla="*/ 156 h 170"/>
                <a:gd name="T22" fmla="*/ 84 w 167"/>
                <a:gd name="T23" fmla="*/ 110 h 170"/>
                <a:gd name="T24" fmla="*/ 106 w 167"/>
                <a:gd name="T25" fmla="*/ 166 h 170"/>
                <a:gd name="T26" fmla="*/ 141 w 167"/>
                <a:gd name="T27" fmla="*/ 144 h 170"/>
                <a:gd name="T28" fmla="*/ 160 w 167"/>
                <a:gd name="T29" fmla="*/ 125 h 170"/>
                <a:gd name="T30" fmla="*/ 108 w 167"/>
                <a:gd name="T31" fmla="*/ 90 h 170"/>
                <a:gd name="T32" fmla="*/ 133 w 167"/>
                <a:gd name="T33" fmla="*/ 84 h 170"/>
                <a:gd name="T34" fmla="*/ 163 w 167"/>
                <a:gd name="T35" fmla="*/ 45 h 170"/>
                <a:gd name="T36" fmla="*/ 90 w 167"/>
                <a:gd name="T37" fmla="*/ 93 h 170"/>
                <a:gd name="T38" fmla="*/ 78 w 167"/>
                <a:gd name="T39" fmla="*/ 77 h 170"/>
                <a:gd name="T40" fmla="*/ 90 w 167"/>
                <a:gd name="T41" fmla="*/ 93 h 170"/>
                <a:gd name="T42" fmla="*/ 35 w 167"/>
                <a:gd name="T43" fmla="*/ 51 h 170"/>
                <a:gd name="T44" fmla="*/ 45 w 167"/>
                <a:gd name="T45" fmla="*/ 42 h 170"/>
                <a:gd name="T46" fmla="*/ 63 w 167"/>
                <a:gd name="T47" fmla="*/ 32 h 170"/>
                <a:gd name="T48" fmla="*/ 71 w 167"/>
                <a:gd name="T49" fmla="*/ 63 h 170"/>
                <a:gd name="T50" fmla="*/ 65 w 167"/>
                <a:gd name="T51" fmla="*/ 69 h 170"/>
                <a:gd name="T52" fmla="*/ 68 w 167"/>
                <a:gd name="T53" fmla="*/ 104 h 170"/>
                <a:gd name="T54" fmla="*/ 50 w 167"/>
                <a:gd name="T55" fmla="*/ 133 h 170"/>
                <a:gd name="T56" fmla="*/ 41 w 167"/>
                <a:gd name="T57" fmla="*/ 123 h 170"/>
                <a:gd name="T58" fmla="*/ 31 w 167"/>
                <a:gd name="T59" fmla="*/ 105 h 170"/>
                <a:gd name="T60" fmla="*/ 63 w 167"/>
                <a:gd name="T61" fmla="*/ 97 h 170"/>
                <a:gd name="T62" fmla="*/ 68 w 167"/>
                <a:gd name="T63" fmla="*/ 103 h 170"/>
                <a:gd name="T64" fmla="*/ 103 w 167"/>
                <a:gd name="T65" fmla="*/ 102 h 170"/>
                <a:gd name="T66" fmla="*/ 133 w 167"/>
                <a:gd name="T67" fmla="*/ 119 h 170"/>
                <a:gd name="T68" fmla="*/ 123 w 167"/>
                <a:gd name="T69" fmla="*/ 128 h 170"/>
                <a:gd name="T70" fmla="*/ 106 w 167"/>
                <a:gd name="T71" fmla="*/ 139 h 170"/>
                <a:gd name="T72" fmla="*/ 97 w 167"/>
                <a:gd name="T73" fmla="*/ 107 h 170"/>
                <a:gd name="T74" fmla="*/ 102 w 167"/>
                <a:gd name="T75" fmla="*/ 102 h 170"/>
                <a:gd name="T76" fmla="*/ 137 w 167"/>
                <a:gd name="T77" fmla="*/ 54 h 170"/>
                <a:gd name="T78" fmla="*/ 122 w 167"/>
                <a:gd name="T79" fmla="*/ 73 h 170"/>
                <a:gd name="T80" fmla="*/ 103 w 167"/>
                <a:gd name="T81" fmla="*/ 69 h 170"/>
                <a:gd name="T82" fmla="*/ 110 w 167"/>
                <a:gd name="T83" fmla="*/ 39 h 170"/>
                <a:gd name="T84" fmla="*/ 123 w 167"/>
                <a:gd name="T85" fmla="*/ 39 h 170"/>
                <a:gd name="T86" fmla="*/ 137 w 167"/>
                <a:gd name="T8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" h="170">
                  <a:moveTo>
                    <a:pt x="141" y="28"/>
                  </a:moveTo>
                  <a:cubicBezTo>
                    <a:pt x="139" y="24"/>
                    <a:pt x="138" y="18"/>
                    <a:pt x="135" y="14"/>
                  </a:cubicBezTo>
                  <a:cubicBezTo>
                    <a:pt x="133" y="10"/>
                    <a:pt x="127" y="8"/>
                    <a:pt x="122" y="8"/>
                  </a:cubicBezTo>
                  <a:cubicBezTo>
                    <a:pt x="117" y="9"/>
                    <a:pt x="113" y="11"/>
                    <a:pt x="109" y="14"/>
                  </a:cubicBezTo>
                  <a:cubicBezTo>
                    <a:pt x="95" y="24"/>
                    <a:pt x="90" y="42"/>
                    <a:pt x="88" y="60"/>
                  </a:cubicBezTo>
                  <a:cubicBezTo>
                    <a:pt x="87" y="60"/>
                    <a:pt x="85" y="60"/>
                    <a:pt x="84" y="60"/>
                  </a:cubicBezTo>
                  <a:cubicBezTo>
                    <a:pt x="85" y="52"/>
                    <a:pt x="85" y="44"/>
                    <a:pt x="84" y="37"/>
                  </a:cubicBezTo>
                  <a:cubicBezTo>
                    <a:pt x="81" y="24"/>
                    <a:pt x="75" y="12"/>
                    <a:pt x="64" y="5"/>
                  </a:cubicBezTo>
                  <a:cubicBezTo>
                    <a:pt x="58" y="1"/>
                    <a:pt x="52" y="0"/>
                    <a:pt x="46" y="4"/>
                  </a:cubicBezTo>
                  <a:cubicBezTo>
                    <a:pt x="38" y="9"/>
                    <a:pt x="36" y="20"/>
                    <a:pt x="28" y="25"/>
                  </a:cubicBezTo>
                  <a:cubicBezTo>
                    <a:pt x="24" y="28"/>
                    <a:pt x="18" y="28"/>
                    <a:pt x="14" y="30"/>
                  </a:cubicBezTo>
                  <a:cubicBezTo>
                    <a:pt x="10" y="33"/>
                    <a:pt x="8" y="38"/>
                    <a:pt x="8" y="43"/>
                  </a:cubicBezTo>
                  <a:cubicBezTo>
                    <a:pt x="8" y="48"/>
                    <a:pt x="10" y="53"/>
                    <a:pt x="13" y="57"/>
                  </a:cubicBezTo>
                  <a:cubicBezTo>
                    <a:pt x="23" y="72"/>
                    <a:pt x="42" y="79"/>
                    <a:pt x="60" y="81"/>
                  </a:cubicBezTo>
                  <a:cubicBezTo>
                    <a:pt x="60" y="82"/>
                    <a:pt x="60" y="83"/>
                    <a:pt x="60" y="85"/>
                  </a:cubicBezTo>
                  <a:cubicBezTo>
                    <a:pt x="52" y="83"/>
                    <a:pt x="44" y="83"/>
                    <a:pt x="36" y="84"/>
                  </a:cubicBezTo>
                  <a:cubicBezTo>
                    <a:pt x="24" y="86"/>
                    <a:pt x="12" y="93"/>
                    <a:pt x="4" y="103"/>
                  </a:cubicBezTo>
                  <a:cubicBezTo>
                    <a:pt x="0" y="109"/>
                    <a:pt x="0" y="115"/>
                    <a:pt x="3" y="121"/>
                  </a:cubicBezTo>
                  <a:cubicBezTo>
                    <a:pt x="8" y="130"/>
                    <a:pt x="19" y="132"/>
                    <a:pt x="25" y="140"/>
                  </a:cubicBezTo>
                  <a:cubicBezTo>
                    <a:pt x="27" y="145"/>
                    <a:pt x="27" y="150"/>
                    <a:pt x="30" y="154"/>
                  </a:cubicBezTo>
                  <a:cubicBezTo>
                    <a:pt x="32" y="159"/>
                    <a:pt x="38" y="161"/>
                    <a:pt x="43" y="161"/>
                  </a:cubicBezTo>
                  <a:cubicBezTo>
                    <a:pt x="47" y="161"/>
                    <a:pt x="52" y="159"/>
                    <a:pt x="56" y="156"/>
                  </a:cubicBezTo>
                  <a:cubicBezTo>
                    <a:pt x="71" y="146"/>
                    <a:pt x="77" y="128"/>
                    <a:pt x="79" y="109"/>
                  </a:cubicBezTo>
                  <a:cubicBezTo>
                    <a:pt x="81" y="110"/>
                    <a:pt x="83" y="110"/>
                    <a:pt x="84" y="110"/>
                  </a:cubicBezTo>
                  <a:cubicBezTo>
                    <a:pt x="83" y="118"/>
                    <a:pt x="84" y="127"/>
                    <a:pt x="85" y="135"/>
                  </a:cubicBezTo>
                  <a:cubicBezTo>
                    <a:pt x="88" y="147"/>
                    <a:pt x="95" y="159"/>
                    <a:pt x="106" y="166"/>
                  </a:cubicBezTo>
                  <a:cubicBezTo>
                    <a:pt x="112" y="170"/>
                    <a:pt x="119" y="170"/>
                    <a:pt x="124" y="166"/>
                  </a:cubicBezTo>
                  <a:cubicBezTo>
                    <a:pt x="133" y="161"/>
                    <a:pt x="133" y="150"/>
                    <a:pt x="141" y="144"/>
                  </a:cubicBezTo>
                  <a:cubicBezTo>
                    <a:pt x="146" y="141"/>
                    <a:pt x="151" y="141"/>
                    <a:pt x="155" y="138"/>
                  </a:cubicBezTo>
                  <a:cubicBezTo>
                    <a:pt x="159" y="135"/>
                    <a:pt x="161" y="130"/>
                    <a:pt x="160" y="125"/>
                  </a:cubicBezTo>
                  <a:cubicBezTo>
                    <a:pt x="160" y="120"/>
                    <a:pt x="158" y="115"/>
                    <a:pt x="155" y="111"/>
                  </a:cubicBezTo>
                  <a:cubicBezTo>
                    <a:pt x="144" y="97"/>
                    <a:pt x="126" y="91"/>
                    <a:pt x="108" y="90"/>
                  </a:cubicBezTo>
                  <a:cubicBezTo>
                    <a:pt x="109" y="88"/>
                    <a:pt x="109" y="87"/>
                    <a:pt x="109" y="85"/>
                  </a:cubicBezTo>
                  <a:cubicBezTo>
                    <a:pt x="117" y="86"/>
                    <a:pt x="125" y="86"/>
                    <a:pt x="133" y="84"/>
                  </a:cubicBezTo>
                  <a:cubicBezTo>
                    <a:pt x="145" y="82"/>
                    <a:pt x="157" y="75"/>
                    <a:pt x="164" y="64"/>
                  </a:cubicBezTo>
                  <a:cubicBezTo>
                    <a:pt x="167" y="58"/>
                    <a:pt x="167" y="51"/>
                    <a:pt x="163" y="45"/>
                  </a:cubicBezTo>
                  <a:cubicBezTo>
                    <a:pt x="158" y="37"/>
                    <a:pt x="147" y="36"/>
                    <a:pt x="141" y="28"/>
                  </a:cubicBezTo>
                  <a:close/>
                  <a:moveTo>
                    <a:pt x="90" y="93"/>
                  </a:moveTo>
                  <a:cubicBezTo>
                    <a:pt x="86" y="96"/>
                    <a:pt x="80" y="96"/>
                    <a:pt x="77" y="91"/>
                  </a:cubicBezTo>
                  <a:cubicBezTo>
                    <a:pt x="73" y="87"/>
                    <a:pt x="74" y="81"/>
                    <a:pt x="78" y="77"/>
                  </a:cubicBezTo>
                  <a:cubicBezTo>
                    <a:pt x="82" y="74"/>
                    <a:pt x="88" y="74"/>
                    <a:pt x="92" y="79"/>
                  </a:cubicBezTo>
                  <a:cubicBezTo>
                    <a:pt x="95" y="83"/>
                    <a:pt x="95" y="89"/>
                    <a:pt x="90" y="93"/>
                  </a:cubicBezTo>
                  <a:close/>
                  <a:moveTo>
                    <a:pt x="38" y="57"/>
                  </a:moveTo>
                  <a:cubicBezTo>
                    <a:pt x="37" y="55"/>
                    <a:pt x="36" y="53"/>
                    <a:pt x="35" y="51"/>
                  </a:cubicBezTo>
                  <a:cubicBezTo>
                    <a:pt x="35" y="48"/>
                    <a:pt x="36" y="46"/>
                    <a:pt x="38" y="44"/>
                  </a:cubicBezTo>
                  <a:cubicBezTo>
                    <a:pt x="40" y="43"/>
                    <a:pt x="43" y="43"/>
                    <a:pt x="45" y="42"/>
                  </a:cubicBezTo>
                  <a:cubicBezTo>
                    <a:pt x="49" y="39"/>
                    <a:pt x="50" y="34"/>
                    <a:pt x="54" y="31"/>
                  </a:cubicBezTo>
                  <a:cubicBezTo>
                    <a:pt x="57" y="30"/>
                    <a:pt x="60" y="30"/>
                    <a:pt x="63" y="32"/>
                  </a:cubicBezTo>
                  <a:cubicBezTo>
                    <a:pt x="68" y="35"/>
                    <a:pt x="71" y="41"/>
                    <a:pt x="72" y="47"/>
                  </a:cubicBezTo>
                  <a:cubicBezTo>
                    <a:pt x="73" y="53"/>
                    <a:pt x="73" y="58"/>
                    <a:pt x="71" y="63"/>
                  </a:cubicBezTo>
                  <a:cubicBezTo>
                    <a:pt x="70" y="64"/>
                    <a:pt x="69" y="65"/>
                    <a:pt x="68" y="65"/>
                  </a:cubicBezTo>
                  <a:cubicBezTo>
                    <a:pt x="67" y="67"/>
                    <a:pt x="66" y="68"/>
                    <a:pt x="65" y="69"/>
                  </a:cubicBezTo>
                  <a:cubicBezTo>
                    <a:pt x="55" y="69"/>
                    <a:pt x="44" y="66"/>
                    <a:pt x="38" y="57"/>
                  </a:cubicBezTo>
                  <a:close/>
                  <a:moveTo>
                    <a:pt x="68" y="104"/>
                  </a:moveTo>
                  <a:cubicBezTo>
                    <a:pt x="68" y="114"/>
                    <a:pt x="65" y="125"/>
                    <a:pt x="56" y="131"/>
                  </a:cubicBezTo>
                  <a:cubicBezTo>
                    <a:pt x="54" y="132"/>
                    <a:pt x="52" y="133"/>
                    <a:pt x="50" y="133"/>
                  </a:cubicBezTo>
                  <a:cubicBezTo>
                    <a:pt x="47" y="133"/>
                    <a:pt x="45" y="132"/>
                    <a:pt x="43" y="130"/>
                  </a:cubicBezTo>
                  <a:cubicBezTo>
                    <a:pt x="42" y="128"/>
                    <a:pt x="42" y="125"/>
                    <a:pt x="41" y="123"/>
                  </a:cubicBezTo>
                  <a:cubicBezTo>
                    <a:pt x="38" y="119"/>
                    <a:pt x="33" y="118"/>
                    <a:pt x="31" y="114"/>
                  </a:cubicBezTo>
                  <a:cubicBezTo>
                    <a:pt x="29" y="111"/>
                    <a:pt x="29" y="108"/>
                    <a:pt x="31" y="105"/>
                  </a:cubicBezTo>
                  <a:cubicBezTo>
                    <a:pt x="35" y="100"/>
                    <a:pt x="40" y="97"/>
                    <a:pt x="46" y="96"/>
                  </a:cubicBezTo>
                  <a:cubicBezTo>
                    <a:pt x="52" y="95"/>
                    <a:pt x="57" y="96"/>
                    <a:pt x="63" y="97"/>
                  </a:cubicBezTo>
                  <a:cubicBezTo>
                    <a:pt x="63" y="98"/>
                    <a:pt x="64" y="100"/>
                    <a:pt x="65" y="101"/>
                  </a:cubicBezTo>
                  <a:cubicBezTo>
                    <a:pt x="66" y="102"/>
                    <a:pt x="67" y="103"/>
                    <a:pt x="68" y="103"/>
                  </a:cubicBezTo>
                  <a:lnTo>
                    <a:pt x="68" y="104"/>
                  </a:lnTo>
                  <a:close/>
                  <a:moveTo>
                    <a:pt x="103" y="102"/>
                  </a:moveTo>
                  <a:cubicBezTo>
                    <a:pt x="113" y="102"/>
                    <a:pt x="124" y="104"/>
                    <a:pt x="130" y="112"/>
                  </a:cubicBezTo>
                  <a:cubicBezTo>
                    <a:pt x="131" y="114"/>
                    <a:pt x="133" y="117"/>
                    <a:pt x="133" y="119"/>
                  </a:cubicBezTo>
                  <a:cubicBezTo>
                    <a:pt x="133" y="121"/>
                    <a:pt x="132" y="124"/>
                    <a:pt x="130" y="125"/>
                  </a:cubicBezTo>
                  <a:cubicBezTo>
                    <a:pt x="128" y="127"/>
                    <a:pt x="125" y="127"/>
                    <a:pt x="123" y="128"/>
                  </a:cubicBezTo>
                  <a:cubicBezTo>
                    <a:pt x="120" y="131"/>
                    <a:pt x="119" y="136"/>
                    <a:pt x="115" y="139"/>
                  </a:cubicBezTo>
                  <a:cubicBezTo>
                    <a:pt x="112" y="141"/>
                    <a:pt x="109" y="141"/>
                    <a:pt x="106" y="139"/>
                  </a:cubicBezTo>
                  <a:cubicBezTo>
                    <a:pt x="101" y="136"/>
                    <a:pt x="98" y="130"/>
                    <a:pt x="96" y="124"/>
                  </a:cubicBezTo>
                  <a:cubicBezTo>
                    <a:pt x="95" y="118"/>
                    <a:pt x="95" y="112"/>
                    <a:pt x="97" y="107"/>
                  </a:cubicBezTo>
                  <a:cubicBezTo>
                    <a:pt x="98" y="106"/>
                    <a:pt x="99" y="105"/>
                    <a:pt x="100" y="104"/>
                  </a:cubicBezTo>
                  <a:cubicBezTo>
                    <a:pt x="101" y="104"/>
                    <a:pt x="102" y="103"/>
                    <a:pt x="102" y="102"/>
                  </a:cubicBezTo>
                  <a:lnTo>
                    <a:pt x="103" y="102"/>
                  </a:lnTo>
                  <a:close/>
                  <a:moveTo>
                    <a:pt x="137" y="54"/>
                  </a:moveTo>
                  <a:cubicBezTo>
                    <a:pt x="139" y="57"/>
                    <a:pt x="139" y="60"/>
                    <a:pt x="137" y="63"/>
                  </a:cubicBezTo>
                  <a:cubicBezTo>
                    <a:pt x="134" y="69"/>
                    <a:pt x="128" y="72"/>
                    <a:pt x="122" y="73"/>
                  </a:cubicBezTo>
                  <a:cubicBezTo>
                    <a:pt x="117" y="75"/>
                    <a:pt x="111" y="74"/>
                    <a:pt x="106" y="73"/>
                  </a:cubicBezTo>
                  <a:cubicBezTo>
                    <a:pt x="105" y="72"/>
                    <a:pt x="104" y="70"/>
                    <a:pt x="103" y="69"/>
                  </a:cubicBezTo>
                  <a:cubicBezTo>
                    <a:pt x="102" y="68"/>
                    <a:pt x="101" y="67"/>
                    <a:pt x="100" y="66"/>
                  </a:cubicBezTo>
                  <a:cubicBezTo>
                    <a:pt x="100" y="56"/>
                    <a:pt x="102" y="45"/>
                    <a:pt x="110" y="39"/>
                  </a:cubicBezTo>
                  <a:cubicBezTo>
                    <a:pt x="112" y="38"/>
                    <a:pt x="114" y="36"/>
                    <a:pt x="117" y="36"/>
                  </a:cubicBezTo>
                  <a:cubicBezTo>
                    <a:pt x="119" y="36"/>
                    <a:pt x="122" y="37"/>
                    <a:pt x="123" y="39"/>
                  </a:cubicBezTo>
                  <a:cubicBezTo>
                    <a:pt x="125" y="41"/>
                    <a:pt x="125" y="44"/>
                    <a:pt x="126" y="46"/>
                  </a:cubicBezTo>
                  <a:cubicBezTo>
                    <a:pt x="129" y="50"/>
                    <a:pt x="134" y="50"/>
                    <a:pt x="137" y="5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3" name="Freeform 293"/>
            <p:cNvSpPr>
              <a:spLocks/>
            </p:cNvSpPr>
            <p:nvPr/>
          </p:nvSpPr>
          <p:spPr bwMode="auto">
            <a:xfrm>
              <a:off x="9967913" y="2033588"/>
              <a:ext cx="41275" cy="85725"/>
            </a:xfrm>
            <a:custGeom>
              <a:avLst/>
              <a:gdLst>
                <a:gd name="T0" fmla="*/ 2 w 11"/>
                <a:gd name="T1" fmla="*/ 21 h 23"/>
                <a:gd name="T2" fmla="*/ 10 w 11"/>
                <a:gd name="T3" fmla="*/ 20 h 23"/>
                <a:gd name="T4" fmla="*/ 11 w 11"/>
                <a:gd name="T5" fmla="*/ 12 h 23"/>
                <a:gd name="T6" fmla="*/ 7 w 11"/>
                <a:gd name="T7" fmla="*/ 0 h 23"/>
                <a:gd name="T8" fmla="*/ 1 w 11"/>
                <a:gd name="T9" fmla="*/ 12 h 23"/>
                <a:gd name="T10" fmla="*/ 2 w 11"/>
                <a:gd name="T1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3">
                  <a:moveTo>
                    <a:pt x="2" y="21"/>
                  </a:moveTo>
                  <a:cubicBezTo>
                    <a:pt x="4" y="23"/>
                    <a:pt x="8" y="22"/>
                    <a:pt x="10" y="20"/>
                  </a:cubicBezTo>
                  <a:cubicBezTo>
                    <a:pt x="11" y="17"/>
                    <a:pt x="11" y="15"/>
                    <a:pt x="11" y="12"/>
                  </a:cubicBezTo>
                  <a:cubicBezTo>
                    <a:pt x="10" y="8"/>
                    <a:pt x="9" y="3"/>
                    <a:pt x="7" y="0"/>
                  </a:cubicBezTo>
                  <a:cubicBezTo>
                    <a:pt x="7" y="0"/>
                    <a:pt x="2" y="7"/>
                    <a:pt x="1" y="12"/>
                  </a:cubicBezTo>
                  <a:cubicBezTo>
                    <a:pt x="0" y="15"/>
                    <a:pt x="0" y="19"/>
                    <a:pt x="2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4" name="Freeform 294"/>
            <p:cNvSpPr>
              <a:spLocks/>
            </p:cNvSpPr>
            <p:nvPr/>
          </p:nvSpPr>
          <p:spPr bwMode="auto">
            <a:xfrm>
              <a:off x="9712326" y="1765300"/>
              <a:ext cx="85725" cy="46038"/>
            </a:xfrm>
            <a:custGeom>
              <a:avLst/>
              <a:gdLst>
                <a:gd name="T0" fmla="*/ 11 w 23"/>
                <a:gd name="T1" fmla="*/ 11 h 12"/>
                <a:gd name="T2" fmla="*/ 23 w 23"/>
                <a:gd name="T3" fmla="*/ 7 h 12"/>
                <a:gd name="T4" fmla="*/ 11 w 23"/>
                <a:gd name="T5" fmla="*/ 1 h 12"/>
                <a:gd name="T6" fmla="*/ 2 w 23"/>
                <a:gd name="T7" fmla="*/ 2 h 12"/>
                <a:gd name="T8" fmla="*/ 4 w 23"/>
                <a:gd name="T9" fmla="*/ 10 h 12"/>
                <a:gd name="T10" fmla="*/ 11 w 23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">
                  <a:moveTo>
                    <a:pt x="11" y="11"/>
                  </a:moveTo>
                  <a:cubicBezTo>
                    <a:pt x="15" y="11"/>
                    <a:pt x="19" y="9"/>
                    <a:pt x="23" y="7"/>
                  </a:cubicBezTo>
                  <a:cubicBezTo>
                    <a:pt x="23" y="7"/>
                    <a:pt x="16" y="2"/>
                    <a:pt x="11" y="1"/>
                  </a:cubicBez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1" y="8"/>
                    <a:pt x="4" y="10"/>
                  </a:cubicBezTo>
                  <a:cubicBezTo>
                    <a:pt x="6" y="12"/>
                    <a:pt x="8" y="12"/>
                    <a:pt x="11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5" name="Freeform 295"/>
            <p:cNvSpPr>
              <a:spLocks noEditPoints="1"/>
            </p:cNvSpPr>
            <p:nvPr/>
          </p:nvSpPr>
          <p:spPr bwMode="auto">
            <a:xfrm>
              <a:off x="7070726" y="512763"/>
              <a:ext cx="406400" cy="425450"/>
            </a:xfrm>
            <a:custGeom>
              <a:avLst/>
              <a:gdLst>
                <a:gd name="T0" fmla="*/ 88 w 108"/>
                <a:gd name="T1" fmla="*/ 44 h 113"/>
                <a:gd name="T2" fmla="*/ 94 w 108"/>
                <a:gd name="T3" fmla="*/ 26 h 113"/>
                <a:gd name="T4" fmla="*/ 69 w 108"/>
                <a:gd name="T5" fmla="*/ 23 h 113"/>
                <a:gd name="T6" fmla="*/ 62 w 108"/>
                <a:gd name="T7" fmla="*/ 3 h 113"/>
                <a:gd name="T8" fmla="*/ 42 w 108"/>
                <a:gd name="T9" fmla="*/ 20 h 113"/>
                <a:gd name="T10" fmla="*/ 27 w 108"/>
                <a:gd name="T11" fmla="*/ 13 h 113"/>
                <a:gd name="T12" fmla="*/ 21 w 108"/>
                <a:gd name="T13" fmla="*/ 40 h 113"/>
                <a:gd name="T14" fmla="*/ 4 w 108"/>
                <a:gd name="T15" fmla="*/ 45 h 113"/>
                <a:gd name="T16" fmla="*/ 19 w 108"/>
                <a:gd name="T17" fmla="*/ 68 h 113"/>
                <a:gd name="T18" fmla="*/ 10 w 108"/>
                <a:gd name="T19" fmla="*/ 85 h 113"/>
                <a:gd name="T20" fmla="*/ 40 w 108"/>
                <a:gd name="T21" fmla="*/ 87 h 113"/>
                <a:gd name="T22" fmla="*/ 40 w 108"/>
                <a:gd name="T23" fmla="*/ 99 h 113"/>
                <a:gd name="T24" fmla="*/ 63 w 108"/>
                <a:gd name="T25" fmla="*/ 106 h 113"/>
                <a:gd name="T26" fmla="*/ 73 w 108"/>
                <a:gd name="T27" fmla="*/ 96 h 113"/>
                <a:gd name="T28" fmla="*/ 94 w 108"/>
                <a:gd name="T29" fmla="*/ 84 h 113"/>
                <a:gd name="T30" fmla="*/ 94 w 108"/>
                <a:gd name="T31" fmla="*/ 72 h 113"/>
                <a:gd name="T32" fmla="*/ 101 w 108"/>
                <a:gd name="T33" fmla="*/ 48 h 113"/>
                <a:gd name="T34" fmla="*/ 53 w 108"/>
                <a:gd name="T35" fmla="*/ 68 h 113"/>
                <a:gd name="T36" fmla="*/ 45 w 108"/>
                <a:gd name="T37" fmla="*/ 62 h 113"/>
                <a:gd name="T38" fmla="*/ 53 w 108"/>
                <a:gd name="T39" fmla="*/ 49 h 113"/>
                <a:gd name="T40" fmla="*/ 79 w 108"/>
                <a:gd name="T41" fmla="*/ 29 h 113"/>
                <a:gd name="T42" fmla="*/ 80 w 108"/>
                <a:gd name="T43" fmla="*/ 38 h 113"/>
                <a:gd name="T44" fmla="*/ 65 w 108"/>
                <a:gd name="T45" fmla="*/ 51 h 113"/>
                <a:gd name="T46" fmla="*/ 68 w 108"/>
                <a:gd name="T47" fmla="*/ 38 h 113"/>
                <a:gd name="T48" fmla="*/ 52 w 108"/>
                <a:gd name="T49" fmla="*/ 17 h 113"/>
                <a:gd name="T50" fmla="*/ 60 w 108"/>
                <a:gd name="T51" fmla="*/ 22 h 113"/>
                <a:gd name="T52" fmla="*/ 58 w 108"/>
                <a:gd name="T53" fmla="*/ 42 h 113"/>
                <a:gd name="T54" fmla="*/ 53 w 108"/>
                <a:gd name="T55" fmla="*/ 44 h 113"/>
                <a:gd name="T56" fmla="*/ 55 w 108"/>
                <a:gd name="T57" fmla="*/ 45 h 113"/>
                <a:gd name="T58" fmla="*/ 51 w 108"/>
                <a:gd name="T59" fmla="*/ 45 h 113"/>
                <a:gd name="T60" fmla="*/ 53 w 108"/>
                <a:gd name="T61" fmla="*/ 44 h 113"/>
                <a:gd name="T62" fmla="*/ 52 w 108"/>
                <a:gd name="T63" fmla="*/ 17 h 113"/>
                <a:gd name="T64" fmla="*/ 37 w 108"/>
                <a:gd name="T65" fmla="*/ 29 h 113"/>
                <a:gd name="T66" fmla="*/ 47 w 108"/>
                <a:gd name="T67" fmla="*/ 46 h 113"/>
                <a:gd name="T68" fmla="*/ 43 w 108"/>
                <a:gd name="T69" fmla="*/ 49 h 113"/>
                <a:gd name="T70" fmla="*/ 41 w 108"/>
                <a:gd name="T71" fmla="*/ 47 h 113"/>
                <a:gd name="T72" fmla="*/ 27 w 108"/>
                <a:gd name="T73" fmla="*/ 30 h 113"/>
                <a:gd name="T74" fmla="*/ 13 w 108"/>
                <a:gd name="T75" fmla="*/ 51 h 113"/>
                <a:gd name="T76" fmla="*/ 32 w 108"/>
                <a:gd name="T77" fmla="*/ 51 h 113"/>
                <a:gd name="T78" fmla="*/ 40 w 108"/>
                <a:gd name="T79" fmla="*/ 58 h 113"/>
                <a:gd name="T80" fmla="*/ 37 w 108"/>
                <a:gd name="T81" fmla="*/ 59 h 113"/>
                <a:gd name="T82" fmla="*/ 16 w 108"/>
                <a:gd name="T83" fmla="*/ 56 h 113"/>
                <a:gd name="T84" fmla="*/ 37 w 108"/>
                <a:gd name="T85" fmla="*/ 76 h 113"/>
                <a:gd name="T86" fmla="*/ 20 w 108"/>
                <a:gd name="T87" fmla="*/ 82 h 113"/>
                <a:gd name="T88" fmla="*/ 34 w 108"/>
                <a:gd name="T89" fmla="*/ 68 h 113"/>
                <a:gd name="T90" fmla="*/ 44 w 108"/>
                <a:gd name="T91" fmla="*/ 69 h 113"/>
                <a:gd name="T92" fmla="*/ 56 w 108"/>
                <a:gd name="T93" fmla="*/ 97 h 113"/>
                <a:gd name="T94" fmla="*/ 49 w 108"/>
                <a:gd name="T95" fmla="*/ 92 h 113"/>
                <a:gd name="T96" fmla="*/ 51 w 108"/>
                <a:gd name="T97" fmla="*/ 72 h 113"/>
                <a:gd name="T98" fmla="*/ 56 w 108"/>
                <a:gd name="T99" fmla="*/ 72 h 113"/>
                <a:gd name="T100" fmla="*/ 56 w 108"/>
                <a:gd name="T101" fmla="*/ 97 h 113"/>
                <a:gd name="T102" fmla="*/ 74 w 108"/>
                <a:gd name="T103" fmla="*/ 85 h 113"/>
                <a:gd name="T104" fmla="*/ 62 w 108"/>
                <a:gd name="T105" fmla="*/ 69 h 113"/>
                <a:gd name="T106" fmla="*/ 66 w 108"/>
                <a:gd name="T107" fmla="*/ 66 h 113"/>
                <a:gd name="T108" fmla="*/ 68 w 108"/>
                <a:gd name="T109" fmla="*/ 67 h 113"/>
                <a:gd name="T110" fmla="*/ 83 w 108"/>
                <a:gd name="T111" fmla="*/ 83 h 113"/>
                <a:gd name="T112" fmla="*/ 96 w 108"/>
                <a:gd name="T113" fmla="*/ 60 h 113"/>
                <a:gd name="T114" fmla="*/ 76 w 108"/>
                <a:gd name="T115" fmla="*/ 62 h 113"/>
                <a:gd name="T116" fmla="*/ 67 w 108"/>
                <a:gd name="T117" fmla="*/ 59 h 113"/>
                <a:gd name="T118" fmla="*/ 67 w 108"/>
                <a:gd name="T119" fmla="*/ 56 h 113"/>
                <a:gd name="T120" fmla="*/ 71 w 108"/>
                <a:gd name="T121" fmla="*/ 55 h 113"/>
                <a:gd name="T122" fmla="*/ 92 w 108"/>
                <a:gd name="T123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113">
                  <a:moveTo>
                    <a:pt x="101" y="48"/>
                  </a:moveTo>
                  <a:cubicBezTo>
                    <a:pt x="97" y="45"/>
                    <a:pt x="92" y="44"/>
                    <a:pt x="88" y="44"/>
                  </a:cubicBezTo>
                  <a:cubicBezTo>
                    <a:pt x="89" y="42"/>
                    <a:pt x="90" y="41"/>
                    <a:pt x="91" y="40"/>
                  </a:cubicBezTo>
                  <a:cubicBezTo>
                    <a:pt x="94" y="36"/>
                    <a:pt x="96" y="31"/>
                    <a:pt x="94" y="26"/>
                  </a:cubicBezTo>
                  <a:cubicBezTo>
                    <a:pt x="92" y="20"/>
                    <a:pt x="86" y="17"/>
                    <a:pt x="80" y="17"/>
                  </a:cubicBezTo>
                  <a:cubicBezTo>
                    <a:pt x="76" y="18"/>
                    <a:pt x="72" y="20"/>
                    <a:pt x="69" y="23"/>
                  </a:cubicBezTo>
                  <a:cubicBezTo>
                    <a:pt x="69" y="20"/>
                    <a:pt x="69" y="17"/>
                    <a:pt x="69" y="15"/>
                  </a:cubicBezTo>
                  <a:cubicBezTo>
                    <a:pt x="68" y="10"/>
                    <a:pt x="66" y="5"/>
                    <a:pt x="62" y="3"/>
                  </a:cubicBezTo>
                  <a:cubicBezTo>
                    <a:pt x="56" y="0"/>
                    <a:pt x="49" y="3"/>
                    <a:pt x="45" y="8"/>
                  </a:cubicBezTo>
                  <a:cubicBezTo>
                    <a:pt x="43" y="11"/>
                    <a:pt x="42" y="16"/>
                    <a:pt x="42" y="20"/>
                  </a:cubicBezTo>
                  <a:cubicBezTo>
                    <a:pt x="41" y="19"/>
                    <a:pt x="40" y="18"/>
                    <a:pt x="39" y="18"/>
                  </a:cubicBezTo>
                  <a:cubicBezTo>
                    <a:pt x="36" y="14"/>
                    <a:pt x="31" y="12"/>
                    <a:pt x="27" y="13"/>
                  </a:cubicBezTo>
                  <a:cubicBezTo>
                    <a:pt x="21" y="14"/>
                    <a:pt x="17" y="21"/>
                    <a:pt x="17" y="27"/>
                  </a:cubicBezTo>
                  <a:cubicBezTo>
                    <a:pt x="17" y="32"/>
                    <a:pt x="19" y="36"/>
                    <a:pt x="21" y="40"/>
                  </a:cubicBezTo>
                  <a:cubicBezTo>
                    <a:pt x="19" y="40"/>
                    <a:pt x="17" y="39"/>
                    <a:pt x="16" y="39"/>
                  </a:cubicBezTo>
                  <a:cubicBezTo>
                    <a:pt x="11" y="40"/>
                    <a:pt x="6" y="41"/>
                    <a:pt x="4" y="45"/>
                  </a:cubicBezTo>
                  <a:cubicBezTo>
                    <a:pt x="0" y="51"/>
                    <a:pt x="2" y="58"/>
                    <a:pt x="6" y="63"/>
                  </a:cubicBezTo>
                  <a:cubicBezTo>
                    <a:pt x="10" y="66"/>
                    <a:pt x="14" y="68"/>
                    <a:pt x="19" y="68"/>
                  </a:cubicBezTo>
                  <a:cubicBezTo>
                    <a:pt x="17" y="69"/>
                    <a:pt x="16" y="71"/>
                    <a:pt x="15" y="72"/>
                  </a:cubicBezTo>
                  <a:cubicBezTo>
                    <a:pt x="11" y="75"/>
                    <a:pt x="9" y="80"/>
                    <a:pt x="10" y="85"/>
                  </a:cubicBezTo>
                  <a:cubicBezTo>
                    <a:pt x="11" y="91"/>
                    <a:pt x="18" y="95"/>
                    <a:pt x="24" y="95"/>
                  </a:cubicBezTo>
                  <a:cubicBezTo>
                    <a:pt x="30" y="95"/>
                    <a:pt x="36" y="91"/>
                    <a:pt x="40" y="87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90"/>
                    <a:pt x="39" y="95"/>
                    <a:pt x="40" y="99"/>
                  </a:cubicBezTo>
                  <a:cubicBezTo>
                    <a:pt x="41" y="103"/>
                    <a:pt x="43" y="108"/>
                    <a:pt x="47" y="110"/>
                  </a:cubicBezTo>
                  <a:cubicBezTo>
                    <a:pt x="53" y="113"/>
                    <a:pt x="60" y="111"/>
                    <a:pt x="63" y="106"/>
                  </a:cubicBezTo>
                  <a:cubicBezTo>
                    <a:pt x="67" y="102"/>
                    <a:pt x="67" y="96"/>
                    <a:pt x="67" y="91"/>
                  </a:cubicBezTo>
                  <a:cubicBezTo>
                    <a:pt x="69" y="93"/>
                    <a:pt x="71" y="95"/>
                    <a:pt x="73" y="96"/>
                  </a:cubicBezTo>
                  <a:cubicBezTo>
                    <a:pt x="76" y="99"/>
                    <a:pt x="81" y="101"/>
                    <a:pt x="86" y="99"/>
                  </a:cubicBezTo>
                  <a:cubicBezTo>
                    <a:pt x="92" y="97"/>
                    <a:pt x="95" y="90"/>
                    <a:pt x="94" y="84"/>
                  </a:cubicBezTo>
                  <a:cubicBezTo>
                    <a:pt x="94" y="80"/>
                    <a:pt x="91" y="75"/>
                    <a:pt x="88" y="72"/>
                  </a:cubicBezTo>
                  <a:cubicBezTo>
                    <a:pt x="90" y="72"/>
                    <a:pt x="92" y="72"/>
                    <a:pt x="94" y="72"/>
                  </a:cubicBezTo>
                  <a:cubicBezTo>
                    <a:pt x="98" y="71"/>
                    <a:pt x="103" y="69"/>
                    <a:pt x="105" y="64"/>
                  </a:cubicBezTo>
                  <a:cubicBezTo>
                    <a:pt x="108" y="59"/>
                    <a:pt x="106" y="52"/>
                    <a:pt x="101" y="48"/>
                  </a:cubicBezTo>
                  <a:close/>
                  <a:moveTo>
                    <a:pt x="63" y="59"/>
                  </a:moveTo>
                  <a:cubicBezTo>
                    <a:pt x="63" y="64"/>
                    <a:pt x="58" y="68"/>
                    <a:pt x="53" y="68"/>
                  </a:cubicBezTo>
                  <a:cubicBezTo>
                    <a:pt x="50" y="68"/>
                    <a:pt x="46" y="66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4" y="61"/>
                    <a:pt x="44" y="60"/>
                    <a:pt x="44" y="59"/>
                  </a:cubicBezTo>
                  <a:cubicBezTo>
                    <a:pt x="44" y="53"/>
                    <a:pt x="48" y="49"/>
                    <a:pt x="53" y="49"/>
                  </a:cubicBezTo>
                  <a:cubicBezTo>
                    <a:pt x="58" y="49"/>
                    <a:pt x="63" y="53"/>
                    <a:pt x="63" y="59"/>
                  </a:cubicBezTo>
                  <a:close/>
                  <a:moveTo>
                    <a:pt x="79" y="29"/>
                  </a:moveTo>
                  <a:cubicBezTo>
                    <a:pt x="82" y="27"/>
                    <a:pt x="85" y="27"/>
                    <a:pt x="85" y="30"/>
                  </a:cubicBezTo>
                  <a:cubicBezTo>
                    <a:pt x="85" y="32"/>
                    <a:pt x="83" y="35"/>
                    <a:pt x="80" y="38"/>
                  </a:cubicBezTo>
                  <a:cubicBezTo>
                    <a:pt x="78" y="41"/>
                    <a:pt x="75" y="43"/>
                    <a:pt x="72" y="45"/>
                  </a:cubicBezTo>
                  <a:cubicBezTo>
                    <a:pt x="70" y="48"/>
                    <a:pt x="67" y="49"/>
                    <a:pt x="65" y="51"/>
                  </a:cubicBezTo>
                  <a:cubicBezTo>
                    <a:pt x="64" y="50"/>
                    <a:pt x="63" y="48"/>
                    <a:pt x="62" y="47"/>
                  </a:cubicBezTo>
                  <a:cubicBezTo>
                    <a:pt x="64" y="44"/>
                    <a:pt x="66" y="41"/>
                    <a:pt x="68" y="38"/>
                  </a:cubicBezTo>
                  <a:cubicBezTo>
                    <a:pt x="71" y="34"/>
                    <a:pt x="75" y="31"/>
                    <a:pt x="79" y="29"/>
                  </a:cubicBezTo>
                  <a:close/>
                  <a:moveTo>
                    <a:pt x="52" y="17"/>
                  </a:moveTo>
                  <a:cubicBezTo>
                    <a:pt x="54" y="13"/>
                    <a:pt x="56" y="11"/>
                    <a:pt x="58" y="13"/>
                  </a:cubicBezTo>
                  <a:cubicBezTo>
                    <a:pt x="59" y="15"/>
                    <a:pt x="60" y="18"/>
                    <a:pt x="60" y="22"/>
                  </a:cubicBezTo>
                  <a:cubicBezTo>
                    <a:pt x="60" y="26"/>
                    <a:pt x="60" y="29"/>
                    <a:pt x="60" y="33"/>
                  </a:cubicBezTo>
                  <a:cubicBezTo>
                    <a:pt x="59" y="36"/>
                    <a:pt x="59" y="39"/>
                    <a:pt x="58" y="42"/>
                  </a:cubicBezTo>
                  <a:cubicBezTo>
                    <a:pt x="58" y="43"/>
                    <a:pt x="58" y="43"/>
                    <a:pt x="58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4" y="44"/>
                    <a:pt x="53" y="44"/>
                  </a:cubicBezTo>
                  <a:cubicBezTo>
                    <a:pt x="52" y="44"/>
                    <a:pt x="52" y="45"/>
                    <a:pt x="51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39"/>
                    <a:pt x="52" y="35"/>
                    <a:pt x="51" y="31"/>
                  </a:cubicBezTo>
                  <a:cubicBezTo>
                    <a:pt x="51" y="26"/>
                    <a:pt x="51" y="21"/>
                    <a:pt x="52" y="17"/>
                  </a:cubicBezTo>
                  <a:close/>
                  <a:moveTo>
                    <a:pt x="29" y="23"/>
                  </a:moveTo>
                  <a:cubicBezTo>
                    <a:pt x="31" y="24"/>
                    <a:pt x="34" y="26"/>
                    <a:pt x="37" y="29"/>
                  </a:cubicBezTo>
                  <a:cubicBezTo>
                    <a:pt x="39" y="32"/>
                    <a:pt x="41" y="35"/>
                    <a:pt x="43" y="38"/>
                  </a:cubicBezTo>
                  <a:cubicBezTo>
                    <a:pt x="44" y="40"/>
                    <a:pt x="46" y="43"/>
                    <a:pt x="47" y="46"/>
                  </a:cubicBezTo>
                  <a:cubicBezTo>
                    <a:pt x="46" y="47"/>
                    <a:pt x="44" y="48"/>
                    <a:pt x="43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2" y="48"/>
                    <a:pt x="42" y="47"/>
                    <a:pt x="41" y="47"/>
                  </a:cubicBezTo>
                  <a:cubicBezTo>
                    <a:pt x="39" y="45"/>
                    <a:pt x="37" y="43"/>
                    <a:pt x="35" y="41"/>
                  </a:cubicBezTo>
                  <a:cubicBezTo>
                    <a:pt x="32" y="38"/>
                    <a:pt x="29" y="33"/>
                    <a:pt x="27" y="30"/>
                  </a:cubicBezTo>
                  <a:cubicBezTo>
                    <a:pt x="26" y="26"/>
                    <a:pt x="27" y="23"/>
                    <a:pt x="29" y="23"/>
                  </a:cubicBezTo>
                  <a:close/>
                  <a:moveTo>
                    <a:pt x="13" y="51"/>
                  </a:moveTo>
                  <a:cubicBezTo>
                    <a:pt x="14" y="49"/>
                    <a:pt x="18" y="49"/>
                    <a:pt x="22" y="49"/>
                  </a:cubicBezTo>
                  <a:cubicBezTo>
                    <a:pt x="25" y="49"/>
                    <a:pt x="29" y="50"/>
                    <a:pt x="32" y="51"/>
                  </a:cubicBezTo>
                  <a:cubicBezTo>
                    <a:pt x="35" y="52"/>
                    <a:pt x="38" y="53"/>
                    <a:pt x="41" y="53"/>
                  </a:cubicBezTo>
                  <a:cubicBezTo>
                    <a:pt x="40" y="55"/>
                    <a:pt x="40" y="56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58"/>
                    <a:pt x="38" y="59"/>
                    <a:pt x="37" y="59"/>
                  </a:cubicBezTo>
                  <a:cubicBezTo>
                    <a:pt x="34" y="59"/>
                    <a:pt x="31" y="59"/>
                    <a:pt x="29" y="59"/>
                  </a:cubicBezTo>
                  <a:cubicBezTo>
                    <a:pt x="24" y="59"/>
                    <a:pt x="19" y="58"/>
                    <a:pt x="16" y="56"/>
                  </a:cubicBezTo>
                  <a:cubicBezTo>
                    <a:pt x="12" y="55"/>
                    <a:pt x="10" y="52"/>
                    <a:pt x="13" y="51"/>
                  </a:cubicBezTo>
                  <a:close/>
                  <a:moveTo>
                    <a:pt x="37" y="76"/>
                  </a:moveTo>
                  <a:cubicBezTo>
                    <a:pt x="34" y="79"/>
                    <a:pt x="30" y="83"/>
                    <a:pt x="26" y="84"/>
                  </a:cubicBezTo>
                  <a:cubicBezTo>
                    <a:pt x="23" y="85"/>
                    <a:pt x="20" y="85"/>
                    <a:pt x="20" y="82"/>
                  </a:cubicBezTo>
                  <a:cubicBezTo>
                    <a:pt x="21" y="80"/>
                    <a:pt x="23" y="77"/>
                    <a:pt x="26" y="74"/>
                  </a:cubicBezTo>
                  <a:cubicBezTo>
                    <a:pt x="28" y="72"/>
                    <a:pt x="31" y="70"/>
                    <a:pt x="34" y="68"/>
                  </a:cubicBezTo>
                  <a:cubicBezTo>
                    <a:pt x="36" y="67"/>
                    <a:pt x="38" y="65"/>
                    <a:pt x="41" y="64"/>
                  </a:cubicBezTo>
                  <a:cubicBezTo>
                    <a:pt x="41" y="66"/>
                    <a:pt x="43" y="67"/>
                    <a:pt x="44" y="69"/>
                  </a:cubicBezTo>
                  <a:cubicBezTo>
                    <a:pt x="42" y="71"/>
                    <a:pt x="40" y="74"/>
                    <a:pt x="37" y="76"/>
                  </a:cubicBezTo>
                  <a:close/>
                  <a:moveTo>
                    <a:pt x="56" y="97"/>
                  </a:moveTo>
                  <a:cubicBezTo>
                    <a:pt x="55" y="101"/>
                    <a:pt x="53" y="103"/>
                    <a:pt x="51" y="101"/>
                  </a:cubicBezTo>
                  <a:cubicBezTo>
                    <a:pt x="50" y="99"/>
                    <a:pt x="49" y="95"/>
                    <a:pt x="49" y="92"/>
                  </a:cubicBezTo>
                  <a:cubicBezTo>
                    <a:pt x="49" y="88"/>
                    <a:pt x="49" y="84"/>
                    <a:pt x="49" y="81"/>
                  </a:cubicBezTo>
                  <a:cubicBezTo>
                    <a:pt x="50" y="78"/>
                    <a:pt x="50" y="75"/>
                    <a:pt x="51" y="72"/>
                  </a:cubicBezTo>
                  <a:cubicBezTo>
                    <a:pt x="51" y="72"/>
                    <a:pt x="52" y="73"/>
                    <a:pt x="53" y="73"/>
                  </a:cubicBezTo>
                  <a:cubicBezTo>
                    <a:pt x="54" y="73"/>
                    <a:pt x="55" y="72"/>
                    <a:pt x="56" y="72"/>
                  </a:cubicBezTo>
                  <a:cubicBezTo>
                    <a:pt x="57" y="76"/>
                    <a:pt x="57" y="79"/>
                    <a:pt x="58" y="83"/>
                  </a:cubicBezTo>
                  <a:cubicBezTo>
                    <a:pt x="58" y="88"/>
                    <a:pt x="58" y="93"/>
                    <a:pt x="56" y="97"/>
                  </a:cubicBezTo>
                  <a:close/>
                  <a:moveTo>
                    <a:pt x="82" y="89"/>
                  </a:moveTo>
                  <a:cubicBezTo>
                    <a:pt x="80" y="89"/>
                    <a:pt x="77" y="87"/>
                    <a:pt x="74" y="85"/>
                  </a:cubicBezTo>
                  <a:cubicBezTo>
                    <a:pt x="71" y="82"/>
                    <a:pt x="69" y="79"/>
                    <a:pt x="67" y="77"/>
                  </a:cubicBezTo>
                  <a:cubicBezTo>
                    <a:pt x="65" y="74"/>
                    <a:pt x="64" y="72"/>
                    <a:pt x="62" y="69"/>
                  </a:cubicBezTo>
                  <a:cubicBezTo>
                    <a:pt x="63" y="68"/>
                    <a:pt x="64" y="67"/>
                    <a:pt x="65" y="65"/>
                  </a:cubicBezTo>
                  <a:cubicBezTo>
                    <a:pt x="65" y="66"/>
                    <a:pt x="66" y="66"/>
                    <a:pt x="66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7" y="67"/>
                    <a:pt x="67" y="67"/>
                    <a:pt x="68" y="67"/>
                  </a:cubicBezTo>
                  <a:cubicBezTo>
                    <a:pt x="70" y="69"/>
                    <a:pt x="72" y="70"/>
                    <a:pt x="75" y="72"/>
                  </a:cubicBezTo>
                  <a:cubicBezTo>
                    <a:pt x="78" y="76"/>
                    <a:pt x="81" y="79"/>
                    <a:pt x="83" y="83"/>
                  </a:cubicBezTo>
                  <a:cubicBezTo>
                    <a:pt x="85" y="87"/>
                    <a:pt x="85" y="90"/>
                    <a:pt x="82" y="89"/>
                  </a:cubicBezTo>
                  <a:close/>
                  <a:moveTo>
                    <a:pt x="96" y="60"/>
                  </a:moveTo>
                  <a:cubicBezTo>
                    <a:pt x="94" y="62"/>
                    <a:pt x="90" y="63"/>
                    <a:pt x="87" y="63"/>
                  </a:cubicBezTo>
                  <a:cubicBezTo>
                    <a:pt x="83" y="63"/>
                    <a:pt x="80" y="63"/>
                    <a:pt x="76" y="62"/>
                  </a:cubicBezTo>
                  <a:cubicBezTo>
                    <a:pt x="73" y="62"/>
                    <a:pt x="70" y="61"/>
                    <a:pt x="67" y="61"/>
                  </a:cubicBezTo>
                  <a:cubicBezTo>
                    <a:pt x="67" y="60"/>
                    <a:pt x="67" y="59"/>
                    <a:pt x="67" y="59"/>
                  </a:cubicBezTo>
                  <a:cubicBezTo>
                    <a:pt x="67" y="58"/>
                    <a:pt x="67" y="57"/>
                    <a:pt x="67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9" y="56"/>
                    <a:pt x="70" y="55"/>
                    <a:pt x="71" y="55"/>
                  </a:cubicBezTo>
                  <a:cubicBezTo>
                    <a:pt x="73" y="54"/>
                    <a:pt x="76" y="54"/>
                    <a:pt x="79" y="54"/>
                  </a:cubicBezTo>
                  <a:cubicBezTo>
                    <a:pt x="83" y="53"/>
                    <a:pt x="88" y="54"/>
                    <a:pt x="92" y="55"/>
                  </a:cubicBezTo>
                  <a:cubicBezTo>
                    <a:pt x="96" y="56"/>
                    <a:pt x="98" y="59"/>
                    <a:pt x="96" y="6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6" name="Freeform 296"/>
            <p:cNvSpPr>
              <a:spLocks noEditPoints="1"/>
            </p:cNvSpPr>
            <p:nvPr/>
          </p:nvSpPr>
          <p:spPr bwMode="auto">
            <a:xfrm>
              <a:off x="10691813" y="2352675"/>
              <a:ext cx="544513" cy="512763"/>
            </a:xfrm>
            <a:custGeom>
              <a:avLst/>
              <a:gdLst>
                <a:gd name="T0" fmla="*/ 118 w 145"/>
                <a:gd name="T1" fmla="*/ 52 h 136"/>
                <a:gd name="T2" fmla="*/ 127 w 145"/>
                <a:gd name="T3" fmla="*/ 31 h 136"/>
                <a:gd name="T4" fmla="*/ 93 w 145"/>
                <a:gd name="T5" fmla="*/ 27 h 136"/>
                <a:gd name="T6" fmla="*/ 83 w 145"/>
                <a:gd name="T7" fmla="*/ 4 h 136"/>
                <a:gd name="T8" fmla="*/ 56 w 145"/>
                <a:gd name="T9" fmla="*/ 25 h 136"/>
                <a:gd name="T10" fmla="*/ 36 w 145"/>
                <a:gd name="T11" fmla="*/ 16 h 136"/>
                <a:gd name="T12" fmla="*/ 29 w 145"/>
                <a:gd name="T13" fmla="*/ 48 h 136"/>
                <a:gd name="T14" fmla="*/ 5 w 145"/>
                <a:gd name="T15" fmla="*/ 55 h 136"/>
                <a:gd name="T16" fmla="*/ 25 w 145"/>
                <a:gd name="T17" fmla="*/ 82 h 136"/>
                <a:gd name="T18" fmla="*/ 14 w 145"/>
                <a:gd name="T19" fmla="*/ 102 h 136"/>
                <a:gd name="T20" fmla="*/ 53 w 145"/>
                <a:gd name="T21" fmla="*/ 104 h 136"/>
                <a:gd name="T22" fmla="*/ 54 w 145"/>
                <a:gd name="T23" fmla="*/ 119 h 136"/>
                <a:gd name="T24" fmla="*/ 85 w 145"/>
                <a:gd name="T25" fmla="*/ 127 h 136"/>
                <a:gd name="T26" fmla="*/ 98 w 145"/>
                <a:gd name="T27" fmla="*/ 116 h 136"/>
                <a:gd name="T28" fmla="*/ 126 w 145"/>
                <a:gd name="T29" fmla="*/ 101 h 136"/>
                <a:gd name="T30" fmla="*/ 126 w 145"/>
                <a:gd name="T31" fmla="*/ 86 h 136"/>
                <a:gd name="T32" fmla="*/ 135 w 145"/>
                <a:gd name="T33" fmla="*/ 57 h 136"/>
                <a:gd name="T34" fmla="*/ 72 w 145"/>
                <a:gd name="T35" fmla="*/ 82 h 136"/>
                <a:gd name="T36" fmla="*/ 60 w 145"/>
                <a:gd name="T37" fmla="*/ 74 h 136"/>
                <a:gd name="T38" fmla="*/ 72 w 145"/>
                <a:gd name="T39" fmla="*/ 59 h 136"/>
                <a:gd name="T40" fmla="*/ 105 w 145"/>
                <a:gd name="T41" fmla="*/ 35 h 136"/>
                <a:gd name="T42" fmla="*/ 108 w 145"/>
                <a:gd name="T43" fmla="*/ 46 h 136"/>
                <a:gd name="T44" fmla="*/ 87 w 145"/>
                <a:gd name="T45" fmla="*/ 62 h 136"/>
                <a:gd name="T46" fmla="*/ 92 w 145"/>
                <a:gd name="T47" fmla="*/ 45 h 136"/>
                <a:gd name="T48" fmla="*/ 70 w 145"/>
                <a:gd name="T49" fmla="*/ 20 h 136"/>
                <a:gd name="T50" fmla="*/ 81 w 145"/>
                <a:gd name="T51" fmla="*/ 27 h 136"/>
                <a:gd name="T52" fmla="*/ 78 w 145"/>
                <a:gd name="T53" fmla="*/ 51 h 136"/>
                <a:gd name="T54" fmla="*/ 71 w 145"/>
                <a:gd name="T55" fmla="*/ 52 h 136"/>
                <a:gd name="T56" fmla="*/ 74 w 145"/>
                <a:gd name="T57" fmla="*/ 54 h 136"/>
                <a:gd name="T58" fmla="*/ 68 w 145"/>
                <a:gd name="T59" fmla="*/ 54 h 136"/>
                <a:gd name="T60" fmla="*/ 71 w 145"/>
                <a:gd name="T61" fmla="*/ 52 h 136"/>
                <a:gd name="T62" fmla="*/ 70 w 145"/>
                <a:gd name="T63" fmla="*/ 20 h 136"/>
                <a:gd name="T64" fmla="*/ 49 w 145"/>
                <a:gd name="T65" fmla="*/ 35 h 136"/>
                <a:gd name="T66" fmla="*/ 64 w 145"/>
                <a:gd name="T67" fmla="*/ 55 h 136"/>
                <a:gd name="T68" fmla="*/ 57 w 145"/>
                <a:gd name="T69" fmla="*/ 58 h 136"/>
                <a:gd name="T70" fmla="*/ 55 w 145"/>
                <a:gd name="T71" fmla="*/ 57 h 136"/>
                <a:gd name="T72" fmla="*/ 37 w 145"/>
                <a:gd name="T73" fmla="*/ 36 h 136"/>
                <a:gd name="T74" fmla="*/ 17 w 145"/>
                <a:gd name="T75" fmla="*/ 61 h 136"/>
                <a:gd name="T76" fmla="*/ 43 w 145"/>
                <a:gd name="T77" fmla="*/ 61 h 136"/>
                <a:gd name="T78" fmla="*/ 53 w 145"/>
                <a:gd name="T79" fmla="*/ 70 h 136"/>
                <a:gd name="T80" fmla="*/ 49 w 145"/>
                <a:gd name="T81" fmla="*/ 71 h 136"/>
                <a:gd name="T82" fmla="*/ 21 w 145"/>
                <a:gd name="T83" fmla="*/ 68 h 136"/>
                <a:gd name="T84" fmla="*/ 50 w 145"/>
                <a:gd name="T85" fmla="*/ 92 h 136"/>
                <a:gd name="T86" fmla="*/ 27 w 145"/>
                <a:gd name="T87" fmla="*/ 99 h 136"/>
                <a:gd name="T88" fmla="*/ 46 w 145"/>
                <a:gd name="T89" fmla="*/ 82 h 136"/>
                <a:gd name="T90" fmla="*/ 59 w 145"/>
                <a:gd name="T91" fmla="*/ 83 h 136"/>
                <a:gd name="T92" fmla="*/ 76 w 145"/>
                <a:gd name="T93" fmla="*/ 117 h 136"/>
                <a:gd name="T94" fmla="*/ 65 w 145"/>
                <a:gd name="T95" fmla="*/ 110 h 136"/>
                <a:gd name="T96" fmla="*/ 68 w 145"/>
                <a:gd name="T97" fmla="*/ 87 h 136"/>
                <a:gd name="T98" fmla="*/ 75 w 145"/>
                <a:gd name="T99" fmla="*/ 87 h 136"/>
                <a:gd name="T100" fmla="*/ 76 w 145"/>
                <a:gd name="T101" fmla="*/ 117 h 136"/>
                <a:gd name="T102" fmla="*/ 99 w 145"/>
                <a:gd name="T103" fmla="*/ 102 h 136"/>
                <a:gd name="T104" fmla="*/ 83 w 145"/>
                <a:gd name="T105" fmla="*/ 84 h 136"/>
                <a:gd name="T106" fmla="*/ 89 w 145"/>
                <a:gd name="T107" fmla="*/ 79 h 136"/>
                <a:gd name="T108" fmla="*/ 91 w 145"/>
                <a:gd name="T109" fmla="*/ 81 h 136"/>
                <a:gd name="T110" fmla="*/ 112 w 145"/>
                <a:gd name="T111" fmla="*/ 100 h 136"/>
                <a:gd name="T112" fmla="*/ 128 w 145"/>
                <a:gd name="T113" fmla="*/ 73 h 136"/>
                <a:gd name="T114" fmla="*/ 103 w 145"/>
                <a:gd name="T115" fmla="*/ 75 h 136"/>
                <a:gd name="T116" fmla="*/ 90 w 145"/>
                <a:gd name="T117" fmla="*/ 70 h 136"/>
                <a:gd name="T118" fmla="*/ 90 w 145"/>
                <a:gd name="T119" fmla="*/ 67 h 136"/>
                <a:gd name="T120" fmla="*/ 95 w 145"/>
                <a:gd name="T121" fmla="*/ 66 h 136"/>
                <a:gd name="T122" fmla="*/ 124 w 145"/>
                <a:gd name="T123" fmla="*/ 6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5" h="136">
                  <a:moveTo>
                    <a:pt x="135" y="57"/>
                  </a:moveTo>
                  <a:cubicBezTo>
                    <a:pt x="130" y="54"/>
                    <a:pt x="124" y="52"/>
                    <a:pt x="118" y="52"/>
                  </a:cubicBezTo>
                  <a:cubicBezTo>
                    <a:pt x="120" y="51"/>
                    <a:pt x="121" y="49"/>
                    <a:pt x="123" y="48"/>
                  </a:cubicBezTo>
                  <a:cubicBezTo>
                    <a:pt x="127" y="43"/>
                    <a:pt x="129" y="37"/>
                    <a:pt x="127" y="31"/>
                  </a:cubicBezTo>
                  <a:cubicBezTo>
                    <a:pt x="124" y="24"/>
                    <a:pt x="115" y="20"/>
                    <a:pt x="107" y="21"/>
                  </a:cubicBezTo>
                  <a:cubicBezTo>
                    <a:pt x="102" y="22"/>
                    <a:pt x="97" y="24"/>
                    <a:pt x="93" y="27"/>
                  </a:cubicBezTo>
                  <a:cubicBezTo>
                    <a:pt x="93" y="24"/>
                    <a:pt x="93" y="21"/>
                    <a:pt x="92" y="18"/>
                  </a:cubicBezTo>
                  <a:cubicBezTo>
                    <a:pt x="92" y="12"/>
                    <a:pt x="88" y="7"/>
                    <a:pt x="83" y="4"/>
                  </a:cubicBezTo>
                  <a:cubicBezTo>
                    <a:pt x="75" y="0"/>
                    <a:pt x="66" y="3"/>
                    <a:pt x="61" y="9"/>
                  </a:cubicBezTo>
                  <a:cubicBezTo>
                    <a:pt x="57" y="14"/>
                    <a:pt x="56" y="19"/>
                    <a:pt x="56" y="25"/>
                  </a:cubicBezTo>
                  <a:cubicBezTo>
                    <a:pt x="55" y="23"/>
                    <a:pt x="54" y="22"/>
                    <a:pt x="53" y="21"/>
                  </a:cubicBezTo>
                  <a:cubicBezTo>
                    <a:pt x="48" y="17"/>
                    <a:pt x="42" y="15"/>
                    <a:pt x="36" y="16"/>
                  </a:cubicBezTo>
                  <a:cubicBezTo>
                    <a:pt x="28" y="17"/>
                    <a:pt x="22" y="25"/>
                    <a:pt x="22" y="33"/>
                  </a:cubicBezTo>
                  <a:cubicBezTo>
                    <a:pt x="22" y="38"/>
                    <a:pt x="25" y="43"/>
                    <a:pt x="29" y="48"/>
                  </a:cubicBezTo>
                  <a:cubicBezTo>
                    <a:pt x="26" y="48"/>
                    <a:pt x="23" y="47"/>
                    <a:pt x="21" y="47"/>
                  </a:cubicBezTo>
                  <a:cubicBezTo>
                    <a:pt x="15" y="48"/>
                    <a:pt x="8" y="50"/>
                    <a:pt x="5" y="55"/>
                  </a:cubicBezTo>
                  <a:cubicBezTo>
                    <a:pt x="0" y="61"/>
                    <a:pt x="2" y="70"/>
                    <a:pt x="8" y="75"/>
                  </a:cubicBezTo>
                  <a:cubicBezTo>
                    <a:pt x="13" y="79"/>
                    <a:pt x="19" y="81"/>
                    <a:pt x="25" y="82"/>
                  </a:cubicBezTo>
                  <a:cubicBezTo>
                    <a:pt x="23" y="83"/>
                    <a:pt x="21" y="85"/>
                    <a:pt x="19" y="86"/>
                  </a:cubicBezTo>
                  <a:cubicBezTo>
                    <a:pt x="15" y="91"/>
                    <a:pt x="12" y="96"/>
                    <a:pt x="14" y="102"/>
                  </a:cubicBezTo>
                  <a:cubicBezTo>
                    <a:pt x="15" y="110"/>
                    <a:pt x="24" y="115"/>
                    <a:pt x="32" y="114"/>
                  </a:cubicBezTo>
                  <a:cubicBezTo>
                    <a:pt x="40" y="114"/>
                    <a:pt x="48" y="110"/>
                    <a:pt x="53" y="104"/>
                  </a:cubicBezTo>
                  <a:cubicBezTo>
                    <a:pt x="54" y="104"/>
                    <a:pt x="54" y="103"/>
                    <a:pt x="54" y="103"/>
                  </a:cubicBezTo>
                  <a:cubicBezTo>
                    <a:pt x="53" y="108"/>
                    <a:pt x="53" y="114"/>
                    <a:pt x="54" y="119"/>
                  </a:cubicBezTo>
                  <a:cubicBezTo>
                    <a:pt x="54" y="125"/>
                    <a:pt x="58" y="130"/>
                    <a:pt x="63" y="133"/>
                  </a:cubicBezTo>
                  <a:cubicBezTo>
                    <a:pt x="70" y="136"/>
                    <a:pt x="80" y="133"/>
                    <a:pt x="85" y="127"/>
                  </a:cubicBezTo>
                  <a:cubicBezTo>
                    <a:pt x="89" y="122"/>
                    <a:pt x="91" y="116"/>
                    <a:pt x="90" y="109"/>
                  </a:cubicBezTo>
                  <a:cubicBezTo>
                    <a:pt x="92" y="112"/>
                    <a:pt x="95" y="114"/>
                    <a:pt x="98" y="116"/>
                  </a:cubicBezTo>
                  <a:cubicBezTo>
                    <a:pt x="103" y="119"/>
                    <a:pt x="109" y="121"/>
                    <a:pt x="115" y="119"/>
                  </a:cubicBezTo>
                  <a:cubicBezTo>
                    <a:pt x="123" y="117"/>
                    <a:pt x="127" y="109"/>
                    <a:pt x="126" y="101"/>
                  </a:cubicBezTo>
                  <a:cubicBezTo>
                    <a:pt x="126" y="96"/>
                    <a:pt x="122" y="91"/>
                    <a:pt x="118" y="87"/>
                  </a:cubicBezTo>
                  <a:cubicBezTo>
                    <a:pt x="121" y="87"/>
                    <a:pt x="124" y="87"/>
                    <a:pt x="126" y="86"/>
                  </a:cubicBezTo>
                  <a:cubicBezTo>
                    <a:pt x="132" y="86"/>
                    <a:pt x="138" y="83"/>
                    <a:pt x="141" y="78"/>
                  </a:cubicBezTo>
                  <a:cubicBezTo>
                    <a:pt x="145" y="71"/>
                    <a:pt x="142" y="62"/>
                    <a:pt x="135" y="57"/>
                  </a:cubicBezTo>
                  <a:close/>
                  <a:moveTo>
                    <a:pt x="84" y="70"/>
                  </a:moveTo>
                  <a:cubicBezTo>
                    <a:pt x="84" y="77"/>
                    <a:pt x="78" y="82"/>
                    <a:pt x="72" y="82"/>
                  </a:cubicBezTo>
                  <a:cubicBezTo>
                    <a:pt x="67" y="82"/>
                    <a:pt x="62" y="79"/>
                    <a:pt x="60" y="75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3"/>
                    <a:pt x="59" y="72"/>
                    <a:pt x="59" y="70"/>
                  </a:cubicBezTo>
                  <a:cubicBezTo>
                    <a:pt x="59" y="64"/>
                    <a:pt x="65" y="59"/>
                    <a:pt x="72" y="59"/>
                  </a:cubicBezTo>
                  <a:cubicBezTo>
                    <a:pt x="78" y="59"/>
                    <a:pt x="84" y="64"/>
                    <a:pt x="84" y="70"/>
                  </a:cubicBezTo>
                  <a:close/>
                  <a:moveTo>
                    <a:pt x="105" y="35"/>
                  </a:moveTo>
                  <a:cubicBezTo>
                    <a:pt x="110" y="32"/>
                    <a:pt x="114" y="33"/>
                    <a:pt x="114" y="36"/>
                  </a:cubicBezTo>
                  <a:cubicBezTo>
                    <a:pt x="114" y="39"/>
                    <a:pt x="111" y="43"/>
                    <a:pt x="108" y="46"/>
                  </a:cubicBezTo>
                  <a:cubicBezTo>
                    <a:pt x="105" y="49"/>
                    <a:pt x="101" y="52"/>
                    <a:pt x="97" y="55"/>
                  </a:cubicBezTo>
                  <a:cubicBezTo>
                    <a:pt x="94" y="57"/>
                    <a:pt x="91" y="59"/>
                    <a:pt x="87" y="62"/>
                  </a:cubicBezTo>
                  <a:cubicBezTo>
                    <a:pt x="86" y="60"/>
                    <a:pt x="84" y="58"/>
                    <a:pt x="83" y="57"/>
                  </a:cubicBezTo>
                  <a:cubicBezTo>
                    <a:pt x="85" y="53"/>
                    <a:pt x="88" y="49"/>
                    <a:pt x="92" y="45"/>
                  </a:cubicBezTo>
                  <a:cubicBezTo>
                    <a:pt x="96" y="41"/>
                    <a:pt x="101" y="37"/>
                    <a:pt x="105" y="35"/>
                  </a:cubicBezTo>
                  <a:close/>
                  <a:moveTo>
                    <a:pt x="70" y="20"/>
                  </a:moveTo>
                  <a:cubicBezTo>
                    <a:pt x="72" y="15"/>
                    <a:pt x="75" y="13"/>
                    <a:pt x="77" y="16"/>
                  </a:cubicBezTo>
                  <a:cubicBezTo>
                    <a:pt x="79" y="18"/>
                    <a:pt x="80" y="22"/>
                    <a:pt x="81" y="27"/>
                  </a:cubicBezTo>
                  <a:cubicBezTo>
                    <a:pt x="81" y="31"/>
                    <a:pt x="80" y="35"/>
                    <a:pt x="80" y="40"/>
                  </a:cubicBezTo>
                  <a:cubicBezTo>
                    <a:pt x="79" y="44"/>
                    <a:pt x="79" y="47"/>
                    <a:pt x="78" y="51"/>
                  </a:cubicBezTo>
                  <a:cubicBezTo>
                    <a:pt x="78" y="52"/>
                    <a:pt x="78" y="52"/>
                    <a:pt x="77" y="53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4"/>
                    <a:pt x="72" y="53"/>
                    <a:pt x="72" y="53"/>
                  </a:cubicBezTo>
                  <a:cubicBezTo>
                    <a:pt x="70" y="53"/>
                    <a:pt x="69" y="54"/>
                    <a:pt x="68" y="54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0" y="47"/>
                    <a:pt x="69" y="42"/>
                    <a:pt x="69" y="37"/>
                  </a:cubicBezTo>
                  <a:cubicBezTo>
                    <a:pt x="68" y="31"/>
                    <a:pt x="69" y="25"/>
                    <a:pt x="70" y="20"/>
                  </a:cubicBezTo>
                  <a:close/>
                  <a:moveTo>
                    <a:pt x="39" y="28"/>
                  </a:moveTo>
                  <a:cubicBezTo>
                    <a:pt x="42" y="29"/>
                    <a:pt x="46" y="31"/>
                    <a:pt x="49" y="35"/>
                  </a:cubicBezTo>
                  <a:cubicBezTo>
                    <a:pt x="52" y="38"/>
                    <a:pt x="55" y="42"/>
                    <a:pt x="57" y="45"/>
                  </a:cubicBezTo>
                  <a:cubicBezTo>
                    <a:pt x="60" y="49"/>
                    <a:pt x="62" y="52"/>
                    <a:pt x="64" y="55"/>
                  </a:cubicBezTo>
                  <a:cubicBezTo>
                    <a:pt x="61" y="56"/>
                    <a:pt x="60" y="57"/>
                    <a:pt x="58" y="59"/>
                  </a:cubicBezTo>
                  <a:cubicBezTo>
                    <a:pt x="58" y="59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6" y="57"/>
                    <a:pt x="55" y="57"/>
                  </a:cubicBezTo>
                  <a:cubicBezTo>
                    <a:pt x="52" y="54"/>
                    <a:pt x="49" y="52"/>
                    <a:pt x="47" y="49"/>
                  </a:cubicBezTo>
                  <a:cubicBezTo>
                    <a:pt x="43" y="45"/>
                    <a:pt x="39" y="40"/>
                    <a:pt x="37" y="36"/>
                  </a:cubicBezTo>
                  <a:cubicBezTo>
                    <a:pt x="35" y="31"/>
                    <a:pt x="36" y="27"/>
                    <a:pt x="39" y="28"/>
                  </a:cubicBezTo>
                  <a:close/>
                  <a:moveTo>
                    <a:pt x="17" y="61"/>
                  </a:moveTo>
                  <a:cubicBezTo>
                    <a:pt x="19" y="60"/>
                    <a:pt x="24" y="59"/>
                    <a:pt x="29" y="59"/>
                  </a:cubicBezTo>
                  <a:cubicBezTo>
                    <a:pt x="34" y="60"/>
                    <a:pt x="38" y="60"/>
                    <a:pt x="43" y="61"/>
                  </a:cubicBezTo>
                  <a:cubicBezTo>
                    <a:pt x="47" y="62"/>
                    <a:pt x="51" y="63"/>
                    <a:pt x="54" y="64"/>
                  </a:cubicBezTo>
                  <a:cubicBezTo>
                    <a:pt x="54" y="66"/>
                    <a:pt x="53" y="68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2" y="70"/>
                    <a:pt x="50" y="71"/>
                    <a:pt x="49" y="71"/>
                  </a:cubicBezTo>
                  <a:cubicBezTo>
                    <a:pt x="46" y="71"/>
                    <a:pt x="42" y="71"/>
                    <a:pt x="38" y="71"/>
                  </a:cubicBezTo>
                  <a:cubicBezTo>
                    <a:pt x="32" y="71"/>
                    <a:pt x="25" y="70"/>
                    <a:pt x="21" y="68"/>
                  </a:cubicBezTo>
                  <a:cubicBezTo>
                    <a:pt x="16" y="66"/>
                    <a:pt x="14" y="63"/>
                    <a:pt x="17" y="61"/>
                  </a:cubicBezTo>
                  <a:close/>
                  <a:moveTo>
                    <a:pt x="50" y="92"/>
                  </a:moveTo>
                  <a:cubicBezTo>
                    <a:pt x="45" y="96"/>
                    <a:pt x="40" y="99"/>
                    <a:pt x="35" y="101"/>
                  </a:cubicBezTo>
                  <a:cubicBezTo>
                    <a:pt x="30" y="103"/>
                    <a:pt x="26" y="102"/>
                    <a:pt x="27" y="99"/>
                  </a:cubicBezTo>
                  <a:cubicBezTo>
                    <a:pt x="28" y="96"/>
                    <a:pt x="31" y="92"/>
                    <a:pt x="34" y="90"/>
                  </a:cubicBezTo>
                  <a:cubicBezTo>
                    <a:pt x="38" y="87"/>
                    <a:pt x="42" y="84"/>
                    <a:pt x="46" y="82"/>
                  </a:cubicBezTo>
                  <a:cubicBezTo>
                    <a:pt x="49" y="80"/>
                    <a:pt x="52" y="79"/>
                    <a:pt x="55" y="77"/>
                  </a:cubicBezTo>
                  <a:cubicBezTo>
                    <a:pt x="56" y="79"/>
                    <a:pt x="57" y="81"/>
                    <a:pt x="59" y="83"/>
                  </a:cubicBezTo>
                  <a:cubicBezTo>
                    <a:pt x="56" y="86"/>
                    <a:pt x="53" y="89"/>
                    <a:pt x="50" y="92"/>
                  </a:cubicBezTo>
                  <a:close/>
                  <a:moveTo>
                    <a:pt x="76" y="117"/>
                  </a:moveTo>
                  <a:cubicBezTo>
                    <a:pt x="74" y="121"/>
                    <a:pt x="71" y="124"/>
                    <a:pt x="69" y="121"/>
                  </a:cubicBezTo>
                  <a:cubicBezTo>
                    <a:pt x="67" y="119"/>
                    <a:pt x="66" y="115"/>
                    <a:pt x="65" y="110"/>
                  </a:cubicBezTo>
                  <a:cubicBezTo>
                    <a:pt x="65" y="106"/>
                    <a:pt x="66" y="101"/>
                    <a:pt x="66" y="97"/>
                  </a:cubicBezTo>
                  <a:cubicBezTo>
                    <a:pt x="67" y="94"/>
                    <a:pt x="67" y="90"/>
                    <a:pt x="68" y="87"/>
                  </a:cubicBezTo>
                  <a:cubicBezTo>
                    <a:pt x="69" y="87"/>
                    <a:pt x="70" y="88"/>
                    <a:pt x="72" y="88"/>
                  </a:cubicBezTo>
                  <a:cubicBezTo>
                    <a:pt x="73" y="88"/>
                    <a:pt x="74" y="87"/>
                    <a:pt x="75" y="87"/>
                  </a:cubicBezTo>
                  <a:cubicBezTo>
                    <a:pt x="76" y="91"/>
                    <a:pt x="77" y="95"/>
                    <a:pt x="77" y="100"/>
                  </a:cubicBezTo>
                  <a:cubicBezTo>
                    <a:pt x="78" y="106"/>
                    <a:pt x="77" y="112"/>
                    <a:pt x="76" y="117"/>
                  </a:cubicBezTo>
                  <a:close/>
                  <a:moveTo>
                    <a:pt x="110" y="108"/>
                  </a:moveTo>
                  <a:cubicBezTo>
                    <a:pt x="107" y="107"/>
                    <a:pt x="103" y="105"/>
                    <a:pt x="99" y="102"/>
                  </a:cubicBezTo>
                  <a:cubicBezTo>
                    <a:pt x="96" y="99"/>
                    <a:pt x="93" y="96"/>
                    <a:pt x="90" y="92"/>
                  </a:cubicBezTo>
                  <a:cubicBezTo>
                    <a:pt x="88" y="89"/>
                    <a:pt x="85" y="86"/>
                    <a:pt x="83" y="84"/>
                  </a:cubicBezTo>
                  <a:cubicBezTo>
                    <a:pt x="85" y="82"/>
                    <a:pt x="86" y="81"/>
                    <a:pt x="87" y="79"/>
                  </a:cubicBezTo>
                  <a:cubicBezTo>
                    <a:pt x="88" y="79"/>
                    <a:pt x="88" y="79"/>
                    <a:pt x="89" y="79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90" y="81"/>
                    <a:pt x="91" y="81"/>
                  </a:cubicBezTo>
                  <a:cubicBezTo>
                    <a:pt x="94" y="83"/>
                    <a:pt x="97" y="85"/>
                    <a:pt x="100" y="87"/>
                  </a:cubicBezTo>
                  <a:cubicBezTo>
                    <a:pt x="105" y="91"/>
                    <a:pt x="109" y="96"/>
                    <a:pt x="112" y="100"/>
                  </a:cubicBezTo>
                  <a:cubicBezTo>
                    <a:pt x="114" y="104"/>
                    <a:pt x="114" y="108"/>
                    <a:pt x="110" y="108"/>
                  </a:cubicBezTo>
                  <a:close/>
                  <a:moveTo>
                    <a:pt x="128" y="73"/>
                  </a:moveTo>
                  <a:cubicBezTo>
                    <a:pt x="126" y="74"/>
                    <a:pt x="121" y="75"/>
                    <a:pt x="117" y="75"/>
                  </a:cubicBezTo>
                  <a:cubicBezTo>
                    <a:pt x="112" y="76"/>
                    <a:pt x="107" y="75"/>
                    <a:pt x="103" y="75"/>
                  </a:cubicBezTo>
                  <a:cubicBezTo>
                    <a:pt x="98" y="74"/>
                    <a:pt x="94" y="74"/>
                    <a:pt x="89" y="73"/>
                  </a:cubicBezTo>
                  <a:cubicBezTo>
                    <a:pt x="90" y="72"/>
                    <a:pt x="90" y="71"/>
                    <a:pt x="90" y="70"/>
                  </a:cubicBezTo>
                  <a:cubicBezTo>
                    <a:pt x="90" y="69"/>
                    <a:pt x="90" y="68"/>
                    <a:pt x="89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3" y="67"/>
                    <a:pt x="94" y="66"/>
                    <a:pt x="95" y="66"/>
                  </a:cubicBezTo>
                  <a:cubicBezTo>
                    <a:pt x="99" y="65"/>
                    <a:pt x="102" y="65"/>
                    <a:pt x="106" y="65"/>
                  </a:cubicBezTo>
                  <a:cubicBezTo>
                    <a:pt x="112" y="64"/>
                    <a:pt x="119" y="65"/>
                    <a:pt x="124" y="66"/>
                  </a:cubicBezTo>
                  <a:cubicBezTo>
                    <a:pt x="129" y="68"/>
                    <a:pt x="131" y="70"/>
                    <a:pt x="128" y="7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7" name="Freeform 297"/>
            <p:cNvSpPr>
              <a:spLocks/>
            </p:cNvSpPr>
            <p:nvPr/>
          </p:nvSpPr>
          <p:spPr bwMode="auto">
            <a:xfrm>
              <a:off x="8385176" y="1449388"/>
              <a:ext cx="95250" cy="274638"/>
            </a:xfrm>
            <a:custGeom>
              <a:avLst/>
              <a:gdLst>
                <a:gd name="T0" fmla="*/ 2 w 25"/>
                <a:gd name="T1" fmla="*/ 34 h 73"/>
                <a:gd name="T2" fmla="*/ 9 w 25"/>
                <a:gd name="T3" fmla="*/ 1 h 73"/>
                <a:gd name="T4" fmla="*/ 23 w 25"/>
                <a:gd name="T5" fmla="*/ 31 h 73"/>
                <a:gd name="T6" fmla="*/ 18 w 25"/>
                <a:gd name="T7" fmla="*/ 71 h 73"/>
                <a:gd name="T8" fmla="*/ 15 w 25"/>
                <a:gd name="T9" fmla="*/ 71 h 73"/>
                <a:gd name="T10" fmla="*/ 2 w 25"/>
                <a:gd name="T11" fmla="*/ 3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73">
                  <a:moveTo>
                    <a:pt x="2" y="34"/>
                  </a:moveTo>
                  <a:cubicBezTo>
                    <a:pt x="0" y="16"/>
                    <a:pt x="3" y="2"/>
                    <a:pt x="9" y="1"/>
                  </a:cubicBezTo>
                  <a:cubicBezTo>
                    <a:pt x="14" y="0"/>
                    <a:pt x="21" y="14"/>
                    <a:pt x="23" y="31"/>
                  </a:cubicBezTo>
                  <a:cubicBezTo>
                    <a:pt x="25" y="44"/>
                    <a:pt x="20" y="63"/>
                    <a:pt x="18" y="71"/>
                  </a:cubicBezTo>
                  <a:cubicBezTo>
                    <a:pt x="17" y="72"/>
                    <a:pt x="16" y="73"/>
                    <a:pt x="15" y="71"/>
                  </a:cubicBezTo>
                  <a:cubicBezTo>
                    <a:pt x="11" y="64"/>
                    <a:pt x="4" y="47"/>
                    <a:pt x="2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8" name="Freeform 298"/>
            <p:cNvSpPr>
              <a:spLocks/>
            </p:cNvSpPr>
            <p:nvPr/>
          </p:nvSpPr>
          <p:spPr bwMode="auto">
            <a:xfrm>
              <a:off x="8877301" y="633413"/>
              <a:ext cx="79375" cy="269875"/>
            </a:xfrm>
            <a:custGeom>
              <a:avLst/>
              <a:gdLst>
                <a:gd name="T0" fmla="*/ 20 w 21"/>
                <a:gd name="T1" fmla="*/ 40 h 72"/>
                <a:gd name="T2" fmla="*/ 11 w 21"/>
                <a:gd name="T3" fmla="*/ 72 h 72"/>
                <a:gd name="T4" fmla="*/ 0 w 21"/>
                <a:gd name="T5" fmla="*/ 41 h 72"/>
                <a:gd name="T6" fmla="*/ 8 w 21"/>
                <a:gd name="T7" fmla="*/ 2 h 72"/>
                <a:gd name="T8" fmla="*/ 11 w 21"/>
                <a:gd name="T9" fmla="*/ 2 h 72"/>
                <a:gd name="T10" fmla="*/ 20 w 21"/>
                <a:gd name="T11" fmla="*/ 4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2">
                  <a:moveTo>
                    <a:pt x="20" y="40"/>
                  </a:moveTo>
                  <a:cubicBezTo>
                    <a:pt x="21" y="57"/>
                    <a:pt x="17" y="72"/>
                    <a:pt x="11" y="72"/>
                  </a:cubicBezTo>
                  <a:cubicBezTo>
                    <a:pt x="6" y="72"/>
                    <a:pt x="1" y="58"/>
                    <a:pt x="0" y="41"/>
                  </a:cubicBezTo>
                  <a:cubicBezTo>
                    <a:pt x="0" y="27"/>
                    <a:pt x="6" y="9"/>
                    <a:pt x="8" y="2"/>
                  </a:cubicBezTo>
                  <a:cubicBezTo>
                    <a:pt x="9" y="0"/>
                    <a:pt x="11" y="0"/>
                    <a:pt x="11" y="2"/>
                  </a:cubicBezTo>
                  <a:cubicBezTo>
                    <a:pt x="14" y="9"/>
                    <a:pt x="20" y="27"/>
                    <a:pt x="20" y="4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9" name="Freeform 299"/>
            <p:cNvSpPr>
              <a:spLocks/>
            </p:cNvSpPr>
            <p:nvPr/>
          </p:nvSpPr>
          <p:spPr bwMode="auto">
            <a:xfrm>
              <a:off x="10631488" y="1897063"/>
              <a:ext cx="139700" cy="257175"/>
            </a:xfrm>
            <a:custGeom>
              <a:avLst/>
              <a:gdLst>
                <a:gd name="T0" fmla="*/ 9 w 37"/>
                <a:gd name="T1" fmla="*/ 27 h 68"/>
                <a:gd name="T2" fmla="*/ 31 w 37"/>
                <a:gd name="T3" fmla="*/ 2 h 68"/>
                <a:gd name="T4" fmla="*/ 28 w 37"/>
                <a:gd name="T5" fmla="*/ 36 h 68"/>
                <a:gd name="T6" fmla="*/ 3 w 37"/>
                <a:gd name="T7" fmla="*/ 66 h 68"/>
                <a:gd name="T8" fmla="*/ 0 w 37"/>
                <a:gd name="T9" fmla="*/ 65 h 68"/>
                <a:gd name="T10" fmla="*/ 9 w 37"/>
                <a:gd name="T11" fmla="*/ 2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8">
                  <a:moveTo>
                    <a:pt x="9" y="27"/>
                  </a:moveTo>
                  <a:cubicBezTo>
                    <a:pt x="16" y="11"/>
                    <a:pt x="26" y="0"/>
                    <a:pt x="31" y="2"/>
                  </a:cubicBezTo>
                  <a:cubicBezTo>
                    <a:pt x="37" y="5"/>
                    <a:pt x="35" y="20"/>
                    <a:pt x="28" y="36"/>
                  </a:cubicBezTo>
                  <a:cubicBezTo>
                    <a:pt x="23" y="48"/>
                    <a:pt x="9" y="61"/>
                    <a:pt x="3" y="66"/>
                  </a:cubicBezTo>
                  <a:cubicBezTo>
                    <a:pt x="2" y="68"/>
                    <a:pt x="0" y="67"/>
                    <a:pt x="0" y="65"/>
                  </a:cubicBezTo>
                  <a:cubicBezTo>
                    <a:pt x="1" y="57"/>
                    <a:pt x="4" y="39"/>
                    <a:pt x="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0" name="Freeform 300"/>
            <p:cNvSpPr>
              <a:spLocks/>
            </p:cNvSpPr>
            <p:nvPr/>
          </p:nvSpPr>
          <p:spPr bwMode="auto">
            <a:xfrm>
              <a:off x="9297988" y="395288"/>
              <a:ext cx="255588" cy="123825"/>
            </a:xfrm>
            <a:custGeom>
              <a:avLst/>
              <a:gdLst>
                <a:gd name="T0" fmla="*/ 33 w 68"/>
                <a:gd name="T1" fmla="*/ 8 h 33"/>
                <a:gd name="T2" fmla="*/ 66 w 68"/>
                <a:gd name="T3" fmla="*/ 6 h 33"/>
                <a:gd name="T4" fmla="*/ 41 w 68"/>
                <a:gd name="T5" fmla="*/ 28 h 33"/>
                <a:gd name="T6" fmla="*/ 2 w 68"/>
                <a:gd name="T7" fmla="*/ 33 h 33"/>
                <a:gd name="T8" fmla="*/ 1 w 68"/>
                <a:gd name="T9" fmla="*/ 30 h 33"/>
                <a:gd name="T10" fmla="*/ 33 w 68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33">
                  <a:moveTo>
                    <a:pt x="33" y="8"/>
                  </a:moveTo>
                  <a:cubicBezTo>
                    <a:pt x="49" y="2"/>
                    <a:pt x="64" y="0"/>
                    <a:pt x="66" y="6"/>
                  </a:cubicBezTo>
                  <a:cubicBezTo>
                    <a:pt x="68" y="11"/>
                    <a:pt x="57" y="21"/>
                    <a:pt x="41" y="28"/>
                  </a:cubicBezTo>
                  <a:cubicBezTo>
                    <a:pt x="29" y="33"/>
                    <a:pt x="10" y="33"/>
                    <a:pt x="2" y="33"/>
                  </a:cubicBezTo>
                  <a:cubicBezTo>
                    <a:pt x="1" y="33"/>
                    <a:pt x="0" y="31"/>
                    <a:pt x="1" y="30"/>
                  </a:cubicBezTo>
                  <a:cubicBezTo>
                    <a:pt x="7" y="25"/>
                    <a:pt x="21" y="13"/>
                    <a:pt x="33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1" name="Freeform 301"/>
            <p:cNvSpPr>
              <a:spLocks/>
            </p:cNvSpPr>
            <p:nvPr/>
          </p:nvSpPr>
          <p:spPr bwMode="auto">
            <a:xfrm>
              <a:off x="7543801" y="1028700"/>
              <a:ext cx="260350" cy="123825"/>
            </a:xfrm>
            <a:custGeom>
              <a:avLst/>
              <a:gdLst>
                <a:gd name="T0" fmla="*/ 34 w 69"/>
                <a:gd name="T1" fmla="*/ 8 h 33"/>
                <a:gd name="T2" fmla="*/ 67 w 69"/>
                <a:gd name="T3" fmla="*/ 6 h 33"/>
                <a:gd name="T4" fmla="*/ 42 w 69"/>
                <a:gd name="T5" fmla="*/ 28 h 33"/>
                <a:gd name="T6" fmla="*/ 3 w 69"/>
                <a:gd name="T7" fmla="*/ 33 h 33"/>
                <a:gd name="T8" fmla="*/ 2 w 69"/>
                <a:gd name="T9" fmla="*/ 30 h 33"/>
                <a:gd name="T10" fmla="*/ 34 w 69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3">
                  <a:moveTo>
                    <a:pt x="34" y="8"/>
                  </a:moveTo>
                  <a:cubicBezTo>
                    <a:pt x="50" y="1"/>
                    <a:pt x="64" y="0"/>
                    <a:pt x="67" y="6"/>
                  </a:cubicBezTo>
                  <a:cubicBezTo>
                    <a:pt x="69" y="11"/>
                    <a:pt x="58" y="21"/>
                    <a:pt x="42" y="28"/>
                  </a:cubicBezTo>
                  <a:cubicBezTo>
                    <a:pt x="29" y="33"/>
                    <a:pt x="11" y="33"/>
                    <a:pt x="3" y="33"/>
                  </a:cubicBezTo>
                  <a:cubicBezTo>
                    <a:pt x="1" y="33"/>
                    <a:pt x="0" y="31"/>
                    <a:pt x="2" y="30"/>
                  </a:cubicBezTo>
                  <a:cubicBezTo>
                    <a:pt x="8" y="25"/>
                    <a:pt x="22" y="13"/>
                    <a:pt x="34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2" name="Freeform 302"/>
            <p:cNvSpPr>
              <a:spLocks/>
            </p:cNvSpPr>
            <p:nvPr/>
          </p:nvSpPr>
          <p:spPr bwMode="auto">
            <a:xfrm>
              <a:off x="6630988" y="1016000"/>
              <a:ext cx="26988" cy="49213"/>
            </a:xfrm>
            <a:custGeom>
              <a:avLst/>
              <a:gdLst>
                <a:gd name="T0" fmla="*/ 1 w 7"/>
                <a:gd name="T1" fmla="*/ 1 h 13"/>
                <a:gd name="T2" fmla="*/ 6 w 7"/>
                <a:gd name="T3" fmla="*/ 1 h 13"/>
                <a:gd name="T4" fmla="*/ 7 w 7"/>
                <a:gd name="T5" fmla="*/ 6 h 13"/>
                <a:gd name="T6" fmla="*/ 6 w 7"/>
                <a:gd name="T7" fmla="*/ 13 h 13"/>
                <a:gd name="T8" fmla="*/ 2 w 7"/>
                <a:gd name="T9" fmla="*/ 7 h 13"/>
                <a:gd name="T10" fmla="*/ 1 w 7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1" y="1"/>
                  </a:moveTo>
                  <a:cubicBezTo>
                    <a:pt x="2" y="0"/>
                    <a:pt x="5" y="0"/>
                    <a:pt x="6" y="1"/>
                  </a:cubicBezTo>
                  <a:cubicBezTo>
                    <a:pt x="7" y="3"/>
                    <a:pt x="7" y="4"/>
                    <a:pt x="7" y="6"/>
                  </a:cubicBezTo>
                  <a:cubicBezTo>
                    <a:pt x="7" y="8"/>
                    <a:pt x="7" y="10"/>
                    <a:pt x="6" y="13"/>
                  </a:cubicBezTo>
                  <a:cubicBezTo>
                    <a:pt x="6" y="13"/>
                    <a:pt x="3" y="9"/>
                    <a:pt x="2" y="7"/>
                  </a:cubicBezTo>
                  <a:cubicBezTo>
                    <a:pt x="1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3" name="Freeform 303"/>
            <p:cNvSpPr>
              <a:spLocks noEditPoints="1"/>
            </p:cNvSpPr>
            <p:nvPr/>
          </p:nvSpPr>
          <p:spPr bwMode="auto">
            <a:xfrm>
              <a:off x="6500813" y="1001713"/>
              <a:ext cx="379413" cy="381000"/>
            </a:xfrm>
            <a:custGeom>
              <a:avLst/>
              <a:gdLst>
                <a:gd name="T0" fmla="*/ 14 w 101"/>
                <a:gd name="T1" fmla="*/ 15 h 101"/>
                <a:gd name="T2" fmla="*/ 29 w 101"/>
                <a:gd name="T3" fmla="*/ 13 h 101"/>
                <a:gd name="T4" fmla="*/ 48 w 101"/>
                <a:gd name="T5" fmla="*/ 36 h 101"/>
                <a:gd name="T6" fmla="*/ 53 w 101"/>
                <a:gd name="T7" fmla="*/ 4 h 101"/>
                <a:gd name="T8" fmla="*/ 76 w 101"/>
                <a:gd name="T9" fmla="*/ 12 h 101"/>
                <a:gd name="T10" fmla="*/ 89 w 101"/>
                <a:gd name="T11" fmla="*/ 20 h 101"/>
                <a:gd name="T12" fmla="*/ 64 w 101"/>
                <a:gd name="T13" fmla="*/ 46 h 101"/>
                <a:gd name="T14" fmla="*/ 78 w 101"/>
                <a:gd name="T15" fmla="*/ 46 h 101"/>
                <a:gd name="T16" fmla="*/ 100 w 101"/>
                <a:gd name="T17" fmla="*/ 64 h 101"/>
                <a:gd name="T18" fmla="*/ 88 w 101"/>
                <a:gd name="T19" fmla="*/ 85 h 101"/>
                <a:gd name="T20" fmla="*/ 74 w 101"/>
                <a:gd name="T21" fmla="*/ 88 h 101"/>
                <a:gd name="T22" fmla="*/ 53 w 101"/>
                <a:gd name="T23" fmla="*/ 65 h 101"/>
                <a:gd name="T24" fmla="*/ 46 w 101"/>
                <a:gd name="T25" fmla="*/ 98 h 101"/>
                <a:gd name="T26" fmla="*/ 24 w 101"/>
                <a:gd name="T27" fmla="*/ 89 h 101"/>
                <a:gd name="T28" fmla="*/ 11 w 101"/>
                <a:gd name="T29" fmla="*/ 80 h 101"/>
                <a:gd name="T30" fmla="*/ 37 w 101"/>
                <a:gd name="T31" fmla="*/ 56 h 101"/>
                <a:gd name="T32" fmla="*/ 23 w 101"/>
                <a:gd name="T33" fmla="*/ 55 h 101"/>
                <a:gd name="T34" fmla="*/ 1 w 101"/>
                <a:gd name="T35" fmla="*/ 35 h 101"/>
                <a:gd name="T36" fmla="*/ 48 w 101"/>
                <a:gd name="T37" fmla="*/ 55 h 101"/>
                <a:gd name="T38" fmla="*/ 53 w 101"/>
                <a:gd name="T39" fmla="*/ 46 h 101"/>
                <a:gd name="T40" fmla="*/ 48 w 101"/>
                <a:gd name="T41" fmla="*/ 55 h 101"/>
                <a:gd name="T42" fmla="*/ 75 w 101"/>
                <a:gd name="T43" fmla="*/ 27 h 101"/>
                <a:gd name="T44" fmla="*/ 68 w 101"/>
                <a:gd name="T45" fmla="*/ 23 h 101"/>
                <a:gd name="T46" fmla="*/ 57 w 101"/>
                <a:gd name="T47" fmla="*/ 19 h 101"/>
                <a:gd name="T48" fmla="*/ 55 w 101"/>
                <a:gd name="T49" fmla="*/ 37 h 101"/>
                <a:gd name="T50" fmla="*/ 60 w 101"/>
                <a:gd name="T51" fmla="*/ 40 h 101"/>
                <a:gd name="T52" fmla="*/ 62 w 101"/>
                <a:gd name="T53" fmla="*/ 60 h 101"/>
                <a:gd name="T54" fmla="*/ 75 w 101"/>
                <a:gd name="T55" fmla="*/ 75 h 101"/>
                <a:gd name="T56" fmla="*/ 79 w 101"/>
                <a:gd name="T57" fmla="*/ 68 h 101"/>
                <a:gd name="T58" fmla="*/ 83 w 101"/>
                <a:gd name="T59" fmla="*/ 57 h 101"/>
                <a:gd name="T60" fmla="*/ 64 w 101"/>
                <a:gd name="T61" fmla="*/ 56 h 101"/>
                <a:gd name="T62" fmla="*/ 62 w 101"/>
                <a:gd name="T63" fmla="*/ 60 h 101"/>
                <a:gd name="T64" fmla="*/ 27 w 101"/>
                <a:gd name="T65" fmla="*/ 70 h 101"/>
                <a:gd name="T66" fmla="*/ 28 w 101"/>
                <a:gd name="T67" fmla="*/ 77 h 101"/>
                <a:gd name="T68" fmla="*/ 38 w 101"/>
                <a:gd name="T69" fmla="*/ 84 h 101"/>
                <a:gd name="T70" fmla="*/ 48 w 101"/>
                <a:gd name="T71" fmla="*/ 73 h 101"/>
                <a:gd name="T72" fmla="*/ 43 w 101"/>
                <a:gd name="T73" fmla="*/ 63 h 101"/>
                <a:gd name="T74" fmla="*/ 17 w 101"/>
                <a:gd name="T75" fmla="*/ 38 h 101"/>
                <a:gd name="T76" fmla="*/ 28 w 101"/>
                <a:gd name="T77" fmla="*/ 47 h 101"/>
                <a:gd name="T78" fmla="*/ 38 w 101"/>
                <a:gd name="T79" fmla="*/ 43 h 101"/>
                <a:gd name="T80" fmla="*/ 31 w 101"/>
                <a:gd name="T81" fmla="*/ 27 h 101"/>
                <a:gd name="T82" fmla="*/ 24 w 101"/>
                <a:gd name="T83" fmla="*/ 28 h 101"/>
                <a:gd name="T84" fmla="*/ 17 w 101"/>
                <a:gd name="T85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" h="101">
                  <a:moveTo>
                    <a:pt x="12" y="24"/>
                  </a:moveTo>
                  <a:cubicBezTo>
                    <a:pt x="13" y="21"/>
                    <a:pt x="13" y="18"/>
                    <a:pt x="14" y="15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4" y="11"/>
                    <a:pt x="27" y="12"/>
                    <a:pt x="29" y="13"/>
                  </a:cubicBezTo>
                  <a:cubicBezTo>
                    <a:pt x="38" y="18"/>
                    <a:pt x="43" y="27"/>
                    <a:pt x="45" y="37"/>
                  </a:cubicBezTo>
                  <a:cubicBezTo>
                    <a:pt x="46" y="37"/>
                    <a:pt x="47" y="37"/>
                    <a:pt x="48" y="36"/>
                  </a:cubicBezTo>
                  <a:cubicBezTo>
                    <a:pt x="47" y="32"/>
                    <a:pt x="46" y="28"/>
                    <a:pt x="46" y="23"/>
                  </a:cubicBezTo>
                  <a:cubicBezTo>
                    <a:pt x="46" y="16"/>
                    <a:pt x="48" y="9"/>
                    <a:pt x="53" y="4"/>
                  </a:cubicBezTo>
                  <a:cubicBezTo>
                    <a:pt x="56" y="1"/>
                    <a:pt x="60" y="0"/>
                    <a:pt x="64" y="2"/>
                  </a:cubicBezTo>
                  <a:cubicBezTo>
                    <a:pt x="69" y="4"/>
                    <a:pt x="71" y="10"/>
                    <a:pt x="76" y="12"/>
                  </a:cubicBezTo>
                  <a:cubicBezTo>
                    <a:pt x="79" y="13"/>
                    <a:pt x="82" y="13"/>
                    <a:pt x="85" y="14"/>
                  </a:cubicBezTo>
                  <a:cubicBezTo>
                    <a:pt x="87" y="15"/>
                    <a:pt x="89" y="18"/>
                    <a:pt x="89" y="20"/>
                  </a:cubicBezTo>
                  <a:cubicBezTo>
                    <a:pt x="90" y="23"/>
                    <a:pt x="89" y="26"/>
                    <a:pt x="88" y="29"/>
                  </a:cubicBezTo>
                  <a:cubicBezTo>
                    <a:pt x="84" y="38"/>
                    <a:pt x="74" y="43"/>
                    <a:pt x="64" y="46"/>
                  </a:cubicBezTo>
                  <a:cubicBezTo>
                    <a:pt x="64" y="47"/>
                    <a:pt x="64" y="47"/>
                    <a:pt x="64" y="48"/>
                  </a:cubicBezTo>
                  <a:cubicBezTo>
                    <a:pt x="69" y="47"/>
                    <a:pt x="73" y="46"/>
                    <a:pt x="78" y="46"/>
                  </a:cubicBezTo>
                  <a:cubicBezTo>
                    <a:pt x="85" y="46"/>
                    <a:pt x="92" y="48"/>
                    <a:pt x="98" y="54"/>
                  </a:cubicBezTo>
                  <a:cubicBezTo>
                    <a:pt x="100" y="57"/>
                    <a:pt x="101" y="60"/>
                    <a:pt x="100" y="64"/>
                  </a:cubicBezTo>
                  <a:cubicBezTo>
                    <a:pt x="98" y="69"/>
                    <a:pt x="92" y="71"/>
                    <a:pt x="90" y="76"/>
                  </a:cubicBezTo>
                  <a:cubicBezTo>
                    <a:pt x="89" y="79"/>
                    <a:pt x="90" y="82"/>
                    <a:pt x="88" y="85"/>
                  </a:cubicBezTo>
                  <a:cubicBezTo>
                    <a:pt x="87" y="87"/>
                    <a:pt x="85" y="89"/>
                    <a:pt x="82" y="89"/>
                  </a:cubicBezTo>
                  <a:cubicBezTo>
                    <a:pt x="79" y="90"/>
                    <a:pt x="76" y="89"/>
                    <a:pt x="74" y="88"/>
                  </a:cubicBezTo>
                  <a:cubicBezTo>
                    <a:pt x="64" y="84"/>
                    <a:pt x="59" y="74"/>
                    <a:pt x="56" y="64"/>
                  </a:cubicBezTo>
                  <a:cubicBezTo>
                    <a:pt x="55" y="64"/>
                    <a:pt x="54" y="64"/>
                    <a:pt x="53" y="65"/>
                  </a:cubicBezTo>
                  <a:cubicBezTo>
                    <a:pt x="54" y="69"/>
                    <a:pt x="55" y="74"/>
                    <a:pt x="55" y="79"/>
                  </a:cubicBezTo>
                  <a:cubicBezTo>
                    <a:pt x="55" y="86"/>
                    <a:pt x="52" y="93"/>
                    <a:pt x="46" y="98"/>
                  </a:cubicBezTo>
                  <a:cubicBezTo>
                    <a:pt x="43" y="101"/>
                    <a:pt x="40" y="101"/>
                    <a:pt x="36" y="100"/>
                  </a:cubicBezTo>
                  <a:cubicBezTo>
                    <a:pt x="31" y="98"/>
                    <a:pt x="29" y="91"/>
                    <a:pt x="24" y="89"/>
                  </a:cubicBezTo>
                  <a:cubicBezTo>
                    <a:pt x="21" y="88"/>
                    <a:pt x="18" y="88"/>
                    <a:pt x="16" y="87"/>
                  </a:cubicBezTo>
                  <a:cubicBezTo>
                    <a:pt x="13" y="85"/>
                    <a:pt x="12" y="83"/>
                    <a:pt x="11" y="80"/>
                  </a:cubicBezTo>
                  <a:cubicBezTo>
                    <a:pt x="11" y="77"/>
                    <a:pt x="12" y="74"/>
                    <a:pt x="13" y="72"/>
                  </a:cubicBezTo>
                  <a:cubicBezTo>
                    <a:pt x="18" y="63"/>
                    <a:pt x="27" y="58"/>
                    <a:pt x="37" y="56"/>
                  </a:cubicBezTo>
                  <a:cubicBezTo>
                    <a:pt x="37" y="55"/>
                    <a:pt x="37" y="54"/>
                    <a:pt x="36" y="53"/>
                  </a:cubicBezTo>
                  <a:cubicBezTo>
                    <a:pt x="32" y="54"/>
                    <a:pt x="27" y="55"/>
                    <a:pt x="23" y="55"/>
                  </a:cubicBezTo>
                  <a:cubicBezTo>
                    <a:pt x="15" y="54"/>
                    <a:pt x="8" y="51"/>
                    <a:pt x="3" y="46"/>
                  </a:cubicBezTo>
                  <a:cubicBezTo>
                    <a:pt x="0" y="43"/>
                    <a:pt x="0" y="39"/>
                    <a:pt x="1" y="35"/>
                  </a:cubicBezTo>
                  <a:cubicBezTo>
                    <a:pt x="3" y="30"/>
                    <a:pt x="10" y="29"/>
                    <a:pt x="12" y="24"/>
                  </a:cubicBezTo>
                  <a:close/>
                  <a:moveTo>
                    <a:pt x="48" y="55"/>
                  </a:moveTo>
                  <a:cubicBezTo>
                    <a:pt x="50" y="57"/>
                    <a:pt x="54" y="56"/>
                    <a:pt x="55" y="53"/>
                  </a:cubicBezTo>
                  <a:cubicBezTo>
                    <a:pt x="57" y="51"/>
                    <a:pt x="56" y="47"/>
                    <a:pt x="53" y="46"/>
                  </a:cubicBezTo>
                  <a:cubicBezTo>
                    <a:pt x="50" y="44"/>
                    <a:pt x="47" y="45"/>
                    <a:pt x="45" y="48"/>
                  </a:cubicBezTo>
                  <a:cubicBezTo>
                    <a:pt x="44" y="50"/>
                    <a:pt x="45" y="54"/>
                    <a:pt x="48" y="55"/>
                  </a:cubicBezTo>
                  <a:close/>
                  <a:moveTo>
                    <a:pt x="74" y="31"/>
                  </a:moveTo>
                  <a:cubicBezTo>
                    <a:pt x="74" y="30"/>
                    <a:pt x="75" y="28"/>
                    <a:pt x="75" y="27"/>
                  </a:cubicBezTo>
                  <a:cubicBezTo>
                    <a:pt x="74" y="26"/>
                    <a:pt x="73" y="24"/>
                    <a:pt x="72" y="24"/>
                  </a:cubicBezTo>
                  <a:cubicBezTo>
                    <a:pt x="71" y="23"/>
                    <a:pt x="69" y="23"/>
                    <a:pt x="68" y="23"/>
                  </a:cubicBezTo>
                  <a:cubicBezTo>
                    <a:pt x="66" y="22"/>
                    <a:pt x="65" y="19"/>
                    <a:pt x="62" y="18"/>
                  </a:cubicBezTo>
                  <a:cubicBezTo>
                    <a:pt x="60" y="17"/>
                    <a:pt x="58" y="17"/>
                    <a:pt x="57" y="19"/>
                  </a:cubicBezTo>
                  <a:cubicBezTo>
                    <a:pt x="55" y="21"/>
                    <a:pt x="53" y="25"/>
                    <a:pt x="53" y="28"/>
                  </a:cubicBezTo>
                  <a:cubicBezTo>
                    <a:pt x="53" y="31"/>
                    <a:pt x="54" y="35"/>
                    <a:pt x="55" y="37"/>
                  </a:cubicBezTo>
                  <a:cubicBezTo>
                    <a:pt x="56" y="38"/>
                    <a:pt x="57" y="38"/>
                    <a:pt x="57" y="38"/>
                  </a:cubicBezTo>
                  <a:cubicBezTo>
                    <a:pt x="58" y="39"/>
                    <a:pt x="59" y="39"/>
                    <a:pt x="60" y="40"/>
                  </a:cubicBezTo>
                  <a:cubicBezTo>
                    <a:pt x="65" y="39"/>
                    <a:pt x="71" y="36"/>
                    <a:pt x="74" y="31"/>
                  </a:cubicBezTo>
                  <a:close/>
                  <a:moveTo>
                    <a:pt x="62" y="60"/>
                  </a:moveTo>
                  <a:cubicBezTo>
                    <a:pt x="63" y="65"/>
                    <a:pt x="66" y="71"/>
                    <a:pt x="71" y="74"/>
                  </a:cubicBezTo>
                  <a:cubicBezTo>
                    <a:pt x="72" y="74"/>
                    <a:pt x="74" y="75"/>
                    <a:pt x="75" y="75"/>
                  </a:cubicBezTo>
                  <a:cubicBezTo>
                    <a:pt x="76" y="74"/>
                    <a:pt x="78" y="74"/>
                    <a:pt x="78" y="72"/>
                  </a:cubicBezTo>
                  <a:cubicBezTo>
                    <a:pt x="79" y="71"/>
                    <a:pt x="78" y="69"/>
                    <a:pt x="79" y="68"/>
                  </a:cubicBezTo>
                  <a:cubicBezTo>
                    <a:pt x="80" y="66"/>
                    <a:pt x="83" y="65"/>
                    <a:pt x="84" y="62"/>
                  </a:cubicBezTo>
                  <a:cubicBezTo>
                    <a:pt x="84" y="60"/>
                    <a:pt x="84" y="59"/>
                    <a:pt x="83" y="57"/>
                  </a:cubicBezTo>
                  <a:cubicBezTo>
                    <a:pt x="80" y="55"/>
                    <a:pt x="76" y="53"/>
                    <a:pt x="73" y="53"/>
                  </a:cubicBezTo>
                  <a:cubicBezTo>
                    <a:pt x="70" y="53"/>
                    <a:pt x="67" y="54"/>
                    <a:pt x="64" y="56"/>
                  </a:cubicBezTo>
                  <a:cubicBezTo>
                    <a:pt x="64" y="56"/>
                    <a:pt x="63" y="57"/>
                    <a:pt x="63" y="58"/>
                  </a:cubicBezTo>
                  <a:cubicBezTo>
                    <a:pt x="62" y="58"/>
                    <a:pt x="62" y="59"/>
                    <a:pt x="62" y="60"/>
                  </a:cubicBezTo>
                  <a:close/>
                  <a:moveTo>
                    <a:pt x="42" y="62"/>
                  </a:moveTo>
                  <a:cubicBezTo>
                    <a:pt x="36" y="62"/>
                    <a:pt x="30" y="65"/>
                    <a:pt x="27" y="70"/>
                  </a:cubicBezTo>
                  <a:cubicBezTo>
                    <a:pt x="27" y="71"/>
                    <a:pt x="26" y="73"/>
                    <a:pt x="26" y="74"/>
                  </a:cubicBezTo>
                  <a:cubicBezTo>
                    <a:pt x="26" y="75"/>
                    <a:pt x="27" y="77"/>
                    <a:pt x="28" y="77"/>
                  </a:cubicBezTo>
                  <a:cubicBezTo>
                    <a:pt x="30" y="78"/>
                    <a:pt x="31" y="78"/>
                    <a:pt x="33" y="78"/>
                  </a:cubicBezTo>
                  <a:cubicBezTo>
                    <a:pt x="35" y="80"/>
                    <a:pt x="36" y="83"/>
                    <a:pt x="38" y="84"/>
                  </a:cubicBezTo>
                  <a:cubicBezTo>
                    <a:pt x="40" y="85"/>
                    <a:pt x="42" y="84"/>
                    <a:pt x="43" y="83"/>
                  </a:cubicBezTo>
                  <a:cubicBezTo>
                    <a:pt x="46" y="81"/>
                    <a:pt x="47" y="77"/>
                    <a:pt x="48" y="73"/>
                  </a:cubicBezTo>
                  <a:cubicBezTo>
                    <a:pt x="48" y="70"/>
                    <a:pt x="47" y="67"/>
                    <a:pt x="46" y="64"/>
                  </a:cubicBezTo>
                  <a:cubicBezTo>
                    <a:pt x="45" y="64"/>
                    <a:pt x="44" y="63"/>
                    <a:pt x="43" y="63"/>
                  </a:cubicBezTo>
                  <a:cubicBezTo>
                    <a:pt x="43" y="63"/>
                    <a:pt x="42" y="62"/>
                    <a:pt x="42" y="62"/>
                  </a:cubicBezTo>
                  <a:close/>
                  <a:moveTo>
                    <a:pt x="17" y="38"/>
                  </a:moveTo>
                  <a:cubicBezTo>
                    <a:pt x="17" y="40"/>
                    <a:pt x="17" y="42"/>
                    <a:pt x="18" y="43"/>
                  </a:cubicBezTo>
                  <a:cubicBezTo>
                    <a:pt x="21" y="46"/>
                    <a:pt x="24" y="47"/>
                    <a:pt x="28" y="47"/>
                  </a:cubicBezTo>
                  <a:cubicBezTo>
                    <a:pt x="31" y="48"/>
                    <a:pt x="34" y="47"/>
                    <a:pt x="37" y="46"/>
                  </a:cubicBezTo>
                  <a:cubicBezTo>
                    <a:pt x="37" y="45"/>
                    <a:pt x="38" y="44"/>
                    <a:pt x="38" y="43"/>
                  </a:cubicBezTo>
                  <a:cubicBezTo>
                    <a:pt x="38" y="43"/>
                    <a:pt x="39" y="42"/>
                    <a:pt x="39" y="41"/>
                  </a:cubicBezTo>
                  <a:cubicBezTo>
                    <a:pt x="38" y="36"/>
                    <a:pt x="36" y="30"/>
                    <a:pt x="31" y="27"/>
                  </a:cubicBezTo>
                  <a:cubicBezTo>
                    <a:pt x="30" y="26"/>
                    <a:pt x="28" y="26"/>
                    <a:pt x="27" y="26"/>
                  </a:cubicBezTo>
                  <a:cubicBezTo>
                    <a:pt x="26" y="26"/>
                    <a:pt x="24" y="27"/>
                    <a:pt x="24" y="28"/>
                  </a:cubicBezTo>
                  <a:cubicBezTo>
                    <a:pt x="23" y="29"/>
                    <a:pt x="23" y="31"/>
                    <a:pt x="23" y="32"/>
                  </a:cubicBezTo>
                  <a:cubicBezTo>
                    <a:pt x="21" y="35"/>
                    <a:pt x="18" y="36"/>
                    <a:pt x="1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4" name="Freeform 304"/>
            <p:cNvSpPr>
              <a:spLocks/>
            </p:cNvSpPr>
            <p:nvPr/>
          </p:nvSpPr>
          <p:spPr bwMode="auto">
            <a:xfrm>
              <a:off x="6518276" y="1220788"/>
              <a:ext cx="49213" cy="25400"/>
            </a:xfrm>
            <a:custGeom>
              <a:avLst/>
              <a:gdLst>
                <a:gd name="T0" fmla="*/ 6 w 13"/>
                <a:gd name="T1" fmla="*/ 0 h 7"/>
                <a:gd name="T2" fmla="*/ 13 w 13"/>
                <a:gd name="T3" fmla="*/ 1 h 7"/>
                <a:gd name="T4" fmla="*/ 7 w 13"/>
                <a:gd name="T5" fmla="*/ 5 h 7"/>
                <a:gd name="T6" fmla="*/ 2 w 13"/>
                <a:gd name="T7" fmla="*/ 6 h 7"/>
                <a:gd name="T8" fmla="*/ 2 w 13"/>
                <a:gd name="T9" fmla="*/ 1 h 7"/>
                <a:gd name="T10" fmla="*/ 6 w 1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6" y="0"/>
                  </a:moveTo>
                  <a:cubicBezTo>
                    <a:pt x="9" y="0"/>
                    <a:pt x="11" y="0"/>
                    <a:pt x="13" y="1"/>
                  </a:cubicBezTo>
                  <a:cubicBezTo>
                    <a:pt x="13" y="1"/>
                    <a:pt x="10" y="4"/>
                    <a:pt x="7" y="5"/>
                  </a:cubicBezTo>
                  <a:cubicBezTo>
                    <a:pt x="5" y="6"/>
                    <a:pt x="3" y="7"/>
                    <a:pt x="2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5" name="Freeform 305"/>
            <p:cNvSpPr>
              <a:spLocks/>
            </p:cNvSpPr>
            <p:nvPr/>
          </p:nvSpPr>
          <p:spPr bwMode="auto">
            <a:xfrm>
              <a:off x="6718301" y="1309688"/>
              <a:ext cx="25400" cy="49213"/>
            </a:xfrm>
            <a:custGeom>
              <a:avLst/>
              <a:gdLst>
                <a:gd name="T0" fmla="*/ 6 w 7"/>
                <a:gd name="T1" fmla="*/ 12 h 13"/>
                <a:gd name="T2" fmla="*/ 2 w 7"/>
                <a:gd name="T3" fmla="*/ 11 h 13"/>
                <a:gd name="T4" fmla="*/ 0 w 7"/>
                <a:gd name="T5" fmla="*/ 7 h 13"/>
                <a:gd name="T6" fmla="*/ 1 w 7"/>
                <a:gd name="T7" fmla="*/ 0 h 13"/>
                <a:gd name="T8" fmla="*/ 6 w 7"/>
                <a:gd name="T9" fmla="*/ 6 h 13"/>
                <a:gd name="T10" fmla="*/ 6 w 7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12"/>
                  </a:moveTo>
                  <a:cubicBezTo>
                    <a:pt x="5" y="13"/>
                    <a:pt x="3" y="13"/>
                    <a:pt x="2" y="11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2"/>
                    <a:pt x="1" y="0"/>
                  </a:cubicBezTo>
                  <a:cubicBezTo>
                    <a:pt x="1" y="0"/>
                    <a:pt x="5" y="4"/>
                    <a:pt x="6" y="6"/>
                  </a:cubicBezTo>
                  <a:cubicBezTo>
                    <a:pt x="7" y="8"/>
                    <a:pt x="7" y="10"/>
                    <a:pt x="6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6" name="Freeform 306"/>
            <p:cNvSpPr>
              <a:spLocks/>
            </p:cNvSpPr>
            <p:nvPr/>
          </p:nvSpPr>
          <p:spPr bwMode="auto">
            <a:xfrm>
              <a:off x="6808788" y="1136650"/>
              <a:ext cx="47625" cy="26988"/>
            </a:xfrm>
            <a:custGeom>
              <a:avLst/>
              <a:gdLst>
                <a:gd name="T0" fmla="*/ 7 w 13"/>
                <a:gd name="T1" fmla="*/ 7 h 7"/>
                <a:gd name="T2" fmla="*/ 0 w 13"/>
                <a:gd name="T3" fmla="*/ 6 h 7"/>
                <a:gd name="T4" fmla="*/ 6 w 13"/>
                <a:gd name="T5" fmla="*/ 1 h 7"/>
                <a:gd name="T6" fmla="*/ 12 w 13"/>
                <a:gd name="T7" fmla="*/ 1 h 7"/>
                <a:gd name="T8" fmla="*/ 11 w 13"/>
                <a:gd name="T9" fmla="*/ 6 h 7"/>
                <a:gd name="T10" fmla="*/ 7 w 1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7" y="7"/>
                  </a:moveTo>
                  <a:cubicBezTo>
                    <a:pt x="5" y="7"/>
                    <a:pt x="2" y="6"/>
                    <a:pt x="0" y="6"/>
                  </a:cubicBezTo>
                  <a:cubicBezTo>
                    <a:pt x="0" y="6"/>
                    <a:pt x="4" y="2"/>
                    <a:pt x="6" y="1"/>
                  </a:cubicBezTo>
                  <a:cubicBezTo>
                    <a:pt x="8" y="0"/>
                    <a:pt x="10" y="0"/>
                    <a:pt x="12" y="1"/>
                  </a:cubicBezTo>
                  <a:cubicBezTo>
                    <a:pt x="13" y="2"/>
                    <a:pt x="13" y="4"/>
                    <a:pt x="11" y="6"/>
                  </a:cubicBezTo>
                  <a:cubicBezTo>
                    <a:pt x="10" y="7"/>
                    <a:pt x="9" y="7"/>
                    <a:pt x="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7" name="Freeform 307"/>
            <p:cNvSpPr>
              <a:spLocks/>
            </p:cNvSpPr>
            <p:nvPr/>
          </p:nvSpPr>
          <p:spPr bwMode="auto">
            <a:xfrm>
              <a:off x="5376863" y="914400"/>
              <a:ext cx="33338" cy="23813"/>
            </a:xfrm>
            <a:custGeom>
              <a:avLst/>
              <a:gdLst>
                <a:gd name="T0" fmla="*/ 1 w 9"/>
                <a:gd name="T1" fmla="*/ 2 h 6"/>
                <a:gd name="T2" fmla="*/ 3 w 9"/>
                <a:gd name="T3" fmla="*/ 0 h 6"/>
                <a:gd name="T4" fmla="*/ 6 w 9"/>
                <a:gd name="T5" fmla="*/ 1 h 6"/>
                <a:gd name="T6" fmla="*/ 9 w 9"/>
                <a:gd name="T7" fmla="*/ 6 h 6"/>
                <a:gd name="T8" fmla="*/ 4 w 9"/>
                <a:gd name="T9" fmla="*/ 5 h 6"/>
                <a:gd name="T10" fmla="*/ 1 w 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7" y="3"/>
                    <a:pt x="9" y="4"/>
                    <a:pt x="9" y="6"/>
                  </a:cubicBezTo>
                  <a:cubicBezTo>
                    <a:pt x="9" y="6"/>
                    <a:pt x="6" y="6"/>
                    <a:pt x="4" y="5"/>
                  </a:cubicBezTo>
                  <a:cubicBezTo>
                    <a:pt x="2" y="4"/>
                    <a:pt x="1" y="4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8" name="Freeform 308"/>
            <p:cNvSpPr>
              <a:spLocks noEditPoints="1"/>
            </p:cNvSpPr>
            <p:nvPr/>
          </p:nvSpPr>
          <p:spPr bwMode="auto">
            <a:xfrm>
              <a:off x="5354638" y="839788"/>
              <a:ext cx="288925" cy="285750"/>
            </a:xfrm>
            <a:custGeom>
              <a:avLst/>
              <a:gdLst>
                <a:gd name="T0" fmla="*/ 1 w 77"/>
                <a:gd name="T1" fmla="*/ 39 h 76"/>
                <a:gd name="T2" fmla="*/ 7 w 77"/>
                <a:gd name="T3" fmla="*/ 30 h 76"/>
                <a:gd name="T4" fmla="*/ 30 w 77"/>
                <a:gd name="T5" fmla="*/ 32 h 76"/>
                <a:gd name="T6" fmla="*/ 15 w 77"/>
                <a:gd name="T7" fmla="*/ 12 h 76"/>
                <a:gd name="T8" fmla="*/ 31 w 77"/>
                <a:gd name="T9" fmla="*/ 4 h 76"/>
                <a:gd name="T10" fmla="*/ 42 w 77"/>
                <a:gd name="T11" fmla="*/ 2 h 76"/>
                <a:gd name="T12" fmla="*/ 43 w 77"/>
                <a:gd name="T13" fmla="*/ 29 h 76"/>
                <a:gd name="T14" fmla="*/ 50 w 77"/>
                <a:gd name="T15" fmla="*/ 21 h 76"/>
                <a:gd name="T16" fmla="*/ 71 w 77"/>
                <a:gd name="T17" fmla="*/ 18 h 76"/>
                <a:gd name="T18" fmla="*/ 76 w 77"/>
                <a:gd name="T19" fmla="*/ 35 h 76"/>
                <a:gd name="T20" fmla="*/ 70 w 77"/>
                <a:gd name="T21" fmla="*/ 45 h 76"/>
                <a:gd name="T22" fmla="*/ 47 w 77"/>
                <a:gd name="T23" fmla="*/ 44 h 76"/>
                <a:gd name="T24" fmla="*/ 62 w 77"/>
                <a:gd name="T25" fmla="*/ 65 h 76"/>
                <a:gd name="T26" fmla="*/ 45 w 77"/>
                <a:gd name="T27" fmla="*/ 72 h 76"/>
                <a:gd name="T28" fmla="*/ 34 w 77"/>
                <a:gd name="T29" fmla="*/ 74 h 76"/>
                <a:gd name="T30" fmla="*/ 34 w 77"/>
                <a:gd name="T31" fmla="*/ 48 h 76"/>
                <a:gd name="T32" fmla="*/ 26 w 77"/>
                <a:gd name="T33" fmla="*/ 55 h 76"/>
                <a:gd name="T34" fmla="*/ 5 w 77"/>
                <a:gd name="T35" fmla="*/ 56 h 76"/>
                <a:gd name="T36" fmla="*/ 39 w 77"/>
                <a:gd name="T37" fmla="*/ 42 h 76"/>
                <a:gd name="T38" fmla="*/ 37 w 77"/>
                <a:gd name="T39" fmla="*/ 34 h 76"/>
                <a:gd name="T40" fmla="*/ 39 w 77"/>
                <a:gd name="T41" fmla="*/ 42 h 76"/>
                <a:gd name="T42" fmla="*/ 38 w 77"/>
                <a:gd name="T43" fmla="*/ 13 h 76"/>
                <a:gd name="T44" fmla="*/ 33 w 77"/>
                <a:gd name="T45" fmla="*/ 14 h 76"/>
                <a:gd name="T46" fmla="*/ 25 w 77"/>
                <a:gd name="T47" fmla="*/ 18 h 76"/>
                <a:gd name="T48" fmla="*/ 34 w 77"/>
                <a:gd name="T49" fmla="*/ 29 h 76"/>
                <a:gd name="T50" fmla="*/ 37 w 77"/>
                <a:gd name="T51" fmla="*/ 28 h 76"/>
                <a:gd name="T52" fmla="*/ 49 w 77"/>
                <a:gd name="T53" fmla="*/ 37 h 76"/>
                <a:gd name="T54" fmla="*/ 64 w 77"/>
                <a:gd name="T55" fmla="*/ 37 h 76"/>
                <a:gd name="T56" fmla="*/ 62 w 77"/>
                <a:gd name="T57" fmla="*/ 32 h 76"/>
                <a:gd name="T58" fmla="*/ 58 w 77"/>
                <a:gd name="T59" fmla="*/ 24 h 76"/>
                <a:gd name="T60" fmla="*/ 48 w 77"/>
                <a:gd name="T61" fmla="*/ 33 h 76"/>
                <a:gd name="T62" fmla="*/ 49 w 77"/>
                <a:gd name="T63" fmla="*/ 37 h 76"/>
                <a:gd name="T64" fmla="*/ 37 w 77"/>
                <a:gd name="T65" fmla="*/ 60 h 76"/>
                <a:gd name="T66" fmla="*/ 41 w 77"/>
                <a:gd name="T67" fmla="*/ 63 h 76"/>
                <a:gd name="T68" fmla="*/ 50 w 77"/>
                <a:gd name="T69" fmla="*/ 61 h 76"/>
                <a:gd name="T70" fmla="*/ 49 w 77"/>
                <a:gd name="T71" fmla="*/ 51 h 76"/>
                <a:gd name="T72" fmla="*/ 41 w 77"/>
                <a:gd name="T73" fmla="*/ 48 h 76"/>
                <a:gd name="T74" fmla="*/ 15 w 77"/>
                <a:gd name="T75" fmla="*/ 49 h 76"/>
                <a:gd name="T76" fmla="*/ 25 w 77"/>
                <a:gd name="T77" fmla="*/ 49 h 76"/>
                <a:gd name="T78" fmla="*/ 28 w 77"/>
                <a:gd name="T79" fmla="*/ 41 h 76"/>
                <a:gd name="T80" fmla="*/ 16 w 77"/>
                <a:gd name="T81" fmla="*/ 36 h 76"/>
                <a:gd name="T82" fmla="*/ 13 w 77"/>
                <a:gd name="T83" fmla="*/ 41 h 76"/>
                <a:gd name="T84" fmla="*/ 15 w 77"/>
                <a:gd name="T85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76">
                  <a:moveTo>
                    <a:pt x="4" y="45"/>
                  </a:moveTo>
                  <a:cubicBezTo>
                    <a:pt x="3" y="43"/>
                    <a:pt x="1" y="41"/>
                    <a:pt x="1" y="39"/>
                  </a:cubicBezTo>
                  <a:cubicBezTo>
                    <a:pt x="0" y="37"/>
                    <a:pt x="1" y="35"/>
                    <a:pt x="2" y="33"/>
                  </a:cubicBezTo>
                  <a:cubicBezTo>
                    <a:pt x="3" y="32"/>
                    <a:pt x="5" y="31"/>
                    <a:pt x="7" y="30"/>
                  </a:cubicBezTo>
                  <a:cubicBezTo>
                    <a:pt x="14" y="28"/>
                    <a:pt x="22" y="30"/>
                    <a:pt x="29" y="34"/>
                  </a:cubicBezTo>
                  <a:cubicBezTo>
                    <a:pt x="29" y="33"/>
                    <a:pt x="29" y="33"/>
                    <a:pt x="30" y="32"/>
                  </a:cubicBezTo>
                  <a:cubicBezTo>
                    <a:pt x="27" y="31"/>
                    <a:pt x="24" y="29"/>
                    <a:pt x="21" y="27"/>
                  </a:cubicBezTo>
                  <a:cubicBezTo>
                    <a:pt x="18" y="23"/>
                    <a:pt x="15" y="18"/>
                    <a:pt x="15" y="12"/>
                  </a:cubicBezTo>
                  <a:cubicBezTo>
                    <a:pt x="15" y="9"/>
                    <a:pt x="16" y="7"/>
                    <a:pt x="19" y="6"/>
                  </a:cubicBezTo>
                  <a:cubicBezTo>
                    <a:pt x="23" y="4"/>
                    <a:pt x="27" y="6"/>
                    <a:pt x="31" y="4"/>
                  </a:cubicBezTo>
                  <a:cubicBezTo>
                    <a:pt x="33" y="4"/>
                    <a:pt x="34" y="2"/>
                    <a:pt x="36" y="1"/>
                  </a:cubicBezTo>
                  <a:cubicBezTo>
                    <a:pt x="38" y="0"/>
                    <a:pt x="40" y="1"/>
                    <a:pt x="42" y="2"/>
                  </a:cubicBezTo>
                  <a:cubicBezTo>
                    <a:pt x="44" y="3"/>
                    <a:pt x="45" y="5"/>
                    <a:pt x="46" y="7"/>
                  </a:cubicBezTo>
                  <a:cubicBezTo>
                    <a:pt x="49" y="14"/>
                    <a:pt x="46" y="22"/>
                    <a:pt x="43" y="29"/>
                  </a:cubicBezTo>
                  <a:cubicBezTo>
                    <a:pt x="43" y="29"/>
                    <a:pt x="44" y="29"/>
                    <a:pt x="44" y="29"/>
                  </a:cubicBezTo>
                  <a:cubicBezTo>
                    <a:pt x="46" y="26"/>
                    <a:pt x="47" y="23"/>
                    <a:pt x="50" y="21"/>
                  </a:cubicBezTo>
                  <a:cubicBezTo>
                    <a:pt x="53" y="17"/>
                    <a:pt x="59" y="15"/>
                    <a:pt x="64" y="14"/>
                  </a:cubicBezTo>
                  <a:cubicBezTo>
                    <a:pt x="67" y="14"/>
                    <a:pt x="70" y="16"/>
                    <a:pt x="71" y="18"/>
                  </a:cubicBezTo>
                  <a:cubicBezTo>
                    <a:pt x="73" y="22"/>
                    <a:pt x="71" y="26"/>
                    <a:pt x="72" y="30"/>
                  </a:cubicBezTo>
                  <a:cubicBezTo>
                    <a:pt x="73" y="32"/>
                    <a:pt x="75" y="33"/>
                    <a:pt x="76" y="35"/>
                  </a:cubicBezTo>
                  <a:cubicBezTo>
                    <a:pt x="77" y="37"/>
                    <a:pt x="76" y="40"/>
                    <a:pt x="75" y="41"/>
                  </a:cubicBezTo>
                  <a:cubicBezTo>
                    <a:pt x="74" y="43"/>
                    <a:pt x="72" y="44"/>
                    <a:pt x="70" y="45"/>
                  </a:cubicBezTo>
                  <a:cubicBezTo>
                    <a:pt x="63" y="48"/>
                    <a:pt x="55" y="46"/>
                    <a:pt x="48" y="42"/>
                  </a:cubicBezTo>
                  <a:cubicBezTo>
                    <a:pt x="48" y="43"/>
                    <a:pt x="47" y="43"/>
                    <a:pt x="47" y="44"/>
                  </a:cubicBezTo>
                  <a:cubicBezTo>
                    <a:pt x="50" y="46"/>
                    <a:pt x="53" y="48"/>
                    <a:pt x="56" y="50"/>
                  </a:cubicBezTo>
                  <a:cubicBezTo>
                    <a:pt x="59" y="54"/>
                    <a:pt x="62" y="59"/>
                    <a:pt x="62" y="65"/>
                  </a:cubicBezTo>
                  <a:cubicBezTo>
                    <a:pt x="61" y="68"/>
                    <a:pt x="60" y="70"/>
                    <a:pt x="57" y="71"/>
                  </a:cubicBezTo>
                  <a:cubicBezTo>
                    <a:pt x="53" y="73"/>
                    <a:pt x="49" y="70"/>
                    <a:pt x="45" y="72"/>
                  </a:cubicBezTo>
                  <a:cubicBezTo>
                    <a:pt x="43" y="73"/>
                    <a:pt x="42" y="74"/>
                    <a:pt x="40" y="75"/>
                  </a:cubicBezTo>
                  <a:cubicBezTo>
                    <a:pt x="38" y="76"/>
                    <a:pt x="35" y="75"/>
                    <a:pt x="34" y="74"/>
                  </a:cubicBezTo>
                  <a:cubicBezTo>
                    <a:pt x="32" y="73"/>
                    <a:pt x="31" y="71"/>
                    <a:pt x="30" y="69"/>
                  </a:cubicBezTo>
                  <a:cubicBezTo>
                    <a:pt x="28" y="62"/>
                    <a:pt x="30" y="54"/>
                    <a:pt x="34" y="48"/>
                  </a:cubicBezTo>
                  <a:cubicBezTo>
                    <a:pt x="34" y="47"/>
                    <a:pt x="33" y="47"/>
                    <a:pt x="32" y="47"/>
                  </a:cubicBezTo>
                  <a:cubicBezTo>
                    <a:pt x="31" y="50"/>
                    <a:pt x="29" y="53"/>
                    <a:pt x="26" y="55"/>
                  </a:cubicBezTo>
                  <a:cubicBezTo>
                    <a:pt x="22" y="59"/>
                    <a:pt x="17" y="61"/>
                    <a:pt x="11" y="61"/>
                  </a:cubicBezTo>
                  <a:cubicBezTo>
                    <a:pt x="8" y="61"/>
                    <a:pt x="6" y="59"/>
                    <a:pt x="5" y="56"/>
                  </a:cubicBezTo>
                  <a:cubicBezTo>
                    <a:pt x="3" y="53"/>
                    <a:pt x="6" y="48"/>
                    <a:pt x="4" y="45"/>
                  </a:cubicBezTo>
                  <a:close/>
                  <a:moveTo>
                    <a:pt x="39" y="42"/>
                  </a:moveTo>
                  <a:cubicBezTo>
                    <a:pt x="42" y="41"/>
                    <a:pt x="43" y="39"/>
                    <a:pt x="42" y="37"/>
                  </a:cubicBezTo>
                  <a:cubicBezTo>
                    <a:pt x="42" y="35"/>
                    <a:pt x="39" y="33"/>
                    <a:pt x="37" y="34"/>
                  </a:cubicBezTo>
                  <a:cubicBezTo>
                    <a:pt x="35" y="35"/>
                    <a:pt x="34" y="37"/>
                    <a:pt x="34" y="39"/>
                  </a:cubicBezTo>
                  <a:cubicBezTo>
                    <a:pt x="35" y="41"/>
                    <a:pt x="37" y="43"/>
                    <a:pt x="39" y="42"/>
                  </a:cubicBezTo>
                  <a:close/>
                  <a:moveTo>
                    <a:pt x="40" y="16"/>
                  </a:moveTo>
                  <a:cubicBezTo>
                    <a:pt x="39" y="15"/>
                    <a:pt x="39" y="14"/>
                    <a:pt x="38" y="13"/>
                  </a:cubicBezTo>
                  <a:cubicBezTo>
                    <a:pt x="37" y="12"/>
                    <a:pt x="36" y="12"/>
                    <a:pt x="35" y="13"/>
                  </a:cubicBezTo>
                  <a:cubicBezTo>
                    <a:pt x="34" y="13"/>
                    <a:pt x="33" y="14"/>
                    <a:pt x="33" y="14"/>
                  </a:cubicBezTo>
                  <a:cubicBezTo>
                    <a:pt x="31" y="15"/>
                    <a:pt x="29" y="14"/>
                    <a:pt x="27" y="15"/>
                  </a:cubicBezTo>
                  <a:cubicBezTo>
                    <a:pt x="25" y="16"/>
                    <a:pt x="25" y="17"/>
                    <a:pt x="25" y="18"/>
                  </a:cubicBezTo>
                  <a:cubicBezTo>
                    <a:pt x="25" y="21"/>
                    <a:pt x="26" y="23"/>
                    <a:pt x="28" y="25"/>
                  </a:cubicBezTo>
                  <a:cubicBezTo>
                    <a:pt x="30" y="27"/>
                    <a:pt x="32" y="28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ubicBezTo>
                    <a:pt x="36" y="28"/>
                    <a:pt x="37" y="28"/>
                    <a:pt x="37" y="28"/>
                  </a:cubicBezTo>
                  <a:cubicBezTo>
                    <a:pt x="40" y="24"/>
                    <a:pt x="41" y="19"/>
                    <a:pt x="40" y="16"/>
                  </a:cubicBezTo>
                  <a:close/>
                  <a:moveTo>
                    <a:pt x="49" y="37"/>
                  </a:moveTo>
                  <a:cubicBezTo>
                    <a:pt x="53" y="39"/>
                    <a:pt x="57" y="41"/>
                    <a:pt x="61" y="39"/>
                  </a:cubicBezTo>
                  <a:cubicBezTo>
                    <a:pt x="62" y="39"/>
                    <a:pt x="63" y="38"/>
                    <a:pt x="64" y="37"/>
                  </a:cubicBezTo>
                  <a:cubicBezTo>
                    <a:pt x="64" y="36"/>
                    <a:pt x="64" y="35"/>
                    <a:pt x="64" y="34"/>
                  </a:cubicBezTo>
                  <a:cubicBezTo>
                    <a:pt x="64" y="33"/>
                    <a:pt x="63" y="33"/>
                    <a:pt x="62" y="32"/>
                  </a:cubicBezTo>
                  <a:cubicBezTo>
                    <a:pt x="61" y="30"/>
                    <a:pt x="62" y="28"/>
                    <a:pt x="62" y="26"/>
                  </a:cubicBezTo>
                  <a:cubicBezTo>
                    <a:pt x="61" y="25"/>
                    <a:pt x="60" y="24"/>
                    <a:pt x="58" y="24"/>
                  </a:cubicBezTo>
                  <a:cubicBezTo>
                    <a:pt x="56" y="24"/>
                    <a:pt x="53" y="26"/>
                    <a:pt x="51" y="27"/>
                  </a:cubicBezTo>
                  <a:cubicBezTo>
                    <a:pt x="50" y="29"/>
                    <a:pt x="49" y="31"/>
                    <a:pt x="48" y="33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9" y="36"/>
                    <a:pt x="49" y="36"/>
                    <a:pt x="49" y="37"/>
                  </a:cubicBezTo>
                  <a:close/>
                  <a:moveTo>
                    <a:pt x="40" y="48"/>
                  </a:moveTo>
                  <a:cubicBezTo>
                    <a:pt x="37" y="52"/>
                    <a:pt x="35" y="56"/>
                    <a:pt x="37" y="60"/>
                  </a:cubicBezTo>
                  <a:cubicBezTo>
                    <a:pt x="37" y="61"/>
                    <a:pt x="38" y="62"/>
                    <a:pt x="38" y="63"/>
                  </a:cubicBezTo>
                  <a:cubicBezTo>
                    <a:pt x="39" y="64"/>
                    <a:pt x="40" y="64"/>
                    <a:pt x="41" y="63"/>
                  </a:cubicBezTo>
                  <a:cubicBezTo>
                    <a:pt x="42" y="63"/>
                    <a:pt x="43" y="62"/>
                    <a:pt x="44" y="62"/>
                  </a:cubicBezTo>
                  <a:cubicBezTo>
                    <a:pt x="46" y="61"/>
                    <a:pt x="48" y="62"/>
                    <a:pt x="50" y="61"/>
                  </a:cubicBezTo>
                  <a:cubicBezTo>
                    <a:pt x="51" y="61"/>
                    <a:pt x="52" y="60"/>
                    <a:pt x="52" y="58"/>
                  </a:cubicBezTo>
                  <a:cubicBezTo>
                    <a:pt x="52" y="56"/>
                    <a:pt x="51" y="53"/>
                    <a:pt x="49" y="51"/>
                  </a:cubicBezTo>
                  <a:cubicBezTo>
                    <a:pt x="47" y="50"/>
                    <a:pt x="45" y="48"/>
                    <a:pt x="43" y="47"/>
                  </a:cubicBezTo>
                  <a:cubicBezTo>
                    <a:pt x="42" y="48"/>
                    <a:pt x="42" y="48"/>
                    <a:pt x="41" y="48"/>
                  </a:cubicBezTo>
                  <a:cubicBezTo>
                    <a:pt x="41" y="48"/>
                    <a:pt x="40" y="48"/>
                    <a:pt x="40" y="48"/>
                  </a:cubicBezTo>
                  <a:close/>
                  <a:moveTo>
                    <a:pt x="15" y="49"/>
                  </a:moveTo>
                  <a:cubicBezTo>
                    <a:pt x="15" y="51"/>
                    <a:pt x="16" y="51"/>
                    <a:pt x="18" y="51"/>
                  </a:cubicBezTo>
                  <a:cubicBezTo>
                    <a:pt x="20" y="51"/>
                    <a:pt x="23" y="50"/>
                    <a:pt x="25" y="49"/>
                  </a:cubicBezTo>
                  <a:cubicBezTo>
                    <a:pt x="27" y="47"/>
                    <a:pt x="28" y="45"/>
                    <a:pt x="29" y="43"/>
                  </a:cubicBezTo>
                  <a:cubicBezTo>
                    <a:pt x="28" y="42"/>
                    <a:pt x="28" y="42"/>
                    <a:pt x="28" y="41"/>
                  </a:cubicBezTo>
                  <a:cubicBezTo>
                    <a:pt x="28" y="40"/>
                    <a:pt x="28" y="40"/>
                    <a:pt x="28" y="39"/>
                  </a:cubicBezTo>
                  <a:cubicBezTo>
                    <a:pt x="24" y="37"/>
                    <a:pt x="20" y="35"/>
                    <a:pt x="16" y="36"/>
                  </a:cubicBezTo>
                  <a:cubicBezTo>
                    <a:pt x="15" y="37"/>
                    <a:pt x="14" y="37"/>
                    <a:pt x="13" y="38"/>
                  </a:cubicBezTo>
                  <a:cubicBezTo>
                    <a:pt x="12" y="39"/>
                    <a:pt x="12" y="40"/>
                    <a:pt x="13" y="41"/>
                  </a:cubicBezTo>
                  <a:cubicBezTo>
                    <a:pt x="13" y="42"/>
                    <a:pt x="14" y="43"/>
                    <a:pt x="14" y="44"/>
                  </a:cubicBezTo>
                  <a:cubicBezTo>
                    <a:pt x="15" y="45"/>
                    <a:pt x="14" y="47"/>
                    <a:pt x="15" y="4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9" name="Freeform 309"/>
            <p:cNvSpPr>
              <a:spLocks/>
            </p:cNvSpPr>
            <p:nvPr/>
          </p:nvSpPr>
          <p:spPr bwMode="auto">
            <a:xfrm>
              <a:off x="5434013" y="1062038"/>
              <a:ext cx="17463" cy="33338"/>
            </a:xfrm>
            <a:custGeom>
              <a:avLst/>
              <a:gdLst>
                <a:gd name="T0" fmla="*/ 1 w 5"/>
                <a:gd name="T1" fmla="*/ 4 h 9"/>
                <a:gd name="T2" fmla="*/ 5 w 5"/>
                <a:gd name="T3" fmla="*/ 0 h 9"/>
                <a:gd name="T4" fmla="*/ 5 w 5"/>
                <a:gd name="T5" fmla="*/ 6 h 9"/>
                <a:gd name="T6" fmla="*/ 2 w 5"/>
                <a:gd name="T7" fmla="*/ 9 h 9"/>
                <a:gd name="T8" fmla="*/ 0 w 5"/>
                <a:gd name="T9" fmla="*/ 7 h 9"/>
                <a:gd name="T10" fmla="*/ 1 w 5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1" y="4"/>
                  </a:moveTo>
                  <a:cubicBezTo>
                    <a:pt x="2" y="2"/>
                    <a:pt x="4" y="1"/>
                    <a:pt x="5" y="0"/>
                  </a:cubicBezTo>
                  <a:cubicBezTo>
                    <a:pt x="5" y="0"/>
                    <a:pt x="5" y="4"/>
                    <a:pt x="5" y="6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5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0" name="Freeform 310"/>
            <p:cNvSpPr>
              <a:spLocks/>
            </p:cNvSpPr>
            <p:nvPr/>
          </p:nvSpPr>
          <p:spPr bwMode="auto">
            <a:xfrm>
              <a:off x="5580063" y="1028700"/>
              <a:ext cx="33338" cy="17463"/>
            </a:xfrm>
            <a:custGeom>
              <a:avLst/>
              <a:gdLst>
                <a:gd name="T0" fmla="*/ 8 w 9"/>
                <a:gd name="T1" fmla="*/ 3 h 5"/>
                <a:gd name="T2" fmla="*/ 6 w 9"/>
                <a:gd name="T3" fmla="*/ 5 h 5"/>
                <a:gd name="T4" fmla="*/ 3 w 9"/>
                <a:gd name="T5" fmla="*/ 4 h 5"/>
                <a:gd name="T6" fmla="*/ 0 w 9"/>
                <a:gd name="T7" fmla="*/ 0 h 5"/>
                <a:gd name="T8" fmla="*/ 5 w 9"/>
                <a:gd name="T9" fmla="*/ 0 h 5"/>
                <a:gd name="T10" fmla="*/ 8 w 9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9" y="4"/>
                    <a:pt x="7" y="5"/>
                    <a:pt x="6" y="5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7" y="1"/>
                    <a:pt x="8" y="1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1" name="Freeform 311"/>
            <p:cNvSpPr>
              <a:spLocks/>
            </p:cNvSpPr>
            <p:nvPr/>
          </p:nvSpPr>
          <p:spPr bwMode="auto">
            <a:xfrm>
              <a:off x="5541963" y="869950"/>
              <a:ext cx="22225" cy="33338"/>
            </a:xfrm>
            <a:custGeom>
              <a:avLst/>
              <a:gdLst>
                <a:gd name="T0" fmla="*/ 4 w 6"/>
                <a:gd name="T1" fmla="*/ 5 h 9"/>
                <a:gd name="T2" fmla="*/ 0 w 6"/>
                <a:gd name="T3" fmla="*/ 9 h 9"/>
                <a:gd name="T4" fmla="*/ 1 w 6"/>
                <a:gd name="T5" fmla="*/ 3 h 9"/>
                <a:gd name="T6" fmla="*/ 3 w 6"/>
                <a:gd name="T7" fmla="*/ 0 h 9"/>
                <a:gd name="T8" fmla="*/ 6 w 6"/>
                <a:gd name="T9" fmla="*/ 2 h 9"/>
                <a:gd name="T10" fmla="*/ 4 w 6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4" y="5"/>
                  </a:moveTo>
                  <a:cubicBezTo>
                    <a:pt x="3" y="7"/>
                    <a:pt x="1" y="8"/>
                    <a:pt x="0" y="9"/>
                  </a:cubicBezTo>
                  <a:cubicBezTo>
                    <a:pt x="0" y="9"/>
                    <a:pt x="0" y="5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4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2" name="Freeform 312"/>
            <p:cNvSpPr>
              <a:spLocks noEditPoints="1"/>
            </p:cNvSpPr>
            <p:nvPr/>
          </p:nvSpPr>
          <p:spPr bwMode="auto">
            <a:xfrm>
              <a:off x="6034088" y="549275"/>
              <a:ext cx="346075" cy="342900"/>
            </a:xfrm>
            <a:custGeom>
              <a:avLst/>
              <a:gdLst>
                <a:gd name="T0" fmla="*/ 47 w 92"/>
                <a:gd name="T1" fmla="*/ 59 h 91"/>
                <a:gd name="T2" fmla="*/ 30 w 92"/>
                <a:gd name="T3" fmla="*/ 88 h 91"/>
                <a:gd name="T4" fmla="*/ 3 w 92"/>
                <a:gd name="T5" fmla="*/ 70 h 91"/>
                <a:gd name="T6" fmla="*/ 33 w 92"/>
                <a:gd name="T7" fmla="*/ 46 h 91"/>
                <a:gd name="T8" fmla="*/ 3 w 92"/>
                <a:gd name="T9" fmla="*/ 30 h 91"/>
                <a:gd name="T10" fmla="*/ 21 w 92"/>
                <a:gd name="T11" fmla="*/ 3 h 91"/>
                <a:gd name="T12" fmla="*/ 45 w 92"/>
                <a:gd name="T13" fmla="*/ 32 h 91"/>
                <a:gd name="T14" fmla="*/ 64 w 92"/>
                <a:gd name="T15" fmla="*/ 3 h 91"/>
                <a:gd name="T16" fmla="*/ 89 w 92"/>
                <a:gd name="T17" fmla="*/ 22 h 91"/>
                <a:gd name="T18" fmla="*/ 60 w 92"/>
                <a:gd name="T19" fmla="*/ 45 h 91"/>
                <a:gd name="T20" fmla="*/ 89 w 92"/>
                <a:gd name="T21" fmla="*/ 63 h 91"/>
                <a:gd name="T22" fmla="*/ 70 w 92"/>
                <a:gd name="T23" fmla="*/ 89 h 91"/>
                <a:gd name="T24" fmla="*/ 54 w 92"/>
                <a:gd name="T25" fmla="*/ 57 h 91"/>
                <a:gd name="T26" fmla="*/ 63 w 92"/>
                <a:gd name="T27" fmla="*/ 66 h 91"/>
                <a:gd name="T28" fmla="*/ 57 w 92"/>
                <a:gd name="T29" fmla="*/ 54 h 91"/>
                <a:gd name="T30" fmla="*/ 36 w 92"/>
                <a:gd name="T31" fmla="*/ 55 h 91"/>
                <a:gd name="T32" fmla="*/ 26 w 92"/>
                <a:gd name="T33" fmla="*/ 60 h 91"/>
                <a:gd name="T34" fmla="*/ 32 w 92"/>
                <a:gd name="T35" fmla="*/ 62 h 91"/>
                <a:gd name="T36" fmla="*/ 19 w 92"/>
                <a:gd name="T37" fmla="*/ 57 h 91"/>
                <a:gd name="T38" fmla="*/ 21 w 92"/>
                <a:gd name="T39" fmla="*/ 67 h 91"/>
                <a:gd name="T40" fmla="*/ 37 w 92"/>
                <a:gd name="T41" fmla="*/ 65 h 91"/>
                <a:gd name="T42" fmla="*/ 27 w 92"/>
                <a:gd name="T43" fmla="*/ 66 h 91"/>
                <a:gd name="T44" fmla="*/ 33 w 92"/>
                <a:gd name="T45" fmla="*/ 53 h 91"/>
                <a:gd name="T46" fmla="*/ 56 w 92"/>
                <a:gd name="T47" fmla="*/ 36 h 91"/>
                <a:gd name="T48" fmla="*/ 61 w 92"/>
                <a:gd name="T49" fmla="*/ 35 h 91"/>
                <a:gd name="T50" fmla="*/ 64 w 92"/>
                <a:gd name="T51" fmla="*/ 27 h 91"/>
                <a:gd name="T52" fmla="*/ 55 w 92"/>
                <a:gd name="T53" fmla="*/ 35 h 91"/>
                <a:gd name="T54" fmla="*/ 38 w 92"/>
                <a:gd name="T55" fmla="*/ 34 h 91"/>
                <a:gd name="T56" fmla="*/ 29 w 92"/>
                <a:gd name="T57" fmla="*/ 25 h 91"/>
                <a:gd name="T58" fmla="*/ 36 w 92"/>
                <a:gd name="T59" fmla="*/ 37 h 91"/>
                <a:gd name="T60" fmla="*/ 30 w 92"/>
                <a:gd name="T61" fmla="*/ 16 h 91"/>
                <a:gd name="T62" fmla="*/ 18 w 92"/>
                <a:gd name="T63" fmla="*/ 26 h 91"/>
                <a:gd name="T64" fmla="*/ 33 w 92"/>
                <a:gd name="T65" fmla="*/ 37 h 91"/>
                <a:gd name="T66" fmla="*/ 30 w 92"/>
                <a:gd name="T67" fmla="*/ 24 h 91"/>
                <a:gd name="T68" fmla="*/ 34 w 92"/>
                <a:gd name="T69" fmla="*/ 18 h 91"/>
                <a:gd name="T70" fmla="*/ 75 w 92"/>
                <a:gd name="T71" fmla="*/ 27 h 91"/>
                <a:gd name="T72" fmla="*/ 62 w 92"/>
                <a:gd name="T73" fmla="*/ 18 h 91"/>
                <a:gd name="T74" fmla="*/ 58 w 92"/>
                <a:gd name="T75" fmla="*/ 29 h 91"/>
                <a:gd name="T76" fmla="*/ 64 w 92"/>
                <a:gd name="T77" fmla="*/ 36 h 91"/>
                <a:gd name="T78" fmla="*/ 54 w 92"/>
                <a:gd name="T79" fmla="*/ 39 h 91"/>
                <a:gd name="T80" fmla="*/ 53 w 92"/>
                <a:gd name="T81" fmla="*/ 54 h 91"/>
                <a:gd name="T82" fmla="*/ 67 w 92"/>
                <a:gd name="T83" fmla="*/ 70 h 91"/>
                <a:gd name="T84" fmla="*/ 67 w 92"/>
                <a:gd name="T85" fmla="*/ 55 h 91"/>
                <a:gd name="T86" fmla="*/ 66 w 92"/>
                <a:gd name="T87" fmla="*/ 64 h 91"/>
                <a:gd name="T88" fmla="*/ 54 w 92"/>
                <a:gd name="T89" fmla="*/ 60 h 91"/>
                <a:gd name="T90" fmla="*/ 65 w 92"/>
                <a:gd name="T91" fmla="*/ 7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91">
                  <a:moveTo>
                    <a:pt x="62" y="91"/>
                  </a:moveTo>
                  <a:cubicBezTo>
                    <a:pt x="60" y="90"/>
                    <a:pt x="57" y="89"/>
                    <a:pt x="55" y="87"/>
                  </a:cubicBezTo>
                  <a:cubicBezTo>
                    <a:pt x="48" y="80"/>
                    <a:pt x="46" y="69"/>
                    <a:pt x="47" y="59"/>
                  </a:cubicBezTo>
                  <a:cubicBezTo>
                    <a:pt x="46" y="59"/>
                    <a:pt x="45" y="59"/>
                    <a:pt x="44" y="59"/>
                  </a:cubicBezTo>
                  <a:cubicBezTo>
                    <a:pt x="44" y="64"/>
                    <a:pt x="44" y="68"/>
                    <a:pt x="43" y="72"/>
                  </a:cubicBezTo>
                  <a:cubicBezTo>
                    <a:pt x="40" y="79"/>
                    <a:pt x="36" y="85"/>
                    <a:pt x="30" y="88"/>
                  </a:cubicBezTo>
                  <a:cubicBezTo>
                    <a:pt x="26" y="90"/>
                    <a:pt x="22" y="90"/>
                    <a:pt x="19" y="87"/>
                  </a:cubicBezTo>
                  <a:cubicBezTo>
                    <a:pt x="15" y="84"/>
                    <a:pt x="15" y="78"/>
                    <a:pt x="11" y="74"/>
                  </a:cubicBezTo>
                  <a:cubicBezTo>
                    <a:pt x="9" y="73"/>
                    <a:pt x="5" y="72"/>
                    <a:pt x="3" y="70"/>
                  </a:cubicBezTo>
                  <a:cubicBezTo>
                    <a:pt x="1" y="69"/>
                    <a:pt x="0" y="66"/>
                    <a:pt x="1" y="63"/>
                  </a:cubicBezTo>
                  <a:cubicBezTo>
                    <a:pt x="1" y="60"/>
                    <a:pt x="3" y="58"/>
                    <a:pt x="5" y="56"/>
                  </a:cubicBezTo>
                  <a:cubicBezTo>
                    <a:pt x="11" y="48"/>
                    <a:pt x="22" y="46"/>
                    <a:pt x="33" y="46"/>
                  </a:cubicBezTo>
                  <a:cubicBezTo>
                    <a:pt x="33" y="45"/>
                    <a:pt x="33" y="45"/>
                    <a:pt x="33" y="44"/>
                  </a:cubicBezTo>
                  <a:cubicBezTo>
                    <a:pt x="28" y="44"/>
                    <a:pt x="24" y="44"/>
                    <a:pt x="19" y="42"/>
                  </a:cubicBezTo>
                  <a:cubicBezTo>
                    <a:pt x="12" y="40"/>
                    <a:pt x="6" y="36"/>
                    <a:pt x="3" y="30"/>
                  </a:cubicBezTo>
                  <a:cubicBezTo>
                    <a:pt x="1" y="26"/>
                    <a:pt x="1" y="22"/>
                    <a:pt x="4" y="19"/>
                  </a:cubicBezTo>
                  <a:cubicBezTo>
                    <a:pt x="7" y="15"/>
                    <a:pt x="13" y="15"/>
                    <a:pt x="17" y="11"/>
                  </a:cubicBezTo>
                  <a:cubicBezTo>
                    <a:pt x="19" y="8"/>
                    <a:pt x="19" y="5"/>
                    <a:pt x="21" y="3"/>
                  </a:cubicBezTo>
                  <a:cubicBezTo>
                    <a:pt x="22" y="1"/>
                    <a:pt x="26" y="0"/>
                    <a:pt x="28" y="1"/>
                  </a:cubicBezTo>
                  <a:cubicBezTo>
                    <a:pt x="31" y="1"/>
                    <a:pt x="33" y="3"/>
                    <a:pt x="36" y="4"/>
                  </a:cubicBezTo>
                  <a:cubicBezTo>
                    <a:pt x="43" y="11"/>
                    <a:pt x="45" y="22"/>
                    <a:pt x="45" y="32"/>
                  </a:cubicBezTo>
                  <a:cubicBezTo>
                    <a:pt x="46" y="32"/>
                    <a:pt x="47" y="32"/>
                    <a:pt x="48" y="32"/>
                  </a:cubicBezTo>
                  <a:cubicBezTo>
                    <a:pt x="48" y="27"/>
                    <a:pt x="49" y="23"/>
                    <a:pt x="50" y="18"/>
                  </a:cubicBezTo>
                  <a:cubicBezTo>
                    <a:pt x="53" y="12"/>
                    <a:pt x="58" y="6"/>
                    <a:pt x="64" y="3"/>
                  </a:cubicBezTo>
                  <a:cubicBezTo>
                    <a:pt x="68" y="1"/>
                    <a:pt x="71" y="1"/>
                    <a:pt x="74" y="4"/>
                  </a:cubicBezTo>
                  <a:cubicBezTo>
                    <a:pt x="78" y="7"/>
                    <a:pt x="78" y="14"/>
                    <a:pt x="82" y="17"/>
                  </a:cubicBezTo>
                  <a:cubicBezTo>
                    <a:pt x="84" y="19"/>
                    <a:pt x="87" y="20"/>
                    <a:pt x="89" y="22"/>
                  </a:cubicBezTo>
                  <a:cubicBezTo>
                    <a:pt x="91" y="24"/>
                    <a:pt x="92" y="27"/>
                    <a:pt x="92" y="29"/>
                  </a:cubicBezTo>
                  <a:cubicBezTo>
                    <a:pt x="91" y="32"/>
                    <a:pt x="89" y="35"/>
                    <a:pt x="87" y="36"/>
                  </a:cubicBezTo>
                  <a:cubicBezTo>
                    <a:pt x="80" y="44"/>
                    <a:pt x="70" y="45"/>
                    <a:pt x="60" y="45"/>
                  </a:cubicBezTo>
                  <a:cubicBezTo>
                    <a:pt x="60" y="46"/>
                    <a:pt x="60" y="47"/>
                    <a:pt x="60" y="47"/>
                  </a:cubicBezTo>
                  <a:cubicBezTo>
                    <a:pt x="64" y="47"/>
                    <a:pt x="69" y="48"/>
                    <a:pt x="73" y="50"/>
                  </a:cubicBezTo>
                  <a:cubicBezTo>
                    <a:pt x="80" y="52"/>
                    <a:pt x="86" y="57"/>
                    <a:pt x="89" y="63"/>
                  </a:cubicBezTo>
                  <a:cubicBezTo>
                    <a:pt x="91" y="67"/>
                    <a:pt x="90" y="71"/>
                    <a:pt x="88" y="74"/>
                  </a:cubicBezTo>
                  <a:cubicBezTo>
                    <a:pt x="84" y="78"/>
                    <a:pt x="78" y="78"/>
                    <a:pt x="74" y="82"/>
                  </a:cubicBezTo>
                  <a:cubicBezTo>
                    <a:pt x="72" y="84"/>
                    <a:pt x="72" y="87"/>
                    <a:pt x="70" y="89"/>
                  </a:cubicBezTo>
                  <a:cubicBezTo>
                    <a:pt x="68" y="91"/>
                    <a:pt x="65" y="91"/>
                    <a:pt x="62" y="91"/>
                  </a:cubicBezTo>
                  <a:close/>
                  <a:moveTo>
                    <a:pt x="56" y="56"/>
                  </a:moveTo>
                  <a:cubicBezTo>
                    <a:pt x="55" y="56"/>
                    <a:pt x="55" y="56"/>
                    <a:pt x="54" y="57"/>
                  </a:cubicBezTo>
                  <a:cubicBezTo>
                    <a:pt x="55" y="58"/>
                    <a:pt x="56" y="59"/>
                    <a:pt x="56" y="61"/>
                  </a:cubicBezTo>
                  <a:cubicBezTo>
                    <a:pt x="58" y="62"/>
                    <a:pt x="59" y="64"/>
                    <a:pt x="61" y="65"/>
                  </a:cubicBezTo>
                  <a:cubicBezTo>
                    <a:pt x="61" y="66"/>
                    <a:pt x="62" y="66"/>
                    <a:pt x="63" y="66"/>
                  </a:cubicBezTo>
                  <a:cubicBezTo>
                    <a:pt x="64" y="66"/>
                    <a:pt x="64" y="65"/>
                    <a:pt x="65" y="64"/>
                  </a:cubicBezTo>
                  <a:cubicBezTo>
                    <a:pt x="65" y="62"/>
                    <a:pt x="63" y="61"/>
                    <a:pt x="62" y="59"/>
                  </a:cubicBezTo>
                  <a:cubicBezTo>
                    <a:pt x="61" y="57"/>
                    <a:pt x="59" y="56"/>
                    <a:pt x="57" y="54"/>
                  </a:cubicBezTo>
                  <a:cubicBezTo>
                    <a:pt x="56" y="55"/>
                    <a:pt x="56" y="55"/>
                    <a:pt x="56" y="56"/>
                  </a:cubicBezTo>
                  <a:close/>
                  <a:moveTo>
                    <a:pt x="37" y="56"/>
                  </a:moveTo>
                  <a:cubicBezTo>
                    <a:pt x="37" y="56"/>
                    <a:pt x="37" y="55"/>
                    <a:pt x="36" y="55"/>
                  </a:cubicBezTo>
                  <a:cubicBezTo>
                    <a:pt x="36" y="55"/>
                    <a:pt x="35" y="54"/>
                    <a:pt x="35" y="54"/>
                  </a:cubicBezTo>
                  <a:cubicBezTo>
                    <a:pt x="33" y="54"/>
                    <a:pt x="32" y="55"/>
                    <a:pt x="31" y="56"/>
                  </a:cubicBezTo>
                  <a:cubicBezTo>
                    <a:pt x="29" y="57"/>
                    <a:pt x="27" y="59"/>
                    <a:pt x="26" y="60"/>
                  </a:cubicBezTo>
                  <a:cubicBezTo>
                    <a:pt x="26" y="61"/>
                    <a:pt x="25" y="62"/>
                    <a:pt x="25" y="63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9" y="65"/>
                    <a:pt x="31" y="63"/>
                    <a:pt x="32" y="62"/>
                  </a:cubicBezTo>
                  <a:cubicBezTo>
                    <a:pt x="34" y="60"/>
                    <a:pt x="36" y="58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lose/>
                  <a:moveTo>
                    <a:pt x="19" y="57"/>
                  </a:moveTo>
                  <a:cubicBezTo>
                    <a:pt x="18" y="58"/>
                    <a:pt x="17" y="60"/>
                    <a:pt x="17" y="61"/>
                  </a:cubicBezTo>
                  <a:cubicBezTo>
                    <a:pt x="16" y="62"/>
                    <a:pt x="17" y="64"/>
                    <a:pt x="18" y="65"/>
                  </a:cubicBezTo>
                  <a:cubicBezTo>
                    <a:pt x="19" y="65"/>
                    <a:pt x="20" y="66"/>
                    <a:pt x="21" y="67"/>
                  </a:cubicBezTo>
                  <a:cubicBezTo>
                    <a:pt x="24" y="68"/>
                    <a:pt x="24" y="71"/>
                    <a:pt x="26" y="73"/>
                  </a:cubicBezTo>
                  <a:cubicBezTo>
                    <a:pt x="27" y="74"/>
                    <a:pt x="29" y="74"/>
                    <a:pt x="31" y="73"/>
                  </a:cubicBezTo>
                  <a:cubicBezTo>
                    <a:pt x="34" y="72"/>
                    <a:pt x="36" y="69"/>
                    <a:pt x="37" y="65"/>
                  </a:cubicBezTo>
                  <a:cubicBezTo>
                    <a:pt x="38" y="63"/>
                    <a:pt x="38" y="61"/>
                    <a:pt x="38" y="58"/>
                  </a:cubicBezTo>
                  <a:cubicBezTo>
                    <a:pt x="36" y="60"/>
                    <a:pt x="35" y="62"/>
                    <a:pt x="33" y="63"/>
                  </a:cubicBezTo>
                  <a:cubicBezTo>
                    <a:pt x="32" y="65"/>
                    <a:pt x="30" y="66"/>
                    <a:pt x="27" y="66"/>
                  </a:cubicBezTo>
                  <a:cubicBezTo>
                    <a:pt x="25" y="66"/>
                    <a:pt x="23" y="64"/>
                    <a:pt x="24" y="62"/>
                  </a:cubicBezTo>
                  <a:cubicBezTo>
                    <a:pt x="24" y="59"/>
                    <a:pt x="26" y="57"/>
                    <a:pt x="28" y="56"/>
                  </a:cubicBezTo>
                  <a:cubicBezTo>
                    <a:pt x="29" y="55"/>
                    <a:pt x="31" y="54"/>
                    <a:pt x="33" y="53"/>
                  </a:cubicBezTo>
                  <a:cubicBezTo>
                    <a:pt x="28" y="53"/>
                    <a:pt x="22" y="54"/>
                    <a:pt x="19" y="57"/>
                  </a:cubicBezTo>
                  <a:close/>
                  <a:moveTo>
                    <a:pt x="55" y="35"/>
                  </a:moveTo>
                  <a:cubicBezTo>
                    <a:pt x="55" y="35"/>
                    <a:pt x="56" y="36"/>
                    <a:pt x="56" y="36"/>
                  </a:cubicBezTo>
                  <a:cubicBezTo>
                    <a:pt x="56" y="37"/>
                    <a:pt x="57" y="37"/>
                    <a:pt x="57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9" y="37"/>
                    <a:pt x="60" y="36"/>
                    <a:pt x="61" y="35"/>
                  </a:cubicBezTo>
                  <a:cubicBezTo>
                    <a:pt x="63" y="34"/>
                    <a:pt x="64" y="33"/>
                    <a:pt x="65" y="31"/>
                  </a:cubicBezTo>
                  <a:cubicBezTo>
                    <a:pt x="66" y="31"/>
                    <a:pt x="66" y="30"/>
                    <a:pt x="66" y="29"/>
                  </a:cubicBezTo>
                  <a:cubicBezTo>
                    <a:pt x="66" y="28"/>
                    <a:pt x="65" y="27"/>
                    <a:pt x="64" y="27"/>
                  </a:cubicBezTo>
                  <a:cubicBezTo>
                    <a:pt x="62" y="27"/>
                    <a:pt x="61" y="29"/>
                    <a:pt x="59" y="30"/>
                  </a:cubicBezTo>
                  <a:cubicBezTo>
                    <a:pt x="58" y="31"/>
                    <a:pt x="56" y="33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lose/>
                  <a:moveTo>
                    <a:pt x="37" y="36"/>
                  </a:moveTo>
                  <a:cubicBezTo>
                    <a:pt x="37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3"/>
                    <a:pt x="37" y="32"/>
                    <a:pt x="36" y="31"/>
                  </a:cubicBezTo>
                  <a:cubicBezTo>
                    <a:pt x="35" y="29"/>
                    <a:pt x="33" y="27"/>
                    <a:pt x="32" y="26"/>
                  </a:cubicBezTo>
                  <a:cubicBezTo>
                    <a:pt x="31" y="26"/>
                    <a:pt x="30" y="25"/>
                    <a:pt x="29" y="25"/>
                  </a:cubicBezTo>
                  <a:cubicBezTo>
                    <a:pt x="28" y="26"/>
                    <a:pt x="28" y="26"/>
                    <a:pt x="28" y="27"/>
                  </a:cubicBezTo>
                  <a:cubicBezTo>
                    <a:pt x="28" y="29"/>
                    <a:pt x="29" y="31"/>
                    <a:pt x="30" y="32"/>
                  </a:cubicBezTo>
                  <a:cubicBezTo>
                    <a:pt x="32" y="34"/>
                    <a:pt x="34" y="36"/>
                    <a:pt x="36" y="37"/>
                  </a:cubicBezTo>
                  <a:cubicBezTo>
                    <a:pt x="36" y="37"/>
                    <a:pt x="36" y="36"/>
                    <a:pt x="37" y="36"/>
                  </a:cubicBezTo>
                  <a:close/>
                  <a:moveTo>
                    <a:pt x="34" y="18"/>
                  </a:moveTo>
                  <a:cubicBezTo>
                    <a:pt x="33" y="17"/>
                    <a:pt x="32" y="17"/>
                    <a:pt x="30" y="16"/>
                  </a:cubicBezTo>
                  <a:cubicBezTo>
                    <a:pt x="29" y="16"/>
                    <a:pt x="27" y="17"/>
                    <a:pt x="27" y="18"/>
                  </a:cubicBezTo>
                  <a:cubicBezTo>
                    <a:pt x="26" y="19"/>
                    <a:pt x="26" y="20"/>
                    <a:pt x="25" y="21"/>
                  </a:cubicBezTo>
                  <a:cubicBezTo>
                    <a:pt x="23" y="23"/>
                    <a:pt x="20" y="23"/>
                    <a:pt x="18" y="26"/>
                  </a:cubicBezTo>
                  <a:cubicBezTo>
                    <a:pt x="17" y="27"/>
                    <a:pt x="17" y="29"/>
                    <a:pt x="18" y="31"/>
                  </a:cubicBezTo>
                  <a:cubicBezTo>
                    <a:pt x="20" y="34"/>
                    <a:pt x="23" y="36"/>
                    <a:pt x="26" y="37"/>
                  </a:cubicBezTo>
                  <a:cubicBezTo>
                    <a:pt x="28" y="38"/>
                    <a:pt x="31" y="38"/>
                    <a:pt x="33" y="37"/>
                  </a:cubicBezTo>
                  <a:cubicBezTo>
                    <a:pt x="32" y="36"/>
                    <a:pt x="30" y="35"/>
                    <a:pt x="29" y="33"/>
                  </a:cubicBezTo>
                  <a:cubicBezTo>
                    <a:pt x="28" y="32"/>
                    <a:pt x="26" y="30"/>
                    <a:pt x="26" y="27"/>
                  </a:cubicBezTo>
                  <a:cubicBezTo>
                    <a:pt x="26" y="25"/>
                    <a:pt x="28" y="23"/>
                    <a:pt x="30" y="24"/>
                  </a:cubicBezTo>
                  <a:cubicBezTo>
                    <a:pt x="33" y="24"/>
                    <a:pt x="35" y="26"/>
                    <a:pt x="36" y="28"/>
                  </a:cubicBezTo>
                  <a:cubicBezTo>
                    <a:pt x="37" y="29"/>
                    <a:pt x="38" y="30"/>
                    <a:pt x="39" y="32"/>
                  </a:cubicBezTo>
                  <a:cubicBezTo>
                    <a:pt x="39" y="27"/>
                    <a:pt x="37" y="22"/>
                    <a:pt x="34" y="18"/>
                  </a:cubicBezTo>
                  <a:close/>
                  <a:moveTo>
                    <a:pt x="74" y="34"/>
                  </a:moveTo>
                  <a:cubicBezTo>
                    <a:pt x="75" y="33"/>
                    <a:pt x="75" y="32"/>
                    <a:pt x="76" y="31"/>
                  </a:cubicBezTo>
                  <a:cubicBezTo>
                    <a:pt x="76" y="29"/>
                    <a:pt x="76" y="28"/>
                    <a:pt x="75" y="27"/>
                  </a:cubicBezTo>
                  <a:cubicBezTo>
                    <a:pt x="74" y="26"/>
                    <a:pt x="72" y="26"/>
                    <a:pt x="71" y="25"/>
                  </a:cubicBezTo>
                  <a:cubicBezTo>
                    <a:pt x="69" y="23"/>
                    <a:pt x="69" y="20"/>
                    <a:pt x="67" y="18"/>
                  </a:cubicBezTo>
                  <a:cubicBezTo>
                    <a:pt x="66" y="17"/>
                    <a:pt x="64" y="17"/>
                    <a:pt x="62" y="18"/>
                  </a:cubicBezTo>
                  <a:cubicBezTo>
                    <a:pt x="59" y="19"/>
                    <a:pt x="57" y="22"/>
                    <a:pt x="56" y="25"/>
                  </a:cubicBezTo>
                  <a:cubicBezTo>
                    <a:pt x="55" y="27"/>
                    <a:pt x="54" y="30"/>
                    <a:pt x="55" y="32"/>
                  </a:cubicBezTo>
                  <a:cubicBezTo>
                    <a:pt x="56" y="31"/>
                    <a:pt x="57" y="30"/>
                    <a:pt x="58" y="29"/>
                  </a:cubicBezTo>
                  <a:cubicBezTo>
                    <a:pt x="60" y="27"/>
                    <a:pt x="62" y="25"/>
                    <a:pt x="64" y="26"/>
                  </a:cubicBezTo>
                  <a:cubicBezTo>
                    <a:pt x="67" y="26"/>
                    <a:pt x="68" y="28"/>
                    <a:pt x="68" y="30"/>
                  </a:cubicBezTo>
                  <a:cubicBezTo>
                    <a:pt x="67" y="32"/>
                    <a:pt x="65" y="34"/>
                    <a:pt x="64" y="36"/>
                  </a:cubicBezTo>
                  <a:cubicBezTo>
                    <a:pt x="62" y="36"/>
                    <a:pt x="61" y="37"/>
                    <a:pt x="60" y="38"/>
                  </a:cubicBezTo>
                  <a:cubicBezTo>
                    <a:pt x="65" y="38"/>
                    <a:pt x="70" y="38"/>
                    <a:pt x="74" y="34"/>
                  </a:cubicBezTo>
                  <a:close/>
                  <a:moveTo>
                    <a:pt x="54" y="39"/>
                  </a:moveTo>
                  <a:cubicBezTo>
                    <a:pt x="50" y="35"/>
                    <a:pt x="43" y="35"/>
                    <a:pt x="39" y="39"/>
                  </a:cubicBezTo>
                  <a:cubicBezTo>
                    <a:pt x="35" y="43"/>
                    <a:pt x="35" y="49"/>
                    <a:pt x="39" y="53"/>
                  </a:cubicBezTo>
                  <a:cubicBezTo>
                    <a:pt x="43" y="57"/>
                    <a:pt x="49" y="57"/>
                    <a:pt x="53" y="54"/>
                  </a:cubicBezTo>
                  <a:cubicBezTo>
                    <a:pt x="57" y="50"/>
                    <a:pt x="57" y="44"/>
                    <a:pt x="54" y="39"/>
                  </a:cubicBezTo>
                  <a:close/>
                  <a:moveTo>
                    <a:pt x="65" y="74"/>
                  </a:moveTo>
                  <a:cubicBezTo>
                    <a:pt x="66" y="73"/>
                    <a:pt x="66" y="71"/>
                    <a:pt x="67" y="70"/>
                  </a:cubicBezTo>
                  <a:cubicBezTo>
                    <a:pt x="69" y="68"/>
                    <a:pt x="72" y="69"/>
                    <a:pt x="74" y="67"/>
                  </a:cubicBezTo>
                  <a:cubicBezTo>
                    <a:pt x="75" y="65"/>
                    <a:pt x="75" y="63"/>
                    <a:pt x="74" y="62"/>
                  </a:cubicBezTo>
                  <a:cubicBezTo>
                    <a:pt x="73" y="58"/>
                    <a:pt x="70" y="56"/>
                    <a:pt x="67" y="55"/>
                  </a:cubicBezTo>
                  <a:cubicBezTo>
                    <a:pt x="64" y="54"/>
                    <a:pt x="62" y="54"/>
                    <a:pt x="59" y="54"/>
                  </a:cubicBezTo>
                  <a:cubicBezTo>
                    <a:pt x="61" y="55"/>
                    <a:pt x="62" y="56"/>
                    <a:pt x="63" y="58"/>
                  </a:cubicBezTo>
                  <a:cubicBezTo>
                    <a:pt x="65" y="60"/>
                    <a:pt x="67" y="62"/>
                    <a:pt x="66" y="64"/>
                  </a:cubicBezTo>
                  <a:cubicBezTo>
                    <a:pt x="66" y="66"/>
                    <a:pt x="64" y="68"/>
                    <a:pt x="62" y="68"/>
                  </a:cubicBezTo>
                  <a:cubicBezTo>
                    <a:pt x="59" y="67"/>
                    <a:pt x="58" y="65"/>
                    <a:pt x="56" y="63"/>
                  </a:cubicBezTo>
                  <a:cubicBezTo>
                    <a:pt x="55" y="62"/>
                    <a:pt x="54" y="61"/>
                    <a:pt x="54" y="60"/>
                  </a:cubicBezTo>
                  <a:cubicBezTo>
                    <a:pt x="53" y="64"/>
                    <a:pt x="54" y="70"/>
                    <a:pt x="58" y="73"/>
                  </a:cubicBezTo>
                  <a:cubicBezTo>
                    <a:pt x="59" y="74"/>
                    <a:pt x="60" y="75"/>
                    <a:pt x="61" y="75"/>
                  </a:cubicBezTo>
                  <a:cubicBezTo>
                    <a:pt x="62" y="75"/>
                    <a:pt x="64" y="75"/>
                    <a:pt x="65" y="7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3" name="Freeform 313"/>
            <p:cNvSpPr>
              <a:spLocks/>
            </p:cNvSpPr>
            <p:nvPr/>
          </p:nvSpPr>
          <p:spPr bwMode="auto">
            <a:xfrm>
              <a:off x="5967413" y="1111250"/>
              <a:ext cx="168275" cy="165100"/>
            </a:xfrm>
            <a:custGeom>
              <a:avLst/>
              <a:gdLst>
                <a:gd name="T0" fmla="*/ 29 w 45"/>
                <a:gd name="T1" fmla="*/ 27 h 44"/>
                <a:gd name="T2" fmla="*/ 42 w 45"/>
                <a:gd name="T3" fmla="*/ 4 h 44"/>
                <a:gd name="T4" fmla="*/ 17 w 45"/>
                <a:gd name="T5" fmla="*/ 15 h 44"/>
                <a:gd name="T6" fmla="*/ 1 w 45"/>
                <a:gd name="T7" fmla="*/ 42 h 44"/>
                <a:gd name="T8" fmla="*/ 3 w 45"/>
                <a:gd name="T9" fmla="*/ 44 h 44"/>
                <a:gd name="T10" fmla="*/ 29 w 45"/>
                <a:gd name="T11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29" y="27"/>
                  </a:moveTo>
                  <a:cubicBezTo>
                    <a:pt x="40" y="18"/>
                    <a:pt x="45" y="7"/>
                    <a:pt x="42" y="4"/>
                  </a:cubicBezTo>
                  <a:cubicBezTo>
                    <a:pt x="39" y="0"/>
                    <a:pt x="28" y="5"/>
                    <a:pt x="17" y="15"/>
                  </a:cubicBezTo>
                  <a:cubicBezTo>
                    <a:pt x="9" y="22"/>
                    <a:pt x="3" y="36"/>
                    <a:pt x="1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9" y="41"/>
                    <a:pt x="22" y="35"/>
                    <a:pt x="2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4" name="Freeform 314"/>
            <p:cNvSpPr>
              <a:spLocks/>
            </p:cNvSpPr>
            <p:nvPr/>
          </p:nvSpPr>
          <p:spPr bwMode="auto">
            <a:xfrm>
              <a:off x="6756401" y="546100"/>
              <a:ext cx="165100" cy="169863"/>
            </a:xfrm>
            <a:custGeom>
              <a:avLst/>
              <a:gdLst>
                <a:gd name="T0" fmla="*/ 17 w 44"/>
                <a:gd name="T1" fmla="*/ 29 h 45"/>
                <a:gd name="T2" fmla="*/ 41 w 44"/>
                <a:gd name="T3" fmla="*/ 42 h 45"/>
                <a:gd name="T4" fmla="*/ 30 w 44"/>
                <a:gd name="T5" fmla="*/ 17 h 45"/>
                <a:gd name="T6" fmla="*/ 3 w 44"/>
                <a:gd name="T7" fmla="*/ 1 h 45"/>
                <a:gd name="T8" fmla="*/ 1 w 44"/>
                <a:gd name="T9" fmla="*/ 3 h 45"/>
                <a:gd name="T10" fmla="*/ 17 w 44"/>
                <a:gd name="T11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5">
                  <a:moveTo>
                    <a:pt x="17" y="29"/>
                  </a:moveTo>
                  <a:cubicBezTo>
                    <a:pt x="27" y="40"/>
                    <a:pt x="37" y="45"/>
                    <a:pt x="41" y="42"/>
                  </a:cubicBezTo>
                  <a:cubicBezTo>
                    <a:pt x="44" y="39"/>
                    <a:pt x="39" y="28"/>
                    <a:pt x="30" y="17"/>
                  </a:cubicBezTo>
                  <a:cubicBezTo>
                    <a:pt x="23" y="9"/>
                    <a:pt x="9" y="3"/>
                    <a:pt x="3" y="1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8"/>
                    <a:pt x="10" y="22"/>
                    <a:pt x="17" y="2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5" name="Freeform 315"/>
            <p:cNvSpPr>
              <a:spLocks/>
            </p:cNvSpPr>
            <p:nvPr/>
          </p:nvSpPr>
          <p:spPr bwMode="auto">
            <a:xfrm>
              <a:off x="5618163" y="573088"/>
              <a:ext cx="127000" cy="134938"/>
            </a:xfrm>
            <a:custGeom>
              <a:avLst/>
              <a:gdLst>
                <a:gd name="T0" fmla="*/ 13 w 34"/>
                <a:gd name="T1" fmla="*/ 23 h 36"/>
                <a:gd name="T2" fmla="*/ 32 w 34"/>
                <a:gd name="T3" fmla="*/ 33 h 36"/>
                <a:gd name="T4" fmla="*/ 23 w 34"/>
                <a:gd name="T5" fmla="*/ 14 h 36"/>
                <a:gd name="T6" fmla="*/ 2 w 34"/>
                <a:gd name="T7" fmla="*/ 0 h 36"/>
                <a:gd name="T8" fmla="*/ 0 w 34"/>
                <a:gd name="T9" fmla="*/ 2 h 36"/>
                <a:gd name="T10" fmla="*/ 13 w 34"/>
                <a:gd name="T11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6">
                  <a:moveTo>
                    <a:pt x="13" y="23"/>
                  </a:moveTo>
                  <a:cubicBezTo>
                    <a:pt x="20" y="31"/>
                    <a:pt x="29" y="36"/>
                    <a:pt x="32" y="33"/>
                  </a:cubicBezTo>
                  <a:cubicBezTo>
                    <a:pt x="34" y="30"/>
                    <a:pt x="31" y="22"/>
                    <a:pt x="23" y="14"/>
                  </a:cubicBezTo>
                  <a:cubicBezTo>
                    <a:pt x="17" y="7"/>
                    <a:pt x="6" y="2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7"/>
                    <a:pt x="7" y="17"/>
                    <a:pt x="13" y="2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Oval 60"/>
          <p:cNvSpPr>
            <a:spLocks noChangeArrowheads="1"/>
          </p:cNvSpPr>
          <p:nvPr/>
        </p:nvSpPr>
        <p:spPr bwMode="auto">
          <a:xfrm>
            <a:off x="5832435" y="7332790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9" name="865145cc-383c-4bc1-a40c-7d3ae62b86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287549" y="1503387"/>
            <a:ext cx="9334730" cy="4210965"/>
            <a:chOff x="660400" y="1235751"/>
            <a:chExt cx="10858500" cy="4898349"/>
          </a:xfrm>
        </p:grpSpPr>
        <p:sp>
          <p:nvSpPr>
            <p:cNvPr id="200" name="ïślïḓé"/>
            <p:cNvSpPr/>
            <p:nvPr/>
          </p:nvSpPr>
          <p:spPr>
            <a:xfrm>
              <a:off x="6604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prstClr val="black"/>
                  </a:solidFill>
                </a:rPr>
                <a:t>3,000K</a:t>
              </a:r>
              <a:endParaRPr sz="2400" dirty="0">
                <a:solidFill>
                  <a:prstClr val="black"/>
                </a:solidFill>
              </a:endParaRPr>
            </a:p>
          </p:txBody>
        </p:sp>
        <p:sp>
          <p:nvSpPr>
            <p:cNvPr id="201" name="ïṥḻíďé"/>
            <p:cNvSpPr txBox="1"/>
            <p:nvPr/>
          </p:nvSpPr>
          <p:spPr>
            <a:xfrm>
              <a:off x="6848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02" name="íṧlïďe"/>
            <p:cNvSpPr txBox="1"/>
            <p:nvPr/>
          </p:nvSpPr>
          <p:spPr>
            <a:xfrm>
              <a:off x="6848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标题文档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03" name="íšḻïďe"/>
            <p:cNvSpPr/>
            <p:nvPr/>
          </p:nvSpPr>
          <p:spPr>
            <a:xfrm>
              <a:off x="28540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>
                  <a:solidFill>
                    <a:prstClr val="black"/>
                  </a:solidFill>
                </a:rPr>
                <a:t>3,000K</a:t>
              </a:r>
              <a:endParaRPr lang="en-US" altLang="zh-CN" sz="2400" dirty="0">
                <a:solidFill>
                  <a:prstClr val="black"/>
                </a:solidFill>
              </a:endParaRPr>
            </a:p>
          </p:txBody>
        </p:sp>
        <p:sp>
          <p:nvSpPr>
            <p:cNvPr id="204" name="iṥ1îďè"/>
            <p:cNvSpPr txBox="1"/>
            <p:nvPr/>
          </p:nvSpPr>
          <p:spPr>
            <a:xfrm>
              <a:off x="28784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05" name="îš1iḓê"/>
            <p:cNvSpPr txBox="1"/>
            <p:nvPr/>
          </p:nvSpPr>
          <p:spPr>
            <a:xfrm>
              <a:off x="28784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标题文档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06" name="îṡľîḓe"/>
            <p:cNvSpPr/>
            <p:nvPr/>
          </p:nvSpPr>
          <p:spPr>
            <a:xfrm>
              <a:off x="50476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rgbClr val="4B5CC4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prstClr val="white"/>
                  </a:solidFill>
                </a:rPr>
                <a:t>6,000K</a:t>
              </a:r>
            </a:p>
          </p:txBody>
        </p:sp>
        <p:sp>
          <p:nvSpPr>
            <p:cNvPr id="207" name="isľíḑè"/>
            <p:cNvSpPr txBox="1"/>
            <p:nvPr/>
          </p:nvSpPr>
          <p:spPr>
            <a:xfrm>
              <a:off x="50720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08" name="íṡḻiḋé"/>
            <p:cNvSpPr txBox="1"/>
            <p:nvPr/>
          </p:nvSpPr>
          <p:spPr>
            <a:xfrm>
              <a:off x="50720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标题文档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09" name="isliḓe"/>
            <p:cNvSpPr/>
            <p:nvPr/>
          </p:nvSpPr>
          <p:spPr>
            <a:xfrm>
              <a:off x="9434798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>
                  <a:solidFill>
                    <a:prstClr val="black"/>
                  </a:solidFill>
                </a:rPr>
                <a:t>3,000K</a:t>
              </a:r>
              <a:endParaRPr lang="en-US" altLang="zh-CN" sz="2400" dirty="0">
                <a:solidFill>
                  <a:prstClr val="black"/>
                </a:solidFill>
              </a:endParaRPr>
            </a:p>
          </p:txBody>
        </p:sp>
        <p:sp>
          <p:nvSpPr>
            <p:cNvPr id="210" name="îśļíḑê"/>
            <p:cNvSpPr txBox="1"/>
            <p:nvPr/>
          </p:nvSpPr>
          <p:spPr>
            <a:xfrm>
              <a:off x="9459233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11" name="í$1iḋé"/>
            <p:cNvSpPr txBox="1"/>
            <p:nvPr/>
          </p:nvSpPr>
          <p:spPr>
            <a:xfrm>
              <a:off x="9459233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标题文档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cxnSp>
          <p:nvCxnSpPr>
            <p:cNvPr id="212" name="直接连接符 211"/>
            <p:cNvCxnSpPr/>
            <p:nvPr/>
          </p:nvCxnSpPr>
          <p:spPr>
            <a:xfrm>
              <a:off x="2799251" y="4762500"/>
              <a:ext cx="0" cy="13716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>
              <a:off x="4992851" y="4762500"/>
              <a:ext cx="0" cy="13716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>
              <a:off x="7186451" y="4762500"/>
              <a:ext cx="0" cy="13716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îš1ïḓê"/>
            <p:cNvSpPr/>
            <p:nvPr/>
          </p:nvSpPr>
          <p:spPr>
            <a:xfrm>
              <a:off x="72412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>
                  <a:solidFill>
                    <a:prstClr val="black"/>
                  </a:solidFill>
                </a:rPr>
                <a:t>3,000K</a:t>
              </a:r>
              <a:endParaRPr lang="en-US" altLang="zh-CN" sz="2400" dirty="0">
                <a:solidFill>
                  <a:prstClr val="black"/>
                </a:solidFill>
              </a:endParaRPr>
            </a:p>
          </p:txBody>
        </p:sp>
        <p:sp>
          <p:nvSpPr>
            <p:cNvPr id="217" name="îşḻîḋé"/>
            <p:cNvSpPr txBox="1"/>
            <p:nvPr/>
          </p:nvSpPr>
          <p:spPr>
            <a:xfrm>
              <a:off x="72656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18" name="íṥļîďé"/>
            <p:cNvSpPr txBox="1"/>
            <p:nvPr/>
          </p:nvSpPr>
          <p:spPr>
            <a:xfrm>
              <a:off x="72656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标题文档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cxnSp>
          <p:nvCxnSpPr>
            <p:cNvPr id="219" name="直接连接符 218"/>
            <p:cNvCxnSpPr/>
            <p:nvPr/>
          </p:nvCxnSpPr>
          <p:spPr>
            <a:xfrm>
              <a:off x="9380051" y="4762500"/>
              <a:ext cx="0" cy="13716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0" name="îṩļíde"/>
            <p:cNvGrpSpPr/>
            <p:nvPr/>
          </p:nvGrpSpPr>
          <p:grpSpPr>
            <a:xfrm>
              <a:off x="5503251" y="1235751"/>
              <a:ext cx="1192824" cy="1192824"/>
              <a:chOff x="5595704" y="2411685"/>
              <a:chExt cx="971552" cy="971552"/>
            </a:xfrm>
          </p:grpSpPr>
          <p:sp>
            <p:nvSpPr>
              <p:cNvPr id="233" name="îṥļíďé"/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rgbClr val="4B5CC4"/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234" name="íṣļíďè"/>
              <p:cNvSpPr/>
              <p:nvPr/>
            </p:nvSpPr>
            <p:spPr bwMode="auto">
              <a:xfrm>
                <a:off x="5909241" y="2717602"/>
                <a:ext cx="373523" cy="359717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1" name="iṧľíḍe"/>
            <p:cNvGrpSpPr/>
            <p:nvPr/>
          </p:nvGrpSpPr>
          <p:grpSpPr>
            <a:xfrm>
              <a:off x="3457901" y="1543050"/>
              <a:ext cx="876300" cy="876300"/>
              <a:chOff x="5595704" y="2411685"/>
              <a:chExt cx="971552" cy="971552"/>
            </a:xfrm>
          </p:grpSpPr>
          <p:sp>
            <p:nvSpPr>
              <p:cNvPr id="231" name="íS1íḑè"/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î$ľíḍê"/>
              <p:cNvSpPr/>
              <p:nvPr/>
            </p:nvSpPr>
            <p:spPr bwMode="auto">
              <a:xfrm>
                <a:off x="5909241" y="2710969"/>
                <a:ext cx="373523" cy="372981"/>
              </a:xfrm>
              <a:custGeom>
                <a:avLst/>
                <a:gdLst>
                  <a:gd name="T0" fmla="*/ 6270 w 7104"/>
                  <a:gd name="T1" fmla="*/ 835 h 7104"/>
                  <a:gd name="T2" fmla="*/ 3243 w 7104"/>
                  <a:gd name="T3" fmla="*/ 835 h 7104"/>
                  <a:gd name="T4" fmla="*/ 3076 w 7104"/>
                  <a:gd name="T5" fmla="*/ 3675 h 7104"/>
                  <a:gd name="T6" fmla="*/ 2661 w 7104"/>
                  <a:gd name="T7" fmla="*/ 4091 h 7104"/>
                  <a:gd name="T8" fmla="*/ 2516 w 7104"/>
                  <a:gd name="T9" fmla="*/ 3946 h 7104"/>
                  <a:gd name="T10" fmla="*/ 2163 w 7104"/>
                  <a:gd name="T11" fmla="*/ 3946 h 7104"/>
                  <a:gd name="T12" fmla="*/ 275 w 7104"/>
                  <a:gd name="T13" fmla="*/ 5834 h 7104"/>
                  <a:gd name="T14" fmla="*/ 275 w 7104"/>
                  <a:gd name="T15" fmla="*/ 6829 h 7104"/>
                  <a:gd name="T16" fmla="*/ 1271 w 7104"/>
                  <a:gd name="T17" fmla="*/ 6829 h 7104"/>
                  <a:gd name="T18" fmla="*/ 3158 w 7104"/>
                  <a:gd name="T19" fmla="*/ 4942 h 7104"/>
                  <a:gd name="T20" fmla="*/ 3158 w 7104"/>
                  <a:gd name="T21" fmla="*/ 4588 h 7104"/>
                  <a:gd name="T22" fmla="*/ 3014 w 7104"/>
                  <a:gd name="T23" fmla="*/ 4444 h 7104"/>
                  <a:gd name="T24" fmla="*/ 3430 w 7104"/>
                  <a:gd name="T25" fmla="*/ 4028 h 7104"/>
                  <a:gd name="T26" fmla="*/ 6270 w 7104"/>
                  <a:gd name="T27" fmla="*/ 3862 h 7104"/>
                  <a:gd name="T28" fmla="*/ 6270 w 7104"/>
                  <a:gd name="T29" fmla="*/ 835 h 7104"/>
                  <a:gd name="T30" fmla="*/ 5497 w 7104"/>
                  <a:gd name="T31" fmla="*/ 2856 h 7104"/>
                  <a:gd name="T32" fmla="*/ 5497 w 7104"/>
                  <a:gd name="T33" fmla="*/ 3356 h 7104"/>
                  <a:gd name="T34" fmla="*/ 5247 w 7104"/>
                  <a:gd name="T35" fmla="*/ 3606 h 7104"/>
                  <a:gd name="T36" fmla="*/ 4248 w 7104"/>
                  <a:gd name="T37" fmla="*/ 3606 h 7104"/>
                  <a:gd name="T38" fmla="*/ 3999 w 7104"/>
                  <a:gd name="T39" fmla="*/ 3356 h 7104"/>
                  <a:gd name="T40" fmla="*/ 3999 w 7104"/>
                  <a:gd name="T41" fmla="*/ 2856 h 7104"/>
                  <a:gd name="T42" fmla="*/ 4198 w 7104"/>
                  <a:gd name="T43" fmla="*/ 2348 h 7104"/>
                  <a:gd name="T44" fmla="*/ 4748 w 7104"/>
                  <a:gd name="T45" fmla="*/ 1091 h 7104"/>
                  <a:gd name="T46" fmla="*/ 5298 w 7104"/>
                  <a:gd name="T47" fmla="*/ 2348 h 7104"/>
                  <a:gd name="T48" fmla="*/ 5497 w 7104"/>
                  <a:gd name="T49" fmla="*/ 2856 h 7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104" h="7104">
                    <a:moveTo>
                      <a:pt x="6270" y="835"/>
                    </a:moveTo>
                    <a:cubicBezTo>
                      <a:pt x="5435" y="0"/>
                      <a:pt x="4077" y="0"/>
                      <a:pt x="3243" y="835"/>
                    </a:cubicBezTo>
                    <a:cubicBezTo>
                      <a:pt x="2468" y="1610"/>
                      <a:pt x="2412" y="2836"/>
                      <a:pt x="3076" y="3675"/>
                    </a:cubicBezTo>
                    <a:lnTo>
                      <a:pt x="2661" y="4091"/>
                    </a:lnTo>
                    <a:lnTo>
                      <a:pt x="2516" y="3946"/>
                    </a:lnTo>
                    <a:cubicBezTo>
                      <a:pt x="2419" y="3849"/>
                      <a:pt x="2261" y="3849"/>
                      <a:pt x="2163" y="3946"/>
                    </a:cubicBezTo>
                    <a:lnTo>
                      <a:pt x="275" y="5834"/>
                    </a:lnTo>
                    <a:cubicBezTo>
                      <a:pt x="0" y="6109"/>
                      <a:pt x="0" y="6554"/>
                      <a:pt x="275" y="6829"/>
                    </a:cubicBezTo>
                    <a:cubicBezTo>
                      <a:pt x="550" y="7104"/>
                      <a:pt x="996" y="7104"/>
                      <a:pt x="1271" y="6829"/>
                    </a:cubicBezTo>
                    <a:lnTo>
                      <a:pt x="3158" y="4942"/>
                    </a:lnTo>
                    <a:cubicBezTo>
                      <a:pt x="3256" y="4844"/>
                      <a:pt x="3256" y="4686"/>
                      <a:pt x="3158" y="4588"/>
                    </a:cubicBezTo>
                    <a:lnTo>
                      <a:pt x="3014" y="4444"/>
                    </a:lnTo>
                    <a:lnTo>
                      <a:pt x="3430" y="4028"/>
                    </a:lnTo>
                    <a:cubicBezTo>
                      <a:pt x="4269" y="4692"/>
                      <a:pt x="5495" y="4637"/>
                      <a:pt x="6270" y="3862"/>
                    </a:cubicBezTo>
                    <a:cubicBezTo>
                      <a:pt x="7104" y="3027"/>
                      <a:pt x="7104" y="1670"/>
                      <a:pt x="6270" y="835"/>
                    </a:cubicBezTo>
                    <a:close/>
                    <a:moveTo>
                      <a:pt x="5497" y="2856"/>
                    </a:moveTo>
                    <a:lnTo>
                      <a:pt x="5497" y="3356"/>
                    </a:lnTo>
                    <a:cubicBezTo>
                      <a:pt x="5497" y="3494"/>
                      <a:pt x="5385" y="3606"/>
                      <a:pt x="5247" y="3606"/>
                    </a:cubicBezTo>
                    <a:lnTo>
                      <a:pt x="4248" y="3606"/>
                    </a:lnTo>
                    <a:cubicBezTo>
                      <a:pt x="4110" y="3606"/>
                      <a:pt x="3999" y="3494"/>
                      <a:pt x="3999" y="3356"/>
                    </a:cubicBezTo>
                    <a:lnTo>
                      <a:pt x="3999" y="2856"/>
                    </a:lnTo>
                    <a:cubicBezTo>
                      <a:pt x="3999" y="2660"/>
                      <a:pt x="4074" y="2482"/>
                      <a:pt x="4198" y="2348"/>
                    </a:cubicBezTo>
                    <a:cubicBezTo>
                      <a:pt x="3757" y="1871"/>
                      <a:pt x="4095" y="1091"/>
                      <a:pt x="4748" y="1091"/>
                    </a:cubicBezTo>
                    <a:cubicBezTo>
                      <a:pt x="5400" y="1091"/>
                      <a:pt x="5739" y="1871"/>
                      <a:pt x="5298" y="2348"/>
                    </a:cubicBezTo>
                    <a:cubicBezTo>
                      <a:pt x="5422" y="2482"/>
                      <a:pt x="5497" y="2660"/>
                      <a:pt x="5497" y="28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2" name="îşḷíḋe"/>
            <p:cNvGrpSpPr/>
            <p:nvPr/>
          </p:nvGrpSpPr>
          <p:grpSpPr>
            <a:xfrm>
              <a:off x="1264301" y="1543050"/>
              <a:ext cx="876300" cy="876300"/>
              <a:chOff x="5595704" y="2411685"/>
              <a:chExt cx="971552" cy="971552"/>
            </a:xfrm>
          </p:grpSpPr>
          <p:sp>
            <p:nvSpPr>
              <p:cNvPr id="229" name="íSḻide"/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íšlîḑé"/>
              <p:cNvSpPr/>
              <p:nvPr/>
            </p:nvSpPr>
            <p:spPr bwMode="auto">
              <a:xfrm>
                <a:off x="5909241" y="2710977"/>
                <a:ext cx="373523" cy="372966"/>
              </a:xfrm>
              <a:custGeom>
                <a:avLst/>
                <a:gdLst>
                  <a:gd name="connsiteX0" fmla="*/ 518958 w 607627"/>
                  <a:gd name="connsiteY0" fmla="*/ 480339 h 606722"/>
                  <a:gd name="connsiteX1" fmla="*/ 569613 w 607627"/>
                  <a:gd name="connsiteY1" fmla="*/ 480339 h 606722"/>
                  <a:gd name="connsiteX2" fmla="*/ 607627 w 607627"/>
                  <a:gd name="connsiteY2" fmla="*/ 518201 h 606722"/>
                  <a:gd name="connsiteX3" fmla="*/ 607627 w 607627"/>
                  <a:gd name="connsiteY3" fmla="*/ 568772 h 606722"/>
                  <a:gd name="connsiteX4" fmla="*/ 569613 w 607627"/>
                  <a:gd name="connsiteY4" fmla="*/ 606722 h 606722"/>
                  <a:gd name="connsiteX5" fmla="*/ 518958 w 607627"/>
                  <a:gd name="connsiteY5" fmla="*/ 606722 h 606722"/>
                  <a:gd name="connsiteX6" fmla="*/ 481033 w 607627"/>
                  <a:gd name="connsiteY6" fmla="*/ 568772 h 606722"/>
                  <a:gd name="connsiteX7" fmla="*/ 481033 w 607627"/>
                  <a:gd name="connsiteY7" fmla="*/ 518201 h 606722"/>
                  <a:gd name="connsiteX8" fmla="*/ 518958 w 607627"/>
                  <a:gd name="connsiteY8" fmla="*/ 480339 h 606722"/>
                  <a:gd name="connsiteX9" fmla="*/ 518958 w 607627"/>
                  <a:gd name="connsiteY9" fmla="*/ 252836 h 606722"/>
                  <a:gd name="connsiteX10" fmla="*/ 569613 w 607627"/>
                  <a:gd name="connsiteY10" fmla="*/ 252836 h 606722"/>
                  <a:gd name="connsiteX11" fmla="*/ 607627 w 607627"/>
                  <a:gd name="connsiteY11" fmla="*/ 290698 h 606722"/>
                  <a:gd name="connsiteX12" fmla="*/ 607627 w 607627"/>
                  <a:gd name="connsiteY12" fmla="*/ 341269 h 606722"/>
                  <a:gd name="connsiteX13" fmla="*/ 569613 w 607627"/>
                  <a:gd name="connsiteY13" fmla="*/ 379219 h 606722"/>
                  <a:gd name="connsiteX14" fmla="*/ 518958 w 607627"/>
                  <a:gd name="connsiteY14" fmla="*/ 379219 h 606722"/>
                  <a:gd name="connsiteX15" fmla="*/ 481033 w 607627"/>
                  <a:gd name="connsiteY15" fmla="*/ 341269 h 606722"/>
                  <a:gd name="connsiteX16" fmla="*/ 481033 w 607627"/>
                  <a:gd name="connsiteY16" fmla="*/ 290698 h 606722"/>
                  <a:gd name="connsiteX17" fmla="*/ 518958 w 607627"/>
                  <a:gd name="connsiteY17" fmla="*/ 252836 h 606722"/>
                  <a:gd name="connsiteX18" fmla="*/ 81603 w 607627"/>
                  <a:gd name="connsiteY18" fmla="*/ 151716 h 606722"/>
                  <a:gd name="connsiteX19" fmla="*/ 146211 w 607627"/>
                  <a:gd name="connsiteY19" fmla="*/ 151716 h 606722"/>
                  <a:gd name="connsiteX20" fmla="*/ 210819 w 607627"/>
                  <a:gd name="connsiteY20" fmla="*/ 213124 h 606722"/>
                  <a:gd name="connsiteX21" fmla="*/ 227549 w 607627"/>
                  <a:gd name="connsiteY21" fmla="*/ 359935 h 606722"/>
                  <a:gd name="connsiteX22" fmla="*/ 217137 w 607627"/>
                  <a:gd name="connsiteY22" fmla="*/ 393349 h 606722"/>
                  <a:gd name="connsiteX23" fmla="*/ 191152 w 607627"/>
                  <a:gd name="connsiteY23" fmla="*/ 406146 h 606722"/>
                  <a:gd name="connsiteX24" fmla="*/ 177180 w 607627"/>
                  <a:gd name="connsiteY24" fmla="*/ 594992 h 606722"/>
                  <a:gd name="connsiteX25" fmla="*/ 164543 w 607627"/>
                  <a:gd name="connsiteY25" fmla="*/ 606722 h 606722"/>
                  <a:gd name="connsiteX26" fmla="*/ 63271 w 607627"/>
                  <a:gd name="connsiteY26" fmla="*/ 606722 h 606722"/>
                  <a:gd name="connsiteX27" fmla="*/ 50634 w 607627"/>
                  <a:gd name="connsiteY27" fmla="*/ 594992 h 606722"/>
                  <a:gd name="connsiteX28" fmla="*/ 36662 w 607627"/>
                  <a:gd name="connsiteY28" fmla="*/ 406146 h 606722"/>
                  <a:gd name="connsiteX29" fmla="*/ 10677 w 607627"/>
                  <a:gd name="connsiteY29" fmla="*/ 393349 h 606722"/>
                  <a:gd name="connsiteX30" fmla="*/ 265 w 607627"/>
                  <a:gd name="connsiteY30" fmla="*/ 359935 h 606722"/>
                  <a:gd name="connsiteX31" fmla="*/ 17084 w 607627"/>
                  <a:gd name="connsiteY31" fmla="*/ 213124 h 606722"/>
                  <a:gd name="connsiteX32" fmla="*/ 81603 w 607627"/>
                  <a:gd name="connsiteY32" fmla="*/ 151716 h 606722"/>
                  <a:gd name="connsiteX33" fmla="*/ 392406 w 607627"/>
                  <a:gd name="connsiteY33" fmla="*/ 75787 h 606722"/>
                  <a:gd name="connsiteX34" fmla="*/ 443059 w 607627"/>
                  <a:gd name="connsiteY34" fmla="*/ 75787 h 606722"/>
                  <a:gd name="connsiteX35" fmla="*/ 455700 w 607627"/>
                  <a:gd name="connsiteY35" fmla="*/ 88497 h 606722"/>
                  <a:gd name="connsiteX36" fmla="*/ 443059 w 607627"/>
                  <a:gd name="connsiteY36" fmla="*/ 101119 h 606722"/>
                  <a:gd name="connsiteX37" fmla="*/ 392406 w 607627"/>
                  <a:gd name="connsiteY37" fmla="*/ 101119 h 606722"/>
                  <a:gd name="connsiteX38" fmla="*/ 354483 w 607627"/>
                  <a:gd name="connsiteY38" fmla="*/ 139072 h 606722"/>
                  <a:gd name="connsiteX39" fmla="*/ 354483 w 607627"/>
                  <a:gd name="connsiteY39" fmla="*/ 303326 h 606722"/>
                  <a:gd name="connsiteX40" fmla="*/ 443059 w 607627"/>
                  <a:gd name="connsiteY40" fmla="*/ 303326 h 606722"/>
                  <a:gd name="connsiteX41" fmla="*/ 455700 w 607627"/>
                  <a:gd name="connsiteY41" fmla="*/ 316037 h 606722"/>
                  <a:gd name="connsiteX42" fmla="*/ 443059 w 607627"/>
                  <a:gd name="connsiteY42" fmla="*/ 328658 h 606722"/>
                  <a:gd name="connsiteX43" fmla="*/ 354483 w 607627"/>
                  <a:gd name="connsiteY43" fmla="*/ 328658 h 606722"/>
                  <a:gd name="connsiteX44" fmla="*/ 354483 w 607627"/>
                  <a:gd name="connsiteY44" fmla="*/ 493002 h 606722"/>
                  <a:gd name="connsiteX45" fmla="*/ 392406 w 607627"/>
                  <a:gd name="connsiteY45" fmla="*/ 530866 h 606722"/>
                  <a:gd name="connsiteX46" fmla="*/ 443059 w 607627"/>
                  <a:gd name="connsiteY46" fmla="*/ 530866 h 606722"/>
                  <a:gd name="connsiteX47" fmla="*/ 455700 w 607627"/>
                  <a:gd name="connsiteY47" fmla="*/ 543576 h 606722"/>
                  <a:gd name="connsiteX48" fmla="*/ 443059 w 607627"/>
                  <a:gd name="connsiteY48" fmla="*/ 556197 h 606722"/>
                  <a:gd name="connsiteX49" fmla="*/ 392406 w 607627"/>
                  <a:gd name="connsiteY49" fmla="*/ 556197 h 606722"/>
                  <a:gd name="connsiteX50" fmla="*/ 329112 w 607627"/>
                  <a:gd name="connsiteY50" fmla="*/ 493002 h 606722"/>
                  <a:gd name="connsiteX51" fmla="*/ 329112 w 607627"/>
                  <a:gd name="connsiteY51" fmla="*/ 328658 h 606722"/>
                  <a:gd name="connsiteX52" fmla="*/ 265818 w 607627"/>
                  <a:gd name="connsiteY52" fmla="*/ 328658 h 606722"/>
                  <a:gd name="connsiteX53" fmla="*/ 253177 w 607627"/>
                  <a:gd name="connsiteY53" fmla="*/ 316037 h 606722"/>
                  <a:gd name="connsiteX54" fmla="*/ 265818 w 607627"/>
                  <a:gd name="connsiteY54" fmla="*/ 303326 h 606722"/>
                  <a:gd name="connsiteX55" fmla="*/ 329112 w 607627"/>
                  <a:gd name="connsiteY55" fmla="*/ 303326 h 606722"/>
                  <a:gd name="connsiteX56" fmla="*/ 329112 w 607627"/>
                  <a:gd name="connsiteY56" fmla="*/ 139072 h 606722"/>
                  <a:gd name="connsiteX57" fmla="*/ 392406 w 607627"/>
                  <a:gd name="connsiteY57" fmla="*/ 75787 h 606722"/>
                  <a:gd name="connsiteX58" fmla="*/ 518958 w 607627"/>
                  <a:gd name="connsiteY58" fmla="*/ 25333 h 606722"/>
                  <a:gd name="connsiteX59" fmla="*/ 569613 w 607627"/>
                  <a:gd name="connsiteY59" fmla="*/ 25333 h 606722"/>
                  <a:gd name="connsiteX60" fmla="*/ 607627 w 607627"/>
                  <a:gd name="connsiteY60" fmla="*/ 63195 h 606722"/>
                  <a:gd name="connsiteX61" fmla="*/ 607627 w 607627"/>
                  <a:gd name="connsiteY61" fmla="*/ 113766 h 606722"/>
                  <a:gd name="connsiteX62" fmla="*/ 569613 w 607627"/>
                  <a:gd name="connsiteY62" fmla="*/ 151716 h 606722"/>
                  <a:gd name="connsiteX63" fmla="*/ 518958 w 607627"/>
                  <a:gd name="connsiteY63" fmla="*/ 151716 h 606722"/>
                  <a:gd name="connsiteX64" fmla="*/ 481033 w 607627"/>
                  <a:gd name="connsiteY64" fmla="*/ 113766 h 606722"/>
                  <a:gd name="connsiteX65" fmla="*/ 481033 w 607627"/>
                  <a:gd name="connsiteY65" fmla="*/ 63195 h 606722"/>
                  <a:gd name="connsiteX66" fmla="*/ 518958 w 607627"/>
                  <a:gd name="connsiteY66" fmla="*/ 25333 h 606722"/>
                  <a:gd name="connsiteX67" fmla="*/ 113916 w 607627"/>
                  <a:gd name="connsiteY67" fmla="*/ 0 h 606722"/>
                  <a:gd name="connsiteX68" fmla="*/ 177178 w 607627"/>
                  <a:gd name="connsiteY68" fmla="*/ 63192 h 606722"/>
                  <a:gd name="connsiteX69" fmla="*/ 113916 w 607627"/>
                  <a:gd name="connsiteY69" fmla="*/ 126384 h 606722"/>
                  <a:gd name="connsiteX70" fmla="*/ 50654 w 607627"/>
                  <a:gd name="connsiteY70" fmla="*/ 63192 h 606722"/>
                  <a:gd name="connsiteX71" fmla="*/ 113916 w 607627"/>
                  <a:gd name="connsiteY7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7627" h="606722">
                    <a:moveTo>
                      <a:pt x="518958" y="480339"/>
                    </a:moveTo>
                    <a:lnTo>
                      <a:pt x="569613" y="480339"/>
                    </a:lnTo>
                    <a:cubicBezTo>
                      <a:pt x="590623" y="480339"/>
                      <a:pt x="607627" y="497315"/>
                      <a:pt x="607627" y="518201"/>
                    </a:cubicBezTo>
                    <a:lnTo>
                      <a:pt x="607627" y="568772"/>
                    </a:lnTo>
                    <a:cubicBezTo>
                      <a:pt x="607627" y="589658"/>
                      <a:pt x="590623" y="606722"/>
                      <a:pt x="569613" y="606722"/>
                    </a:cubicBezTo>
                    <a:lnTo>
                      <a:pt x="518958" y="606722"/>
                    </a:lnTo>
                    <a:cubicBezTo>
                      <a:pt x="498037" y="606722"/>
                      <a:pt x="481033" y="589658"/>
                      <a:pt x="481033" y="568772"/>
                    </a:cubicBezTo>
                    <a:lnTo>
                      <a:pt x="481033" y="518201"/>
                    </a:lnTo>
                    <a:cubicBezTo>
                      <a:pt x="481033" y="497315"/>
                      <a:pt x="498037" y="480339"/>
                      <a:pt x="518958" y="480339"/>
                    </a:cubicBezTo>
                    <a:close/>
                    <a:moveTo>
                      <a:pt x="518958" y="252836"/>
                    </a:moveTo>
                    <a:lnTo>
                      <a:pt x="569613" y="252836"/>
                    </a:lnTo>
                    <a:cubicBezTo>
                      <a:pt x="590623" y="252836"/>
                      <a:pt x="607627" y="269812"/>
                      <a:pt x="607627" y="290698"/>
                    </a:cubicBezTo>
                    <a:lnTo>
                      <a:pt x="607627" y="341269"/>
                    </a:lnTo>
                    <a:cubicBezTo>
                      <a:pt x="607627" y="362155"/>
                      <a:pt x="590623" y="379219"/>
                      <a:pt x="569613" y="379219"/>
                    </a:cubicBezTo>
                    <a:lnTo>
                      <a:pt x="518958" y="379219"/>
                    </a:lnTo>
                    <a:cubicBezTo>
                      <a:pt x="498037" y="379219"/>
                      <a:pt x="481033" y="362155"/>
                      <a:pt x="481033" y="341269"/>
                    </a:cubicBezTo>
                    <a:lnTo>
                      <a:pt x="481033" y="290698"/>
                    </a:lnTo>
                    <a:cubicBezTo>
                      <a:pt x="481033" y="269812"/>
                      <a:pt x="498037" y="252836"/>
                      <a:pt x="518958" y="252836"/>
                    </a:cubicBezTo>
                    <a:close/>
                    <a:moveTo>
                      <a:pt x="81603" y="151716"/>
                    </a:moveTo>
                    <a:lnTo>
                      <a:pt x="146211" y="151716"/>
                    </a:lnTo>
                    <a:cubicBezTo>
                      <a:pt x="179049" y="151716"/>
                      <a:pt x="206814" y="178110"/>
                      <a:pt x="210819" y="213124"/>
                    </a:cubicBezTo>
                    <a:lnTo>
                      <a:pt x="227549" y="359935"/>
                    </a:lnTo>
                    <a:cubicBezTo>
                      <a:pt x="228973" y="372199"/>
                      <a:pt x="225146" y="384374"/>
                      <a:pt x="217137" y="393349"/>
                    </a:cubicBezTo>
                    <a:cubicBezTo>
                      <a:pt x="210285" y="401081"/>
                      <a:pt x="201119" y="405613"/>
                      <a:pt x="191152" y="406146"/>
                    </a:cubicBezTo>
                    <a:lnTo>
                      <a:pt x="177180" y="594992"/>
                    </a:lnTo>
                    <a:cubicBezTo>
                      <a:pt x="176646" y="601568"/>
                      <a:pt x="171129" y="606722"/>
                      <a:pt x="164543" y="606722"/>
                    </a:cubicBezTo>
                    <a:lnTo>
                      <a:pt x="63271" y="606722"/>
                    </a:lnTo>
                    <a:cubicBezTo>
                      <a:pt x="56685" y="606722"/>
                      <a:pt x="51168" y="601568"/>
                      <a:pt x="50634" y="594992"/>
                    </a:cubicBezTo>
                    <a:lnTo>
                      <a:pt x="36662" y="406146"/>
                    </a:lnTo>
                    <a:cubicBezTo>
                      <a:pt x="26784" y="405613"/>
                      <a:pt x="17529" y="401081"/>
                      <a:pt x="10677" y="393349"/>
                    </a:cubicBezTo>
                    <a:cubicBezTo>
                      <a:pt x="2668" y="384374"/>
                      <a:pt x="-1070" y="372199"/>
                      <a:pt x="265" y="359935"/>
                    </a:cubicBezTo>
                    <a:lnTo>
                      <a:pt x="17084" y="213124"/>
                    </a:lnTo>
                    <a:cubicBezTo>
                      <a:pt x="21000" y="178110"/>
                      <a:pt x="48765" y="151716"/>
                      <a:pt x="81603" y="151716"/>
                    </a:cubicBezTo>
                    <a:close/>
                    <a:moveTo>
                      <a:pt x="392406" y="75787"/>
                    </a:moveTo>
                    <a:lnTo>
                      <a:pt x="443059" y="75787"/>
                    </a:lnTo>
                    <a:cubicBezTo>
                      <a:pt x="450092" y="75787"/>
                      <a:pt x="455700" y="81476"/>
                      <a:pt x="455700" y="88497"/>
                    </a:cubicBezTo>
                    <a:cubicBezTo>
                      <a:pt x="455700" y="95430"/>
                      <a:pt x="450092" y="101119"/>
                      <a:pt x="443059" y="101119"/>
                    </a:cubicBezTo>
                    <a:lnTo>
                      <a:pt x="392406" y="101119"/>
                    </a:lnTo>
                    <a:cubicBezTo>
                      <a:pt x="371486" y="101119"/>
                      <a:pt x="354483" y="118095"/>
                      <a:pt x="354483" y="139072"/>
                    </a:cubicBezTo>
                    <a:lnTo>
                      <a:pt x="354483" y="303326"/>
                    </a:lnTo>
                    <a:lnTo>
                      <a:pt x="443059" y="303326"/>
                    </a:lnTo>
                    <a:cubicBezTo>
                      <a:pt x="450092" y="303326"/>
                      <a:pt x="455700" y="309015"/>
                      <a:pt x="455700" y="316037"/>
                    </a:cubicBezTo>
                    <a:cubicBezTo>
                      <a:pt x="455700" y="322970"/>
                      <a:pt x="450092" y="328658"/>
                      <a:pt x="443059" y="328658"/>
                    </a:cubicBezTo>
                    <a:lnTo>
                      <a:pt x="354483" y="328658"/>
                    </a:lnTo>
                    <a:lnTo>
                      <a:pt x="354483" y="493002"/>
                    </a:lnTo>
                    <a:cubicBezTo>
                      <a:pt x="354483" y="513889"/>
                      <a:pt x="371486" y="530866"/>
                      <a:pt x="392406" y="530866"/>
                    </a:cubicBezTo>
                    <a:lnTo>
                      <a:pt x="443059" y="530866"/>
                    </a:lnTo>
                    <a:cubicBezTo>
                      <a:pt x="450092" y="530866"/>
                      <a:pt x="455700" y="536554"/>
                      <a:pt x="455700" y="543576"/>
                    </a:cubicBezTo>
                    <a:cubicBezTo>
                      <a:pt x="455700" y="550509"/>
                      <a:pt x="450092" y="556197"/>
                      <a:pt x="443059" y="556197"/>
                    </a:cubicBezTo>
                    <a:lnTo>
                      <a:pt x="392406" y="556197"/>
                    </a:lnTo>
                    <a:cubicBezTo>
                      <a:pt x="357510" y="556197"/>
                      <a:pt x="329112" y="527844"/>
                      <a:pt x="329112" y="493002"/>
                    </a:cubicBezTo>
                    <a:lnTo>
                      <a:pt x="329112" y="328658"/>
                    </a:lnTo>
                    <a:lnTo>
                      <a:pt x="265818" y="328658"/>
                    </a:lnTo>
                    <a:cubicBezTo>
                      <a:pt x="258785" y="328658"/>
                      <a:pt x="253177" y="322970"/>
                      <a:pt x="253177" y="316037"/>
                    </a:cubicBezTo>
                    <a:cubicBezTo>
                      <a:pt x="253177" y="309015"/>
                      <a:pt x="258785" y="303326"/>
                      <a:pt x="265818" y="303326"/>
                    </a:cubicBezTo>
                    <a:lnTo>
                      <a:pt x="329112" y="303326"/>
                    </a:lnTo>
                    <a:lnTo>
                      <a:pt x="329112" y="139072"/>
                    </a:lnTo>
                    <a:cubicBezTo>
                      <a:pt x="329112" y="104230"/>
                      <a:pt x="357510" y="75787"/>
                      <a:pt x="392406" y="75787"/>
                    </a:cubicBezTo>
                    <a:close/>
                    <a:moveTo>
                      <a:pt x="518958" y="25333"/>
                    </a:moveTo>
                    <a:lnTo>
                      <a:pt x="569613" y="25333"/>
                    </a:lnTo>
                    <a:cubicBezTo>
                      <a:pt x="590623" y="25333"/>
                      <a:pt x="607627" y="42309"/>
                      <a:pt x="607627" y="63195"/>
                    </a:cubicBezTo>
                    <a:lnTo>
                      <a:pt x="607627" y="113766"/>
                    </a:lnTo>
                    <a:cubicBezTo>
                      <a:pt x="607627" y="134652"/>
                      <a:pt x="590623" y="151716"/>
                      <a:pt x="569613" y="151716"/>
                    </a:cubicBezTo>
                    <a:lnTo>
                      <a:pt x="518958" y="151716"/>
                    </a:lnTo>
                    <a:cubicBezTo>
                      <a:pt x="498037" y="151716"/>
                      <a:pt x="481033" y="134652"/>
                      <a:pt x="481033" y="113766"/>
                    </a:cubicBezTo>
                    <a:lnTo>
                      <a:pt x="481033" y="63195"/>
                    </a:lnTo>
                    <a:cubicBezTo>
                      <a:pt x="481033" y="42309"/>
                      <a:pt x="498037" y="25333"/>
                      <a:pt x="518958" y="25333"/>
                    </a:cubicBezTo>
                    <a:close/>
                    <a:moveTo>
                      <a:pt x="113916" y="0"/>
                    </a:moveTo>
                    <a:cubicBezTo>
                      <a:pt x="148855" y="0"/>
                      <a:pt x="177178" y="28292"/>
                      <a:pt x="177178" y="63192"/>
                    </a:cubicBezTo>
                    <a:cubicBezTo>
                      <a:pt x="177178" y="98092"/>
                      <a:pt x="148855" y="126384"/>
                      <a:pt x="113916" y="126384"/>
                    </a:cubicBezTo>
                    <a:cubicBezTo>
                      <a:pt x="78977" y="126384"/>
                      <a:pt x="50654" y="98092"/>
                      <a:pt x="50654" y="63192"/>
                    </a:cubicBezTo>
                    <a:cubicBezTo>
                      <a:pt x="50654" y="28292"/>
                      <a:pt x="78977" y="0"/>
                      <a:pt x="1139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3" name="îšḷîḑe"/>
            <p:cNvGrpSpPr/>
            <p:nvPr/>
          </p:nvGrpSpPr>
          <p:grpSpPr>
            <a:xfrm>
              <a:off x="10038699" y="1543050"/>
              <a:ext cx="876300" cy="876300"/>
              <a:chOff x="5595704" y="2411685"/>
              <a:chExt cx="971552" cy="971552"/>
            </a:xfrm>
          </p:grpSpPr>
          <p:sp>
            <p:nvSpPr>
              <p:cNvPr id="227" name="ïṡḻîḍe"/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í$1íḋe"/>
              <p:cNvSpPr/>
              <p:nvPr/>
            </p:nvSpPr>
            <p:spPr bwMode="auto">
              <a:xfrm>
                <a:off x="5909241" y="2712385"/>
                <a:ext cx="373523" cy="370150"/>
              </a:xfrm>
              <a:custGeom>
                <a:avLst/>
                <a:gdLst>
                  <a:gd name="connsiteX0" fmla="*/ 509642 w 605882"/>
                  <a:gd name="connsiteY0" fmla="*/ 502443 h 600411"/>
                  <a:gd name="connsiteX1" fmla="*/ 515394 w 605882"/>
                  <a:gd name="connsiteY1" fmla="*/ 505314 h 600411"/>
                  <a:gd name="connsiteX2" fmla="*/ 515394 w 605882"/>
                  <a:gd name="connsiteY2" fmla="*/ 509621 h 600411"/>
                  <a:gd name="connsiteX3" fmla="*/ 525460 w 605882"/>
                  <a:gd name="connsiteY3" fmla="*/ 502443 h 600411"/>
                  <a:gd name="connsiteX4" fmla="*/ 531211 w 605882"/>
                  <a:gd name="connsiteY4" fmla="*/ 511056 h 600411"/>
                  <a:gd name="connsiteX5" fmla="*/ 542715 w 605882"/>
                  <a:gd name="connsiteY5" fmla="*/ 526846 h 600411"/>
                  <a:gd name="connsiteX6" fmla="*/ 544153 w 605882"/>
                  <a:gd name="connsiteY6" fmla="*/ 536894 h 600411"/>
                  <a:gd name="connsiteX7" fmla="*/ 539839 w 605882"/>
                  <a:gd name="connsiteY7" fmla="*/ 552684 h 600411"/>
                  <a:gd name="connsiteX8" fmla="*/ 531211 w 605882"/>
                  <a:gd name="connsiteY8" fmla="*/ 556990 h 600411"/>
                  <a:gd name="connsiteX9" fmla="*/ 522584 w 605882"/>
                  <a:gd name="connsiteY9" fmla="*/ 555555 h 600411"/>
                  <a:gd name="connsiteX10" fmla="*/ 515394 w 605882"/>
                  <a:gd name="connsiteY10" fmla="*/ 549813 h 600411"/>
                  <a:gd name="connsiteX11" fmla="*/ 508204 w 605882"/>
                  <a:gd name="connsiteY11" fmla="*/ 542636 h 600411"/>
                  <a:gd name="connsiteX12" fmla="*/ 488072 w 605882"/>
                  <a:gd name="connsiteY12" fmla="*/ 548377 h 600411"/>
                  <a:gd name="connsiteX13" fmla="*/ 479444 w 605882"/>
                  <a:gd name="connsiteY13" fmla="*/ 548377 h 600411"/>
                  <a:gd name="connsiteX14" fmla="*/ 478006 w 605882"/>
                  <a:gd name="connsiteY14" fmla="*/ 536894 h 600411"/>
                  <a:gd name="connsiteX15" fmla="*/ 476568 w 605882"/>
                  <a:gd name="connsiteY15" fmla="*/ 523975 h 600411"/>
                  <a:gd name="connsiteX16" fmla="*/ 488072 w 605882"/>
                  <a:gd name="connsiteY16" fmla="*/ 518233 h 600411"/>
                  <a:gd name="connsiteX17" fmla="*/ 493824 w 605882"/>
                  <a:gd name="connsiteY17" fmla="*/ 509621 h 600411"/>
                  <a:gd name="connsiteX18" fmla="*/ 501014 w 605882"/>
                  <a:gd name="connsiteY18" fmla="*/ 509621 h 600411"/>
                  <a:gd name="connsiteX19" fmla="*/ 509642 w 605882"/>
                  <a:gd name="connsiteY19" fmla="*/ 502443 h 600411"/>
                  <a:gd name="connsiteX20" fmla="*/ 510755 w 605882"/>
                  <a:gd name="connsiteY20" fmla="*/ 484065 h 600411"/>
                  <a:gd name="connsiteX21" fmla="*/ 515433 w 605882"/>
                  <a:gd name="connsiteY21" fmla="*/ 485139 h 600411"/>
                  <a:gd name="connsiteX22" fmla="*/ 525509 w 605882"/>
                  <a:gd name="connsiteY22" fmla="*/ 486572 h 600411"/>
                  <a:gd name="connsiteX23" fmla="*/ 534145 w 605882"/>
                  <a:gd name="connsiteY23" fmla="*/ 490869 h 600411"/>
                  <a:gd name="connsiteX24" fmla="*/ 537024 w 605882"/>
                  <a:gd name="connsiteY24" fmla="*/ 493734 h 600411"/>
                  <a:gd name="connsiteX25" fmla="*/ 539902 w 605882"/>
                  <a:gd name="connsiteY25" fmla="*/ 499464 h 600411"/>
                  <a:gd name="connsiteX26" fmla="*/ 534145 w 605882"/>
                  <a:gd name="connsiteY26" fmla="*/ 500896 h 600411"/>
                  <a:gd name="connsiteX27" fmla="*/ 525509 w 605882"/>
                  <a:gd name="connsiteY27" fmla="*/ 499464 h 600411"/>
                  <a:gd name="connsiteX28" fmla="*/ 516873 w 605882"/>
                  <a:gd name="connsiteY28" fmla="*/ 495166 h 600411"/>
                  <a:gd name="connsiteX29" fmla="*/ 516873 w 605882"/>
                  <a:gd name="connsiteY29" fmla="*/ 490869 h 600411"/>
                  <a:gd name="connsiteX30" fmla="*/ 508237 w 605882"/>
                  <a:gd name="connsiteY30" fmla="*/ 485139 h 600411"/>
                  <a:gd name="connsiteX31" fmla="*/ 510755 w 605882"/>
                  <a:gd name="connsiteY31" fmla="*/ 484065 h 600411"/>
                  <a:gd name="connsiteX32" fmla="*/ 447040 w 605882"/>
                  <a:gd name="connsiteY32" fmla="*/ 472502 h 600411"/>
                  <a:gd name="connsiteX33" fmla="*/ 452243 w 605882"/>
                  <a:gd name="connsiteY33" fmla="*/ 476625 h 600411"/>
                  <a:gd name="connsiteX34" fmla="*/ 462290 w 605882"/>
                  <a:gd name="connsiteY34" fmla="*/ 485229 h 600411"/>
                  <a:gd name="connsiteX35" fmla="*/ 468032 w 605882"/>
                  <a:gd name="connsiteY35" fmla="*/ 480927 h 600411"/>
                  <a:gd name="connsiteX36" fmla="*/ 476643 w 605882"/>
                  <a:gd name="connsiteY36" fmla="*/ 476625 h 600411"/>
                  <a:gd name="connsiteX37" fmla="*/ 480949 w 605882"/>
                  <a:gd name="connsiteY37" fmla="*/ 479493 h 600411"/>
                  <a:gd name="connsiteX38" fmla="*/ 479514 w 605882"/>
                  <a:gd name="connsiteY38" fmla="*/ 486663 h 600411"/>
                  <a:gd name="connsiteX39" fmla="*/ 486690 w 605882"/>
                  <a:gd name="connsiteY39" fmla="*/ 480927 h 600411"/>
                  <a:gd name="connsiteX40" fmla="*/ 493867 w 605882"/>
                  <a:gd name="connsiteY40" fmla="*/ 482361 h 600411"/>
                  <a:gd name="connsiteX41" fmla="*/ 495302 w 605882"/>
                  <a:gd name="connsiteY41" fmla="*/ 490966 h 600411"/>
                  <a:gd name="connsiteX42" fmla="*/ 489561 w 605882"/>
                  <a:gd name="connsiteY42" fmla="*/ 495268 h 600411"/>
                  <a:gd name="connsiteX43" fmla="*/ 482385 w 605882"/>
                  <a:gd name="connsiteY43" fmla="*/ 493834 h 600411"/>
                  <a:gd name="connsiteX44" fmla="*/ 479514 w 605882"/>
                  <a:gd name="connsiteY44" fmla="*/ 498136 h 600411"/>
                  <a:gd name="connsiteX45" fmla="*/ 469467 w 605882"/>
                  <a:gd name="connsiteY45" fmla="*/ 493834 h 600411"/>
                  <a:gd name="connsiteX46" fmla="*/ 462290 w 605882"/>
                  <a:gd name="connsiteY46" fmla="*/ 493834 h 600411"/>
                  <a:gd name="connsiteX47" fmla="*/ 455114 w 605882"/>
                  <a:gd name="connsiteY47" fmla="*/ 489532 h 600411"/>
                  <a:gd name="connsiteX48" fmla="*/ 445067 w 605882"/>
                  <a:gd name="connsiteY48" fmla="*/ 473757 h 600411"/>
                  <a:gd name="connsiteX49" fmla="*/ 447040 w 605882"/>
                  <a:gd name="connsiteY49" fmla="*/ 472502 h 600411"/>
                  <a:gd name="connsiteX50" fmla="*/ 526863 w 605882"/>
                  <a:gd name="connsiteY50" fmla="*/ 387676 h 600411"/>
                  <a:gd name="connsiteX51" fmla="*/ 528297 w 605882"/>
                  <a:gd name="connsiteY51" fmla="*/ 387676 h 600411"/>
                  <a:gd name="connsiteX52" fmla="*/ 529731 w 605882"/>
                  <a:gd name="connsiteY52" fmla="*/ 397747 h 600411"/>
                  <a:gd name="connsiteX53" fmla="*/ 525429 w 605882"/>
                  <a:gd name="connsiteY53" fmla="*/ 404940 h 600411"/>
                  <a:gd name="connsiteX54" fmla="*/ 521127 w 605882"/>
                  <a:gd name="connsiteY54" fmla="*/ 416450 h 600411"/>
                  <a:gd name="connsiteX55" fmla="*/ 503917 w 605882"/>
                  <a:gd name="connsiteY55" fmla="*/ 425082 h 600411"/>
                  <a:gd name="connsiteX56" fmla="*/ 508220 w 605882"/>
                  <a:gd name="connsiteY56" fmla="*/ 417888 h 600411"/>
                  <a:gd name="connsiteX57" fmla="*/ 516824 w 605882"/>
                  <a:gd name="connsiteY57" fmla="*/ 410695 h 600411"/>
                  <a:gd name="connsiteX58" fmla="*/ 521127 w 605882"/>
                  <a:gd name="connsiteY58" fmla="*/ 402063 h 600411"/>
                  <a:gd name="connsiteX59" fmla="*/ 525429 w 605882"/>
                  <a:gd name="connsiteY59" fmla="*/ 391992 h 600411"/>
                  <a:gd name="connsiteX60" fmla="*/ 526863 w 605882"/>
                  <a:gd name="connsiteY60" fmla="*/ 387676 h 600411"/>
                  <a:gd name="connsiteX61" fmla="*/ 15955 w 605882"/>
                  <a:gd name="connsiteY61" fmla="*/ 301859 h 600411"/>
                  <a:gd name="connsiteX62" fmla="*/ 26006 w 605882"/>
                  <a:gd name="connsiteY62" fmla="*/ 301859 h 600411"/>
                  <a:gd name="connsiteX63" fmla="*/ 34621 w 605882"/>
                  <a:gd name="connsiteY63" fmla="*/ 304725 h 600411"/>
                  <a:gd name="connsiteX64" fmla="*/ 51850 w 605882"/>
                  <a:gd name="connsiteY64" fmla="*/ 309024 h 600411"/>
                  <a:gd name="connsiteX65" fmla="*/ 60465 w 605882"/>
                  <a:gd name="connsiteY65" fmla="*/ 307591 h 600411"/>
                  <a:gd name="connsiteX66" fmla="*/ 73387 w 605882"/>
                  <a:gd name="connsiteY66" fmla="*/ 307591 h 600411"/>
                  <a:gd name="connsiteX67" fmla="*/ 80566 w 605882"/>
                  <a:gd name="connsiteY67" fmla="*/ 309024 h 600411"/>
                  <a:gd name="connsiteX68" fmla="*/ 113589 w 605882"/>
                  <a:gd name="connsiteY68" fmla="*/ 313323 h 600411"/>
                  <a:gd name="connsiteX69" fmla="*/ 123640 w 605882"/>
                  <a:gd name="connsiteY69" fmla="*/ 311890 h 600411"/>
                  <a:gd name="connsiteX70" fmla="*/ 137998 w 605882"/>
                  <a:gd name="connsiteY70" fmla="*/ 307591 h 600411"/>
                  <a:gd name="connsiteX71" fmla="*/ 146612 w 605882"/>
                  <a:gd name="connsiteY71" fmla="*/ 320488 h 600411"/>
                  <a:gd name="connsiteX72" fmla="*/ 143741 w 605882"/>
                  <a:gd name="connsiteY72" fmla="*/ 327653 h 600411"/>
                  <a:gd name="connsiteX73" fmla="*/ 146612 w 605882"/>
                  <a:gd name="connsiteY73" fmla="*/ 333386 h 600411"/>
                  <a:gd name="connsiteX74" fmla="*/ 142305 w 605882"/>
                  <a:gd name="connsiteY74" fmla="*/ 336252 h 600411"/>
                  <a:gd name="connsiteX75" fmla="*/ 135126 w 605882"/>
                  <a:gd name="connsiteY75" fmla="*/ 337685 h 600411"/>
                  <a:gd name="connsiteX76" fmla="*/ 127947 w 605882"/>
                  <a:gd name="connsiteY76" fmla="*/ 340551 h 600411"/>
                  <a:gd name="connsiteX77" fmla="*/ 123640 w 605882"/>
                  <a:gd name="connsiteY77" fmla="*/ 352015 h 600411"/>
                  <a:gd name="connsiteX78" fmla="*/ 129383 w 605882"/>
                  <a:gd name="connsiteY78" fmla="*/ 359180 h 600411"/>
                  <a:gd name="connsiteX79" fmla="*/ 140869 w 605882"/>
                  <a:gd name="connsiteY79" fmla="*/ 363479 h 600411"/>
                  <a:gd name="connsiteX80" fmla="*/ 143741 w 605882"/>
                  <a:gd name="connsiteY80" fmla="*/ 372077 h 600411"/>
                  <a:gd name="connsiteX81" fmla="*/ 148048 w 605882"/>
                  <a:gd name="connsiteY81" fmla="*/ 374943 h 600411"/>
                  <a:gd name="connsiteX82" fmla="*/ 150920 w 605882"/>
                  <a:gd name="connsiteY82" fmla="*/ 364912 h 600411"/>
                  <a:gd name="connsiteX83" fmla="*/ 149484 w 605882"/>
                  <a:gd name="connsiteY83" fmla="*/ 354881 h 600411"/>
                  <a:gd name="connsiteX84" fmla="*/ 150920 w 605882"/>
                  <a:gd name="connsiteY84" fmla="*/ 343417 h 600411"/>
                  <a:gd name="connsiteX85" fmla="*/ 156663 w 605882"/>
                  <a:gd name="connsiteY85" fmla="*/ 340551 h 600411"/>
                  <a:gd name="connsiteX86" fmla="*/ 163842 w 605882"/>
                  <a:gd name="connsiteY86" fmla="*/ 343417 h 600411"/>
                  <a:gd name="connsiteX87" fmla="*/ 168149 w 605882"/>
                  <a:gd name="connsiteY87" fmla="*/ 349149 h 600411"/>
                  <a:gd name="connsiteX88" fmla="*/ 173892 w 605882"/>
                  <a:gd name="connsiteY88" fmla="*/ 346283 h 600411"/>
                  <a:gd name="connsiteX89" fmla="*/ 179635 w 605882"/>
                  <a:gd name="connsiteY89" fmla="*/ 352015 h 600411"/>
                  <a:gd name="connsiteX90" fmla="*/ 186815 w 605882"/>
                  <a:gd name="connsiteY90" fmla="*/ 363479 h 600411"/>
                  <a:gd name="connsiteX91" fmla="*/ 195430 w 605882"/>
                  <a:gd name="connsiteY91" fmla="*/ 384974 h 600411"/>
                  <a:gd name="connsiteX92" fmla="*/ 193994 w 605882"/>
                  <a:gd name="connsiteY92" fmla="*/ 389273 h 600411"/>
                  <a:gd name="connsiteX93" fmla="*/ 181071 w 605882"/>
                  <a:gd name="connsiteY93" fmla="*/ 393572 h 600411"/>
                  <a:gd name="connsiteX94" fmla="*/ 171021 w 605882"/>
                  <a:gd name="connsiteY94" fmla="*/ 399304 h 600411"/>
                  <a:gd name="connsiteX95" fmla="*/ 163842 w 605882"/>
                  <a:gd name="connsiteY95" fmla="*/ 405037 h 600411"/>
                  <a:gd name="connsiteX96" fmla="*/ 156663 w 605882"/>
                  <a:gd name="connsiteY96" fmla="*/ 413635 h 600411"/>
                  <a:gd name="connsiteX97" fmla="*/ 148048 w 605882"/>
                  <a:gd name="connsiteY97" fmla="*/ 427965 h 600411"/>
                  <a:gd name="connsiteX98" fmla="*/ 145176 w 605882"/>
                  <a:gd name="connsiteY98" fmla="*/ 436563 h 600411"/>
                  <a:gd name="connsiteX99" fmla="*/ 139433 w 605882"/>
                  <a:gd name="connsiteY99" fmla="*/ 429398 h 600411"/>
                  <a:gd name="connsiteX100" fmla="*/ 123640 w 605882"/>
                  <a:gd name="connsiteY100" fmla="*/ 427965 h 600411"/>
                  <a:gd name="connsiteX101" fmla="*/ 122204 w 605882"/>
                  <a:gd name="connsiteY101" fmla="*/ 446594 h 600411"/>
                  <a:gd name="connsiteX102" fmla="*/ 132254 w 605882"/>
                  <a:gd name="connsiteY102" fmla="*/ 440862 h 600411"/>
                  <a:gd name="connsiteX103" fmla="*/ 136562 w 605882"/>
                  <a:gd name="connsiteY103" fmla="*/ 445161 h 600411"/>
                  <a:gd name="connsiteX104" fmla="*/ 137998 w 605882"/>
                  <a:gd name="connsiteY104" fmla="*/ 452326 h 600411"/>
                  <a:gd name="connsiteX105" fmla="*/ 145176 w 605882"/>
                  <a:gd name="connsiteY105" fmla="*/ 459491 h 600411"/>
                  <a:gd name="connsiteX106" fmla="*/ 156663 w 605882"/>
                  <a:gd name="connsiteY106" fmla="*/ 459491 h 600411"/>
                  <a:gd name="connsiteX107" fmla="*/ 181071 w 605882"/>
                  <a:gd name="connsiteY107" fmla="*/ 463790 h 600411"/>
                  <a:gd name="connsiteX108" fmla="*/ 192558 w 605882"/>
                  <a:gd name="connsiteY108" fmla="*/ 469522 h 600411"/>
                  <a:gd name="connsiteX109" fmla="*/ 206916 w 605882"/>
                  <a:gd name="connsiteY109" fmla="*/ 482420 h 600411"/>
                  <a:gd name="connsiteX110" fmla="*/ 228453 w 605882"/>
                  <a:gd name="connsiteY110" fmla="*/ 489585 h 600411"/>
                  <a:gd name="connsiteX111" fmla="*/ 224145 w 605882"/>
                  <a:gd name="connsiteY111" fmla="*/ 513946 h 600411"/>
                  <a:gd name="connsiteX112" fmla="*/ 214095 w 605882"/>
                  <a:gd name="connsiteY112" fmla="*/ 526843 h 600411"/>
                  <a:gd name="connsiteX113" fmla="*/ 191122 w 605882"/>
                  <a:gd name="connsiteY113" fmla="*/ 554071 h 600411"/>
                  <a:gd name="connsiteX114" fmla="*/ 176764 w 605882"/>
                  <a:gd name="connsiteY114" fmla="*/ 566968 h 600411"/>
                  <a:gd name="connsiteX115" fmla="*/ 173892 w 605882"/>
                  <a:gd name="connsiteY115" fmla="*/ 575566 h 600411"/>
                  <a:gd name="connsiteX116" fmla="*/ 173892 w 605882"/>
                  <a:gd name="connsiteY116" fmla="*/ 585597 h 600411"/>
                  <a:gd name="connsiteX117" fmla="*/ 173892 w 605882"/>
                  <a:gd name="connsiteY117" fmla="*/ 595628 h 600411"/>
                  <a:gd name="connsiteX118" fmla="*/ 173892 w 605882"/>
                  <a:gd name="connsiteY118" fmla="*/ 599927 h 600411"/>
                  <a:gd name="connsiteX119" fmla="*/ 159534 w 605882"/>
                  <a:gd name="connsiteY119" fmla="*/ 591329 h 600411"/>
                  <a:gd name="connsiteX120" fmla="*/ 159534 w 605882"/>
                  <a:gd name="connsiteY120" fmla="*/ 561236 h 600411"/>
                  <a:gd name="connsiteX121" fmla="*/ 163842 w 605882"/>
                  <a:gd name="connsiteY121" fmla="*/ 523977 h 600411"/>
                  <a:gd name="connsiteX122" fmla="*/ 158099 w 605882"/>
                  <a:gd name="connsiteY122" fmla="*/ 512513 h 600411"/>
                  <a:gd name="connsiteX123" fmla="*/ 146612 w 605882"/>
                  <a:gd name="connsiteY123" fmla="*/ 493884 h 600411"/>
                  <a:gd name="connsiteX124" fmla="*/ 148048 w 605882"/>
                  <a:gd name="connsiteY124" fmla="*/ 480987 h 600411"/>
                  <a:gd name="connsiteX125" fmla="*/ 148048 w 605882"/>
                  <a:gd name="connsiteY125" fmla="*/ 470955 h 600411"/>
                  <a:gd name="connsiteX126" fmla="*/ 136562 w 605882"/>
                  <a:gd name="connsiteY126" fmla="*/ 462357 h 600411"/>
                  <a:gd name="connsiteX127" fmla="*/ 127947 w 605882"/>
                  <a:gd name="connsiteY127" fmla="*/ 456625 h 600411"/>
                  <a:gd name="connsiteX128" fmla="*/ 113589 w 605882"/>
                  <a:gd name="connsiteY128" fmla="*/ 452326 h 600411"/>
                  <a:gd name="connsiteX129" fmla="*/ 99231 w 605882"/>
                  <a:gd name="connsiteY129" fmla="*/ 437996 h 600411"/>
                  <a:gd name="connsiteX130" fmla="*/ 97795 w 605882"/>
                  <a:gd name="connsiteY130" fmla="*/ 443728 h 600411"/>
                  <a:gd name="connsiteX131" fmla="*/ 80566 w 605882"/>
                  <a:gd name="connsiteY131" fmla="*/ 420800 h 600411"/>
                  <a:gd name="connsiteX132" fmla="*/ 71951 w 605882"/>
                  <a:gd name="connsiteY132" fmla="*/ 387840 h 600411"/>
                  <a:gd name="connsiteX133" fmla="*/ 57593 w 605882"/>
                  <a:gd name="connsiteY133" fmla="*/ 367778 h 600411"/>
                  <a:gd name="connsiteX134" fmla="*/ 46107 w 605882"/>
                  <a:gd name="connsiteY134" fmla="*/ 352015 h 600411"/>
                  <a:gd name="connsiteX135" fmla="*/ 30313 w 605882"/>
                  <a:gd name="connsiteY135" fmla="*/ 352015 h 600411"/>
                  <a:gd name="connsiteX136" fmla="*/ 8776 w 605882"/>
                  <a:gd name="connsiteY136" fmla="*/ 352015 h 600411"/>
                  <a:gd name="connsiteX137" fmla="*/ 162 w 605882"/>
                  <a:gd name="connsiteY137" fmla="*/ 329087 h 600411"/>
                  <a:gd name="connsiteX138" fmla="*/ 4469 w 605882"/>
                  <a:gd name="connsiteY138" fmla="*/ 316189 h 600411"/>
                  <a:gd name="connsiteX139" fmla="*/ 7340 w 605882"/>
                  <a:gd name="connsiteY139" fmla="*/ 309024 h 600411"/>
                  <a:gd name="connsiteX140" fmla="*/ 15955 w 605882"/>
                  <a:gd name="connsiteY140" fmla="*/ 301859 h 600411"/>
                  <a:gd name="connsiteX141" fmla="*/ 186781 w 605882"/>
                  <a:gd name="connsiteY141" fmla="*/ 274448 h 600411"/>
                  <a:gd name="connsiteX142" fmla="*/ 257129 w 605882"/>
                  <a:gd name="connsiteY142" fmla="*/ 274448 h 600411"/>
                  <a:gd name="connsiteX143" fmla="*/ 249951 w 605882"/>
                  <a:gd name="connsiteY143" fmla="*/ 287371 h 600411"/>
                  <a:gd name="connsiteX144" fmla="*/ 251387 w 605882"/>
                  <a:gd name="connsiteY144" fmla="*/ 301729 h 600411"/>
                  <a:gd name="connsiteX145" fmla="*/ 245644 w 605882"/>
                  <a:gd name="connsiteY145" fmla="*/ 311780 h 600411"/>
                  <a:gd name="connsiteX146" fmla="*/ 222673 w 605882"/>
                  <a:gd name="connsiteY146" fmla="*/ 329010 h 600411"/>
                  <a:gd name="connsiteX147" fmla="*/ 215495 w 605882"/>
                  <a:gd name="connsiteY147" fmla="*/ 341933 h 600411"/>
                  <a:gd name="connsiteX148" fmla="*/ 211188 w 605882"/>
                  <a:gd name="connsiteY148" fmla="*/ 353419 h 600411"/>
                  <a:gd name="connsiteX149" fmla="*/ 205445 w 605882"/>
                  <a:gd name="connsiteY149" fmla="*/ 350548 h 600411"/>
                  <a:gd name="connsiteX150" fmla="*/ 195395 w 605882"/>
                  <a:gd name="connsiteY150" fmla="*/ 331882 h 600411"/>
                  <a:gd name="connsiteX151" fmla="*/ 192524 w 605882"/>
                  <a:gd name="connsiteY151" fmla="*/ 314652 h 600411"/>
                  <a:gd name="connsiteX152" fmla="*/ 192524 w 605882"/>
                  <a:gd name="connsiteY152" fmla="*/ 304601 h 600411"/>
                  <a:gd name="connsiteX153" fmla="*/ 189653 w 605882"/>
                  <a:gd name="connsiteY153" fmla="*/ 297422 h 600411"/>
                  <a:gd name="connsiteX154" fmla="*/ 186781 w 605882"/>
                  <a:gd name="connsiteY154" fmla="*/ 274448 h 600411"/>
                  <a:gd name="connsiteX155" fmla="*/ 465186 w 605882"/>
                  <a:gd name="connsiteY155" fmla="*/ 265820 h 600411"/>
                  <a:gd name="connsiteX156" fmla="*/ 492464 w 605882"/>
                  <a:gd name="connsiteY156" fmla="*/ 283021 h 600411"/>
                  <a:gd name="connsiteX157" fmla="*/ 522613 w 605882"/>
                  <a:gd name="connsiteY157" fmla="*/ 290188 h 600411"/>
                  <a:gd name="connsiteX158" fmla="*/ 549891 w 605882"/>
                  <a:gd name="connsiteY158" fmla="*/ 295921 h 600411"/>
                  <a:gd name="connsiteX159" fmla="*/ 571426 w 605882"/>
                  <a:gd name="connsiteY159" fmla="*/ 301655 h 600411"/>
                  <a:gd name="connsiteX160" fmla="*/ 595832 w 605882"/>
                  <a:gd name="connsiteY160" fmla="*/ 314556 h 600411"/>
                  <a:gd name="connsiteX161" fmla="*/ 605882 w 605882"/>
                  <a:gd name="connsiteY161" fmla="*/ 323156 h 600411"/>
                  <a:gd name="connsiteX162" fmla="*/ 600140 w 605882"/>
                  <a:gd name="connsiteY162" fmla="*/ 333190 h 600411"/>
                  <a:gd name="connsiteX163" fmla="*/ 590090 w 605882"/>
                  <a:gd name="connsiteY163" fmla="*/ 330323 h 600411"/>
                  <a:gd name="connsiteX164" fmla="*/ 587218 w 605882"/>
                  <a:gd name="connsiteY164" fmla="*/ 338923 h 600411"/>
                  <a:gd name="connsiteX165" fmla="*/ 565683 w 605882"/>
                  <a:gd name="connsiteY165" fmla="*/ 351824 h 600411"/>
                  <a:gd name="connsiteX166" fmla="*/ 561376 w 605882"/>
                  <a:gd name="connsiteY166" fmla="*/ 357558 h 600411"/>
                  <a:gd name="connsiteX167" fmla="*/ 555634 w 605882"/>
                  <a:gd name="connsiteY167" fmla="*/ 367591 h 600411"/>
                  <a:gd name="connsiteX168" fmla="*/ 547019 w 605882"/>
                  <a:gd name="connsiteY168" fmla="*/ 381925 h 600411"/>
                  <a:gd name="connsiteX169" fmla="*/ 544148 w 605882"/>
                  <a:gd name="connsiteY169" fmla="*/ 373325 h 600411"/>
                  <a:gd name="connsiteX170" fmla="*/ 534098 w 605882"/>
                  <a:gd name="connsiteY170" fmla="*/ 354691 h 600411"/>
                  <a:gd name="connsiteX171" fmla="*/ 521177 w 605882"/>
                  <a:gd name="connsiteY171" fmla="*/ 363291 h 600411"/>
                  <a:gd name="connsiteX172" fmla="*/ 525484 w 605882"/>
                  <a:gd name="connsiteY172" fmla="*/ 370458 h 600411"/>
                  <a:gd name="connsiteX173" fmla="*/ 522613 w 605882"/>
                  <a:gd name="connsiteY173" fmla="*/ 383359 h 600411"/>
                  <a:gd name="connsiteX174" fmla="*/ 506820 w 605882"/>
                  <a:gd name="connsiteY174" fmla="*/ 401993 h 600411"/>
                  <a:gd name="connsiteX175" fmla="*/ 505385 w 605882"/>
                  <a:gd name="connsiteY175" fmla="*/ 414894 h 600411"/>
                  <a:gd name="connsiteX176" fmla="*/ 496771 w 605882"/>
                  <a:gd name="connsiteY176" fmla="*/ 417760 h 600411"/>
                  <a:gd name="connsiteX177" fmla="*/ 495335 w 605882"/>
                  <a:gd name="connsiteY177" fmla="*/ 407727 h 600411"/>
                  <a:gd name="connsiteX178" fmla="*/ 486721 w 605882"/>
                  <a:gd name="connsiteY178" fmla="*/ 413460 h 600411"/>
                  <a:gd name="connsiteX179" fmla="*/ 489592 w 605882"/>
                  <a:gd name="connsiteY179" fmla="*/ 432094 h 600411"/>
                  <a:gd name="connsiteX180" fmla="*/ 470929 w 605882"/>
                  <a:gd name="connsiteY180" fmla="*/ 444995 h 600411"/>
                  <a:gd name="connsiteX181" fmla="*/ 469493 w 605882"/>
                  <a:gd name="connsiteY181" fmla="*/ 455029 h 600411"/>
                  <a:gd name="connsiteX182" fmla="*/ 462314 w 605882"/>
                  <a:gd name="connsiteY182" fmla="*/ 466496 h 600411"/>
                  <a:gd name="connsiteX183" fmla="*/ 456572 w 605882"/>
                  <a:gd name="connsiteY183" fmla="*/ 462196 h 600411"/>
                  <a:gd name="connsiteX184" fmla="*/ 450829 w 605882"/>
                  <a:gd name="connsiteY184" fmla="*/ 469363 h 600411"/>
                  <a:gd name="connsiteX185" fmla="*/ 449393 w 605882"/>
                  <a:gd name="connsiteY185" fmla="*/ 457896 h 600411"/>
                  <a:gd name="connsiteX186" fmla="*/ 436472 w 605882"/>
                  <a:gd name="connsiteY186" fmla="*/ 444995 h 600411"/>
                  <a:gd name="connsiteX187" fmla="*/ 430730 w 605882"/>
                  <a:gd name="connsiteY187" fmla="*/ 449295 h 600411"/>
                  <a:gd name="connsiteX188" fmla="*/ 419244 w 605882"/>
                  <a:gd name="connsiteY188" fmla="*/ 467929 h 600411"/>
                  <a:gd name="connsiteX189" fmla="*/ 413501 w 605882"/>
                  <a:gd name="connsiteY189" fmla="*/ 469363 h 600411"/>
                  <a:gd name="connsiteX190" fmla="*/ 402016 w 605882"/>
                  <a:gd name="connsiteY190" fmla="*/ 446428 h 600411"/>
                  <a:gd name="connsiteX191" fmla="*/ 384788 w 605882"/>
                  <a:gd name="connsiteY191" fmla="*/ 436395 h 600411"/>
                  <a:gd name="connsiteX192" fmla="*/ 373302 w 605882"/>
                  <a:gd name="connsiteY192" fmla="*/ 432094 h 600411"/>
                  <a:gd name="connsiteX193" fmla="*/ 367560 w 605882"/>
                  <a:gd name="connsiteY193" fmla="*/ 432094 h 600411"/>
                  <a:gd name="connsiteX194" fmla="*/ 376174 w 605882"/>
                  <a:gd name="connsiteY194" fmla="*/ 436395 h 600411"/>
                  <a:gd name="connsiteX195" fmla="*/ 381917 w 605882"/>
                  <a:gd name="connsiteY195" fmla="*/ 446428 h 600411"/>
                  <a:gd name="connsiteX196" fmla="*/ 364688 w 605882"/>
                  <a:gd name="connsiteY196" fmla="*/ 456462 h 600411"/>
                  <a:gd name="connsiteX197" fmla="*/ 350332 w 605882"/>
                  <a:gd name="connsiteY197" fmla="*/ 442128 h 600411"/>
                  <a:gd name="connsiteX198" fmla="*/ 344589 w 605882"/>
                  <a:gd name="connsiteY198" fmla="*/ 439261 h 600411"/>
                  <a:gd name="connsiteX199" fmla="*/ 353203 w 605882"/>
                  <a:gd name="connsiteY199" fmla="*/ 455029 h 600411"/>
                  <a:gd name="connsiteX200" fmla="*/ 368995 w 605882"/>
                  <a:gd name="connsiteY200" fmla="*/ 459329 h 600411"/>
                  <a:gd name="connsiteX201" fmla="*/ 370431 w 605882"/>
                  <a:gd name="connsiteY201" fmla="*/ 466496 h 600411"/>
                  <a:gd name="connsiteX202" fmla="*/ 354639 w 605882"/>
                  <a:gd name="connsiteY202" fmla="*/ 489430 h 600411"/>
                  <a:gd name="connsiteX203" fmla="*/ 353203 w 605882"/>
                  <a:gd name="connsiteY203" fmla="*/ 510931 h 600411"/>
                  <a:gd name="connsiteX204" fmla="*/ 343153 w 605882"/>
                  <a:gd name="connsiteY204" fmla="*/ 520965 h 600411"/>
                  <a:gd name="connsiteX205" fmla="*/ 335975 w 605882"/>
                  <a:gd name="connsiteY205" fmla="*/ 539599 h 600411"/>
                  <a:gd name="connsiteX206" fmla="*/ 317311 w 605882"/>
                  <a:gd name="connsiteY206" fmla="*/ 548200 h 600411"/>
                  <a:gd name="connsiteX207" fmla="*/ 311568 w 605882"/>
                  <a:gd name="connsiteY207" fmla="*/ 536733 h 600411"/>
                  <a:gd name="connsiteX208" fmla="*/ 301519 w 605882"/>
                  <a:gd name="connsiteY208" fmla="*/ 489430 h 600411"/>
                  <a:gd name="connsiteX209" fmla="*/ 298647 w 605882"/>
                  <a:gd name="connsiteY209" fmla="*/ 479397 h 600411"/>
                  <a:gd name="connsiteX210" fmla="*/ 275676 w 605882"/>
                  <a:gd name="connsiteY210" fmla="*/ 475096 h 600411"/>
                  <a:gd name="connsiteX211" fmla="*/ 254141 w 605882"/>
                  <a:gd name="connsiteY211" fmla="*/ 446428 h 600411"/>
                  <a:gd name="connsiteX212" fmla="*/ 269934 w 605882"/>
                  <a:gd name="connsiteY212" fmla="*/ 419194 h 600411"/>
                  <a:gd name="connsiteX213" fmla="*/ 277112 w 605882"/>
                  <a:gd name="connsiteY213" fmla="*/ 416327 h 600411"/>
                  <a:gd name="connsiteX214" fmla="*/ 304390 w 605882"/>
                  <a:gd name="connsiteY214" fmla="*/ 413460 h 600411"/>
                  <a:gd name="connsiteX215" fmla="*/ 314440 w 605882"/>
                  <a:gd name="connsiteY215" fmla="*/ 423494 h 600411"/>
                  <a:gd name="connsiteX216" fmla="*/ 330232 w 605882"/>
                  <a:gd name="connsiteY216" fmla="*/ 423494 h 600411"/>
                  <a:gd name="connsiteX217" fmla="*/ 341718 w 605882"/>
                  <a:gd name="connsiteY217" fmla="*/ 420627 h 600411"/>
                  <a:gd name="connsiteX218" fmla="*/ 341718 w 605882"/>
                  <a:gd name="connsiteY218" fmla="*/ 413460 h 600411"/>
                  <a:gd name="connsiteX219" fmla="*/ 330232 w 605882"/>
                  <a:gd name="connsiteY219" fmla="*/ 410593 h 600411"/>
                  <a:gd name="connsiteX220" fmla="*/ 325925 w 605882"/>
                  <a:gd name="connsiteY220" fmla="*/ 410593 h 600411"/>
                  <a:gd name="connsiteX221" fmla="*/ 320182 w 605882"/>
                  <a:gd name="connsiteY221" fmla="*/ 410593 h 600411"/>
                  <a:gd name="connsiteX222" fmla="*/ 315875 w 605882"/>
                  <a:gd name="connsiteY222" fmla="*/ 407727 h 600411"/>
                  <a:gd name="connsiteX223" fmla="*/ 308697 w 605882"/>
                  <a:gd name="connsiteY223" fmla="*/ 412027 h 600411"/>
                  <a:gd name="connsiteX224" fmla="*/ 308697 w 605882"/>
                  <a:gd name="connsiteY224" fmla="*/ 406293 h 600411"/>
                  <a:gd name="connsiteX225" fmla="*/ 294340 w 605882"/>
                  <a:gd name="connsiteY225" fmla="*/ 397693 h 600411"/>
                  <a:gd name="connsiteX226" fmla="*/ 287162 w 605882"/>
                  <a:gd name="connsiteY226" fmla="*/ 406293 h 600411"/>
                  <a:gd name="connsiteX227" fmla="*/ 274241 w 605882"/>
                  <a:gd name="connsiteY227" fmla="*/ 414894 h 600411"/>
                  <a:gd name="connsiteX228" fmla="*/ 267062 w 605882"/>
                  <a:gd name="connsiteY228" fmla="*/ 407727 h 600411"/>
                  <a:gd name="connsiteX229" fmla="*/ 268498 w 605882"/>
                  <a:gd name="connsiteY229" fmla="*/ 399126 h 600411"/>
                  <a:gd name="connsiteX230" fmla="*/ 279983 w 605882"/>
                  <a:gd name="connsiteY230" fmla="*/ 396259 h 600411"/>
                  <a:gd name="connsiteX231" fmla="*/ 277112 w 605882"/>
                  <a:gd name="connsiteY231" fmla="*/ 384792 h 600411"/>
                  <a:gd name="connsiteX232" fmla="*/ 282855 w 605882"/>
                  <a:gd name="connsiteY232" fmla="*/ 381925 h 600411"/>
                  <a:gd name="connsiteX233" fmla="*/ 295776 w 605882"/>
                  <a:gd name="connsiteY233" fmla="*/ 370458 h 600411"/>
                  <a:gd name="connsiteX234" fmla="*/ 300083 w 605882"/>
                  <a:gd name="connsiteY234" fmla="*/ 367591 h 600411"/>
                  <a:gd name="connsiteX235" fmla="*/ 313004 w 605882"/>
                  <a:gd name="connsiteY235" fmla="*/ 370458 h 600411"/>
                  <a:gd name="connsiteX236" fmla="*/ 321618 w 605882"/>
                  <a:gd name="connsiteY236" fmla="*/ 358991 h 600411"/>
                  <a:gd name="connsiteX237" fmla="*/ 318747 w 605882"/>
                  <a:gd name="connsiteY237" fmla="*/ 351824 h 600411"/>
                  <a:gd name="connsiteX238" fmla="*/ 313004 w 605882"/>
                  <a:gd name="connsiteY238" fmla="*/ 360424 h 600411"/>
                  <a:gd name="connsiteX239" fmla="*/ 304390 w 605882"/>
                  <a:gd name="connsiteY239" fmla="*/ 360424 h 600411"/>
                  <a:gd name="connsiteX240" fmla="*/ 301519 w 605882"/>
                  <a:gd name="connsiteY240" fmla="*/ 353257 h 600411"/>
                  <a:gd name="connsiteX241" fmla="*/ 292905 w 605882"/>
                  <a:gd name="connsiteY241" fmla="*/ 346090 h 600411"/>
                  <a:gd name="connsiteX242" fmla="*/ 304390 w 605882"/>
                  <a:gd name="connsiteY242" fmla="*/ 326023 h 600411"/>
                  <a:gd name="connsiteX243" fmla="*/ 330232 w 605882"/>
                  <a:gd name="connsiteY243" fmla="*/ 300222 h 600411"/>
                  <a:gd name="connsiteX244" fmla="*/ 338846 w 605882"/>
                  <a:gd name="connsiteY244" fmla="*/ 305955 h 600411"/>
                  <a:gd name="connsiteX245" fmla="*/ 346025 w 605882"/>
                  <a:gd name="connsiteY245" fmla="*/ 313122 h 600411"/>
                  <a:gd name="connsiteX246" fmla="*/ 354639 w 605882"/>
                  <a:gd name="connsiteY246" fmla="*/ 318856 h 600411"/>
                  <a:gd name="connsiteX247" fmla="*/ 360381 w 605882"/>
                  <a:gd name="connsiteY247" fmla="*/ 318856 h 600411"/>
                  <a:gd name="connsiteX248" fmla="*/ 380481 w 605882"/>
                  <a:gd name="connsiteY248" fmla="*/ 313122 h 600411"/>
                  <a:gd name="connsiteX249" fmla="*/ 387659 w 605882"/>
                  <a:gd name="connsiteY249" fmla="*/ 310255 h 600411"/>
                  <a:gd name="connsiteX250" fmla="*/ 400580 w 605882"/>
                  <a:gd name="connsiteY250" fmla="*/ 301655 h 600411"/>
                  <a:gd name="connsiteX251" fmla="*/ 410630 w 605882"/>
                  <a:gd name="connsiteY251" fmla="*/ 298788 h 600411"/>
                  <a:gd name="connsiteX252" fmla="*/ 414937 w 605882"/>
                  <a:gd name="connsiteY252" fmla="*/ 294488 h 600411"/>
                  <a:gd name="connsiteX253" fmla="*/ 422116 w 605882"/>
                  <a:gd name="connsiteY253" fmla="*/ 297355 h 600411"/>
                  <a:gd name="connsiteX254" fmla="*/ 422116 w 605882"/>
                  <a:gd name="connsiteY254" fmla="*/ 285888 h 600411"/>
                  <a:gd name="connsiteX255" fmla="*/ 432165 w 605882"/>
                  <a:gd name="connsiteY255" fmla="*/ 281587 h 600411"/>
                  <a:gd name="connsiteX256" fmla="*/ 440779 w 605882"/>
                  <a:gd name="connsiteY256" fmla="*/ 272987 h 600411"/>
                  <a:gd name="connsiteX257" fmla="*/ 465186 w 605882"/>
                  <a:gd name="connsiteY257" fmla="*/ 265820 h 600411"/>
                  <a:gd name="connsiteX258" fmla="*/ 303047 w 605882"/>
                  <a:gd name="connsiteY258" fmla="*/ 50867 h 600411"/>
                  <a:gd name="connsiteX259" fmla="*/ 245632 w 605882"/>
                  <a:gd name="connsiteY259" fmla="*/ 106785 h 600411"/>
                  <a:gd name="connsiteX260" fmla="*/ 303047 w 605882"/>
                  <a:gd name="connsiteY260" fmla="*/ 164137 h 600411"/>
                  <a:gd name="connsiteX261" fmla="*/ 359027 w 605882"/>
                  <a:gd name="connsiteY261" fmla="*/ 106785 h 600411"/>
                  <a:gd name="connsiteX262" fmla="*/ 303047 w 605882"/>
                  <a:gd name="connsiteY262" fmla="*/ 50867 h 600411"/>
                  <a:gd name="connsiteX263" fmla="*/ 292999 w 605882"/>
                  <a:gd name="connsiteY263" fmla="*/ 684 h 600411"/>
                  <a:gd name="connsiteX264" fmla="*/ 410700 w 605882"/>
                  <a:gd name="connsiteY264" fmla="*/ 106785 h 600411"/>
                  <a:gd name="connsiteX265" fmla="*/ 310224 w 605882"/>
                  <a:gd name="connsiteY265" fmla="*/ 283142 h 600411"/>
                  <a:gd name="connsiteX266" fmla="*/ 295870 w 605882"/>
                  <a:gd name="connsiteY266" fmla="*/ 283142 h 600411"/>
                  <a:gd name="connsiteX267" fmla="*/ 196829 w 605882"/>
                  <a:gd name="connsiteY267" fmla="*/ 129726 h 600411"/>
                  <a:gd name="connsiteX268" fmla="*/ 292999 w 605882"/>
                  <a:gd name="connsiteY268" fmla="*/ 684 h 600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</a:cxnLst>
                <a:rect l="l" t="t" r="r" b="b"/>
                <a:pathLst>
                  <a:path w="605882" h="600411">
                    <a:moveTo>
                      <a:pt x="509642" y="502443"/>
                    </a:moveTo>
                    <a:cubicBezTo>
                      <a:pt x="513956" y="502443"/>
                      <a:pt x="515394" y="503879"/>
                      <a:pt x="515394" y="505314"/>
                    </a:cubicBezTo>
                    <a:cubicBezTo>
                      <a:pt x="515394" y="506750"/>
                      <a:pt x="513956" y="509621"/>
                      <a:pt x="515394" y="509621"/>
                    </a:cubicBezTo>
                    <a:cubicBezTo>
                      <a:pt x="518270" y="509621"/>
                      <a:pt x="524022" y="506750"/>
                      <a:pt x="525460" y="502443"/>
                    </a:cubicBezTo>
                    <a:cubicBezTo>
                      <a:pt x="525460" y="498137"/>
                      <a:pt x="529773" y="506750"/>
                      <a:pt x="531211" y="511056"/>
                    </a:cubicBezTo>
                    <a:cubicBezTo>
                      <a:pt x="532649" y="516798"/>
                      <a:pt x="539839" y="522540"/>
                      <a:pt x="542715" y="526846"/>
                    </a:cubicBezTo>
                    <a:cubicBezTo>
                      <a:pt x="547029" y="529717"/>
                      <a:pt x="545591" y="534023"/>
                      <a:pt x="544153" y="536894"/>
                    </a:cubicBezTo>
                    <a:cubicBezTo>
                      <a:pt x="542715" y="541200"/>
                      <a:pt x="541277" y="548377"/>
                      <a:pt x="539839" y="552684"/>
                    </a:cubicBezTo>
                    <a:cubicBezTo>
                      <a:pt x="538401" y="555555"/>
                      <a:pt x="532649" y="556990"/>
                      <a:pt x="531211" y="556990"/>
                    </a:cubicBezTo>
                    <a:cubicBezTo>
                      <a:pt x="529773" y="556990"/>
                      <a:pt x="526898" y="556990"/>
                      <a:pt x="522584" y="555555"/>
                    </a:cubicBezTo>
                    <a:cubicBezTo>
                      <a:pt x="519708" y="555555"/>
                      <a:pt x="518270" y="551248"/>
                      <a:pt x="515394" y="549813"/>
                    </a:cubicBezTo>
                    <a:cubicBezTo>
                      <a:pt x="513956" y="548377"/>
                      <a:pt x="511080" y="544071"/>
                      <a:pt x="508204" y="542636"/>
                    </a:cubicBezTo>
                    <a:cubicBezTo>
                      <a:pt x="506766" y="541200"/>
                      <a:pt x="490948" y="546942"/>
                      <a:pt x="488072" y="548377"/>
                    </a:cubicBezTo>
                    <a:cubicBezTo>
                      <a:pt x="483758" y="549813"/>
                      <a:pt x="482320" y="549813"/>
                      <a:pt x="479444" y="548377"/>
                    </a:cubicBezTo>
                    <a:cubicBezTo>
                      <a:pt x="473692" y="546942"/>
                      <a:pt x="478006" y="539765"/>
                      <a:pt x="478006" y="536894"/>
                    </a:cubicBezTo>
                    <a:cubicBezTo>
                      <a:pt x="478006" y="534023"/>
                      <a:pt x="476568" y="528281"/>
                      <a:pt x="476568" y="523975"/>
                    </a:cubicBezTo>
                    <a:cubicBezTo>
                      <a:pt x="476568" y="521104"/>
                      <a:pt x="485196" y="519669"/>
                      <a:pt x="488072" y="518233"/>
                    </a:cubicBezTo>
                    <a:cubicBezTo>
                      <a:pt x="489510" y="518233"/>
                      <a:pt x="492386" y="512492"/>
                      <a:pt x="493824" y="509621"/>
                    </a:cubicBezTo>
                    <a:cubicBezTo>
                      <a:pt x="496700" y="508185"/>
                      <a:pt x="499576" y="508185"/>
                      <a:pt x="501014" y="509621"/>
                    </a:cubicBezTo>
                    <a:cubicBezTo>
                      <a:pt x="502452" y="509621"/>
                      <a:pt x="503890" y="503879"/>
                      <a:pt x="509642" y="502443"/>
                    </a:cubicBezTo>
                    <a:close/>
                    <a:moveTo>
                      <a:pt x="510755" y="484065"/>
                    </a:moveTo>
                    <a:cubicBezTo>
                      <a:pt x="512555" y="484423"/>
                      <a:pt x="514714" y="485139"/>
                      <a:pt x="515433" y="485139"/>
                    </a:cubicBezTo>
                    <a:cubicBezTo>
                      <a:pt x="516873" y="486572"/>
                      <a:pt x="521191" y="485139"/>
                      <a:pt x="525509" y="486572"/>
                    </a:cubicBezTo>
                    <a:cubicBezTo>
                      <a:pt x="531266" y="488004"/>
                      <a:pt x="529827" y="489436"/>
                      <a:pt x="534145" y="490869"/>
                    </a:cubicBezTo>
                    <a:cubicBezTo>
                      <a:pt x="538463" y="492301"/>
                      <a:pt x="537024" y="492301"/>
                      <a:pt x="537024" y="493734"/>
                    </a:cubicBezTo>
                    <a:cubicBezTo>
                      <a:pt x="537024" y="495166"/>
                      <a:pt x="538463" y="498031"/>
                      <a:pt x="539902" y="499464"/>
                    </a:cubicBezTo>
                    <a:cubicBezTo>
                      <a:pt x="539902" y="500896"/>
                      <a:pt x="537024" y="500896"/>
                      <a:pt x="534145" y="500896"/>
                    </a:cubicBezTo>
                    <a:cubicBezTo>
                      <a:pt x="531266" y="500896"/>
                      <a:pt x="529827" y="498031"/>
                      <a:pt x="525509" y="499464"/>
                    </a:cubicBezTo>
                    <a:cubicBezTo>
                      <a:pt x="522630" y="499464"/>
                      <a:pt x="519751" y="496599"/>
                      <a:pt x="516873" y="495166"/>
                    </a:cubicBezTo>
                    <a:cubicBezTo>
                      <a:pt x="513994" y="493734"/>
                      <a:pt x="518312" y="492301"/>
                      <a:pt x="516873" y="490869"/>
                    </a:cubicBezTo>
                    <a:cubicBezTo>
                      <a:pt x="515433" y="489436"/>
                      <a:pt x="509676" y="489436"/>
                      <a:pt x="508237" y="485139"/>
                    </a:cubicBezTo>
                    <a:cubicBezTo>
                      <a:pt x="507517" y="483707"/>
                      <a:pt x="508956" y="483707"/>
                      <a:pt x="510755" y="484065"/>
                    </a:cubicBezTo>
                    <a:close/>
                    <a:moveTo>
                      <a:pt x="447040" y="472502"/>
                    </a:moveTo>
                    <a:cubicBezTo>
                      <a:pt x="449014" y="473756"/>
                      <a:pt x="451526" y="475908"/>
                      <a:pt x="452243" y="476625"/>
                    </a:cubicBezTo>
                    <a:cubicBezTo>
                      <a:pt x="452243" y="476625"/>
                      <a:pt x="459420" y="482361"/>
                      <a:pt x="462290" y="485229"/>
                    </a:cubicBezTo>
                    <a:cubicBezTo>
                      <a:pt x="465161" y="488097"/>
                      <a:pt x="466596" y="483795"/>
                      <a:pt x="468032" y="480927"/>
                    </a:cubicBezTo>
                    <a:cubicBezTo>
                      <a:pt x="469467" y="478059"/>
                      <a:pt x="472337" y="478059"/>
                      <a:pt x="476643" y="476625"/>
                    </a:cubicBezTo>
                    <a:cubicBezTo>
                      <a:pt x="480949" y="475191"/>
                      <a:pt x="479514" y="476625"/>
                      <a:pt x="480949" y="479493"/>
                    </a:cubicBezTo>
                    <a:cubicBezTo>
                      <a:pt x="480949" y="480927"/>
                      <a:pt x="479514" y="485229"/>
                      <a:pt x="479514" y="486663"/>
                    </a:cubicBezTo>
                    <a:cubicBezTo>
                      <a:pt x="479514" y="488097"/>
                      <a:pt x="483820" y="483795"/>
                      <a:pt x="486690" y="480927"/>
                    </a:cubicBezTo>
                    <a:cubicBezTo>
                      <a:pt x="489561" y="479493"/>
                      <a:pt x="493867" y="479493"/>
                      <a:pt x="493867" y="482361"/>
                    </a:cubicBezTo>
                    <a:cubicBezTo>
                      <a:pt x="495302" y="483795"/>
                      <a:pt x="493867" y="488097"/>
                      <a:pt x="495302" y="490966"/>
                    </a:cubicBezTo>
                    <a:cubicBezTo>
                      <a:pt x="495302" y="493834"/>
                      <a:pt x="492432" y="492400"/>
                      <a:pt x="489561" y="495268"/>
                    </a:cubicBezTo>
                    <a:cubicBezTo>
                      <a:pt x="486690" y="496702"/>
                      <a:pt x="485255" y="495268"/>
                      <a:pt x="482385" y="493834"/>
                    </a:cubicBezTo>
                    <a:cubicBezTo>
                      <a:pt x="479514" y="493834"/>
                      <a:pt x="480949" y="496702"/>
                      <a:pt x="479514" y="498136"/>
                    </a:cubicBezTo>
                    <a:cubicBezTo>
                      <a:pt x="478079" y="498136"/>
                      <a:pt x="472337" y="496702"/>
                      <a:pt x="469467" y="493834"/>
                    </a:cubicBezTo>
                    <a:cubicBezTo>
                      <a:pt x="465161" y="492400"/>
                      <a:pt x="465161" y="492400"/>
                      <a:pt x="462290" y="493834"/>
                    </a:cubicBezTo>
                    <a:cubicBezTo>
                      <a:pt x="459420" y="496702"/>
                      <a:pt x="457985" y="492400"/>
                      <a:pt x="455114" y="489532"/>
                    </a:cubicBezTo>
                    <a:cubicBezTo>
                      <a:pt x="452243" y="486663"/>
                      <a:pt x="447937" y="478059"/>
                      <a:pt x="445067" y="473757"/>
                    </a:cubicBezTo>
                    <a:cubicBezTo>
                      <a:pt x="443631" y="470888"/>
                      <a:pt x="445067" y="471247"/>
                      <a:pt x="447040" y="472502"/>
                    </a:cubicBezTo>
                    <a:close/>
                    <a:moveTo>
                      <a:pt x="526863" y="387676"/>
                    </a:moveTo>
                    <a:cubicBezTo>
                      <a:pt x="527580" y="386597"/>
                      <a:pt x="528297" y="386237"/>
                      <a:pt x="528297" y="387676"/>
                    </a:cubicBezTo>
                    <a:cubicBezTo>
                      <a:pt x="529731" y="390553"/>
                      <a:pt x="531165" y="394869"/>
                      <a:pt x="529731" y="397747"/>
                    </a:cubicBezTo>
                    <a:cubicBezTo>
                      <a:pt x="526863" y="399185"/>
                      <a:pt x="525429" y="400624"/>
                      <a:pt x="525429" y="404940"/>
                    </a:cubicBezTo>
                    <a:cubicBezTo>
                      <a:pt x="525429" y="410695"/>
                      <a:pt x="526863" y="413572"/>
                      <a:pt x="521127" y="416450"/>
                    </a:cubicBezTo>
                    <a:cubicBezTo>
                      <a:pt x="516824" y="419327"/>
                      <a:pt x="501049" y="429398"/>
                      <a:pt x="503917" y="425082"/>
                    </a:cubicBezTo>
                    <a:cubicBezTo>
                      <a:pt x="503917" y="425082"/>
                      <a:pt x="505352" y="420766"/>
                      <a:pt x="508220" y="417888"/>
                    </a:cubicBezTo>
                    <a:cubicBezTo>
                      <a:pt x="512522" y="415011"/>
                      <a:pt x="515390" y="415011"/>
                      <a:pt x="516824" y="410695"/>
                    </a:cubicBezTo>
                    <a:cubicBezTo>
                      <a:pt x="519692" y="406379"/>
                      <a:pt x="518258" y="407817"/>
                      <a:pt x="521127" y="402063"/>
                    </a:cubicBezTo>
                    <a:cubicBezTo>
                      <a:pt x="522561" y="396308"/>
                      <a:pt x="523995" y="394869"/>
                      <a:pt x="525429" y="391992"/>
                    </a:cubicBezTo>
                    <a:cubicBezTo>
                      <a:pt x="525429" y="390553"/>
                      <a:pt x="526146" y="388755"/>
                      <a:pt x="526863" y="387676"/>
                    </a:cubicBezTo>
                    <a:close/>
                    <a:moveTo>
                      <a:pt x="15955" y="301859"/>
                    </a:moveTo>
                    <a:cubicBezTo>
                      <a:pt x="17391" y="300426"/>
                      <a:pt x="23134" y="300426"/>
                      <a:pt x="26006" y="301859"/>
                    </a:cubicBezTo>
                    <a:cubicBezTo>
                      <a:pt x="27442" y="301859"/>
                      <a:pt x="31749" y="301859"/>
                      <a:pt x="34621" y="304725"/>
                    </a:cubicBezTo>
                    <a:cubicBezTo>
                      <a:pt x="36056" y="306158"/>
                      <a:pt x="48978" y="309024"/>
                      <a:pt x="51850" y="309024"/>
                    </a:cubicBezTo>
                    <a:cubicBezTo>
                      <a:pt x="54722" y="310457"/>
                      <a:pt x="57593" y="307591"/>
                      <a:pt x="60465" y="307591"/>
                    </a:cubicBezTo>
                    <a:cubicBezTo>
                      <a:pt x="63336" y="307591"/>
                      <a:pt x="71951" y="309024"/>
                      <a:pt x="73387" y="307591"/>
                    </a:cubicBezTo>
                    <a:cubicBezTo>
                      <a:pt x="76258" y="306158"/>
                      <a:pt x="80566" y="309024"/>
                      <a:pt x="80566" y="309024"/>
                    </a:cubicBezTo>
                    <a:cubicBezTo>
                      <a:pt x="82002" y="310457"/>
                      <a:pt x="106410" y="314756"/>
                      <a:pt x="113589" y="313323"/>
                    </a:cubicBezTo>
                    <a:cubicBezTo>
                      <a:pt x="119332" y="310457"/>
                      <a:pt x="122204" y="309024"/>
                      <a:pt x="123640" y="311890"/>
                    </a:cubicBezTo>
                    <a:cubicBezTo>
                      <a:pt x="125075" y="314756"/>
                      <a:pt x="132254" y="309024"/>
                      <a:pt x="137998" y="307591"/>
                    </a:cubicBezTo>
                    <a:cubicBezTo>
                      <a:pt x="142305" y="306158"/>
                      <a:pt x="146612" y="314756"/>
                      <a:pt x="146612" y="320488"/>
                    </a:cubicBezTo>
                    <a:cubicBezTo>
                      <a:pt x="146612" y="326220"/>
                      <a:pt x="143741" y="324787"/>
                      <a:pt x="143741" y="327653"/>
                    </a:cubicBezTo>
                    <a:cubicBezTo>
                      <a:pt x="143741" y="331953"/>
                      <a:pt x="146612" y="331953"/>
                      <a:pt x="146612" y="333386"/>
                    </a:cubicBezTo>
                    <a:cubicBezTo>
                      <a:pt x="146612" y="336252"/>
                      <a:pt x="143741" y="334819"/>
                      <a:pt x="142305" y="336252"/>
                    </a:cubicBezTo>
                    <a:cubicBezTo>
                      <a:pt x="140869" y="339118"/>
                      <a:pt x="137998" y="339118"/>
                      <a:pt x="135126" y="337685"/>
                    </a:cubicBezTo>
                    <a:cubicBezTo>
                      <a:pt x="132254" y="336252"/>
                      <a:pt x="132254" y="337685"/>
                      <a:pt x="127947" y="340551"/>
                    </a:cubicBezTo>
                    <a:cubicBezTo>
                      <a:pt x="123640" y="343417"/>
                      <a:pt x="125075" y="346283"/>
                      <a:pt x="123640" y="352015"/>
                    </a:cubicBezTo>
                    <a:cubicBezTo>
                      <a:pt x="123640" y="357747"/>
                      <a:pt x="126511" y="356314"/>
                      <a:pt x="129383" y="359180"/>
                    </a:cubicBezTo>
                    <a:cubicBezTo>
                      <a:pt x="133690" y="362046"/>
                      <a:pt x="136562" y="363479"/>
                      <a:pt x="140869" y="363479"/>
                    </a:cubicBezTo>
                    <a:cubicBezTo>
                      <a:pt x="145176" y="363479"/>
                      <a:pt x="143741" y="369211"/>
                      <a:pt x="143741" y="372077"/>
                    </a:cubicBezTo>
                    <a:cubicBezTo>
                      <a:pt x="143741" y="374943"/>
                      <a:pt x="145176" y="374943"/>
                      <a:pt x="148048" y="374943"/>
                    </a:cubicBezTo>
                    <a:cubicBezTo>
                      <a:pt x="150920" y="374943"/>
                      <a:pt x="148048" y="366345"/>
                      <a:pt x="150920" y="364912"/>
                    </a:cubicBezTo>
                    <a:cubicBezTo>
                      <a:pt x="153791" y="363479"/>
                      <a:pt x="152355" y="359180"/>
                      <a:pt x="149484" y="354881"/>
                    </a:cubicBezTo>
                    <a:cubicBezTo>
                      <a:pt x="148048" y="352015"/>
                      <a:pt x="150920" y="346283"/>
                      <a:pt x="150920" y="343417"/>
                    </a:cubicBezTo>
                    <a:cubicBezTo>
                      <a:pt x="150920" y="340551"/>
                      <a:pt x="153791" y="339118"/>
                      <a:pt x="156663" y="340551"/>
                    </a:cubicBezTo>
                    <a:cubicBezTo>
                      <a:pt x="159534" y="340551"/>
                      <a:pt x="162406" y="341984"/>
                      <a:pt x="163842" y="343417"/>
                    </a:cubicBezTo>
                    <a:cubicBezTo>
                      <a:pt x="166713" y="344850"/>
                      <a:pt x="165278" y="344850"/>
                      <a:pt x="168149" y="349149"/>
                    </a:cubicBezTo>
                    <a:cubicBezTo>
                      <a:pt x="169585" y="353448"/>
                      <a:pt x="172457" y="349149"/>
                      <a:pt x="173892" y="346283"/>
                    </a:cubicBezTo>
                    <a:cubicBezTo>
                      <a:pt x="175328" y="341984"/>
                      <a:pt x="178200" y="346283"/>
                      <a:pt x="179635" y="352015"/>
                    </a:cubicBezTo>
                    <a:cubicBezTo>
                      <a:pt x="182507" y="357747"/>
                      <a:pt x="182507" y="359180"/>
                      <a:pt x="186815" y="363479"/>
                    </a:cubicBezTo>
                    <a:cubicBezTo>
                      <a:pt x="191122" y="369211"/>
                      <a:pt x="193994" y="380675"/>
                      <a:pt x="195430" y="384974"/>
                    </a:cubicBezTo>
                    <a:cubicBezTo>
                      <a:pt x="198301" y="389273"/>
                      <a:pt x="196865" y="389273"/>
                      <a:pt x="193994" y="389273"/>
                    </a:cubicBezTo>
                    <a:cubicBezTo>
                      <a:pt x="191122" y="387840"/>
                      <a:pt x="183943" y="392139"/>
                      <a:pt x="181071" y="393572"/>
                    </a:cubicBezTo>
                    <a:cubicBezTo>
                      <a:pt x="179635" y="395005"/>
                      <a:pt x="175328" y="396438"/>
                      <a:pt x="171021" y="399304"/>
                    </a:cubicBezTo>
                    <a:cubicBezTo>
                      <a:pt x="168149" y="400737"/>
                      <a:pt x="166713" y="403604"/>
                      <a:pt x="163842" y="405037"/>
                    </a:cubicBezTo>
                    <a:cubicBezTo>
                      <a:pt x="159534" y="406470"/>
                      <a:pt x="159534" y="409336"/>
                      <a:pt x="156663" y="413635"/>
                    </a:cubicBezTo>
                    <a:cubicBezTo>
                      <a:pt x="153791" y="419367"/>
                      <a:pt x="148048" y="423666"/>
                      <a:pt x="148048" y="427965"/>
                    </a:cubicBezTo>
                    <a:cubicBezTo>
                      <a:pt x="146612" y="430831"/>
                      <a:pt x="148048" y="436563"/>
                      <a:pt x="145176" y="436563"/>
                    </a:cubicBezTo>
                    <a:cubicBezTo>
                      <a:pt x="143741" y="437996"/>
                      <a:pt x="142305" y="430831"/>
                      <a:pt x="139433" y="429398"/>
                    </a:cubicBezTo>
                    <a:cubicBezTo>
                      <a:pt x="137998" y="427965"/>
                      <a:pt x="130819" y="426532"/>
                      <a:pt x="123640" y="427965"/>
                    </a:cubicBezTo>
                    <a:cubicBezTo>
                      <a:pt x="115025" y="430831"/>
                      <a:pt x="120768" y="443728"/>
                      <a:pt x="122204" y="446594"/>
                    </a:cubicBezTo>
                    <a:cubicBezTo>
                      <a:pt x="122204" y="449460"/>
                      <a:pt x="130819" y="443728"/>
                      <a:pt x="132254" y="440862"/>
                    </a:cubicBezTo>
                    <a:cubicBezTo>
                      <a:pt x="135126" y="437996"/>
                      <a:pt x="136562" y="442295"/>
                      <a:pt x="136562" y="445161"/>
                    </a:cubicBezTo>
                    <a:cubicBezTo>
                      <a:pt x="136562" y="448027"/>
                      <a:pt x="135126" y="452326"/>
                      <a:pt x="137998" y="452326"/>
                    </a:cubicBezTo>
                    <a:cubicBezTo>
                      <a:pt x="140869" y="453759"/>
                      <a:pt x="142305" y="453759"/>
                      <a:pt x="145176" y="459491"/>
                    </a:cubicBezTo>
                    <a:cubicBezTo>
                      <a:pt x="146612" y="463790"/>
                      <a:pt x="152355" y="462357"/>
                      <a:pt x="156663" y="459491"/>
                    </a:cubicBezTo>
                    <a:cubicBezTo>
                      <a:pt x="160970" y="456625"/>
                      <a:pt x="179635" y="462357"/>
                      <a:pt x="181071" y="463790"/>
                    </a:cubicBezTo>
                    <a:cubicBezTo>
                      <a:pt x="183943" y="465223"/>
                      <a:pt x="189686" y="465223"/>
                      <a:pt x="192558" y="469522"/>
                    </a:cubicBezTo>
                    <a:cubicBezTo>
                      <a:pt x="195430" y="472388"/>
                      <a:pt x="205480" y="482420"/>
                      <a:pt x="206916" y="482420"/>
                    </a:cubicBezTo>
                    <a:cubicBezTo>
                      <a:pt x="206916" y="483853"/>
                      <a:pt x="222710" y="485286"/>
                      <a:pt x="228453" y="489585"/>
                    </a:cubicBezTo>
                    <a:cubicBezTo>
                      <a:pt x="232760" y="492451"/>
                      <a:pt x="225581" y="506781"/>
                      <a:pt x="224145" y="513946"/>
                    </a:cubicBezTo>
                    <a:cubicBezTo>
                      <a:pt x="222710" y="521111"/>
                      <a:pt x="216967" y="525410"/>
                      <a:pt x="214095" y="526843"/>
                    </a:cubicBezTo>
                    <a:cubicBezTo>
                      <a:pt x="211223" y="528276"/>
                      <a:pt x="193994" y="551204"/>
                      <a:pt x="191122" y="554071"/>
                    </a:cubicBezTo>
                    <a:cubicBezTo>
                      <a:pt x="188251" y="556937"/>
                      <a:pt x="178200" y="564102"/>
                      <a:pt x="176764" y="566968"/>
                    </a:cubicBezTo>
                    <a:cubicBezTo>
                      <a:pt x="173892" y="569834"/>
                      <a:pt x="173892" y="572700"/>
                      <a:pt x="173892" y="575566"/>
                    </a:cubicBezTo>
                    <a:cubicBezTo>
                      <a:pt x="175328" y="579865"/>
                      <a:pt x="175328" y="581298"/>
                      <a:pt x="173892" y="585597"/>
                    </a:cubicBezTo>
                    <a:cubicBezTo>
                      <a:pt x="172457" y="588463"/>
                      <a:pt x="171021" y="592762"/>
                      <a:pt x="173892" y="595628"/>
                    </a:cubicBezTo>
                    <a:cubicBezTo>
                      <a:pt x="175328" y="599927"/>
                      <a:pt x="176764" y="599927"/>
                      <a:pt x="173892" y="599927"/>
                    </a:cubicBezTo>
                    <a:cubicBezTo>
                      <a:pt x="171021" y="601360"/>
                      <a:pt x="163842" y="599927"/>
                      <a:pt x="159534" y="591329"/>
                    </a:cubicBezTo>
                    <a:cubicBezTo>
                      <a:pt x="153791" y="584164"/>
                      <a:pt x="159534" y="565535"/>
                      <a:pt x="159534" y="561236"/>
                    </a:cubicBezTo>
                    <a:cubicBezTo>
                      <a:pt x="159534" y="555504"/>
                      <a:pt x="163842" y="529709"/>
                      <a:pt x="163842" y="523977"/>
                    </a:cubicBezTo>
                    <a:cubicBezTo>
                      <a:pt x="165278" y="518245"/>
                      <a:pt x="160970" y="513946"/>
                      <a:pt x="158099" y="512513"/>
                    </a:cubicBezTo>
                    <a:cubicBezTo>
                      <a:pt x="153791" y="509647"/>
                      <a:pt x="149484" y="498183"/>
                      <a:pt x="146612" y="493884"/>
                    </a:cubicBezTo>
                    <a:cubicBezTo>
                      <a:pt x="145176" y="489585"/>
                      <a:pt x="146612" y="485286"/>
                      <a:pt x="148048" y="480987"/>
                    </a:cubicBezTo>
                    <a:cubicBezTo>
                      <a:pt x="149484" y="478120"/>
                      <a:pt x="149484" y="473821"/>
                      <a:pt x="148048" y="470955"/>
                    </a:cubicBezTo>
                    <a:cubicBezTo>
                      <a:pt x="146612" y="468089"/>
                      <a:pt x="139433" y="463790"/>
                      <a:pt x="136562" y="462357"/>
                    </a:cubicBezTo>
                    <a:cubicBezTo>
                      <a:pt x="133690" y="460924"/>
                      <a:pt x="130819" y="459491"/>
                      <a:pt x="127947" y="456625"/>
                    </a:cubicBezTo>
                    <a:cubicBezTo>
                      <a:pt x="125075" y="453759"/>
                      <a:pt x="120768" y="453759"/>
                      <a:pt x="113589" y="452326"/>
                    </a:cubicBezTo>
                    <a:cubicBezTo>
                      <a:pt x="106410" y="450893"/>
                      <a:pt x="102103" y="440862"/>
                      <a:pt x="99231" y="437996"/>
                    </a:cubicBezTo>
                    <a:cubicBezTo>
                      <a:pt x="97795" y="435130"/>
                      <a:pt x="97795" y="439429"/>
                      <a:pt x="97795" y="443728"/>
                    </a:cubicBezTo>
                    <a:cubicBezTo>
                      <a:pt x="96360" y="448027"/>
                      <a:pt x="87745" y="429398"/>
                      <a:pt x="80566" y="420800"/>
                    </a:cubicBezTo>
                    <a:cubicBezTo>
                      <a:pt x="71951" y="410769"/>
                      <a:pt x="71951" y="393572"/>
                      <a:pt x="71951" y="387840"/>
                    </a:cubicBezTo>
                    <a:cubicBezTo>
                      <a:pt x="71951" y="383541"/>
                      <a:pt x="64772" y="372077"/>
                      <a:pt x="57593" y="367778"/>
                    </a:cubicBezTo>
                    <a:cubicBezTo>
                      <a:pt x="48978" y="363479"/>
                      <a:pt x="47543" y="357747"/>
                      <a:pt x="46107" y="352015"/>
                    </a:cubicBezTo>
                    <a:cubicBezTo>
                      <a:pt x="43235" y="347716"/>
                      <a:pt x="36056" y="347716"/>
                      <a:pt x="30313" y="352015"/>
                    </a:cubicBezTo>
                    <a:cubicBezTo>
                      <a:pt x="24570" y="356314"/>
                      <a:pt x="17391" y="354881"/>
                      <a:pt x="8776" y="352015"/>
                    </a:cubicBezTo>
                    <a:cubicBezTo>
                      <a:pt x="162" y="349149"/>
                      <a:pt x="3033" y="334819"/>
                      <a:pt x="162" y="329087"/>
                    </a:cubicBezTo>
                    <a:cubicBezTo>
                      <a:pt x="-1274" y="323354"/>
                      <a:pt x="7340" y="320488"/>
                      <a:pt x="4469" y="316189"/>
                    </a:cubicBezTo>
                    <a:cubicBezTo>
                      <a:pt x="1597" y="311890"/>
                      <a:pt x="4469" y="311890"/>
                      <a:pt x="7340" y="309024"/>
                    </a:cubicBezTo>
                    <a:cubicBezTo>
                      <a:pt x="10212" y="307591"/>
                      <a:pt x="14519" y="303292"/>
                      <a:pt x="15955" y="301859"/>
                    </a:cubicBezTo>
                    <a:close/>
                    <a:moveTo>
                      <a:pt x="186781" y="274448"/>
                    </a:moveTo>
                    <a:lnTo>
                      <a:pt x="257129" y="274448"/>
                    </a:lnTo>
                    <a:cubicBezTo>
                      <a:pt x="254258" y="278756"/>
                      <a:pt x="251387" y="284499"/>
                      <a:pt x="249951" y="287371"/>
                    </a:cubicBezTo>
                    <a:cubicBezTo>
                      <a:pt x="248515" y="290242"/>
                      <a:pt x="249951" y="295986"/>
                      <a:pt x="251387" y="301729"/>
                    </a:cubicBezTo>
                    <a:cubicBezTo>
                      <a:pt x="252822" y="307472"/>
                      <a:pt x="248515" y="308908"/>
                      <a:pt x="245644" y="311780"/>
                    </a:cubicBezTo>
                    <a:cubicBezTo>
                      <a:pt x="242773" y="316088"/>
                      <a:pt x="228416" y="326138"/>
                      <a:pt x="222673" y="329010"/>
                    </a:cubicBezTo>
                    <a:cubicBezTo>
                      <a:pt x="218366" y="331882"/>
                      <a:pt x="218366" y="336189"/>
                      <a:pt x="215495" y="341933"/>
                    </a:cubicBezTo>
                    <a:cubicBezTo>
                      <a:pt x="214059" y="347676"/>
                      <a:pt x="214059" y="351984"/>
                      <a:pt x="211188" y="353419"/>
                    </a:cubicBezTo>
                    <a:cubicBezTo>
                      <a:pt x="208316" y="356291"/>
                      <a:pt x="209752" y="350548"/>
                      <a:pt x="205445" y="350548"/>
                    </a:cubicBezTo>
                    <a:cubicBezTo>
                      <a:pt x="202574" y="350548"/>
                      <a:pt x="198267" y="340497"/>
                      <a:pt x="195395" y="331882"/>
                    </a:cubicBezTo>
                    <a:cubicBezTo>
                      <a:pt x="191088" y="324703"/>
                      <a:pt x="192524" y="317523"/>
                      <a:pt x="192524" y="314652"/>
                    </a:cubicBezTo>
                    <a:cubicBezTo>
                      <a:pt x="193960" y="311780"/>
                      <a:pt x="193960" y="307472"/>
                      <a:pt x="192524" y="304601"/>
                    </a:cubicBezTo>
                    <a:cubicBezTo>
                      <a:pt x="191088" y="301729"/>
                      <a:pt x="189653" y="304601"/>
                      <a:pt x="189653" y="297422"/>
                    </a:cubicBezTo>
                    <a:cubicBezTo>
                      <a:pt x="189653" y="293114"/>
                      <a:pt x="186781" y="278756"/>
                      <a:pt x="186781" y="274448"/>
                    </a:cubicBezTo>
                    <a:close/>
                    <a:moveTo>
                      <a:pt x="465186" y="265820"/>
                    </a:moveTo>
                    <a:cubicBezTo>
                      <a:pt x="479543" y="262953"/>
                      <a:pt x="485285" y="278721"/>
                      <a:pt x="492464" y="283021"/>
                    </a:cubicBezTo>
                    <a:cubicBezTo>
                      <a:pt x="501078" y="285888"/>
                      <a:pt x="518306" y="290188"/>
                      <a:pt x="522613" y="290188"/>
                    </a:cubicBezTo>
                    <a:cubicBezTo>
                      <a:pt x="531227" y="290188"/>
                      <a:pt x="548455" y="294488"/>
                      <a:pt x="549891" y="295921"/>
                    </a:cubicBezTo>
                    <a:cubicBezTo>
                      <a:pt x="551326" y="297355"/>
                      <a:pt x="564248" y="303088"/>
                      <a:pt x="571426" y="301655"/>
                    </a:cubicBezTo>
                    <a:cubicBezTo>
                      <a:pt x="577169" y="300222"/>
                      <a:pt x="594397" y="311689"/>
                      <a:pt x="595832" y="314556"/>
                    </a:cubicBezTo>
                    <a:cubicBezTo>
                      <a:pt x="598704" y="315989"/>
                      <a:pt x="605882" y="321723"/>
                      <a:pt x="605882" y="323156"/>
                    </a:cubicBezTo>
                    <a:cubicBezTo>
                      <a:pt x="605882" y="326023"/>
                      <a:pt x="601575" y="330323"/>
                      <a:pt x="600140" y="333190"/>
                    </a:cubicBezTo>
                    <a:cubicBezTo>
                      <a:pt x="597268" y="334623"/>
                      <a:pt x="594397" y="330323"/>
                      <a:pt x="590090" y="330323"/>
                    </a:cubicBezTo>
                    <a:cubicBezTo>
                      <a:pt x="585783" y="330323"/>
                      <a:pt x="588654" y="334623"/>
                      <a:pt x="587218" y="338923"/>
                    </a:cubicBezTo>
                    <a:cubicBezTo>
                      <a:pt x="585783" y="343224"/>
                      <a:pt x="569990" y="348957"/>
                      <a:pt x="565683" y="351824"/>
                    </a:cubicBezTo>
                    <a:cubicBezTo>
                      <a:pt x="561376" y="353257"/>
                      <a:pt x="561376" y="354691"/>
                      <a:pt x="561376" y="357558"/>
                    </a:cubicBezTo>
                    <a:cubicBezTo>
                      <a:pt x="561376" y="360424"/>
                      <a:pt x="559941" y="363291"/>
                      <a:pt x="555634" y="367591"/>
                    </a:cubicBezTo>
                    <a:cubicBezTo>
                      <a:pt x="551326" y="371892"/>
                      <a:pt x="548455" y="377625"/>
                      <a:pt x="547019" y="381925"/>
                    </a:cubicBezTo>
                    <a:cubicBezTo>
                      <a:pt x="545584" y="386226"/>
                      <a:pt x="545584" y="377625"/>
                      <a:pt x="544148" y="373325"/>
                    </a:cubicBezTo>
                    <a:cubicBezTo>
                      <a:pt x="544148" y="370458"/>
                      <a:pt x="548455" y="353257"/>
                      <a:pt x="534098" y="354691"/>
                    </a:cubicBezTo>
                    <a:cubicBezTo>
                      <a:pt x="531227" y="354691"/>
                      <a:pt x="525484" y="358991"/>
                      <a:pt x="521177" y="363291"/>
                    </a:cubicBezTo>
                    <a:cubicBezTo>
                      <a:pt x="518306" y="367591"/>
                      <a:pt x="522613" y="367591"/>
                      <a:pt x="525484" y="370458"/>
                    </a:cubicBezTo>
                    <a:cubicBezTo>
                      <a:pt x="526920" y="374758"/>
                      <a:pt x="524049" y="379059"/>
                      <a:pt x="522613" y="383359"/>
                    </a:cubicBezTo>
                    <a:cubicBezTo>
                      <a:pt x="521177" y="389092"/>
                      <a:pt x="508256" y="400560"/>
                      <a:pt x="506820" y="401993"/>
                    </a:cubicBezTo>
                    <a:cubicBezTo>
                      <a:pt x="505385" y="404860"/>
                      <a:pt x="505385" y="412027"/>
                      <a:pt x="505385" y="414894"/>
                    </a:cubicBezTo>
                    <a:cubicBezTo>
                      <a:pt x="505385" y="416327"/>
                      <a:pt x="501078" y="416327"/>
                      <a:pt x="496771" y="417760"/>
                    </a:cubicBezTo>
                    <a:cubicBezTo>
                      <a:pt x="492464" y="419194"/>
                      <a:pt x="496771" y="410593"/>
                      <a:pt x="495335" y="407727"/>
                    </a:cubicBezTo>
                    <a:cubicBezTo>
                      <a:pt x="493899" y="404860"/>
                      <a:pt x="489592" y="409160"/>
                      <a:pt x="486721" y="413460"/>
                    </a:cubicBezTo>
                    <a:cubicBezTo>
                      <a:pt x="483850" y="419194"/>
                      <a:pt x="491028" y="423494"/>
                      <a:pt x="489592" y="432094"/>
                    </a:cubicBezTo>
                    <a:cubicBezTo>
                      <a:pt x="489592" y="442128"/>
                      <a:pt x="473800" y="444995"/>
                      <a:pt x="470929" y="444995"/>
                    </a:cubicBezTo>
                    <a:cubicBezTo>
                      <a:pt x="468057" y="444995"/>
                      <a:pt x="465186" y="449295"/>
                      <a:pt x="469493" y="455029"/>
                    </a:cubicBezTo>
                    <a:cubicBezTo>
                      <a:pt x="473800" y="462196"/>
                      <a:pt x="466622" y="463629"/>
                      <a:pt x="462314" y="466496"/>
                    </a:cubicBezTo>
                    <a:cubicBezTo>
                      <a:pt x="458007" y="469363"/>
                      <a:pt x="458007" y="465063"/>
                      <a:pt x="456572" y="462196"/>
                    </a:cubicBezTo>
                    <a:cubicBezTo>
                      <a:pt x="453700" y="460762"/>
                      <a:pt x="452265" y="466496"/>
                      <a:pt x="450829" y="469363"/>
                    </a:cubicBezTo>
                    <a:cubicBezTo>
                      <a:pt x="449393" y="470796"/>
                      <a:pt x="449393" y="462196"/>
                      <a:pt x="449393" y="457896"/>
                    </a:cubicBezTo>
                    <a:cubicBezTo>
                      <a:pt x="447958" y="453595"/>
                      <a:pt x="439344" y="447862"/>
                      <a:pt x="436472" y="444995"/>
                    </a:cubicBezTo>
                    <a:cubicBezTo>
                      <a:pt x="435037" y="442128"/>
                      <a:pt x="435037" y="446428"/>
                      <a:pt x="430730" y="449295"/>
                    </a:cubicBezTo>
                    <a:cubicBezTo>
                      <a:pt x="426423" y="452162"/>
                      <a:pt x="420680" y="463629"/>
                      <a:pt x="419244" y="467929"/>
                    </a:cubicBezTo>
                    <a:cubicBezTo>
                      <a:pt x="416373" y="472230"/>
                      <a:pt x="414937" y="472230"/>
                      <a:pt x="413501" y="469363"/>
                    </a:cubicBezTo>
                    <a:cubicBezTo>
                      <a:pt x="412066" y="467929"/>
                      <a:pt x="406323" y="449295"/>
                      <a:pt x="402016" y="446428"/>
                    </a:cubicBezTo>
                    <a:cubicBezTo>
                      <a:pt x="399145" y="443562"/>
                      <a:pt x="391966" y="437828"/>
                      <a:pt x="384788" y="436395"/>
                    </a:cubicBezTo>
                    <a:cubicBezTo>
                      <a:pt x="379045" y="436395"/>
                      <a:pt x="377610" y="433528"/>
                      <a:pt x="373302" y="432094"/>
                    </a:cubicBezTo>
                    <a:cubicBezTo>
                      <a:pt x="368995" y="430661"/>
                      <a:pt x="367560" y="429228"/>
                      <a:pt x="367560" y="432094"/>
                    </a:cubicBezTo>
                    <a:cubicBezTo>
                      <a:pt x="367560" y="434961"/>
                      <a:pt x="371867" y="436395"/>
                      <a:pt x="376174" y="436395"/>
                    </a:cubicBezTo>
                    <a:cubicBezTo>
                      <a:pt x="379045" y="436395"/>
                      <a:pt x="381917" y="442128"/>
                      <a:pt x="381917" y="446428"/>
                    </a:cubicBezTo>
                    <a:cubicBezTo>
                      <a:pt x="381917" y="450729"/>
                      <a:pt x="371867" y="453595"/>
                      <a:pt x="364688" y="456462"/>
                    </a:cubicBezTo>
                    <a:cubicBezTo>
                      <a:pt x="357510" y="459329"/>
                      <a:pt x="351767" y="446428"/>
                      <a:pt x="350332" y="442128"/>
                    </a:cubicBezTo>
                    <a:cubicBezTo>
                      <a:pt x="347460" y="437828"/>
                      <a:pt x="344589" y="436395"/>
                      <a:pt x="344589" y="439261"/>
                    </a:cubicBezTo>
                    <a:cubicBezTo>
                      <a:pt x="344589" y="440695"/>
                      <a:pt x="350332" y="449295"/>
                      <a:pt x="353203" y="455029"/>
                    </a:cubicBezTo>
                    <a:cubicBezTo>
                      <a:pt x="354639" y="459329"/>
                      <a:pt x="363253" y="459329"/>
                      <a:pt x="368995" y="459329"/>
                    </a:cubicBezTo>
                    <a:cubicBezTo>
                      <a:pt x="374738" y="459329"/>
                      <a:pt x="371867" y="460762"/>
                      <a:pt x="370431" y="466496"/>
                    </a:cubicBezTo>
                    <a:cubicBezTo>
                      <a:pt x="368995" y="472230"/>
                      <a:pt x="357510" y="486564"/>
                      <a:pt x="354639" y="489430"/>
                    </a:cubicBezTo>
                    <a:cubicBezTo>
                      <a:pt x="351767" y="492297"/>
                      <a:pt x="353203" y="505198"/>
                      <a:pt x="353203" y="510931"/>
                    </a:cubicBezTo>
                    <a:cubicBezTo>
                      <a:pt x="353203" y="516665"/>
                      <a:pt x="347460" y="516665"/>
                      <a:pt x="343153" y="520965"/>
                    </a:cubicBezTo>
                    <a:cubicBezTo>
                      <a:pt x="340282" y="525265"/>
                      <a:pt x="338846" y="532432"/>
                      <a:pt x="335975" y="539599"/>
                    </a:cubicBezTo>
                    <a:cubicBezTo>
                      <a:pt x="333104" y="545333"/>
                      <a:pt x="325925" y="548200"/>
                      <a:pt x="317311" y="548200"/>
                    </a:cubicBezTo>
                    <a:cubicBezTo>
                      <a:pt x="310133" y="549633"/>
                      <a:pt x="313004" y="542466"/>
                      <a:pt x="311568" y="536733"/>
                    </a:cubicBezTo>
                    <a:cubicBezTo>
                      <a:pt x="310133" y="530999"/>
                      <a:pt x="304390" y="495164"/>
                      <a:pt x="301519" y="489430"/>
                    </a:cubicBezTo>
                    <a:cubicBezTo>
                      <a:pt x="298647" y="485130"/>
                      <a:pt x="297212" y="483697"/>
                      <a:pt x="298647" y="479397"/>
                    </a:cubicBezTo>
                    <a:cubicBezTo>
                      <a:pt x="300083" y="473663"/>
                      <a:pt x="291469" y="472230"/>
                      <a:pt x="275676" y="475096"/>
                    </a:cubicBezTo>
                    <a:cubicBezTo>
                      <a:pt x="259884" y="477963"/>
                      <a:pt x="254141" y="455029"/>
                      <a:pt x="254141" y="446428"/>
                    </a:cubicBezTo>
                    <a:cubicBezTo>
                      <a:pt x="254141" y="437828"/>
                      <a:pt x="268498" y="422061"/>
                      <a:pt x="269934" y="419194"/>
                    </a:cubicBezTo>
                    <a:cubicBezTo>
                      <a:pt x="271369" y="417760"/>
                      <a:pt x="271369" y="416327"/>
                      <a:pt x="277112" y="416327"/>
                    </a:cubicBezTo>
                    <a:cubicBezTo>
                      <a:pt x="281419" y="414894"/>
                      <a:pt x="297212" y="410593"/>
                      <a:pt x="304390" y="413460"/>
                    </a:cubicBezTo>
                    <a:cubicBezTo>
                      <a:pt x="311568" y="416327"/>
                      <a:pt x="308697" y="420627"/>
                      <a:pt x="314440" y="423494"/>
                    </a:cubicBezTo>
                    <a:cubicBezTo>
                      <a:pt x="320182" y="426361"/>
                      <a:pt x="325925" y="420627"/>
                      <a:pt x="330232" y="423494"/>
                    </a:cubicBezTo>
                    <a:cubicBezTo>
                      <a:pt x="335975" y="426361"/>
                      <a:pt x="338846" y="424927"/>
                      <a:pt x="341718" y="420627"/>
                    </a:cubicBezTo>
                    <a:cubicBezTo>
                      <a:pt x="346025" y="417760"/>
                      <a:pt x="343153" y="414894"/>
                      <a:pt x="341718" y="413460"/>
                    </a:cubicBezTo>
                    <a:cubicBezTo>
                      <a:pt x="340282" y="413460"/>
                      <a:pt x="333104" y="412027"/>
                      <a:pt x="330232" y="410593"/>
                    </a:cubicBezTo>
                    <a:cubicBezTo>
                      <a:pt x="327361" y="409160"/>
                      <a:pt x="327361" y="406293"/>
                      <a:pt x="325925" y="410593"/>
                    </a:cubicBezTo>
                    <a:cubicBezTo>
                      <a:pt x="324489" y="414894"/>
                      <a:pt x="320182" y="412027"/>
                      <a:pt x="320182" y="410593"/>
                    </a:cubicBezTo>
                    <a:cubicBezTo>
                      <a:pt x="318747" y="409160"/>
                      <a:pt x="317311" y="406293"/>
                      <a:pt x="315875" y="407727"/>
                    </a:cubicBezTo>
                    <a:cubicBezTo>
                      <a:pt x="314440" y="407727"/>
                      <a:pt x="311568" y="409160"/>
                      <a:pt x="308697" y="412027"/>
                    </a:cubicBezTo>
                    <a:cubicBezTo>
                      <a:pt x="305826" y="413460"/>
                      <a:pt x="308697" y="407727"/>
                      <a:pt x="308697" y="406293"/>
                    </a:cubicBezTo>
                    <a:cubicBezTo>
                      <a:pt x="310133" y="403426"/>
                      <a:pt x="300083" y="397693"/>
                      <a:pt x="294340" y="397693"/>
                    </a:cubicBezTo>
                    <a:cubicBezTo>
                      <a:pt x="290033" y="397693"/>
                      <a:pt x="288598" y="401993"/>
                      <a:pt x="287162" y="406293"/>
                    </a:cubicBezTo>
                    <a:cubicBezTo>
                      <a:pt x="284290" y="410593"/>
                      <a:pt x="278548" y="412027"/>
                      <a:pt x="274241" y="414894"/>
                    </a:cubicBezTo>
                    <a:cubicBezTo>
                      <a:pt x="271369" y="416327"/>
                      <a:pt x="268498" y="410593"/>
                      <a:pt x="267062" y="407727"/>
                    </a:cubicBezTo>
                    <a:cubicBezTo>
                      <a:pt x="267062" y="404860"/>
                      <a:pt x="268498" y="403426"/>
                      <a:pt x="268498" y="399126"/>
                    </a:cubicBezTo>
                    <a:cubicBezTo>
                      <a:pt x="268498" y="394826"/>
                      <a:pt x="275676" y="396259"/>
                      <a:pt x="279983" y="396259"/>
                    </a:cubicBezTo>
                    <a:cubicBezTo>
                      <a:pt x="284290" y="396259"/>
                      <a:pt x="279983" y="389092"/>
                      <a:pt x="277112" y="384792"/>
                    </a:cubicBezTo>
                    <a:cubicBezTo>
                      <a:pt x="274241" y="381925"/>
                      <a:pt x="278548" y="383359"/>
                      <a:pt x="282855" y="381925"/>
                    </a:cubicBezTo>
                    <a:cubicBezTo>
                      <a:pt x="287162" y="380492"/>
                      <a:pt x="292905" y="373325"/>
                      <a:pt x="295776" y="370458"/>
                    </a:cubicBezTo>
                    <a:cubicBezTo>
                      <a:pt x="297212" y="369025"/>
                      <a:pt x="298647" y="367591"/>
                      <a:pt x="300083" y="367591"/>
                    </a:cubicBezTo>
                    <a:cubicBezTo>
                      <a:pt x="301519" y="366158"/>
                      <a:pt x="307261" y="369025"/>
                      <a:pt x="313004" y="370458"/>
                    </a:cubicBezTo>
                    <a:cubicBezTo>
                      <a:pt x="318747" y="370458"/>
                      <a:pt x="320182" y="363291"/>
                      <a:pt x="321618" y="358991"/>
                    </a:cubicBezTo>
                    <a:cubicBezTo>
                      <a:pt x="323054" y="354691"/>
                      <a:pt x="321618" y="353257"/>
                      <a:pt x="318747" y="351824"/>
                    </a:cubicBezTo>
                    <a:cubicBezTo>
                      <a:pt x="315875" y="351824"/>
                      <a:pt x="315875" y="354691"/>
                      <a:pt x="313004" y="360424"/>
                    </a:cubicBezTo>
                    <a:cubicBezTo>
                      <a:pt x="310133" y="366158"/>
                      <a:pt x="304390" y="361858"/>
                      <a:pt x="304390" y="360424"/>
                    </a:cubicBezTo>
                    <a:cubicBezTo>
                      <a:pt x="302954" y="360424"/>
                      <a:pt x="302954" y="356124"/>
                      <a:pt x="301519" y="353257"/>
                    </a:cubicBezTo>
                    <a:cubicBezTo>
                      <a:pt x="301519" y="350391"/>
                      <a:pt x="298647" y="351824"/>
                      <a:pt x="292905" y="346090"/>
                    </a:cubicBezTo>
                    <a:cubicBezTo>
                      <a:pt x="287162" y="340357"/>
                      <a:pt x="298647" y="333190"/>
                      <a:pt x="304390" y="326023"/>
                    </a:cubicBezTo>
                    <a:cubicBezTo>
                      <a:pt x="310133" y="318856"/>
                      <a:pt x="325925" y="301655"/>
                      <a:pt x="330232" y="300222"/>
                    </a:cubicBezTo>
                    <a:cubicBezTo>
                      <a:pt x="334539" y="298788"/>
                      <a:pt x="334539" y="303088"/>
                      <a:pt x="338846" y="305955"/>
                    </a:cubicBezTo>
                    <a:cubicBezTo>
                      <a:pt x="341718" y="310255"/>
                      <a:pt x="343153" y="308822"/>
                      <a:pt x="346025" y="313122"/>
                    </a:cubicBezTo>
                    <a:cubicBezTo>
                      <a:pt x="350332" y="317422"/>
                      <a:pt x="354639" y="318856"/>
                      <a:pt x="354639" y="318856"/>
                    </a:cubicBezTo>
                    <a:cubicBezTo>
                      <a:pt x="356074" y="317422"/>
                      <a:pt x="357510" y="315989"/>
                      <a:pt x="360381" y="318856"/>
                    </a:cubicBezTo>
                    <a:cubicBezTo>
                      <a:pt x="363253" y="321723"/>
                      <a:pt x="379045" y="314556"/>
                      <a:pt x="380481" y="313122"/>
                    </a:cubicBezTo>
                    <a:cubicBezTo>
                      <a:pt x="381917" y="313122"/>
                      <a:pt x="383352" y="310255"/>
                      <a:pt x="387659" y="310255"/>
                    </a:cubicBezTo>
                    <a:cubicBezTo>
                      <a:pt x="391966" y="308822"/>
                      <a:pt x="400580" y="304522"/>
                      <a:pt x="400580" y="301655"/>
                    </a:cubicBezTo>
                    <a:cubicBezTo>
                      <a:pt x="402016" y="298788"/>
                      <a:pt x="409194" y="297355"/>
                      <a:pt x="410630" y="298788"/>
                    </a:cubicBezTo>
                    <a:cubicBezTo>
                      <a:pt x="410630" y="300222"/>
                      <a:pt x="413501" y="298788"/>
                      <a:pt x="414937" y="294488"/>
                    </a:cubicBezTo>
                    <a:cubicBezTo>
                      <a:pt x="416373" y="291621"/>
                      <a:pt x="419244" y="295921"/>
                      <a:pt x="422116" y="297355"/>
                    </a:cubicBezTo>
                    <a:cubicBezTo>
                      <a:pt x="424987" y="300222"/>
                      <a:pt x="422116" y="288754"/>
                      <a:pt x="422116" y="285888"/>
                    </a:cubicBezTo>
                    <a:cubicBezTo>
                      <a:pt x="422116" y="283021"/>
                      <a:pt x="429294" y="283021"/>
                      <a:pt x="432165" y="281587"/>
                    </a:cubicBezTo>
                    <a:cubicBezTo>
                      <a:pt x="435037" y="281587"/>
                      <a:pt x="436472" y="275854"/>
                      <a:pt x="440779" y="272987"/>
                    </a:cubicBezTo>
                    <a:cubicBezTo>
                      <a:pt x="445086" y="268687"/>
                      <a:pt x="462314" y="265820"/>
                      <a:pt x="465186" y="265820"/>
                    </a:cubicBezTo>
                    <a:close/>
                    <a:moveTo>
                      <a:pt x="303047" y="50867"/>
                    </a:moveTo>
                    <a:cubicBezTo>
                      <a:pt x="271469" y="50867"/>
                      <a:pt x="245632" y="75242"/>
                      <a:pt x="245632" y="106785"/>
                    </a:cubicBezTo>
                    <a:cubicBezTo>
                      <a:pt x="245632" y="138329"/>
                      <a:pt x="271469" y="164137"/>
                      <a:pt x="303047" y="164137"/>
                    </a:cubicBezTo>
                    <a:cubicBezTo>
                      <a:pt x="334625" y="164137"/>
                      <a:pt x="359027" y="138329"/>
                      <a:pt x="359027" y="106785"/>
                    </a:cubicBezTo>
                    <a:cubicBezTo>
                      <a:pt x="359027" y="75242"/>
                      <a:pt x="334625" y="50867"/>
                      <a:pt x="303047" y="50867"/>
                    </a:cubicBezTo>
                    <a:close/>
                    <a:moveTo>
                      <a:pt x="292999" y="684"/>
                    </a:moveTo>
                    <a:cubicBezTo>
                      <a:pt x="356156" y="-6485"/>
                      <a:pt x="410700" y="43698"/>
                      <a:pt x="410700" y="106785"/>
                    </a:cubicBezTo>
                    <a:cubicBezTo>
                      <a:pt x="410700" y="189945"/>
                      <a:pt x="341802" y="204283"/>
                      <a:pt x="310224" y="283142"/>
                    </a:cubicBezTo>
                    <a:cubicBezTo>
                      <a:pt x="307353" y="290311"/>
                      <a:pt x="298741" y="290311"/>
                      <a:pt x="295870" y="283142"/>
                    </a:cubicBezTo>
                    <a:cubicBezTo>
                      <a:pt x="267162" y="212886"/>
                      <a:pt x="208312" y="192813"/>
                      <a:pt x="196829" y="129726"/>
                    </a:cubicBezTo>
                    <a:cubicBezTo>
                      <a:pt x="186781" y="66639"/>
                      <a:pt x="229843" y="6419"/>
                      <a:pt x="292999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4" name="isḷîḍé"/>
            <p:cNvGrpSpPr/>
            <p:nvPr/>
          </p:nvGrpSpPr>
          <p:grpSpPr>
            <a:xfrm>
              <a:off x="7845101" y="1543050"/>
              <a:ext cx="876300" cy="876300"/>
              <a:chOff x="5595704" y="2411685"/>
              <a:chExt cx="971552" cy="971552"/>
            </a:xfrm>
          </p:grpSpPr>
          <p:sp>
            <p:nvSpPr>
              <p:cNvPr id="225" name="íSḻidé"/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is1ïďê"/>
              <p:cNvSpPr/>
              <p:nvPr/>
            </p:nvSpPr>
            <p:spPr bwMode="auto">
              <a:xfrm>
                <a:off x="5909241" y="2732811"/>
                <a:ext cx="373523" cy="329297"/>
              </a:xfrm>
              <a:custGeom>
                <a:avLst/>
                <a:gdLst>
                  <a:gd name="T0" fmla="*/ 472622 w 604011"/>
                  <a:gd name="T1" fmla="*/ 472622 w 604011"/>
                  <a:gd name="T2" fmla="*/ 472622 w 604011"/>
                  <a:gd name="T3" fmla="*/ 472622 w 604011"/>
                  <a:gd name="T4" fmla="*/ 472622 w 604011"/>
                  <a:gd name="T5" fmla="*/ 472622 w 604011"/>
                  <a:gd name="T6" fmla="*/ 472622 w 604011"/>
                  <a:gd name="T7" fmla="*/ 472622 w 604011"/>
                  <a:gd name="T8" fmla="*/ 472622 w 604011"/>
                  <a:gd name="T9" fmla="*/ 472622 w 604011"/>
                  <a:gd name="T10" fmla="*/ 472622 w 604011"/>
                  <a:gd name="T11" fmla="*/ 472622 w 604011"/>
                  <a:gd name="T12" fmla="*/ 472622 w 604011"/>
                  <a:gd name="T13" fmla="*/ 472622 w 604011"/>
                  <a:gd name="T14" fmla="*/ 472622 w 604011"/>
                  <a:gd name="T15" fmla="*/ 472622 w 604011"/>
                  <a:gd name="T16" fmla="*/ 472622 w 604011"/>
                  <a:gd name="T17" fmla="*/ 472622 w 604011"/>
                  <a:gd name="T18" fmla="*/ 472622 w 604011"/>
                  <a:gd name="T19" fmla="*/ 472622 w 604011"/>
                  <a:gd name="T20" fmla="*/ 472622 w 604011"/>
                  <a:gd name="T21" fmla="*/ 472622 w 604011"/>
                  <a:gd name="T22" fmla="*/ 472622 w 604011"/>
                  <a:gd name="T23" fmla="*/ 472622 w 604011"/>
                  <a:gd name="T24" fmla="*/ 472622 w 604011"/>
                  <a:gd name="T25" fmla="*/ 472622 w 604011"/>
                  <a:gd name="T26" fmla="*/ 472622 w 604011"/>
                  <a:gd name="T27" fmla="*/ 472622 w 604011"/>
                  <a:gd name="T28" fmla="*/ 472622 w 604011"/>
                  <a:gd name="T29" fmla="*/ 472622 w 604011"/>
                  <a:gd name="T30" fmla="*/ 472622 w 604011"/>
                  <a:gd name="T31" fmla="*/ 472622 w 604011"/>
                  <a:gd name="T32" fmla="*/ 472622 w 604011"/>
                  <a:gd name="T33" fmla="*/ 472622 w 604011"/>
                  <a:gd name="T34" fmla="*/ 472622 w 604011"/>
                  <a:gd name="T35" fmla="*/ 472622 w 604011"/>
                  <a:gd name="T36" fmla="*/ 472622 w 604011"/>
                  <a:gd name="T37" fmla="*/ 472622 w 604011"/>
                  <a:gd name="T38" fmla="*/ 472622 w 604011"/>
                  <a:gd name="T39" fmla="*/ 472622 w 604011"/>
                  <a:gd name="T40" fmla="*/ 472622 w 604011"/>
                  <a:gd name="T41" fmla="*/ 472622 w 604011"/>
                  <a:gd name="T42" fmla="*/ 472622 w 604011"/>
                  <a:gd name="T43" fmla="*/ 472622 w 604011"/>
                  <a:gd name="T44" fmla="*/ 472622 w 604011"/>
                  <a:gd name="T45" fmla="*/ 472622 w 604011"/>
                  <a:gd name="T46" fmla="*/ 472622 w 604011"/>
                  <a:gd name="T47" fmla="*/ 472622 w 604011"/>
                  <a:gd name="T48" fmla="*/ 472622 w 604011"/>
                  <a:gd name="T49" fmla="*/ 472622 w 604011"/>
                  <a:gd name="T50" fmla="*/ 472622 w 604011"/>
                  <a:gd name="T51" fmla="*/ 472622 w 604011"/>
                  <a:gd name="T52" fmla="*/ 472622 w 604011"/>
                  <a:gd name="T53" fmla="*/ 472622 w 604011"/>
                  <a:gd name="T54" fmla="*/ 472622 w 604011"/>
                  <a:gd name="T55" fmla="*/ 472622 w 604011"/>
                  <a:gd name="T56" fmla="*/ 472622 w 604011"/>
                  <a:gd name="T57" fmla="*/ 472622 w 604011"/>
                  <a:gd name="T58" fmla="*/ 472622 w 604011"/>
                  <a:gd name="T59" fmla="*/ 472622 w 604011"/>
                  <a:gd name="T60" fmla="*/ 472622 w 604011"/>
                  <a:gd name="T61" fmla="*/ 472622 w 604011"/>
                  <a:gd name="T62" fmla="*/ 472622 w 604011"/>
                  <a:gd name="T63" fmla="*/ 472622 w 604011"/>
                  <a:gd name="T64" fmla="*/ 472622 w 604011"/>
                  <a:gd name="T65" fmla="*/ 472622 w 604011"/>
                  <a:gd name="T66" fmla="*/ 472622 w 604011"/>
                  <a:gd name="T67" fmla="*/ 472622 w 604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22" h="2315">
                    <a:moveTo>
                      <a:pt x="751" y="330"/>
                    </a:moveTo>
                    <a:cubicBezTo>
                      <a:pt x="751" y="293"/>
                      <a:pt x="781" y="263"/>
                      <a:pt x="818" y="263"/>
                    </a:cubicBezTo>
                    <a:lnTo>
                      <a:pt x="1754" y="263"/>
                    </a:lnTo>
                    <a:cubicBezTo>
                      <a:pt x="1791" y="263"/>
                      <a:pt x="1821" y="293"/>
                      <a:pt x="1821" y="330"/>
                    </a:cubicBezTo>
                    <a:cubicBezTo>
                      <a:pt x="1821" y="367"/>
                      <a:pt x="1791" y="397"/>
                      <a:pt x="1754" y="397"/>
                    </a:cubicBezTo>
                    <a:lnTo>
                      <a:pt x="818" y="397"/>
                    </a:lnTo>
                    <a:cubicBezTo>
                      <a:pt x="781" y="397"/>
                      <a:pt x="751" y="367"/>
                      <a:pt x="751" y="330"/>
                    </a:cubicBezTo>
                    <a:close/>
                    <a:moveTo>
                      <a:pt x="2622" y="837"/>
                    </a:moveTo>
                    <a:lnTo>
                      <a:pt x="2622" y="2035"/>
                    </a:lnTo>
                    <a:cubicBezTo>
                      <a:pt x="2622" y="2189"/>
                      <a:pt x="2497" y="2315"/>
                      <a:pt x="2343" y="2315"/>
                    </a:cubicBezTo>
                    <a:lnTo>
                      <a:pt x="279" y="2315"/>
                    </a:lnTo>
                    <a:cubicBezTo>
                      <a:pt x="125" y="2315"/>
                      <a:pt x="0" y="2189"/>
                      <a:pt x="0" y="2035"/>
                    </a:cubicBezTo>
                    <a:lnTo>
                      <a:pt x="0" y="837"/>
                    </a:lnTo>
                    <a:cubicBezTo>
                      <a:pt x="0" y="683"/>
                      <a:pt x="125" y="558"/>
                      <a:pt x="279" y="558"/>
                    </a:cubicBezTo>
                    <a:lnTo>
                      <a:pt x="486" y="558"/>
                    </a:lnTo>
                    <a:lnTo>
                      <a:pt x="486" y="183"/>
                    </a:lnTo>
                    <a:cubicBezTo>
                      <a:pt x="486" y="82"/>
                      <a:pt x="569" y="0"/>
                      <a:pt x="670" y="0"/>
                    </a:cubicBezTo>
                    <a:lnTo>
                      <a:pt x="1927" y="0"/>
                    </a:lnTo>
                    <a:cubicBezTo>
                      <a:pt x="2028" y="0"/>
                      <a:pt x="2111" y="82"/>
                      <a:pt x="2111" y="183"/>
                    </a:cubicBezTo>
                    <a:lnTo>
                      <a:pt x="2111" y="558"/>
                    </a:lnTo>
                    <a:lnTo>
                      <a:pt x="2343" y="558"/>
                    </a:lnTo>
                    <a:cubicBezTo>
                      <a:pt x="2497" y="558"/>
                      <a:pt x="2622" y="683"/>
                      <a:pt x="2622" y="837"/>
                    </a:cubicBezTo>
                    <a:close/>
                    <a:moveTo>
                      <a:pt x="2420" y="1997"/>
                    </a:moveTo>
                    <a:lnTo>
                      <a:pt x="1583" y="1452"/>
                    </a:lnTo>
                    <a:lnTo>
                      <a:pt x="2422" y="861"/>
                    </a:lnTo>
                    <a:cubicBezTo>
                      <a:pt x="2452" y="839"/>
                      <a:pt x="2459" y="798"/>
                      <a:pt x="2438" y="768"/>
                    </a:cubicBezTo>
                    <a:cubicBezTo>
                      <a:pt x="2417" y="738"/>
                      <a:pt x="2375" y="730"/>
                      <a:pt x="2345" y="752"/>
                    </a:cubicBezTo>
                    <a:lnTo>
                      <a:pt x="1978" y="1011"/>
                    </a:lnTo>
                    <a:lnTo>
                      <a:pt x="1978" y="778"/>
                    </a:lnTo>
                    <a:lnTo>
                      <a:pt x="1978" y="764"/>
                    </a:lnTo>
                    <a:lnTo>
                      <a:pt x="1978" y="183"/>
                    </a:lnTo>
                    <a:cubicBezTo>
                      <a:pt x="1978" y="156"/>
                      <a:pt x="1955" y="133"/>
                      <a:pt x="1927" y="133"/>
                    </a:cubicBezTo>
                    <a:lnTo>
                      <a:pt x="670" y="133"/>
                    </a:lnTo>
                    <a:cubicBezTo>
                      <a:pt x="642" y="133"/>
                      <a:pt x="620" y="156"/>
                      <a:pt x="620" y="183"/>
                    </a:cubicBezTo>
                    <a:lnTo>
                      <a:pt x="620" y="755"/>
                    </a:lnTo>
                    <a:lnTo>
                      <a:pt x="620" y="755"/>
                    </a:lnTo>
                    <a:lnTo>
                      <a:pt x="620" y="995"/>
                    </a:lnTo>
                    <a:lnTo>
                      <a:pt x="279" y="756"/>
                    </a:lnTo>
                    <a:cubicBezTo>
                      <a:pt x="249" y="735"/>
                      <a:pt x="208" y="742"/>
                      <a:pt x="186" y="773"/>
                    </a:cubicBezTo>
                    <a:cubicBezTo>
                      <a:pt x="165" y="803"/>
                      <a:pt x="173" y="844"/>
                      <a:pt x="203" y="865"/>
                    </a:cubicBezTo>
                    <a:lnTo>
                      <a:pt x="1046" y="1458"/>
                    </a:lnTo>
                    <a:lnTo>
                      <a:pt x="205" y="2005"/>
                    </a:lnTo>
                    <a:cubicBezTo>
                      <a:pt x="174" y="2025"/>
                      <a:pt x="165" y="2066"/>
                      <a:pt x="185" y="2097"/>
                    </a:cubicBezTo>
                    <a:cubicBezTo>
                      <a:pt x="198" y="2117"/>
                      <a:pt x="219" y="2127"/>
                      <a:pt x="241" y="2127"/>
                    </a:cubicBezTo>
                    <a:cubicBezTo>
                      <a:pt x="254" y="2127"/>
                      <a:pt x="266" y="2124"/>
                      <a:pt x="277" y="2117"/>
                    </a:cubicBezTo>
                    <a:lnTo>
                      <a:pt x="1161" y="1542"/>
                    </a:lnTo>
                    <a:cubicBezTo>
                      <a:pt x="1162" y="1541"/>
                      <a:pt x="1162" y="1540"/>
                      <a:pt x="1163" y="1540"/>
                    </a:cubicBezTo>
                    <a:lnTo>
                      <a:pt x="1201" y="1566"/>
                    </a:lnTo>
                    <a:cubicBezTo>
                      <a:pt x="1234" y="1589"/>
                      <a:pt x="1272" y="1601"/>
                      <a:pt x="1311" y="1601"/>
                    </a:cubicBezTo>
                    <a:cubicBezTo>
                      <a:pt x="1350" y="1601"/>
                      <a:pt x="1389" y="1589"/>
                      <a:pt x="1422" y="1566"/>
                    </a:cubicBezTo>
                    <a:lnTo>
                      <a:pt x="1466" y="1535"/>
                    </a:lnTo>
                    <a:lnTo>
                      <a:pt x="2347" y="2108"/>
                    </a:lnTo>
                    <a:cubicBezTo>
                      <a:pt x="2359" y="2116"/>
                      <a:pt x="2371" y="2119"/>
                      <a:pt x="2384" y="2119"/>
                    </a:cubicBezTo>
                    <a:cubicBezTo>
                      <a:pt x="2405" y="2119"/>
                      <a:pt x="2427" y="2109"/>
                      <a:pt x="2440" y="2089"/>
                    </a:cubicBezTo>
                    <a:cubicBezTo>
                      <a:pt x="2460" y="2058"/>
                      <a:pt x="2451" y="2017"/>
                      <a:pt x="2420" y="1997"/>
                    </a:cubicBezTo>
                    <a:close/>
                    <a:moveTo>
                      <a:pt x="818" y="695"/>
                    </a:moveTo>
                    <a:lnTo>
                      <a:pt x="1754" y="695"/>
                    </a:lnTo>
                    <a:cubicBezTo>
                      <a:pt x="1791" y="695"/>
                      <a:pt x="1821" y="665"/>
                      <a:pt x="1821" y="628"/>
                    </a:cubicBezTo>
                    <a:cubicBezTo>
                      <a:pt x="1821" y="591"/>
                      <a:pt x="1791" y="561"/>
                      <a:pt x="1754" y="561"/>
                    </a:cubicBezTo>
                    <a:lnTo>
                      <a:pt x="818" y="561"/>
                    </a:lnTo>
                    <a:cubicBezTo>
                      <a:pt x="781" y="561"/>
                      <a:pt x="751" y="591"/>
                      <a:pt x="751" y="628"/>
                    </a:cubicBezTo>
                    <a:cubicBezTo>
                      <a:pt x="751" y="665"/>
                      <a:pt x="781" y="695"/>
                      <a:pt x="818" y="695"/>
                    </a:cubicBezTo>
                    <a:close/>
                    <a:moveTo>
                      <a:pt x="818" y="993"/>
                    </a:moveTo>
                    <a:lnTo>
                      <a:pt x="1754" y="993"/>
                    </a:lnTo>
                    <a:cubicBezTo>
                      <a:pt x="1791" y="993"/>
                      <a:pt x="1821" y="963"/>
                      <a:pt x="1821" y="926"/>
                    </a:cubicBezTo>
                    <a:cubicBezTo>
                      <a:pt x="1821" y="889"/>
                      <a:pt x="1791" y="859"/>
                      <a:pt x="1754" y="859"/>
                    </a:cubicBezTo>
                    <a:lnTo>
                      <a:pt x="818" y="859"/>
                    </a:lnTo>
                    <a:cubicBezTo>
                      <a:pt x="781" y="859"/>
                      <a:pt x="751" y="889"/>
                      <a:pt x="751" y="926"/>
                    </a:cubicBezTo>
                    <a:cubicBezTo>
                      <a:pt x="751" y="963"/>
                      <a:pt x="781" y="993"/>
                      <a:pt x="818" y="9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5851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31"/>
            <a:ext cx="12207327" cy="6849402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7439157" y="3189487"/>
            <a:ext cx="4737390" cy="3587958"/>
            <a:chOff x="5202238" y="2906713"/>
            <a:chExt cx="5384800" cy="4078288"/>
          </a:xfrm>
        </p:grpSpPr>
        <p:sp>
          <p:nvSpPr>
            <p:cNvPr id="12" name="Freeform 65"/>
            <p:cNvSpPr>
              <a:spLocks noEditPoints="1"/>
            </p:cNvSpPr>
            <p:nvPr/>
          </p:nvSpPr>
          <p:spPr bwMode="auto">
            <a:xfrm>
              <a:off x="10160001" y="6557963"/>
              <a:ext cx="282575" cy="279400"/>
            </a:xfrm>
            <a:custGeom>
              <a:avLst/>
              <a:gdLst>
                <a:gd name="T0" fmla="*/ 178 w 178"/>
                <a:gd name="T1" fmla="*/ 176 h 176"/>
                <a:gd name="T2" fmla="*/ 0 w 178"/>
                <a:gd name="T3" fmla="*/ 176 h 176"/>
                <a:gd name="T4" fmla="*/ 0 w 178"/>
                <a:gd name="T5" fmla="*/ 0 h 176"/>
                <a:gd name="T6" fmla="*/ 178 w 178"/>
                <a:gd name="T7" fmla="*/ 0 h 176"/>
                <a:gd name="T8" fmla="*/ 178 w 178"/>
                <a:gd name="T9" fmla="*/ 176 h 176"/>
                <a:gd name="T10" fmla="*/ 13 w 178"/>
                <a:gd name="T11" fmla="*/ 164 h 176"/>
                <a:gd name="T12" fmla="*/ 164 w 178"/>
                <a:gd name="T13" fmla="*/ 164 h 176"/>
                <a:gd name="T14" fmla="*/ 164 w 178"/>
                <a:gd name="T15" fmla="*/ 13 h 176"/>
                <a:gd name="T16" fmla="*/ 13 w 178"/>
                <a:gd name="T17" fmla="*/ 13 h 176"/>
                <a:gd name="T18" fmla="*/ 13 w 178"/>
                <a:gd name="T19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178" y="176"/>
                  </a:moveTo>
                  <a:lnTo>
                    <a:pt x="0" y="176"/>
                  </a:lnTo>
                  <a:lnTo>
                    <a:pt x="0" y="0"/>
                  </a:lnTo>
                  <a:lnTo>
                    <a:pt x="178" y="0"/>
                  </a:lnTo>
                  <a:lnTo>
                    <a:pt x="178" y="176"/>
                  </a:lnTo>
                  <a:close/>
                  <a:moveTo>
                    <a:pt x="13" y="164"/>
                  </a:moveTo>
                  <a:lnTo>
                    <a:pt x="164" y="164"/>
                  </a:lnTo>
                  <a:lnTo>
                    <a:pt x="164" y="13"/>
                  </a:lnTo>
                  <a:lnTo>
                    <a:pt x="13" y="13"/>
                  </a:lnTo>
                  <a:lnTo>
                    <a:pt x="13" y="16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6"/>
            <p:cNvSpPr>
              <a:spLocks noEditPoints="1"/>
            </p:cNvSpPr>
            <p:nvPr/>
          </p:nvSpPr>
          <p:spPr bwMode="auto">
            <a:xfrm>
              <a:off x="10152063" y="6550025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4 h 185"/>
                <a:gd name="T22" fmla="*/ 14 w 187"/>
                <a:gd name="T23" fmla="*/ 174 h 185"/>
                <a:gd name="T24" fmla="*/ 14 w 187"/>
                <a:gd name="T25" fmla="*/ 14 h 185"/>
                <a:gd name="T26" fmla="*/ 174 w 187"/>
                <a:gd name="T27" fmla="*/ 14 h 185"/>
                <a:gd name="T28" fmla="*/ 174 w 187"/>
                <a:gd name="T29" fmla="*/ 174 h 185"/>
                <a:gd name="T30" fmla="*/ 23 w 187"/>
                <a:gd name="T31" fmla="*/ 165 h 185"/>
                <a:gd name="T32" fmla="*/ 165 w 187"/>
                <a:gd name="T33" fmla="*/ 165 h 185"/>
                <a:gd name="T34" fmla="*/ 165 w 187"/>
                <a:gd name="T35" fmla="*/ 23 h 185"/>
                <a:gd name="T36" fmla="*/ 23 w 187"/>
                <a:gd name="T37" fmla="*/ 23 h 185"/>
                <a:gd name="T38" fmla="*/ 23 w 187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4"/>
                  </a:lnTo>
                  <a:lnTo>
                    <a:pt x="174" y="14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3"/>
                  </a:lnTo>
                  <a:lnTo>
                    <a:pt x="23" y="23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7"/>
            <p:cNvSpPr>
              <a:spLocks noEditPoints="1"/>
            </p:cNvSpPr>
            <p:nvPr/>
          </p:nvSpPr>
          <p:spPr bwMode="auto">
            <a:xfrm>
              <a:off x="9898063" y="6296025"/>
              <a:ext cx="279400" cy="282575"/>
            </a:xfrm>
            <a:custGeom>
              <a:avLst/>
              <a:gdLst>
                <a:gd name="T0" fmla="*/ 176 w 176"/>
                <a:gd name="T1" fmla="*/ 178 h 178"/>
                <a:gd name="T2" fmla="*/ 0 w 176"/>
                <a:gd name="T3" fmla="*/ 178 h 178"/>
                <a:gd name="T4" fmla="*/ 0 w 176"/>
                <a:gd name="T5" fmla="*/ 0 h 178"/>
                <a:gd name="T6" fmla="*/ 176 w 176"/>
                <a:gd name="T7" fmla="*/ 0 h 178"/>
                <a:gd name="T8" fmla="*/ 176 w 176"/>
                <a:gd name="T9" fmla="*/ 178 h 178"/>
                <a:gd name="T10" fmla="*/ 12 w 176"/>
                <a:gd name="T11" fmla="*/ 165 h 178"/>
                <a:gd name="T12" fmla="*/ 162 w 176"/>
                <a:gd name="T13" fmla="*/ 165 h 178"/>
                <a:gd name="T14" fmla="*/ 162 w 176"/>
                <a:gd name="T15" fmla="*/ 14 h 178"/>
                <a:gd name="T16" fmla="*/ 12 w 176"/>
                <a:gd name="T17" fmla="*/ 14 h 178"/>
                <a:gd name="T18" fmla="*/ 12 w 176"/>
                <a:gd name="T1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8">
                  <a:moveTo>
                    <a:pt x="176" y="178"/>
                  </a:moveTo>
                  <a:lnTo>
                    <a:pt x="0" y="178"/>
                  </a:lnTo>
                  <a:lnTo>
                    <a:pt x="0" y="0"/>
                  </a:lnTo>
                  <a:lnTo>
                    <a:pt x="176" y="0"/>
                  </a:lnTo>
                  <a:lnTo>
                    <a:pt x="176" y="178"/>
                  </a:lnTo>
                  <a:close/>
                  <a:moveTo>
                    <a:pt x="12" y="165"/>
                  </a:moveTo>
                  <a:lnTo>
                    <a:pt x="162" y="165"/>
                  </a:lnTo>
                  <a:lnTo>
                    <a:pt x="162" y="14"/>
                  </a:lnTo>
                  <a:lnTo>
                    <a:pt x="12" y="14"/>
                  </a:lnTo>
                  <a:lnTo>
                    <a:pt x="12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8"/>
            <p:cNvSpPr>
              <a:spLocks noEditPoints="1"/>
            </p:cNvSpPr>
            <p:nvPr/>
          </p:nvSpPr>
          <p:spPr bwMode="auto">
            <a:xfrm>
              <a:off x="9891713" y="6288088"/>
              <a:ext cx="293688" cy="298450"/>
            </a:xfrm>
            <a:custGeom>
              <a:avLst/>
              <a:gdLst>
                <a:gd name="T0" fmla="*/ 185 w 185"/>
                <a:gd name="T1" fmla="*/ 188 h 188"/>
                <a:gd name="T2" fmla="*/ 0 w 185"/>
                <a:gd name="T3" fmla="*/ 188 h 188"/>
                <a:gd name="T4" fmla="*/ 0 w 185"/>
                <a:gd name="T5" fmla="*/ 0 h 188"/>
                <a:gd name="T6" fmla="*/ 185 w 185"/>
                <a:gd name="T7" fmla="*/ 0 h 188"/>
                <a:gd name="T8" fmla="*/ 185 w 185"/>
                <a:gd name="T9" fmla="*/ 188 h 188"/>
                <a:gd name="T10" fmla="*/ 6 w 185"/>
                <a:gd name="T11" fmla="*/ 179 h 188"/>
                <a:gd name="T12" fmla="*/ 175 w 185"/>
                <a:gd name="T13" fmla="*/ 179 h 188"/>
                <a:gd name="T14" fmla="*/ 175 w 185"/>
                <a:gd name="T15" fmla="*/ 10 h 188"/>
                <a:gd name="T16" fmla="*/ 6 w 185"/>
                <a:gd name="T17" fmla="*/ 10 h 188"/>
                <a:gd name="T18" fmla="*/ 6 w 185"/>
                <a:gd name="T19" fmla="*/ 179 h 188"/>
                <a:gd name="T20" fmla="*/ 171 w 185"/>
                <a:gd name="T21" fmla="*/ 174 h 188"/>
                <a:gd name="T22" fmla="*/ 11 w 185"/>
                <a:gd name="T23" fmla="*/ 174 h 188"/>
                <a:gd name="T24" fmla="*/ 11 w 185"/>
                <a:gd name="T25" fmla="*/ 14 h 188"/>
                <a:gd name="T26" fmla="*/ 171 w 185"/>
                <a:gd name="T27" fmla="*/ 14 h 188"/>
                <a:gd name="T28" fmla="*/ 171 w 185"/>
                <a:gd name="T29" fmla="*/ 174 h 188"/>
                <a:gd name="T30" fmla="*/ 20 w 185"/>
                <a:gd name="T31" fmla="*/ 165 h 188"/>
                <a:gd name="T32" fmla="*/ 162 w 185"/>
                <a:gd name="T33" fmla="*/ 165 h 188"/>
                <a:gd name="T34" fmla="*/ 162 w 185"/>
                <a:gd name="T35" fmla="*/ 23 h 188"/>
                <a:gd name="T36" fmla="*/ 20 w 185"/>
                <a:gd name="T37" fmla="*/ 23 h 188"/>
                <a:gd name="T38" fmla="*/ 20 w 185"/>
                <a:gd name="T39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188">
                  <a:moveTo>
                    <a:pt x="185" y="188"/>
                  </a:moveTo>
                  <a:lnTo>
                    <a:pt x="0" y="188"/>
                  </a:lnTo>
                  <a:lnTo>
                    <a:pt x="0" y="0"/>
                  </a:lnTo>
                  <a:lnTo>
                    <a:pt x="185" y="0"/>
                  </a:lnTo>
                  <a:lnTo>
                    <a:pt x="185" y="188"/>
                  </a:lnTo>
                  <a:close/>
                  <a:moveTo>
                    <a:pt x="6" y="179"/>
                  </a:moveTo>
                  <a:lnTo>
                    <a:pt x="175" y="179"/>
                  </a:lnTo>
                  <a:lnTo>
                    <a:pt x="175" y="10"/>
                  </a:lnTo>
                  <a:lnTo>
                    <a:pt x="6" y="10"/>
                  </a:lnTo>
                  <a:lnTo>
                    <a:pt x="6" y="179"/>
                  </a:lnTo>
                  <a:close/>
                  <a:moveTo>
                    <a:pt x="171" y="174"/>
                  </a:moveTo>
                  <a:lnTo>
                    <a:pt x="11" y="174"/>
                  </a:lnTo>
                  <a:lnTo>
                    <a:pt x="11" y="14"/>
                  </a:lnTo>
                  <a:lnTo>
                    <a:pt x="171" y="14"/>
                  </a:lnTo>
                  <a:lnTo>
                    <a:pt x="171" y="174"/>
                  </a:lnTo>
                  <a:close/>
                  <a:moveTo>
                    <a:pt x="20" y="165"/>
                  </a:moveTo>
                  <a:lnTo>
                    <a:pt x="162" y="165"/>
                  </a:lnTo>
                  <a:lnTo>
                    <a:pt x="162" y="23"/>
                  </a:lnTo>
                  <a:lnTo>
                    <a:pt x="20" y="23"/>
                  </a:lnTo>
                  <a:lnTo>
                    <a:pt x="20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9"/>
            <p:cNvSpPr>
              <a:spLocks noEditPoints="1"/>
            </p:cNvSpPr>
            <p:nvPr/>
          </p:nvSpPr>
          <p:spPr bwMode="auto">
            <a:xfrm>
              <a:off x="9779001" y="6561138"/>
              <a:ext cx="133350" cy="133350"/>
            </a:xfrm>
            <a:custGeom>
              <a:avLst/>
              <a:gdLst>
                <a:gd name="T0" fmla="*/ 84 w 84"/>
                <a:gd name="T1" fmla="*/ 84 h 84"/>
                <a:gd name="T2" fmla="*/ 0 w 84"/>
                <a:gd name="T3" fmla="*/ 84 h 84"/>
                <a:gd name="T4" fmla="*/ 0 w 84"/>
                <a:gd name="T5" fmla="*/ 0 h 84"/>
                <a:gd name="T6" fmla="*/ 84 w 84"/>
                <a:gd name="T7" fmla="*/ 0 h 84"/>
                <a:gd name="T8" fmla="*/ 84 w 84"/>
                <a:gd name="T9" fmla="*/ 84 h 84"/>
                <a:gd name="T10" fmla="*/ 11 w 84"/>
                <a:gd name="T11" fmla="*/ 73 h 84"/>
                <a:gd name="T12" fmla="*/ 73 w 84"/>
                <a:gd name="T13" fmla="*/ 73 h 84"/>
                <a:gd name="T14" fmla="*/ 73 w 84"/>
                <a:gd name="T15" fmla="*/ 11 h 84"/>
                <a:gd name="T16" fmla="*/ 11 w 84"/>
                <a:gd name="T17" fmla="*/ 11 h 84"/>
                <a:gd name="T18" fmla="*/ 11 w 84"/>
                <a:gd name="T19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84" y="84"/>
                  </a:moveTo>
                  <a:lnTo>
                    <a:pt x="0" y="84"/>
                  </a:lnTo>
                  <a:lnTo>
                    <a:pt x="0" y="0"/>
                  </a:lnTo>
                  <a:lnTo>
                    <a:pt x="84" y="0"/>
                  </a:lnTo>
                  <a:lnTo>
                    <a:pt x="84" y="84"/>
                  </a:lnTo>
                  <a:close/>
                  <a:moveTo>
                    <a:pt x="11" y="73"/>
                  </a:moveTo>
                  <a:lnTo>
                    <a:pt x="73" y="73"/>
                  </a:lnTo>
                  <a:lnTo>
                    <a:pt x="73" y="11"/>
                  </a:lnTo>
                  <a:lnTo>
                    <a:pt x="11" y="11"/>
                  </a:lnTo>
                  <a:lnTo>
                    <a:pt x="1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0"/>
            <p:cNvSpPr>
              <a:spLocks noEditPoints="1"/>
            </p:cNvSpPr>
            <p:nvPr/>
          </p:nvSpPr>
          <p:spPr bwMode="auto">
            <a:xfrm>
              <a:off x="9771063" y="6553200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9 w 94"/>
                <a:gd name="T11" fmla="*/ 85 h 94"/>
                <a:gd name="T12" fmla="*/ 85 w 94"/>
                <a:gd name="T13" fmla="*/ 85 h 94"/>
                <a:gd name="T14" fmla="*/ 85 w 94"/>
                <a:gd name="T15" fmla="*/ 9 h 94"/>
                <a:gd name="T16" fmla="*/ 9 w 94"/>
                <a:gd name="T17" fmla="*/ 9 h 94"/>
                <a:gd name="T18" fmla="*/ 9 w 94"/>
                <a:gd name="T19" fmla="*/ 85 h 94"/>
                <a:gd name="T20" fmla="*/ 82 w 94"/>
                <a:gd name="T21" fmla="*/ 83 h 94"/>
                <a:gd name="T22" fmla="*/ 12 w 94"/>
                <a:gd name="T23" fmla="*/ 83 h 94"/>
                <a:gd name="T24" fmla="*/ 12 w 94"/>
                <a:gd name="T25" fmla="*/ 12 h 94"/>
                <a:gd name="T26" fmla="*/ 82 w 94"/>
                <a:gd name="T27" fmla="*/ 12 h 94"/>
                <a:gd name="T28" fmla="*/ 82 w 94"/>
                <a:gd name="T29" fmla="*/ 83 h 94"/>
                <a:gd name="T30" fmla="*/ 21 w 94"/>
                <a:gd name="T31" fmla="*/ 73 h 94"/>
                <a:gd name="T32" fmla="*/ 73 w 94"/>
                <a:gd name="T33" fmla="*/ 73 h 94"/>
                <a:gd name="T34" fmla="*/ 73 w 94"/>
                <a:gd name="T35" fmla="*/ 21 h 94"/>
                <a:gd name="T36" fmla="*/ 21 w 94"/>
                <a:gd name="T37" fmla="*/ 21 h 94"/>
                <a:gd name="T38" fmla="*/ 21 w 94"/>
                <a:gd name="T39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9" y="85"/>
                  </a:moveTo>
                  <a:lnTo>
                    <a:pt x="85" y="85"/>
                  </a:lnTo>
                  <a:lnTo>
                    <a:pt x="85" y="9"/>
                  </a:lnTo>
                  <a:lnTo>
                    <a:pt x="9" y="9"/>
                  </a:lnTo>
                  <a:lnTo>
                    <a:pt x="9" y="85"/>
                  </a:lnTo>
                  <a:close/>
                  <a:moveTo>
                    <a:pt x="82" y="83"/>
                  </a:moveTo>
                  <a:lnTo>
                    <a:pt x="12" y="83"/>
                  </a:lnTo>
                  <a:lnTo>
                    <a:pt x="12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1" y="73"/>
                  </a:moveTo>
                  <a:lnTo>
                    <a:pt x="73" y="73"/>
                  </a:lnTo>
                  <a:lnTo>
                    <a:pt x="73" y="21"/>
                  </a:lnTo>
                  <a:lnTo>
                    <a:pt x="21" y="21"/>
                  </a:lnTo>
                  <a:lnTo>
                    <a:pt x="2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1"/>
            <p:cNvSpPr>
              <a:spLocks noEditPoints="1"/>
            </p:cNvSpPr>
            <p:nvPr/>
          </p:nvSpPr>
          <p:spPr bwMode="auto">
            <a:xfrm>
              <a:off x="10160001" y="6176963"/>
              <a:ext cx="136525" cy="136525"/>
            </a:xfrm>
            <a:custGeom>
              <a:avLst/>
              <a:gdLst>
                <a:gd name="T0" fmla="*/ 86 w 86"/>
                <a:gd name="T1" fmla="*/ 86 h 86"/>
                <a:gd name="T2" fmla="*/ 0 w 86"/>
                <a:gd name="T3" fmla="*/ 86 h 86"/>
                <a:gd name="T4" fmla="*/ 0 w 86"/>
                <a:gd name="T5" fmla="*/ 0 h 86"/>
                <a:gd name="T6" fmla="*/ 86 w 86"/>
                <a:gd name="T7" fmla="*/ 0 h 86"/>
                <a:gd name="T8" fmla="*/ 86 w 86"/>
                <a:gd name="T9" fmla="*/ 86 h 86"/>
                <a:gd name="T10" fmla="*/ 13 w 86"/>
                <a:gd name="T11" fmla="*/ 73 h 86"/>
                <a:gd name="T12" fmla="*/ 75 w 86"/>
                <a:gd name="T13" fmla="*/ 73 h 86"/>
                <a:gd name="T14" fmla="*/ 75 w 86"/>
                <a:gd name="T15" fmla="*/ 11 h 86"/>
                <a:gd name="T16" fmla="*/ 13 w 86"/>
                <a:gd name="T17" fmla="*/ 11 h 86"/>
                <a:gd name="T18" fmla="*/ 13 w 86"/>
                <a:gd name="T19" fmla="*/ 7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86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86" y="0"/>
                  </a:lnTo>
                  <a:lnTo>
                    <a:pt x="86" y="86"/>
                  </a:lnTo>
                  <a:close/>
                  <a:moveTo>
                    <a:pt x="13" y="73"/>
                  </a:moveTo>
                  <a:lnTo>
                    <a:pt x="75" y="73"/>
                  </a:lnTo>
                  <a:lnTo>
                    <a:pt x="75" y="11"/>
                  </a:lnTo>
                  <a:lnTo>
                    <a:pt x="13" y="11"/>
                  </a:lnTo>
                  <a:lnTo>
                    <a:pt x="1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2"/>
            <p:cNvSpPr>
              <a:spLocks noEditPoints="1"/>
            </p:cNvSpPr>
            <p:nvPr/>
          </p:nvSpPr>
          <p:spPr bwMode="auto">
            <a:xfrm>
              <a:off x="10152063" y="61690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5 w 96"/>
                <a:gd name="T21" fmla="*/ 82 h 96"/>
                <a:gd name="T22" fmla="*/ 14 w 96"/>
                <a:gd name="T23" fmla="*/ 82 h 96"/>
                <a:gd name="T24" fmla="*/ 14 w 96"/>
                <a:gd name="T25" fmla="*/ 14 h 96"/>
                <a:gd name="T26" fmla="*/ 85 w 96"/>
                <a:gd name="T27" fmla="*/ 14 h 96"/>
                <a:gd name="T28" fmla="*/ 85 w 96"/>
                <a:gd name="T29" fmla="*/ 82 h 96"/>
                <a:gd name="T30" fmla="*/ 23 w 96"/>
                <a:gd name="T31" fmla="*/ 73 h 96"/>
                <a:gd name="T32" fmla="*/ 75 w 96"/>
                <a:gd name="T33" fmla="*/ 73 h 96"/>
                <a:gd name="T34" fmla="*/ 75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5" y="82"/>
                  </a:moveTo>
                  <a:lnTo>
                    <a:pt x="14" y="82"/>
                  </a:lnTo>
                  <a:lnTo>
                    <a:pt x="14" y="14"/>
                  </a:lnTo>
                  <a:lnTo>
                    <a:pt x="85" y="14"/>
                  </a:lnTo>
                  <a:lnTo>
                    <a:pt x="85" y="82"/>
                  </a:lnTo>
                  <a:close/>
                  <a:moveTo>
                    <a:pt x="23" y="73"/>
                  </a:moveTo>
                  <a:lnTo>
                    <a:pt x="75" y="73"/>
                  </a:lnTo>
                  <a:lnTo>
                    <a:pt x="75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3"/>
            <p:cNvSpPr>
              <a:spLocks noEditPoints="1"/>
            </p:cNvSpPr>
            <p:nvPr/>
          </p:nvSpPr>
          <p:spPr bwMode="auto">
            <a:xfrm>
              <a:off x="10442576" y="6843713"/>
              <a:ext cx="138113" cy="134938"/>
            </a:xfrm>
            <a:custGeom>
              <a:avLst/>
              <a:gdLst>
                <a:gd name="T0" fmla="*/ 87 w 87"/>
                <a:gd name="T1" fmla="*/ 85 h 85"/>
                <a:gd name="T2" fmla="*/ 0 w 87"/>
                <a:gd name="T3" fmla="*/ 85 h 85"/>
                <a:gd name="T4" fmla="*/ 0 w 87"/>
                <a:gd name="T5" fmla="*/ 0 h 85"/>
                <a:gd name="T6" fmla="*/ 87 w 87"/>
                <a:gd name="T7" fmla="*/ 0 h 85"/>
                <a:gd name="T8" fmla="*/ 87 w 87"/>
                <a:gd name="T9" fmla="*/ 85 h 85"/>
                <a:gd name="T10" fmla="*/ 14 w 87"/>
                <a:gd name="T11" fmla="*/ 73 h 85"/>
                <a:gd name="T12" fmla="*/ 73 w 87"/>
                <a:gd name="T13" fmla="*/ 73 h 85"/>
                <a:gd name="T14" fmla="*/ 73 w 87"/>
                <a:gd name="T15" fmla="*/ 12 h 85"/>
                <a:gd name="T16" fmla="*/ 14 w 87"/>
                <a:gd name="T17" fmla="*/ 12 h 85"/>
                <a:gd name="T18" fmla="*/ 14 w 87"/>
                <a:gd name="T19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87" y="85"/>
                  </a:moveTo>
                  <a:lnTo>
                    <a:pt x="0" y="85"/>
                  </a:lnTo>
                  <a:lnTo>
                    <a:pt x="0" y="0"/>
                  </a:lnTo>
                  <a:lnTo>
                    <a:pt x="87" y="0"/>
                  </a:lnTo>
                  <a:lnTo>
                    <a:pt x="87" y="85"/>
                  </a:lnTo>
                  <a:close/>
                  <a:moveTo>
                    <a:pt x="14" y="73"/>
                  </a:moveTo>
                  <a:lnTo>
                    <a:pt x="73" y="73"/>
                  </a:lnTo>
                  <a:lnTo>
                    <a:pt x="73" y="12"/>
                  </a:lnTo>
                  <a:lnTo>
                    <a:pt x="14" y="12"/>
                  </a:lnTo>
                  <a:lnTo>
                    <a:pt x="14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4"/>
            <p:cNvSpPr>
              <a:spLocks noEditPoints="1"/>
            </p:cNvSpPr>
            <p:nvPr/>
          </p:nvSpPr>
          <p:spPr bwMode="auto">
            <a:xfrm>
              <a:off x="10434638" y="68373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7 w 96"/>
                <a:gd name="T13" fmla="*/ 84 h 93"/>
                <a:gd name="T14" fmla="*/ 87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4 w 96"/>
                <a:gd name="T23" fmla="*/ 82 h 93"/>
                <a:gd name="T24" fmla="*/ 14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3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3 w 96"/>
                <a:gd name="T37" fmla="*/ 20 h 93"/>
                <a:gd name="T38" fmla="*/ 23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7" y="84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4" y="82"/>
                  </a:lnTo>
                  <a:lnTo>
                    <a:pt x="14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3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3" y="20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5"/>
            <p:cNvSpPr>
              <a:spLocks noEditPoints="1"/>
            </p:cNvSpPr>
            <p:nvPr/>
          </p:nvSpPr>
          <p:spPr bwMode="auto">
            <a:xfrm>
              <a:off x="9234488" y="5635625"/>
              <a:ext cx="544513" cy="544513"/>
            </a:xfrm>
            <a:custGeom>
              <a:avLst/>
              <a:gdLst>
                <a:gd name="T0" fmla="*/ 343 w 343"/>
                <a:gd name="T1" fmla="*/ 343 h 343"/>
                <a:gd name="T2" fmla="*/ 0 w 343"/>
                <a:gd name="T3" fmla="*/ 343 h 343"/>
                <a:gd name="T4" fmla="*/ 0 w 343"/>
                <a:gd name="T5" fmla="*/ 0 h 343"/>
                <a:gd name="T6" fmla="*/ 343 w 343"/>
                <a:gd name="T7" fmla="*/ 0 h 343"/>
                <a:gd name="T8" fmla="*/ 343 w 343"/>
                <a:gd name="T9" fmla="*/ 343 h 343"/>
                <a:gd name="T10" fmla="*/ 11 w 343"/>
                <a:gd name="T11" fmla="*/ 329 h 343"/>
                <a:gd name="T12" fmla="*/ 329 w 343"/>
                <a:gd name="T13" fmla="*/ 329 h 343"/>
                <a:gd name="T14" fmla="*/ 329 w 343"/>
                <a:gd name="T15" fmla="*/ 11 h 343"/>
                <a:gd name="T16" fmla="*/ 11 w 343"/>
                <a:gd name="T17" fmla="*/ 11 h 343"/>
                <a:gd name="T18" fmla="*/ 11 w 343"/>
                <a:gd name="T19" fmla="*/ 3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343" y="343"/>
                  </a:moveTo>
                  <a:lnTo>
                    <a:pt x="0" y="343"/>
                  </a:lnTo>
                  <a:lnTo>
                    <a:pt x="0" y="0"/>
                  </a:lnTo>
                  <a:lnTo>
                    <a:pt x="343" y="0"/>
                  </a:lnTo>
                  <a:lnTo>
                    <a:pt x="343" y="343"/>
                  </a:lnTo>
                  <a:close/>
                  <a:moveTo>
                    <a:pt x="11" y="329"/>
                  </a:moveTo>
                  <a:lnTo>
                    <a:pt x="329" y="329"/>
                  </a:lnTo>
                  <a:lnTo>
                    <a:pt x="329" y="11"/>
                  </a:lnTo>
                  <a:lnTo>
                    <a:pt x="11" y="11"/>
                  </a:lnTo>
                  <a:lnTo>
                    <a:pt x="11" y="32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9226551" y="5627688"/>
              <a:ext cx="558800" cy="558800"/>
            </a:xfrm>
            <a:custGeom>
              <a:avLst/>
              <a:gdLst>
                <a:gd name="T0" fmla="*/ 352 w 352"/>
                <a:gd name="T1" fmla="*/ 352 h 352"/>
                <a:gd name="T2" fmla="*/ 0 w 352"/>
                <a:gd name="T3" fmla="*/ 352 h 352"/>
                <a:gd name="T4" fmla="*/ 0 w 352"/>
                <a:gd name="T5" fmla="*/ 0 h 352"/>
                <a:gd name="T6" fmla="*/ 352 w 352"/>
                <a:gd name="T7" fmla="*/ 0 h 352"/>
                <a:gd name="T8" fmla="*/ 352 w 352"/>
                <a:gd name="T9" fmla="*/ 352 h 352"/>
                <a:gd name="T10" fmla="*/ 7 w 352"/>
                <a:gd name="T11" fmla="*/ 346 h 352"/>
                <a:gd name="T12" fmla="*/ 345 w 352"/>
                <a:gd name="T13" fmla="*/ 346 h 352"/>
                <a:gd name="T14" fmla="*/ 345 w 352"/>
                <a:gd name="T15" fmla="*/ 7 h 352"/>
                <a:gd name="T16" fmla="*/ 7 w 352"/>
                <a:gd name="T17" fmla="*/ 7 h 352"/>
                <a:gd name="T18" fmla="*/ 7 w 352"/>
                <a:gd name="T19" fmla="*/ 346 h 352"/>
                <a:gd name="T20" fmla="*/ 339 w 352"/>
                <a:gd name="T21" fmla="*/ 339 h 352"/>
                <a:gd name="T22" fmla="*/ 14 w 352"/>
                <a:gd name="T23" fmla="*/ 339 h 352"/>
                <a:gd name="T24" fmla="*/ 14 w 352"/>
                <a:gd name="T25" fmla="*/ 14 h 352"/>
                <a:gd name="T26" fmla="*/ 339 w 352"/>
                <a:gd name="T27" fmla="*/ 14 h 352"/>
                <a:gd name="T28" fmla="*/ 339 w 352"/>
                <a:gd name="T29" fmla="*/ 339 h 352"/>
                <a:gd name="T30" fmla="*/ 21 w 352"/>
                <a:gd name="T31" fmla="*/ 332 h 352"/>
                <a:gd name="T32" fmla="*/ 332 w 352"/>
                <a:gd name="T33" fmla="*/ 332 h 352"/>
                <a:gd name="T34" fmla="*/ 332 w 352"/>
                <a:gd name="T35" fmla="*/ 21 h 352"/>
                <a:gd name="T36" fmla="*/ 21 w 352"/>
                <a:gd name="T37" fmla="*/ 21 h 352"/>
                <a:gd name="T38" fmla="*/ 21 w 352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352">
                  <a:moveTo>
                    <a:pt x="352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52" y="0"/>
                  </a:lnTo>
                  <a:lnTo>
                    <a:pt x="352" y="352"/>
                  </a:lnTo>
                  <a:close/>
                  <a:moveTo>
                    <a:pt x="7" y="346"/>
                  </a:moveTo>
                  <a:lnTo>
                    <a:pt x="345" y="346"/>
                  </a:lnTo>
                  <a:lnTo>
                    <a:pt x="345" y="7"/>
                  </a:lnTo>
                  <a:lnTo>
                    <a:pt x="7" y="7"/>
                  </a:lnTo>
                  <a:lnTo>
                    <a:pt x="7" y="346"/>
                  </a:lnTo>
                  <a:close/>
                  <a:moveTo>
                    <a:pt x="339" y="339"/>
                  </a:moveTo>
                  <a:lnTo>
                    <a:pt x="14" y="339"/>
                  </a:lnTo>
                  <a:lnTo>
                    <a:pt x="14" y="14"/>
                  </a:lnTo>
                  <a:lnTo>
                    <a:pt x="339" y="14"/>
                  </a:lnTo>
                  <a:lnTo>
                    <a:pt x="339" y="339"/>
                  </a:lnTo>
                  <a:close/>
                  <a:moveTo>
                    <a:pt x="21" y="332"/>
                  </a:moveTo>
                  <a:lnTo>
                    <a:pt x="332" y="332"/>
                  </a:lnTo>
                  <a:lnTo>
                    <a:pt x="332" y="21"/>
                  </a:lnTo>
                  <a:lnTo>
                    <a:pt x="21" y="21"/>
                  </a:lnTo>
                  <a:lnTo>
                    <a:pt x="21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7"/>
            <p:cNvSpPr>
              <a:spLocks noEditPoints="1"/>
            </p:cNvSpPr>
            <p:nvPr/>
          </p:nvSpPr>
          <p:spPr bwMode="auto">
            <a:xfrm>
              <a:off x="9353551" y="5754688"/>
              <a:ext cx="304800" cy="304800"/>
            </a:xfrm>
            <a:custGeom>
              <a:avLst/>
              <a:gdLst>
                <a:gd name="T0" fmla="*/ 192 w 192"/>
                <a:gd name="T1" fmla="*/ 192 h 192"/>
                <a:gd name="T2" fmla="*/ 0 w 192"/>
                <a:gd name="T3" fmla="*/ 192 h 192"/>
                <a:gd name="T4" fmla="*/ 0 w 192"/>
                <a:gd name="T5" fmla="*/ 0 h 192"/>
                <a:gd name="T6" fmla="*/ 192 w 192"/>
                <a:gd name="T7" fmla="*/ 0 h 192"/>
                <a:gd name="T8" fmla="*/ 192 w 192"/>
                <a:gd name="T9" fmla="*/ 192 h 192"/>
                <a:gd name="T10" fmla="*/ 14 w 192"/>
                <a:gd name="T11" fmla="*/ 179 h 192"/>
                <a:gd name="T12" fmla="*/ 179 w 192"/>
                <a:gd name="T13" fmla="*/ 179 h 192"/>
                <a:gd name="T14" fmla="*/ 179 w 192"/>
                <a:gd name="T15" fmla="*/ 14 h 192"/>
                <a:gd name="T16" fmla="*/ 14 w 192"/>
                <a:gd name="T17" fmla="*/ 14 h 192"/>
                <a:gd name="T18" fmla="*/ 14 w 192"/>
                <a:gd name="T19" fmla="*/ 17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192" y="192"/>
                  </a:moveTo>
                  <a:lnTo>
                    <a:pt x="0" y="192"/>
                  </a:lnTo>
                  <a:lnTo>
                    <a:pt x="0" y="0"/>
                  </a:lnTo>
                  <a:lnTo>
                    <a:pt x="192" y="0"/>
                  </a:lnTo>
                  <a:lnTo>
                    <a:pt x="192" y="192"/>
                  </a:lnTo>
                  <a:close/>
                  <a:moveTo>
                    <a:pt x="14" y="179"/>
                  </a:moveTo>
                  <a:lnTo>
                    <a:pt x="179" y="179"/>
                  </a:lnTo>
                  <a:lnTo>
                    <a:pt x="179" y="14"/>
                  </a:lnTo>
                  <a:lnTo>
                    <a:pt x="14" y="14"/>
                  </a:lnTo>
                  <a:lnTo>
                    <a:pt x="14" y="17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8"/>
            <p:cNvSpPr>
              <a:spLocks noEditPoints="1"/>
            </p:cNvSpPr>
            <p:nvPr/>
          </p:nvSpPr>
          <p:spPr bwMode="auto">
            <a:xfrm>
              <a:off x="9350376" y="5751513"/>
              <a:ext cx="312738" cy="312738"/>
            </a:xfrm>
            <a:custGeom>
              <a:avLst/>
              <a:gdLst>
                <a:gd name="T0" fmla="*/ 197 w 197"/>
                <a:gd name="T1" fmla="*/ 197 h 197"/>
                <a:gd name="T2" fmla="*/ 0 w 197"/>
                <a:gd name="T3" fmla="*/ 197 h 197"/>
                <a:gd name="T4" fmla="*/ 0 w 197"/>
                <a:gd name="T5" fmla="*/ 0 h 197"/>
                <a:gd name="T6" fmla="*/ 197 w 197"/>
                <a:gd name="T7" fmla="*/ 0 h 197"/>
                <a:gd name="T8" fmla="*/ 197 w 197"/>
                <a:gd name="T9" fmla="*/ 197 h 197"/>
                <a:gd name="T10" fmla="*/ 5 w 197"/>
                <a:gd name="T11" fmla="*/ 190 h 197"/>
                <a:gd name="T12" fmla="*/ 190 w 197"/>
                <a:gd name="T13" fmla="*/ 190 h 197"/>
                <a:gd name="T14" fmla="*/ 190 w 197"/>
                <a:gd name="T15" fmla="*/ 5 h 197"/>
                <a:gd name="T16" fmla="*/ 5 w 197"/>
                <a:gd name="T17" fmla="*/ 5 h 197"/>
                <a:gd name="T18" fmla="*/ 5 w 197"/>
                <a:gd name="T19" fmla="*/ 190 h 197"/>
                <a:gd name="T20" fmla="*/ 183 w 197"/>
                <a:gd name="T21" fmla="*/ 183 h 197"/>
                <a:gd name="T22" fmla="*/ 12 w 197"/>
                <a:gd name="T23" fmla="*/ 183 h 197"/>
                <a:gd name="T24" fmla="*/ 12 w 197"/>
                <a:gd name="T25" fmla="*/ 12 h 197"/>
                <a:gd name="T26" fmla="*/ 183 w 197"/>
                <a:gd name="T27" fmla="*/ 12 h 197"/>
                <a:gd name="T28" fmla="*/ 183 w 197"/>
                <a:gd name="T29" fmla="*/ 183 h 197"/>
                <a:gd name="T30" fmla="*/ 18 w 197"/>
                <a:gd name="T31" fmla="*/ 178 h 197"/>
                <a:gd name="T32" fmla="*/ 178 w 197"/>
                <a:gd name="T33" fmla="*/ 178 h 197"/>
                <a:gd name="T34" fmla="*/ 178 w 197"/>
                <a:gd name="T35" fmla="*/ 18 h 197"/>
                <a:gd name="T36" fmla="*/ 18 w 197"/>
                <a:gd name="T37" fmla="*/ 18 h 197"/>
                <a:gd name="T38" fmla="*/ 18 w 197"/>
                <a:gd name="T39" fmla="*/ 17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97">
                  <a:moveTo>
                    <a:pt x="197" y="197"/>
                  </a:moveTo>
                  <a:lnTo>
                    <a:pt x="0" y="197"/>
                  </a:lnTo>
                  <a:lnTo>
                    <a:pt x="0" y="0"/>
                  </a:lnTo>
                  <a:lnTo>
                    <a:pt x="197" y="0"/>
                  </a:lnTo>
                  <a:lnTo>
                    <a:pt x="197" y="197"/>
                  </a:lnTo>
                  <a:close/>
                  <a:moveTo>
                    <a:pt x="5" y="190"/>
                  </a:moveTo>
                  <a:lnTo>
                    <a:pt x="190" y="190"/>
                  </a:lnTo>
                  <a:lnTo>
                    <a:pt x="190" y="5"/>
                  </a:lnTo>
                  <a:lnTo>
                    <a:pt x="5" y="5"/>
                  </a:lnTo>
                  <a:lnTo>
                    <a:pt x="5" y="190"/>
                  </a:lnTo>
                  <a:close/>
                  <a:moveTo>
                    <a:pt x="183" y="183"/>
                  </a:moveTo>
                  <a:lnTo>
                    <a:pt x="12" y="183"/>
                  </a:lnTo>
                  <a:lnTo>
                    <a:pt x="12" y="12"/>
                  </a:lnTo>
                  <a:lnTo>
                    <a:pt x="183" y="12"/>
                  </a:lnTo>
                  <a:lnTo>
                    <a:pt x="183" y="183"/>
                  </a:lnTo>
                  <a:close/>
                  <a:moveTo>
                    <a:pt x="18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18" y="18"/>
                  </a:lnTo>
                  <a:lnTo>
                    <a:pt x="18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79"/>
            <p:cNvSpPr>
              <a:spLocks noChangeArrowheads="1"/>
            </p:cNvSpPr>
            <p:nvPr/>
          </p:nvSpPr>
          <p:spPr bwMode="auto">
            <a:xfrm>
              <a:off x="9488488" y="5765800"/>
              <a:ext cx="17463" cy="2794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0"/>
            <p:cNvSpPr>
              <a:spLocks noEditPoints="1"/>
            </p:cNvSpPr>
            <p:nvPr/>
          </p:nvSpPr>
          <p:spPr bwMode="auto">
            <a:xfrm>
              <a:off x="9480551" y="5762625"/>
              <a:ext cx="33338" cy="287338"/>
            </a:xfrm>
            <a:custGeom>
              <a:avLst/>
              <a:gdLst>
                <a:gd name="T0" fmla="*/ 21 w 21"/>
                <a:gd name="T1" fmla="*/ 181 h 181"/>
                <a:gd name="T2" fmla="*/ 0 w 21"/>
                <a:gd name="T3" fmla="*/ 181 h 181"/>
                <a:gd name="T4" fmla="*/ 0 w 21"/>
                <a:gd name="T5" fmla="*/ 0 h 181"/>
                <a:gd name="T6" fmla="*/ 21 w 21"/>
                <a:gd name="T7" fmla="*/ 0 h 181"/>
                <a:gd name="T8" fmla="*/ 21 w 21"/>
                <a:gd name="T9" fmla="*/ 181 h 181"/>
                <a:gd name="T10" fmla="*/ 7 w 21"/>
                <a:gd name="T11" fmla="*/ 174 h 181"/>
                <a:gd name="T12" fmla="*/ 14 w 21"/>
                <a:gd name="T13" fmla="*/ 174 h 181"/>
                <a:gd name="T14" fmla="*/ 14 w 21"/>
                <a:gd name="T15" fmla="*/ 7 h 181"/>
                <a:gd name="T16" fmla="*/ 7 w 21"/>
                <a:gd name="T17" fmla="*/ 7 h 181"/>
                <a:gd name="T18" fmla="*/ 7 w 21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81">
                  <a:moveTo>
                    <a:pt x="21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181"/>
                  </a:lnTo>
                  <a:close/>
                  <a:moveTo>
                    <a:pt x="7" y="174"/>
                  </a:moveTo>
                  <a:lnTo>
                    <a:pt x="14" y="174"/>
                  </a:lnTo>
                  <a:lnTo>
                    <a:pt x="14" y="7"/>
                  </a:lnTo>
                  <a:lnTo>
                    <a:pt x="7" y="7"/>
                  </a:lnTo>
                  <a:lnTo>
                    <a:pt x="7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9369426" y="5897563"/>
              <a:ext cx="277813" cy="1746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9364663" y="5889625"/>
              <a:ext cx="287338" cy="33338"/>
            </a:xfrm>
            <a:custGeom>
              <a:avLst/>
              <a:gdLst>
                <a:gd name="T0" fmla="*/ 181 w 181"/>
                <a:gd name="T1" fmla="*/ 21 h 21"/>
                <a:gd name="T2" fmla="*/ 0 w 181"/>
                <a:gd name="T3" fmla="*/ 21 h 21"/>
                <a:gd name="T4" fmla="*/ 0 w 181"/>
                <a:gd name="T5" fmla="*/ 0 h 21"/>
                <a:gd name="T6" fmla="*/ 181 w 181"/>
                <a:gd name="T7" fmla="*/ 0 h 21"/>
                <a:gd name="T8" fmla="*/ 181 w 181"/>
                <a:gd name="T9" fmla="*/ 21 h 21"/>
                <a:gd name="T10" fmla="*/ 7 w 181"/>
                <a:gd name="T11" fmla="*/ 14 h 21"/>
                <a:gd name="T12" fmla="*/ 174 w 181"/>
                <a:gd name="T13" fmla="*/ 14 h 21"/>
                <a:gd name="T14" fmla="*/ 174 w 181"/>
                <a:gd name="T15" fmla="*/ 7 h 21"/>
                <a:gd name="T16" fmla="*/ 7 w 181"/>
                <a:gd name="T17" fmla="*/ 7 h 21"/>
                <a:gd name="T18" fmla="*/ 7 w 181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1">
                  <a:moveTo>
                    <a:pt x="181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81" y="0"/>
                  </a:lnTo>
                  <a:lnTo>
                    <a:pt x="181" y="21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3"/>
            <p:cNvSpPr>
              <a:spLocks noEditPoints="1"/>
            </p:cNvSpPr>
            <p:nvPr/>
          </p:nvSpPr>
          <p:spPr bwMode="auto">
            <a:xfrm>
              <a:off x="9759951" y="6161088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2 w 94"/>
                <a:gd name="T11" fmla="*/ 80 h 94"/>
                <a:gd name="T12" fmla="*/ 80 w 94"/>
                <a:gd name="T13" fmla="*/ 80 h 94"/>
                <a:gd name="T14" fmla="*/ 80 w 94"/>
                <a:gd name="T15" fmla="*/ 12 h 94"/>
                <a:gd name="T16" fmla="*/ 12 w 94"/>
                <a:gd name="T17" fmla="*/ 12 h 94"/>
                <a:gd name="T18" fmla="*/ 12 w 94"/>
                <a:gd name="T19" fmla="*/ 8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2" y="80"/>
                  </a:moveTo>
                  <a:lnTo>
                    <a:pt x="80" y="80"/>
                  </a:lnTo>
                  <a:lnTo>
                    <a:pt x="80" y="12"/>
                  </a:lnTo>
                  <a:lnTo>
                    <a:pt x="12" y="12"/>
                  </a:lnTo>
                  <a:lnTo>
                    <a:pt x="12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4"/>
            <p:cNvSpPr>
              <a:spLocks noEditPoints="1"/>
            </p:cNvSpPr>
            <p:nvPr/>
          </p:nvSpPr>
          <p:spPr bwMode="auto">
            <a:xfrm>
              <a:off x="9753601" y="6154738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4 h 100"/>
                <a:gd name="T12" fmla="*/ 93 w 100"/>
                <a:gd name="T13" fmla="*/ 94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4 h 100"/>
                <a:gd name="T20" fmla="*/ 87 w 100"/>
                <a:gd name="T21" fmla="*/ 87 h 100"/>
                <a:gd name="T22" fmla="*/ 13 w 100"/>
                <a:gd name="T23" fmla="*/ 87 h 100"/>
                <a:gd name="T24" fmla="*/ 13 w 100"/>
                <a:gd name="T25" fmla="*/ 14 h 100"/>
                <a:gd name="T26" fmla="*/ 87 w 100"/>
                <a:gd name="T27" fmla="*/ 14 h 100"/>
                <a:gd name="T28" fmla="*/ 87 w 100"/>
                <a:gd name="T29" fmla="*/ 87 h 100"/>
                <a:gd name="T30" fmla="*/ 20 w 100"/>
                <a:gd name="T31" fmla="*/ 82 h 100"/>
                <a:gd name="T32" fmla="*/ 82 w 100"/>
                <a:gd name="T33" fmla="*/ 82 h 100"/>
                <a:gd name="T34" fmla="*/ 82 w 100"/>
                <a:gd name="T35" fmla="*/ 20 h 100"/>
                <a:gd name="T36" fmla="*/ 20 w 100"/>
                <a:gd name="T37" fmla="*/ 20 h 100"/>
                <a:gd name="T38" fmla="*/ 20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3" y="87"/>
                  </a:lnTo>
                  <a:lnTo>
                    <a:pt x="13" y="14"/>
                  </a:lnTo>
                  <a:lnTo>
                    <a:pt x="87" y="14"/>
                  </a:lnTo>
                  <a:lnTo>
                    <a:pt x="87" y="87"/>
                  </a:lnTo>
                  <a:close/>
                  <a:moveTo>
                    <a:pt x="20" y="82"/>
                  </a:moveTo>
                  <a:lnTo>
                    <a:pt x="82" y="82"/>
                  </a:lnTo>
                  <a:lnTo>
                    <a:pt x="82" y="20"/>
                  </a:lnTo>
                  <a:lnTo>
                    <a:pt x="20" y="20"/>
                  </a:lnTo>
                  <a:lnTo>
                    <a:pt x="20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5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6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7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8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9"/>
            <p:cNvSpPr>
              <a:spLocks/>
            </p:cNvSpPr>
            <p:nvPr/>
          </p:nvSpPr>
          <p:spPr bwMode="auto">
            <a:xfrm>
              <a:off x="5202238" y="2906713"/>
              <a:ext cx="5262563" cy="3951288"/>
            </a:xfrm>
            <a:custGeom>
              <a:avLst/>
              <a:gdLst>
                <a:gd name="T0" fmla="*/ 1445 w 1451"/>
                <a:gd name="T1" fmla="*/ 1089 h 1089"/>
                <a:gd name="T2" fmla="*/ 6 w 1451"/>
                <a:gd name="T3" fmla="*/ 1089 h 1089"/>
                <a:gd name="T4" fmla="*/ 0 w 1451"/>
                <a:gd name="T5" fmla="*/ 1083 h 1089"/>
                <a:gd name="T6" fmla="*/ 6 w 1451"/>
                <a:gd name="T7" fmla="*/ 1078 h 1089"/>
                <a:gd name="T8" fmla="*/ 1439 w 1451"/>
                <a:gd name="T9" fmla="*/ 1078 h 1089"/>
                <a:gd name="T10" fmla="*/ 1439 w 1451"/>
                <a:gd name="T11" fmla="*/ 6 h 1089"/>
                <a:gd name="T12" fmla="*/ 1445 w 1451"/>
                <a:gd name="T13" fmla="*/ 0 h 1089"/>
                <a:gd name="T14" fmla="*/ 1451 w 1451"/>
                <a:gd name="T15" fmla="*/ 6 h 1089"/>
                <a:gd name="T16" fmla="*/ 1451 w 1451"/>
                <a:gd name="T17" fmla="*/ 1083 h 1089"/>
                <a:gd name="T18" fmla="*/ 1445 w 1451"/>
                <a:gd name="T19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1" h="1089">
                  <a:moveTo>
                    <a:pt x="1445" y="1089"/>
                  </a:moveTo>
                  <a:cubicBezTo>
                    <a:pt x="6" y="1089"/>
                    <a:pt x="6" y="1089"/>
                    <a:pt x="6" y="1089"/>
                  </a:cubicBezTo>
                  <a:cubicBezTo>
                    <a:pt x="3" y="1089"/>
                    <a:pt x="0" y="1086"/>
                    <a:pt x="0" y="1083"/>
                  </a:cubicBezTo>
                  <a:cubicBezTo>
                    <a:pt x="0" y="1080"/>
                    <a:pt x="3" y="1078"/>
                    <a:pt x="6" y="1078"/>
                  </a:cubicBezTo>
                  <a:cubicBezTo>
                    <a:pt x="1439" y="1078"/>
                    <a:pt x="1439" y="1078"/>
                    <a:pt x="1439" y="1078"/>
                  </a:cubicBezTo>
                  <a:cubicBezTo>
                    <a:pt x="1439" y="6"/>
                    <a:pt x="1439" y="6"/>
                    <a:pt x="1439" y="6"/>
                  </a:cubicBezTo>
                  <a:cubicBezTo>
                    <a:pt x="1439" y="3"/>
                    <a:pt x="1442" y="0"/>
                    <a:pt x="1445" y="0"/>
                  </a:cubicBezTo>
                  <a:cubicBezTo>
                    <a:pt x="1448" y="0"/>
                    <a:pt x="1451" y="3"/>
                    <a:pt x="1451" y="6"/>
                  </a:cubicBezTo>
                  <a:cubicBezTo>
                    <a:pt x="1451" y="1083"/>
                    <a:pt x="1451" y="1083"/>
                    <a:pt x="1451" y="1083"/>
                  </a:cubicBezTo>
                  <a:cubicBezTo>
                    <a:pt x="1451" y="1086"/>
                    <a:pt x="1448" y="1089"/>
                    <a:pt x="1445" y="108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6220" y="48020"/>
            <a:ext cx="5023883" cy="4564541"/>
            <a:chOff x="87313" y="123825"/>
            <a:chExt cx="5799138" cy="5268913"/>
          </a:xfrm>
        </p:grpSpPr>
        <p:sp>
          <p:nvSpPr>
            <p:cNvPr id="37" name="Freeform 90"/>
            <p:cNvSpPr>
              <a:spLocks noEditPoints="1"/>
            </p:cNvSpPr>
            <p:nvPr/>
          </p:nvSpPr>
          <p:spPr bwMode="auto">
            <a:xfrm>
              <a:off x="233363" y="27305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1 h 176"/>
                <a:gd name="T12" fmla="*/ 13 w 178"/>
                <a:gd name="T13" fmla="*/ 11 h 176"/>
                <a:gd name="T14" fmla="*/ 13 w 178"/>
                <a:gd name="T15" fmla="*/ 164 h 176"/>
                <a:gd name="T16" fmla="*/ 164 w 178"/>
                <a:gd name="T17" fmla="*/ 164 h 176"/>
                <a:gd name="T18" fmla="*/ 164 w 178"/>
                <a:gd name="T19" fmla="*/ 1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1"/>
                  </a:moveTo>
                  <a:lnTo>
                    <a:pt x="13" y="11"/>
                  </a:lnTo>
                  <a:lnTo>
                    <a:pt x="13" y="164"/>
                  </a:lnTo>
                  <a:lnTo>
                    <a:pt x="164" y="164"/>
                  </a:lnTo>
                  <a:lnTo>
                    <a:pt x="164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1"/>
            <p:cNvSpPr>
              <a:spLocks noEditPoints="1"/>
            </p:cNvSpPr>
            <p:nvPr/>
          </p:nvSpPr>
          <p:spPr bwMode="auto">
            <a:xfrm>
              <a:off x="225426" y="265113"/>
              <a:ext cx="298450" cy="293688"/>
            </a:xfrm>
            <a:custGeom>
              <a:avLst/>
              <a:gdLst>
                <a:gd name="T0" fmla="*/ 188 w 188"/>
                <a:gd name="T1" fmla="*/ 185 h 185"/>
                <a:gd name="T2" fmla="*/ 0 w 188"/>
                <a:gd name="T3" fmla="*/ 185 h 185"/>
                <a:gd name="T4" fmla="*/ 0 w 188"/>
                <a:gd name="T5" fmla="*/ 0 h 185"/>
                <a:gd name="T6" fmla="*/ 188 w 188"/>
                <a:gd name="T7" fmla="*/ 0 h 185"/>
                <a:gd name="T8" fmla="*/ 188 w 188"/>
                <a:gd name="T9" fmla="*/ 185 h 185"/>
                <a:gd name="T10" fmla="*/ 9 w 188"/>
                <a:gd name="T11" fmla="*/ 176 h 185"/>
                <a:gd name="T12" fmla="*/ 178 w 188"/>
                <a:gd name="T13" fmla="*/ 176 h 185"/>
                <a:gd name="T14" fmla="*/ 178 w 188"/>
                <a:gd name="T15" fmla="*/ 9 h 185"/>
                <a:gd name="T16" fmla="*/ 9 w 188"/>
                <a:gd name="T17" fmla="*/ 9 h 185"/>
                <a:gd name="T18" fmla="*/ 9 w 188"/>
                <a:gd name="T19" fmla="*/ 176 h 185"/>
                <a:gd name="T20" fmla="*/ 174 w 188"/>
                <a:gd name="T21" fmla="*/ 174 h 185"/>
                <a:gd name="T22" fmla="*/ 14 w 188"/>
                <a:gd name="T23" fmla="*/ 174 h 185"/>
                <a:gd name="T24" fmla="*/ 14 w 188"/>
                <a:gd name="T25" fmla="*/ 12 h 185"/>
                <a:gd name="T26" fmla="*/ 174 w 188"/>
                <a:gd name="T27" fmla="*/ 12 h 185"/>
                <a:gd name="T28" fmla="*/ 174 w 188"/>
                <a:gd name="T29" fmla="*/ 174 h 185"/>
                <a:gd name="T30" fmla="*/ 23 w 188"/>
                <a:gd name="T31" fmla="*/ 165 h 185"/>
                <a:gd name="T32" fmla="*/ 165 w 188"/>
                <a:gd name="T33" fmla="*/ 165 h 185"/>
                <a:gd name="T34" fmla="*/ 165 w 188"/>
                <a:gd name="T35" fmla="*/ 21 h 185"/>
                <a:gd name="T36" fmla="*/ 23 w 188"/>
                <a:gd name="T37" fmla="*/ 21 h 185"/>
                <a:gd name="T38" fmla="*/ 23 w 188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8" h="185">
                  <a:moveTo>
                    <a:pt x="188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8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2"/>
                  </a:lnTo>
                  <a:lnTo>
                    <a:pt x="174" y="12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1"/>
                  </a:lnTo>
                  <a:lnTo>
                    <a:pt x="23" y="21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2"/>
            <p:cNvSpPr>
              <a:spLocks noEditPoints="1"/>
            </p:cNvSpPr>
            <p:nvPr/>
          </p:nvSpPr>
          <p:spPr bwMode="auto">
            <a:xfrm>
              <a:off x="498476" y="53340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2 h 176"/>
                <a:gd name="T12" fmla="*/ 13 w 178"/>
                <a:gd name="T13" fmla="*/ 12 h 176"/>
                <a:gd name="T14" fmla="*/ 13 w 178"/>
                <a:gd name="T15" fmla="*/ 163 h 176"/>
                <a:gd name="T16" fmla="*/ 164 w 178"/>
                <a:gd name="T17" fmla="*/ 163 h 176"/>
                <a:gd name="T18" fmla="*/ 164 w 178"/>
                <a:gd name="T19" fmla="*/ 1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2"/>
                  </a:moveTo>
                  <a:lnTo>
                    <a:pt x="13" y="12"/>
                  </a:lnTo>
                  <a:lnTo>
                    <a:pt x="13" y="163"/>
                  </a:lnTo>
                  <a:lnTo>
                    <a:pt x="164" y="163"/>
                  </a:lnTo>
                  <a:lnTo>
                    <a:pt x="164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3"/>
            <p:cNvSpPr>
              <a:spLocks noEditPoints="1"/>
            </p:cNvSpPr>
            <p:nvPr/>
          </p:nvSpPr>
          <p:spPr bwMode="auto">
            <a:xfrm>
              <a:off x="490538" y="527050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1 h 185"/>
                <a:gd name="T22" fmla="*/ 14 w 187"/>
                <a:gd name="T23" fmla="*/ 171 h 185"/>
                <a:gd name="T24" fmla="*/ 14 w 187"/>
                <a:gd name="T25" fmla="*/ 11 h 185"/>
                <a:gd name="T26" fmla="*/ 174 w 187"/>
                <a:gd name="T27" fmla="*/ 11 h 185"/>
                <a:gd name="T28" fmla="*/ 174 w 187"/>
                <a:gd name="T29" fmla="*/ 171 h 185"/>
                <a:gd name="T30" fmla="*/ 23 w 187"/>
                <a:gd name="T31" fmla="*/ 162 h 185"/>
                <a:gd name="T32" fmla="*/ 164 w 187"/>
                <a:gd name="T33" fmla="*/ 162 h 185"/>
                <a:gd name="T34" fmla="*/ 164 w 187"/>
                <a:gd name="T35" fmla="*/ 20 h 185"/>
                <a:gd name="T36" fmla="*/ 23 w 187"/>
                <a:gd name="T37" fmla="*/ 20 h 185"/>
                <a:gd name="T38" fmla="*/ 23 w 187"/>
                <a:gd name="T39" fmla="*/ 16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1"/>
                  </a:moveTo>
                  <a:lnTo>
                    <a:pt x="14" y="171"/>
                  </a:lnTo>
                  <a:lnTo>
                    <a:pt x="14" y="11"/>
                  </a:lnTo>
                  <a:lnTo>
                    <a:pt x="174" y="11"/>
                  </a:lnTo>
                  <a:lnTo>
                    <a:pt x="174" y="171"/>
                  </a:lnTo>
                  <a:close/>
                  <a:moveTo>
                    <a:pt x="23" y="162"/>
                  </a:moveTo>
                  <a:lnTo>
                    <a:pt x="164" y="162"/>
                  </a:lnTo>
                  <a:lnTo>
                    <a:pt x="164" y="20"/>
                  </a:lnTo>
                  <a:lnTo>
                    <a:pt x="23" y="20"/>
                  </a:lnTo>
                  <a:lnTo>
                    <a:pt x="23" y="16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4"/>
            <p:cNvSpPr>
              <a:spLocks noEditPoints="1"/>
            </p:cNvSpPr>
            <p:nvPr/>
          </p:nvSpPr>
          <p:spPr bwMode="auto">
            <a:xfrm>
              <a:off x="762001" y="414338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3 w 87"/>
                <a:gd name="T11" fmla="*/ 11 h 87"/>
                <a:gd name="T12" fmla="*/ 12 w 87"/>
                <a:gd name="T13" fmla="*/ 11 h 87"/>
                <a:gd name="T14" fmla="*/ 12 w 87"/>
                <a:gd name="T15" fmla="*/ 73 h 87"/>
                <a:gd name="T16" fmla="*/ 73 w 87"/>
                <a:gd name="T17" fmla="*/ 73 h 87"/>
                <a:gd name="T18" fmla="*/ 73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3" y="11"/>
                  </a:moveTo>
                  <a:lnTo>
                    <a:pt x="12" y="11"/>
                  </a:lnTo>
                  <a:lnTo>
                    <a:pt x="12" y="73"/>
                  </a:lnTo>
                  <a:lnTo>
                    <a:pt x="73" y="73"/>
                  </a:lnTo>
                  <a:lnTo>
                    <a:pt x="73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5"/>
            <p:cNvSpPr>
              <a:spLocks noEditPoints="1"/>
            </p:cNvSpPr>
            <p:nvPr/>
          </p:nvSpPr>
          <p:spPr bwMode="auto">
            <a:xfrm>
              <a:off x="755651" y="406400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10 h 96"/>
                <a:gd name="T16" fmla="*/ 9 w 96"/>
                <a:gd name="T17" fmla="*/ 10 h 96"/>
                <a:gd name="T18" fmla="*/ 9 w 96"/>
                <a:gd name="T19" fmla="*/ 87 h 96"/>
                <a:gd name="T20" fmla="*/ 82 w 96"/>
                <a:gd name="T21" fmla="*/ 83 h 96"/>
                <a:gd name="T22" fmla="*/ 11 w 96"/>
                <a:gd name="T23" fmla="*/ 83 h 96"/>
                <a:gd name="T24" fmla="*/ 11 w 96"/>
                <a:gd name="T25" fmla="*/ 12 h 96"/>
                <a:gd name="T26" fmla="*/ 82 w 96"/>
                <a:gd name="T27" fmla="*/ 12 h 96"/>
                <a:gd name="T28" fmla="*/ 82 w 96"/>
                <a:gd name="T29" fmla="*/ 83 h 96"/>
                <a:gd name="T30" fmla="*/ 20 w 96"/>
                <a:gd name="T31" fmla="*/ 74 h 96"/>
                <a:gd name="T32" fmla="*/ 73 w 96"/>
                <a:gd name="T33" fmla="*/ 74 h 96"/>
                <a:gd name="T34" fmla="*/ 73 w 96"/>
                <a:gd name="T35" fmla="*/ 21 h 96"/>
                <a:gd name="T36" fmla="*/ 20 w 96"/>
                <a:gd name="T37" fmla="*/ 21 h 96"/>
                <a:gd name="T38" fmla="*/ 20 w 96"/>
                <a:gd name="T39" fmla="*/ 7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10"/>
                  </a:lnTo>
                  <a:lnTo>
                    <a:pt x="9" y="10"/>
                  </a:lnTo>
                  <a:lnTo>
                    <a:pt x="9" y="87"/>
                  </a:lnTo>
                  <a:close/>
                  <a:moveTo>
                    <a:pt x="82" y="83"/>
                  </a:moveTo>
                  <a:lnTo>
                    <a:pt x="11" y="83"/>
                  </a:lnTo>
                  <a:lnTo>
                    <a:pt x="11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0" y="74"/>
                  </a:moveTo>
                  <a:lnTo>
                    <a:pt x="73" y="74"/>
                  </a:lnTo>
                  <a:lnTo>
                    <a:pt x="73" y="21"/>
                  </a:lnTo>
                  <a:lnTo>
                    <a:pt x="20" y="21"/>
                  </a:lnTo>
                  <a:lnTo>
                    <a:pt x="20" y="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6"/>
            <p:cNvSpPr>
              <a:spLocks noEditPoints="1"/>
            </p:cNvSpPr>
            <p:nvPr/>
          </p:nvSpPr>
          <p:spPr bwMode="auto">
            <a:xfrm>
              <a:off x="377826" y="798513"/>
              <a:ext cx="138113" cy="134938"/>
            </a:xfrm>
            <a:custGeom>
              <a:avLst/>
              <a:gdLst>
                <a:gd name="T0" fmla="*/ 0 w 87"/>
                <a:gd name="T1" fmla="*/ 0 h 85"/>
                <a:gd name="T2" fmla="*/ 87 w 87"/>
                <a:gd name="T3" fmla="*/ 0 h 85"/>
                <a:gd name="T4" fmla="*/ 87 w 87"/>
                <a:gd name="T5" fmla="*/ 85 h 85"/>
                <a:gd name="T6" fmla="*/ 0 w 87"/>
                <a:gd name="T7" fmla="*/ 85 h 85"/>
                <a:gd name="T8" fmla="*/ 0 w 87"/>
                <a:gd name="T9" fmla="*/ 0 h 85"/>
                <a:gd name="T10" fmla="*/ 73 w 87"/>
                <a:gd name="T11" fmla="*/ 12 h 85"/>
                <a:gd name="T12" fmla="*/ 14 w 87"/>
                <a:gd name="T13" fmla="*/ 12 h 85"/>
                <a:gd name="T14" fmla="*/ 14 w 87"/>
                <a:gd name="T15" fmla="*/ 73 h 85"/>
                <a:gd name="T16" fmla="*/ 73 w 87"/>
                <a:gd name="T17" fmla="*/ 73 h 85"/>
                <a:gd name="T18" fmla="*/ 73 w 87"/>
                <a:gd name="T19" fmla="*/ 1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0" y="0"/>
                  </a:moveTo>
                  <a:lnTo>
                    <a:pt x="87" y="0"/>
                  </a:lnTo>
                  <a:lnTo>
                    <a:pt x="87" y="85"/>
                  </a:lnTo>
                  <a:lnTo>
                    <a:pt x="0" y="85"/>
                  </a:lnTo>
                  <a:lnTo>
                    <a:pt x="0" y="0"/>
                  </a:lnTo>
                  <a:close/>
                  <a:moveTo>
                    <a:pt x="73" y="12"/>
                  </a:moveTo>
                  <a:lnTo>
                    <a:pt x="14" y="12"/>
                  </a:lnTo>
                  <a:lnTo>
                    <a:pt x="14" y="73"/>
                  </a:lnTo>
                  <a:lnTo>
                    <a:pt x="73" y="73"/>
                  </a:lnTo>
                  <a:lnTo>
                    <a:pt x="73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371476" y="7921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6 w 96"/>
                <a:gd name="T13" fmla="*/ 84 h 93"/>
                <a:gd name="T14" fmla="*/ 86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3 w 96"/>
                <a:gd name="T23" fmla="*/ 82 h 93"/>
                <a:gd name="T24" fmla="*/ 13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2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2 w 96"/>
                <a:gd name="T37" fmla="*/ 20 h 93"/>
                <a:gd name="T38" fmla="*/ 22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6" y="84"/>
                  </a:lnTo>
                  <a:lnTo>
                    <a:pt x="86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3" y="82"/>
                  </a:lnTo>
                  <a:lnTo>
                    <a:pt x="13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2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2" y="20"/>
                  </a:lnTo>
                  <a:lnTo>
                    <a:pt x="22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8"/>
            <p:cNvSpPr>
              <a:spLocks noEditPoints="1"/>
            </p:cNvSpPr>
            <p:nvPr/>
          </p:nvSpPr>
          <p:spPr bwMode="auto">
            <a:xfrm>
              <a:off x="95251" y="131763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5 w 87"/>
                <a:gd name="T11" fmla="*/ 11 h 87"/>
                <a:gd name="T12" fmla="*/ 14 w 87"/>
                <a:gd name="T13" fmla="*/ 11 h 87"/>
                <a:gd name="T14" fmla="*/ 14 w 87"/>
                <a:gd name="T15" fmla="*/ 73 h 87"/>
                <a:gd name="T16" fmla="*/ 75 w 87"/>
                <a:gd name="T17" fmla="*/ 73 h 87"/>
                <a:gd name="T18" fmla="*/ 75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5" y="11"/>
                  </a:moveTo>
                  <a:lnTo>
                    <a:pt x="14" y="11"/>
                  </a:lnTo>
                  <a:lnTo>
                    <a:pt x="14" y="73"/>
                  </a:lnTo>
                  <a:lnTo>
                    <a:pt x="75" y="73"/>
                  </a:lnTo>
                  <a:lnTo>
                    <a:pt x="75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9"/>
            <p:cNvSpPr>
              <a:spLocks noEditPoints="1"/>
            </p:cNvSpPr>
            <p:nvPr/>
          </p:nvSpPr>
          <p:spPr bwMode="auto">
            <a:xfrm>
              <a:off x="87313" y="1238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3 w 96"/>
                <a:gd name="T21" fmla="*/ 82 h 96"/>
                <a:gd name="T22" fmla="*/ 14 w 96"/>
                <a:gd name="T23" fmla="*/ 82 h 96"/>
                <a:gd name="T24" fmla="*/ 14 w 96"/>
                <a:gd name="T25" fmla="*/ 12 h 96"/>
                <a:gd name="T26" fmla="*/ 83 w 96"/>
                <a:gd name="T27" fmla="*/ 12 h 96"/>
                <a:gd name="T28" fmla="*/ 83 w 96"/>
                <a:gd name="T29" fmla="*/ 82 h 96"/>
                <a:gd name="T30" fmla="*/ 23 w 96"/>
                <a:gd name="T31" fmla="*/ 73 h 96"/>
                <a:gd name="T32" fmla="*/ 76 w 96"/>
                <a:gd name="T33" fmla="*/ 73 h 96"/>
                <a:gd name="T34" fmla="*/ 76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3" y="82"/>
                  </a:moveTo>
                  <a:lnTo>
                    <a:pt x="14" y="82"/>
                  </a:lnTo>
                  <a:lnTo>
                    <a:pt x="14" y="12"/>
                  </a:lnTo>
                  <a:lnTo>
                    <a:pt x="83" y="12"/>
                  </a:lnTo>
                  <a:lnTo>
                    <a:pt x="83" y="82"/>
                  </a:lnTo>
                  <a:close/>
                  <a:moveTo>
                    <a:pt x="23" y="73"/>
                  </a:moveTo>
                  <a:lnTo>
                    <a:pt x="76" y="73"/>
                  </a:lnTo>
                  <a:lnTo>
                    <a:pt x="76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0"/>
            <p:cNvSpPr>
              <a:spLocks noEditPoints="1"/>
            </p:cNvSpPr>
            <p:nvPr/>
          </p:nvSpPr>
          <p:spPr bwMode="auto">
            <a:xfrm>
              <a:off x="885826" y="919163"/>
              <a:ext cx="547688" cy="544513"/>
            </a:xfrm>
            <a:custGeom>
              <a:avLst/>
              <a:gdLst>
                <a:gd name="T0" fmla="*/ 0 w 345"/>
                <a:gd name="T1" fmla="*/ 0 h 343"/>
                <a:gd name="T2" fmla="*/ 345 w 345"/>
                <a:gd name="T3" fmla="*/ 0 h 343"/>
                <a:gd name="T4" fmla="*/ 345 w 345"/>
                <a:gd name="T5" fmla="*/ 343 h 343"/>
                <a:gd name="T6" fmla="*/ 0 w 345"/>
                <a:gd name="T7" fmla="*/ 343 h 343"/>
                <a:gd name="T8" fmla="*/ 0 w 345"/>
                <a:gd name="T9" fmla="*/ 0 h 343"/>
                <a:gd name="T10" fmla="*/ 331 w 345"/>
                <a:gd name="T11" fmla="*/ 11 h 343"/>
                <a:gd name="T12" fmla="*/ 14 w 345"/>
                <a:gd name="T13" fmla="*/ 11 h 343"/>
                <a:gd name="T14" fmla="*/ 14 w 345"/>
                <a:gd name="T15" fmla="*/ 329 h 343"/>
                <a:gd name="T16" fmla="*/ 331 w 345"/>
                <a:gd name="T17" fmla="*/ 329 h 343"/>
                <a:gd name="T18" fmla="*/ 331 w 345"/>
                <a:gd name="T19" fmla="*/ 1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343">
                  <a:moveTo>
                    <a:pt x="0" y="0"/>
                  </a:moveTo>
                  <a:lnTo>
                    <a:pt x="345" y="0"/>
                  </a:lnTo>
                  <a:lnTo>
                    <a:pt x="345" y="343"/>
                  </a:lnTo>
                  <a:lnTo>
                    <a:pt x="0" y="343"/>
                  </a:lnTo>
                  <a:lnTo>
                    <a:pt x="0" y="0"/>
                  </a:lnTo>
                  <a:close/>
                  <a:moveTo>
                    <a:pt x="331" y="11"/>
                  </a:moveTo>
                  <a:lnTo>
                    <a:pt x="14" y="11"/>
                  </a:lnTo>
                  <a:lnTo>
                    <a:pt x="14" y="329"/>
                  </a:lnTo>
                  <a:lnTo>
                    <a:pt x="331" y="329"/>
                  </a:lnTo>
                  <a:lnTo>
                    <a:pt x="331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1"/>
            <p:cNvSpPr>
              <a:spLocks noEditPoints="1"/>
            </p:cNvSpPr>
            <p:nvPr/>
          </p:nvSpPr>
          <p:spPr bwMode="auto">
            <a:xfrm>
              <a:off x="882651" y="911225"/>
              <a:ext cx="554038" cy="558800"/>
            </a:xfrm>
            <a:custGeom>
              <a:avLst/>
              <a:gdLst>
                <a:gd name="T0" fmla="*/ 349 w 349"/>
                <a:gd name="T1" fmla="*/ 352 h 352"/>
                <a:gd name="T2" fmla="*/ 0 w 349"/>
                <a:gd name="T3" fmla="*/ 352 h 352"/>
                <a:gd name="T4" fmla="*/ 0 w 349"/>
                <a:gd name="T5" fmla="*/ 0 h 352"/>
                <a:gd name="T6" fmla="*/ 349 w 349"/>
                <a:gd name="T7" fmla="*/ 0 h 352"/>
                <a:gd name="T8" fmla="*/ 349 w 349"/>
                <a:gd name="T9" fmla="*/ 352 h 352"/>
                <a:gd name="T10" fmla="*/ 7 w 349"/>
                <a:gd name="T11" fmla="*/ 345 h 352"/>
                <a:gd name="T12" fmla="*/ 342 w 349"/>
                <a:gd name="T13" fmla="*/ 345 h 352"/>
                <a:gd name="T14" fmla="*/ 342 w 349"/>
                <a:gd name="T15" fmla="*/ 7 h 352"/>
                <a:gd name="T16" fmla="*/ 7 w 349"/>
                <a:gd name="T17" fmla="*/ 7 h 352"/>
                <a:gd name="T18" fmla="*/ 7 w 349"/>
                <a:gd name="T19" fmla="*/ 345 h 352"/>
                <a:gd name="T20" fmla="*/ 336 w 349"/>
                <a:gd name="T21" fmla="*/ 338 h 352"/>
                <a:gd name="T22" fmla="*/ 11 w 349"/>
                <a:gd name="T23" fmla="*/ 338 h 352"/>
                <a:gd name="T24" fmla="*/ 11 w 349"/>
                <a:gd name="T25" fmla="*/ 14 h 352"/>
                <a:gd name="T26" fmla="*/ 336 w 349"/>
                <a:gd name="T27" fmla="*/ 14 h 352"/>
                <a:gd name="T28" fmla="*/ 336 w 349"/>
                <a:gd name="T29" fmla="*/ 338 h 352"/>
                <a:gd name="T30" fmla="*/ 18 w 349"/>
                <a:gd name="T31" fmla="*/ 332 h 352"/>
                <a:gd name="T32" fmla="*/ 331 w 349"/>
                <a:gd name="T33" fmla="*/ 332 h 352"/>
                <a:gd name="T34" fmla="*/ 331 w 349"/>
                <a:gd name="T35" fmla="*/ 21 h 352"/>
                <a:gd name="T36" fmla="*/ 18 w 349"/>
                <a:gd name="T37" fmla="*/ 21 h 352"/>
                <a:gd name="T38" fmla="*/ 18 w 349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9" h="352">
                  <a:moveTo>
                    <a:pt x="349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352"/>
                  </a:lnTo>
                  <a:close/>
                  <a:moveTo>
                    <a:pt x="7" y="345"/>
                  </a:moveTo>
                  <a:lnTo>
                    <a:pt x="342" y="345"/>
                  </a:lnTo>
                  <a:lnTo>
                    <a:pt x="342" y="7"/>
                  </a:lnTo>
                  <a:lnTo>
                    <a:pt x="7" y="7"/>
                  </a:lnTo>
                  <a:lnTo>
                    <a:pt x="7" y="345"/>
                  </a:lnTo>
                  <a:close/>
                  <a:moveTo>
                    <a:pt x="336" y="338"/>
                  </a:moveTo>
                  <a:lnTo>
                    <a:pt x="11" y="338"/>
                  </a:lnTo>
                  <a:lnTo>
                    <a:pt x="11" y="14"/>
                  </a:lnTo>
                  <a:lnTo>
                    <a:pt x="336" y="14"/>
                  </a:lnTo>
                  <a:lnTo>
                    <a:pt x="336" y="338"/>
                  </a:lnTo>
                  <a:close/>
                  <a:moveTo>
                    <a:pt x="18" y="332"/>
                  </a:moveTo>
                  <a:lnTo>
                    <a:pt x="331" y="332"/>
                  </a:lnTo>
                  <a:lnTo>
                    <a:pt x="331" y="21"/>
                  </a:lnTo>
                  <a:lnTo>
                    <a:pt x="18" y="21"/>
                  </a:lnTo>
                  <a:lnTo>
                    <a:pt x="18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/>
            <p:cNvSpPr>
              <a:spLocks noEditPoints="1"/>
            </p:cNvSpPr>
            <p:nvPr/>
          </p:nvSpPr>
          <p:spPr bwMode="auto">
            <a:xfrm>
              <a:off x="1009651" y="1038225"/>
              <a:ext cx="300038" cy="304800"/>
            </a:xfrm>
            <a:custGeom>
              <a:avLst/>
              <a:gdLst>
                <a:gd name="T0" fmla="*/ 0 w 189"/>
                <a:gd name="T1" fmla="*/ 0 h 192"/>
                <a:gd name="T2" fmla="*/ 189 w 189"/>
                <a:gd name="T3" fmla="*/ 0 h 192"/>
                <a:gd name="T4" fmla="*/ 189 w 189"/>
                <a:gd name="T5" fmla="*/ 192 h 192"/>
                <a:gd name="T6" fmla="*/ 0 w 189"/>
                <a:gd name="T7" fmla="*/ 192 h 192"/>
                <a:gd name="T8" fmla="*/ 0 w 189"/>
                <a:gd name="T9" fmla="*/ 0 h 192"/>
                <a:gd name="T10" fmla="*/ 178 w 189"/>
                <a:gd name="T11" fmla="*/ 14 h 192"/>
                <a:gd name="T12" fmla="*/ 11 w 189"/>
                <a:gd name="T13" fmla="*/ 14 h 192"/>
                <a:gd name="T14" fmla="*/ 11 w 189"/>
                <a:gd name="T15" fmla="*/ 178 h 192"/>
                <a:gd name="T16" fmla="*/ 178 w 189"/>
                <a:gd name="T17" fmla="*/ 178 h 192"/>
                <a:gd name="T18" fmla="*/ 178 w 189"/>
                <a:gd name="T1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92">
                  <a:moveTo>
                    <a:pt x="0" y="0"/>
                  </a:moveTo>
                  <a:lnTo>
                    <a:pt x="189" y="0"/>
                  </a:lnTo>
                  <a:lnTo>
                    <a:pt x="189" y="192"/>
                  </a:lnTo>
                  <a:lnTo>
                    <a:pt x="0" y="192"/>
                  </a:lnTo>
                  <a:lnTo>
                    <a:pt x="0" y="0"/>
                  </a:lnTo>
                  <a:close/>
                  <a:moveTo>
                    <a:pt x="178" y="14"/>
                  </a:moveTo>
                  <a:lnTo>
                    <a:pt x="11" y="14"/>
                  </a:lnTo>
                  <a:lnTo>
                    <a:pt x="11" y="178"/>
                  </a:lnTo>
                  <a:lnTo>
                    <a:pt x="178" y="178"/>
                  </a:lnTo>
                  <a:lnTo>
                    <a:pt x="178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/>
            <p:cNvSpPr>
              <a:spLocks noEditPoints="1"/>
            </p:cNvSpPr>
            <p:nvPr/>
          </p:nvSpPr>
          <p:spPr bwMode="auto">
            <a:xfrm>
              <a:off x="1001713" y="1035050"/>
              <a:ext cx="315913" cy="311150"/>
            </a:xfrm>
            <a:custGeom>
              <a:avLst/>
              <a:gdLst>
                <a:gd name="T0" fmla="*/ 199 w 199"/>
                <a:gd name="T1" fmla="*/ 196 h 196"/>
                <a:gd name="T2" fmla="*/ 0 w 199"/>
                <a:gd name="T3" fmla="*/ 196 h 196"/>
                <a:gd name="T4" fmla="*/ 0 w 199"/>
                <a:gd name="T5" fmla="*/ 0 h 196"/>
                <a:gd name="T6" fmla="*/ 199 w 199"/>
                <a:gd name="T7" fmla="*/ 0 h 196"/>
                <a:gd name="T8" fmla="*/ 199 w 199"/>
                <a:gd name="T9" fmla="*/ 196 h 196"/>
                <a:gd name="T10" fmla="*/ 7 w 199"/>
                <a:gd name="T11" fmla="*/ 190 h 196"/>
                <a:gd name="T12" fmla="*/ 192 w 199"/>
                <a:gd name="T13" fmla="*/ 190 h 196"/>
                <a:gd name="T14" fmla="*/ 192 w 199"/>
                <a:gd name="T15" fmla="*/ 4 h 196"/>
                <a:gd name="T16" fmla="*/ 7 w 199"/>
                <a:gd name="T17" fmla="*/ 4 h 196"/>
                <a:gd name="T18" fmla="*/ 7 w 199"/>
                <a:gd name="T19" fmla="*/ 190 h 196"/>
                <a:gd name="T20" fmla="*/ 185 w 199"/>
                <a:gd name="T21" fmla="*/ 183 h 196"/>
                <a:gd name="T22" fmla="*/ 14 w 199"/>
                <a:gd name="T23" fmla="*/ 183 h 196"/>
                <a:gd name="T24" fmla="*/ 14 w 199"/>
                <a:gd name="T25" fmla="*/ 11 h 196"/>
                <a:gd name="T26" fmla="*/ 185 w 199"/>
                <a:gd name="T27" fmla="*/ 11 h 196"/>
                <a:gd name="T28" fmla="*/ 185 w 199"/>
                <a:gd name="T29" fmla="*/ 183 h 196"/>
                <a:gd name="T30" fmla="*/ 21 w 199"/>
                <a:gd name="T31" fmla="*/ 178 h 196"/>
                <a:gd name="T32" fmla="*/ 178 w 199"/>
                <a:gd name="T33" fmla="*/ 178 h 196"/>
                <a:gd name="T34" fmla="*/ 178 w 199"/>
                <a:gd name="T35" fmla="*/ 18 h 196"/>
                <a:gd name="T36" fmla="*/ 21 w 199"/>
                <a:gd name="T37" fmla="*/ 18 h 196"/>
                <a:gd name="T38" fmla="*/ 21 w 199"/>
                <a:gd name="T39" fmla="*/ 17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9" h="196">
                  <a:moveTo>
                    <a:pt x="199" y="196"/>
                  </a:moveTo>
                  <a:lnTo>
                    <a:pt x="0" y="196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196"/>
                  </a:lnTo>
                  <a:close/>
                  <a:moveTo>
                    <a:pt x="7" y="190"/>
                  </a:moveTo>
                  <a:lnTo>
                    <a:pt x="192" y="190"/>
                  </a:lnTo>
                  <a:lnTo>
                    <a:pt x="192" y="4"/>
                  </a:lnTo>
                  <a:lnTo>
                    <a:pt x="7" y="4"/>
                  </a:lnTo>
                  <a:lnTo>
                    <a:pt x="7" y="190"/>
                  </a:lnTo>
                  <a:close/>
                  <a:moveTo>
                    <a:pt x="185" y="183"/>
                  </a:moveTo>
                  <a:lnTo>
                    <a:pt x="14" y="183"/>
                  </a:lnTo>
                  <a:lnTo>
                    <a:pt x="14" y="11"/>
                  </a:lnTo>
                  <a:lnTo>
                    <a:pt x="185" y="11"/>
                  </a:lnTo>
                  <a:lnTo>
                    <a:pt x="185" y="183"/>
                  </a:lnTo>
                  <a:close/>
                  <a:moveTo>
                    <a:pt x="21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21" y="18"/>
                  </a:lnTo>
                  <a:lnTo>
                    <a:pt x="21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104"/>
            <p:cNvSpPr>
              <a:spLocks noChangeArrowheads="1"/>
            </p:cNvSpPr>
            <p:nvPr/>
          </p:nvSpPr>
          <p:spPr bwMode="auto">
            <a:xfrm>
              <a:off x="1157288" y="1052513"/>
              <a:ext cx="22225" cy="276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5"/>
            <p:cNvSpPr>
              <a:spLocks noEditPoints="1"/>
            </p:cNvSpPr>
            <p:nvPr/>
          </p:nvSpPr>
          <p:spPr bwMode="auto">
            <a:xfrm>
              <a:off x="1154113" y="1049338"/>
              <a:ext cx="28575" cy="287338"/>
            </a:xfrm>
            <a:custGeom>
              <a:avLst/>
              <a:gdLst>
                <a:gd name="T0" fmla="*/ 18 w 18"/>
                <a:gd name="T1" fmla="*/ 181 h 181"/>
                <a:gd name="T2" fmla="*/ 0 w 18"/>
                <a:gd name="T3" fmla="*/ 181 h 181"/>
                <a:gd name="T4" fmla="*/ 0 w 18"/>
                <a:gd name="T5" fmla="*/ 0 h 181"/>
                <a:gd name="T6" fmla="*/ 18 w 18"/>
                <a:gd name="T7" fmla="*/ 0 h 181"/>
                <a:gd name="T8" fmla="*/ 18 w 18"/>
                <a:gd name="T9" fmla="*/ 181 h 181"/>
                <a:gd name="T10" fmla="*/ 5 w 18"/>
                <a:gd name="T11" fmla="*/ 174 h 181"/>
                <a:gd name="T12" fmla="*/ 11 w 18"/>
                <a:gd name="T13" fmla="*/ 174 h 181"/>
                <a:gd name="T14" fmla="*/ 11 w 18"/>
                <a:gd name="T15" fmla="*/ 5 h 181"/>
                <a:gd name="T16" fmla="*/ 5 w 18"/>
                <a:gd name="T17" fmla="*/ 5 h 181"/>
                <a:gd name="T18" fmla="*/ 5 w 18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1">
                  <a:moveTo>
                    <a:pt x="18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181"/>
                  </a:lnTo>
                  <a:close/>
                  <a:moveTo>
                    <a:pt x="5" y="174"/>
                  </a:moveTo>
                  <a:lnTo>
                    <a:pt x="11" y="174"/>
                  </a:lnTo>
                  <a:lnTo>
                    <a:pt x="11" y="5"/>
                  </a:lnTo>
                  <a:lnTo>
                    <a:pt x="5" y="5"/>
                  </a:lnTo>
                  <a:lnTo>
                    <a:pt x="5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106"/>
            <p:cNvSpPr>
              <a:spLocks noChangeArrowheads="1"/>
            </p:cNvSpPr>
            <p:nvPr/>
          </p:nvSpPr>
          <p:spPr bwMode="auto">
            <a:xfrm>
              <a:off x="1019176" y="1179513"/>
              <a:ext cx="276225" cy="22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7"/>
            <p:cNvSpPr>
              <a:spLocks noEditPoints="1"/>
            </p:cNvSpPr>
            <p:nvPr/>
          </p:nvSpPr>
          <p:spPr bwMode="auto">
            <a:xfrm>
              <a:off x="1012826" y="1176338"/>
              <a:ext cx="285750" cy="28575"/>
            </a:xfrm>
            <a:custGeom>
              <a:avLst/>
              <a:gdLst>
                <a:gd name="T0" fmla="*/ 180 w 180"/>
                <a:gd name="T1" fmla="*/ 18 h 18"/>
                <a:gd name="T2" fmla="*/ 0 w 180"/>
                <a:gd name="T3" fmla="*/ 18 h 18"/>
                <a:gd name="T4" fmla="*/ 0 w 180"/>
                <a:gd name="T5" fmla="*/ 0 h 18"/>
                <a:gd name="T6" fmla="*/ 180 w 180"/>
                <a:gd name="T7" fmla="*/ 0 h 18"/>
                <a:gd name="T8" fmla="*/ 180 w 180"/>
                <a:gd name="T9" fmla="*/ 18 h 18"/>
                <a:gd name="T10" fmla="*/ 7 w 180"/>
                <a:gd name="T11" fmla="*/ 14 h 18"/>
                <a:gd name="T12" fmla="*/ 174 w 180"/>
                <a:gd name="T13" fmla="*/ 14 h 18"/>
                <a:gd name="T14" fmla="*/ 174 w 180"/>
                <a:gd name="T15" fmla="*/ 7 h 18"/>
                <a:gd name="T16" fmla="*/ 7 w 180"/>
                <a:gd name="T17" fmla="*/ 7 h 18"/>
                <a:gd name="T18" fmla="*/ 7 w 180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8">
                  <a:moveTo>
                    <a:pt x="180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0" y="18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08"/>
            <p:cNvSpPr>
              <a:spLocks noEditPoints="1"/>
            </p:cNvSpPr>
            <p:nvPr/>
          </p:nvSpPr>
          <p:spPr bwMode="auto">
            <a:xfrm>
              <a:off x="758826" y="78740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94 w 94"/>
                <a:gd name="T3" fmla="*/ 0 h 94"/>
                <a:gd name="T4" fmla="*/ 94 w 94"/>
                <a:gd name="T5" fmla="*/ 94 h 94"/>
                <a:gd name="T6" fmla="*/ 0 w 94"/>
                <a:gd name="T7" fmla="*/ 94 h 94"/>
                <a:gd name="T8" fmla="*/ 0 w 94"/>
                <a:gd name="T9" fmla="*/ 0 h 94"/>
                <a:gd name="T10" fmla="*/ 80 w 94"/>
                <a:gd name="T11" fmla="*/ 14 h 94"/>
                <a:gd name="T12" fmla="*/ 11 w 94"/>
                <a:gd name="T13" fmla="*/ 14 h 94"/>
                <a:gd name="T14" fmla="*/ 11 w 94"/>
                <a:gd name="T15" fmla="*/ 80 h 94"/>
                <a:gd name="T16" fmla="*/ 80 w 94"/>
                <a:gd name="T17" fmla="*/ 80 h 94"/>
                <a:gd name="T18" fmla="*/ 80 w 94"/>
                <a:gd name="T19" fmla="*/ 1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94" y="0"/>
                  </a:lnTo>
                  <a:lnTo>
                    <a:pt x="94" y="94"/>
                  </a:lnTo>
                  <a:lnTo>
                    <a:pt x="0" y="94"/>
                  </a:lnTo>
                  <a:lnTo>
                    <a:pt x="0" y="0"/>
                  </a:lnTo>
                  <a:close/>
                  <a:moveTo>
                    <a:pt x="80" y="14"/>
                  </a:moveTo>
                  <a:lnTo>
                    <a:pt x="11" y="14"/>
                  </a:lnTo>
                  <a:lnTo>
                    <a:pt x="11" y="80"/>
                  </a:lnTo>
                  <a:lnTo>
                    <a:pt x="80" y="80"/>
                  </a:lnTo>
                  <a:lnTo>
                    <a:pt x="80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9"/>
            <p:cNvSpPr>
              <a:spLocks noEditPoints="1"/>
            </p:cNvSpPr>
            <p:nvPr/>
          </p:nvSpPr>
          <p:spPr bwMode="auto">
            <a:xfrm>
              <a:off x="750888" y="784225"/>
              <a:ext cx="160338" cy="160338"/>
            </a:xfrm>
            <a:custGeom>
              <a:avLst/>
              <a:gdLst>
                <a:gd name="T0" fmla="*/ 101 w 101"/>
                <a:gd name="T1" fmla="*/ 101 h 101"/>
                <a:gd name="T2" fmla="*/ 0 w 101"/>
                <a:gd name="T3" fmla="*/ 101 h 101"/>
                <a:gd name="T4" fmla="*/ 0 w 101"/>
                <a:gd name="T5" fmla="*/ 0 h 101"/>
                <a:gd name="T6" fmla="*/ 101 w 101"/>
                <a:gd name="T7" fmla="*/ 0 h 101"/>
                <a:gd name="T8" fmla="*/ 101 w 101"/>
                <a:gd name="T9" fmla="*/ 101 h 101"/>
                <a:gd name="T10" fmla="*/ 7 w 101"/>
                <a:gd name="T11" fmla="*/ 94 h 101"/>
                <a:gd name="T12" fmla="*/ 94 w 101"/>
                <a:gd name="T13" fmla="*/ 94 h 101"/>
                <a:gd name="T14" fmla="*/ 94 w 101"/>
                <a:gd name="T15" fmla="*/ 5 h 101"/>
                <a:gd name="T16" fmla="*/ 7 w 101"/>
                <a:gd name="T17" fmla="*/ 5 h 101"/>
                <a:gd name="T18" fmla="*/ 7 w 101"/>
                <a:gd name="T19" fmla="*/ 94 h 101"/>
                <a:gd name="T20" fmla="*/ 87 w 101"/>
                <a:gd name="T21" fmla="*/ 87 h 101"/>
                <a:gd name="T22" fmla="*/ 14 w 101"/>
                <a:gd name="T23" fmla="*/ 87 h 101"/>
                <a:gd name="T24" fmla="*/ 14 w 101"/>
                <a:gd name="T25" fmla="*/ 12 h 101"/>
                <a:gd name="T26" fmla="*/ 87 w 101"/>
                <a:gd name="T27" fmla="*/ 12 h 101"/>
                <a:gd name="T28" fmla="*/ 87 w 101"/>
                <a:gd name="T29" fmla="*/ 87 h 101"/>
                <a:gd name="T30" fmla="*/ 21 w 101"/>
                <a:gd name="T31" fmla="*/ 80 h 101"/>
                <a:gd name="T32" fmla="*/ 83 w 101"/>
                <a:gd name="T33" fmla="*/ 80 h 101"/>
                <a:gd name="T34" fmla="*/ 83 w 101"/>
                <a:gd name="T35" fmla="*/ 18 h 101"/>
                <a:gd name="T36" fmla="*/ 21 w 101"/>
                <a:gd name="T37" fmla="*/ 18 h 101"/>
                <a:gd name="T38" fmla="*/ 21 w 101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01">
                  <a:moveTo>
                    <a:pt x="101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101" y="0"/>
                  </a:lnTo>
                  <a:lnTo>
                    <a:pt x="101" y="101"/>
                  </a:lnTo>
                  <a:close/>
                  <a:moveTo>
                    <a:pt x="7" y="94"/>
                  </a:moveTo>
                  <a:lnTo>
                    <a:pt x="94" y="94"/>
                  </a:lnTo>
                  <a:lnTo>
                    <a:pt x="94" y="5"/>
                  </a:lnTo>
                  <a:lnTo>
                    <a:pt x="7" y="5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2"/>
                  </a:lnTo>
                  <a:lnTo>
                    <a:pt x="87" y="12"/>
                  </a:lnTo>
                  <a:lnTo>
                    <a:pt x="87" y="87"/>
                  </a:lnTo>
                  <a:close/>
                  <a:moveTo>
                    <a:pt x="21" y="80"/>
                  </a:moveTo>
                  <a:lnTo>
                    <a:pt x="83" y="80"/>
                  </a:lnTo>
                  <a:lnTo>
                    <a:pt x="83" y="18"/>
                  </a:lnTo>
                  <a:lnTo>
                    <a:pt x="21" y="18"/>
                  </a:lnTo>
                  <a:lnTo>
                    <a:pt x="21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0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1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2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3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4"/>
            <p:cNvSpPr>
              <a:spLocks/>
            </p:cNvSpPr>
            <p:nvPr/>
          </p:nvSpPr>
          <p:spPr bwMode="auto">
            <a:xfrm>
              <a:off x="214313" y="250825"/>
              <a:ext cx="5672138" cy="5141913"/>
            </a:xfrm>
            <a:custGeom>
              <a:avLst/>
              <a:gdLst>
                <a:gd name="T0" fmla="*/ 5 w 1564"/>
                <a:gd name="T1" fmla="*/ 1417 h 1417"/>
                <a:gd name="T2" fmla="*/ 0 w 1564"/>
                <a:gd name="T3" fmla="*/ 1411 h 1417"/>
                <a:gd name="T4" fmla="*/ 0 w 1564"/>
                <a:gd name="T5" fmla="*/ 6 h 1417"/>
                <a:gd name="T6" fmla="*/ 5 w 1564"/>
                <a:gd name="T7" fmla="*/ 0 h 1417"/>
                <a:gd name="T8" fmla="*/ 1559 w 1564"/>
                <a:gd name="T9" fmla="*/ 0 h 1417"/>
                <a:gd name="T10" fmla="*/ 1564 w 1564"/>
                <a:gd name="T11" fmla="*/ 6 h 1417"/>
                <a:gd name="T12" fmla="*/ 1559 w 1564"/>
                <a:gd name="T13" fmla="*/ 12 h 1417"/>
                <a:gd name="T14" fmla="*/ 11 w 1564"/>
                <a:gd name="T15" fmla="*/ 12 h 1417"/>
                <a:gd name="T16" fmla="*/ 11 w 1564"/>
                <a:gd name="T17" fmla="*/ 1411 h 1417"/>
                <a:gd name="T18" fmla="*/ 5 w 1564"/>
                <a:gd name="T19" fmla="*/ 1417 h 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4" h="1417">
                  <a:moveTo>
                    <a:pt x="5" y="1417"/>
                  </a:moveTo>
                  <a:cubicBezTo>
                    <a:pt x="2" y="1417"/>
                    <a:pt x="0" y="1414"/>
                    <a:pt x="0" y="14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559" y="0"/>
                    <a:pt x="1559" y="0"/>
                    <a:pt x="1559" y="0"/>
                  </a:cubicBezTo>
                  <a:cubicBezTo>
                    <a:pt x="1562" y="0"/>
                    <a:pt x="1564" y="3"/>
                    <a:pt x="1564" y="6"/>
                  </a:cubicBezTo>
                  <a:cubicBezTo>
                    <a:pt x="1564" y="9"/>
                    <a:pt x="1562" y="12"/>
                    <a:pt x="1559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11"/>
                    <a:pt x="11" y="1411"/>
                    <a:pt x="11" y="1411"/>
                  </a:cubicBezTo>
                  <a:cubicBezTo>
                    <a:pt x="11" y="1414"/>
                    <a:pt x="8" y="1417"/>
                    <a:pt x="5" y="14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2" name="组合 47241"/>
          <p:cNvGrpSpPr/>
          <p:nvPr/>
        </p:nvGrpSpPr>
        <p:grpSpPr>
          <a:xfrm>
            <a:off x="11259894" y="746027"/>
            <a:ext cx="560812" cy="2426944"/>
            <a:chOff x="8661400" y="3302000"/>
            <a:chExt cx="731837" cy="3167063"/>
          </a:xfrm>
        </p:grpSpPr>
        <p:sp>
          <p:nvSpPr>
            <p:cNvPr id="47177" name="Freeform 133"/>
            <p:cNvSpPr>
              <a:spLocks noEditPoints="1"/>
            </p:cNvSpPr>
            <p:nvPr/>
          </p:nvSpPr>
          <p:spPr bwMode="auto">
            <a:xfrm>
              <a:off x="8732838" y="3302000"/>
              <a:ext cx="630237" cy="649288"/>
            </a:xfrm>
            <a:custGeom>
              <a:avLst/>
              <a:gdLst>
                <a:gd name="T0" fmla="*/ 71 w 397"/>
                <a:gd name="T1" fmla="*/ 267 h 409"/>
                <a:gd name="T2" fmla="*/ 40 w 397"/>
                <a:gd name="T3" fmla="*/ 236 h 409"/>
                <a:gd name="T4" fmla="*/ 0 w 397"/>
                <a:gd name="T5" fmla="*/ 277 h 409"/>
                <a:gd name="T6" fmla="*/ 40 w 397"/>
                <a:gd name="T7" fmla="*/ 317 h 409"/>
                <a:gd name="T8" fmla="*/ 71 w 397"/>
                <a:gd name="T9" fmla="*/ 286 h 409"/>
                <a:gd name="T10" fmla="*/ 191 w 397"/>
                <a:gd name="T11" fmla="*/ 409 h 409"/>
                <a:gd name="T12" fmla="*/ 203 w 397"/>
                <a:gd name="T13" fmla="*/ 409 h 409"/>
                <a:gd name="T14" fmla="*/ 326 w 397"/>
                <a:gd name="T15" fmla="*/ 286 h 409"/>
                <a:gd name="T16" fmla="*/ 359 w 397"/>
                <a:gd name="T17" fmla="*/ 317 h 409"/>
                <a:gd name="T18" fmla="*/ 397 w 397"/>
                <a:gd name="T19" fmla="*/ 277 h 409"/>
                <a:gd name="T20" fmla="*/ 359 w 397"/>
                <a:gd name="T21" fmla="*/ 236 h 409"/>
                <a:gd name="T22" fmla="*/ 326 w 397"/>
                <a:gd name="T23" fmla="*/ 270 h 409"/>
                <a:gd name="T24" fmla="*/ 203 w 397"/>
                <a:gd name="T25" fmla="*/ 147 h 409"/>
                <a:gd name="T26" fmla="*/ 203 w 397"/>
                <a:gd name="T27" fmla="*/ 73 h 409"/>
                <a:gd name="T28" fmla="*/ 239 w 397"/>
                <a:gd name="T29" fmla="*/ 40 h 409"/>
                <a:gd name="T30" fmla="*/ 199 w 397"/>
                <a:gd name="T31" fmla="*/ 0 h 409"/>
                <a:gd name="T32" fmla="*/ 158 w 397"/>
                <a:gd name="T33" fmla="*/ 40 h 409"/>
                <a:gd name="T34" fmla="*/ 191 w 397"/>
                <a:gd name="T35" fmla="*/ 73 h 409"/>
                <a:gd name="T36" fmla="*/ 191 w 397"/>
                <a:gd name="T37" fmla="*/ 147 h 409"/>
                <a:gd name="T38" fmla="*/ 71 w 397"/>
                <a:gd name="T39" fmla="*/ 267 h 409"/>
                <a:gd name="T40" fmla="*/ 40 w 397"/>
                <a:gd name="T41" fmla="*/ 300 h 409"/>
                <a:gd name="T42" fmla="*/ 16 w 397"/>
                <a:gd name="T43" fmla="*/ 277 h 409"/>
                <a:gd name="T44" fmla="*/ 40 w 397"/>
                <a:gd name="T45" fmla="*/ 253 h 409"/>
                <a:gd name="T46" fmla="*/ 61 w 397"/>
                <a:gd name="T47" fmla="*/ 277 h 409"/>
                <a:gd name="T48" fmla="*/ 61 w 397"/>
                <a:gd name="T49" fmla="*/ 277 h 409"/>
                <a:gd name="T50" fmla="*/ 61 w 397"/>
                <a:gd name="T51" fmla="*/ 279 h 409"/>
                <a:gd name="T52" fmla="*/ 40 w 397"/>
                <a:gd name="T53" fmla="*/ 300 h 409"/>
                <a:gd name="T54" fmla="*/ 359 w 397"/>
                <a:gd name="T55" fmla="*/ 253 h 409"/>
                <a:gd name="T56" fmla="*/ 381 w 397"/>
                <a:gd name="T57" fmla="*/ 277 h 409"/>
                <a:gd name="T58" fmla="*/ 359 w 397"/>
                <a:gd name="T59" fmla="*/ 300 h 409"/>
                <a:gd name="T60" fmla="*/ 336 w 397"/>
                <a:gd name="T61" fmla="*/ 277 h 409"/>
                <a:gd name="T62" fmla="*/ 359 w 397"/>
                <a:gd name="T63" fmla="*/ 253 h 409"/>
                <a:gd name="T64" fmla="*/ 199 w 397"/>
                <a:gd name="T65" fmla="*/ 397 h 409"/>
                <a:gd name="T66" fmla="*/ 78 w 397"/>
                <a:gd name="T67" fmla="*/ 279 h 409"/>
                <a:gd name="T68" fmla="*/ 80 w 397"/>
                <a:gd name="T69" fmla="*/ 277 h 409"/>
                <a:gd name="T70" fmla="*/ 78 w 397"/>
                <a:gd name="T71" fmla="*/ 277 h 409"/>
                <a:gd name="T72" fmla="*/ 199 w 397"/>
                <a:gd name="T73" fmla="*/ 156 h 409"/>
                <a:gd name="T74" fmla="*/ 319 w 397"/>
                <a:gd name="T75" fmla="*/ 277 h 409"/>
                <a:gd name="T76" fmla="*/ 199 w 397"/>
                <a:gd name="T77" fmla="*/ 397 h 409"/>
                <a:gd name="T78" fmla="*/ 199 w 397"/>
                <a:gd name="T79" fmla="*/ 16 h 409"/>
                <a:gd name="T80" fmla="*/ 222 w 397"/>
                <a:gd name="T81" fmla="*/ 40 h 409"/>
                <a:gd name="T82" fmla="*/ 199 w 397"/>
                <a:gd name="T83" fmla="*/ 61 h 409"/>
                <a:gd name="T84" fmla="*/ 175 w 397"/>
                <a:gd name="T85" fmla="*/ 40 h 409"/>
                <a:gd name="T86" fmla="*/ 199 w 397"/>
                <a:gd name="T87" fmla="*/ 1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7" h="409">
                  <a:moveTo>
                    <a:pt x="71" y="267"/>
                  </a:moveTo>
                  <a:lnTo>
                    <a:pt x="40" y="236"/>
                  </a:lnTo>
                  <a:lnTo>
                    <a:pt x="0" y="277"/>
                  </a:lnTo>
                  <a:lnTo>
                    <a:pt x="40" y="317"/>
                  </a:lnTo>
                  <a:lnTo>
                    <a:pt x="71" y="286"/>
                  </a:lnTo>
                  <a:lnTo>
                    <a:pt x="191" y="409"/>
                  </a:lnTo>
                  <a:lnTo>
                    <a:pt x="203" y="409"/>
                  </a:lnTo>
                  <a:lnTo>
                    <a:pt x="326" y="286"/>
                  </a:lnTo>
                  <a:lnTo>
                    <a:pt x="359" y="317"/>
                  </a:lnTo>
                  <a:lnTo>
                    <a:pt x="397" y="277"/>
                  </a:lnTo>
                  <a:lnTo>
                    <a:pt x="359" y="236"/>
                  </a:lnTo>
                  <a:lnTo>
                    <a:pt x="326" y="270"/>
                  </a:lnTo>
                  <a:lnTo>
                    <a:pt x="203" y="147"/>
                  </a:lnTo>
                  <a:lnTo>
                    <a:pt x="203" y="73"/>
                  </a:lnTo>
                  <a:lnTo>
                    <a:pt x="239" y="40"/>
                  </a:lnTo>
                  <a:lnTo>
                    <a:pt x="199" y="0"/>
                  </a:lnTo>
                  <a:lnTo>
                    <a:pt x="158" y="40"/>
                  </a:lnTo>
                  <a:lnTo>
                    <a:pt x="191" y="73"/>
                  </a:lnTo>
                  <a:lnTo>
                    <a:pt x="191" y="147"/>
                  </a:lnTo>
                  <a:lnTo>
                    <a:pt x="71" y="267"/>
                  </a:lnTo>
                  <a:close/>
                  <a:moveTo>
                    <a:pt x="40" y="300"/>
                  </a:moveTo>
                  <a:lnTo>
                    <a:pt x="16" y="277"/>
                  </a:lnTo>
                  <a:lnTo>
                    <a:pt x="40" y="253"/>
                  </a:lnTo>
                  <a:lnTo>
                    <a:pt x="61" y="277"/>
                  </a:lnTo>
                  <a:lnTo>
                    <a:pt x="61" y="277"/>
                  </a:lnTo>
                  <a:lnTo>
                    <a:pt x="61" y="279"/>
                  </a:lnTo>
                  <a:lnTo>
                    <a:pt x="40" y="300"/>
                  </a:lnTo>
                  <a:close/>
                  <a:moveTo>
                    <a:pt x="359" y="253"/>
                  </a:moveTo>
                  <a:lnTo>
                    <a:pt x="381" y="277"/>
                  </a:lnTo>
                  <a:lnTo>
                    <a:pt x="359" y="300"/>
                  </a:lnTo>
                  <a:lnTo>
                    <a:pt x="336" y="277"/>
                  </a:lnTo>
                  <a:lnTo>
                    <a:pt x="359" y="253"/>
                  </a:lnTo>
                  <a:close/>
                  <a:moveTo>
                    <a:pt x="199" y="397"/>
                  </a:moveTo>
                  <a:lnTo>
                    <a:pt x="78" y="279"/>
                  </a:lnTo>
                  <a:lnTo>
                    <a:pt x="80" y="277"/>
                  </a:lnTo>
                  <a:lnTo>
                    <a:pt x="78" y="277"/>
                  </a:lnTo>
                  <a:lnTo>
                    <a:pt x="199" y="156"/>
                  </a:lnTo>
                  <a:lnTo>
                    <a:pt x="319" y="277"/>
                  </a:lnTo>
                  <a:lnTo>
                    <a:pt x="199" y="397"/>
                  </a:lnTo>
                  <a:close/>
                  <a:moveTo>
                    <a:pt x="199" y="16"/>
                  </a:moveTo>
                  <a:lnTo>
                    <a:pt x="222" y="40"/>
                  </a:lnTo>
                  <a:lnTo>
                    <a:pt x="199" y="61"/>
                  </a:lnTo>
                  <a:lnTo>
                    <a:pt x="175" y="40"/>
                  </a:lnTo>
                  <a:lnTo>
                    <a:pt x="199" y="1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8" name="Freeform 134"/>
            <p:cNvSpPr>
              <a:spLocks noEditPoints="1"/>
            </p:cNvSpPr>
            <p:nvPr/>
          </p:nvSpPr>
          <p:spPr bwMode="auto">
            <a:xfrm>
              <a:off x="8924925" y="3617913"/>
              <a:ext cx="247650" cy="247650"/>
            </a:xfrm>
            <a:custGeom>
              <a:avLst/>
              <a:gdLst>
                <a:gd name="T0" fmla="*/ 0 w 156"/>
                <a:gd name="T1" fmla="*/ 78 h 156"/>
                <a:gd name="T2" fmla="*/ 78 w 156"/>
                <a:gd name="T3" fmla="*/ 156 h 156"/>
                <a:gd name="T4" fmla="*/ 156 w 156"/>
                <a:gd name="T5" fmla="*/ 78 h 156"/>
                <a:gd name="T6" fmla="*/ 78 w 156"/>
                <a:gd name="T7" fmla="*/ 0 h 156"/>
                <a:gd name="T8" fmla="*/ 0 w 156"/>
                <a:gd name="T9" fmla="*/ 78 h 156"/>
                <a:gd name="T10" fmla="*/ 78 w 156"/>
                <a:gd name="T11" fmla="*/ 139 h 156"/>
                <a:gd name="T12" fmla="*/ 16 w 156"/>
                <a:gd name="T13" fmla="*/ 78 h 156"/>
                <a:gd name="T14" fmla="*/ 78 w 156"/>
                <a:gd name="T15" fmla="*/ 16 h 156"/>
                <a:gd name="T16" fmla="*/ 139 w 156"/>
                <a:gd name="T17" fmla="*/ 78 h 156"/>
                <a:gd name="T18" fmla="*/ 78 w 156"/>
                <a:gd name="T19" fmla="*/ 13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0" y="78"/>
                  </a:moveTo>
                  <a:lnTo>
                    <a:pt x="78" y="156"/>
                  </a:lnTo>
                  <a:lnTo>
                    <a:pt x="156" y="78"/>
                  </a:lnTo>
                  <a:lnTo>
                    <a:pt x="78" y="0"/>
                  </a:lnTo>
                  <a:lnTo>
                    <a:pt x="0" y="78"/>
                  </a:lnTo>
                  <a:close/>
                  <a:moveTo>
                    <a:pt x="78" y="139"/>
                  </a:moveTo>
                  <a:lnTo>
                    <a:pt x="16" y="78"/>
                  </a:lnTo>
                  <a:lnTo>
                    <a:pt x="78" y="16"/>
                  </a:lnTo>
                  <a:lnTo>
                    <a:pt x="139" y="78"/>
                  </a:lnTo>
                  <a:lnTo>
                    <a:pt x="78" y="13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9" name="Freeform 135"/>
            <p:cNvSpPr>
              <a:spLocks noEditPoints="1"/>
            </p:cNvSpPr>
            <p:nvPr/>
          </p:nvSpPr>
          <p:spPr bwMode="auto">
            <a:xfrm>
              <a:off x="8661400" y="4102100"/>
              <a:ext cx="731837" cy="1239838"/>
            </a:xfrm>
            <a:custGeom>
              <a:avLst/>
              <a:gdLst>
                <a:gd name="T0" fmla="*/ 110 w 195"/>
                <a:gd name="T1" fmla="*/ 330 h 330"/>
                <a:gd name="T2" fmla="*/ 85 w 195"/>
                <a:gd name="T3" fmla="*/ 330 h 330"/>
                <a:gd name="T4" fmla="*/ 0 w 195"/>
                <a:gd name="T5" fmla="*/ 244 h 330"/>
                <a:gd name="T6" fmla="*/ 0 w 195"/>
                <a:gd name="T7" fmla="*/ 85 h 330"/>
                <a:gd name="T8" fmla="*/ 85 w 195"/>
                <a:gd name="T9" fmla="*/ 0 h 330"/>
                <a:gd name="T10" fmla="*/ 110 w 195"/>
                <a:gd name="T11" fmla="*/ 0 h 330"/>
                <a:gd name="T12" fmla="*/ 195 w 195"/>
                <a:gd name="T13" fmla="*/ 85 h 330"/>
                <a:gd name="T14" fmla="*/ 195 w 195"/>
                <a:gd name="T15" fmla="*/ 244 h 330"/>
                <a:gd name="T16" fmla="*/ 110 w 195"/>
                <a:gd name="T17" fmla="*/ 330 h 330"/>
                <a:gd name="T18" fmla="*/ 85 w 195"/>
                <a:gd name="T19" fmla="*/ 7 h 330"/>
                <a:gd name="T20" fmla="*/ 7 w 195"/>
                <a:gd name="T21" fmla="*/ 85 h 330"/>
                <a:gd name="T22" fmla="*/ 7 w 195"/>
                <a:gd name="T23" fmla="*/ 244 h 330"/>
                <a:gd name="T24" fmla="*/ 85 w 195"/>
                <a:gd name="T25" fmla="*/ 323 h 330"/>
                <a:gd name="T26" fmla="*/ 110 w 195"/>
                <a:gd name="T27" fmla="*/ 323 h 330"/>
                <a:gd name="T28" fmla="*/ 189 w 195"/>
                <a:gd name="T29" fmla="*/ 244 h 330"/>
                <a:gd name="T30" fmla="*/ 189 w 195"/>
                <a:gd name="T31" fmla="*/ 85 h 330"/>
                <a:gd name="T32" fmla="*/ 110 w 195"/>
                <a:gd name="T33" fmla="*/ 7 h 330"/>
                <a:gd name="T34" fmla="*/ 85 w 195"/>
                <a:gd name="T35" fmla="*/ 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5" h="330">
                  <a:moveTo>
                    <a:pt x="110" y="330"/>
                  </a:moveTo>
                  <a:cubicBezTo>
                    <a:pt x="85" y="330"/>
                    <a:pt x="85" y="330"/>
                    <a:pt x="85" y="330"/>
                  </a:cubicBezTo>
                  <a:cubicBezTo>
                    <a:pt x="38" y="330"/>
                    <a:pt x="0" y="291"/>
                    <a:pt x="0" y="24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57" y="0"/>
                    <a:pt x="195" y="38"/>
                    <a:pt x="195" y="8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91"/>
                    <a:pt x="157" y="330"/>
                    <a:pt x="110" y="330"/>
                  </a:cubicBezTo>
                  <a:close/>
                  <a:moveTo>
                    <a:pt x="85" y="7"/>
                  </a:moveTo>
                  <a:cubicBezTo>
                    <a:pt x="42" y="7"/>
                    <a:pt x="7" y="42"/>
                    <a:pt x="7" y="85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87"/>
                    <a:pt x="42" y="323"/>
                    <a:pt x="85" y="323"/>
                  </a:cubicBezTo>
                  <a:cubicBezTo>
                    <a:pt x="110" y="323"/>
                    <a:pt x="110" y="323"/>
                    <a:pt x="110" y="323"/>
                  </a:cubicBezTo>
                  <a:cubicBezTo>
                    <a:pt x="153" y="323"/>
                    <a:pt x="189" y="287"/>
                    <a:pt x="189" y="244"/>
                  </a:cubicBezTo>
                  <a:cubicBezTo>
                    <a:pt x="189" y="85"/>
                    <a:pt x="189" y="85"/>
                    <a:pt x="189" y="85"/>
                  </a:cubicBezTo>
                  <a:cubicBezTo>
                    <a:pt x="189" y="42"/>
                    <a:pt x="153" y="7"/>
                    <a:pt x="110" y="7"/>
                  </a:cubicBezTo>
                  <a:lnTo>
                    <a:pt x="85" y="7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0" name="Freeform 136"/>
            <p:cNvSpPr>
              <a:spLocks noEditPoints="1"/>
            </p:cNvSpPr>
            <p:nvPr/>
          </p:nvSpPr>
          <p:spPr bwMode="auto">
            <a:xfrm>
              <a:off x="8774113" y="4102100"/>
              <a:ext cx="522287" cy="1243013"/>
            </a:xfrm>
            <a:custGeom>
              <a:avLst/>
              <a:gdLst>
                <a:gd name="T0" fmla="*/ 69 w 139"/>
                <a:gd name="T1" fmla="*/ 331 h 331"/>
                <a:gd name="T2" fmla="*/ 0 w 139"/>
                <a:gd name="T3" fmla="*/ 262 h 331"/>
                <a:gd name="T4" fmla="*/ 0 w 139"/>
                <a:gd name="T5" fmla="*/ 70 h 331"/>
                <a:gd name="T6" fmla="*/ 69 w 139"/>
                <a:gd name="T7" fmla="*/ 0 h 331"/>
                <a:gd name="T8" fmla="*/ 139 w 139"/>
                <a:gd name="T9" fmla="*/ 70 h 331"/>
                <a:gd name="T10" fmla="*/ 139 w 139"/>
                <a:gd name="T11" fmla="*/ 262 h 331"/>
                <a:gd name="T12" fmla="*/ 69 w 139"/>
                <a:gd name="T13" fmla="*/ 331 h 331"/>
                <a:gd name="T14" fmla="*/ 69 w 139"/>
                <a:gd name="T15" fmla="*/ 7 h 331"/>
                <a:gd name="T16" fmla="*/ 7 w 139"/>
                <a:gd name="T17" fmla="*/ 70 h 331"/>
                <a:gd name="T18" fmla="*/ 7 w 139"/>
                <a:gd name="T19" fmla="*/ 262 h 331"/>
                <a:gd name="T20" fmla="*/ 69 w 139"/>
                <a:gd name="T21" fmla="*/ 324 h 331"/>
                <a:gd name="T22" fmla="*/ 132 w 139"/>
                <a:gd name="T23" fmla="*/ 262 h 331"/>
                <a:gd name="T24" fmla="*/ 132 w 139"/>
                <a:gd name="T25" fmla="*/ 70 h 331"/>
                <a:gd name="T26" fmla="*/ 69 w 139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331">
                  <a:moveTo>
                    <a:pt x="69" y="331"/>
                  </a:moveTo>
                  <a:cubicBezTo>
                    <a:pt x="31" y="331"/>
                    <a:pt x="0" y="300"/>
                    <a:pt x="0" y="26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262"/>
                    <a:pt x="139" y="262"/>
                    <a:pt x="139" y="262"/>
                  </a:cubicBezTo>
                  <a:cubicBezTo>
                    <a:pt x="139" y="300"/>
                    <a:pt x="108" y="331"/>
                    <a:pt x="69" y="331"/>
                  </a:cubicBezTo>
                  <a:close/>
                  <a:moveTo>
                    <a:pt x="69" y="7"/>
                  </a:moveTo>
                  <a:cubicBezTo>
                    <a:pt x="35" y="7"/>
                    <a:pt x="7" y="35"/>
                    <a:pt x="7" y="70"/>
                  </a:cubicBezTo>
                  <a:cubicBezTo>
                    <a:pt x="7" y="262"/>
                    <a:pt x="7" y="262"/>
                    <a:pt x="7" y="262"/>
                  </a:cubicBezTo>
                  <a:cubicBezTo>
                    <a:pt x="7" y="296"/>
                    <a:pt x="35" y="324"/>
                    <a:pt x="69" y="324"/>
                  </a:cubicBezTo>
                  <a:cubicBezTo>
                    <a:pt x="104" y="324"/>
                    <a:pt x="132" y="296"/>
                    <a:pt x="132" y="262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2" y="35"/>
                    <a:pt x="104" y="7"/>
                    <a:pt x="69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1" name="Freeform 137"/>
            <p:cNvSpPr>
              <a:spLocks noEditPoints="1"/>
            </p:cNvSpPr>
            <p:nvPr/>
          </p:nvSpPr>
          <p:spPr bwMode="auto">
            <a:xfrm>
              <a:off x="8931275" y="4102100"/>
              <a:ext cx="206375" cy="1243013"/>
            </a:xfrm>
            <a:custGeom>
              <a:avLst/>
              <a:gdLst>
                <a:gd name="T0" fmla="*/ 27 w 55"/>
                <a:gd name="T1" fmla="*/ 331 h 331"/>
                <a:gd name="T2" fmla="*/ 0 w 55"/>
                <a:gd name="T3" fmla="*/ 303 h 331"/>
                <a:gd name="T4" fmla="*/ 0 w 55"/>
                <a:gd name="T5" fmla="*/ 28 h 331"/>
                <a:gd name="T6" fmla="*/ 27 w 55"/>
                <a:gd name="T7" fmla="*/ 0 h 331"/>
                <a:gd name="T8" fmla="*/ 55 w 55"/>
                <a:gd name="T9" fmla="*/ 28 h 331"/>
                <a:gd name="T10" fmla="*/ 55 w 55"/>
                <a:gd name="T11" fmla="*/ 303 h 331"/>
                <a:gd name="T12" fmla="*/ 27 w 55"/>
                <a:gd name="T13" fmla="*/ 331 h 331"/>
                <a:gd name="T14" fmla="*/ 27 w 55"/>
                <a:gd name="T15" fmla="*/ 7 h 331"/>
                <a:gd name="T16" fmla="*/ 6 w 55"/>
                <a:gd name="T17" fmla="*/ 28 h 331"/>
                <a:gd name="T18" fmla="*/ 6 w 55"/>
                <a:gd name="T19" fmla="*/ 303 h 331"/>
                <a:gd name="T20" fmla="*/ 27 w 55"/>
                <a:gd name="T21" fmla="*/ 324 h 331"/>
                <a:gd name="T22" fmla="*/ 48 w 55"/>
                <a:gd name="T23" fmla="*/ 303 h 331"/>
                <a:gd name="T24" fmla="*/ 48 w 55"/>
                <a:gd name="T25" fmla="*/ 28 h 331"/>
                <a:gd name="T26" fmla="*/ 27 w 55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1">
                  <a:moveTo>
                    <a:pt x="27" y="331"/>
                  </a:moveTo>
                  <a:cubicBezTo>
                    <a:pt x="12" y="331"/>
                    <a:pt x="0" y="319"/>
                    <a:pt x="0" y="30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8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5" y="319"/>
                    <a:pt x="43" y="331"/>
                    <a:pt x="27" y="331"/>
                  </a:cubicBezTo>
                  <a:close/>
                  <a:moveTo>
                    <a:pt x="27" y="7"/>
                  </a:moveTo>
                  <a:cubicBezTo>
                    <a:pt x="16" y="7"/>
                    <a:pt x="6" y="16"/>
                    <a:pt x="6" y="28"/>
                  </a:cubicBezTo>
                  <a:cubicBezTo>
                    <a:pt x="6" y="303"/>
                    <a:pt x="6" y="303"/>
                    <a:pt x="6" y="303"/>
                  </a:cubicBezTo>
                  <a:cubicBezTo>
                    <a:pt x="6" y="315"/>
                    <a:pt x="16" y="324"/>
                    <a:pt x="27" y="324"/>
                  </a:cubicBezTo>
                  <a:cubicBezTo>
                    <a:pt x="39" y="324"/>
                    <a:pt x="48" y="315"/>
                    <a:pt x="48" y="303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16"/>
                    <a:pt x="39" y="7"/>
                    <a:pt x="2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2" name="Freeform 138"/>
            <p:cNvSpPr>
              <a:spLocks/>
            </p:cNvSpPr>
            <p:nvPr/>
          </p:nvSpPr>
          <p:spPr bwMode="auto">
            <a:xfrm>
              <a:off x="8924925" y="4014788"/>
              <a:ext cx="261937" cy="131763"/>
            </a:xfrm>
            <a:custGeom>
              <a:avLst/>
              <a:gdLst>
                <a:gd name="T0" fmla="*/ 7 w 70"/>
                <a:gd name="T1" fmla="*/ 27 h 35"/>
                <a:gd name="T2" fmla="*/ 7 w 70"/>
                <a:gd name="T3" fmla="*/ 15 h 35"/>
                <a:gd name="T4" fmla="*/ 7 w 70"/>
                <a:gd name="T5" fmla="*/ 8 h 35"/>
                <a:gd name="T6" fmla="*/ 7 w 70"/>
                <a:gd name="T7" fmla="*/ 8 h 35"/>
                <a:gd name="T8" fmla="*/ 8 w 70"/>
                <a:gd name="T9" fmla="*/ 8 h 35"/>
                <a:gd name="T10" fmla="*/ 11 w 70"/>
                <a:gd name="T11" fmla="*/ 8 h 35"/>
                <a:gd name="T12" fmla="*/ 35 w 70"/>
                <a:gd name="T13" fmla="*/ 7 h 35"/>
                <a:gd name="T14" fmla="*/ 59 w 70"/>
                <a:gd name="T15" fmla="*/ 8 h 35"/>
                <a:gd name="T16" fmla="*/ 62 w 70"/>
                <a:gd name="T17" fmla="*/ 8 h 35"/>
                <a:gd name="T18" fmla="*/ 62 w 70"/>
                <a:gd name="T19" fmla="*/ 10 h 35"/>
                <a:gd name="T20" fmla="*/ 63 w 70"/>
                <a:gd name="T21" fmla="*/ 17 h 35"/>
                <a:gd name="T22" fmla="*/ 61 w 70"/>
                <a:gd name="T23" fmla="*/ 29 h 35"/>
                <a:gd name="T24" fmla="*/ 68 w 70"/>
                <a:gd name="T25" fmla="*/ 31 h 35"/>
                <a:gd name="T26" fmla="*/ 69 w 70"/>
                <a:gd name="T27" fmla="*/ 15 h 35"/>
                <a:gd name="T28" fmla="*/ 66 w 70"/>
                <a:gd name="T29" fmla="*/ 3 h 35"/>
                <a:gd name="T30" fmla="*/ 61 w 70"/>
                <a:gd name="T31" fmla="*/ 2 h 35"/>
                <a:gd name="T32" fmla="*/ 52 w 70"/>
                <a:gd name="T33" fmla="*/ 1 h 35"/>
                <a:gd name="T34" fmla="*/ 37 w 70"/>
                <a:gd name="T35" fmla="*/ 0 h 35"/>
                <a:gd name="T36" fmla="*/ 6 w 70"/>
                <a:gd name="T37" fmla="*/ 2 h 35"/>
                <a:gd name="T38" fmla="*/ 0 w 70"/>
                <a:gd name="T39" fmla="*/ 10 h 35"/>
                <a:gd name="T40" fmla="*/ 0 w 70"/>
                <a:gd name="T41" fmla="*/ 27 h 35"/>
                <a:gd name="T42" fmla="*/ 7 w 70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7" y="27"/>
                  </a:moveTo>
                  <a:cubicBezTo>
                    <a:pt x="7" y="23"/>
                    <a:pt x="7" y="19"/>
                    <a:pt x="7" y="15"/>
                  </a:cubicBezTo>
                  <a:cubicBezTo>
                    <a:pt x="7" y="13"/>
                    <a:pt x="7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8" y="8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9" y="7"/>
                    <a:pt x="27" y="7"/>
                    <a:pt x="35" y="7"/>
                  </a:cubicBezTo>
                  <a:cubicBezTo>
                    <a:pt x="43" y="7"/>
                    <a:pt x="51" y="8"/>
                    <a:pt x="59" y="8"/>
                  </a:cubicBezTo>
                  <a:cubicBezTo>
                    <a:pt x="59" y="8"/>
                    <a:pt x="63" y="9"/>
                    <a:pt x="62" y="8"/>
                  </a:cubicBezTo>
                  <a:cubicBezTo>
                    <a:pt x="62" y="8"/>
                    <a:pt x="62" y="10"/>
                    <a:pt x="62" y="10"/>
                  </a:cubicBezTo>
                  <a:cubicBezTo>
                    <a:pt x="63" y="12"/>
                    <a:pt x="63" y="14"/>
                    <a:pt x="63" y="17"/>
                  </a:cubicBezTo>
                  <a:cubicBezTo>
                    <a:pt x="63" y="21"/>
                    <a:pt x="62" y="25"/>
                    <a:pt x="61" y="29"/>
                  </a:cubicBezTo>
                  <a:cubicBezTo>
                    <a:pt x="60" y="33"/>
                    <a:pt x="66" y="35"/>
                    <a:pt x="68" y="31"/>
                  </a:cubicBezTo>
                  <a:cubicBezTo>
                    <a:pt x="69" y="26"/>
                    <a:pt x="70" y="21"/>
                    <a:pt x="69" y="15"/>
                  </a:cubicBezTo>
                  <a:cubicBezTo>
                    <a:pt x="69" y="12"/>
                    <a:pt x="70" y="5"/>
                    <a:pt x="66" y="3"/>
                  </a:cubicBezTo>
                  <a:cubicBezTo>
                    <a:pt x="65" y="2"/>
                    <a:pt x="62" y="2"/>
                    <a:pt x="61" y="2"/>
                  </a:cubicBezTo>
                  <a:cubicBezTo>
                    <a:pt x="58" y="1"/>
                    <a:pt x="55" y="1"/>
                    <a:pt x="52" y="1"/>
                  </a:cubicBezTo>
                  <a:cubicBezTo>
                    <a:pt x="47" y="0"/>
                    <a:pt x="42" y="0"/>
                    <a:pt x="37" y="0"/>
                  </a:cubicBezTo>
                  <a:cubicBezTo>
                    <a:pt x="26" y="0"/>
                    <a:pt x="16" y="0"/>
                    <a:pt x="6" y="2"/>
                  </a:cubicBezTo>
                  <a:cubicBezTo>
                    <a:pt x="1" y="3"/>
                    <a:pt x="0" y="6"/>
                    <a:pt x="0" y="10"/>
                  </a:cubicBezTo>
                  <a:cubicBezTo>
                    <a:pt x="0" y="16"/>
                    <a:pt x="0" y="22"/>
                    <a:pt x="0" y="27"/>
                  </a:cubicBezTo>
                  <a:cubicBezTo>
                    <a:pt x="0" y="32"/>
                    <a:pt x="7" y="32"/>
                    <a:pt x="7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3" name="Freeform 139"/>
            <p:cNvSpPr>
              <a:spLocks/>
            </p:cNvSpPr>
            <p:nvPr/>
          </p:nvSpPr>
          <p:spPr bwMode="auto">
            <a:xfrm>
              <a:off x="8999538" y="3943350"/>
              <a:ext cx="101600" cy="90488"/>
            </a:xfrm>
            <a:custGeom>
              <a:avLst/>
              <a:gdLst>
                <a:gd name="T0" fmla="*/ 7 w 27"/>
                <a:gd name="T1" fmla="*/ 19 h 24"/>
                <a:gd name="T2" fmla="*/ 7 w 27"/>
                <a:gd name="T3" fmla="*/ 18 h 24"/>
                <a:gd name="T4" fmla="*/ 7 w 27"/>
                <a:gd name="T5" fmla="*/ 18 h 24"/>
                <a:gd name="T6" fmla="*/ 7 w 27"/>
                <a:gd name="T7" fmla="*/ 18 h 24"/>
                <a:gd name="T8" fmla="*/ 7 w 27"/>
                <a:gd name="T9" fmla="*/ 16 h 24"/>
                <a:gd name="T10" fmla="*/ 7 w 27"/>
                <a:gd name="T11" fmla="*/ 14 h 24"/>
                <a:gd name="T12" fmla="*/ 7 w 27"/>
                <a:gd name="T13" fmla="*/ 14 h 24"/>
                <a:gd name="T14" fmla="*/ 8 w 27"/>
                <a:gd name="T15" fmla="*/ 13 h 24"/>
                <a:gd name="T16" fmla="*/ 8 w 27"/>
                <a:gd name="T17" fmla="*/ 12 h 24"/>
                <a:gd name="T18" fmla="*/ 8 w 27"/>
                <a:gd name="T19" fmla="*/ 11 h 24"/>
                <a:gd name="T20" fmla="*/ 8 w 27"/>
                <a:gd name="T21" fmla="*/ 11 h 24"/>
                <a:gd name="T22" fmla="*/ 9 w 27"/>
                <a:gd name="T23" fmla="*/ 10 h 24"/>
                <a:gd name="T24" fmla="*/ 9 w 27"/>
                <a:gd name="T25" fmla="*/ 9 h 24"/>
                <a:gd name="T26" fmla="*/ 10 w 27"/>
                <a:gd name="T27" fmla="*/ 9 h 24"/>
                <a:gd name="T28" fmla="*/ 10 w 27"/>
                <a:gd name="T29" fmla="*/ 8 h 24"/>
                <a:gd name="T30" fmla="*/ 10 w 27"/>
                <a:gd name="T31" fmla="*/ 8 h 24"/>
                <a:gd name="T32" fmla="*/ 11 w 27"/>
                <a:gd name="T33" fmla="*/ 8 h 24"/>
                <a:gd name="T34" fmla="*/ 11 w 27"/>
                <a:gd name="T35" fmla="*/ 8 h 24"/>
                <a:gd name="T36" fmla="*/ 12 w 27"/>
                <a:gd name="T37" fmla="*/ 8 h 24"/>
                <a:gd name="T38" fmla="*/ 13 w 27"/>
                <a:gd name="T39" fmla="*/ 7 h 24"/>
                <a:gd name="T40" fmla="*/ 13 w 27"/>
                <a:gd name="T41" fmla="*/ 7 h 24"/>
                <a:gd name="T42" fmla="*/ 13 w 27"/>
                <a:gd name="T43" fmla="*/ 7 h 24"/>
                <a:gd name="T44" fmla="*/ 14 w 27"/>
                <a:gd name="T45" fmla="*/ 7 h 24"/>
                <a:gd name="T46" fmla="*/ 15 w 27"/>
                <a:gd name="T47" fmla="*/ 7 h 24"/>
                <a:gd name="T48" fmla="*/ 15 w 27"/>
                <a:gd name="T49" fmla="*/ 7 h 24"/>
                <a:gd name="T50" fmla="*/ 15 w 27"/>
                <a:gd name="T51" fmla="*/ 7 h 24"/>
                <a:gd name="T52" fmla="*/ 16 w 27"/>
                <a:gd name="T53" fmla="*/ 7 h 24"/>
                <a:gd name="T54" fmla="*/ 16 w 27"/>
                <a:gd name="T55" fmla="*/ 7 h 24"/>
                <a:gd name="T56" fmla="*/ 17 w 27"/>
                <a:gd name="T57" fmla="*/ 8 h 24"/>
                <a:gd name="T58" fmla="*/ 17 w 27"/>
                <a:gd name="T59" fmla="*/ 8 h 24"/>
                <a:gd name="T60" fmla="*/ 17 w 27"/>
                <a:gd name="T61" fmla="*/ 8 h 24"/>
                <a:gd name="T62" fmla="*/ 17 w 27"/>
                <a:gd name="T63" fmla="*/ 8 h 24"/>
                <a:gd name="T64" fmla="*/ 18 w 27"/>
                <a:gd name="T65" fmla="*/ 8 h 24"/>
                <a:gd name="T66" fmla="*/ 18 w 27"/>
                <a:gd name="T67" fmla="*/ 8 h 24"/>
                <a:gd name="T68" fmla="*/ 18 w 27"/>
                <a:gd name="T69" fmla="*/ 9 h 24"/>
                <a:gd name="T70" fmla="*/ 18 w 27"/>
                <a:gd name="T71" fmla="*/ 10 h 24"/>
                <a:gd name="T72" fmla="*/ 18 w 27"/>
                <a:gd name="T73" fmla="*/ 10 h 24"/>
                <a:gd name="T74" fmla="*/ 20 w 27"/>
                <a:gd name="T75" fmla="*/ 21 h 24"/>
                <a:gd name="T76" fmla="*/ 23 w 27"/>
                <a:gd name="T77" fmla="*/ 24 h 24"/>
                <a:gd name="T78" fmla="*/ 27 w 27"/>
                <a:gd name="T79" fmla="*/ 21 h 24"/>
                <a:gd name="T80" fmla="*/ 25 w 27"/>
                <a:gd name="T81" fmla="*/ 9 h 24"/>
                <a:gd name="T82" fmla="*/ 18 w 27"/>
                <a:gd name="T83" fmla="*/ 1 h 24"/>
                <a:gd name="T84" fmla="*/ 8 w 27"/>
                <a:gd name="T85" fmla="*/ 2 h 24"/>
                <a:gd name="T86" fmla="*/ 1 w 27"/>
                <a:gd name="T87" fmla="*/ 9 h 24"/>
                <a:gd name="T88" fmla="*/ 1 w 27"/>
                <a:gd name="T89" fmla="*/ 21 h 24"/>
                <a:gd name="T90" fmla="*/ 5 w 27"/>
                <a:gd name="T91" fmla="*/ 24 h 24"/>
                <a:gd name="T92" fmla="*/ 7 w 27"/>
                <a:gd name="T93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4">
                  <a:moveTo>
                    <a:pt x="7" y="19"/>
                  </a:moveTo>
                  <a:cubicBezTo>
                    <a:pt x="7" y="19"/>
                    <a:pt x="7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9"/>
                    <a:pt x="9" y="10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1" y="8"/>
                    <a:pt x="12" y="8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5" y="7"/>
                    <a:pt x="16" y="7"/>
                  </a:cubicBezTo>
                  <a:cubicBezTo>
                    <a:pt x="16" y="7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9"/>
                    <a:pt x="17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20" y="14"/>
                    <a:pt x="20" y="17"/>
                    <a:pt x="20" y="21"/>
                  </a:cubicBezTo>
                  <a:cubicBezTo>
                    <a:pt x="20" y="23"/>
                    <a:pt x="22" y="24"/>
                    <a:pt x="23" y="24"/>
                  </a:cubicBezTo>
                  <a:cubicBezTo>
                    <a:pt x="25" y="24"/>
                    <a:pt x="27" y="23"/>
                    <a:pt x="27" y="21"/>
                  </a:cubicBezTo>
                  <a:cubicBezTo>
                    <a:pt x="27" y="17"/>
                    <a:pt x="26" y="13"/>
                    <a:pt x="25" y="9"/>
                  </a:cubicBezTo>
                  <a:cubicBezTo>
                    <a:pt x="24" y="5"/>
                    <a:pt x="22" y="2"/>
                    <a:pt x="18" y="1"/>
                  </a:cubicBezTo>
                  <a:cubicBezTo>
                    <a:pt x="15" y="0"/>
                    <a:pt x="11" y="0"/>
                    <a:pt x="8" y="2"/>
                  </a:cubicBezTo>
                  <a:cubicBezTo>
                    <a:pt x="5" y="3"/>
                    <a:pt x="3" y="6"/>
                    <a:pt x="1" y="9"/>
                  </a:cubicBezTo>
                  <a:cubicBezTo>
                    <a:pt x="0" y="13"/>
                    <a:pt x="0" y="17"/>
                    <a:pt x="1" y="21"/>
                  </a:cubicBezTo>
                  <a:cubicBezTo>
                    <a:pt x="1" y="23"/>
                    <a:pt x="3" y="24"/>
                    <a:pt x="5" y="24"/>
                  </a:cubicBezTo>
                  <a:cubicBezTo>
                    <a:pt x="7" y="23"/>
                    <a:pt x="8" y="21"/>
                    <a:pt x="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4" name="Freeform 140"/>
            <p:cNvSpPr>
              <a:spLocks/>
            </p:cNvSpPr>
            <p:nvPr/>
          </p:nvSpPr>
          <p:spPr bwMode="auto">
            <a:xfrm>
              <a:off x="8924925" y="5292725"/>
              <a:ext cx="261937" cy="131763"/>
            </a:xfrm>
            <a:custGeom>
              <a:avLst/>
              <a:gdLst>
                <a:gd name="T0" fmla="*/ 0 w 70"/>
                <a:gd name="T1" fmla="*/ 8 h 35"/>
                <a:gd name="T2" fmla="*/ 0 w 70"/>
                <a:gd name="T3" fmla="*/ 25 h 35"/>
                <a:gd name="T4" fmla="*/ 6 w 70"/>
                <a:gd name="T5" fmla="*/ 34 h 35"/>
                <a:gd name="T6" fmla="*/ 37 w 70"/>
                <a:gd name="T7" fmla="*/ 35 h 35"/>
                <a:gd name="T8" fmla="*/ 52 w 70"/>
                <a:gd name="T9" fmla="*/ 34 h 35"/>
                <a:gd name="T10" fmla="*/ 61 w 70"/>
                <a:gd name="T11" fmla="*/ 34 h 35"/>
                <a:gd name="T12" fmla="*/ 66 w 70"/>
                <a:gd name="T13" fmla="*/ 32 h 35"/>
                <a:gd name="T14" fmla="*/ 69 w 70"/>
                <a:gd name="T15" fmla="*/ 20 h 35"/>
                <a:gd name="T16" fmla="*/ 68 w 70"/>
                <a:gd name="T17" fmla="*/ 5 h 35"/>
                <a:gd name="T18" fmla="*/ 61 w 70"/>
                <a:gd name="T19" fmla="*/ 6 h 35"/>
                <a:gd name="T20" fmla="*/ 63 w 70"/>
                <a:gd name="T21" fmla="*/ 18 h 35"/>
                <a:gd name="T22" fmla="*/ 62 w 70"/>
                <a:gd name="T23" fmla="*/ 25 h 35"/>
                <a:gd name="T24" fmla="*/ 62 w 70"/>
                <a:gd name="T25" fmla="*/ 27 h 35"/>
                <a:gd name="T26" fmla="*/ 60 w 70"/>
                <a:gd name="T27" fmla="*/ 27 h 35"/>
                <a:gd name="T28" fmla="*/ 35 w 70"/>
                <a:gd name="T29" fmla="*/ 28 h 35"/>
                <a:gd name="T30" fmla="*/ 11 w 70"/>
                <a:gd name="T31" fmla="*/ 27 h 35"/>
                <a:gd name="T32" fmla="*/ 8 w 70"/>
                <a:gd name="T33" fmla="*/ 27 h 35"/>
                <a:gd name="T34" fmla="*/ 7 w 70"/>
                <a:gd name="T35" fmla="*/ 28 h 35"/>
                <a:gd name="T36" fmla="*/ 7 w 70"/>
                <a:gd name="T37" fmla="*/ 24 h 35"/>
                <a:gd name="T38" fmla="*/ 7 w 70"/>
                <a:gd name="T39" fmla="*/ 21 h 35"/>
                <a:gd name="T40" fmla="*/ 7 w 70"/>
                <a:gd name="T41" fmla="*/ 8 h 35"/>
                <a:gd name="T42" fmla="*/ 0 w 70"/>
                <a:gd name="T4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0" y="8"/>
                  </a:moveTo>
                  <a:cubicBezTo>
                    <a:pt x="0" y="14"/>
                    <a:pt x="0" y="19"/>
                    <a:pt x="0" y="25"/>
                  </a:cubicBezTo>
                  <a:cubicBezTo>
                    <a:pt x="0" y="29"/>
                    <a:pt x="0" y="33"/>
                    <a:pt x="6" y="34"/>
                  </a:cubicBezTo>
                  <a:cubicBezTo>
                    <a:pt x="16" y="35"/>
                    <a:pt x="26" y="35"/>
                    <a:pt x="37" y="35"/>
                  </a:cubicBezTo>
                  <a:cubicBezTo>
                    <a:pt x="42" y="35"/>
                    <a:pt x="47" y="35"/>
                    <a:pt x="52" y="34"/>
                  </a:cubicBezTo>
                  <a:cubicBezTo>
                    <a:pt x="55" y="34"/>
                    <a:pt x="58" y="34"/>
                    <a:pt x="61" y="34"/>
                  </a:cubicBezTo>
                  <a:cubicBezTo>
                    <a:pt x="62" y="33"/>
                    <a:pt x="65" y="33"/>
                    <a:pt x="66" y="32"/>
                  </a:cubicBezTo>
                  <a:cubicBezTo>
                    <a:pt x="70" y="30"/>
                    <a:pt x="69" y="24"/>
                    <a:pt x="69" y="20"/>
                  </a:cubicBezTo>
                  <a:cubicBezTo>
                    <a:pt x="70" y="15"/>
                    <a:pt x="69" y="10"/>
                    <a:pt x="68" y="5"/>
                  </a:cubicBezTo>
                  <a:cubicBezTo>
                    <a:pt x="66" y="0"/>
                    <a:pt x="60" y="2"/>
                    <a:pt x="61" y="6"/>
                  </a:cubicBezTo>
                  <a:cubicBezTo>
                    <a:pt x="62" y="10"/>
                    <a:pt x="63" y="14"/>
                    <a:pt x="63" y="18"/>
                  </a:cubicBezTo>
                  <a:cubicBezTo>
                    <a:pt x="63" y="20"/>
                    <a:pt x="63" y="23"/>
                    <a:pt x="62" y="25"/>
                  </a:cubicBezTo>
                  <a:cubicBezTo>
                    <a:pt x="62" y="25"/>
                    <a:pt x="62" y="27"/>
                    <a:pt x="62" y="27"/>
                  </a:cubicBezTo>
                  <a:cubicBezTo>
                    <a:pt x="63" y="27"/>
                    <a:pt x="60" y="27"/>
                    <a:pt x="60" y="27"/>
                  </a:cubicBezTo>
                  <a:cubicBezTo>
                    <a:pt x="52" y="28"/>
                    <a:pt x="44" y="28"/>
                    <a:pt x="35" y="28"/>
                  </a:cubicBezTo>
                  <a:cubicBezTo>
                    <a:pt x="27" y="28"/>
                    <a:pt x="19" y="28"/>
                    <a:pt x="11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6" y="27"/>
                    <a:pt x="7" y="28"/>
                  </a:cubicBezTo>
                  <a:cubicBezTo>
                    <a:pt x="7" y="27"/>
                    <a:pt x="7" y="24"/>
                    <a:pt x="7" y="24"/>
                  </a:cubicBezTo>
                  <a:cubicBezTo>
                    <a:pt x="7" y="23"/>
                    <a:pt x="7" y="22"/>
                    <a:pt x="7" y="21"/>
                  </a:cubicBezTo>
                  <a:cubicBezTo>
                    <a:pt x="7" y="17"/>
                    <a:pt x="7" y="12"/>
                    <a:pt x="7" y="8"/>
                  </a:cubicBezTo>
                  <a:cubicBezTo>
                    <a:pt x="7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5" name="Freeform 141"/>
            <p:cNvSpPr>
              <a:spLocks/>
            </p:cNvSpPr>
            <p:nvPr/>
          </p:nvSpPr>
          <p:spPr bwMode="auto">
            <a:xfrm>
              <a:off x="8994775" y="5405438"/>
              <a:ext cx="106362" cy="93663"/>
            </a:xfrm>
            <a:custGeom>
              <a:avLst/>
              <a:gdLst>
                <a:gd name="T0" fmla="*/ 2 w 28"/>
                <a:gd name="T1" fmla="*/ 3 h 25"/>
                <a:gd name="T2" fmla="*/ 8 w 28"/>
                <a:gd name="T3" fmla="*/ 22 h 25"/>
                <a:gd name="T4" fmla="*/ 18 w 28"/>
                <a:gd name="T5" fmla="*/ 24 h 25"/>
                <a:gd name="T6" fmla="*/ 26 w 28"/>
                <a:gd name="T7" fmla="*/ 17 h 25"/>
                <a:gd name="T8" fmla="*/ 28 w 28"/>
                <a:gd name="T9" fmla="*/ 4 h 25"/>
                <a:gd name="T10" fmla="*/ 24 w 28"/>
                <a:gd name="T11" fmla="*/ 0 h 25"/>
                <a:gd name="T12" fmla="*/ 21 w 28"/>
                <a:gd name="T13" fmla="*/ 4 h 25"/>
                <a:gd name="T14" fmla="*/ 21 w 28"/>
                <a:gd name="T15" fmla="*/ 8 h 25"/>
                <a:gd name="T16" fmla="*/ 21 w 28"/>
                <a:gd name="T17" fmla="*/ 9 h 25"/>
                <a:gd name="T18" fmla="*/ 21 w 28"/>
                <a:gd name="T19" fmla="*/ 9 h 25"/>
                <a:gd name="T20" fmla="*/ 20 w 28"/>
                <a:gd name="T21" fmla="*/ 10 h 25"/>
                <a:gd name="T22" fmla="*/ 20 w 28"/>
                <a:gd name="T23" fmla="*/ 13 h 25"/>
                <a:gd name="T24" fmla="*/ 19 w 28"/>
                <a:gd name="T25" fmla="*/ 15 h 25"/>
                <a:gd name="T26" fmla="*/ 19 w 28"/>
                <a:gd name="T27" fmla="*/ 15 h 25"/>
                <a:gd name="T28" fmla="*/ 19 w 28"/>
                <a:gd name="T29" fmla="*/ 16 h 25"/>
                <a:gd name="T30" fmla="*/ 18 w 28"/>
                <a:gd name="T31" fmla="*/ 16 h 25"/>
                <a:gd name="T32" fmla="*/ 18 w 28"/>
                <a:gd name="T33" fmla="*/ 17 h 25"/>
                <a:gd name="T34" fmla="*/ 18 w 28"/>
                <a:gd name="T35" fmla="*/ 16 h 25"/>
                <a:gd name="T36" fmla="*/ 17 w 28"/>
                <a:gd name="T37" fmla="*/ 17 h 25"/>
                <a:gd name="T38" fmla="*/ 17 w 28"/>
                <a:gd name="T39" fmla="*/ 17 h 25"/>
                <a:gd name="T40" fmla="*/ 17 w 28"/>
                <a:gd name="T41" fmla="*/ 17 h 25"/>
                <a:gd name="T42" fmla="*/ 16 w 28"/>
                <a:gd name="T43" fmla="*/ 17 h 25"/>
                <a:gd name="T44" fmla="*/ 16 w 28"/>
                <a:gd name="T45" fmla="*/ 17 h 25"/>
                <a:gd name="T46" fmla="*/ 16 w 28"/>
                <a:gd name="T47" fmla="*/ 17 h 25"/>
                <a:gd name="T48" fmla="*/ 15 w 28"/>
                <a:gd name="T49" fmla="*/ 17 h 25"/>
                <a:gd name="T50" fmla="*/ 14 w 28"/>
                <a:gd name="T51" fmla="*/ 17 h 25"/>
                <a:gd name="T52" fmla="*/ 14 w 28"/>
                <a:gd name="T53" fmla="*/ 17 h 25"/>
                <a:gd name="T54" fmla="*/ 14 w 28"/>
                <a:gd name="T55" fmla="*/ 17 h 25"/>
                <a:gd name="T56" fmla="*/ 13 w 28"/>
                <a:gd name="T57" fmla="*/ 17 h 25"/>
                <a:gd name="T58" fmla="*/ 12 w 28"/>
                <a:gd name="T59" fmla="*/ 17 h 25"/>
                <a:gd name="T60" fmla="*/ 12 w 28"/>
                <a:gd name="T61" fmla="*/ 17 h 25"/>
                <a:gd name="T62" fmla="*/ 11 w 28"/>
                <a:gd name="T63" fmla="*/ 16 h 25"/>
                <a:gd name="T64" fmla="*/ 11 w 28"/>
                <a:gd name="T65" fmla="*/ 16 h 25"/>
                <a:gd name="T66" fmla="*/ 11 w 28"/>
                <a:gd name="T67" fmla="*/ 16 h 25"/>
                <a:gd name="T68" fmla="*/ 10 w 28"/>
                <a:gd name="T69" fmla="*/ 15 h 25"/>
                <a:gd name="T70" fmla="*/ 10 w 28"/>
                <a:gd name="T71" fmla="*/ 15 h 25"/>
                <a:gd name="T72" fmla="*/ 10 w 28"/>
                <a:gd name="T73" fmla="*/ 15 h 25"/>
                <a:gd name="T74" fmla="*/ 10 w 28"/>
                <a:gd name="T75" fmla="*/ 14 h 25"/>
                <a:gd name="T76" fmla="*/ 9 w 28"/>
                <a:gd name="T77" fmla="*/ 13 h 25"/>
                <a:gd name="T78" fmla="*/ 9 w 28"/>
                <a:gd name="T79" fmla="*/ 13 h 25"/>
                <a:gd name="T80" fmla="*/ 9 w 28"/>
                <a:gd name="T81" fmla="*/ 13 h 25"/>
                <a:gd name="T82" fmla="*/ 8 w 28"/>
                <a:gd name="T83" fmla="*/ 11 h 25"/>
                <a:gd name="T84" fmla="*/ 8 w 28"/>
                <a:gd name="T85" fmla="*/ 10 h 25"/>
                <a:gd name="T86" fmla="*/ 8 w 28"/>
                <a:gd name="T87" fmla="*/ 10 h 25"/>
                <a:gd name="T88" fmla="*/ 8 w 28"/>
                <a:gd name="T89" fmla="*/ 9 h 25"/>
                <a:gd name="T90" fmla="*/ 8 w 28"/>
                <a:gd name="T91" fmla="*/ 7 h 25"/>
                <a:gd name="T92" fmla="*/ 8 w 28"/>
                <a:gd name="T93" fmla="*/ 6 h 25"/>
                <a:gd name="T94" fmla="*/ 8 w 28"/>
                <a:gd name="T95" fmla="*/ 6 h 25"/>
                <a:gd name="T96" fmla="*/ 8 w 28"/>
                <a:gd name="T97" fmla="*/ 6 h 25"/>
                <a:gd name="T98" fmla="*/ 8 w 28"/>
                <a:gd name="T99" fmla="*/ 5 h 25"/>
                <a:gd name="T100" fmla="*/ 6 w 28"/>
                <a:gd name="T101" fmla="*/ 1 h 25"/>
                <a:gd name="T102" fmla="*/ 2 w 28"/>
                <a:gd name="T103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" h="25">
                  <a:moveTo>
                    <a:pt x="2" y="3"/>
                  </a:moveTo>
                  <a:cubicBezTo>
                    <a:pt x="0" y="10"/>
                    <a:pt x="2" y="18"/>
                    <a:pt x="8" y="22"/>
                  </a:cubicBezTo>
                  <a:cubicBezTo>
                    <a:pt x="11" y="24"/>
                    <a:pt x="15" y="25"/>
                    <a:pt x="18" y="24"/>
                  </a:cubicBezTo>
                  <a:cubicBezTo>
                    <a:pt x="22" y="23"/>
                    <a:pt x="24" y="20"/>
                    <a:pt x="26" y="17"/>
                  </a:cubicBezTo>
                  <a:cubicBezTo>
                    <a:pt x="27" y="13"/>
                    <a:pt x="28" y="8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ubicBezTo>
                    <a:pt x="23" y="0"/>
                    <a:pt x="21" y="2"/>
                    <a:pt x="21" y="4"/>
                  </a:cubicBezTo>
                  <a:cubicBezTo>
                    <a:pt x="21" y="5"/>
                    <a:pt x="21" y="7"/>
                    <a:pt x="21" y="8"/>
                  </a:cubicBezTo>
                  <a:cubicBezTo>
                    <a:pt x="21" y="9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10"/>
                    <a:pt x="20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9" y="15"/>
                    <a:pt x="18" y="16"/>
                    <a:pt x="19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7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5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3" y="17"/>
                    <a:pt x="12" y="17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9"/>
                    <a:pt x="8" y="11"/>
                    <a:pt x="8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4" y="0"/>
                    <a:pt x="2" y="1"/>
                    <a:pt x="2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6" name="Freeform 142"/>
            <p:cNvSpPr>
              <a:spLocks/>
            </p:cNvSpPr>
            <p:nvPr/>
          </p:nvSpPr>
          <p:spPr bwMode="auto">
            <a:xfrm>
              <a:off x="9036050" y="5476875"/>
              <a:ext cx="30162" cy="668338"/>
            </a:xfrm>
            <a:custGeom>
              <a:avLst/>
              <a:gdLst>
                <a:gd name="T0" fmla="*/ 0 w 8"/>
                <a:gd name="T1" fmla="*/ 4 h 178"/>
                <a:gd name="T2" fmla="*/ 1 w 8"/>
                <a:gd name="T3" fmla="*/ 173 h 178"/>
                <a:gd name="T4" fmla="*/ 8 w 8"/>
                <a:gd name="T5" fmla="*/ 173 h 178"/>
                <a:gd name="T6" fmla="*/ 7 w 8"/>
                <a:gd name="T7" fmla="*/ 4 h 178"/>
                <a:gd name="T8" fmla="*/ 0 w 8"/>
                <a:gd name="T9" fmla="*/ 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8">
                  <a:moveTo>
                    <a:pt x="0" y="4"/>
                  </a:moveTo>
                  <a:cubicBezTo>
                    <a:pt x="0" y="61"/>
                    <a:pt x="0" y="117"/>
                    <a:pt x="1" y="173"/>
                  </a:cubicBezTo>
                  <a:cubicBezTo>
                    <a:pt x="1" y="178"/>
                    <a:pt x="8" y="178"/>
                    <a:pt x="8" y="173"/>
                  </a:cubicBezTo>
                  <a:cubicBezTo>
                    <a:pt x="7" y="117"/>
                    <a:pt x="7" y="61"/>
                    <a:pt x="7" y="4"/>
                  </a:cubicBezTo>
                  <a:cubicBezTo>
                    <a:pt x="7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7" name="Freeform 143"/>
            <p:cNvSpPr>
              <a:spLocks/>
            </p:cNvSpPr>
            <p:nvPr/>
          </p:nvSpPr>
          <p:spPr bwMode="auto">
            <a:xfrm>
              <a:off x="8999538" y="6111875"/>
              <a:ext cx="101600" cy="101600"/>
            </a:xfrm>
            <a:custGeom>
              <a:avLst/>
              <a:gdLst>
                <a:gd name="T0" fmla="*/ 7 w 27"/>
                <a:gd name="T1" fmla="*/ 22 h 27"/>
                <a:gd name="T2" fmla="*/ 7 w 27"/>
                <a:gd name="T3" fmla="*/ 17 h 27"/>
                <a:gd name="T4" fmla="*/ 7 w 27"/>
                <a:gd name="T5" fmla="*/ 16 h 27"/>
                <a:gd name="T6" fmla="*/ 7 w 27"/>
                <a:gd name="T7" fmla="*/ 15 h 27"/>
                <a:gd name="T8" fmla="*/ 8 w 27"/>
                <a:gd name="T9" fmla="*/ 13 h 27"/>
                <a:gd name="T10" fmla="*/ 8 w 27"/>
                <a:gd name="T11" fmla="*/ 12 h 27"/>
                <a:gd name="T12" fmla="*/ 8 w 27"/>
                <a:gd name="T13" fmla="*/ 11 h 27"/>
                <a:gd name="T14" fmla="*/ 8 w 27"/>
                <a:gd name="T15" fmla="*/ 11 h 27"/>
                <a:gd name="T16" fmla="*/ 9 w 27"/>
                <a:gd name="T17" fmla="*/ 10 h 27"/>
                <a:gd name="T18" fmla="*/ 9 w 27"/>
                <a:gd name="T19" fmla="*/ 10 h 27"/>
                <a:gd name="T20" fmla="*/ 9 w 27"/>
                <a:gd name="T21" fmla="*/ 10 h 27"/>
                <a:gd name="T22" fmla="*/ 11 w 27"/>
                <a:gd name="T23" fmla="*/ 8 h 27"/>
                <a:gd name="T24" fmla="*/ 10 w 27"/>
                <a:gd name="T25" fmla="*/ 8 h 27"/>
                <a:gd name="T26" fmla="*/ 11 w 27"/>
                <a:gd name="T27" fmla="*/ 8 h 27"/>
                <a:gd name="T28" fmla="*/ 12 w 27"/>
                <a:gd name="T29" fmla="*/ 7 h 27"/>
                <a:gd name="T30" fmla="*/ 12 w 27"/>
                <a:gd name="T31" fmla="*/ 7 h 27"/>
                <a:gd name="T32" fmla="*/ 12 w 27"/>
                <a:gd name="T33" fmla="*/ 7 h 27"/>
                <a:gd name="T34" fmla="*/ 13 w 27"/>
                <a:gd name="T35" fmla="*/ 7 h 27"/>
                <a:gd name="T36" fmla="*/ 13 w 27"/>
                <a:gd name="T37" fmla="*/ 7 h 27"/>
                <a:gd name="T38" fmla="*/ 13 w 27"/>
                <a:gd name="T39" fmla="*/ 7 h 27"/>
                <a:gd name="T40" fmla="*/ 14 w 27"/>
                <a:gd name="T41" fmla="*/ 7 h 27"/>
                <a:gd name="T42" fmla="*/ 14 w 27"/>
                <a:gd name="T43" fmla="*/ 7 h 27"/>
                <a:gd name="T44" fmla="*/ 15 w 27"/>
                <a:gd name="T45" fmla="*/ 7 h 27"/>
                <a:gd name="T46" fmla="*/ 15 w 27"/>
                <a:gd name="T47" fmla="*/ 7 h 27"/>
                <a:gd name="T48" fmla="*/ 17 w 27"/>
                <a:gd name="T49" fmla="*/ 8 h 27"/>
                <a:gd name="T50" fmla="*/ 18 w 27"/>
                <a:gd name="T51" fmla="*/ 9 h 27"/>
                <a:gd name="T52" fmla="*/ 18 w 27"/>
                <a:gd name="T53" fmla="*/ 9 h 27"/>
                <a:gd name="T54" fmla="*/ 19 w 27"/>
                <a:gd name="T55" fmla="*/ 10 h 27"/>
                <a:gd name="T56" fmla="*/ 19 w 27"/>
                <a:gd name="T57" fmla="*/ 10 h 27"/>
                <a:gd name="T58" fmla="*/ 19 w 27"/>
                <a:gd name="T59" fmla="*/ 10 h 27"/>
                <a:gd name="T60" fmla="*/ 20 w 27"/>
                <a:gd name="T61" fmla="*/ 11 h 27"/>
                <a:gd name="T62" fmla="*/ 20 w 27"/>
                <a:gd name="T63" fmla="*/ 12 h 27"/>
                <a:gd name="T64" fmla="*/ 20 w 27"/>
                <a:gd name="T65" fmla="*/ 14 h 27"/>
                <a:gd name="T66" fmla="*/ 20 w 27"/>
                <a:gd name="T67" fmla="*/ 14 h 27"/>
                <a:gd name="T68" fmla="*/ 20 w 27"/>
                <a:gd name="T69" fmla="*/ 14 h 27"/>
                <a:gd name="T70" fmla="*/ 20 w 27"/>
                <a:gd name="T71" fmla="*/ 16 h 27"/>
                <a:gd name="T72" fmla="*/ 20 w 27"/>
                <a:gd name="T73" fmla="*/ 18 h 27"/>
                <a:gd name="T74" fmla="*/ 20 w 27"/>
                <a:gd name="T75" fmla="*/ 23 h 27"/>
                <a:gd name="T76" fmla="*/ 24 w 27"/>
                <a:gd name="T77" fmla="*/ 27 h 27"/>
                <a:gd name="T78" fmla="*/ 27 w 27"/>
                <a:gd name="T79" fmla="*/ 23 h 27"/>
                <a:gd name="T80" fmla="*/ 27 w 27"/>
                <a:gd name="T81" fmla="*/ 12 h 27"/>
                <a:gd name="T82" fmla="*/ 21 w 27"/>
                <a:gd name="T83" fmla="*/ 3 h 27"/>
                <a:gd name="T84" fmla="*/ 10 w 27"/>
                <a:gd name="T85" fmla="*/ 1 h 27"/>
                <a:gd name="T86" fmla="*/ 2 w 27"/>
                <a:gd name="T87" fmla="*/ 8 h 27"/>
                <a:gd name="T88" fmla="*/ 0 w 27"/>
                <a:gd name="T89" fmla="*/ 22 h 27"/>
                <a:gd name="T90" fmla="*/ 4 w 27"/>
                <a:gd name="T91" fmla="*/ 26 h 27"/>
                <a:gd name="T92" fmla="*/ 7 w 27"/>
                <a:gd name="T9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7">
                  <a:moveTo>
                    <a:pt x="7" y="22"/>
                  </a:moveTo>
                  <a:cubicBezTo>
                    <a:pt x="7" y="21"/>
                    <a:pt x="7" y="19"/>
                    <a:pt x="7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4"/>
                    <a:pt x="7" y="14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10" y="9"/>
                    <a:pt x="10" y="9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6" y="8"/>
                    <a:pt x="15" y="7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8" y="9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19" y="11"/>
                    <a:pt x="20" y="11"/>
                    <a:pt x="20" y="12"/>
                  </a:cubicBezTo>
                  <a:cubicBezTo>
                    <a:pt x="20" y="12"/>
                    <a:pt x="20" y="13"/>
                    <a:pt x="20" y="14"/>
                  </a:cubicBezTo>
                  <a:cubicBezTo>
                    <a:pt x="20" y="14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7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0" y="25"/>
                    <a:pt x="22" y="27"/>
                    <a:pt x="24" y="27"/>
                  </a:cubicBezTo>
                  <a:cubicBezTo>
                    <a:pt x="26" y="27"/>
                    <a:pt x="27" y="25"/>
                    <a:pt x="27" y="23"/>
                  </a:cubicBezTo>
                  <a:cubicBezTo>
                    <a:pt x="27" y="20"/>
                    <a:pt x="27" y="16"/>
                    <a:pt x="27" y="12"/>
                  </a:cubicBezTo>
                  <a:cubicBezTo>
                    <a:pt x="26" y="8"/>
                    <a:pt x="24" y="5"/>
                    <a:pt x="21" y="3"/>
                  </a:cubicBezTo>
                  <a:cubicBezTo>
                    <a:pt x="18" y="1"/>
                    <a:pt x="14" y="0"/>
                    <a:pt x="10" y="1"/>
                  </a:cubicBezTo>
                  <a:cubicBezTo>
                    <a:pt x="7" y="2"/>
                    <a:pt x="4" y="5"/>
                    <a:pt x="2" y="8"/>
                  </a:cubicBezTo>
                  <a:cubicBezTo>
                    <a:pt x="0" y="13"/>
                    <a:pt x="0" y="17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5" y="26"/>
                    <a:pt x="7" y="24"/>
                    <a:pt x="7" y="2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8" name="Freeform 144"/>
            <p:cNvSpPr>
              <a:spLocks/>
            </p:cNvSpPr>
            <p:nvPr/>
          </p:nvSpPr>
          <p:spPr bwMode="auto">
            <a:xfrm>
              <a:off x="8966200" y="6175375"/>
              <a:ext cx="171450" cy="157163"/>
            </a:xfrm>
            <a:custGeom>
              <a:avLst/>
              <a:gdLst>
                <a:gd name="T0" fmla="*/ 7 w 46"/>
                <a:gd name="T1" fmla="*/ 38 h 42"/>
                <a:gd name="T2" fmla="*/ 22 w 46"/>
                <a:gd name="T3" fmla="*/ 8 h 42"/>
                <a:gd name="T4" fmla="*/ 30 w 46"/>
                <a:gd name="T5" fmla="*/ 10 h 42"/>
                <a:gd name="T6" fmla="*/ 34 w 46"/>
                <a:gd name="T7" fmla="*/ 16 h 42"/>
                <a:gd name="T8" fmla="*/ 39 w 46"/>
                <a:gd name="T9" fmla="*/ 36 h 42"/>
                <a:gd name="T10" fmla="*/ 46 w 46"/>
                <a:gd name="T11" fmla="*/ 36 h 42"/>
                <a:gd name="T12" fmla="*/ 42 w 46"/>
                <a:gd name="T13" fmla="*/ 17 h 42"/>
                <a:gd name="T14" fmla="*/ 32 w 46"/>
                <a:gd name="T15" fmla="*/ 3 h 42"/>
                <a:gd name="T16" fmla="*/ 15 w 46"/>
                <a:gd name="T17" fmla="*/ 3 h 42"/>
                <a:gd name="T18" fmla="*/ 3 w 46"/>
                <a:gd name="T19" fmla="*/ 16 h 42"/>
                <a:gd name="T20" fmla="*/ 0 w 46"/>
                <a:gd name="T21" fmla="*/ 38 h 42"/>
                <a:gd name="T22" fmla="*/ 4 w 46"/>
                <a:gd name="T23" fmla="*/ 42 h 42"/>
                <a:gd name="T24" fmla="*/ 7 w 46"/>
                <a:gd name="T2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42">
                  <a:moveTo>
                    <a:pt x="7" y="38"/>
                  </a:moveTo>
                  <a:cubicBezTo>
                    <a:pt x="6" y="27"/>
                    <a:pt x="8" y="10"/>
                    <a:pt x="22" y="8"/>
                  </a:cubicBezTo>
                  <a:cubicBezTo>
                    <a:pt x="25" y="8"/>
                    <a:pt x="28" y="8"/>
                    <a:pt x="30" y="10"/>
                  </a:cubicBezTo>
                  <a:cubicBezTo>
                    <a:pt x="32" y="11"/>
                    <a:pt x="33" y="13"/>
                    <a:pt x="34" y="16"/>
                  </a:cubicBezTo>
                  <a:cubicBezTo>
                    <a:pt x="37" y="22"/>
                    <a:pt x="39" y="29"/>
                    <a:pt x="39" y="36"/>
                  </a:cubicBezTo>
                  <a:cubicBezTo>
                    <a:pt x="39" y="41"/>
                    <a:pt x="46" y="41"/>
                    <a:pt x="46" y="36"/>
                  </a:cubicBezTo>
                  <a:cubicBezTo>
                    <a:pt x="46" y="30"/>
                    <a:pt x="44" y="23"/>
                    <a:pt x="42" y="17"/>
                  </a:cubicBezTo>
                  <a:cubicBezTo>
                    <a:pt x="40" y="11"/>
                    <a:pt x="37" y="6"/>
                    <a:pt x="32" y="3"/>
                  </a:cubicBezTo>
                  <a:cubicBezTo>
                    <a:pt x="26" y="0"/>
                    <a:pt x="20" y="1"/>
                    <a:pt x="15" y="3"/>
                  </a:cubicBezTo>
                  <a:cubicBezTo>
                    <a:pt x="9" y="6"/>
                    <a:pt x="5" y="11"/>
                    <a:pt x="3" y="16"/>
                  </a:cubicBezTo>
                  <a:cubicBezTo>
                    <a:pt x="0" y="23"/>
                    <a:pt x="0" y="31"/>
                    <a:pt x="0" y="38"/>
                  </a:cubicBezTo>
                  <a:cubicBezTo>
                    <a:pt x="1" y="40"/>
                    <a:pt x="2" y="42"/>
                    <a:pt x="4" y="42"/>
                  </a:cubicBezTo>
                  <a:cubicBezTo>
                    <a:pt x="6" y="42"/>
                    <a:pt x="7" y="40"/>
                    <a:pt x="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9" name="Freeform 145"/>
            <p:cNvSpPr>
              <a:spLocks/>
            </p:cNvSpPr>
            <p:nvPr/>
          </p:nvSpPr>
          <p:spPr bwMode="auto">
            <a:xfrm>
              <a:off x="8958263" y="6296025"/>
              <a:ext cx="195262" cy="36513"/>
            </a:xfrm>
            <a:custGeom>
              <a:avLst/>
              <a:gdLst>
                <a:gd name="T0" fmla="*/ 4 w 52"/>
                <a:gd name="T1" fmla="*/ 9 h 10"/>
                <a:gd name="T2" fmla="*/ 27 w 52"/>
                <a:gd name="T3" fmla="*/ 10 h 10"/>
                <a:gd name="T4" fmla="*/ 48 w 52"/>
                <a:gd name="T5" fmla="*/ 8 h 10"/>
                <a:gd name="T6" fmla="*/ 47 w 52"/>
                <a:gd name="T7" fmla="*/ 1 h 10"/>
                <a:gd name="T8" fmla="*/ 26 w 52"/>
                <a:gd name="T9" fmla="*/ 4 h 10"/>
                <a:gd name="T10" fmla="*/ 4 w 52"/>
                <a:gd name="T11" fmla="*/ 2 h 10"/>
                <a:gd name="T12" fmla="*/ 0 w 52"/>
                <a:gd name="T13" fmla="*/ 6 h 10"/>
                <a:gd name="T14" fmla="*/ 4 w 52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0">
                  <a:moveTo>
                    <a:pt x="4" y="9"/>
                  </a:moveTo>
                  <a:cubicBezTo>
                    <a:pt x="12" y="10"/>
                    <a:pt x="19" y="10"/>
                    <a:pt x="27" y="10"/>
                  </a:cubicBezTo>
                  <a:cubicBezTo>
                    <a:pt x="34" y="10"/>
                    <a:pt x="42" y="10"/>
                    <a:pt x="48" y="8"/>
                  </a:cubicBezTo>
                  <a:cubicBezTo>
                    <a:pt x="52" y="6"/>
                    <a:pt x="51" y="0"/>
                    <a:pt x="47" y="1"/>
                  </a:cubicBezTo>
                  <a:cubicBezTo>
                    <a:pt x="40" y="3"/>
                    <a:pt x="33" y="3"/>
                    <a:pt x="26" y="4"/>
                  </a:cubicBezTo>
                  <a:cubicBezTo>
                    <a:pt x="19" y="4"/>
                    <a:pt x="11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9"/>
                    <a:pt x="4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0" name="Freeform 146"/>
            <p:cNvSpPr>
              <a:spLocks/>
            </p:cNvSpPr>
            <p:nvPr/>
          </p:nvSpPr>
          <p:spPr bwMode="auto">
            <a:xfrm>
              <a:off x="8969375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1" name="Freeform 147"/>
            <p:cNvSpPr>
              <a:spLocks/>
            </p:cNvSpPr>
            <p:nvPr/>
          </p:nvSpPr>
          <p:spPr bwMode="auto">
            <a:xfrm>
              <a:off x="9013825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2" name="Freeform 148"/>
            <p:cNvSpPr>
              <a:spLocks/>
            </p:cNvSpPr>
            <p:nvPr/>
          </p:nvSpPr>
          <p:spPr bwMode="auto">
            <a:xfrm>
              <a:off x="9066213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3" name="Freeform 149"/>
            <p:cNvSpPr>
              <a:spLocks/>
            </p:cNvSpPr>
            <p:nvPr/>
          </p:nvSpPr>
          <p:spPr bwMode="auto">
            <a:xfrm>
              <a:off x="9112250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5" name="组合 47244"/>
          <p:cNvGrpSpPr/>
          <p:nvPr/>
        </p:nvGrpSpPr>
        <p:grpSpPr>
          <a:xfrm>
            <a:off x="1536683" y="195529"/>
            <a:ext cx="408681" cy="1618572"/>
            <a:chOff x="2184400" y="203200"/>
            <a:chExt cx="803275" cy="3181351"/>
          </a:xfrm>
        </p:grpSpPr>
        <p:sp>
          <p:nvSpPr>
            <p:cNvPr id="47194" name="Freeform 150"/>
            <p:cNvSpPr>
              <a:spLocks noEditPoints="1"/>
            </p:cNvSpPr>
            <p:nvPr/>
          </p:nvSpPr>
          <p:spPr bwMode="auto">
            <a:xfrm>
              <a:off x="2184400" y="792163"/>
              <a:ext cx="803275" cy="1355725"/>
            </a:xfrm>
            <a:custGeom>
              <a:avLst/>
              <a:gdLst>
                <a:gd name="T0" fmla="*/ 121 w 214"/>
                <a:gd name="T1" fmla="*/ 361 h 361"/>
                <a:gd name="T2" fmla="*/ 94 w 214"/>
                <a:gd name="T3" fmla="*/ 361 h 361"/>
                <a:gd name="T4" fmla="*/ 0 w 214"/>
                <a:gd name="T5" fmla="*/ 268 h 361"/>
                <a:gd name="T6" fmla="*/ 0 w 214"/>
                <a:gd name="T7" fmla="*/ 94 h 361"/>
                <a:gd name="T8" fmla="*/ 94 w 214"/>
                <a:gd name="T9" fmla="*/ 0 h 361"/>
                <a:gd name="T10" fmla="*/ 121 w 214"/>
                <a:gd name="T11" fmla="*/ 0 h 361"/>
                <a:gd name="T12" fmla="*/ 214 w 214"/>
                <a:gd name="T13" fmla="*/ 94 h 361"/>
                <a:gd name="T14" fmla="*/ 214 w 214"/>
                <a:gd name="T15" fmla="*/ 268 h 361"/>
                <a:gd name="T16" fmla="*/ 121 w 214"/>
                <a:gd name="T17" fmla="*/ 361 h 361"/>
                <a:gd name="T18" fmla="*/ 94 w 214"/>
                <a:gd name="T19" fmla="*/ 8 h 361"/>
                <a:gd name="T20" fmla="*/ 8 w 214"/>
                <a:gd name="T21" fmla="*/ 94 h 361"/>
                <a:gd name="T22" fmla="*/ 8 w 214"/>
                <a:gd name="T23" fmla="*/ 268 h 361"/>
                <a:gd name="T24" fmla="*/ 94 w 214"/>
                <a:gd name="T25" fmla="*/ 354 h 361"/>
                <a:gd name="T26" fmla="*/ 121 w 214"/>
                <a:gd name="T27" fmla="*/ 354 h 361"/>
                <a:gd name="T28" fmla="*/ 207 w 214"/>
                <a:gd name="T29" fmla="*/ 268 h 361"/>
                <a:gd name="T30" fmla="*/ 207 w 214"/>
                <a:gd name="T31" fmla="*/ 94 h 361"/>
                <a:gd name="T32" fmla="*/ 121 w 214"/>
                <a:gd name="T33" fmla="*/ 8 h 361"/>
                <a:gd name="T34" fmla="*/ 94 w 214"/>
                <a:gd name="T35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4" h="361">
                  <a:moveTo>
                    <a:pt x="121" y="361"/>
                  </a:moveTo>
                  <a:cubicBezTo>
                    <a:pt x="94" y="361"/>
                    <a:pt x="94" y="361"/>
                    <a:pt x="94" y="361"/>
                  </a:cubicBezTo>
                  <a:cubicBezTo>
                    <a:pt x="42" y="361"/>
                    <a:pt x="0" y="319"/>
                    <a:pt x="0" y="26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2" y="0"/>
                    <a:pt x="214" y="42"/>
                    <a:pt x="214" y="94"/>
                  </a:cubicBezTo>
                  <a:cubicBezTo>
                    <a:pt x="214" y="268"/>
                    <a:pt x="214" y="268"/>
                    <a:pt x="214" y="268"/>
                  </a:cubicBezTo>
                  <a:cubicBezTo>
                    <a:pt x="214" y="319"/>
                    <a:pt x="172" y="361"/>
                    <a:pt x="121" y="361"/>
                  </a:cubicBezTo>
                  <a:close/>
                  <a:moveTo>
                    <a:pt x="94" y="8"/>
                  </a:moveTo>
                  <a:cubicBezTo>
                    <a:pt x="47" y="8"/>
                    <a:pt x="8" y="46"/>
                    <a:pt x="8" y="94"/>
                  </a:cubicBezTo>
                  <a:cubicBezTo>
                    <a:pt x="8" y="268"/>
                    <a:pt x="8" y="268"/>
                    <a:pt x="8" y="268"/>
                  </a:cubicBezTo>
                  <a:cubicBezTo>
                    <a:pt x="8" y="315"/>
                    <a:pt x="47" y="354"/>
                    <a:pt x="94" y="354"/>
                  </a:cubicBezTo>
                  <a:cubicBezTo>
                    <a:pt x="121" y="354"/>
                    <a:pt x="121" y="354"/>
                    <a:pt x="121" y="354"/>
                  </a:cubicBezTo>
                  <a:cubicBezTo>
                    <a:pt x="168" y="354"/>
                    <a:pt x="207" y="315"/>
                    <a:pt x="207" y="268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46"/>
                    <a:pt x="168" y="8"/>
                    <a:pt x="121" y="8"/>
                  </a:cubicBezTo>
                  <a:lnTo>
                    <a:pt x="94" y="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5" name="Freeform 151"/>
            <p:cNvSpPr>
              <a:spLocks noEditPoints="1"/>
            </p:cNvSpPr>
            <p:nvPr/>
          </p:nvSpPr>
          <p:spPr bwMode="auto">
            <a:xfrm>
              <a:off x="2308225" y="792163"/>
              <a:ext cx="574675" cy="1363663"/>
            </a:xfrm>
            <a:custGeom>
              <a:avLst/>
              <a:gdLst>
                <a:gd name="T0" fmla="*/ 76 w 153"/>
                <a:gd name="T1" fmla="*/ 363 h 363"/>
                <a:gd name="T2" fmla="*/ 0 w 153"/>
                <a:gd name="T3" fmla="*/ 287 h 363"/>
                <a:gd name="T4" fmla="*/ 0 w 153"/>
                <a:gd name="T5" fmla="*/ 76 h 363"/>
                <a:gd name="T6" fmla="*/ 76 w 153"/>
                <a:gd name="T7" fmla="*/ 0 h 363"/>
                <a:gd name="T8" fmla="*/ 153 w 153"/>
                <a:gd name="T9" fmla="*/ 76 h 363"/>
                <a:gd name="T10" fmla="*/ 153 w 153"/>
                <a:gd name="T11" fmla="*/ 287 h 363"/>
                <a:gd name="T12" fmla="*/ 76 w 153"/>
                <a:gd name="T13" fmla="*/ 363 h 363"/>
                <a:gd name="T14" fmla="*/ 76 w 153"/>
                <a:gd name="T15" fmla="*/ 8 h 363"/>
                <a:gd name="T16" fmla="*/ 7 w 153"/>
                <a:gd name="T17" fmla="*/ 76 h 363"/>
                <a:gd name="T18" fmla="*/ 7 w 153"/>
                <a:gd name="T19" fmla="*/ 287 h 363"/>
                <a:gd name="T20" fmla="*/ 76 w 153"/>
                <a:gd name="T21" fmla="*/ 356 h 363"/>
                <a:gd name="T22" fmla="*/ 145 w 153"/>
                <a:gd name="T23" fmla="*/ 287 h 363"/>
                <a:gd name="T24" fmla="*/ 145 w 153"/>
                <a:gd name="T25" fmla="*/ 76 h 363"/>
                <a:gd name="T26" fmla="*/ 76 w 153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363">
                  <a:moveTo>
                    <a:pt x="76" y="363"/>
                  </a:moveTo>
                  <a:cubicBezTo>
                    <a:pt x="34" y="363"/>
                    <a:pt x="0" y="329"/>
                    <a:pt x="0" y="28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18" y="0"/>
                    <a:pt x="153" y="34"/>
                    <a:pt x="153" y="76"/>
                  </a:cubicBezTo>
                  <a:cubicBezTo>
                    <a:pt x="153" y="287"/>
                    <a:pt x="153" y="287"/>
                    <a:pt x="153" y="287"/>
                  </a:cubicBezTo>
                  <a:cubicBezTo>
                    <a:pt x="153" y="329"/>
                    <a:pt x="118" y="363"/>
                    <a:pt x="76" y="363"/>
                  </a:cubicBezTo>
                  <a:close/>
                  <a:moveTo>
                    <a:pt x="76" y="8"/>
                  </a:moveTo>
                  <a:cubicBezTo>
                    <a:pt x="38" y="8"/>
                    <a:pt x="7" y="38"/>
                    <a:pt x="7" y="76"/>
                  </a:cubicBezTo>
                  <a:cubicBezTo>
                    <a:pt x="7" y="287"/>
                    <a:pt x="7" y="287"/>
                    <a:pt x="7" y="287"/>
                  </a:cubicBezTo>
                  <a:cubicBezTo>
                    <a:pt x="7" y="325"/>
                    <a:pt x="38" y="356"/>
                    <a:pt x="76" y="356"/>
                  </a:cubicBezTo>
                  <a:cubicBezTo>
                    <a:pt x="114" y="356"/>
                    <a:pt x="145" y="325"/>
                    <a:pt x="145" y="287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45" y="38"/>
                    <a:pt x="114" y="8"/>
                    <a:pt x="76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6" name="Freeform 152"/>
            <p:cNvSpPr>
              <a:spLocks noEditPoints="1"/>
            </p:cNvSpPr>
            <p:nvPr/>
          </p:nvSpPr>
          <p:spPr bwMode="auto">
            <a:xfrm>
              <a:off x="2481263" y="792163"/>
              <a:ext cx="228600" cy="1363663"/>
            </a:xfrm>
            <a:custGeom>
              <a:avLst/>
              <a:gdLst>
                <a:gd name="T0" fmla="*/ 30 w 61"/>
                <a:gd name="T1" fmla="*/ 363 h 363"/>
                <a:gd name="T2" fmla="*/ 0 w 61"/>
                <a:gd name="T3" fmla="*/ 333 h 363"/>
                <a:gd name="T4" fmla="*/ 0 w 61"/>
                <a:gd name="T5" fmla="*/ 31 h 363"/>
                <a:gd name="T6" fmla="*/ 30 w 61"/>
                <a:gd name="T7" fmla="*/ 0 h 363"/>
                <a:gd name="T8" fmla="*/ 61 w 61"/>
                <a:gd name="T9" fmla="*/ 31 h 363"/>
                <a:gd name="T10" fmla="*/ 61 w 61"/>
                <a:gd name="T11" fmla="*/ 333 h 363"/>
                <a:gd name="T12" fmla="*/ 30 w 61"/>
                <a:gd name="T13" fmla="*/ 363 h 363"/>
                <a:gd name="T14" fmla="*/ 30 w 61"/>
                <a:gd name="T15" fmla="*/ 8 h 363"/>
                <a:gd name="T16" fmla="*/ 7 w 61"/>
                <a:gd name="T17" fmla="*/ 31 h 363"/>
                <a:gd name="T18" fmla="*/ 7 w 61"/>
                <a:gd name="T19" fmla="*/ 333 h 363"/>
                <a:gd name="T20" fmla="*/ 30 w 61"/>
                <a:gd name="T21" fmla="*/ 356 h 363"/>
                <a:gd name="T22" fmla="*/ 53 w 61"/>
                <a:gd name="T23" fmla="*/ 333 h 363"/>
                <a:gd name="T24" fmla="*/ 53 w 61"/>
                <a:gd name="T25" fmla="*/ 31 h 363"/>
                <a:gd name="T26" fmla="*/ 30 w 61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363">
                  <a:moveTo>
                    <a:pt x="30" y="363"/>
                  </a:moveTo>
                  <a:cubicBezTo>
                    <a:pt x="14" y="363"/>
                    <a:pt x="0" y="349"/>
                    <a:pt x="0" y="3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333"/>
                    <a:pt x="61" y="333"/>
                    <a:pt x="61" y="333"/>
                  </a:cubicBezTo>
                  <a:cubicBezTo>
                    <a:pt x="61" y="349"/>
                    <a:pt x="47" y="363"/>
                    <a:pt x="30" y="363"/>
                  </a:cubicBezTo>
                  <a:close/>
                  <a:moveTo>
                    <a:pt x="30" y="8"/>
                  </a:moveTo>
                  <a:cubicBezTo>
                    <a:pt x="18" y="8"/>
                    <a:pt x="7" y="18"/>
                    <a:pt x="7" y="31"/>
                  </a:cubicBezTo>
                  <a:cubicBezTo>
                    <a:pt x="7" y="333"/>
                    <a:pt x="7" y="333"/>
                    <a:pt x="7" y="333"/>
                  </a:cubicBezTo>
                  <a:cubicBezTo>
                    <a:pt x="7" y="345"/>
                    <a:pt x="18" y="356"/>
                    <a:pt x="30" y="356"/>
                  </a:cubicBezTo>
                  <a:cubicBezTo>
                    <a:pt x="43" y="356"/>
                    <a:pt x="53" y="345"/>
                    <a:pt x="53" y="333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7" name="Freeform 153"/>
            <p:cNvSpPr>
              <a:spLocks/>
            </p:cNvSpPr>
            <p:nvPr/>
          </p:nvSpPr>
          <p:spPr bwMode="auto">
            <a:xfrm>
              <a:off x="2473325" y="698500"/>
              <a:ext cx="285750" cy="142875"/>
            </a:xfrm>
            <a:custGeom>
              <a:avLst/>
              <a:gdLst>
                <a:gd name="T0" fmla="*/ 8 w 76"/>
                <a:gd name="T1" fmla="*/ 30 h 38"/>
                <a:gd name="T2" fmla="*/ 8 w 76"/>
                <a:gd name="T3" fmla="*/ 17 h 38"/>
                <a:gd name="T4" fmla="*/ 8 w 76"/>
                <a:gd name="T5" fmla="*/ 9 h 38"/>
                <a:gd name="T6" fmla="*/ 8 w 76"/>
                <a:gd name="T7" fmla="*/ 9 h 38"/>
                <a:gd name="T8" fmla="*/ 9 w 76"/>
                <a:gd name="T9" fmla="*/ 9 h 38"/>
                <a:gd name="T10" fmla="*/ 12 w 76"/>
                <a:gd name="T11" fmla="*/ 9 h 38"/>
                <a:gd name="T12" fmla="*/ 39 w 76"/>
                <a:gd name="T13" fmla="*/ 8 h 38"/>
                <a:gd name="T14" fmla="*/ 65 w 76"/>
                <a:gd name="T15" fmla="*/ 9 h 38"/>
                <a:gd name="T16" fmla="*/ 68 w 76"/>
                <a:gd name="T17" fmla="*/ 9 h 38"/>
                <a:gd name="T18" fmla="*/ 68 w 76"/>
                <a:gd name="T19" fmla="*/ 11 h 38"/>
                <a:gd name="T20" fmla="*/ 69 w 76"/>
                <a:gd name="T21" fmla="*/ 18 h 38"/>
                <a:gd name="T22" fmla="*/ 67 w 76"/>
                <a:gd name="T23" fmla="*/ 32 h 38"/>
                <a:gd name="T24" fmla="*/ 74 w 76"/>
                <a:gd name="T25" fmla="*/ 34 h 38"/>
                <a:gd name="T26" fmla="*/ 76 w 76"/>
                <a:gd name="T27" fmla="*/ 17 h 38"/>
                <a:gd name="T28" fmla="*/ 73 w 76"/>
                <a:gd name="T29" fmla="*/ 3 h 38"/>
                <a:gd name="T30" fmla="*/ 66 w 76"/>
                <a:gd name="T31" fmla="*/ 2 h 38"/>
                <a:gd name="T32" fmla="*/ 57 w 76"/>
                <a:gd name="T33" fmla="*/ 1 h 38"/>
                <a:gd name="T34" fmla="*/ 40 w 76"/>
                <a:gd name="T35" fmla="*/ 0 h 38"/>
                <a:gd name="T36" fmla="*/ 6 w 76"/>
                <a:gd name="T37" fmla="*/ 2 h 38"/>
                <a:gd name="T38" fmla="*/ 0 w 76"/>
                <a:gd name="T39" fmla="*/ 11 h 38"/>
                <a:gd name="T40" fmla="*/ 0 w 76"/>
                <a:gd name="T41" fmla="*/ 30 h 38"/>
                <a:gd name="T42" fmla="*/ 8 w 76"/>
                <a:gd name="T43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8" y="30"/>
                  </a:moveTo>
                  <a:cubicBezTo>
                    <a:pt x="8" y="25"/>
                    <a:pt x="8" y="21"/>
                    <a:pt x="8" y="17"/>
                  </a:cubicBezTo>
                  <a:cubicBezTo>
                    <a:pt x="8" y="14"/>
                    <a:pt x="8" y="11"/>
                    <a:pt x="8" y="9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21" y="8"/>
                    <a:pt x="30" y="8"/>
                    <a:pt x="39" y="8"/>
                  </a:cubicBezTo>
                  <a:cubicBezTo>
                    <a:pt x="48" y="8"/>
                    <a:pt x="56" y="8"/>
                    <a:pt x="65" y="9"/>
                  </a:cubicBezTo>
                  <a:cubicBezTo>
                    <a:pt x="65" y="9"/>
                    <a:pt x="69" y="10"/>
                    <a:pt x="68" y="9"/>
                  </a:cubicBezTo>
                  <a:cubicBezTo>
                    <a:pt x="68" y="9"/>
                    <a:pt x="68" y="11"/>
                    <a:pt x="68" y="11"/>
                  </a:cubicBezTo>
                  <a:cubicBezTo>
                    <a:pt x="69" y="13"/>
                    <a:pt x="69" y="16"/>
                    <a:pt x="69" y="18"/>
                  </a:cubicBezTo>
                  <a:cubicBezTo>
                    <a:pt x="69" y="23"/>
                    <a:pt x="68" y="27"/>
                    <a:pt x="67" y="32"/>
                  </a:cubicBezTo>
                  <a:cubicBezTo>
                    <a:pt x="66" y="36"/>
                    <a:pt x="73" y="38"/>
                    <a:pt x="74" y="34"/>
                  </a:cubicBezTo>
                  <a:cubicBezTo>
                    <a:pt x="76" y="28"/>
                    <a:pt x="76" y="23"/>
                    <a:pt x="76" y="17"/>
                  </a:cubicBezTo>
                  <a:cubicBezTo>
                    <a:pt x="76" y="13"/>
                    <a:pt x="76" y="6"/>
                    <a:pt x="73" y="3"/>
                  </a:cubicBezTo>
                  <a:cubicBezTo>
                    <a:pt x="71" y="2"/>
                    <a:pt x="68" y="2"/>
                    <a:pt x="66" y="2"/>
                  </a:cubicBezTo>
                  <a:cubicBezTo>
                    <a:pt x="63" y="2"/>
                    <a:pt x="60" y="1"/>
                    <a:pt x="57" y="1"/>
                  </a:cubicBezTo>
                  <a:cubicBezTo>
                    <a:pt x="52" y="1"/>
                    <a:pt x="46" y="0"/>
                    <a:pt x="40" y="0"/>
                  </a:cubicBezTo>
                  <a:cubicBezTo>
                    <a:pt x="29" y="0"/>
                    <a:pt x="17" y="1"/>
                    <a:pt x="6" y="2"/>
                  </a:cubicBezTo>
                  <a:cubicBezTo>
                    <a:pt x="1" y="3"/>
                    <a:pt x="0" y="6"/>
                    <a:pt x="0" y="11"/>
                  </a:cubicBezTo>
                  <a:cubicBezTo>
                    <a:pt x="0" y="17"/>
                    <a:pt x="0" y="24"/>
                    <a:pt x="0" y="30"/>
                  </a:cubicBezTo>
                  <a:cubicBezTo>
                    <a:pt x="0" y="35"/>
                    <a:pt x="8" y="35"/>
                    <a:pt x="8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8" name="Freeform 154"/>
            <p:cNvSpPr>
              <a:spLocks/>
            </p:cNvSpPr>
            <p:nvPr/>
          </p:nvSpPr>
          <p:spPr bwMode="auto">
            <a:xfrm>
              <a:off x="2555875" y="619125"/>
              <a:ext cx="109537" cy="101600"/>
            </a:xfrm>
            <a:custGeom>
              <a:avLst/>
              <a:gdLst>
                <a:gd name="T0" fmla="*/ 8 w 29"/>
                <a:gd name="T1" fmla="*/ 21 h 27"/>
                <a:gd name="T2" fmla="*/ 8 w 29"/>
                <a:gd name="T3" fmla="*/ 20 h 27"/>
                <a:gd name="T4" fmla="*/ 8 w 29"/>
                <a:gd name="T5" fmla="*/ 21 h 27"/>
                <a:gd name="T6" fmla="*/ 8 w 29"/>
                <a:gd name="T7" fmla="*/ 20 h 27"/>
                <a:gd name="T8" fmla="*/ 8 w 29"/>
                <a:gd name="T9" fmla="*/ 18 h 27"/>
                <a:gd name="T10" fmla="*/ 8 w 29"/>
                <a:gd name="T11" fmla="*/ 16 h 27"/>
                <a:gd name="T12" fmla="*/ 8 w 29"/>
                <a:gd name="T13" fmla="*/ 15 h 27"/>
                <a:gd name="T14" fmla="*/ 8 w 29"/>
                <a:gd name="T15" fmla="*/ 14 h 27"/>
                <a:gd name="T16" fmla="*/ 9 w 29"/>
                <a:gd name="T17" fmla="*/ 13 h 27"/>
                <a:gd name="T18" fmla="*/ 9 w 29"/>
                <a:gd name="T19" fmla="*/ 13 h 27"/>
                <a:gd name="T20" fmla="*/ 9 w 29"/>
                <a:gd name="T21" fmla="*/ 13 h 27"/>
                <a:gd name="T22" fmla="*/ 10 w 29"/>
                <a:gd name="T23" fmla="*/ 11 h 27"/>
                <a:gd name="T24" fmla="*/ 10 w 29"/>
                <a:gd name="T25" fmla="*/ 11 h 27"/>
                <a:gd name="T26" fmla="*/ 11 w 29"/>
                <a:gd name="T27" fmla="*/ 10 h 27"/>
                <a:gd name="T28" fmla="*/ 11 w 29"/>
                <a:gd name="T29" fmla="*/ 9 h 27"/>
                <a:gd name="T30" fmla="*/ 11 w 29"/>
                <a:gd name="T31" fmla="*/ 9 h 27"/>
                <a:gd name="T32" fmla="*/ 12 w 29"/>
                <a:gd name="T33" fmla="*/ 9 h 27"/>
                <a:gd name="T34" fmla="*/ 13 w 29"/>
                <a:gd name="T35" fmla="*/ 9 h 27"/>
                <a:gd name="T36" fmla="*/ 13 w 29"/>
                <a:gd name="T37" fmla="*/ 9 h 27"/>
                <a:gd name="T38" fmla="*/ 15 w 29"/>
                <a:gd name="T39" fmla="*/ 8 h 27"/>
                <a:gd name="T40" fmla="*/ 14 w 29"/>
                <a:gd name="T41" fmla="*/ 8 h 27"/>
                <a:gd name="T42" fmla="*/ 15 w 29"/>
                <a:gd name="T43" fmla="*/ 8 h 27"/>
                <a:gd name="T44" fmla="*/ 16 w 29"/>
                <a:gd name="T45" fmla="*/ 8 h 27"/>
                <a:gd name="T46" fmla="*/ 16 w 29"/>
                <a:gd name="T47" fmla="*/ 8 h 27"/>
                <a:gd name="T48" fmla="*/ 16 w 29"/>
                <a:gd name="T49" fmla="*/ 8 h 27"/>
                <a:gd name="T50" fmla="*/ 17 w 29"/>
                <a:gd name="T51" fmla="*/ 8 h 27"/>
                <a:gd name="T52" fmla="*/ 18 w 29"/>
                <a:gd name="T53" fmla="*/ 8 h 27"/>
                <a:gd name="T54" fmla="*/ 18 w 29"/>
                <a:gd name="T55" fmla="*/ 8 h 27"/>
                <a:gd name="T56" fmla="*/ 18 w 29"/>
                <a:gd name="T57" fmla="*/ 9 h 27"/>
                <a:gd name="T58" fmla="*/ 19 w 29"/>
                <a:gd name="T59" fmla="*/ 9 h 27"/>
                <a:gd name="T60" fmla="*/ 18 w 29"/>
                <a:gd name="T61" fmla="*/ 9 h 27"/>
                <a:gd name="T62" fmla="*/ 19 w 29"/>
                <a:gd name="T63" fmla="*/ 9 h 27"/>
                <a:gd name="T64" fmla="*/ 19 w 29"/>
                <a:gd name="T65" fmla="*/ 10 h 27"/>
                <a:gd name="T66" fmla="*/ 19 w 29"/>
                <a:gd name="T67" fmla="*/ 10 h 27"/>
                <a:gd name="T68" fmla="*/ 20 w 29"/>
                <a:gd name="T69" fmla="*/ 10 h 27"/>
                <a:gd name="T70" fmla="*/ 20 w 29"/>
                <a:gd name="T71" fmla="*/ 11 h 27"/>
                <a:gd name="T72" fmla="*/ 20 w 29"/>
                <a:gd name="T73" fmla="*/ 12 h 27"/>
                <a:gd name="T74" fmla="*/ 22 w 29"/>
                <a:gd name="T75" fmla="*/ 23 h 27"/>
                <a:gd name="T76" fmla="*/ 26 w 29"/>
                <a:gd name="T77" fmla="*/ 27 h 27"/>
                <a:gd name="T78" fmla="*/ 29 w 29"/>
                <a:gd name="T79" fmla="*/ 23 h 27"/>
                <a:gd name="T80" fmla="*/ 28 w 29"/>
                <a:gd name="T81" fmla="*/ 10 h 27"/>
                <a:gd name="T82" fmla="*/ 20 w 29"/>
                <a:gd name="T83" fmla="*/ 1 h 27"/>
                <a:gd name="T84" fmla="*/ 9 w 29"/>
                <a:gd name="T85" fmla="*/ 2 h 27"/>
                <a:gd name="T86" fmla="*/ 2 w 29"/>
                <a:gd name="T87" fmla="*/ 11 h 27"/>
                <a:gd name="T88" fmla="*/ 1 w 29"/>
                <a:gd name="T89" fmla="*/ 23 h 27"/>
                <a:gd name="T90" fmla="*/ 6 w 29"/>
                <a:gd name="T91" fmla="*/ 26 h 27"/>
                <a:gd name="T92" fmla="*/ 8 w 29"/>
                <a:gd name="T9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" h="27">
                  <a:moveTo>
                    <a:pt x="8" y="21"/>
                  </a:move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7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1"/>
                    <a:pt x="10" y="11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8"/>
                    <a:pt x="12" y="9"/>
                    <a:pt x="13" y="9"/>
                  </a:cubicBezTo>
                  <a:cubicBezTo>
                    <a:pt x="13" y="8"/>
                    <a:pt x="14" y="8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7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20" y="10"/>
                    <a:pt x="19" y="9"/>
                    <a:pt x="19" y="10"/>
                  </a:cubicBezTo>
                  <a:cubicBezTo>
                    <a:pt x="19" y="10"/>
                    <a:pt x="19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0"/>
                    <a:pt x="20" y="12"/>
                    <a:pt x="20" y="12"/>
                  </a:cubicBezTo>
                  <a:cubicBezTo>
                    <a:pt x="22" y="16"/>
                    <a:pt x="22" y="19"/>
                    <a:pt x="22" y="23"/>
                  </a:cubicBezTo>
                  <a:cubicBezTo>
                    <a:pt x="22" y="25"/>
                    <a:pt x="24" y="27"/>
                    <a:pt x="26" y="27"/>
                  </a:cubicBezTo>
                  <a:cubicBezTo>
                    <a:pt x="28" y="27"/>
                    <a:pt x="29" y="25"/>
                    <a:pt x="29" y="23"/>
                  </a:cubicBezTo>
                  <a:cubicBezTo>
                    <a:pt x="29" y="19"/>
                    <a:pt x="29" y="14"/>
                    <a:pt x="28" y="10"/>
                  </a:cubicBezTo>
                  <a:cubicBezTo>
                    <a:pt x="26" y="6"/>
                    <a:pt x="24" y="2"/>
                    <a:pt x="20" y="1"/>
                  </a:cubicBezTo>
                  <a:cubicBezTo>
                    <a:pt x="16" y="0"/>
                    <a:pt x="12" y="0"/>
                    <a:pt x="9" y="2"/>
                  </a:cubicBezTo>
                  <a:cubicBezTo>
                    <a:pt x="5" y="4"/>
                    <a:pt x="3" y="7"/>
                    <a:pt x="2" y="11"/>
                  </a:cubicBezTo>
                  <a:cubicBezTo>
                    <a:pt x="0" y="15"/>
                    <a:pt x="0" y="19"/>
                    <a:pt x="1" y="23"/>
                  </a:cubicBezTo>
                  <a:cubicBezTo>
                    <a:pt x="1" y="25"/>
                    <a:pt x="4" y="27"/>
                    <a:pt x="6" y="26"/>
                  </a:cubicBezTo>
                  <a:cubicBezTo>
                    <a:pt x="8" y="25"/>
                    <a:pt x="9" y="23"/>
                    <a:pt x="8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9" name="Freeform 155"/>
            <p:cNvSpPr>
              <a:spLocks/>
            </p:cNvSpPr>
            <p:nvPr/>
          </p:nvSpPr>
          <p:spPr bwMode="auto">
            <a:xfrm>
              <a:off x="2473325" y="2100263"/>
              <a:ext cx="285750" cy="142875"/>
            </a:xfrm>
            <a:custGeom>
              <a:avLst/>
              <a:gdLst>
                <a:gd name="T0" fmla="*/ 0 w 76"/>
                <a:gd name="T1" fmla="*/ 8 h 38"/>
                <a:gd name="T2" fmla="*/ 0 w 76"/>
                <a:gd name="T3" fmla="*/ 26 h 38"/>
                <a:gd name="T4" fmla="*/ 6 w 76"/>
                <a:gd name="T5" fmla="*/ 36 h 38"/>
                <a:gd name="T6" fmla="*/ 40 w 76"/>
                <a:gd name="T7" fmla="*/ 38 h 38"/>
                <a:gd name="T8" fmla="*/ 57 w 76"/>
                <a:gd name="T9" fmla="*/ 37 h 38"/>
                <a:gd name="T10" fmla="*/ 66 w 76"/>
                <a:gd name="T11" fmla="*/ 36 h 38"/>
                <a:gd name="T12" fmla="*/ 73 w 76"/>
                <a:gd name="T13" fmla="*/ 35 h 38"/>
                <a:gd name="T14" fmla="*/ 76 w 76"/>
                <a:gd name="T15" fmla="*/ 22 h 38"/>
                <a:gd name="T16" fmla="*/ 74 w 76"/>
                <a:gd name="T17" fmla="*/ 5 h 38"/>
                <a:gd name="T18" fmla="*/ 67 w 76"/>
                <a:gd name="T19" fmla="*/ 7 h 38"/>
                <a:gd name="T20" fmla="*/ 69 w 76"/>
                <a:gd name="T21" fmla="*/ 19 h 38"/>
                <a:gd name="T22" fmla="*/ 68 w 76"/>
                <a:gd name="T23" fmla="*/ 27 h 38"/>
                <a:gd name="T24" fmla="*/ 68 w 76"/>
                <a:gd name="T25" fmla="*/ 29 h 38"/>
                <a:gd name="T26" fmla="*/ 66 w 76"/>
                <a:gd name="T27" fmla="*/ 29 h 38"/>
                <a:gd name="T28" fmla="*/ 39 w 76"/>
                <a:gd name="T29" fmla="*/ 31 h 38"/>
                <a:gd name="T30" fmla="*/ 13 w 76"/>
                <a:gd name="T31" fmla="*/ 29 h 38"/>
                <a:gd name="T32" fmla="*/ 9 w 76"/>
                <a:gd name="T33" fmla="*/ 29 h 38"/>
                <a:gd name="T34" fmla="*/ 8 w 76"/>
                <a:gd name="T35" fmla="*/ 30 h 38"/>
                <a:gd name="T36" fmla="*/ 8 w 76"/>
                <a:gd name="T37" fmla="*/ 26 h 38"/>
                <a:gd name="T38" fmla="*/ 8 w 76"/>
                <a:gd name="T39" fmla="*/ 22 h 38"/>
                <a:gd name="T40" fmla="*/ 8 w 76"/>
                <a:gd name="T41" fmla="*/ 8 h 38"/>
                <a:gd name="T42" fmla="*/ 0 w 76"/>
                <a:gd name="T4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0" y="8"/>
                  </a:moveTo>
                  <a:cubicBezTo>
                    <a:pt x="0" y="14"/>
                    <a:pt x="0" y="20"/>
                    <a:pt x="0" y="26"/>
                  </a:cubicBezTo>
                  <a:cubicBezTo>
                    <a:pt x="0" y="31"/>
                    <a:pt x="0" y="35"/>
                    <a:pt x="6" y="36"/>
                  </a:cubicBezTo>
                  <a:cubicBezTo>
                    <a:pt x="17" y="38"/>
                    <a:pt x="29" y="38"/>
                    <a:pt x="40" y="38"/>
                  </a:cubicBezTo>
                  <a:cubicBezTo>
                    <a:pt x="46" y="38"/>
                    <a:pt x="52" y="38"/>
                    <a:pt x="57" y="37"/>
                  </a:cubicBezTo>
                  <a:cubicBezTo>
                    <a:pt x="60" y="37"/>
                    <a:pt x="63" y="37"/>
                    <a:pt x="66" y="36"/>
                  </a:cubicBezTo>
                  <a:cubicBezTo>
                    <a:pt x="68" y="36"/>
                    <a:pt x="71" y="36"/>
                    <a:pt x="73" y="35"/>
                  </a:cubicBezTo>
                  <a:cubicBezTo>
                    <a:pt x="76" y="32"/>
                    <a:pt x="76" y="26"/>
                    <a:pt x="76" y="22"/>
                  </a:cubicBezTo>
                  <a:cubicBezTo>
                    <a:pt x="76" y="16"/>
                    <a:pt x="76" y="10"/>
                    <a:pt x="74" y="5"/>
                  </a:cubicBezTo>
                  <a:cubicBezTo>
                    <a:pt x="73" y="0"/>
                    <a:pt x="66" y="2"/>
                    <a:pt x="67" y="7"/>
                  </a:cubicBezTo>
                  <a:cubicBezTo>
                    <a:pt x="68" y="11"/>
                    <a:pt x="69" y="15"/>
                    <a:pt x="69" y="19"/>
                  </a:cubicBezTo>
                  <a:cubicBezTo>
                    <a:pt x="69" y="22"/>
                    <a:pt x="69" y="24"/>
                    <a:pt x="68" y="27"/>
                  </a:cubicBezTo>
                  <a:cubicBezTo>
                    <a:pt x="68" y="27"/>
                    <a:pt x="68" y="29"/>
                    <a:pt x="68" y="29"/>
                  </a:cubicBezTo>
                  <a:cubicBezTo>
                    <a:pt x="69" y="29"/>
                    <a:pt x="66" y="29"/>
                    <a:pt x="66" y="29"/>
                  </a:cubicBezTo>
                  <a:cubicBezTo>
                    <a:pt x="57" y="30"/>
                    <a:pt x="48" y="31"/>
                    <a:pt x="39" y="31"/>
                  </a:cubicBezTo>
                  <a:cubicBezTo>
                    <a:pt x="30" y="31"/>
                    <a:pt x="21" y="30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29"/>
                    <a:pt x="8" y="30"/>
                  </a:cubicBezTo>
                  <a:cubicBezTo>
                    <a:pt x="7" y="29"/>
                    <a:pt x="8" y="26"/>
                    <a:pt x="8" y="26"/>
                  </a:cubicBezTo>
                  <a:cubicBezTo>
                    <a:pt x="8" y="25"/>
                    <a:pt x="8" y="24"/>
                    <a:pt x="8" y="22"/>
                  </a:cubicBezTo>
                  <a:cubicBezTo>
                    <a:pt x="8" y="18"/>
                    <a:pt x="8" y="13"/>
                    <a:pt x="8" y="8"/>
                  </a:cubicBezTo>
                  <a:cubicBezTo>
                    <a:pt x="8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0" name="Freeform 156"/>
            <p:cNvSpPr>
              <a:spLocks/>
            </p:cNvSpPr>
            <p:nvPr/>
          </p:nvSpPr>
          <p:spPr bwMode="auto">
            <a:xfrm>
              <a:off x="2552700" y="2219325"/>
              <a:ext cx="112712" cy="101600"/>
            </a:xfrm>
            <a:custGeom>
              <a:avLst/>
              <a:gdLst>
                <a:gd name="T0" fmla="*/ 2 w 30"/>
                <a:gd name="T1" fmla="*/ 4 h 27"/>
                <a:gd name="T2" fmla="*/ 9 w 30"/>
                <a:gd name="T3" fmla="*/ 25 h 27"/>
                <a:gd name="T4" fmla="*/ 20 w 30"/>
                <a:gd name="T5" fmla="*/ 27 h 27"/>
                <a:gd name="T6" fmla="*/ 28 w 30"/>
                <a:gd name="T7" fmla="*/ 19 h 27"/>
                <a:gd name="T8" fmla="*/ 30 w 30"/>
                <a:gd name="T9" fmla="*/ 4 h 27"/>
                <a:gd name="T10" fmla="*/ 27 w 30"/>
                <a:gd name="T11" fmla="*/ 1 h 27"/>
                <a:gd name="T12" fmla="*/ 23 w 30"/>
                <a:gd name="T13" fmla="*/ 4 h 27"/>
                <a:gd name="T14" fmla="*/ 23 w 30"/>
                <a:gd name="T15" fmla="*/ 10 h 27"/>
                <a:gd name="T16" fmla="*/ 23 w 30"/>
                <a:gd name="T17" fmla="*/ 10 h 27"/>
                <a:gd name="T18" fmla="*/ 22 w 30"/>
                <a:gd name="T19" fmla="*/ 10 h 27"/>
                <a:gd name="T20" fmla="*/ 22 w 30"/>
                <a:gd name="T21" fmla="*/ 12 h 27"/>
                <a:gd name="T22" fmla="*/ 22 w 30"/>
                <a:gd name="T23" fmla="*/ 14 h 27"/>
                <a:gd name="T24" fmla="*/ 21 w 30"/>
                <a:gd name="T25" fmla="*/ 17 h 27"/>
                <a:gd name="T26" fmla="*/ 21 w 30"/>
                <a:gd name="T27" fmla="*/ 17 h 27"/>
                <a:gd name="T28" fmla="*/ 20 w 30"/>
                <a:gd name="T29" fmla="*/ 18 h 27"/>
                <a:gd name="T30" fmla="*/ 20 w 30"/>
                <a:gd name="T31" fmla="*/ 18 h 27"/>
                <a:gd name="T32" fmla="*/ 19 w 30"/>
                <a:gd name="T33" fmla="*/ 19 h 27"/>
                <a:gd name="T34" fmla="*/ 20 w 30"/>
                <a:gd name="T35" fmla="*/ 18 h 27"/>
                <a:gd name="T36" fmla="*/ 19 w 30"/>
                <a:gd name="T37" fmla="*/ 19 h 27"/>
                <a:gd name="T38" fmla="*/ 18 w 30"/>
                <a:gd name="T39" fmla="*/ 19 h 27"/>
                <a:gd name="T40" fmla="*/ 19 w 30"/>
                <a:gd name="T41" fmla="*/ 19 h 27"/>
                <a:gd name="T42" fmla="*/ 18 w 30"/>
                <a:gd name="T43" fmla="*/ 19 h 27"/>
                <a:gd name="T44" fmla="*/ 17 w 30"/>
                <a:gd name="T45" fmla="*/ 19 h 27"/>
                <a:gd name="T46" fmla="*/ 18 w 30"/>
                <a:gd name="T47" fmla="*/ 19 h 27"/>
                <a:gd name="T48" fmla="*/ 16 w 30"/>
                <a:gd name="T49" fmla="*/ 19 h 27"/>
                <a:gd name="T50" fmla="*/ 15 w 30"/>
                <a:gd name="T51" fmla="*/ 19 h 27"/>
                <a:gd name="T52" fmla="*/ 16 w 30"/>
                <a:gd name="T53" fmla="*/ 19 h 27"/>
                <a:gd name="T54" fmla="*/ 15 w 30"/>
                <a:gd name="T55" fmla="*/ 19 h 27"/>
                <a:gd name="T56" fmla="*/ 14 w 30"/>
                <a:gd name="T57" fmla="*/ 19 h 27"/>
                <a:gd name="T58" fmla="*/ 14 w 30"/>
                <a:gd name="T59" fmla="*/ 19 h 27"/>
                <a:gd name="T60" fmla="*/ 14 w 30"/>
                <a:gd name="T61" fmla="*/ 19 h 27"/>
                <a:gd name="T62" fmla="*/ 12 w 30"/>
                <a:gd name="T63" fmla="*/ 18 h 27"/>
                <a:gd name="T64" fmla="*/ 12 w 30"/>
                <a:gd name="T65" fmla="*/ 18 h 27"/>
                <a:gd name="T66" fmla="*/ 12 w 30"/>
                <a:gd name="T67" fmla="*/ 18 h 27"/>
                <a:gd name="T68" fmla="*/ 11 w 30"/>
                <a:gd name="T69" fmla="*/ 17 h 27"/>
                <a:gd name="T70" fmla="*/ 11 w 30"/>
                <a:gd name="T71" fmla="*/ 17 h 27"/>
                <a:gd name="T72" fmla="*/ 11 w 30"/>
                <a:gd name="T73" fmla="*/ 17 h 27"/>
                <a:gd name="T74" fmla="*/ 10 w 30"/>
                <a:gd name="T75" fmla="*/ 16 h 27"/>
                <a:gd name="T76" fmla="*/ 10 w 30"/>
                <a:gd name="T77" fmla="*/ 15 h 27"/>
                <a:gd name="T78" fmla="*/ 10 w 30"/>
                <a:gd name="T79" fmla="*/ 14 h 27"/>
                <a:gd name="T80" fmla="*/ 10 w 30"/>
                <a:gd name="T81" fmla="*/ 14 h 27"/>
                <a:gd name="T82" fmla="*/ 9 w 30"/>
                <a:gd name="T83" fmla="*/ 12 h 27"/>
                <a:gd name="T84" fmla="*/ 9 w 30"/>
                <a:gd name="T85" fmla="*/ 12 h 27"/>
                <a:gd name="T86" fmla="*/ 9 w 30"/>
                <a:gd name="T87" fmla="*/ 12 h 27"/>
                <a:gd name="T88" fmla="*/ 9 w 30"/>
                <a:gd name="T89" fmla="*/ 10 h 27"/>
                <a:gd name="T90" fmla="*/ 9 w 30"/>
                <a:gd name="T91" fmla="*/ 8 h 27"/>
                <a:gd name="T92" fmla="*/ 9 w 30"/>
                <a:gd name="T93" fmla="*/ 7 h 27"/>
                <a:gd name="T94" fmla="*/ 9 w 30"/>
                <a:gd name="T95" fmla="*/ 7 h 27"/>
                <a:gd name="T96" fmla="*/ 9 w 30"/>
                <a:gd name="T97" fmla="*/ 7 h 27"/>
                <a:gd name="T98" fmla="*/ 9 w 30"/>
                <a:gd name="T99" fmla="*/ 6 h 27"/>
                <a:gd name="T100" fmla="*/ 7 w 30"/>
                <a:gd name="T101" fmla="*/ 1 h 27"/>
                <a:gd name="T102" fmla="*/ 2 w 30"/>
                <a:gd name="T10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" h="27">
                  <a:moveTo>
                    <a:pt x="2" y="4"/>
                  </a:moveTo>
                  <a:cubicBezTo>
                    <a:pt x="0" y="11"/>
                    <a:pt x="2" y="21"/>
                    <a:pt x="9" y="25"/>
                  </a:cubicBezTo>
                  <a:cubicBezTo>
                    <a:pt x="12" y="27"/>
                    <a:pt x="16" y="27"/>
                    <a:pt x="20" y="27"/>
                  </a:cubicBezTo>
                  <a:cubicBezTo>
                    <a:pt x="24" y="26"/>
                    <a:pt x="27" y="23"/>
                    <a:pt x="28" y="19"/>
                  </a:cubicBezTo>
                  <a:cubicBezTo>
                    <a:pt x="30" y="14"/>
                    <a:pt x="30" y="9"/>
                    <a:pt x="30" y="4"/>
                  </a:cubicBezTo>
                  <a:cubicBezTo>
                    <a:pt x="30" y="2"/>
                    <a:pt x="29" y="0"/>
                    <a:pt x="27" y="1"/>
                  </a:cubicBezTo>
                  <a:cubicBezTo>
                    <a:pt x="25" y="1"/>
                    <a:pt x="23" y="2"/>
                    <a:pt x="23" y="4"/>
                  </a:cubicBezTo>
                  <a:cubicBezTo>
                    <a:pt x="23" y="6"/>
                    <a:pt x="23" y="8"/>
                    <a:pt x="23" y="10"/>
                  </a:cubicBezTo>
                  <a:cubicBezTo>
                    <a:pt x="23" y="10"/>
                    <a:pt x="23" y="9"/>
                    <a:pt x="23" y="10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2" y="11"/>
                    <a:pt x="22" y="11"/>
                    <a:pt x="22" y="12"/>
                  </a:cubicBezTo>
                  <a:cubicBezTo>
                    <a:pt x="22" y="13"/>
                    <a:pt x="22" y="13"/>
                    <a:pt x="22" y="14"/>
                  </a:cubicBezTo>
                  <a:cubicBezTo>
                    <a:pt x="21" y="15"/>
                    <a:pt x="21" y="16"/>
                    <a:pt x="21" y="17"/>
                  </a:cubicBezTo>
                  <a:cubicBezTo>
                    <a:pt x="21" y="16"/>
                    <a:pt x="21" y="17"/>
                    <a:pt x="21" y="17"/>
                  </a:cubicBezTo>
                  <a:cubicBezTo>
                    <a:pt x="21" y="17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9"/>
                    <a:pt x="19" y="19"/>
                  </a:cubicBezTo>
                  <a:cubicBezTo>
                    <a:pt x="19" y="19"/>
                    <a:pt x="20" y="18"/>
                    <a:pt x="20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8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7" y="20"/>
                    <a:pt x="18" y="19"/>
                    <a:pt x="18" y="19"/>
                  </a:cubicBezTo>
                  <a:cubicBezTo>
                    <a:pt x="17" y="20"/>
                    <a:pt x="16" y="19"/>
                    <a:pt x="16" y="19"/>
                  </a:cubicBezTo>
                  <a:cubicBezTo>
                    <a:pt x="16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5" y="1"/>
                    <a:pt x="2" y="2"/>
                    <a:pt x="2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1" name="Freeform 157"/>
            <p:cNvSpPr>
              <a:spLocks/>
            </p:cNvSpPr>
            <p:nvPr/>
          </p:nvSpPr>
          <p:spPr bwMode="auto">
            <a:xfrm>
              <a:off x="2597150" y="2298700"/>
              <a:ext cx="30162" cy="731838"/>
            </a:xfrm>
            <a:custGeom>
              <a:avLst/>
              <a:gdLst>
                <a:gd name="T0" fmla="*/ 0 w 8"/>
                <a:gd name="T1" fmla="*/ 5 h 195"/>
                <a:gd name="T2" fmla="*/ 1 w 8"/>
                <a:gd name="T3" fmla="*/ 190 h 195"/>
                <a:gd name="T4" fmla="*/ 8 w 8"/>
                <a:gd name="T5" fmla="*/ 190 h 195"/>
                <a:gd name="T6" fmla="*/ 7 w 8"/>
                <a:gd name="T7" fmla="*/ 5 h 195"/>
                <a:gd name="T8" fmla="*/ 0 w 8"/>
                <a:gd name="T9" fmla="*/ 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5">
                  <a:moveTo>
                    <a:pt x="0" y="5"/>
                  </a:moveTo>
                  <a:cubicBezTo>
                    <a:pt x="0" y="67"/>
                    <a:pt x="0" y="128"/>
                    <a:pt x="1" y="190"/>
                  </a:cubicBezTo>
                  <a:cubicBezTo>
                    <a:pt x="1" y="195"/>
                    <a:pt x="8" y="195"/>
                    <a:pt x="8" y="190"/>
                  </a:cubicBezTo>
                  <a:cubicBezTo>
                    <a:pt x="8" y="128"/>
                    <a:pt x="8" y="67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2" name="Freeform 158"/>
            <p:cNvSpPr>
              <a:spLocks/>
            </p:cNvSpPr>
            <p:nvPr/>
          </p:nvSpPr>
          <p:spPr bwMode="auto">
            <a:xfrm>
              <a:off x="2555875" y="2994025"/>
              <a:ext cx="112712" cy="112713"/>
            </a:xfrm>
            <a:custGeom>
              <a:avLst/>
              <a:gdLst>
                <a:gd name="T0" fmla="*/ 8 w 30"/>
                <a:gd name="T1" fmla="*/ 25 h 30"/>
                <a:gd name="T2" fmla="*/ 8 w 30"/>
                <a:gd name="T3" fmla="*/ 19 h 30"/>
                <a:gd name="T4" fmla="*/ 8 w 30"/>
                <a:gd name="T5" fmla="*/ 18 h 30"/>
                <a:gd name="T6" fmla="*/ 8 w 30"/>
                <a:gd name="T7" fmla="*/ 17 h 30"/>
                <a:gd name="T8" fmla="*/ 8 w 30"/>
                <a:gd name="T9" fmla="*/ 14 h 30"/>
                <a:gd name="T10" fmla="*/ 9 w 30"/>
                <a:gd name="T11" fmla="*/ 13 h 30"/>
                <a:gd name="T12" fmla="*/ 9 w 30"/>
                <a:gd name="T13" fmla="*/ 13 h 30"/>
                <a:gd name="T14" fmla="*/ 9 w 30"/>
                <a:gd name="T15" fmla="*/ 12 h 30"/>
                <a:gd name="T16" fmla="*/ 10 w 30"/>
                <a:gd name="T17" fmla="*/ 12 h 30"/>
                <a:gd name="T18" fmla="*/ 10 w 30"/>
                <a:gd name="T19" fmla="*/ 11 h 30"/>
                <a:gd name="T20" fmla="*/ 10 w 30"/>
                <a:gd name="T21" fmla="*/ 11 h 30"/>
                <a:gd name="T22" fmla="*/ 12 w 30"/>
                <a:gd name="T23" fmla="*/ 9 h 30"/>
                <a:gd name="T24" fmla="*/ 11 w 30"/>
                <a:gd name="T25" fmla="*/ 9 h 30"/>
                <a:gd name="T26" fmla="*/ 12 w 30"/>
                <a:gd name="T27" fmla="*/ 9 h 30"/>
                <a:gd name="T28" fmla="*/ 13 w 30"/>
                <a:gd name="T29" fmla="*/ 8 h 30"/>
                <a:gd name="T30" fmla="*/ 13 w 30"/>
                <a:gd name="T31" fmla="*/ 8 h 30"/>
                <a:gd name="T32" fmla="*/ 13 w 30"/>
                <a:gd name="T33" fmla="*/ 8 h 30"/>
                <a:gd name="T34" fmla="*/ 14 w 30"/>
                <a:gd name="T35" fmla="*/ 8 h 30"/>
                <a:gd name="T36" fmla="*/ 14 w 30"/>
                <a:gd name="T37" fmla="*/ 8 h 30"/>
                <a:gd name="T38" fmla="*/ 15 w 30"/>
                <a:gd name="T39" fmla="*/ 8 h 30"/>
                <a:gd name="T40" fmla="*/ 15 w 30"/>
                <a:gd name="T41" fmla="*/ 8 h 30"/>
                <a:gd name="T42" fmla="*/ 15 w 30"/>
                <a:gd name="T43" fmla="*/ 8 h 30"/>
                <a:gd name="T44" fmla="*/ 16 w 30"/>
                <a:gd name="T45" fmla="*/ 8 h 30"/>
                <a:gd name="T46" fmla="*/ 17 w 30"/>
                <a:gd name="T47" fmla="*/ 8 h 30"/>
                <a:gd name="T48" fmla="*/ 19 w 30"/>
                <a:gd name="T49" fmla="*/ 9 h 30"/>
                <a:gd name="T50" fmla="*/ 19 w 30"/>
                <a:gd name="T51" fmla="*/ 10 h 30"/>
                <a:gd name="T52" fmla="*/ 20 w 30"/>
                <a:gd name="T53" fmla="*/ 10 h 30"/>
                <a:gd name="T54" fmla="*/ 21 w 30"/>
                <a:gd name="T55" fmla="*/ 11 h 30"/>
                <a:gd name="T56" fmla="*/ 21 w 30"/>
                <a:gd name="T57" fmla="*/ 11 h 30"/>
                <a:gd name="T58" fmla="*/ 21 w 30"/>
                <a:gd name="T59" fmla="*/ 12 h 30"/>
                <a:gd name="T60" fmla="*/ 21 w 30"/>
                <a:gd name="T61" fmla="*/ 13 h 30"/>
                <a:gd name="T62" fmla="*/ 22 w 30"/>
                <a:gd name="T63" fmla="*/ 13 h 30"/>
                <a:gd name="T64" fmla="*/ 22 w 30"/>
                <a:gd name="T65" fmla="*/ 15 h 30"/>
                <a:gd name="T66" fmla="*/ 22 w 30"/>
                <a:gd name="T67" fmla="*/ 15 h 30"/>
                <a:gd name="T68" fmla="*/ 22 w 30"/>
                <a:gd name="T69" fmla="*/ 16 h 30"/>
                <a:gd name="T70" fmla="*/ 22 w 30"/>
                <a:gd name="T71" fmla="*/ 17 h 30"/>
                <a:gd name="T72" fmla="*/ 22 w 30"/>
                <a:gd name="T73" fmla="*/ 20 h 30"/>
                <a:gd name="T74" fmla="*/ 22 w 30"/>
                <a:gd name="T75" fmla="*/ 26 h 30"/>
                <a:gd name="T76" fmla="*/ 26 w 30"/>
                <a:gd name="T77" fmla="*/ 30 h 30"/>
                <a:gd name="T78" fmla="*/ 30 w 30"/>
                <a:gd name="T79" fmla="*/ 26 h 30"/>
                <a:gd name="T80" fmla="*/ 29 w 30"/>
                <a:gd name="T81" fmla="*/ 14 h 30"/>
                <a:gd name="T82" fmla="*/ 23 w 30"/>
                <a:gd name="T83" fmla="*/ 4 h 30"/>
                <a:gd name="T84" fmla="*/ 12 w 30"/>
                <a:gd name="T85" fmla="*/ 1 h 30"/>
                <a:gd name="T86" fmla="*/ 2 w 30"/>
                <a:gd name="T87" fmla="*/ 9 h 30"/>
                <a:gd name="T88" fmla="*/ 0 w 30"/>
                <a:gd name="T89" fmla="*/ 25 h 30"/>
                <a:gd name="T90" fmla="*/ 4 w 30"/>
                <a:gd name="T91" fmla="*/ 28 h 30"/>
                <a:gd name="T92" fmla="*/ 8 w 30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">
                  <a:moveTo>
                    <a:pt x="8" y="25"/>
                  </a:moveTo>
                  <a:cubicBezTo>
                    <a:pt x="8" y="23"/>
                    <a:pt x="8" y="21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3"/>
                    <a:pt x="9" y="12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1" y="10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9"/>
                    <a:pt x="13" y="8"/>
                  </a:cubicBezTo>
                  <a:cubicBezTo>
                    <a:pt x="13" y="8"/>
                    <a:pt x="14" y="8"/>
                    <a:pt x="13" y="8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9"/>
                    <a:pt x="17" y="8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10"/>
                    <a:pt x="20" y="10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2"/>
                    <a:pt x="22" y="13"/>
                    <a:pt x="22" y="13"/>
                  </a:cubicBezTo>
                  <a:cubicBezTo>
                    <a:pt x="22" y="14"/>
                    <a:pt x="22" y="15"/>
                    <a:pt x="22" y="15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7"/>
                    <a:pt x="22" y="17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2" y="22"/>
                    <a:pt x="22" y="24"/>
                    <a:pt x="22" y="26"/>
                  </a:cubicBezTo>
                  <a:cubicBezTo>
                    <a:pt x="22" y="28"/>
                    <a:pt x="24" y="30"/>
                    <a:pt x="26" y="30"/>
                  </a:cubicBezTo>
                  <a:cubicBezTo>
                    <a:pt x="28" y="30"/>
                    <a:pt x="30" y="28"/>
                    <a:pt x="30" y="26"/>
                  </a:cubicBezTo>
                  <a:cubicBezTo>
                    <a:pt x="30" y="22"/>
                    <a:pt x="30" y="18"/>
                    <a:pt x="29" y="14"/>
                  </a:cubicBezTo>
                  <a:cubicBezTo>
                    <a:pt x="29" y="10"/>
                    <a:pt x="27" y="6"/>
                    <a:pt x="23" y="4"/>
                  </a:cubicBezTo>
                  <a:cubicBezTo>
                    <a:pt x="20" y="1"/>
                    <a:pt x="16" y="0"/>
                    <a:pt x="12" y="1"/>
                  </a:cubicBezTo>
                  <a:cubicBezTo>
                    <a:pt x="8" y="2"/>
                    <a:pt x="4" y="5"/>
                    <a:pt x="2" y="9"/>
                  </a:cubicBezTo>
                  <a:cubicBezTo>
                    <a:pt x="0" y="14"/>
                    <a:pt x="0" y="19"/>
                    <a:pt x="0" y="25"/>
                  </a:cubicBezTo>
                  <a:cubicBezTo>
                    <a:pt x="0" y="27"/>
                    <a:pt x="2" y="28"/>
                    <a:pt x="4" y="28"/>
                  </a:cubicBezTo>
                  <a:cubicBezTo>
                    <a:pt x="6" y="28"/>
                    <a:pt x="8" y="27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3" name="Freeform 159"/>
            <p:cNvSpPr>
              <a:spLocks/>
            </p:cNvSpPr>
            <p:nvPr/>
          </p:nvSpPr>
          <p:spPr bwMode="auto">
            <a:xfrm>
              <a:off x="2519363" y="3065463"/>
              <a:ext cx="187325" cy="173038"/>
            </a:xfrm>
            <a:custGeom>
              <a:avLst/>
              <a:gdLst>
                <a:gd name="T0" fmla="*/ 8 w 50"/>
                <a:gd name="T1" fmla="*/ 42 h 46"/>
                <a:gd name="T2" fmla="*/ 25 w 50"/>
                <a:gd name="T3" fmla="*/ 9 h 46"/>
                <a:gd name="T4" fmla="*/ 33 w 50"/>
                <a:gd name="T5" fmla="*/ 11 h 46"/>
                <a:gd name="T6" fmla="*/ 38 w 50"/>
                <a:gd name="T7" fmla="*/ 17 h 46"/>
                <a:gd name="T8" fmla="*/ 43 w 50"/>
                <a:gd name="T9" fmla="*/ 40 h 46"/>
                <a:gd name="T10" fmla="*/ 50 w 50"/>
                <a:gd name="T11" fmla="*/ 40 h 46"/>
                <a:gd name="T12" fmla="*/ 46 w 50"/>
                <a:gd name="T13" fmla="*/ 18 h 46"/>
                <a:gd name="T14" fmla="*/ 35 w 50"/>
                <a:gd name="T15" fmla="*/ 3 h 46"/>
                <a:gd name="T16" fmla="*/ 16 w 50"/>
                <a:gd name="T17" fmla="*/ 4 h 46"/>
                <a:gd name="T18" fmla="*/ 4 w 50"/>
                <a:gd name="T19" fmla="*/ 18 h 46"/>
                <a:gd name="T20" fmla="*/ 1 w 50"/>
                <a:gd name="T21" fmla="*/ 42 h 46"/>
                <a:gd name="T22" fmla="*/ 4 w 50"/>
                <a:gd name="T23" fmla="*/ 46 h 46"/>
                <a:gd name="T24" fmla="*/ 8 w 50"/>
                <a:gd name="T2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6">
                  <a:moveTo>
                    <a:pt x="8" y="42"/>
                  </a:moveTo>
                  <a:cubicBezTo>
                    <a:pt x="7" y="30"/>
                    <a:pt x="9" y="11"/>
                    <a:pt x="25" y="9"/>
                  </a:cubicBezTo>
                  <a:cubicBezTo>
                    <a:pt x="27" y="8"/>
                    <a:pt x="30" y="9"/>
                    <a:pt x="33" y="11"/>
                  </a:cubicBezTo>
                  <a:cubicBezTo>
                    <a:pt x="35" y="12"/>
                    <a:pt x="36" y="15"/>
                    <a:pt x="38" y="17"/>
                  </a:cubicBezTo>
                  <a:cubicBezTo>
                    <a:pt x="41" y="24"/>
                    <a:pt x="43" y="32"/>
                    <a:pt x="43" y="40"/>
                  </a:cubicBezTo>
                  <a:cubicBezTo>
                    <a:pt x="43" y="45"/>
                    <a:pt x="50" y="45"/>
                    <a:pt x="50" y="40"/>
                  </a:cubicBezTo>
                  <a:cubicBezTo>
                    <a:pt x="50" y="33"/>
                    <a:pt x="49" y="25"/>
                    <a:pt x="46" y="18"/>
                  </a:cubicBezTo>
                  <a:cubicBezTo>
                    <a:pt x="44" y="12"/>
                    <a:pt x="41" y="6"/>
                    <a:pt x="35" y="3"/>
                  </a:cubicBezTo>
                  <a:cubicBezTo>
                    <a:pt x="29" y="0"/>
                    <a:pt x="22" y="1"/>
                    <a:pt x="16" y="4"/>
                  </a:cubicBezTo>
                  <a:cubicBezTo>
                    <a:pt x="10" y="6"/>
                    <a:pt x="6" y="12"/>
                    <a:pt x="4" y="18"/>
                  </a:cubicBezTo>
                  <a:cubicBezTo>
                    <a:pt x="1" y="25"/>
                    <a:pt x="0" y="34"/>
                    <a:pt x="1" y="42"/>
                  </a:cubicBezTo>
                  <a:cubicBezTo>
                    <a:pt x="1" y="44"/>
                    <a:pt x="2" y="46"/>
                    <a:pt x="4" y="46"/>
                  </a:cubicBezTo>
                  <a:cubicBezTo>
                    <a:pt x="6" y="46"/>
                    <a:pt x="8" y="44"/>
                    <a:pt x="8" y="4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4" name="Freeform 160"/>
            <p:cNvSpPr>
              <a:spLocks/>
            </p:cNvSpPr>
            <p:nvPr/>
          </p:nvSpPr>
          <p:spPr bwMode="auto">
            <a:xfrm>
              <a:off x="2511425" y="3197225"/>
              <a:ext cx="214312" cy="41275"/>
            </a:xfrm>
            <a:custGeom>
              <a:avLst/>
              <a:gdLst>
                <a:gd name="T0" fmla="*/ 4 w 57"/>
                <a:gd name="T1" fmla="*/ 10 h 11"/>
                <a:gd name="T2" fmla="*/ 30 w 57"/>
                <a:gd name="T3" fmla="*/ 11 h 11"/>
                <a:gd name="T4" fmla="*/ 53 w 57"/>
                <a:gd name="T5" fmla="*/ 8 h 11"/>
                <a:gd name="T6" fmla="*/ 51 w 57"/>
                <a:gd name="T7" fmla="*/ 1 h 11"/>
                <a:gd name="T8" fmla="*/ 29 w 57"/>
                <a:gd name="T9" fmla="*/ 4 h 11"/>
                <a:gd name="T10" fmla="*/ 4 w 57"/>
                <a:gd name="T11" fmla="*/ 2 h 11"/>
                <a:gd name="T12" fmla="*/ 0 w 57"/>
                <a:gd name="T13" fmla="*/ 6 h 11"/>
                <a:gd name="T14" fmla="*/ 4 w 57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1">
                  <a:moveTo>
                    <a:pt x="4" y="10"/>
                  </a:moveTo>
                  <a:cubicBezTo>
                    <a:pt x="13" y="11"/>
                    <a:pt x="21" y="11"/>
                    <a:pt x="30" y="11"/>
                  </a:cubicBezTo>
                  <a:cubicBezTo>
                    <a:pt x="37" y="11"/>
                    <a:pt x="46" y="11"/>
                    <a:pt x="53" y="8"/>
                  </a:cubicBezTo>
                  <a:cubicBezTo>
                    <a:pt x="57" y="7"/>
                    <a:pt x="55" y="0"/>
                    <a:pt x="51" y="1"/>
                  </a:cubicBezTo>
                  <a:cubicBezTo>
                    <a:pt x="44" y="4"/>
                    <a:pt x="36" y="4"/>
                    <a:pt x="29" y="4"/>
                  </a:cubicBezTo>
                  <a:cubicBezTo>
                    <a:pt x="21" y="4"/>
                    <a:pt x="12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10"/>
                    <a:pt x="4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5" name="Freeform 161"/>
            <p:cNvSpPr>
              <a:spLocks/>
            </p:cNvSpPr>
            <p:nvPr/>
          </p:nvSpPr>
          <p:spPr bwMode="auto">
            <a:xfrm>
              <a:off x="2522538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6" name="Freeform 162"/>
            <p:cNvSpPr>
              <a:spLocks/>
            </p:cNvSpPr>
            <p:nvPr/>
          </p:nvSpPr>
          <p:spPr bwMode="auto">
            <a:xfrm>
              <a:off x="2571750" y="3208338"/>
              <a:ext cx="30162" cy="176213"/>
            </a:xfrm>
            <a:custGeom>
              <a:avLst/>
              <a:gdLst>
                <a:gd name="T0" fmla="*/ 0 w 8"/>
                <a:gd name="T1" fmla="*/ 5 h 47"/>
                <a:gd name="T2" fmla="*/ 0 w 8"/>
                <a:gd name="T3" fmla="*/ 42 h 47"/>
                <a:gd name="T4" fmla="*/ 8 w 8"/>
                <a:gd name="T5" fmla="*/ 42 h 47"/>
                <a:gd name="T6" fmla="*/ 8 w 8"/>
                <a:gd name="T7" fmla="*/ 5 h 47"/>
                <a:gd name="T8" fmla="*/ 0 w 8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8" y="47"/>
                    <a:pt x="8" y="42"/>
                  </a:cubicBezTo>
                  <a:cubicBezTo>
                    <a:pt x="8" y="30"/>
                    <a:pt x="8" y="18"/>
                    <a:pt x="8" y="5"/>
                  </a:cubicBezTo>
                  <a:cubicBezTo>
                    <a:pt x="8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7" name="Freeform 163"/>
            <p:cNvSpPr>
              <a:spLocks/>
            </p:cNvSpPr>
            <p:nvPr/>
          </p:nvSpPr>
          <p:spPr bwMode="auto">
            <a:xfrm>
              <a:off x="2632075" y="3208338"/>
              <a:ext cx="25400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8" name="Freeform 164"/>
            <p:cNvSpPr>
              <a:spLocks/>
            </p:cNvSpPr>
            <p:nvPr/>
          </p:nvSpPr>
          <p:spPr bwMode="auto">
            <a:xfrm>
              <a:off x="2679700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9" name="Rectangle 165"/>
            <p:cNvSpPr>
              <a:spLocks noChangeArrowheads="1"/>
            </p:cNvSpPr>
            <p:nvPr/>
          </p:nvSpPr>
          <p:spPr bwMode="auto">
            <a:xfrm>
              <a:off x="2605088" y="203200"/>
              <a:ext cx="26987" cy="4318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4" name="组合 47243"/>
          <p:cNvGrpSpPr/>
          <p:nvPr/>
        </p:nvGrpSpPr>
        <p:grpSpPr>
          <a:xfrm>
            <a:off x="306456" y="745690"/>
            <a:ext cx="630204" cy="2606961"/>
            <a:chOff x="1023938" y="1443038"/>
            <a:chExt cx="661987" cy="2738438"/>
          </a:xfrm>
        </p:grpSpPr>
        <p:sp>
          <p:nvSpPr>
            <p:cNvPr id="47210" name="Freeform 166"/>
            <p:cNvSpPr>
              <a:spLocks noEditPoints="1"/>
            </p:cNvSpPr>
            <p:nvPr/>
          </p:nvSpPr>
          <p:spPr bwMode="auto">
            <a:xfrm>
              <a:off x="1023938" y="2046288"/>
              <a:ext cx="661987" cy="1116013"/>
            </a:xfrm>
            <a:custGeom>
              <a:avLst/>
              <a:gdLst>
                <a:gd name="T0" fmla="*/ 99 w 176"/>
                <a:gd name="T1" fmla="*/ 297 h 297"/>
                <a:gd name="T2" fmla="*/ 77 w 176"/>
                <a:gd name="T3" fmla="*/ 297 h 297"/>
                <a:gd name="T4" fmla="*/ 0 w 176"/>
                <a:gd name="T5" fmla="*/ 220 h 297"/>
                <a:gd name="T6" fmla="*/ 0 w 176"/>
                <a:gd name="T7" fmla="*/ 77 h 297"/>
                <a:gd name="T8" fmla="*/ 77 w 176"/>
                <a:gd name="T9" fmla="*/ 0 h 297"/>
                <a:gd name="T10" fmla="*/ 99 w 176"/>
                <a:gd name="T11" fmla="*/ 0 h 297"/>
                <a:gd name="T12" fmla="*/ 176 w 176"/>
                <a:gd name="T13" fmla="*/ 77 h 297"/>
                <a:gd name="T14" fmla="*/ 176 w 176"/>
                <a:gd name="T15" fmla="*/ 220 h 297"/>
                <a:gd name="T16" fmla="*/ 99 w 176"/>
                <a:gd name="T17" fmla="*/ 297 h 297"/>
                <a:gd name="T18" fmla="*/ 77 w 176"/>
                <a:gd name="T19" fmla="*/ 6 h 297"/>
                <a:gd name="T20" fmla="*/ 7 w 176"/>
                <a:gd name="T21" fmla="*/ 77 h 297"/>
                <a:gd name="T22" fmla="*/ 7 w 176"/>
                <a:gd name="T23" fmla="*/ 220 h 297"/>
                <a:gd name="T24" fmla="*/ 77 w 176"/>
                <a:gd name="T25" fmla="*/ 291 h 297"/>
                <a:gd name="T26" fmla="*/ 99 w 176"/>
                <a:gd name="T27" fmla="*/ 291 h 297"/>
                <a:gd name="T28" fmla="*/ 170 w 176"/>
                <a:gd name="T29" fmla="*/ 220 h 297"/>
                <a:gd name="T30" fmla="*/ 170 w 176"/>
                <a:gd name="T31" fmla="*/ 77 h 297"/>
                <a:gd name="T32" fmla="*/ 99 w 176"/>
                <a:gd name="T33" fmla="*/ 6 h 297"/>
                <a:gd name="T34" fmla="*/ 77 w 176"/>
                <a:gd name="T35" fmla="*/ 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297">
                  <a:moveTo>
                    <a:pt x="99" y="297"/>
                  </a:moveTo>
                  <a:cubicBezTo>
                    <a:pt x="77" y="297"/>
                    <a:pt x="77" y="297"/>
                    <a:pt x="77" y="297"/>
                  </a:cubicBezTo>
                  <a:cubicBezTo>
                    <a:pt x="35" y="297"/>
                    <a:pt x="0" y="262"/>
                    <a:pt x="0" y="22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5" y="0"/>
                    <a:pt x="7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42" y="0"/>
                    <a:pt x="176" y="34"/>
                    <a:pt x="176" y="77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62"/>
                    <a:pt x="142" y="297"/>
                    <a:pt x="99" y="297"/>
                  </a:cubicBezTo>
                  <a:close/>
                  <a:moveTo>
                    <a:pt x="77" y="6"/>
                  </a:moveTo>
                  <a:cubicBezTo>
                    <a:pt x="38" y="6"/>
                    <a:pt x="7" y="38"/>
                    <a:pt x="7" y="77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59"/>
                    <a:pt x="38" y="291"/>
                    <a:pt x="77" y="291"/>
                  </a:cubicBezTo>
                  <a:cubicBezTo>
                    <a:pt x="99" y="291"/>
                    <a:pt x="99" y="291"/>
                    <a:pt x="99" y="291"/>
                  </a:cubicBezTo>
                  <a:cubicBezTo>
                    <a:pt x="139" y="291"/>
                    <a:pt x="170" y="259"/>
                    <a:pt x="170" y="220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70" y="38"/>
                    <a:pt x="139" y="6"/>
                    <a:pt x="99" y="6"/>
                  </a:cubicBezTo>
                  <a:lnTo>
                    <a:pt x="77" y="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1" name="Freeform 167"/>
            <p:cNvSpPr>
              <a:spLocks noEditPoints="1"/>
            </p:cNvSpPr>
            <p:nvPr/>
          </p:nvSpPr>
          <p:spPr bwMode="auto">
            <a:xfrm>
              <a:off x="1125538" y="2046288"/>
              <a:ext cx="473075" cy="1123950"/>
            </a:xfrm>
            <a:custGeom>
              <a:avLst/>
              <a:gdLst>
                <a:gd name="T0" fmla="*/ 63 w 126"/>
                <a:gd name="T1" fmla="*/ 299 h 299"/>
                <a:gd name="T2" fmla="*/ 0 w 126"/>
                <a:gd name="T3" fmla="*/ 236 h 299"/>
                <a:gd name="T4" fmla="*/ 0 w 126"/>
                <a:gd name="T5" fmla="*/ 63 h 299"/>
                <a:gd name="T6" fmla="*/ 63 w 126"/>
                <a:gd name="T7" fmla="*/ 0 h 299"/>
                <a:gd name="T8" fmla="*/ 126 w 126"/>
                <a:gd name="T9" fmla="*/ 63 h 299"/>
                <a:gd name="T10" fmla="*/ 126 w 126"/>
                <a:gd name="T11" fmla="*/ 236 h 299"/>
                <a:gd name="T12" fmla="*/ 63 w 126"/>
                <a:gd name="T13" fmla="*/ 299 h 299"/>
                <a:gd name="T14" fmla="*/ 63 w 126"/>
                <a:gd name="T15" fmla="*/ 6 h 299"/>
                <a:gd name="T16" fmla="*/ 6 w 126"/>
                <a:gd name="T17" fmla="*/ 63 h 299"/>
                <a:gd name="T18" fmla="*/ 6 w 126"/>
                <a:gd name="T19" fmla="*/ 236 h 299"/>
                <a:gd name="T20" fmla="*/ 63 w 126"/>
                <a:gd name="T21" fmla="*/ 292 h 299"/>
                <a:gd name="T22" fmla="*/ 120 w 126"/>
                <a:gd name="T23" fmla="*/ 236 h 299"/>
                <a:gd name="T24" fmla="*/ 120 w 126"/>
                <a:gd name="T25" fmla="*/ 63 h 299"/>
                <a:gd name="T26" fmla="*/ 63 w 126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99">
                  <a:moveTo>
                    <a:pt x="63" y="299"/>
                  </a:moveTo>
                  <a:cubicBezTo>
                    <a:pt x="28" y="299"/>
                    <a:pt x="0" y="270"/>
                    <a:pt x="0" y="2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8" y="0"/>
                    <a:pt x="126" y="28"/>
                    <a:pt x="126" y="63"/>
                  </a:cubicBezTo>
                  <a:cubicBezTo>
                    <a:pt x="126" y="236"/>
                    <a:pt x="126" y="236"/>
                    <a:pt x="126" y="236"/>
                  </a:cubicBezTo>
                  <a:cubicBezTo>
                    <a:pt x="126" y="270"/>
                    <a:pt x="98" y="299"/>
                    <a:pt x="63" y="299"/>
                  </a:cubicBezTo>
                  <a:close/>
                  <a:moveTo>
                    <a:pt x="63" y="6"/>
                  </a:moveTo>
                  <a:cubicBezTo>
                    <a:pt x="32" y="6"/>
                    <a:pt x="6" y="31"/>
                    <a:pt x="6" y="63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6" y="267"/>
                    <a:pt x="32" y="292"/>
                    <a:pt x="63" y="292"/>
                  </a:cubicBezTo>
                  <a:cubicBezTo>
                    <a:pt x="94" y="292"/>
                    <a:pt x="120" y="267"/>
                    <a:pt x="120" y="236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31"/>
                    <a:pt x="94" y="6"/>
                    <a:pt x="63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2" name="Freeform 168"/>
            <p:cNvSpPr>
              <a:spLocks noEditPoints="1"/>
            </p:cNvSpPr>
            <p:nvPr/>
          </p:nvSpPr>
          <p:spPr bwMode="auto">
            <a:xfrm>
              <a:off x="1268413" y="2046288"/>
              <a:ext cx="187325" cy="1123950"/>
            </a:xfrm>
            <a:custGeom>
              <a:avLst/>
              <a:gdLst>
                <a:gd name="T0" fmla="*/ 25 w 50"/>
                <a:gd name="T1" fmla="*/ 299 h 299"/>
                <a:gd name="T2" fmla="*/ 0 w 50"/>
                <a:gd name="T3" fmla="*/ 274 h 299"/>
                <a:gd name="T4" fmla="*/ 0 w 50"/>
                <a:gd name="T5" fmla="*/ 25 h 299"/>
                <a:gd name="T6" fmla="*/ 25 w 50"/>
                <a:gd name="T7" fmla="*/ 0 h 299"/>
                <a:gd name="T8" fmla="*/ 50 w 50"/>
                <a:gd name="T9" fmla="*/ 25 h 299"/>
                <a:gd name="T10" fmla="*/ 50 w 50"/>
                <a:gd name="T11" fmla="*/ 274 h 299"/>
                <a:gd name="T12" fmla="*/ 25 w 50"/>
                <a:gd name="T13" fmla="*/ 299 h 299"/>
                <a:gd name="T14" fmla="*/ 25 w 50"/>
                <a:gd name="T15" fmla="*/ 6 h 299"/>
                <a:gd name="T16" fmla="*/ 6 w 50"/>
                <a:gd name="T17" fmla="*/ 25 h 299"/>
                <a:gd name="T18" fmla="*/ 6 w 50"/>
                <a:gd name="T19" fmla="*/ 274 h 299"/>
                <a:gd name="T20" fmla="*/ 25 w 50"/>
                <a:gd name="T21" fmla="*/ 292 h 299"/>
                <a:gd name="T22" fmla="*/ 44 w 50"/>
                <a:gd name="T23" fmla="*/ 274 h 299"/>
                <a:gd name="T24" fmla="*/ 44 w 50"/>
                <a:gd name="T25" fmla="*/ 25 h 299"/>
                <a:gd name="T26" fmla="*/ 25 w 50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99">
                  <a:moveTo>
                    <a:pt x="25" y="299"/>
                  </a:moveTo>
                  <a:cubicBezTo>
                    <a:pt x="11" y="299"/>
                    <a:pt x="0" y="287"/>
                    <a:pt x="0" y="27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50" y="287"/>
                    <a:pt x="39" y="299"/>
                    <a:pt x="25" y="299"/>
                  </a:cubicBezTo>
                  <a:close/>
                  <a:moveTo>
                    <a:pt x="25" y="6"/>
                  </a:moveTo>
                  <a:cubicBezTo>
                    <a:pt x="15" y="6"/>
                    <a:pt x="6" y="14"/>
                    <a:pt x="6" y="25"/>
                  </a:cubicBezTo>
                  <a:cubicBezTo>
                    <a:pt x="6" y="274"/>
                    <a:pt x="6" y="274"/>
                    <a:pt x="6" y="274"/>
                  </a:cubicBezTo>
                  <a:cubicBezTo>
                    <a:pt x="6" y="284"/>
                    <a:pt x="15" y="292"/>
                    <a:pt x="25" y="292"/>
                  </a:cubicBezTo>
                  <a:cubicBezTo>
                    <a:pt x="35" y="292"/>
                    <a:pt x="44" y="284"/>
                    <a:pt x="44" y="27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14"/>
                    <a:pt x="35" y="6"/>
                    <a:pt x="25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3" name="Freeform 169"/>
            <p:cNvSpPr>
              <a:spLocks/>
            </p:cNvSpPr>
            <p:nvPr/>
          </p:nvSpPr>
          <p:spPr bwMode="auto">
            <a:xfrm>
              <a:off x="1265238" y="1968500"/>
              <a:ext cx="231775" cy="120650"/>
            </a:xfrm>
            <a:custGeom>
              <a:avLst/>
              <a:gdLst>
                <a:gd name="T0" fmla="*/ 6 w 62"/>
                <a:gd name="T1" fmla="*/ 25 h 32"/>
                <a:gd name="T2" fmla="*/ 6 w 62"/>
                <a:gd name="T3" fmla="*/ 14 h 32"/>
                <a:gd name="T4" fmla="*/ 6 w 62"/>
                <a:gd name="T5" fmla="*/ 8 h 32"/>
                <a:gd name="T6" fmla="*/ 6 w 62"/>
                <a:gd name="T7" fmla="*/ 8 h 32"/>
                <a:gd name="T8" fmla="*/ 7 w 62"/>
                <a:gd name="T9" fmla="*/ 8 h 32"/>
                <a:gd name="T10" fmla="*/ 9 w 62"/>
                <a:gd name="T11" fmla="*/ 8 h 32"/>
                <a:gd name="T12" fmla="*/ 31 w 62"/>
                <a:gd name="T13" fmla="*/ 7 h 32"/>
                <a:gd name="T14" fmla="*/ 53 w 62"/>
                <a:gd name="T15" fmla="*/ 8 h 32"/>
                <a:gd name="T16" fmla="*/ 55 w 62"/>
                <a:gd name="T17" fmla="*/ 8 h 32"/>
                <a:gd name="T18" fmla="*/ 56 w 62"/>
                <a:gd name="T19" fmla="*/ 9 h 32"/>
                <a:gd name="T20" fmla="*/ 56 w 62"/>
                <a:gd name="T21" fmla="*/ 15 h 32"/>
                <a:gd name="T22" fmla="*/ 54 w 62"/>
                <a:gd name="T23" fmla="*/ 26 h 32"/>
                <a:gd name="T24" fmla="*/ 60 w 62"/>
                <a:gd name="T25" fmla="*/ 28 h 32"/>
                <a:gd name="T26" fmla="*/ 62 w 62"/>
                <a:gd name="T27" fmla="*/ 14 h 32"/>
                <a:gd name="T28" fmla="*/ 59 w 62"/>
                <a:gd name="T29" fmla="*/ 3 h 32"/>
                <a:gd name="T30" fmla="*/ 54 w 62"/>
                <a:gd name="T31" fmla="*/ 2 h 32"/>
                <a:gd name="T32" fmla="*/ 46 w 62"/>
                <a:gd name="T33" fmla="*/ 1 h 32"/>
                <a:gd name="T34" fmla="*/ 32 w 62"/>
                <a:gd name="T35" fmla="*/ 0 h 32"/>
                <a:gd name="T36" fmla="*/ 4 w 62"/>
                <a:gd name="T37" fmla="*/ 2 h 32"/>
                <a:gd name="T38" fmla="*/ 0 w 62"/>
                <a:gd name="T39" fmla="*/ 9 h 32"/>
                <a:gd name="T40" fmla="*/ 0 w 62"/>
                <a:gd name="T41" fmla="*/ 25 h 32"/>
                <a:gd name="T42" fmla="*/ 6 w 62"/>
                <a:gd name="T4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6" y="25"/>
                  </a:moveTo>
                  <a:cubicBezTo>
                    <a:pt x="6" y="21"/>
                    <a:pt x="6" y="17"/>
                    <a:pt x="6" y="14"/>
                  </a:cubicBezTo>
                  <a:cubicBezTo>
                    <a:pt x="6" y="12"/>
                    <a:pt x="6" y="9"/>
                    <a:pt x="6" y="8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17" y="7"/>
                    <a:pt x="24" y="6"/>
                    <a:pt x="31" y="7"/>
                  </a:cubicBezTo>
                  <a:cubicBezTo>
                    <a:pt x="39" y="7"/>
                    <a:pt x="46" y="7"/>
                    <a:pt x="53" y="8"/>
                  </a:cubicBezTo>
                  <a:cubicBezTo>
                    <a:pt x="53" y="8"/>
                    <a:pt x="56" y="8"/>
                    <a:pt x="55" y="8"/>
                  </a:cubicBezTo>
                  <a:cubicBezTo>
                    <a:pt x="55" y="8"/>
                    <a:pt x="56" y="9"/>
                    <a:pt x="56" y="9"/>
                  </a:cubicBezTo>
                  <a:cubicBezTo>
                    <a:pt x="56" y="11"/>
                    <a:pt x="56" y="13"/>
                    <a:pt x="56" y="15"/>
                  </a:cubicBezTo>
                  <a:cubicBezTo>
                    <a:pt x="56" y="19"/>
                    <a:pt x="55" y="23"/>
                    <a:pt x="54" y="26"/>
                  </a:cubicBezTo>
                  <a:cubicBezTo>
                    <a:pt x="53" y="30"/>
                    <a:pt x="59" y="32"/>
                    <a:pt x="60" y="28"/>
                  </a:cubicBezTo>
                  <a:cubicBezTo>
                    <a:pt x="62" y="23"/>
                    <a:pt x="62" y="19"/>
                    <a:pt x="62" y="14"/>
                  </a:cubicBezTo>
                  <a:cubicBezTo>
                    <a:pt x="62" y="11"/>
                    <a:pt x="62" y="5"/>
                    <a:pt x="59" y="3"/>
                  </a:cubicBezTo>
                  <a:cubicBezTo>
                    <a:pt x="58" y="2"/>
                    <a:pt x="56" y="2"/>
                    <a:pt x="54" y="2"/>
                  </a:cubicBezTo>
                  <a:cubicBezTo>
                    <a:pt x="52" y="1"/>
                    <a:pt x="49" y="1"/>
                    <a:pt x="46" y="1"/>
                  </a:cubicBezTo>
                  <a:cubicBezTo>
                    <a:pt x="42" y="1"/>
                    <a:pt x="37" y="0"/>
                    <a:pt x="32" y="0"/>
                  </a:cubicBezTo>
                  <a:cubicBezTo>
                    <a:pt x="23" y="0"/>
                    <a:pt x="14" y="1"/>
                    <a:pt x="4" y="2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4"/>
                    <a:pt x="0" y="20"/>
                    <a:pt x="0" y="25"/>
                  </a:cubicBezTo>
                  <a:cubicBezTo>
                    <a:pt x="0" y="29"/>
                    <a:pt x="6" y="29"/>
                    <a:pt x="6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4" name="Freeform 170"/>
            <p:cNvSpPr>
              <a:spLocks/>
            </p:cNvSpPr>
            <p:nvPr/>
          </p:nvSpPr>
          <p:spPr bwMode="auto">
            <a:xfrm>
              <a:off x="1331913" y="1905000"/>
              <a:ext cx="90487" cy="82550"/>
            </a:xfrm>
            <a:custGeom>
              <a:avLst/>
              <a:gdLst>
                <a:gd name="T0" fmla="*/ 6 w 24"/>
                <a:gd name="T1" fmla="*/ 17 h 22"/>
                <a:gd name="T2" fmla="*/ 6 w 24"/>
                <a:gd name="T3" fmla="*/ 17 h 22"/>
                <a:gd name="T4" fmla="*/ 6 w 24"/>
                <a:gd name="T5" fmla="*/ 17 h 22"/>
                <a:gd name="T6" fmla="*/ 6 w 24"/>
                <a:gd name="T7" fmla="*/ 16 h 22"/>
                <a:gd name="T8" fmla="*/ 6 w 24"/>
                <a:gd name="T9" fmla="*/ 14 h 22"/>
                <a:gd name="T10" fmla="*/ 6 w 24"/>
                <a:gd name="T11" fmla="*/ 13 h 22"/>
                <a:gd name="T12" fmla="*/ 6 w 24"/>
                <a:gd name="T13" fmla="*/ 12 h 22"/>
                <a:gd name="T14" fmla="*/ 6 w 24"/>
                <a:gd name="T15" fmla="*/ 11 h 22"/>
                <a:gd name="T16" fmla="*/ 7 w 24"/>
                <a:gd name="T17" fmla="*/ 11 h 22"/>
                <a:gd name="T18" fmla="*/ 7 w 24"/>
                <a:gd name="T19" fmla="*/ 10 h 22"/>
                <a:gd name="T20" fmla="*/ 7 w 24"/>
                <a:gd name="T21" fmla="*/ 10 h 22"/>
                <a:gd name="T22" fmla="*/ 8 w 24"/>
                <a:gd name="T23" fmla="*/ 9 h 22"/>
                <a:gd name="T24" fmla="*/ 8 w 24"/>
                <a:gd name="T25" fmla="*/ 9 h 22"/>
                <a:gd name="T26" fmla="*/ 8 w 24"/>
                <a:gd name="T27" fmla="*/ 8 h 22"/>
                <a:gd name="T28" fmla="*/ 9 w 24"/>
                <a:gd name="T29" fmla="*/ 8 h 22"/>
                <a:gd name="T30" fmla="*/ 9 w 24"/>
                <a:gd name="T31" fmla="*/ 8 h 22"/>
                <a:gd name="T32" fmla="*/ 9 w 24"/>
                <a:gd name="T33" fmla="*/ 7 h 22"/>
                <a:gd name="T34" fmla="*/ 10 w 24"/>
                <a:gd name="T35" fmla="*/ 7 h 22"/>
                <a:gd name="T36" fmla="*/ 10 w 24"/>
                <a:gd name="T37" fmla="*/ 7 h 22"/>
                <a:gd name="T38" fmla="*/ 11 w 24"/>
                <a:gd name="T39" fmla="*/ 6 h 22"/>
                <a:gd name="T40" fmla="*/ 11 w 24"/>
                <a:gd name="T41" fmla="*/ 6 h 22"/>
                <a:gd name="T42" fmla="*/ 12 w 24"/>
                <a:gd name="T43" fmla="*/ 6 h 22"/>
                <a:gd name="T44" fmla="*/ 12 w 24"/>
                <a:gd name="T45" fmla="*/ 6 h 22"/>
                <a:gd name="T46" fmla="*/ 13 w 24"/>
                <a:gd name="T47" fmla="*/ 6 h 22"/>
                <a:gd name="T48" fmla="*/ 13 w 24"/>
                <a:gd name="T49" fmla="*/ 6 h 22"/>
                <a:gd name="T50" fmla="*/ 13 w 24"/>
                <a:gd name="T51" fmla="*/ 6 h 22"/>
                <a:gd name="T52" fmla="*/ 14 w 24"/>
                <a:gd name="T53" fmla="*/ 7 h 22"/>
                <a:gd name="T54" fmla="*/ 14 w 24"/>
                <a:gd name="T55" fmla="*/ 7 h 22"/>
                <a:gd name="T56" fmla="*/ 15 w 24"/>
                <a:gd name="T57" fmla="*/ 7 h 22"/>
                <a:gd name="T58" fmla="*/ 15 w 24"/>
                <a:gd name="T59" fmla="*/ 7 h 22"/>
                <a:gd name="T60" fmla="*/ 15 w 24"/>
                <a:gd name="T61" fmla="*/ 7 h 22"/>
                <a:gd name="T62" fmla="*/ 15 w 24"/>
                <a:gd name="T63" fmla="*/ 7 h 22"/>
                <a:gd name="T64" fmla="*/ 15 w 24"/>
                <a:gd name="T65" fmla="*/ 8 h 22"/>
                <a:gd name="T66" fmla="*/ 15 w 24"/>
                <a:gd name="T67" fmla="*/ 8 h 22"/>
                <a:gd name="T68" fmla="*/ 16 w 24"/>
                <a:gd name="T69" fmla="*/ 8 h 22"/>
                <a:gd name="T70" fmla="*/ 16 w 24"/>
                <a:gd name="T71" fmla="*/ 9 h 22"/>
                <a:gd name="T72" fmla="*/ 16 w 24"/>
                <a:gd name="T73" fmla="*/ 9 h 22"/>
                <a:gd name="T74" fmla="*/ 17 w 24"/>
                <a:gd name="T75" fmla="*/ 19 h 22"/>
                <a:gd name="T76" fmla="*/ 21 w 24"/>
                <a:gd name="T77" fmla="*/ 22 h 22"/>
                <a:gd name="T78" fmla="*/ 24 w 24"/>
                <a:gd name="T79" fmla="*/ 19 h 22"/>
                <a:gd name="T80" fmla="*/ 22 w 24"/>
                <a:gd name="T81" fmla="*/ 8 h 22"/>
                <a:gd name="T82" fmla="*/ 16 w 24"/>
                <a:gd name="T83" fmla="*/ 1 h 22"/>
                <a:gd name="T84" fmla="*/ 7 w 24"/>
                <a:gd name="T85" fmla="*/ 1 h 22"/>
                <a:gd name="T86" fmla="*/ 1 w 24"/>
                <a:gd name="T87" fmla="*/ 9 h 22"/>
                <a:gd name="T88" fmla="*/ 0 w 24"/>
                <a:gd name="T89" fmla="*/ 19 h 22"/>
                <a:gd name="T90" fmla="*/ 4 w 24"/>
                <a:gd name="T91" fmla="*/ 21 h 22"/>
                <a:gd name="T92" fmla="*/ 6 w 24"/>
                <a:gd name="T9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22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6" y="16"/>
                    <a:pt x="6" y="15"/>
                    <a:pt x="6" y="14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9"/>
                    <a:pt x="8" y="9"/>
                  </a:cubicBezTo>
                  <a:cubicBezTo>
                    <a:pt x="8" y="8"/>
                    <a:pt x="7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7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0" y="7"/>
                    <a:pt x="9" y="7"/>
                    <a:pt x="10" y="7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3" y="6"/>
                    <a:pt x="13" y="6"/>
                  </a:cubicBezTo>
                  <a:cubicBezTo>
                    <a:pt x="13" y="6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3" y="6"/>
                    <a:pt x="14" y="7"/>
                  </a:cubicBezTo>
                  <a:cubicBezTo>
                    <a:pt x="14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6" y="8"/>
                    <a:pt x="15" y="7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7" y="13"/>
                    <a:pt x="18" y="15"/>
                    <a:pt x="17" y="19"/>
                  </a:cubicBezTo>
                  <a:cubicBezTo>
                    <a:pt x="17" y="20"/>
                    <a:pt x="19" y="22"/>
                    <a:pt x="21" y="22"/>
                  </a:cubicBezTo>
                  <a:cubicBezTo>
                    <a:pt x="22" y="22"/>
                    <a:pt x="24" y="21"/>
                    <a:pt x="24" y="19"/>
                  </a:cubicBezTo>
                  <a:cubicBezTo>
                    <a:pt x="24" y="15"/>
                    <a:pt x="23" y="11"/>
                    <a:pt x="22" y="8"/>
                  </a:cubicBezTo>
                  <a:cubicBezTo>
                    <a:pt x="21" y="5"/>
                    <a:pt x="19" y="2"/>
                    <a:pt x="16" y="1"/>
                  </a:cubicBezTo>
                  <a:cubicBezTo>
                    <a:pt x="13" y="0"/>
                    <a:pt x="10" y="0"/>
                    <a:pt x="7" y="1"/>
                  </a:cubicBezTo>
                  <a:cubicBezTo>
                    <a:pt x="4" y="3"/>
                    <a:pt x="2" y="6"/>
                    <a:pt x="1" y="9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1" y="21"/>
                    <a:pt x="3" y="22"/>
                    <a:pt x="4" y="21"/>
                  </a:cubicBezTo>
                  <a:cubicBezTo>
                    <a:pt x="6" y="21"/>
                    <a:pt x="7" y="19"/>
                    <a:pt x="6" y="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5" name="Freeform 171"/>
            <p:cNvSpPr>
              <a:spLocks/>
            </p:cNvSpPr>
            <p:nvPr/>
          </p:nvSpPr>
          <p:spPr bwMode="auto">
            <a:xfrm>
              <a:off x="1265238" y="3121025"/>
              <a:ext cx="231775" cy="120650"/>
            </a:xfrm>
            <a:custGeom>
              <a:avLst/>
              <a:gdLst>
                <a:gd name="T0" fmla="*/ 0 w 62"/>
                <a:gd name="T1" fmla="*/ 7 h 32"/>
                <a:gd name="T2" fmla="*/ 0 w 62"/>
                <a:gd name="T3" fmla="*/ 22 h 32"/>
                <a:gd name="T4" fmla="*/ 4 w 62"/>
                <a:gd name="T5" fmla="*/ 30 h 32"/>
                <a:gd name="T6" fmla="*/ 32 w 62"/>
                <a:gd name="T7" fmla="*/ 31 h 32"/>
                <a:gd name="T8" fmla="*/ 46 w 62"/>
                <a:gd name="T9" fmla="*/ 31 h 32"/>
                <a:gd name="T10" fmla="*/ 54 w 62"/>
                <a:gd name="T11" fmla="*/ 30 h 32"/>
                <a:gd name="T12" fmla="*/ 59 w 62"/>
                <a:gd name="T13" fmla="*/ 29 h 32"/>
                <a:gd name="T14" fmla="*/ 62 w 62"/>
                <a:gd name="T15" fmla="*/ 18 h 32"/>
                <a:gd name="T16" fmla="*/ 60 w 62"/>
                <a:gd name="T17" fmla="*/ 4 h 32"/>
                <a:gd name="T18" fmla="*/ 54 w 62"/>
                <a:gd name="T19" fmla="*/ 6 h 32"/>
                <a:gd name="T20" fmla="*/ 56 w 62"/>
                <a:gd name="T21" fmla="*/ 16 h 32"/>
                <a:gd name="T22" fmla="*/ 56 w 62"/>
                <a:gd name="T23" fmla="*/ 22 h 32"/>
                <a:gd name="T24" fmla="*/ 55 w 62"/>
                <a:gd name="T25" fmla="*/ 24 h 32"/>
                <a:gd name="T26" fmla="*/ 53 w 62"/>
                <a:gd name="T27" fmla="*/ 24 h 32"/>
                <a:gd name="T28" fmla="*/ 31 w 62"/>
                <a:gd name="T29" fmla="*/ 25 h 32"/>
                <a:gd name="T30" fmla="*/ 10 w 62"/>
                <a:gd name="T31" fmla="*/ 24 h 32"/>
                <a:gd name="T32" fmla="*/ 7 w 62"/>
                <a:gd name="T33" fmla="*/ 24 h 32"/>
                <a:gd name="T34" fmla="*/ 6 w 62"/>
                <a:gd name="T35" fmla="*/ 25 h 32"/>
                <a:gd name="T36" fmla="*/ 6 w 62"/>
                <a:gd name="T37" fmla="*/ 21 h 32"/>
                <a:gd name="T38" fmla="*/ 6 w 62"/>
                <a:gd name="T39" fmla="*/ 19 h 32"/>
                <a:gd name="T40" fmla="*/ 6 w 62"/>
                <a:gd name="T41" fmla="*/ 7 h 32"/>
                <a:gd name="T42" fmla="*/ 0 w 62"/>
                <a:gd name="T4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0" y="7"/>
                  </a:moveTo>
                  <a:cubicBezTo>
                    <a:pt x="0" y="12"/>
                    <a:pt x="0" y="17"/>
                    <a:pt x="0" y="22"/>
                  </a:cubicBezTo>
                  <a:cubicBezTo>
                    <a:pt x="0" y="26"/>
                    <a:pt x="0" y="29"/>
                    <a:pt x="4" y="30"/>
                  </a:cubicBezTo>
                  <a:cubicBezTo>
                    <a:pt x="14" y="31"/>
                    <a:pt x="23" y="32"/>
                    <a:pt x="32" y="31"/>
                  </a:cubicBezTo>
                  <a:cubicBezTo>
                    <a:pt x="37" y="31"/>
                    <a:pt x="42" y="31"/>
                    <a:pt x="46" y="31"/>
                  </a:cubicBezTo>
                  <a:cubicBezTo>
                    <a:pt x="49" y="31"/>
                    <a:pt x="52" y="30"/>
                    <a:pt x="54" y="30"/>
                  </a:cubicBezTo>
                  <a:cubicBezTo>
                    <a:pt x="56" y="30"/>
                    <a:pt x="58" y="30"/>
                    <a:pt x="59" y="29"/>
                  </a:cubicBezTo>
                  <a:cubicBezTo>
                    <a:pt x="62" y="27"/>
                    <a:pt x="62" y="21"/>
                    <a:pt x="62" y="18"/>
                  </a:cubicBezTo>
                  <a:cubicBezTo>
                    <a:pt x="62" y="13"/>
                    <a:pt x="62" y="9"/>
                    <a:pt x="60" y="4"/>
                  </a:cubicBezTo>
                  <a:cubicBezTo>
                    <a:pt x="59" y="0"/>
                    <a:pt x="53" y="2"/>
                    <a:pt x="54" y="6"/>
                  </a:cubicBezTo>
                  <a:cubicBezTo>
                    <a:pt x="55" y="9"/>
                    <a:pt x="56" y="13"/>
                    <a:pt x="56" y="16"/>
                  </a:cubicBezTo>
                  <a:cubicBezTo>
                    <a:pt x="56" y="18"/>
                    <a:pt x="56" y="20"/>
                    <a:pt x="56" y="22"/>
                  </a:cubicBezTo>
                  <a:cubicBezTo>
                    <a:pt x="56" y="22"/>
                    <a:pt x="56" y="24"/>
                    <a:pt x="55" y="24"/>
                  </a:cubicBezTo>
                  <a:cubicBezTo>
                    <a:pt x="56" y="24"/>
                    <a:pt x="54" y="24"/>
                    <a:pt x="53" y="24"/>
                  </a:cubicBezTo>
                  <a:cubicBezTo>
                    <a:pt x="46" y="25"/>
                    <a:pt x="39" y="25"/>
                    <a:pt x="31" y="25"/>
                  </a:cubicBezTo>
                  <a:cubicBezTo>
                    <a:pt x="24" y="25"/>
                    <a:pt x="17" y="25"/>
                    <a:pt x="10" y="24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6" y="24"/>
                    <a:pt x="5" y="24"/>
                    <a:pt x="6" y="25"/>
                  </a:cubicBezTo>
                  <a:cubicBezTo>
                    <a:pt x="5" y="24"/>
                    <a:pt x="6" y="22"/>
                    <a:pt x="6" y="21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5"/>
                    <a:pt x="6" y="11"/>
                    <a:pt x="6" y="7"/>
                  </a:cubicBezTo>
                  <a:cubicBezTo>
                    <a:pt x="6" y="3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6" name="Freeform 172"/>
            <p:cNvSpPr>
              <a:spLocks/>
            </p:cNvSpPr>
            <p:nvPr/>
          </p:nvSpPr>
          <p:spPr bwMode="auto">
            <a:xfrm>
              <a:off x="1328738" y="3222625"/>
              <a:ext cx="93662" cy="82550"/>
            </a:xfrm>
            <a:custGeom>
              <a:avLst/>
              <a:gdLst>
                <a:gd name="T0" fmla="*/ 1 w 25"/>
                <a:gd name="T1" fmla="*/ 3 h 22"/>
                <a:gd name="T2" fmla="*/ 7 w 25"/>
                <a:gd name="T3" fmla="*/ 20 h 22"/>
                <a:gd name="T4" fmla="*/ 16 w 25"/>
                <a:gd name="T5" fmla="*/ 21 h 22"/>
                <a:gd name="T6" fmla="*/ 23 w 25"/>
                <a:gd name="T7" fmla="*/ 15 h 22"/>
                <a:gd name="T8" fmla="*/ 25 w 25"/>
                <a:gd name="T9" fmla="*/ 3 h 22"/>
                <a:gd name="T10" fmla="*/ 22 w 25"/>
                <a:gd name="T11" fmla="*/ 0 h 22"/>
                <a:gd name="T12" fmla="*/ 18 w 25"/>
                <a:gd name="T13" fmla="*/ 3 h 22"/>
                <a:gd name="T14" fmla="*/ 18 w 25"/>
                <a:gd name="T15" fmla="*/ 7 h 22"/>
                <a:gd name="T16" fmla="*/ 18 w 25"/>
                <a:gd name="T17" fmla="*/ 8 h 22"/>
                <a:gd name="T18" fmla="*/ 18 w 25"/>
                <a:gd name="T19" fmla="*/ 8 h 22"/>
                <a:gd name="T20" fmla="*/ 18 w 25"/>
                <a:gd name="T21" fmla="*/ 9 h 22"/>
                <a:gd name="T22" fmla="*/ 17 w 25"/>
                <a:gd name="T23" fmla="*/ 11 h 22"/>
                <a:gd name="T24" fmla="*/ 17 w 25"/>
                <a:gd name="T25" fmla="*/ 13 h 22"/>
                <a:gd name="T26" fmla="*/ 17 w 25"/>
                <a:gd name="T27" fmla="*/ 13 h 22"/>
                <a:gd name="T28" fmla="*/ 16 w 25"/>
                <a:gd name="T29" fmla="*/ 14 h 22"/>
                <a:gd name="T30" fmla="*/ 16 w 25"/>
                <a:gd name="T31" fmla="*/ 15 h 22"/>
                <a:gd name="T32" fmla="*/ 16 w 25"/>
                <a:gd name="T33" fmla="*/ 15 h 22"/>
                <a:gd name="T34" fmla="*/ 16 w 25"/>
                <a:gd name="T35" fmla="*/ 15 h 22"/>
                <a:gd name="T36" fmla="*/ 15 w 25"/>
                <a:gd name="T37" fmla="*/ 15 h 22"/>
                <a:gd name="T38" fmla="*/ 15 w 25"/>
                <a:gd name="T39" fmla="*/ 15 h 22"/>
                <a:gd name="T40" fmla="*/ 15 w 25"/>
                <a:gd name="T41" fmla="*/ 15 h 22"/>
                <a:gd name="T42" fmla="*/ 14 w 25"/>
                <a:gd name="T43" fmla="*/ 15 h 22"/>
                <a:gd name="T44" fmla="*/ 14 w 25"/>
                <a:gd name="T45" fmla="*/ 15 h 22"/>
                <a:gd name="T46" fmla="*/ 14 w 25"/>
                <a:gd name="T47" fmla="*/ 15 h 22"/>
                <a:gd name="T48" fmla="*/ 13 w 25"/>
                <a:gd name="T49" fmla="*/ 15 h 22"/>
                <a:gd name="T50" fmla="*/ 12 w 25"/>
                <a:gd name="T51" fmla="*/ 15 h 22"/>
                <a:gd name="T52" fmla="*/ 13 w 25"/>
                <a:gd name="T53" fmla="*/ 15 h 22"/>
                <a:gd name="T54" fmla="*/ 12 w 25"/>
                <a:gd name="T55" fmla="*/ 15 h 22"/>
                <a:gd name="T56" fmla="*/ 11 w 25"/>
                <a:gd name="T57" fmla="*/ 15 h 22"/>
                <a:gd name="T58" fmla="*/ 11 w 25"/>
                <a:gd name="T59" fmla="*/ 15 h 22"/>
                <a:gd name="T60" fmla="*/ 11 w 25"/>
                <a:gd name="T61" fmla="*/ 15 h 22"/>
                <a:gd name="T62" fmla="*/ 10 w 25"/>
                <a:gd name="T63" fmla="*/ 14 h 22"/>
                <a:gd name="T64" fmla="*/ 10 w 25"/>
                <a:gd name="T65" fmla="*/ 14 h 22"/>
                <a:gd name="T66" fmla="*/ 10 w 25"/>
                <a:gd name="T67" fmla="*/ 14 h 22"/>
                <a:gd name="T68" fmla="*/ 9 w 25"/>
                <a:gd name="T69" fmla="*/ 13 h 22"/>
                <a:gd name="T70" fmla="*/ 9 w 25"/>
                <a:gd name="T71" fmla="*/ 13 h 22"/>
                <a:gd name="T72" fmla="*/ 9 w 25"/>
                <a:gd name="T73" fmla="*/ 13 h 22"/>
                <a:gd name="T74" fmla="*/ 8 w 25"/>
                <a:gd name="T75" fmla="*/ 12 h 22"/>
                <a:gd name="T76" fmla="*/ 8 w 25"/>
                <a:gd name="T77" fmla="*/ 12 h 22"/>
                <a:gd name="T78" fmla="*/ 8 w 25"/>
                <a:gd name="T79" fmla="*/ 11 h 22"/>
                <a:gd name="T80" fmla="*/ 8 w 25"/>
                <a:gd name="T81" fmla="*/ 11 h 22"/>
                <a:gd name="T82" fmla="*/ 7 w 25"/>
                <a:gd name="T83" fmla="*/ 9 h 22"/>
                <a:gd name="T84" fmla="*/ 7 w 25"/>
                <a:gd name="T85" fmla="*/ 9 h 22"/>
                <a:gd name="T86" fmla="*/ 7 w 25"/>
                <a:gd name="T87" fmla="*/ 9 h 22"/>
                <a:gd name="T88" fmla="*/ 7 w 25"/>
                <a:gd name="T89" fmla="*/ 8 h 22"/>
                <a:gd name="T90" fmla="*/ 7 w 25"/>
                <a:gd name="T91" fmla="*/ 6 h 22"/>
                <a:gd name="T92" fmla="*/ 7 w 25"/>
                <a:gd name="T93" fmla="*/ 5 h 22"/>
                <a:gd name="T94" fmla="*/ 7 w 25"/>
                <a:gd name="T95" fmla="*/ 5 h 22"/>
                <a:gd name="T96" fmla="*/ 7 w 25"/>
                <a:gd name="T97" fmla="*/ 5 h 22"/>
                <a:gd name="T98" fmla="*/ 7 w 25"/>
                <a:gd name="T99" fmla="*/ 4 h 22"/>
                <a:gd name="T100" fmla="*/ 5 w 25"/>
                <a:gd name="T101" fmla="*/ 1 h 22"/>
                <a:gd name="T102" fmla="*/ 1 w 25"/>
                <a:gd name="T10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" h="22">
                  <a:moveTo>
                    <a:pt x="1" y="3"/>
                  </a:moveTo>
                  <a:cubicBezTo>
                    <a:pt x="0" y="9"/>
                    <a:pt x="1" y="16"/>
                    <a:pt x="7" y="20"/>
                  </a:cubicBezTo>
                  <a:cubicBezTo>
                    <a:pt x="10" y="21"/>
                    <a:pt x="13" y="22"/>
                    <a:pt x="16" y="21"/>
                  </a:cubicBezTo>
                  <a:cubicBezTo>
                    <a:pt x="19" y="21"/>
                    <a:pt x="21" y="18"/>
                    <a:pt x="23" y="15"/>
                  </a:cubicBezTo>
                  <a:cubicBezTo>
                    <a:pt x="24" y="11"/>
                    <a:pt x="25" y="7"/>
                    <a:pt x="25" y="3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0" y="0"/>
                    <a:pt x="18" y="1"/>
                    <a:pt x="18" y="3"/>
                  </a:cubicBezTo>
                  <a:cubicBezTo>
                    <a:pt x="19" y="4"/>
                    <a:pt x="18" y="6"/>
                    <a:pt x="18" y="7"/>
                  </a:cubicBezTo>
                  <a:cubicBezTo>
                    <a:pt x="18" y="8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4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5"/>
                    <a:pt x="14" y="15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0"/>
                    <a:pt x="2" y="1"/>
                    <a:pt x="1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7" name="Freeform 173"/>
            <p:cNvSpPr>
              <a:spLocks/>
            </p:cNvSpPr>
            <p:nvPr/>
          </p:nvSpPr>
          <p:spPr bwMode="auto">
            <a:xfrm>
              <a:off x="1362075" y="3286125"/>
              <a:ext cx="26987" cy="601663"/>
            </a:xfrm>
            <a:custGeom>
              <a:avLst/>
              <a:gdLst>
                <a:gd name="T0" fmla="*/ 0 w 7"/>
                <a:gd name="T1" fmla="*/ 4 h 160"/>
                <a:gd name="T2" fmla="*/ 1 w 7"/>
                <a:gd name="T3" fmla="*/ 156 h 160"/>
                <a:gd name="T4" fmla="*/ 7 w 7"/>
                <a:gd name="T5" fmla="*/ 156 h 160"/>
                <a:gd name="T6" fmla="*/ 6 w 7"/>
                <a:gd name="T7" fmla="*/ 4 h 160"/>
                <a:gd name="T8" fmla="*/ 0 w 7"/>
                <a:gd name="T9" fmla="*/ 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60">
                  <a:moveTo>
                    <a:pt x="0" y="4"/>
                  </a:moveTo>
                  <a:cubicBezTo>
                    <a:pt x="1" y="55"/>
                    <a:pt x="1" y="105"/>
                    <a:pt x="1" y="156"/>
                  </a:cubicBezTo>
                  <a:cubicBezTo>
                    <a:pt x="1" y="160"/>
                    <a:pt x="7" y="160"/>
                    <a:pt x="7" y="156"/>
                  </a:cubicBezTo>
                  <a:cubicBezTo>
                    <a:pt x="7" y="105"/>
                    <a:pt x="7" y="55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8" name="Freeform 174"/>
            <p:cNvSpPr>
              <a:spLocks/>
            </p:cNvSpPr>
            <p:nvPr/>
          </p:nvSpPr>
          <p:spPr bwMode="auto">
            <a:xfrm>
              <a:off x="1328738" y="3857625"/>
              <a:ext cx="93662" cy="93663"/>
            </a:xfrm>
            <a:custGeom>
              <a:avLst/>
              <a:gdLst>
                <a:gd name="T0" fmla="*/ 7 w 25"/>
                <a:gd name="T1" fmla="*/ 20 h 25"/>
                <a:gd name="T2" fmla="*/ 7 w 25"/>
                <a:gd name="T3" fmla="*/ 16 h 25"/>
                <a:gd name="T4" fmla="*/ 7 w 25"/>
                <a:gd name="T5" fmla="*/ 15 h 25"/>
                <a:gd name="T6" fmla="*/ 7 w 25"/>
                <a:gd name="T7" fmla="*/ 14 h 25"/>
                <a:gd name="T8" fmla="*/ 7 w 25"/>
                <a:gd name="T9" fmla="*/ 12 h 25"/>
                <a:gd name="T10" fmla="*/ 8 w 25"/>
                <a:gd name="T11" fmla="*/ 11 h 25"/>
                <a:gd name="T12" fmla="*/ 8 w 25"/>
                <a:gd name="T13" fmla="*/ 11 h 25"/>
                <a:gd name="T14" fmla="*/ 8 w 25"/>
                <a:gd name="T15" fmla="*/ 10 h 25"/>
                <a:gd name="T16" fmla="*/ 8 w 25"/>
                <a:gd name="T17" fmla="*/ 9 h 25"/>
                <a:gd name="T18" fmla="*/ 9 w 25"/>
                <a:gd name="T19" fmla="*/ 9 h 25"/>
                <a:gd name="T20" fmla="*/ 9 w 25"/>
                <a:gd name="T21" fmla="*/ 9 h 25"/>
                <a:gd name="T22" fmla="*/ 10 w 25"/>
                <a:gd name="T23" fmla="*/ 8 h 25"/>
                <a:gd name="T24" fmla="*/ 10 w 25"/>
                <a:gd name="T25" fmla="*/ 8 h 25"/>
                <a:gd name="T26" fmla="*/ 10 w 25"/>
                <a:gd name="T27" fmla="*/ 8 h 25"/>
                <a:gd name="T28" fmla="*/ 11 w 25"/>
                <a:gd name="T29" fmla="*/ 7 h 25"/>
                <a:gd name="T30" fmla="*/ 11 w 25"/>
                <a:gd name="T31" fmla="*/ 7 h 25"/>
                <a:gd name="T32" fmla="*/ 12 w 25"/>
                <a:gd name="T33" fmla="*/ 7 h 25"/>
                <a:gd name="T34" fmla="*/ 12 w 25"/>
                <a:gd name="T35" fmla="*/ 7 h 25"/>
                <a:gd name="T36" fmla="*/ 12 w 25"/>
                <a:gd name="T37" fmla="*/ 7 h 25"/>
                <a:gd name="T38" fmla="*/ 13 w 25"/>
                <a:gd name="T39" fmla="*/ 7 h 25"/>
                <a:gd name="T40" fmla="*/ 13 w 25"/>
                <a:gd name="T41" fmla="*/ 7 h 25"/>
                <a:gd name="T42" fmla="*/ 13 w 25"/>
                <a:gd name="T43" fmla="*/ 7 h 25"/>
                <a:gd name="T44" fmla="*/ 14 w 25"/>
                <a:gd name="T45" fmla="*/ 7 h 25"/>
                <a:gd name="T46" fmla="*/ 14 w 25"/>
                <a:gd name="T47" fmla="*/ 7 h 25"/>
                <a:gd name="T48" fmla="*/ 16 w 25"/>
                <a:gd name="T49" fmla="*/ 8 h 25"/>
                <a:gd name="T50" fmla="*/ 16 w 25"/>
                <a:gd name="T51" fmla="*/ 8 h 25"/>
                <a:gd name="T52" fmla="*/ 17 w 25"/>
                <a:gd name="T53" fmla="*/ 9 h 25"/>
                <a:gd name="T54" fmla="*/ 17 w 25"/>
                <a:gd name="T55" fmla="*/ 9 h 25"/>
                <a:gd name="T56" fmla="*/ 17 w 25"/>
                <a:gd name="T57" fmla="*/ 9 h 25"/>
                <a:gd name="T58" fmla="*/ 18 w 25"/>
                <a:gd name="T59" fmla="*/ 10 h 25"/>
                <a:gd name="T60" fmla="*/ 18 w 25"/>
                <a:gd name="T61" fmla="*/ 10 h 25"/>
                <a:gd name="T62" fmla="*/ 18 w 25"/>
                <a:gd name="T63" fmla="*/ 11 h 25"/>
                <a:gd name="T64" fmla="*/ 19 w 25"/>
                <a:gd name="T65" fmla="*/ 13 h 25"/>
                <a:gd name="T66" fmla="*/ 19 w 25"/>
                <a:gd name="T67" fmla="*/ 13 h 25"/>
                <a:gd name="T68" fmla="*/ 19 w 25"/>
                <a:gd name="T69" fmla="*/ 13 h 25"/>
                <a:gd name="T70" fmla="*/ 19 w 25"/>
                <a:gd name="T71" fmla="*/ 14 h 25"/>
                <a:gd name="T72" fmla="*/ 19 w 25"/>
                <a:gd name="T73" fmla="*/ 17 h 25"/>
                <a:gd name="T74" fmla="*/ 19 w 25"/>
                <a:gd name="T75" fmla="*/ 21 h 25"/>
                <a:gd name="T76" fmla="*/ 22 w 25"/>
                <a:gd name="T77" fmla="*/ 24 h 25"/>
                <a:gd name="T78" fmla="*/ 25 w 25"/>
                <a:gd name="T79" fmla="*/ 21 h 25"/>
                <a:gd name="T80" fmla="*/ 25 w 25"/>
                <a:gd name="T81" fmla="*/ 11 h 25"/>
                <a:gd name="T82" fmla="*/ 20 w 25"/>
                <a:gd name="T83" fmla="*/ 3 h 25"/>
                <a:gd name="T84" fmla="*/ 10 w 25"/>
                <a:gd name="T85" fmla="*/ 1 h 25"/>
                <a:gd name="T86" fmla="*/ 2 w 25"/>
                <a:gd name="T87" fmla="*/ 8 h 25"/>
                <a:gd name="T88" fmla="*/ 1 w 25"/>
                <a:gd name="T89" fmla="*/ 20 h 25"/>
                <a:gd name="T90" fmla="*/ 4 w 25"/>
                <a:gd name="T91" fmla="*/ 23 h 25"/>
                <a:gd name="T92" fmla="*/ 7 w 25"/>
                <a:gd name="T93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5">
                  <a:moveTo>
                    <a:pt x="7" y="20"/>
                  </a:moveTo>
                  <a:cubicBezTo>
                    <a:pt x="7" y="19"/>
                    <a:pt x="7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1"/>
                    <a:pt x="8" y="10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8" y="9"/>
                    <a:pt x="9" y="9"/>
                  </a:cubicBezTo>
                  <a:cubicBezTo>
                    <a:pt x="9" y="9"/>
                    <a:pt x="10" y="8"/>
                    <a:pt x="10" y="8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7"/>
                    <a:pt x="15" y="7"/>
                    <a:pt x="14" y="7"/>
                  </a:cubicBezTo>
                  <a:cubicBezTo>
                    <a:pt x="15" y="7"/>
                    <a:pt x="15" y="8"/>
                    <a:pt x="16" y="8"/>
                  </a:cubicBezTo>
                  <a:cubicBezTo>
                    <a:pt x="16" y="8"/>
                    <a:pt x="17" y="8"/>
                    <a:pt x="16" y="8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2"/>
                    <a:pt x="19" y="13"/>
                  </a:cubicBezTo>
                  <a:cubicBezTo>
                    <a:pt x="19" y="13"/>
                    <a:pt x="19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6"/>
                    <a:pt x="19" y="17"/>
                  </a:cubicBezTo>
                  <a:cubicBezTo>
                    <a:pt x="19" y="18"/>
                    <a:pt x="19" y="20"/>
                    <a:pt x="19" y="21"/>
                  </a:cubicBezTo>
                  <a:cubicBezTo>
                    <a:pt x="19" y="23"/>
                    <a:pt x="20" y="25"/>
                    <a:pt x="22" y="24"/>
                  </a:cubicBezTo>
                  <a:cubicBezTo>
                    <a:pt x="24" y="24"/>
                    <a:pt x="25" y="23"/>
                    <a:pt x="25" y="21"/>
                  </a:cubicBezTo>
                  <a:cubicBezTo>
                    <a:pt x="25" y="18"/>
                    <a:pt x="25" y="15"/>
                    <a:pt x="25" y="11"/>
                  </a:cubicBezTo>
                  <a:cubicBezTo>
                    <a:pt x="24" y="8"/>
                    <a:pt x="23" y="5"/>
                    <a:pt x="20" y="3"/>
                  </a:cubicBezTo>
                  <a:cubicBezTo>
                    <a:pt x="17" y="1"/>
                    <a:pt x="13" y="0"/>
                    <a:pt x="10" y="1"/>
                  </a:cubicBezTo>
                  <a:cubicBezTo>
                    <a:pt x="7" y="2"/>
                    <a:pt x="4" y="4"/>
                    <a:pt x="2" y="8"/>
                  </a:cubicBezTo>
                  <a:cubicBezTo>
                    <a:pt x="1" y="12"/>
                    <a:pt x="0" y="16"/>
                    <a:pt x="1" y="20"/>
                  </a:cubicBezTo>
                  <a:cubicBezTo>
                    <a:pt x="1" y="22"/>
                    <a:pt x="2" y="23"/>
                    <a:pt x="4" y="23"/>
                  </a:cubicBezTo>
                  <a:cubicBezTo>
                    <a:pt x="5" y="23"/>
                    <a:pt x="7" y="22"/>
                    <a:pt x="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9" name="Freeform 175"/>
            <p:cNvSpPr>
              <a:spLocks/>
            </p:cNvSpPr>
            <p:nvPr/>
          </p:nvSpPr>
          <p:spPr bwMode="auto">
            <a:xfrm>
              <a:off x="1298575" y="3917950"/>
              <a:ext cx="153987" cy="138113"/>
            </a:xfrm>
            <a:custGeom>
              <a:avLst/>
              <a:gdLst>
                <a:gd name="T0" fmla="*/ 7 w 41"/>
                <a:gd name="T1" fmla="*/ 34 h 37"/>
                <a:gd name="T2" fmla="*/ 20 w 41"/>
                <a:gd name="T3" fmla="*/ 7 h 37"/>
                <a:gd name="T4" fmla="*/ 27 w 41"/>
                <a:gd name="T5" fmla="*/ 8 h 37"/>
                <a:gd name="T6" fmla="*/ 31 w 41"/>
                <a:gd name="T7" fmla="*/ 14 h 37"/>
                <a:gd name="T8" fmla="*/ 35 w 41"/>
                <a:gd name="T9" fmla="*/ 33 h 37"/>
                <a:gd name="T10" fmla="*/ 41 w 41"/>
                <a:gd name="T11" fmla="*/ 33 h 37"/>
                <a:gd name="T12" fmla="*/ 38 w 41"/>
                <a:gd name="T13" fmla="*/ 15 h 37"/>
                <a:gd name="T14" fmla="*/ 29 w 41"/>
                <a:gd name="T15" fmla="*/ 2 h 37"/>
                <a:gd name="T16" fmla="*/ 14 w 41"/>
                <a:gd name="T17" fmla="*/ 3 h 37"/>
                <a:gd name="T18" fmla="*/ 3 w 41"/>
                <a:gd name="T19" fmla="*/ 14 h 37"/>
                <a:gd name="T20" fmla="*/ 1 w 41"/>
                <a:gd name="T21" fmla="*/ 34 h 37"/>
                <a:gd name="T22" fmla="*/ 4 w 41"/>
                <a:gd name="T23" fmla="*/ 37 h 37"/>
                <a:gd name="T24" fmla="*/ 7 w 41"/>
                <a:gd name="T25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7">
                  <a:moveTo>
                    <a:pt x="7" y="34"/>
                  </a:moveTo>
                  <a:cubicBezTo>
                    <a:pt x="6" y="24"/>
                    <a:pt x="8" y="8"/>
                    <a:pt x="20" y="7"/>
                  </a:cubicBezTo>
                  <a:cubicBezTo>
                    <a:pt x="23" y="7"/>
                    <a:pt x="25" y="7"/>
                    <a:pt x="27" y="8"/>
                  </a:cubicBezTo>
                  <a:cubicBezTo>
                    <a:pt x="29" y="10"/>
                    <a:pt x="30" y="12"/>
                    <a:pt x="31" y="14"/>
                  </a:cubicBezTo>
                  <a:cubicBezTo>
                    <a:pt x="34" y="20"/>
                    <a:pt x="35" y="26"/>
                    <a:pt x="35" y="33"/>
                  </a:cubicBezTo>
                  <a:cubicBezTo>
                    <a:pt x="35" y="36"/>
                    <a:pt x="41" y="36"/>
                    <a:pt x="41" y="33"/>
                  </a:cubicBezTo>
                  <a:cubicBezTo>
                    <a:pt x="41" y="26"/>
                    <a:pt x="40" y="20"/>
                    <a:pt x="38" y="15"/>
                  </a:cubicBezTo>
                  <a:cubicBezTo>
                    <a:pt x="36" y="10"/>
                    <a:pt x="34" y="5"/>
                    <a:pt x="29" y="2"/>
                  </a:cubicBezTo>
                  <a:cubicBezTo>
                    <a:pt x="24" y="0"/>
                    <a:pt x="18" y="0"/>
                    <a:pt x="14" y="3"/>
                  </a:cubicBezTo>
                  <a:cubicBezTo>
                    <a:pt x="9" y="5"/>
                    <a:pt x="5" y="9"/>
                    <a:pt x="3" y="14"/>
                  </a:cubicBezTo>
                  <a:cubicBezTo>
                    <a:pt x="1" y="20"/>
                    <a:pt x="0" y="27"/>
                    <a:pt x="1" y="34"/>
                  </a:cubicBezTo>
                  <a:cubicBezTo>
                    <a:pt x="1" y="36"/>
                    <a:pt x="2" y="37"/>
                    <a:pt x="4" y="37"/>
                  </a:cubicBezTo>
                  <a:cubicBezTo>
                    <a:pt x="5" y="37"/>
                    <a:pt x="7" y="36"/>
                    <a:pt x="7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0" name="Freeform 176"/>
            <p:cNvSpPr>
              <a:spLocks/>
            </p:cNvSpPr>
            <p:nvPr/>
          </p:nvSpPr>
          <p:spPr bwMode="auto">
            <a:xfrm>
              <a:off x="1295400" y="4022725"/>
              <a:ext cx="176212" cy="38100"/>
            </a:xfrm>
            <a:custGeom>
              <a:avLst/>
              <a:gdLst>
                <a:gd name="T0" fmla="*/ 3 w 47"/>
                <a:gd name="T1" fmla="*/ 9 h 10"/>
                <a:gd name="T2" fmla="*/ 24 w 47"/>
                <a:gd name="T3" fmla="*/ 10 h 10"/>
                <a:gd name="T4" fmla="*/ 43 w 47"/>
                <a:gd name="T5" fmla="*/ 7 h 10"/>
                <a:gd name="T6" fmla="*/ 42 w 47"/>
                <a:gd name="T7" fmla="*/ 1 h 10"/>
                <a:gd name="T8" fmla="*/ 23 w 47"/>
                <a:gd name="T9" fmla="*/ 4 h 10"/>
                <a:gd name="T10" fmla="*/ 3 w 47"/>
                <a:gd name="T11" fmla="*/ 2 h 10"/>
                <a:gd name="T12" fmla="*/ 0 w 47"/>
                <a:gd name="T13" fmla="*/ 6 h 10"/>
                <a:gd name="T14" fmla="*/ 3 w 47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0">
                  <a:moveTo>
                    <a:pt x="3" y="9"/>
                  </a:moveTo>
                  <a:cubicBezTo>
                    <a:pt x="10" y="10"/>
                    <a:pt x="17" y="10"/>
                    <a:pt x="24" y="10"/>
                  </a:cubicBezTo>
                  <a:cubicBezTo>
                    <a:pt x="30" y="10"/>
                    <a:pt x="37" y="9"/>
                    <a:pt x="43" y="7"/>
                  </a:cubicBezTo>
                  <a:cubicBezTo>
                    <a:pt x="47" y="6"/>
                    <a:pt x="45" y="0"/>
                    <a:pt x="42" y="1"/>
                  </a:cubicBezTo>
                  <a:cubicBezTo>
                    <a:pt x="36" y="3"/>
                    <a:pt x="29" y="4"/>
                    <a:pt x="23" y="4"/>
                  </a:cubicBezTo>
                  <a:cubicBezTo>
                    <a:pt x="17" y="4"/>
                    <a:pt x="10" y="3"/>
                    <a:pt x="3" y="2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7"/>
                    <a:pt x="1" y="8"/>
                    <a:pt x="3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1" name="Freeform 177"/>
            <p:cNvSpPr>
              <a:spLocks/>
            </p:cNvSpPr>
            <p:nvPr/>
          </p:nvSpPr>
          <p:spPr bwMode="auto">
            <a:xfrm>
              <a:off x="1301750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2" name="Freeform 178"/>
            <p:cNvSpPr>
              <a:spLocks/>
            </p:cNvSpPr>
            <p:nvPr/>
          </p:nvSpPr>
          <p:spPr bwMode="auto">
            <a:xfrm>
              <a:off x="1343025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3" name="Freeform 179"/>
            <p:cNvSpPr>
              <a:spLocks/>
            </p:cNvSpPr>
            <p:nvPr/>
          </p:nvSpPr>
          <p:spPr bwMode="auto">
            <a:xfrm>
              <a:off x="1392238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4" name="Freeform 180"/>
            <p:cNvSpPr>
              <a:spLocks/>
            </p:cNvSpPr>
            <p:nvPr/>
          </p:nvSpPr>
          <p:spPr bwMode="auto">
            <a:xfrm>
              <a:off x="1433513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5" name="Rectangle 181"/>
            <p:cNvSpPr>
              <a:spLocks noChangeArrowheads="1"/>
            </p:cNvSpPr>
            <p:nvPr/>
          </p:nvSpPr>
          <p:spPr bwMode="auto">
            <a:xfrm>
              <a:off x="1362075" y="1443038"/>
              <a:ext cx="26987" cy="4683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6" name="组合 47245"/>
          <p:cNvGrpSpPr/>
          <p:nvPr/>
        </p:nvGrpSpPr>
        <p:grpSpPr>
          <a:xfrm>
            <a:off x="10462491" y="407139"/>
            <a:ext cx="417512" cy="1751013"/>
            <a:chOff x="3408363" y="209550"/>
            <a:chExt cx="417512" cy="1751013"/>
          </a:xfrm>
        </p:grpSpPr>
        <p:sp>
          <p:nvSpPr>
            <p:cNvPr id="47226" name="Freeform 182"/>
            <p:cNvSpPr>
              <a:spLocks noEditPoints="1"/>
            </p:cNvSpPr>
            <p:nvPr/>
          </p:nvSpPr>
          <p:spPr bwMode="auto">
            <a:xfrm>
              <a:off x="3408363" y="615950"/>
              <a:ext cx="417512" cy="701675"/>
            </a:xfrm>
            <a:custGeom>
              <a:avLst/>
              <a:gdLst>
                <a:gd name="T0" fmla="*/ 63 w 111"/>
                <a:gd name="T1" fmla="*/ 187 h 187"/>
                <a:gd name="T2" fmla="*/ 49 w 111"/>
                <a:gd name="T3" fmla="*/ 187 h 187"/>
                <a:gd name="T4" fmla="*/ 0 w 111"/>
                <a:gd name="T5" fmla="*/ 139 h 187"/>
                <a:gd name="T6" fmla="*/ 0 w 111"/>
                <a:gd name="T7" fmla="*/ 48 h 187"/>
                <a:gd name="T8" fmla="*/ 49 w 111"/>
                <a:gd name="T9" fmla="*/ 0 h 187"/>
                <a:gd name="T10" fmla="*/ 63 w 111"/>
                <a:gd name="T11" fmla="*/ 0 h 187"/>
                <a:gd name="T12" fmla="*/ 111 w 111"/>
                <a:gd name="T13" fmla="*/ 48 h 187"/>
                <a:gd name="T14" fmla="*/ 111 w 111"/>
                <a:gd name="T15" fmla="*/ 139 h 187"/>
                <a:gd name="T16" fmla="*/ 63 w 111"/>
                <a:gd name="T17" fmla="*/ 187 h 187"/>
                <a:gd name="T18" fmla="*/ 49 w 111"/>
                <a:gd name="T19" fmla="*/ 4 h 187"/>
                <a:gd name="T20" fmla="*/ 4 w 111"/>
                <a:gd name="T21" fmla="*/ 48 h 187"/>
                <a:gd name="T22" fmla="*/ 4 w 111"/>
                <a:gd name="T23" fmla="*/ 139 h 187"/>
                <a:gd name="T24" fmla="*/ 49 w 111"/>
                <a:gd name="T25" fmla="*/ 183 h 187"/>
                <a:gd name="T26" fmla="*/ 63 w 111"/>
                <a:gd name="T27" fmla="*/ 183 h 187"/>
                <a:gd name="T28" fmla="*/ 107 w 111"/>
                <a:gd name="T29" fmla="*/ 139 h 187"/>
                <a:gd name="T30" fmla="*/ 107 w 111"/>
                <a:gd name="T31" fmla="*/ 48 h 187"/>
                <a:gd name="T32" fmla="*/ 63 w 111"/>
                <a:gd name="T33" fmla="*/ 4 h 187"/>
                <a:gd name="T34" fmla="*/ 49 w 111"/>
                <a:gd name="T35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87">
                  <a:moveTo>
                    <a:pt x="63" y="187"/>
                  </a:moveTo>
                  <a:cubicBezTo>
                    <a:pt x="49" y="187"/>
                    <a:pt x="49" y="187"/>
                    <a:pt x="49" y="187"/>
                  </a:cubicBezTo>
                  <a:cubicBezTo>
                    <a:pt x="22" y="187"/>
                    <a:pt x="0" y="165"/>
                    <a:pt x="0" y="13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0" y="0"/>
                    <a:pt x="111" y="22"/>
                    <a:pt x="111" y="48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1" y="165"/>
                    <a:pt x="90" y="187"/>
                    <a:pt x="63" y="187"/>
                  </a:cubicBezTo>
                  <a:close/>
                  <a:moveTo>
                    <a:pt x="49" y="4"/>
                  </a:moveTo>
                  <a:cubicBezTo>
                    <a:pt x="24" y="4"/>
                    <a:pt x="4" y="24"/>
                    <a:pt x="4" y="4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4" y="163"/>
                    <a:pt x="24" y="183"/>
                    <a:pt x="49" y="183"/>
                  </a:cubicBezTo>
                  <a:cubicBezTo>
                    <a:pt x="63" y="183"/>
                    <a:pt x="63" y="183"/>
                    <a:pt x="63" y="183"/>
                  </a:cubicBezTo>
                  <a:cubicBezTo>
                    <a:pt x="87" y="183"/>
                    <a:pt x="107" y="163"/>
                    <a:pt x="107" y="139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7" y="24"/>
                    <a:pt x="87" y="4"/>
                    <a:pt x="63" y="4"/>
                  </a:cubicBezTo>
                  <a:lnTo>
                    <a:pt x="49" y="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7" name="Freeform 183"/>
            <p:cNvSpPr>
              <a:spLocks noEditPoints="1"/>
            </p:cNvSpPr>
            <p:nvPr/>
          </p:nvSpPr>
          <p:spPr bwMode="auto">
            <a:xfrm>
              <a:off x="3471863" y="615950"/>
              <a:ext cx="296862" cy="706438"/>
            </a:xfrm>
            <a:custGeom>
              <a:avLst/>
              <a:gdLst>
                <a:gd name="T0" fmla="*/ 40 w 79"/>
                <a:gd name="T1" fmla="*/ 188 h 188"/>
                <a:gd name="T2" fmla="*/ 0 w 79"/>
                <a:gd name="T3" fmla="*/ 148 h 188"/>
                <a:gd name="T4" fmla="*/ 0 w 79"/>
                <a:gd name="T5" fmla="*/ 39 h 188"/>
                <a:gd name="T6" fmla="*/ 40 w 79"/>
                <a:gd name="T7" fmla="*/ 0 h 188"/>
                <a:gd name="T8" fmla="*/ 79 w 79"/>
                <a:gd name="T9" fmla="*/ 39 h 188"/>
                <a:gd name="T10" fmla="*/ 79 w 79"/>
                <a:gd name="T11" fmla="*/ 148 h 188"/>
                <a:gd name="T12" fmla="*/ 40 w 79"/>
                <a:gd name="T13" fmla="*/ 188 h 188"/>
                <a:gd name="T14" fmla="*/ 40 w 79"/>
                <a:gd name="T15" fmla="*/ 4 h 188"/>
                <a:gd name="T16" fmla="*/ 4 w 79"/>
                <a:gd name="T17" fmla="*/ 39 h 188"/>
                <a:gd name="T18" fmla="*/ 4 w 79"/>
                <a:gd name="T19" fmla="*/ 148 h 188"/>
                <a:gd name="T20" fmla="*/ 40 w 79"/>
                <a:gd name="T21" fmla="*/ 184 h 188"/>
                <a:gd name="T22" fmla="*/ 76 w 79"/>
                <a:gd name="T23" fmla="*/ 148 h 188"/>
                <a:gd name="T24" fmla="*/ 76 w 79"/>
                <a:gd name="T25" fmla="*/ 39 h 188"/>
                <a:gd name="T26" fmla="*/ 40 w 79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88">
                  <a:moveTo>
                    <a:pt x="40" y="188"/>
                  </a:moveTo>
                  <a:cubicBezTo>
                    <a:pt x="18" y="188"/>
                    <a:pt x="0" y="170"/>
                    <a:pt x="0" y="14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79" y="18"/>
                    <a:pt x="79" y="39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70"/>
                    <a:pt x="62" y="188"/>
                    <a:pt x="40" y="188"/>
                  </a:cubicBezTo>
                  <a:close/>
                  <a:moveTo>
                    <a:pt x="40" y="4"/>
                  </a:moveTo>
                  <a:cubicBezTo>
                    <a:pt x="20" y="4"/>
                    <a:pt x="4" y="20"/>
                    <a:pt x="4" y="39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68"/>
                    <a:pt x="20" y="184"/>
                    <a:pt x="40" y="184"/>
                  </a:cubicBezTo>
                  <a:cubicBezTo>
                    <a:pt x="60" y="184"/>
                    <a:pt x="76" y="168"/>
                    <a:pt x="76" y="148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20"/>
                    <a:pt x="60" y="4"/>
                    <a:pt x="4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8" name="Freeform 184"/>
            <p:cNvSpPr>
              <a:spLocks noEditPoints="1"/>
            </p:cNvSpPr>
            <p:nvPr/>
          </p:nvSpPr>
          <p:spPr bwMode="auto">
            <a:xfrm>
              <a:off x="3562350" y="615950"/>
              <a:ext cx="120650" cy="706438"/>
            </a:xfrm>
            <a:custGeom>
              <a:avLst/>
              <a:gdLst>
                <a:gd name="T0" fmla="*/ 16 w 32"/>
                <a:gd name="T1" fmla="*/ 188 h 188"/>
                <a:gd name="T2" fmla="*/ 0 w 32"/>
                <a:gd name="T3" fmla="*/ 172 h 188"/>
                <a:gd name="T4" fmla="*/ 0 w 32"/>
                <a:gd name="T5" fmla="*/ 16 h 188"/>
                <a:gd name="T6" fmla="*/ 16 w 32"/>
                <a:gd name="T7" fmla="*/ 0 h 188"/>
                <a:gd name="T8" fmla="*/ 32 w 32"/>
                <a:gd name="T9" fmla="*/ 16 h 188"/>
                <a:gd name="T10" fmla="*/ 32 w 32"/>
                <a:gd name="T11" fmla="*/ 172 h 188"/>
                <a:gd name="T12" fmla="*/ 16 w 32"/>
                <a:gd name="T13" fmla="*/ 188 h 188"/>
                <a:gd name="T14" fmla="*/ 16 w 32"/>
                <a:gd name="T15" fmla="*/ 4 h 188"/>
                <a:gd name="T16" fmla="*/ 4 w 32"/>
                <a:gd name="T17" fmla="*/ 16 h 188"/>
                <a:gd name="T18" fmla="*/ 4 w 32"/>
                <a:gd name="T19" fmla="*/ 172 h 188"/>
                <a:gd name="T20" fmla="*/ 16 w 32"/>
                <a:gd name="T21" fmla="*/ 184 h 188"/>
                <a:gd name="T22" fmla="*/ 28 w 32"/>
                <a:gd name="T23" fmla="*/ 172 h 188"/>
                <a:gd name="T24" fmla="*/ 28 w 32"/>
                <a:gd name="T25" fmla="*/ 16 h 188"/>
                <a:gd name="T26" fmla="*/ 16 w 32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88">
                  <a:moveTo>
                    <a:pt x="16" y="188"/>
                  </a:moveTo>
                  <a:cubicBezTo>
                    <a:pt x="7" y="188"/>
                    <a:pt x="0" y="181"/>
                    <a:pt x="0" y="17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2" y="181"/>
                    <a:pt x="25" y="188"/>
                    <a:pt x="16" y="188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172"/>
                    <a:pt x="4" y="172"/>
                    <a:pt x="4" y="172"/>
                  </a:cubicBezTo>
                  <a:cubicBezTo>
                    <a:pt x="4" y="179"/>
                    <a:pt x="9" y="184"/>
                    <a:pt x="16" y="184"/>
                  </a:cubicBezTo>
                  <a:cubicBezTo>
                    <a:pt x="22" y="184"/>
                    <a:pt x="28" y="179"/>
                    <a:pt x="28" y="17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9" name="Freeform 185"/>
            <p:cNvSpPr>
              <a:spLocks/>
            </p:cNvSpPr>
            <p:nvPr/>
          </p:nvSpPr>
          <p:spPr bwMode="auto">
            <a:xfrm>
              <a:off x="3559175" y="566738"/>
              <a:ext cx="149225" cy="74613"/>
            </a:xfrm>
            <a:custGeom>
              <a:avLst/>
              <a:gdLst>
                <a:gd name="T0" fmla="*/ 4 w 40"/>
                <a:gd name="T1" fmla="*/ 15 h 20"/>
                <a:gd name="T2" fmla="*/ 4 w 40"/>
                <a:gd name="T3" fmla="*/ 8 h 20"/>
                <a:gd name="T4" fmla="*/ 4 w 40"/>
                <a:gd name="T5" fmla="*/ 5 h 20"/>
                <a:gd name="T6" fmla="*/ 4 w 40"/>
                <a:gd name="T7" fmla="*/ 4 h 20"/>
                <a:gd name="T8" fmla="*/ 5 w 40"/>
                <a:gd name="T9" fmla="*/ 5 h 20"/>
                <a:gd name="T10" fmla="*/ 6 w 40"/>
                <a:gd name="T11" fmla="*/ 4 h 20"/>
                <a:gd name="T12" fmla="*/ 20 w 40"/>
                <a:gd name="T13" fmla="*/ 4 h 20"/>
                <a:gd name="T14" fmla="*/ 34 w 40"/>
                <a:gd name="T15" fmla="*/ 5 h 20"/>
                <a:gd name="T16" fmla="*/ 35 w 40"/>
                <a:gd name="T17" fmla="*/ 4 h 20"/>
                <a:gd name="T18" fmla="*/ 35 w 40"/>
                <a:gd name="T19" fmla="*/ 5 h 20"/>
                <a:gd name="T20" fmla="*/ 36 w 40"/>
                <a:gd name="T21" fmla="*/ 9 h 20"/>
                <a:gd name="T22" fmla="*/ 35 w 40"/>
                <a:gd name="T23" fmla="*/ 16 h 20"/>
                <a:gd name="T24" fmla="*/ 38 w 40"/>
                <a:gd name="T25" fmla="*/ 17 h 20"/>
                <a:gd name="T26" fmla="*/ 40 w 40"/>
                <a:gd name="T27" fmla="*/ 9 h 20"/>
                <a:gd name="T28" fmla="*/ 38 w 40"/>
                <a:gd name="T29" fmla="*/ 2 h 20"/>
                <a:gd name="T30" fmla="*/ 34 w 40"/>
                <a:gd name="T31" fmla="*/ 1 h 20"/>
                <a:gd name="T32" fmla="*/ 30 w 40"/>
                <a:gd name="T33" fmla="*/ 0 h 20"/>
                <a:gd name="T34" fmla="*/ 21 w 40"/>
                <a:gd name="T35" fmla="*/ 0 h 20"/>
                <a:gd name="T36" fmla="*/ 3 w 40"/>
                <a:gd name="T37" fmla="*/ 1 h 20"/>
                <a:gd name="T38" fmla="*/ 0 w 40"/>
                <a:gd name="T39" fmla="*/ 6 h 20"/>
                <a:gd name="T40" fmla="*/ 0 w 40"/>
                <a:gd name="T41" fmla="*/ 15 h 20"/>
                <a:gd name="T42" fmla="*/ 4 w 40"/>
                <a:gd name="T4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4" y="15"/>
                  </a:moveTo>
                  <a:cubicBezTo>
                    <a:pt x="4" y="13"/>
                    <a:pt x="4" y="11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11" y="4"/>
                    <a:pt x="16" y="4"/>
                    <a:pt x="20" y="4"/>
                  </a:cubicBezTo>
                  <a:cubicBezTo>
                    <a:pt x="25" y="4"/>
                    <a:pt x="29" y="4"/>
                    <a:pt x="34" y="5"/>
                  </a:cubicBezTo>
                  <a:cubicBezTo>
                    <a:pt x="34" y="5"/>
                    <a:pt x="36" y="5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6" y="7"/>
                    <a:pt x="36" y="8"/>
                    <a:pt x="36" y="9"/>
                  </a:cubicBezTo>
                  <a:cubicBezTo>
                    <a:pt x="36" y="12"/>
                    <a:pt x="35" y="14"/>
                    <a:pt x="35" y="16"/>
                  </a:cubicBezTo>
                  <a:cubicBezTo>
                    <a:pt x="34" y="19"/>
                    <a:pt x="38" y="20"/>
                    <a:pt x="38" y="17"/>
                  </a:cubicBezTo>
                  <a:cubicBezTo>
                    <a:pt x="39" y="14"/>
                    <a:pt x="40" y="12"/>
                    <a:pt x="40" y="9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1"/>
                    <a:pt x="36" y="1"/>
                    <a:pt x="34" y="1"/>
                  </a:cubicBezTo>
                  <a:cubicBezTo>
                    <a:pt x="33" y="1"/>
                    <a:pt x="31" y="0"/>
                    <a:pt x="30" y="0"/>
                  </a:cubicBezTo>
                  <a:cubicBezTo>
                    <a:pt x="27" y="0"/>
                    <a:pt x="24" y="0"/>
                    <a:pt x="21" y="0"/>
                  </a:cubicBezTo>
                  <a:cubicBezTo>
                    <a:pt x="15" y="0"/>
                    <a:pt x="9" y="0"/>
                    <a:pt x="3" y="1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9"/>
                    <a:pt x="0" y="12"/>
                    <a:pt x="0" y="15"/>
                  </a:cubicBezTo>
                  <a:cubicBezTo>
                    <a:pt x="0" y="18"/>
                    <a:pt x="4" y="18"/>
                    <a:pt x="4" y="1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0" name="Freeform 186"/>
            <p:cNvSpPr>
              <a:spLocks/>
            </p:cNvSpPr>
            <p:nvPr/>
          </p:nvSpPr>
          <p:spPr bwMode="auto">
            <a:xfrm>
              <a:off x="3600450" y="525463"/>
              <a:ext cx="60325" cy="52388"/>
            </a:xfrm>
            <a:custGeom>
              <a:avLst/>
              <a:gdLst>
                <a:gd name="T0" fmla="*/ 5 w 16"/>
                <a:gd name="T1" fmla="*/ 11 h 14"/>
                <a:gd name="T2" fmla="*/ 5 w 16"/>
                <a:gd name="T3" fmla="*/ 10 h 14"/>
                <a:gd name="T4" fmla="*/ 5 w 16"/>
                <a:gd name="T5" fmla="*/ 10 h 14"/>
                <a:gd name="T6" fmla="*/ 5 w 16"/>
                <a:gd name="T7" fmla="*/ 10 h 14"/>
                <a:gd name="T8" fmla="*/ 5 w 16"/>
                <a:gd name="T9" fmla="*/ 9 h 14"/>
                <a:gd name="T10" fmla="*/ 5 w 16"/>
                <a:gd name="T11" fmla="*/ 8 h 14"/>
                <a:gd name="T12" fmla="*/ 5 w 16"/>
                <a:gd name="T13" fmla="*/ 8 h 14"/>
                <a:gd name="T14" fmla="*/ 5 w 16"/>
                <a:gd name="T15" fmla="*/ 7 h 14"/>
                <a:gd name="T16" fmla="*/ 5 w 16"/>
                <a:gd name="T17" fmla="*/ 7 h 14"/>
                <a:gd name="T18" fmla="*/ 5 w 16"/>
                <a:gd name="T19" fmla="*/ 6 h 14"/>
                <a:gd name="T20" fmla="*/ 5 w 16"/>
                <a:gd name="T21" fmla="*/ 6 h 14"/>
                <a:gd name="T22" fmla="*/ 6 w 16"/>
                <a:gd name="T23" fmla="*/ 5 h 14"/>
                <a:gd name="T24" fmla="*/ 6 w 16"/>
                <a:gd name="T25" fmla="*/ 5 h 14"/>
                <a:gd name="T26" fmla="*/ 6 w 16"/>
                <a:gd name="T27" fmla="*/ 5 h 14"/>
                <a:gd name="T28" fmla="*/ 6 w 16"/>
                <a:gd name="T29" fmla="*/ 5 h 14"/>
                <a:gd name="T30" fmla="*/ 6 w 16"/>
                <a:gd name="T31" fmla="*/ 5 h 14"/>
                <a:gd name="T32" fmla="*/ 7 w 16"/>
                <a:gd name="T33" fmla="*/ 5 h 14"/>
                <a:gd name="T34" fmla="*/ 7 w 16"/>
                <a:gd name="T35" fmla="*/ 4 h 14"/>
                <a:gd name="T36" fmla="*/ 7 w 16"/>
                <a:gd name="T37" fmla="*/ 4 h 14"/>
                <a:gd name="T38" fmla="*/ 8 w 16"/>
                <a:gd name="T39" fmla="*/ 4 h 14"/>
                <a:gd name="T40" fmla="*/ 8 w 16"/>
                <a:gd name="T41" fmla="*/ 4 h 14"/>
                <a:gd name="T42" fmla="*/ 8 w 16"/>
                <a:gd name="T43" fmla="*/ 4 h 14"/>
                <a:gd name="T44" fmla="*/ 9 w 16"/>
                <a:gd name="T45" fmla="*/ 4 h 14"/>
                <a:gd name="T46" fmla="*/ 9 w 16"/>
                <a:gd name="T47" fmla="*/ 4 h 14"/>
                <a:gd name="T48" fmla="*/ 9 w 16"/>
                <a:gd name="T49" fmla="*/ 4 h 14"/>
                <a:gd name="T50" fmla="*/ 9 w 16"/>
                <a:gd name="T51" fmla="*/ 4 h 14"/>
                <a:gd name="T52" fmla="*/ 10 w 16"/>
                <a:gd name="T53" fmla="*/ 4 h 14"/>
                <a:gd name="T54" fmla="*/ 10 w 16"/>
                <a:gd name="T55" fmla="*/ 4 h 14"/>
                <a:gd name="T56" fmla="*/ 10 w 16"/>
                <a:gd name="T57" fmla="*/ 4 h 14"/>
                <a:gd name="T58" fmla="*/ 10 w 16"/>
                <a:gd name="T59" fmla="*/ 4 h 14"/>
                <a:gd name="T60" fmla="*/ 10 w 16"/>
                <a:gd name="T61" fmla="*/ 4 h 14"/>
                <a:gd name="T62" fmla="*/ 10 w 16"/>
                <a:gd name="T63" fmla="*/ 4 h 14"/>
                <a:gd name="T64" fmla="*/ 10 w 16"/>
                <a:gd name="T65" fmla="*/ 5 h 14"/>
                <a:gd name="T66" fmla="*/ 10 w 16"/>
                <a:gd name="T67" fmla="*/ 5 h 14"/>
                <a:gd name="T68" fmla="*/ 11 w 16"/>
                <a:gd name="T69" fmla="*/ 5 h 14"/>
                <a:gd name="T70" fmla="*/ 11 w 16"/>
                <a:gd name="T71" fmla="*/ 6 h 14"/>
                <a:gd name="T72" fmla="*/ 11 w 16"/>
                <a:gd name="T73" fmla="*/ 6 h 14"/>
                <a:gd name="T74" fmla="*/ 12 w 16"/>
                <a:gd name="T75" fmla="*/ 12 h 14"/>
                <a:gd name="T76" fmla="*/ 14 w 16"/>
                <a:gd name="T77" fmla="*/ 14 h 14"/>
                <a:gd name="T78" fmla="*/ 16 w 16"/>
                <a:gd name="T79" fmla="*/ 12 h 14"/>
                <a:gd name="T80" fmla="*/ 15 w 16"/>
                <a:gd name="T81" fmla="*/ 5 h 14"/>
                <a:gd name="T82" fmla="*/ 11 w 16"/>
                <a:gd name="T83" fmla="*/ 0 h 14"/>
                <a:gd name="T84" fmla="*/ 5 w 16"/>
                <a:gd name="T85" fmla="*/ 1 h 14"/>
                <a:gd name="T86" fmla="*/ 1 w 16"/>
                <a:gd name="T87" fmla="*/ 5 h 14"/>
                <a:gd name="T88" fmla="*/ 1 w 16"/>
                <a:gd name="T89" fmla="*/ 12 h 14"/>
                <a:gd name="T90" fmla="*/ 3 w 16"/>
                <a:gd name="T91" fmla="*/ 13 h 14"/>
                <a:gd name="T92" fmla="*/ 5 w 16"/>
                <a:gd name="T9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4">
                  <a:moveTo>
                    <a:pt x="5" y="11"/>
                  </a:moveTo>
                  <a:cubicBezTo>
                    <a:pt x="5" y="11"/>
                    <a:pt x="5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2" y="8"/>
                    <a:pt x="12" y="10"/>
                    <a:pt x="12" y="12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5" y="14"/>
                    <a:pt x="16" y="13"/>
                    <a:pt x="16" y="12"/>
                  </a:cubicBezTo>
                  <a:cubicBezTo>
                    <a:pt x="16" y="10"/>
                    <a:pt x="15" y="7"/>
                    <a:pt x="15" y="5"/>
                  </a:cubicBezTo>
                  <a:cubicBezTo>
                    <a:pt x="14" y="3"/>
                    <a:pt x="13" y="1"/>
                    <a:pt x="11" y="0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3" y="2"/>
                    <a:pt x="2" y="3"/>
                    <a:pt x="1" y="5"/>
                  </a:cubicBezTo>
                  <a:cubicBezTo>
                    <a:pt x="0" y="7"/>
                    <a:pt x="1" y="10"/>
                    <a:pt x="1" y="12"/>
                  </a:cubicBezTo>
                  <a:cubicBezTo>
                    <a:pt x="1" y="13"/>
                    <a:pt x="2" y="14"/>
                    <a:pt x="3" y="13"/>
                  </a:cubicBezTo>
                  <a:cubicBezTo>
                    <a:pt x="4" y="13"/>
                    <a:pt x="5" y="12"/>
                    <a:pt x="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1" name="Freeform 187"/>
            <p:cNvSpPr>
              <a:spLocks/>
            </p:cNvSpPr>
            <p:nvPr/>
          </p:nvSpPr>
          <p:spPr bwMode="auto">
            <a:xfrm>
              <a:off x="3559175" y="1292225"/>
              <a:ext cx="149225" cy="74613"/>
            </a:xfrm>
            <a:custGeom>
              <a:avLst/>
              <a:gdLst>
                <a:gd name="T0" fmla="*/ 0 w 40"/>
                <a:gd name="T1" fmla="*/ 5 h 20"/>
                <a:gd name="T2" fmla="*/ 0 w 40"/>
                <a:gd name="T3" fmla="*/ 14 h 20"/>
                <a:gd name="T4" fmla="*/ 3 w 40"/>
                <a:gd name="T5" fmla="*/ 19 h 20"/>
                <a:gd name="T6" fmla="*/ 21 w 40"/>
                <a:gd name="T7" fmla="*/ 20 h 20"/>
                <a:gd name="T8" fmla="*/ 30 w 40"/>
                <a:gd name="T9" fmla="*/ 20 h 20"/>
                <a:gd name="T10" fmla="*/ 34 w 40"/>
                <a:gd name="T11" fmla="*/ 19 h 20"/>
                <a:gd name="T12" fmla="*/ 38 w 40"/>
                <a:gd name="T13" fmla="*/ 18 h 20"/>
                <a:gd name="T14" fmla="*/ 40 w 40"/>
                <a:gd name="T15" fmla="*/ 12 h 20"/>
                <a:gd name="T16" fmla="*/ 38 w 40"/>
                <a:gd name="T17" fmla="*/ 3 h 20"/>
                <a:gd name="T18" fmla="*/ 35 w 40"/>
                <a:gd name="T19" fmla="*/ 4 h 20"/>
                <a:gd name="T20" fmla="*/ 36 w 40"/>
                <a:gd name="T21" fmla="*/ 10 h 20"/>
                <a:gd name="T22" fmla="*/ 35 w 40"/>
                <a:gd name="T23" fmla="*/ 14 h 20"/>
                <a:gd name="T24" fmla="*/ 35 w 40"/>
                <a:gd name="T25" fmla="*/ 15 h 20"/>
                <a:gd name="T26" fmla="*/ 34 w 40"/>
                <a:gd name="T27" fmla="*/ 15 h 20"/>
                <a:gd name="T28" fmla="*/ 20 w 40"/>
                <a:gd name="T29" fmla="*/ 16 h 20"/>
                <a:gd name="T30" fmla="*/ 7 w 40"/>
                <a:gd name="T31" fmla="*/ 15 h 20"/>
                <a:gd name="T32" fmla="*/ 5 w 40"/>
                <a:gd name="T33" fmla="*/ 15 h 20"/>
                <a:gd name="T34" fmla="*/ 4 w 40"/>
                <a:gd name="T35" fmla="*/ 16 h 20"/>
                <a:gd name="T36" fmla="*/ 4 w 40"/>
                <a:gd name="T37" fmla="*/ 14 h 20"/>
                <a:gd name="T38" fmla="*/ 4 w 40"/>
                <a:gd name="T39" fmla="*/ 12 h 20"/>
                <a:gd name="T40" fmla="*/ 4 w 40"/>
                <a:gd name="T41" fmla="*/ 5 h 20"/>
                <a:gd name="T42" fmla="*/ 0 w 40"/>
                <a:gd name="T43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0" y="5"/>
                  </a:moveTo>
                  <a:cubicBezTo>
                    <a:pt x="0" y="8"/>
                    <a:pt x="0" y="11"/>
                    <a:pt x="0" y="14"/>
                  </a:cubicBezTo>
                  <a:cubicBezTo>
                    <a:pt x="0" y="16"/>
                    <a:pt x="0" y="19"/>
                    <a:pt x="3" y="19"/>
                  </a:cubicBezTo>
                  <a:cubicBezTo>
                    <a:pt x="9" y="20"/>
                    <a:pt x="15" y="20"/>
                    <a:pt x="21" y="20"/>
                  </a:cubicBezTo>
                  <a:cubicBezTo>
                    <a:pt x="24" y="20"/>
                    <a:pt x="27" y="20"/>
                    <a:pt x="30" y="20"/>
                  </a:cubicBezTo>
                  <a:cubicBezTo>
                    <a:pt x="31" y="19"/>
                    <a:pt x="33" y="19"/>
                    <a:pt x="34" y="19"/>
                  </a:cubicBezTo>
                  <a:cubicBezTo>
                    <a:pt x="36" y="19"/>
                    <a:pt x="37" y="19"/>
                    <a:pt x="38" y="18"/>
                  </a:cubicBezTo>
                  <a:cubicBezTo>
                    <a:pt x="40" y="17"/>
                    <a:pt x="39" y="14"/>
                    <a:pt x="40" y="12"/>
                  </a:cubicBezTo>
                  <a:cubicBezTo>
                    <a:pt x="40" y="9"/>
                    <a:pt x="39" y="5"/>
                    <a:pt x="38" y="3"/>
                  </a:cubicBezTo>
                  <a:cubicBezTo>
                    <a:pt x="38" y="0"/>
                    <a:pt x="34" y="1"/>
                    <a:pt x="35" y="4"/>
                  </a:cubicBezTo>
                  <a:cubicBezTo>
                    <a:pt x="35" y="6"/>
                    <a:pt x="36" y="8"/>
                    <a:pt x="36" y="10"/>
                  </a:cubicBezTo>
                  <a:cubicBezTo>
                    <a:pt x="36" y="11"/>
                    <a:pt x="36" y="13"/>
                    <a:pt x="35" y="14"/>
                  </a:cubicBezTo>
                  <a:cubicBezTo>
                    <a:pt x="35" y="14"/>
                    <a:pt x="35" y="15"/>
                    <a:pt x="35" y="15"/>
                  </a:cubicBezTo>
                  <a:cubicBezTo>
                    <a:pt x="36" y="15"/>
                    <a:pt x="34" y="15"/>
                    <a:pt x="34" y="15"/>
                  </a:cubicBezTo>
                  <a:cubicBezTo>
                    <a:pt x="30" y="16"/>
                    <a:pt x="25" y="16"/>
                    <a:pt x="20" y="16"/>
                  </a:cubicBezTo>
                  <a:cubicBezTo>
                    <a:pt x="16" y="16"/>
                    <a:pt x="11" y="16"/>
                    <a:pt x="7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9"/>
                    <a:pt x="4" y="7"/>
                    <a:pt x="4" y="5"/>
                  </a:cubicBezTo>
                  <a:cubicBezTo>
                    <a:pt x="4" y="2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2" name="Freeform 188"/>
            <p:cNvSpPr>
              <a:spLocks/>
            </p:cNvSpPr>
            <p:nvPr/>
          </p:nvSpPr>
          <p:spPr bwMode="auto">
            <a:xfrm>
              <a:off x="3600450" y="1355725"/>
              <a:ext cx="60325" cy="52388"/>
            </a:xfrm>
            <a:custGeom>
              <a:avLst/>
              <a:gdLst>
                <a:gd name="T0" fmla="*/ 1 w 16"/>
                <a:gd name="T1" fmla="*/ 2 h 14"/>
                <a:gd name="T2" fmla="*/ 5 w 16"/>
                <a:gd name="T3" fmla="*/ 13 h 14"/>
                <a:gd name="T4" fmla="*/ 10 w 16"/>
                <a:gd name="T5" fmla="*/ 14 h 14"/>
                <a:gd name="T6" fmla="*/ 14 w 16"/>
                <a:gd name="T7" fmla="*/ 10 h 14"/>
                <a:gd name="T8" fmla="*/ 16 w 16"/>
                <a:gd name="T9" fmla="*/ 2 h 14"/>
                <a:gd name="T10" fmla="*/ 14 w 16"/>
                <a:gd name="T11" fmla="*/ 0 h 14"/>
                <a:gd name="T12" fmla="*/ 12 w 16"/>
                <a:gd name="T13" fmla="*/ 2 h 14"/>
                <a:gd name="T14" fmla="*/ 12 w 16"/>
                <a:gd name="T15" fmla="*/ 5 h 14"/>
                <a:gd name="T16" fmla="*/ 12 w 16"/>
                <a:gd name="T17" fmla="*/ 5 h 14"/>
                <a:gd name="T18" fmla="*/ 12 w 16"/>
                <a:gd name="T19" fmla="*/ 5 h 14"/>
                <a:gd name="T20" fmla="*/ 11 w 16"/>
                <a:gd name="T21" fmla="*/ 6 h 14"/>
                <a:gd name="T22" fmla="*/ 11 w 16"/>
                <a:gd name="T23" fmla="*/ 7 h 14"/>
                <a:gd name="T24" fmla="*/ 11 w 16"/>
                <a:gd name="T25" fmla="*/ 8 h 14"/>
                <a:gd name="T26" fmla="*/ 11 w 16"/>
                <a:gd name="T27" fmla="*/ 9 h 14"/>
                <a:gd name="T28" fmla="*/ 10 w 16"/>
                <a:gd name="T29" fmla="*/ 9 h 14"/>
                <a:gd name="T30" fmla="*/ 10 w 16"/>
                <a:gd name="T31" fmla="*/ 9 h 14"/>
                <a:gd name="T32" fmla="*/ 10 w 16"/>
                <a:gd name="T33" fmla="*/ 9 h 14"/>
                <a:gd name="T34" fmla="*/ 10 w 16"/>
                <a:gd name="T35" fmla="*/ 9 h 14"/>
                <a:gd name="T36" fmla="*/ 10 w 16"/>
                <a:gd name="T37" fmla="*/ 10 h 14"/>
                <a:gd name="T38" fmla="*/ 10 w 16"/>
                <a:gd name="T39" fmla="*/ 10 h 14"/>
                <a:gd name="T40" fmla="*/ 10 w 16"/>
                <a:gd name="T41" fmla="*/ 10 h 14"/>
                <a:gd name="T42" fmla="*/ 9 w 16"/>
                <a:gd name="T43" fmla="*/ 10 h 14"/>
                <a:gd name="T44" fmla="*/ 9 w 16"/>
                <a:gd name="T45" fmla="*/ 10 h 14"/>
                <a:gd name="T46" fmla="*/ 9 w 16"/>
                <a:gd name="T47" fmla="*/ 10 h 14"/>
                <a:gd name="T48" fmla="*/ 8 w 16"/>
                <a:gd name="T49" fmla="*/ 10 h 14"/>
                <a:gd name="T50" fmla="*/ 8 w 16"/>
                <a:gd name="T51" fmla="*/ 10 h 14"/>
                <a:gd name="T52" fmla="*/ 8 w 16"/>
                <a:gd name="T53" fmla="*/ 10 h 14"/>
                <a:gd name="T54" fmla="*/ 8 w 16"/>
                <a:gd name="T55" fmla="*/ 10 h 14"/>
                <a:gd name="T56" fmla="*/ 7 w 16"/>
                <a:gd name="T57" fmla="*/ 10 h 14"/>
                <a:gd name="T58" fmla="*/ 7 w 16"/>
                <a:gd name="T59" fmla="*/ 9 h 14"/>
                <a:gd name="T60" fmla="*/ 7 w 16"/>
                <a:gd name="T61" fmla="*/ 9 h 14"/>
                <a:gd name="T62" fmla="*/ 6 w 16"/>
                <a:gd name="T63" fmla="*/ 9 h 14"/>
                <a:gd name="T64" fmla="*/ 6 w 16"/>
                <a:gd name="T65" fmla="*/ 9 h 14"/>
                <a:gd name="T66" fmla="*/ 6 w 16"/>
                <a:gd name="T67" fmla="*/ 9 h 14"/>
                <a:gd name="T68" fmla="*/ 6 w 16"/>
                <a:gd name="T69" fmla="*/ 9 h 14"/>
                <a:gd name="T70" fmla="*/ 6 w 16"/>
                <a:gd name="T71" fmla="*/ 8 h 14"/>
                <a:gd name="T72" fmla="*/ 6 w 16"/>
                <a:gd name="T73" fmla="*/ 8 h 14"/>
                <a:gd name="T74" fmla="*/ 5 w 16"/>
                <a:gd name="T75" fmla="*/ 8 h 14"/>
                <a:gd name="T76" fmla="*/ 5 w 16"/>
                <a:gd name="T77" fmla="*/ 8 h 14"/>
                <a:gd name="T78" fmla="*/ 5 w 16"/>
                <a:gd name="T79" fmla="*/ 7 h 14"/>
                <a:gd name="T80" fmla="*/ 5 w 16"/>
                <a:gd name="T81" fmla="*/ 7 h 14"/>
                <a:gd name="T82" fmla="*/ 5 w 16"/>
                <a:gd name="T83" fmla="*/ 6 h 14"/>
                <a:gd name="T84" fmla="*/ 5 w 16"/>
                <a:gd name="T85" fmla="*/ 6 h 14"/>
                <a:gd name="T86" fmla="*/ 5 w 16"/>
                <a:gd name="T87" fmla="*/ 6 h 14"/>
                <a:gd name="T88" fmla="*/ 5 w 16"/>
                <a:gd name="T89" fmla="*/ 5 h 14"/>
                <a:gd name="T90" fmla="*/ 5 w 16"/>
                <a:gd name="T91" fmla="*/ 4 h 14"/>
                <a:gd name="T92" fmla="*/ 5 w 16"/>
                <a:gd name="T93" fmla="*/ 4 h 14"/>
                <a:gd name="T94" fmla="*/ 5 w 16"/>
                <a:gd name="T95" fmla="*/ 3 h 14"/>
                <a:gd name="T96" fmla="*/ 5 w 16"/>
                <a:gd name="T97" fmla="*/ 3 h 14"/>
                <a:gd name="T98" fmla="*/ 5 w 16"/>
                <a:gd name="T99" fmla="*/ 3 h 14"/>
                <a:gd name="T100" fmla="*/ 3 w 16"/>
                <a:gd name="T101" fmla="*/ 0 h 14"/>
                <a:gd name="T102" fmla="*/ 1 w 16"/>
                <a:gd name="T10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" h="14">
                  <a:moveTo>
                    <a:pt x="1" y="2"/>
                  </a:moveTo>
                  <a:cubicBezTo>
                    <a:pt x="0" y="6"/>
                    <a:pt x="1" y="10"/>
                    <a:pt x="5" y="13"/>
                  </a:cubicBezTo>
                  <a:cubicBezTo>
                    <a:pt x="6" y="14"/>
                    <a:pt x="8" y="14"/>
                    <a:pt x="10" y="14"/>
                  </a:cubicBezTo>
                  <a:cubicBezTo>
                    <a:pt x="12" y="13"/>
                    <a:pt x="14" y="11"/>
                    <a:pt x="14" y="10"/>
                  </a:cubicBezTo>
                  <a:cubicBezTo>
                    <a:pt x="15" y="7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10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9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3" name="Freeform 189"/>
            <p:cNvSpPr>
              <a:spLocks/>
            </p:cNvSpPr>
            <p:nvPr/>
          </p:nvSpPr>
          <p:spPr bwMode="auto">
            <a:xfrm>
              <a:off x="3622675" y="1397000"/>
              <a:ext cx="14287" cy="379413"/>
            </a:xfrm>
            <a:custGeom>
              <a:avLst/>
              <a:gdLst>
                <a:gd name="T0" fmla="*/ 0 w 4"/>
                <a:gd name="T1" fmla="*/ 2 h 101"/>
                <a:gd name="T2" fmla="*/ 1 w 4"/>
                <a:gd name="T3" fmla="*/ 98 h 101"/>
                <a:gd name="T4" fmla="*/ 4 w 4"/>
                <a:gd name="T5" fmla="*/ 98 h 101"/>
                <a:gd name="T6" fmla="*/ 4 w 4"/>
                <a:gd name="T7" fmla="*/ 2 h 101"/>
                <a:gd name="T8" fmla="*/ 0 w 4"/>
                <a:gd name="T9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1">
                  <a:moveTo>
                    <a:pt x="0" y="2"/>
                  </a:moveTo>
                  <a:cubicBezTo>
                    <a:pt x="0" y="34"/>
                    <a:pt x="0" y="66"/>
                    <a:pt x="1" y="98"/>
                  </a:cubicBezTo>
                  <a:cubicBezTo>
                    <a:pt x="1" y="101"/>
                    <a:pt x="4" y="101"/>
                    <a:pt x="4" y="98"/>
                  </a:cubicBezTo>
                  <a:cubicBezTo>
                    <a:pt x="4" y="66"/>
                    <a:pt x="4" y="34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4" name="Freeform 190"/>
            <p:cNvSpPr>
              <a:spLocks/>
            </p:cNvSpPr>
            <p:nvPr/>
          </p:nvSpPr>
          <p:spPr bwMode="auto">
            <a:xfrm>
              <a:off x="3600450" y="1757363"/>
              <a:ext cx="60325" cy="57150"/>
            </a:xfrm>
            <a:custGeom>
              <a:avLst/>
              <a:gdLst>
                <a:gd name="T0" fmla="*/ 4 w 16"/>
                <a:gd name="T1" fmla="*/ 12 h 15"/>
                <a:gd name="T2" fmla="*/ 4 w 16"/>
                <a:gd name="T3" fmla="*/ 10 h 15"/>
                <a:gd name="T4" fmla="*/ 4 w 16"/>
                <a:gd name="T5" fmla="*/ 9 h 15"/>
                <a:gd name="T6" fmla="*/ 4 w 16"/>
                <a:gd name="T7" fmla="*/ 8 h 15"/>
                <a:gd name="T8" fmla="*/ 5 w 16"/>
                <a:gd name="T9" fmla="*/ 7 h 15"/>
                <a:gd name="T10" fmla="*/ 5 w 16"/>
                <a:gd name="T11" fmla="*/ 6 h 15"/>
                <a:gd name="T12" fmla="*/ 5 w 16"/>
                <a:gd name="T13" fmla="*/ 6 h 15"/>
                <a:gd name="T14" fmla="*/ 5 w 16"/>
                <a:gd name="T15" fmla="*/ 6 h 15"/>
                <a:gd name="T16" fmla="*/ 5 w 16"/>
                <a:gd name="T17" fmla="*/ 6 h 15"/>
                <a:gd name="T18" fmla="*/ 6 w 16"/>
                <a:gd name="T19" fmla="*/ 5 h 15"/>
                <a:gd name="T20" fmla="*/ 6 w 16"/>
                <a:gd name="T21" fmla="*/ 5 h 15"/>
                <a:gd name="T22" fmla="*/ 6 w 16"/>
                <a:gd name="T23" fmla="*/ 4 h 15"/>
                <a:gd name="T24" fmla="*/ 6 w 16"/>
                <a:gd name="T25" fmla="*/ 5 h 15"/>
                <a:gd name="T26" fmla="*/ 7 w 16"/>
                <a:gd name="T27" fmla="*/ 4 h 15"/>
                <a:gd name="T28" fmla="*/ 7 w 16"/>
                <a:gd name="T29" fmla="*/ 4 h 15"/>
                <a:gd name="T30" fmla="*/ 7 w 16"/>
                <a:gd name="T31" fmla="*/ 4 h 15"/>
                <a:gd name="T32" fmla="*/ 7 w 16"/>
                <a:gd name="T33" fmla="*/ 4 h 15"/>
                <a:gd name="T34" fmla="*/ 8 w 16"/>
                <a:gd name="T35" fmla="*/ 4 h 15"/>
                <a:gd name="T36" fmla="*/ 8 w 16"/>
                <a:gd name="T37" fmla="*/ 4 h 15"/>
                <a:gd name="T38" fmla="*/ 8 w 16"/>
                <a:gd name="T39" fmla="*/ 4 h 15"/>
                <a:gd name="T40" fmla="*/ 8 w 16"/>
                <a:gd name="T41" fmla="*/ 4 h 15"/>
                <a:gd name="T42" fmla="*/ 8 w 16"/>
                <a:gd name="T43" fmla="*/ 4 h 15"/>
                <a:gd name="T44" fmla="*/ 9 w 16"/>
                <a:gd name="T45" fmla="*/ 4 h 15"/>
                <a:gd name="T46" fmla="*/ 9 w 16"/>
                <a:gd name="T47" fmla="*/ 4 h 15"/>
                <a:gd name="T48" fmla="*/ 10 w 16"/>
                <a:gd name="T49" fmla="*/ 5 h 15"/>
                <a:gd name="T50" fmla="*/ 11 w 16"/>
                <a:gd name="T51" fmla="*/ 5 h 15"/>
                <a:gd name="T52" fmla="*/ 11 w 16"/>
                <a:gd name="T53" fmla="*/ 5 h 15"/>
                <a:gd name="T54" fmla="*/ 11 w 16"/>
                <a:gd name="T55" fmla="*/ 5 h 15"/>
                <a:gd name="T56" fmla="*/ 11 w 16"/>
                <a:gd name="T57" fmla="*/ 5 h 15"/>
                <a:gd name="T58" fmla="*/ 11 w 16"/>
                <a:gd name="T59" fmla="*/ 6 h 15"/>
                <a:gd name="T60" fmla="*/ 12 w 16"/>
                <a:gd name="T61" fmla="*/ 6 h 15"/>
                <a:gd name="T62" fmla="*/ 12 w 16"/>
                <a:gd name="T63" fmla="*/ 6 h 15"/>
                <a:gd name="T64" fmla="*/ 12 w 16"/>
                <a:gd name="T65" fmla="*/ 8 h 15"/>
                <a:gd name="T66" fmla="*/ 12 w 16"/>
                <a:gd name="T67" fmla="*/ 8 h 15"/>
                <a:gd name="T68" fmla="*/ 12 w 16"/>
                <a:gd name="T69" fmla="*/ 8 h 15"/>
                <a:gd name="T70" fmla="*/ 12 w 16"/>
                <a:gd name="T71" fmla="*/ 9 h 15"/>
                <a:gd name="T72" fmla="*/ 12 w 16"/>
                <a:gd name="T73" fmla="*/ 10 h 15"/>
                <a:gd name="T74" fmla="*/ 12 w 16"/>
                <a:gd name="T75" fmla="*/ 13 h 15"/>
                <a:gd name="T76" fmla="*/ 14 w 16"/>
                <a:gd name="T77" fmla="*/ 15 h 15"/>
                <a:gd name="T78" fmla="*/ 16 w 16"/>
                <a:gd name="T79" fmla="*/ 13 h 15"/>
                <a:gd name="T80" fmla="*/ 16 w 16"/>
                <a:gd name="T81" fmla="*/ 7 h 15"/>
                <a:gd name="T82" fmla="*/ 13 w 16"/>
                <a:gd name="T83" fmla="*/ 1 h 15"/>
                <a:gd name="T84" fmla="*/ 6 w 16"/>
                <a:gd name="T85" fmla="*/ 0 h 15"/>
                <a:gd name="T86" fmla="*/ 2 w 16"/>
                <a:gd name="T87" fmla="*/ 4 h 15"/>
                <a:gd name="T88" fmla="*/ 1 w 16"/>
                <a:gd name="T89" fmla="*/ 12 h 15"/>
                <a:gd name="T90" fmla="*/ 2 w 16"/>
                <a:gd name="T91" fmla="*/ 14 h 15"/>
                <a:gd name="T92" fmla="*/ 4 w 16"/>
                <a:gd name="T9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5">
                  <a:moveTo>
                    <a:pt x="4" y="12"/>
                  </a:moveTo>
                  <a:cubicBezTo>
                    <a:pt x="4" y="11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8"/>
                    <a:pt x="4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5" y="5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1"/>
                    <a:pt x="12" y="12"/>
                    <a:pt x="12" y="13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5" y="15"/>
                    <a:pt x="16" y="14"/>
                    <a:pt x="16" y="13"/>
                  </a:cubicBezTo>
                  <a:cubicBezTo>
                    <a:pt x="16" y="11"/>
                    <a:pt x="16" y="9"/>
                    <a:pt x="16" y="7"/>
                  </a:cubicBezTo>
                  <a:cubicBezTo>
                    <a:pt x="15" y="5"/>
                    <a:pt x="14" y="3"/>
                    <a:pt x="13" y="1"/>
                  </a:cubicBezTo>
                  <a:cubicBezTo>
                    <a:pt x="11" y="0"/>
                    <a:pt x="9" y="0"/>
                    <a:pt x="6" y="0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1" y="7"/>
                    <a:pt x="0" y="10"/>
                    <a:pt x="1" y="12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5" name="Freeform 191"/>
            <p:cNvSpPr>
              <a:spLocks/>
            </p:cNvSpPr>
            <p:nvPr/>
          </p:nvSpPr>
          <p:spPr bwMode="auto">
            <a:xfrm>
              <a:off x="3581400" y="1795463"/>
              <a:ext cx="96837" cy="85725"/>
            </a:xfrm>
            <a:custGeom>
              <a:avLst/>
              <a:gdLst>
                <a:gd name="T0" fmla="*/ 4 w 26"/>
                <a:gd name="T1" fmla="*/ 21 h 23"/>
                <a:gd name="T2" fmla="*/ 13 w 26"/>
                <a:gd name="T3" fmla="*/ 4 h 23"/>
                <a:gd name="T4" fmla="*/ 17 w 26"/>
                <a:gd name="T5" fmla="*/ 5 h 23"/>
                <a:gd name="T6" fmla="*/ 20 w 26"/>
                <a:gd name="T7" fmla="*/ 8 h 23"/>
                <a:gd name="T8" fmla="*/ 22 w 26"/>
                <a:gd name="T9" fmla="*/ 20 h 23"/>
                <a:gd name="T10" fmla="*/ 26 w 26"/>
                <a:gd name="T11" fmla="*/ 20 h 23"/>
                <a:gd name="T12" fmla="*/ 24 w 26"/>
                <a:gd name="T13" fmla="*/ 9 h 23"/>
                <a:gd name="T14" fmla="*/ 18 w 26"/>
                <a:gd name="T15" fmla="*/ 1 h 23"/>
                <a:gd name="T16" fmla="*/ 9 w 26"/>
                <a:gd name="T17" fmla="*/ 1 h 23"/>
                <a:gd name="T18" fmla="*/ 2 w 26"/>
                <a:gd name="T19" fmla="*/ 9 h 23"/>
                <a:gd name="T20" fmla="*/ 1 w 26"/>
                <a:gd name="T21" fmla="*/ 21 h 23"/>
                <a:gd name="T22" fmla="*/ 3 w 26"/>
                <a:gd name="T23" fmla="*/ 23 h 23"/>
                <a:gd name="T24" fmla="*/ 4 w 26"/>
                <a:gd name="T2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3">
                  <a:moveTo>
                    <a:pt x="4" y="21"/>
                  </a:moveTo>
                  <a:cubicBezTo>
                    <a:pt x="4" y="15"/>
                    <a:pt x="5" y="5"/>
                    <a:pt x="13" y="4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8" y="6"/>
                    <a:pt x="19" y="7"/>
                    <a:pt x="20" y="8"/>
                  </a:cubicBezTo>
                  <a:cubicBezTo>
                    <a:pt x="22" y="12"/>
                    <a:pt x="22" y="16"/>
                    <a:pt x="22" y="20"/>
                  </a:cubicBezTo>
                  <a:cubicBezTo>
                    <a:pt x="22" y="23"/>
                    <a:pt x="26" y="23"/>
                    <a:pt x="26" y="20"/>
                  </a:cubicBezTo>
                  <a:cubicBezTo>
                    <a:pt x="26" y="16"/>
                    <a:pt x="26" y="12"/>
                    <a:pt x="24" y="9"/>
                  </a:cubicBezTo>
                  <a:cubicBezTo>
                    <a:pt x="23" y="6"/>
                    <a:pt x="21" y="3"/>
                    <a:pt x="18" y="1"/>
                  </a:cubicBezTo>
                  <a:cubicBezTo>
                    <a:pt x="15" y="0"/>
                    <a:pt x="12" y="0"/>
                    <a:pt x="9" y="1"/>
                  </a:cubicBezTo>
                  <a:cubicBezTo>
                    <a:pt x="6" y="3"/>
                    <a:pt x="3" y="5"/>
                    <a:pt x="2" y="9"/>
                  </a:cubicBezTo>
                  <a:cubicBezTo>
                    <a:pt x="1" y="12"/>
                    <a:pt x="0" y="17"/>
                    <a:pt x="1" y="21"/>
                  </a:cubicBezTo>
                  <a:cubicBezTo>
                    <a:pt x="1" y="22"/>
                    <a:pt x="1" y="23"/>
                    <a:pt x="3" y="23"/>
                  </a:cubicBezTo>
                  <a:cubicBezTo>
                    <a:pt x="4" y="23"/>
                    <a:pt x="5" y="22"/>
                    <a:pt x="4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6" name="Freeform 192"/>
            <p:cNvSpPr>
              <a:spLocks/>
            </p:cNvSpPr>
            <p:nvPr/>
          </p:nvSpPr>
          <p:spPr bwMode="auto">
            <a:xfrm>
              <a:off x="3578225" y="1858963"/>
              <a:ext cx="112712" cy="26988"/>
            </a:xfrm>
            <a:custGeom>
              <a:avLst/>
              <a:gdLst>
                <a:gd name="T0" fmla="*/ 2 w 30"/>
                <a:gd name="T1" fmla="*/ 6 h 7"/>
                <a:gd name="T2" fmla="*/ 16 w 30"/>
                <a:gd name="T3" fmla="*/ 6 h 7"/>
                <a:gd name="T4" fmla="*/ 28 w 30"/>
                <a:gd name="T5" fmla="*/ 5 h 7"/>
                <a:gd name="T6" fmla="*/ 27 w 30"/>
                <a:gd name="T7" fmla="*/ 1 h 7"/>
                <a:gd name="T8" fmla="*/ 15 w 30"/>
                <a:gd name="T9" fmla="*/ 3 h 7"/>
                <a:gd name="T10" fmla="*/ 2 w 30"/>
                <a:gd name="T11" fmla="*/ 2 h 7"/>
                <a:gd name="T12" fmla="*/ 0 w 30"/>
                <a:gd name="T13" fmla="*/ 4 h 7"/>
                <a:gd name="T14" fmla="*/ 2 w 30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">
                  <a:moveTo>
                    <a:pt x="2" y="6"/>
                  </a:moveTo>
                  <a:cubicBezTo>
                    <a:pt x="7" y="6"/>
                    <a:pt x="11" y="7"/>
                    <a:pt x="16" y="6"/>
                  </a:cubicBezTo>
                  <a:cubicBezTo>
                    <a:pt x="20" y="6"/>
                    <a:pt x="24" y="6"/>
                    <a:pt x="28" y="5"/>
                  </a:cubicBezTo>
                  <a:cubicBezTo>
                    <a:pt x="30" y="4"/>
                    <a:pt x="29" y="0"/>
                    <a:pt x="27" y="1"/>
                  </a:cubicBezTo>
                  <a:cubicBezTo>
                    <a:pt x="23" y="2"/>
                    <a:pt x="19" y="3"/>
                    <a:pt x="15" y="3"/>
                  </a:cubicBezTo>
                  <a:cubicBezTo>
                    <a:pt x="11" y="3"/>
                    <a:pt x="7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7" name="Freeform 193"/>
            <p:cNvSpPr>
              <a:spLocks/>
            </p:cNvSpPr>
            <p:nvPr/>
          </p:nvSpPr>
          <p:spPr bwMode="auto">
            <a:xfrm>
              <a:off x="3584575" y="1866900"/>
              <a:ext cx="15875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8" name="Freeform 194"/>
            <p:cNvSpPr>
              <a:spLocks/>
            </p:cNvSpPr>
            <p:nvPr/>
          </p:nvSpPr>
          <p:spPr bwMode="auto">
            <a:xfrm>
              <a:off x="3611563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9" name="Freeform 195"/>
            <p:cNvSpPr>
              <a:spLocks/>
            </p:cNvSpPr>
            <p:nvPr/>
          </p:nvSpPr>
          <p:spPr bwMode="auto">
            <a:xfrm>
              <a:off x="3641725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0" name="Freeform 196"/>
            <p:cNvSpPr>
              <a:spLocks/>
            </p:cNvSpPr>
            <p:nvPr/>
          </p:nvSpPr>
          <p:spPr bwMode="auto">
            <a:xfrm>
              <a:off x="3667125" y="1866900"/>
              <a:ext cx="11112" cy="93663"/>
            </a:xfrm>
            <a:custGeom>
              <a:avLst/>
              <a:gdLst>
                <a:gd name="T0" fmla="*/ 0 w 3"/>
                <a:gd name="T1" fmla="*/ 3 h 25"/>
                <a:gd name="T2" fmla="*/ 0 w 3"/>
                <a:gd name="T3" fmla="*/ 22 h 25"/>
                <a:gd name="T4" fmla="*/ 3 w 3"/>
                <a:gd name="T5" fmla="*/ 22 h 25"/>
                <a:gd name="T6" fmla="*/ 3 w 3"/>
                <a:gd name="T7" fmla="*/ 3 h 25"/>
                <a:gd name="T8" fmla="*/ 0 w 3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3" y="25"/>
                    <a:pt x="3" y="22"/>
                  </a:cubicBezTo>
                  <a:cubicBezTo>
                    <a:pt x="3" y="16"/>
                    <a:pt x="3" y="9"/>
                    <a:pt x="3" y="3"/>
                  </a:cubicBezTo>
                  <a:cubicBezTo>
                    <a:pt x="3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1" name="Rectangle 197"/>
            <p:cNvSpPr>
              <a:spLocks noChangeArrowheads="1"/>
            </p:cNvSpPr>
            <p:nvPr/>
          </p:nvSpPr>
          <p:spPr bwMode="auto">
            <a:xfrm>
              <a:off x="3614738" y="209550"/>
              <a:ext cx="26987" cy="3159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90" name="组合 47289"/>
          <p:cNvGrpSpPr/>
          <p:nvPr/>
        </p:nvGrpSpPr>
        <p:grpSpPr>
          <a:xfrm>
            <a:off x="-13275" y="5350635"/>
            <a:ext cx="5253490" cy="1509285"/>
            <a:chOff x="-28575" y="4108451"/>
            <a:chExt cx="7907338" cy="2271713"/>
          </a:xfrm>
        </p:grpSpPr>
        <p:sp>
          <p:nvSpPr>
            <p:cNvPr id="47253" name="Freeform 241"/>
            <p:cNvSpPr>
              <a:spLocks/>
            </p:cNvSpPr>
            <p:nvPr/>
          </p:nvSpPr>
          <p:spPr bwMode="auto">
            <a:xfrm>
              <a:off x="-28575" y="4492626"/>
              <a:ext cx="4595813" cy="1887538"/>
            </a:xfrm>
            <a:custGeom>
              <a:avLst/>
              <a:gdLst>
                <a:gd name="T0" fmla="*/ 477 w 1224"/>
                <a:gd name="T1" fmla="*/ 399 h 501"/>
                <a:gd name="T2" fmla="*/ 424 w 1224"/>
                <a:gd name="T3" fmla="*/ 386 h 501"/>
                <a:gd name="T4" fmla="*/ 255 w 1224"/>
                <a:gd name="T5" fmla="*/ 324 h 501"/>
                <a:gd name="T6" fmla="*/ 252 w 1224"/>
                <a:gd name="T7" fmla="*/ 324 h 501"/>
                <a:gd name="T8" fmla="*/ 285 w 1224"/>
                <a:gd name="T9" fmla="*/ 308 h 501"/>
                <a:gd name="T10" fmla="*/ 626 w 1224"/>
                <a:gd name="T11" fmla="*/ 283 h 501"/>
                <a:gd name="T12" fmla="*/ 942 w 1224"/>
                <a:gd name="T13" fmla="*/ 306 h 501"/>
                <a:gd name="T14" fmla="*/ 957 w 1224"/>
                <a:gd name="T15" fmla="*/ 315 h 501"/>
                <a:gd name="T16" fmla="*/ 1037 w 1224"/>
                <a:gd name="T17" fmla="*/ 364 h 501"/>
                <a:gd name="T18" fmla="*/ 1099 w 1224"/>
                <a:gd name="T19" fmla="*/ 385 h 501"/>
                <a:gd name="T20" fmla="*/ 1104 w 1224"/>
                <a:gd name="T21" fmla="*/ 382 h 501"/>
                <a:gd name="T22" fmla="*/ 1042 w 1224"/>
                <a:gd name="T23" fmla="*/ 355 h 501"/>
                <a:gd name="T24" fmla="*/ 976 w 1224"/>
                <a:gd name="T25" fmla="*/ 305 h 501"/>
                <a:gd name="T26" fmla="*/ 1204 w 1224"/>
                <a:gd name="T27" fmla="*/ 245 h 501"/>
                <a:gd name="T28" fmla="*/ 1200 w 1224"/>
                <a:gd name="T29" fmla="*/ 239 h 501"/>
                <a:gd name="T30" fmla="*/ 973 w 1224"/>
                <a:gd name="T31" fmla="*/ 285 h 501"/>
                <a:gd name="T32" fmla="*/ 834 w 1224"/>
                <a:gd name="T33" fmla="*/ 281 h 501"/>
                <a:gd name="T34" fmla="*/ 939 w 1224"/>
                <a:gd name="T35" fmla="*/ 205 h 501"/>
                <a:gd name="T36" fmla="*/ 988 w 1224"/>
                <a:gd name="T37" fmla="*/ 178 h 501"/>
                <a:gd name="T38" fmla="*/ 983 w 1224"/>
                <a:gd name="T39" fmla="*/ 172 h 501"/>
                <a:gd name="T40" fmla="*/ 931 w 1224"/>
                <a:gd name="T41" fmla="*/ 193 h 501"/>
                <a:gd name="T42" fmla="*/ 818 w 1224"/>
                <a:gd name="T43" fmla="*/ 261 h 501"/>
                <a:gd name="T44" fmla="*/ 784 w 1224"/>
                <a:gd name="T45" fmla="*/ 276 h 501"/>
                <a:gd name="T46" fmla="*/ 601 w 1224"/>
                <a:gd name="T47" fmla="*/ 254 h 501"/>
                <a:gd name="T48" fmla="*/ 478 w 1224"/>
                <a:gd name="T49" fmla="*/ 245 h 501"/>
                <a:gd name="T50" fmla="*/ 620 w 1224"/>
                <a:gd name="T51" fmla="*/ 129 h 501"/>
                <a:gd name="T52" fmla="*/ 786 w 1224"/>
                <a:gd name="T53" fmla="*/ 48 h 501"/>
                <a:gd name="T54" fmla="*/ 780 w 1224"/>
                <a:gd name="T55" fmla="*/ 48 h 501"/>
                <a:gd name="T56" fmla="*/ 637 w 1224"/>
                <a:gd name="T57" fmla="*/ 100 h 501"/>
                <a:gd name="T58" fmla="*/ 644 w 1224"/>
                <a:gd name="T59" fmla="*/ 43 h 501"/>
                <a:gd name="T60" fmla="*/ 669 w 1224"/>
                <a:gd name="T61" fmla="*/ 1 h 501"/>
                <a:gd name="T62" fmla="*/ 665 w 1224"/>
                <a:gd name="T63" fmla="*/ 1 h 501"/>
                <a:gd name="T64" fmla="*/ 634 w 1224"/>
                <a:gd name="T65" fmla="*/ 39 h 501"/>
                <a:gd name="T66" fmla="*/ 619 w 1224"/>
                <a:gd name="T67" fmla="*/ 98 h 501"/>
                <a:gd name="T68" fmla="*/ 612 w 1224"/>
                <a:gd name="T69" fmla="*/ 113 h 501"/>
                <a:gd name="T70" fmla="*/ 614 w 1224"/>
                <a:gd name="T71" fmla="*/ 114 h 501"/>
                <a:gd name="T72" fmla="*/ 609 w 1224"/>
                <a:gd name="T73" fmla="*/ 117 h 501"/>
                <a:gd name="T74" fmla="*/ 457 w 1224"/>
                <a:gd name="T75" fmla="*/ 224 h 501"/>
                <a:gd name="T76" fmla="*/ 425 w 1224"/>
                <a:gd name="T77" fmla="*/ 245 h 501"/>
                <a:gd name="T78" fmla="*/ 313 w 1224"/>
                <a:gd name="T79" fmla="*/ 256 h 501"/>
                <a:gd name="T80" fmla="*/ 322 w 1224"/>
                <a:gd name="T81" fmla="*/ 150 h 501"/>
                <a:gd name="T82" fmla="*/ 335 w 1224"/>
                <a:gd name="T83" fmla="*/ 113 h 501"/>
                <a:gd name="T84" fmla="*/ 323 w 1224"/>
                <a:gd name="T85" fmla="*/ 110 h 501"/>
                <a:gd name="T86" fmla="*/ 308 w 1224"/>
                <a:gd name="T87" fmla="*/ 142 h 501"/>
                <a:gd name="T88" fmla="*/ 281 w 1224"/>
                <a:gd name="T89" fmla="*/ 248 h 501"/>
                <a:gd name="T90" fmla="*/ 276 w 1224"/>
                <a:gd name="T91" fmla="*/ 265 h 501"/>
                <a:gd name="T92" fmla="*/ 237 w 1224"/>
                <a:gd name="T93" fmla="*/ 277 h 501"/>
                <a:gd name="T94" fmla="*/ 87 w 1224"/>
                <a:gd name="T95" fmla="*/ 362 h 501"/>
                <a:gd name="T96" fmla="*/ 0 w 1224"/>
                <a:gd name="T97" fmla="*/ 423 h 501"/>
                <a:gd name="T98" fmla="*/ 0 w 1224"/>
                <a:gd name="T99" fmla="*/ 501 h 501"/>
                <a:gd name="T100" fmla="*/ 145 w 1224"/>
                <a:gd name="T101" fmla="*/ 394 h 501"/>
                <a:gd name="T102" fmla="*/ 208 w 1224"/>
                <a:gd name="T103" fmla="*/ 349 h 501"/>
                <a:gd name="T104" fmla="*/ 245 w 1224"/>
                <a:gd name="T105" fmla="*/ 356 h 501"/>
                <a:gd name="T106" fmla="*/ 421 w 1224"/>
                <a:gd name="T107" fmla="*/ 401 h 501"/>
                <a:gd name="T108" fmla="*/ 469 w 1224"/>
                <a:gd name="T109" fmla="*/ 408 h 501"/>
                <a:gd name="T110" fmla="*/ 491 w 1224"/>
                <a:gd name="T111" fmla="*/ 405 h 501"/>
                <a:gd name="T112" fmla="*/ 477 w 1224"/>
                <a:gd name="T113" fmla="*/ 399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24" h="501">
                  <a:moveTo>
                    <a:pt x="477" y="399"/>
                  </a:moveTo>
                  <a:cubicBezTo>
                    <a:pt x="466" y="398"/>
                    <a:pt x="455" y="394"/>
                    <a:pt x="424" y="386"/>
                  </a:cubicBezTo>
                  <a:cubicBezTo>
                    <a:pt x="366" y="370"/>
                    <a:pt x="310" y="348"/>
                    <a:pt x="255" y="324"/>
                  </a:cubicBezTo>
                  <a:cubicBezTo>
                    <a:pt x="254" y="324"/>
                    <a:pt x="253" y="324"/>
                    <a:pt x="252" y="324"/>
                  </a:cubicBezTo>
                  <a:cubicBezTo>
                    <a:pt x="263" y="318"/>
                    <a:pt x="273" y="313"/>
                    <a:pt x="285" y="308"/>
                  </a:cubicBezTo>
                  <a:cubicBezTo>
                    <a:pt x="387" y="267"/>
                    <a:pt x="510" y="270"/>
                    <a:pt x="626" y="283"/>
                  </a:cubicBezTo>
                  <a:cubicBezTo>
                    <a:pt x="731" y="295"/>
                    <a:pt x="836" y="309"/>
                    <a:pt x="942" y="306"/>
                  </a:cubicBezTo>
                  <a:cubicBezTo>
                    <a:pt x="947" y="309"/>
                    <a:pt x="952" y="312"/>
                    <a:pt x="957" y="315"/>
                  </a:cubicBezTo>
                  <a:cubicBezTo>
                    <a:pt x="984" y="331"/>
                    <a:pt x="1009" y="350"/>
                    <a:pt x="1037" y="364"/>
                  </a:cubicBezTo>
                  <a:cubicBezTo>
                    <a:pt x="1056" y="374"/>
                    <a:pt x="1077" y="382"/>
                    <a:pt x="1099" y="385"/>
                  </a:cubicBezTo>
                  <a:cubicBezTo>
                    <a:pt x="1108" y="386"/>
                    <a:pt x="1112" y="384"/>
                    <a:pt x="1104" y="382"/>
                  </a:cubicBezTo>
                  <a:cubicBezTo>
                    <a:pt x="1082" y="377"/>
                    <a:pt x="1061" y="367"/>
                    <a:pt x="1042" y="355"/>
                  </a:cubicBezTo>
                  <a:cubicBezTo>
                    <a:pt x="1019" y="340"/>
                    <a:pt x="998" y="322"/>
                    <a:pt x="976" y="305"/>
                  </a:cubicBezTo>
                  <a:cubicBezTo>
                    <a:pt x="1051" y="300"/>
                    <a:pt x="1134" y="276"/>
                    <a:pt x="1204" y="245"/>
                  </a:cubicBezTo>
                  <a:cubicBezTo>
                    <a:pt x="1224" y="237"/>
                    <a:pt x="1221" y="231"/>
                    <a:pt x="1200" y="239"/>
                  </a:cubicBezTo>
                  <a:cubicBezTo>
                    <a:pt x="1130" y="265"/>
                    <a:pt x="1053" y="281"/>
                    <a:pt x="973" y="285"/>
                  </a:cubicBezTo>
                  <a:cubicBezTo>
                    <a:pt x="927" y="287"/>
                    <a:pt x="881" y="285"/>
                    <a:pt x="834" y="281"/>
                  </a:cubicBezTo>
                  <a:cubicBezTo>
                    <a:pt x="869" y="256"/>
                    <a:pt x="903" y="228"/>
                    <a:pt x="939" y="205"/>
                  </a:cubicBezTo>
                  <a:cubicBezTo>
                    <a:pt x="959" y="193"/>
                    <a:pt x="967" y="187"/>
                    <a:pt x="988" y="178"/>
                  </a:cubicBezTo>
                  <a:cubicBezTo>
                    <a:pt x="998" y="173"/>
                    <a:pt x="993" y="169"/>
                    <a:pt x="983" y="172"/>
                  </a:cubicBezTo>
                  <a:cubicBezTo>
                    <a:pt x="964" y="177"/>
                    <a:pt x="956" y="181"/>
                    <a:pt x="931" y="193"/>
                  </a:cubicBezTo>
                  <a:cubicBezTo>
                    <a:pt x="892" y="213"/>
                    <a:pt x="856" y="239"/>
                    <a:pt x="818" y="261"/>
                  </a:cubicBezTo>
                  <a:cubicBezTo>
                    <a:pt x="807" y="268"/>
                    <a:pt x="796" y="274"/>
                    <a:pt x="784" y="276"/>
                  </a:cubicBezTo>
                  <a:cubicBezTo>
                    <a:pt x="723" y="270"/>
                    <a:pt x="662" y="261"/>
                    <a:pt x="601" y="254"/>
                  </a:cubicBezTo>
                  <a:cubicBezTo>
                    <a:pt x="560" y="249"/>
                    <a:pt x="519" y="246"/>
                    <a:pt x="478" y="245"/>
                  </a:cubicBezTo>
                  <a:cubicBezTo>
                    <a:pt x="525" y="206"/>
                    <a:pt x="570" y="165"/>
                    <a:pt x="620" y="129"/>
                  </a:cubicBezTo>
                  <a:cubicBezTo>
                    <a:pt x="670" y="92"/>
                    <a:pt x="726" y="61"/>
                    <a:pt x="786" y="48"/>
                  </a:cubicBezTo>
                  <a:cubicBezTo>
                    <a:pt x="780" y="48"/>
                    <a:pt x="780" y="48"/>
                    <a:pt x="780" y="48"/>
                  </a:cubicBezTo>
                  <a:cubicBezTo>
                    <a:pt x="730" y="55"/>
                    <a:pt x="682" y="75"/>
                    <a:pt x="637" y="100"/>
                  </a:cubicBezTo>
                  <a:cubicBezTo>
                    <a:pt x="639" y="81"/>
                    <a:pt x="640" y="61"/>
                    <a:pt x="644" y="43"/>
                  </a:cubicBezTo>
                  <a:cubicBezTo>
                    <a:pt x="648" y="23"/>
                    <a:pt x="661" y="7"/>
                    <a:pt x="669" y="1"/>
                  </a:cubicBezTo>
                  <a:cubicBezTo>
                    <a:pt x="669" y="1"/>
                    <a:pt x="665" y="0"/>
                    <a:pt x="665" y="1"/>
                  </a:cubicBezTo>
                  <a:cubicBezTo>
                    <a:pt x="658" y="4"/>
                    <a:pt x="641" y="20"/>
                    <a:pt x="634" y="39"/>
                  </a:cubicBezTo>
                  <a:cubicBezTo>
                    <a:pt x="627" y="57"/>
                    <a:pt x="624" y="78"/>
                    <a:pt x="619" y="98"/>
                  </a:cubicBezTo>
                  <a:cubicBezTo>
                    <a:pt x="618" y="104"/>
                    <a:pt x="616" y="109"/>
                    <a:pt x="612" y="113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2" y="115"/>
                    <a:pt x="611" y="116"/>
                    <a:pt x="609" y="117"/>
                  </a:cubicBezTo>
                  <a:cubicBezTo>
                    <a:pt x="556" y="150"/>
                    <a:pt x="508" y="189"/>
                    <a:pt x="457" y="224"/>
                  </a:cubicBezTo>
                  <a:cubicBezTo>
                    <a:pt x="447" y="232"/>
                    <a:pt x="436" y="239"/>
                    <a:pt x="425" y="245"/>
                  </a:cubicBezTo>
                  <a:cubicBezTo>
                    <a:pt x="387" y="246"/>
                    <a:pt x="349" y="249"/>
                    <a:pt x="313" y="256"/>
                  </a:cubicBezTo>
                  <a:cubicBezTo>
                    <a:pt x="317" y="220"/>
                    <a:pt x="314" y="184"/>
                    <a:pt x="322" y="150"/>
                  </a:cubicBezTo>
                  <a:cubicBezTo>
                    <a:pt x="325" y="138"/>
                    <a:pt x="330" y="125"/>
                    <a:pt x="335" y="113"/>
                  </a:cubicBezTo>
                  <a:cubicBezTo>
                    <a:pt x="345" y="92"/>
                    <a:pt x="336" y="90"/>
                    <a:pt x="323" y="110"/>
                  </a:cubicBezTo>
                  <a:cubicBezTo>
                    <a:pt x="317" y="120"/>
                    <a:pt x="312" y="131"/>
                    <a:pt x="308" y="142"/>
                  </a:cubicBezTo>
                  <a:cubicBezTo>
                    <a:pt x="295" y="175"/>
                    <a:pt x="290" y="213"/>
                    <a:pt x="281" y="248"/>
                  </a:cubicBezTo>
                  <a:cubicBezTo>
                    <a:pt x="280" y="254"/>
                    <a:pt x="278" y="260"/>
                    <a:pt x="276" y="265"/>
                  </a:cubicBezTo>
                  <a:cubicBezTo>
                    <a:pt x="262" y="268"/>
                    <a:pt x="249" y="272"/>
                    <a:pt x="237" y="277"/>
                  </a:cubicBezTo>
                  <a:cubicBezTo>
                    <a:pt x="180" y="298"/>
                    <a:pt x="133" y="330"/>
                    <a:pt x="87" y="362"/>
                  </a:cubicBezTo>
                  <a:cubicBezTo>
                    <a:pt x="37" y="396"/>
                    <a:pt x="50" y="389"/>
                    <a:pt x="0" y="423"/>
                  </a:cubicBezTo>
                  <a:cubicBezTo>
                    <a:pt x="0" y="501"/>
                    <a:pt x="0" y="501"/>
                    <a:pt x="0" y="501"/>
                  </a:cubicBezTo>
                  <a:cubicBezTo>
                    <a:pt x="47" y="466"/>
                    <a:pt x="97" y="429"/>
                    <a:pt x="145" y="394"/>
                  </a:cubicBezTo>
                  <a:cubicBezTo>
                    <a:pt x="165" y="379"/>
                    <a:pt x="186" y="363"/>
                    <a:pt x="208" y="349"/>
                  </a:cubicBezTo>
                  <a:cubicBezTo>
                    <a:pt x="220" y="350"/>
                    <a:pt x="233" y="353"/>
                    <a:pt x="245" y="356"/>
                  </a:cubicBezTo>
                  <a:cubicBezTo>
                    <a:pt x="304" y="371"/>
                    <a:pt x="362" y="389"/>
                    <a:pt x="421" y="401"/>
                  </a:cubicBezTo>
                  <a:cubicBezTo>
                    <a:pt x="453" y="407"/>
                    <a:pt x="460" y="407"/>
                    <a:pt x="469" y="408"/>
                  </a:cubicBezTo>
                  <a:cubicBezTo>
                    <a:pt x="469" y="408"/>
                    <a:pt x="487" y="408"/>
                    <a:pt x="491" y="405"/>
                  </a:cubicBezTo>
                  <a:cubicBezTo>
                    <a:pt x="495" y="400"/>
                    <a:pt x="477" y="399"/>
                    <a:pt x="477" y="39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4" name="Freeform 242"/>
            <p:cNvSpPr>
              <a:spLocks noEditPoints="1"/>
            </p:cNvSpPr>
            <p:nvPr/>
          </p:nvSpPr>
          <p:spPr bwMode="auto">
            <a:xfrm>
              <a:off x="2403475" y="4179888"/>
              <a:ext cx="384175" cy="392113"/>
            </a:xfrm>
            <a:custGeom>
              <a:avLst/>
              <a:gdLst>
                <a:gd name="T0" fmla="*/ 88 w 102"/>
                <a:gd name="T1" fmla="*/ 51 h 104"/>
                <a:gd name="T2" fmla="*/ 99 w 102"/>
                <a:gd name="T3" fmla="*/ 36 h 104"/>
                <a:gd name="T4" fmla="*/ 77 w 102"/>
                <a:gd name="T5" fmla="*/ 25 h 104"/>
                <a:gd name="T6" fmla="*/ 76 w 102"/>
                <a:gd name="T7" fmla="*/ 5 h 104"/>
                <a:gd name="T8" fmla="*/ 51 w 102"/>
                <a:gd name="T9" fmla="*/ 14 h 104"/>
                <a:gd name="T10" fmla="*/ 39 w 102"/>
                <a:gd name="T11" fmla="*/ 2 h 104"/>
                <a:gd name="T12" fmla="*/ 26 w 102"/>
                <a:gd name="T13" fmla="*/ 26 h 104"/>
                <a:gd name="T14" fmla="*/ 7 w 102"/>
                <a:gd name="T15" fmla="*/ 25 h 104"/>
                <a:gd name="T16" fmla="*/ 14 w 102"/>
                <a:gd name="T17" fmla="*/ 51 h 104"/>
                <a:gd name="T18" fmla="*/ 1 w 102"/>
                <a:gd name="T19" fmla="*/ 64 h 104"/>
                <a:gd name="T20" fmla="*/ 28 w 102"/>
                <a:gd name="T21" fmla="*/ 75 h 104"/>
                <a:gd name="T22" fmla="*/ 25 w 102"/>
                <a:gd name="T23" fmla="*/ 87 h 104"/>
                <a:gd name="T24" fmla="*/ 45 w 102"/>
                <a:gd name="T25" fmla="*/ 101 h 104"/>
                <a:gd name="T26" fmla="*/ 57 w 102"/>
                <a:gd name="T27" fmla="*/ 95 h 104"/>
                <a:gd name="T28" fmla="*/ 81 w 102"/>
                <a:gd name="T29" fmla="*/ 90 h 104"/>
                <a:gd name="T30" fmla="*/ 84 w 102"/>
                <a:gd name="T31" fmla="*/ 79 h 104"/>
                <a:gd name="T32" fmla="*/ 99 w 102"/>
                <a:gd name="T33" fmla="*/ 58 h 104"/>
                <a:gd name="T34" fmla="*/ 47 w 102"/>
                <a:gd name="T35" fmla="*/ 62 h 104"/>
                <a:gd name="T36" fmla="*/ 41 w 102"/>
                <a:gd name="T37" fmla="*/ 54 h 104"/>
                <a:gd name="T38" fmla="*/ 53 w 102"/>
                <a:gd name="T39" fmla="*/ 44 h 104"/>
                <a:gd name="T40" fmla="*/ 84 w 102"/>
                <a:gd name="T41" fmla="*/ 34 h 104"/>
                <a:gd name="T42" fmla="*/ 82 w 102"/>
                <a:gd name="T43" fmla="*/ 43 h 104"/>
                <a:gd name="T44" fmla="*/ 64 w 102"/>
                <a:gd name="T45" fmla="*/ 50 h 104"/>
                <a:gd name="T46" fmla="*/ 71 w 102"/>
                <a:gd name="T47" fmla="*/ 39 h 104"/>
                <a:gd name="T48" fmla="*/ 63 w 102"/>
                <a:gd name="T49" fmla="*/ 14 h 104"/>
                <a:gd name="T50" fmla="*/ 68 w 102"/>
                <a:gd name="T51" fmla="*/ 22 h 104"/>
                <a:gd name="T52" fmla="*/ 60 w 102"/>
                <a:gd name="T53" fmla="*/ 40 h 104"/>
                <a:gd name="T54" fmla="*/ 55 w 102"/>
                <a:gd name="T55" fmla="*/ 39 h 104"/>
                <a:gd name="T56" fmla="*/ 56 w 102"/>
                <a:gd name="T57" fmla="*/ 41 h 104"/>
                <a:gd name="T58" fmla="*/ 52 w 102"/>
                <a:gd name="T59" fmla="*/ 40 h 104"/>
                <a:gd name="T60" fmla="*/ 55 w 102"/>
                <a:gd name="T61" fmla="*/ 39 h 104"/>
                <a:gd name="T62" fmla="*/ 63 w 102"/>
                <a:gd name="T63" fmla="*/ 14 h 104"/>
                <a:gd name="T64" fmla="*/ 44 w 102"/>
                <a:gd name="T65" fmla="*/ 20 h 104"/>
                <a:gd name="T66" fmla="*/ 49 w 102"/>
                <a:gd name="T67" fmla="*/ 40 h 104"/>
                <a:gd name="T68" fmla="*/ 43 w 102"/>
                <a:gd name="T69" fmla="*/ 41 h 104"/>
                <a:gd name="T70" fmla="*/ 42 w 102"/>
                <a:gd name="T71" fmla="*/ 39 h 104"/>
                <a:gd name="T72" fmla="*/ 35 w 102"/>
                <a:gd name="T73" fmla="*/ 18 h 104"/>
                <a:gd name="T74" fmla="*/ 14 w 102"/>
                <a:gd name="T75" fmla="*/ 33 h 104"/>
                <a:gd name="T76" fmla="*/ 32 w 102"/>
                <a:gd name="T77" fmla="*/ 39 h 104"/>
                <a:gd name="T78" fmla="*/ 37 w 102"/>
                <a:gd name="T79" fmla="*/ 49 h 104"/>
                <a:gd name="T80" fmla="*/ 34 w 102"/>
                <a:gd name="T81" fmla="*/ 48 h 104"/>
                <a:gd name="T82" fmla="*/ 15 w 102"/>
                <a:gd name="T83" fmla="*/ 39 h 104"/>
                <a:gd name="T84" fmla="*/ 29 w 102"/>
                <a:gd name="T85" fmla="*/ 65 h 104"/>
                <a:gd name="T86" fmla="*/ 11 w 102"/>
                <a:gd name="T87" fmla="*/ 64 h 104"/>
                <a:gd name="T88" fmla="*/ 29 w 102"/>
                <a:gd name="T89" fmla="*/ 56 h 104"/>
                <a:gd name="T90" fmla="*/ 38 w 102"/>
                <a:gd name="T91" fmla="*/ 60 h 104"/>
                <a:gd name="T92" fmla="*/ 41 w 102"/>
                <a:gd name="T93" fmla="*/ 90 h 104"/>
                <a:gd name="T94" fmla="*/ 35 w 102"/>
                <a:gd name="T95" fmla="*/ 83 h 104"/>
                <a:gd name="T96" fmla="*/ 43 w 102"/>
                <a:gd name="T97" fmla="*/ 65 h 104"/>
                <a:gd name="T98" fmla="*/ 48 w 102"/>
                <a:gd name="T99" fmla="*/ 67 h 104"/>
                <a:gd name="T100" fmla="*/ 41 w 102"/>
                <a:gd name="T101" fmla="*/ 90 h 104"/>
                <a:gd name="T102" fmla="*/ 62 w 102"/>
                <a:gd name="T103" fmla="*/ 84 h 104"/>
                <a:gd name="T104" fmla="*/ 55 w 102"/>
                <a:gd name="T105" fmla="*/ 66 h 104"/>
                <a:gd name="T106" fmla="*/ 60 w 102"/>
                <a:gd name="T107" fmla="*/ 64 h 104"/>
                <a:gd name="T108" fmla="*/ 61 w 102"/>
                <a:gd name="T109" fmla="*/ 66 h 104"/>
                <a:gd name="T110" fmla="*/ 71 w 102"/>
                <a:gd name="T111" fmla="*/ 86 h 104"/>
                <a:gd name="T112" fmla="*/ 90 w 102"/>
                <a:gd name="T113" fmla="*/ 69 h 104"/>
                <a:gd name="T114" fmla="*/ 71 w 102"/>
                <a:gd name="T115" fmla="*/ 64 h 104"/>
                <a:gd name="T116" fmla="*/ 63 w 102"/>
                <a:gd name="T117" fmla="*/ 58 h 104"/>
                <a:gd name="T118" fmla="*/ 65 w 102"/>
                <a:gd name="T119" fmla="*/ 55 h 104"/>
                <a:gd name="T120" fmla="*/ 68 w 102"/>
                <a:gd name="T121" fmla="*/ 56 h 104"/>
                <a:gd name="T122" fmla="*/ 88 w 102"/>
                <a:gd name="T123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2" h="104">
                  <a:moveTo>
                    <a:pt x="99" y="58"/>
                  </a:moveTo>
                  <a:cubicBezTo>
                    <a:pt x="96" y="55"/>
                    <a:pt x="92" y="52"/>
                    <a:pt x="88" y="51"/>
                  </a:cubicBezTo>
                  <a:cubicBezTo>
                    <a:pt x="89" y="50"/>
                    <a:pt x="91" y="49"/>
                    <a:pt x="92" y="48"/>
                  </a:cubicBezTo>
                  <a:cubicBezTo>
                    <a:pt x="96" y="45"/>
                    <a:pt x="99" y="41"/>
                    <a:pt x="99" y="36"/>
                  </a:cubicBezTo>
                  <a:cubicBezTo>
                    <a:pt x="100" y="30"/>
                    <a:pt x="94" y="25"/>
                    <a:pt x="88" y="24"/>
                  </a:cubicBezTo>
                  <a:cubicBezTo>
                    <a:pt x="84" y="23"/>
                    <a:pt x="80" y="24"/>
                    <a:pt x="77" y="25"/>
                  </a:cubicBezTo>
                  <a:cubicBezTo>
                    <a:pt x="78" y="23"/>
                    <a:pt x="78" y="20"/>
                    <a:pt x="79" y="18"/>
                  </a:cubicBezTo>
                  <a:cubicBezTo>
                    <a:pt x="80" y="13"/>
                    <a:pt x="79" y="8"/>
                    <a:pt x="76" y="5"/>
                  </a:cubicBezTo>
                  <a:cubicBezTo>
                    <a:pt x="71" y="0"/>
                    <a:pt x="64" y="0"/>
                    <a:pt x="59" y="4"/>
                  </a:cubicBezTo>
                  <a:cubicBezTo>
                    <a:pt x="55" y="6"/>
                    <a:pt x="53" y="10"/>
                    <a:pt x="51" y="14"/>
                  </a:cubicBezTo>
                  <a:cubicBezTo>
                    <a:pt x="51" y="13"/>
                    <a:pt x="50" y="12"/>
                    <a:pt x="50" y="11"/>
                  </a:cubicBezTo>
                  <a:cubicBezTo>
                    <a:pt x="48" y="6"/>
                    <a:pt x="44" y="3"/>
                    <a:pt x="39" y="2"/>
                  </a:cubicBezTo>
                  <a:cubicBezTo>
                    <a:pt x="33" y="2"/>
                    <a:pt x="27" y="6"/>
                    <a:pt x="25" y="12"/>
                  </a:cubicBezTo>
                  <a:cubicBezTo>
                    <a:pt x="24" y="17"/>
                    <a:pt x="24" y="21"/>
                    <a:pt x="26" y="26"/>
                  </a:cubicBezTo>
                  <a:cubicBezTo>
                    <a:pt x="24" y="25"/>
                    <a:pt x="22" y="24"/>
                    <a:pt x="20" y="23"/>
                  </a:cubicBezTo>
                  <a:cubicBezTo>
                    <a:pt x="16" y="22"/>
                    <a:pt x="11" y="22"/>
                    <a:pt x="7" y="25"/>
                  </a:cubicBezTo>
                  <a:cubicBezTo>
                    <a:pt x="2" y="29"/>
                    <a:pt x="1" y="37"/>
                    <a:pt x="4" y="42"/>
                  </a:cubicBezTo>
                  <a:cubicBezTo>
                    <a:pt x="6" y="46"/>
                    <a:pt x="10" y="49"/>
                    <a:pt x="14" y="51"/>
                  </a:cubicBezTo>
                  <a:cubicBezTo>
                    <a:pt x="12" y="52"/>
                    <a:pt x="11" y="52"/>
                    <a:pt x="9" y="53"/>
                  </a:cubicBezTo>
                  <a:cubicBezTo>
                    <a:pt x="5" y="55"/>
                    <a:pt x="2" y="59"/>
                    <a:pt x="1" y="64"/>
                  </a:cubicBezTo>
                  <a:cubicBezTo>
                    <a:pt x="0" y="70"/>
                    <a:pt x="5" y="76"/>
                    <a:pt x="11" y="78"/>
                  </a:cubicBezTo>
                  <a:cubicBezTo>
                    <a:pt x="17" y="80"/>
                    <a:pt x="23" y="78"/>
                    <a:pt x="28" y="75"/>
                  </a:cubicBezTo>
                  <a:cubicBezTo>
                    <a:pt x="29" y="75"/>
                    <a:pt x="29" y="75"/>
                    <a:pt x="29" y="74"/>
                  </a:cubicBezTo>
                  <a:cubicBezTo>
                    <a:pt x="27" y="78"/>
                    <a:pt x="26" y="82"/>
                    <a:pt x="25" y="87"/>
                  </a:cubicBezTo>
                  <a:cubicBezTo>
                    <a:pt x="24" y="91"/>
                    <a:pt x="25" y="96"/>
                    <a:pt x="28" y="100"/>
                  </a:cubicBezTo>
                  <a:cubicBezTo>
                    <a:pt x="32" y="104"/>
                    <a:pt x="40" y="104"/>
                    <a:pt x="45" y="101"/>
                  </a:cubicBezTo>
                  <a:cubicBezTo>
                    <a:pt x="49" y="98"/>
                    <a:pt x="52" y="93"/>
                    <a:pt x="53" y="88"/>
                  </a:cubicBezTo>
                  <a:cubicBezTo>
                    <a:pt x="54" y="90"/>
                    <a:pt x="55" y="93"/>
                    <a:pt x="57" y="95"/>
                  </a:cubicBezTo>
                  <a:cubicBezTo>
                    <a:pt x="59" y="99"/>
                    <a:pt x="63" y="102"/>
                    <a:pt x="68" y="102"/>
                  </a:cubicBezTo>
                  <a:cubicBezTo>
                    <a:pt x="74" y="102"/>
                    <a:pt x="80" y="96"/>
                    <a:pt x="81" y="90"/>
                  </a:cubicBezTo>
                  <a:cubicBezTo>
                    <a:pt x="82" y="86"/>
                    <a:pt x="81" y="81"/>
                    <a:pt x="79" y="77"/>
                  </a:cubicBezTo>
                  <a:cubicBezTo>
                    <a:pt x="81" y="78"/>
                    <a:pt x="83" y="78"/>
                    <a:pt x="84" y="79"/>
                  </a:cubicBezTo>
                  <a:cubicBezTo>
                    <a:pt x="89" y="80"/>
                    <a:pt x="94" y="79"/>
                    <a:pt x="98" y="76"/>
                  </a:cubicBezTo>
                  <a:cubicBezTo>
                    <a:pt x="102" y="71"/>
                    <a:pt x="102" y="64"/>
                    <a:pt x="99" y="58"/>
                  </a:cubicBezTo>
                  <a:close/>
                  <a:moveTo>
                    <a:pt x="59" y="56"/>
                  </a:moveTo>
                  <a:cubicBezTo>
                    <a:pt x="57" y="61"/>
                    <a:pt x="52" y="64"/>
                    <a:pt x="47" y="62"/>
                  </a:cubicBezTo>
                  <a:cubicBezTo>
                    <a:pt x="44" y="61"/>
                    <a:pt x="41" y="58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41" y="51"/>
                    <a:pt x="41" y="50"/>
                  </a:cubicBezTo>
                  <a:cubicBezTo>
                    <a:pt x="43" y="45"/>
                    <a:pt x="48" y="43"/>
                    <a:pt x="53" y="44"/>
                  </a:cubicBezTo>
                  <a:cubicBezTo>
                    <a:pt x="58" y="46"/>
                    <a:pt x="61" y="51"/>
                    <a:pt x="59" y="56"/>
                  </a:cubicBezTo>
                  <a:close/>
                  <a:moveTo>
                    <a:pt x="84" y="34"/>
                  </a:moveTo>
                  <a:cubicBezTo>
                    <a:pt x="88" y="33"/>
                    <a:pt x="90" y="34"/>
                    <a:pt x="89" y="37"/>
                  </a:cubicBezTo>
                  <a:cubicBezTo>
                    <a:pt x="88" y="39"/>
                    <a:pt x="85" y="41"/>
                    <a:pt x="82" y="43"/>
                  </a:cubicBezTo>
                  <a:cubicBezTo>
                    <a:pt x="79" y="45"/>
                    <a:pt x="76" y="46"/>
                    <a:pt x="73" y="47"/>
                  </a:cubicBezTo>
                  <a:cubicBezTo>
                    <a:pt x="70" y="48"/>
                    <a:pt x="67" y="49"/>
                    <a:pt x="64" y="50"/>
                  </a:cubicBezTo>
                  <a:cubicBezTo>
                    <a:pt x="63" y="49"/>
                    <a:pt x="63" y="47"/>
                    <a:pt x="62" y="46"/>
                  </a:cubicBezTo>
                  <a:cubicBezTo>
                    <a:pt x="65" y="43"/>
                    <a:pt x="68" y="41"/>
                    <a:pt x="71" y="39"/>
                  </a:cubicBezTo>
                  <a:cubicBezTo>
                    <a:pt x="75" y="36"/>
                    <a:pt x="80" y="34"/>
                    <a:pt x="84" y="34"/>
                  </a:cubicBezTo>
                  <a:close/>
                  <a:moveTo>
                    <a:pt x="63" y="14"/>
                  </a:moveTo>
                  <a:cubicBezTo>
                    <a:pt x="65" y="11"/>
                    <a:pt x="68" y="10"/>
                    <a:pt x="69" y="12"/>
                  </a:cubicBezTo>
                  <a:cubicBezTo>
                    <a:pt x="70" y="14"/>
                    <a:pt x="69" y="18"/>
                    <a:pt x="68" y="22"/>
                  </a:cubicBezTo>
                  <a:cubicBezTo>
                    <a:pt x="67" y="25"/>
                    <a:pt x="66" y="28"/>
                    <a:pt x="64" y="31"/>
                  </a:cubicBezTo>
                  <a:cubicBezTo>
                    <a:pt x="63" y="34"/>
                    <a:pt x="61" y="37"/>
                    <a:pt x="60" y="40"/>
                  </a:cubicBezTo>
                  <a:cubicBezTo>
                    <a:pt x="60" y="40"/>
                    <a:pt x="59" y="41"/>
                    <a:pt x="59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5" y="40"/>
                    <a:pt x="55" y="40"/>
                  </a:cubicBezTo>
                  <a:cubicBezTo>
                    <a:pt x="54" y="40"/>
                    <a:pt x="53" y="40"/>
                    <a:pt x="52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5"/>
                    <a:pt x="56" y="31"/>
                    <a:pt x="57" y="27"/>
                  </a:cubicBezTo>
                  <a:cubicBezTo>
                    <a:pt x="58" y="22"/>
                    <a:pt x="60" y="17"/>
                    <a:pt x="63" y="14"/>
                  </a:cubicBezTo>
                  <a:close/>
                  <a:moveTo>
                    <a:pt x="39" y="13"/>
                  </a:moveTo>
                  <a:cubicBezTo>
                    <a:pt x="40" y="14"/>
                    <a:pt x="42" y="17"/>
                    <a:pt x="44" y="20"/>
                  </a:cubicBezTo>
                  <a:cubicBezTo>
                    <a:pt x="45" y="24"/>
                    <a:pt x="46" y="27"/>
                    <a:pt x="47" y="30"/>
                  </a:cubicBezTo>
                  <a:cubicBezTo>
                    <a:pt x="48" y="34"/>
                    <a:pt x="48" y="37"/>
                    <a:pt x="49" y="40"/>
                  </a:cubicBezTo>
                  <a:cubicBezTo>
                    <a:pt x="47" y="40"/>
                    <a:pt x="45" y="40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1" y="36"/>
                    <a:pt x="39" y="34"/>
                    <a:pt x="38" y="31"/>
                  </a:cubicBezTo>
                  <a:cubicBezTo>
                    <a:pt x="36" y="27"/>
                    <a:pt x="35" y="22"/>
                    <a:pt x="35" y="18"/>
                  </a:cubicBezTo>
                  <a:cubicBezTo>
                    <a:pt x="35" y="14"/>
                    <a:pt x="36" y="11"/>
                    <a:pt x="39" y="13"/>
                  </a:cubicBezTo>
                  <a:close/>
                  <a:moveTo>
                    <a:pt x="14" y="33"/>
                  </a:moveTo>
                  <a:cubicBezTo>
                    <a:pt x="16" y="32"/>
                    <a:pt x="20" y="33"/>
                    <a:pt x="23" y="34"/>
                  </a:cubicBezTo>
                  <a:cubicBezTo>
                    <a:pt x="26" y="36"/>
                    <a:pt x="29" y="38"/>
                    <a:pt x="32" y="39"/>
                  </a:cubicBezTo>
                  <a:cubicBezTo>
                    <a:pt x="35" y="41"/>
                    <a:pt x="37" y="43"/>
                    <a:pt x="40" y="44"/>
                  </a:cubicBezTo>
                  <a:cubicBezTo>
                    <a:pt x="39" y="46"/>
                    <a:pt x="38" y="47"/>
                    <a:pt x="37" y="49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8"/>
                    <a:pt x="29" y="47"/>
                    <a:pt x="27" y="46"/>
                  </a:cubicBezTo>
                  <a:cubicBezTo>
                    <a:pt x="22" y="44"/>
                    <a:pt x="18" y="42"/>
                    <a:pt x="15" y="39"/>
                  </a:cubicBezTo>
                  <a:cubicBezTo>
                    <a:pt x="12" y="37"/>
                    <a:pt x="11" y="34"/>
                    <a:pt x="14" y="33"/>
                  </a:cubicBezTo>
                  <a:close/>
                  <a:moveTo>
                    <a:pt x="29" y="65"/>
                  </a:moveTo>
                  <a:cubicBezTo>
                    <a:pt x="25" y="67"/>
                    <a:pt x="20" y="68"/>
                    <a:pt x="16" y="68"/>
                  </a:cubicBezTo>
                  <a:cubicBezTo>
                    <a:pt x="13" y="68"/>
                    <a:pt x="10" y="67"/>
                    <a:pt x="11" y="64"/>
                  </a:cubicBezTo>
                  <a:cubicBezTo>
                    <a:pt x="12" y="63"/>
                    <a:pt x="16" y="61"/>
                    <a:pt x="19" y="59"/>
                  </a:cubicBezTo>
                  <a:cubicBezTo>
                    <a:pt x="22" y="58"/>
                    <a:pt x="26" y="57"/>
                    <a:pt x="29" y="56"/>
                  </a:cubicBezTo>
                  <a:cubicBezTo>
                    <a:pt x="31" y="55"/>
                    <a:pt x="34" y="55"/>
                    <a:pt x="36" y="54"/>
                  </a:cubicBezTo>
                  <a:cubicBezTo>
                    <a:pt x="37" y="56"/>
                    <a:pt x="37" y="58"/>
                    <a:pt x="38" y="60"/>
                  </a:cubicBezTo>
                  <a:cubicBezTo>
                    <a:pt x="35" y="62"/>
                    <a:pt x="33" y="63"/>
                    <a:pt x="29" y="65"/>
                  </a:cubicBezTo>
                  <a:close/>
                  <a:moveTo>
                    <a:pt x="41" y="90"/>
                  </a:moveTo>
                  <a:cubicBezTo>
                    <a:pt x="39" y="93"/>
                    <a:pt x="36" y="94"/>
                    <a:pt x="35" y="92"/>
                  </a:cubicBezTo>
                  <a:cubicBezTo>
                    <a:pt x="34" y="90"/>
                    <a:pt x="34" y="86"/>
                    <a:pt x="35" y="83"/>
                  </a:cubicBezTo>
                  <a:cubicBezTo>
                    <a:pt x="36" y="79"/>
                    <a:pt x="38" y="76"/>
                    <a:pt x="39" y="73"/>
                  </a:cubicBezTo>
                  <a:cubicBezTo>
                    <a:pt x="41" y="70"/>
                    <a:pt x="42" y="68"/>
                    <a:pt x="43" y="65"/>
                  </a:cubicBezTo>
                  <a:cubicBezTo>
                    <a:pt x="44" y="66"/>
                    <a:pt x="45" y="66"/>
                    <a:pt x="46" y="67"/>
                  </a:cubicBezTo>
                  <a:cubicBezTo>
                    <a:pt x="47" y="67"/>
                    <a:pt x="47" y="67"/>
                    <a:pt x="48" y="67"/>
                  </a:cubicBezTo>
                  <a:cubicBezTo>
                    <a:pt x="48" y="70"/>
                    <a:pt x="47" y="74"/>
                    <a:pt x="46" y="78"/>
                  </a:cubicBezTo>
                  <a:cubicBezTo>
                    <a:pt x="45" y="82"/>
                    <a:pt x="43" y="87"/>
                    <a:pt x="41" y="90"/>
                  </a:cubicBezTo>
                  <a:close/>
                  <a:moveTo>
                    <a:pt x="68" y="91"/>
                  </a:moveTo>
                  <a:cubicBezTo>
                    <a:pt x="66" y="90"/>
                    <a:pt x="63" y="88"/>
                    <a:pt x="62" y="84"/>
                  </a:cubicBezTo>
                  <a:cubicBezTo>
                    <a:pt x="60" y="81"/>
                    <a:pt x="59" y="78"/>
                    <a:pt x="57" y="75"/>
                  </a:cubicBezTo>
                  <a:cubicBezTo>
                    <a:pt x="56" y="72"/>
                    <a:pt x="56" y="69"/>
                    <a:pt x="55" y="66"/>
                  </a:cubicBezTo>
                  <a:cubicBezTo>
                    <a:pt x="56" y="66"/>
                    <a:pt x="58" y="65"/>
                    <a:pt x="59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1" y="66"/>
                    <a:pt x="61" y="66"/>
                  </a:cubicBezTo>
                  <a:cubicBezTo>
                    <a:pt x="63" y="68"/>
                    <a:pt x="64" y="71"/>
                    <a:pt x="66" y="73"/>
                  </a:cubicBezTo>
                  <a:cubicBezTo>
                    <a:pt x="68" y="77"/>
                    <a:pt x="70" y="82"/>
                    <a:pt x="71" y="86"/>
                  </a:cubicBezTo>
                  <a:cubicBezTo>
                    <a:pt x="71" y="90"/>
                    <a:pt x="70" y="92"/>
                    <a:pt x="68" y="91"/>
                  </a:cubicBezTo>
                  <a:close/>
                  <a:moveTo>
                    <a:pt x="90" y="69"/>
                  </a:moveTo>
                  <a:cubicBezTo>
                    <a:pt x="88" y="69"/>
                    <a:pt x="84" y="69"/>
                    <a:pt x="81" y="68"/>
                  </a:cubicBezTo>
                  <a:cubicBezTo>
                    <a:pt x="77" y="67"/>
                    <a:pt x="74" y="66"/>
                    <a:pt x="71" y="64"/>
                  </a:cubicBezTo>
                  <a:cubicBezTo>
                    <a:pt x="68" y="63"/>
                    <a:pt x="65" y="61"/>
                    <a:pt x="62" y="60"/>
                  </a:cubicBezTo>
                  <a:cubicBezTo>
                    <a:pt x="63" y="59"/>
                    <a:pt x="63" y="59"/>
                    <a:pt x="63" y="58"/>
                  </a:cubicBezTo>
                  <a:cubicBezTo>
                    <a:pt x="64" y="57"/>
                    <a:pt x="64" y="56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6" y="56"/>
                    <a:pt x="67" y="56"/>
                    <a:pt x="68" y="56"/>
                  </a:cubicBezTo>
                  <a:cubicBezTo>
                    <a:pt x="71" y="56"/>
                    <a:pt x="73" y="56"/>
                    <a:pt x="76" y="57"/>
                  </a:cubicBezTo>
                  <a:cubicBezTo>
                    <a:pt x="80" y="58"/>
                    <a:pt x="85" y="60"/>
                    <a:pt x="88" y="62"/>
                  </a:cubicBezTo>
                  <a:cubicBezTo>
                    <a:pt x="91" y="65"/>
                    <a:pt x="92" y="68"/>
                    <a:pt x="90" y="6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5" name="Freeform 243"/>
            <p:cNvSpPr>
              <a:spLocks/>
            </p:cNvSpPr>
            <p:nvPr/>
          </p:nvSpPr>
          <p:spPr bwMode="auto">
            <a:xfrm>
              <a:off x="1266825" y="4149726"/>
              <a:ext cx="55563" cy="98425"/>
            </a:xfrm>
            <a:custGeom>
              <a:avLst/>
              <a:gdLst>
                <a:gd name="T0" fmla="*/ 8 w 15"/>
                <a:gd name="T1" fmla="*/ 1 h 26"/>
                <a:gd name="T2" fmla="*/ 1 w 15"/>
                <a:gd name="T3" fmla="*/ 7 h 26"/>
                <a:gd name="T4" fmla="*/ 3 w 15"/>
                <a:gd name="T5" fmla="*/ 16 h 26"/>
                <a:gd name="T6" fmla="*/ 13 w 15"/>
                <a:gd name="T7" fmla="*/ 26 h 26"/>
                <a:gd name="T8" fmla="*/ 14 w 15"/>
                <a:gd name="T9" fmla="*/ 11 h 26"/>
                <a:gd name="T10" fmla="*/ 8 w 15"/>
                <a:gd name="T11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1"/>
                  </a:moveTo>
                  <a:cubicBezTo>
                    <a:pt x="4" y="0"/>
                    <a:pt x="1" y="4"/>
                    <a:pt x="1" y="7"/>
                  </a:cubicBezTo>
                  <a:cubicBezTo>
                    <a:pt x="0" y="10"/>
                    <a:pt x="1" y="13"/>
                    <a:pt x="3" y="16"/>
                  </a:cubicBezTo>
                  <a:cubicBezTo>
                    <a:pt x="6" y="20"/>
                    <a:pt x="10" y="23"/>
                    <a:pt x="13" y="26"/>
                  </a:cubicBezTo>
                  <a:cubicBezTo>
                    <a:pt x="13" y="26"/>
                    <a:pt x="15" y="16"/>
                    <a:pt x="14" y="11"/>
                  </a:cubicBezTo>
                  <a:cubicBezTo>
                    <a:pt x="13" y="6"/>
                    <a:pt x="12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6" name="Freeform 244"/>
            <p:cNvSpPr>
              <a:spLocks noEditPoints="1"/>
            </p:cNvSpPr>
            <p:nvPr/>
          </p:nvSpPr>
          <p:spPr bwMode="auto">
            <a:xfrm>
              <a:off x="1022350" y="4108451"/>
              <a:ext cx="776288" cy="776288"/>
            </a:xfrm>
            <a:custGeom>
              <a:avLst/>
              <a:gdLst>
                <a:gd name="T0" fmla="*/ 122 w 207"/>
                <a:gd name="T1" fmla="*/ 3 h 206"/>
                <a:gd name="T2" fmla="*/ 94 w 207"/>
                <a:gd name="T3" fmla="*/ 17 h 206"/>
                <a:gd name="T4" fmla="*/ 91 w 207"/>
                <a:gd name="T5" fmla="*/ 78 h 206"/>
                <a:gd name="T6" fmla="*/ 43 w 207"/>
                <a:gd name="T7" fmla="*/ 31 h 206"/>
                <a:gd name="T8" fmla="*/ 15 w 207"/>
                <a:gd name="T9" fmla="*/ 71 h 206"/>
                <a:gd name="T10" fmla="*/ 3 w 207"/>
                <a:gd name="T11" fmla="*/ 100 h 206"/>
                <a:gd name="T12" fmla="*/ 76 w 207"/>
                <a:gd name="T13" fmla="*/ 112 h 206"/>
                <a:gd name="T14" fmla="*/ 53 w 207"/>
                <a:gd name="T15" fmla="*/ 127 h 206"/>
                <a:gd name="T16" fmla="*/ 38 w 207"/>
                <a:gd name="T17" fmla="*/ 183 h 206"/>
                <a:gd name="T18" fmla="*/ 82 w 207"/>
                <a:gd name="T19" fmla="*/ 203 h 206"/>
                <a:gd name="T20" fmla="*/ 110 w 207"/>
                <a:gd name="T21" fmla="*/ 191 h 206"/>
                <a:gd name="T22" fmla="*/ 116 w 207"/>
                <a:gd name="T23" fmla="*/ 129 h 206"/>
                <a:gd name="T24" fmla="*/ 167 w 207"/>
                <a:gd name="T25" fmla="*/ 176 h 206"/>
                <a:gd name="T26" fmla="*/ 193 w 207"/>
                <a:gd name="T27" fmla="*/ 135 h 206"/>
                <a:gd name="T28" fmla="*/ 203 w 207"/>
                <a:gd name="T29" fmla="*/ 105 h 206"/>
                <a:gd name="T30" fmla="*/ 131 w 207"/>
                <a:gd name="T31" fmla="*/ 96 h 206"/>
                <a:gd name="T32" fmla="*/ 154 w 207"/>
                <a:gd name="T33" fmla="*/ 77 h 206"/>
                <a:gd name="T34" fmla="*/ 167 w 207"/>
                <a:gd name="T35" fmla="*/ 21 h 206"/>
                <a:gd name="T36" fmla="*/ 114 w 207"/>
                <a:gd name="T37" fmla="*/ 108 h 206"/>
                <a:gd name="T38" fmla="*/ 93 w 207"/>
                <a:gd name="T39" fmla="*/ 99 h 206"/>
                <a:gd name="T40" fmla="*/ 114 w 207"/>
                <a:gd name="T41" fmla="*/ 108 h 206"/>
                <a:gd name="T42" fmla="*/ 36 w 207"/>
                <a:gd name="T43" fmla="*/ 93 h 206"/>
                <a:gd name="T44" fmla="*/ 41 w 207"/>
                <a:gd name="T45" fmla="*/ 79 h 206"/>
                <a:gd name="T46" fmla="*/ 55 w 207"/>
                <a:gd name="T47" fmla="*/ 59 h 206"/>
                <a:gd name="T48" fmla="*/ 80 w 207"/>
                <a:gd name="T49" fmla="*/ 88 h 206"/>
                <a:gd name="T50" fmla="*/ 75 w 207"/>
                <a:gd name="T51" fmla="*/ 97 h 206"/>
                <a:gd name="T52" fmla="*/ 96 w 207"/>
                <a:gd name="T53" fmla="*/ 131 h 206"/>
                <a:gd name="T54" fmla="*/ 92 w 207"/>
                <a:gd name="T55" fmla="*/ 171 h 206"/>
                <a:gd name="T56" fmla="*/ 78 w 207"/>
                <a:gd name="T57" fmla="*/ 165 h 206"/>
                <a:gd name="T58" fmla="*/ 58 w 207"/>
                <a:gd name="T59" fmla="*/ 152 h 206"/>
                <a:gd name="T60" fmla="*/ 87 w 207"/>
                <a:gd name="T61" fmla="*/ 127 h 206"/>
                <a:gd name="T62" fmla="*/ 96 w 207"/>
                <a:gd name="T63" fmla="*/ 131 h 206"/>
                <a:gd name="T64" fmla="*/ 165 w 207"/>
                <a:gd name="T65" fmla="*/ 108 h 206"/>
                <a:gd name="T66" fmla="*/ 172 w 207"/>
                <a:gd name="T67" fmla="*/ 121 h 206"/>
                <a:gd name="T68" fmla="*/ 163 w 207"/>
                <a:gd name="T69" fmla="*/ 143 h 206"/>
                <a:gd name="T70" fmla="*/ 136 w 207"/>
                <a:gd name="T71" fmla="*/ 137 h 206"/>
                <a:gd name="T72" fmla="*/ 130 w 207"/>
                <a:gd name="T73" fmla="*/ 115 h 206"/>
                <a:gd name="T74" fmla="*/ 143 w 207"/>
                <a:gd name="T75" fmla="*/ 44 h 206"/>
                <a:gd name="T76" fmla="*/ 137 w 207"/>
                <a:gd name="T77" fmla="*/ 72 h 206"/>
                <a:gd name="T78" fmla="*/ 115 w 207"/>
                <a:gd name="T79" fmla="*/ 77 h 206"/>
                <a:gd name="T80" fmla="*/ 108 w 207"/>
                <a:gd name="T81" fmla="*/ 42 h 206"/>
                <a:gd name="T82" fmla="*/ 121 w 207"/>
                <a:gd name="T83" fmla="*/ 35 h 206"/>
                <a:gd name="T84" fmla="*/ 143 w 207"/>
                <a:gd name="T85" fmla="*/ 4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206">
                  <a:moveTo>
                    <a:pt x="135" y="14"/>
                  </a:moveTo>
                  <a:cubicBezTo>
                    <a:pt x="130" y="11"/>
                    <a:pt x="127" y="6"/>
                    <a:pt x="122" y="3"/>
                  </a:cubicBezTo>
                  <a:cubicBezTo>
                    <a:pt x="116" y="0"/>
                    <a:pt x="110" y="1"/>
                    <a:pt x="105" y="4"/>
                  </a:cubicBezTo>
                  <a:cubicBezTo>
                    <a:pt x="100" y="7"/>
                    <a:pt x="96" y="12"/>
                    <a:pt x="94" y="17"/>
                  </a:cubicBezTo>
                  <a:cubicBezTo>
                    <a:pt x="85" y="35"/>
                    <a:pt x="88" y="56"/>
                    <a:pt x="96" y="76"/>
                  </a:cubicBezTo>
                  <a:cubicBezTo>
                    <a:pt x="94" y="76"/>
                    <a:pt x="92" y="77"/>
                    <a:pt x="91" y="78"/>
                  </a:cubicBezTo>
                  <a:cubicBezTo>
                    <a:pt x="88" y="69"/>
                    <a:pt x="84" y="61"/>
                    <a:pt x="79" y="54"/>
                  </a:cubicBezTo>
                  <a:cubicBezTo>
                    <a:pt x="70" y="42"/>
                    <a:pt x="57" y="33"/>
                    <a:pt x="43" y="31"/>
                  </a:cubicBezTo>
                  <a:cubicBezTo>
                    <a:pt x="35" y="29"/>
                    <a:pt x="28" y="32"/>
                    <a:pt x="23" y="39"/>
                  </a:cubicBezTo>
                  <a:cubicBezTo>
                    <a:pt x="17" y="49"/>
                    <a:pt x="21" y="61"/>
                    <a:pt x="15" y="71"/>
                  </a:cubicBezTo>
                  <a:cubicBezTo>
                    <a:pt x="12" y="75"/>
                    <a:pt x="6" y="78"/>
                    <a:pt x="3" y="83"/>
                  </a:cubicBezTo>
                  <a:cubicBezTo>
                    <a:pt x="0" y="88"/>
                    <a:pt x="1" y="95"/>
                    <a:pt x="3" y="100"/>
                  </a:cubicBezTo>
                  <a:cubicBezTo>
                    <a:pt x="6" y="105"/>
                    <a:pt x="11" y="109"/>
                    <a:pt x="16" y="112"/>
                  </a:cubicBezTo>
                  <a:cubicBezTo>
                    <a:pt x="34" y="122"/>
                    <a:pt x="56" y="119"/>
                    <a:pt x="76" y="112"/>
                  </a:cubicBezTo>
                  <a:cubicBezTo>
                    <a:pt x="77" y="113"/>
                    <a:pt x="77" y="114"/>
                    <a:pt x="78" y="116"/>
                  </a:cubicBezTo>
                  <a:cubicBezTo>
                    <a:pt x="69" y="118"/>
                    <a:pt x="60" y="122"/>
                    <a:pt x="53" y="127"/>
                  </a:cubicBezTo>
                  <a:cubicBezTo>
                    <a:pt x="41" y="136"/>
                    <a:pt x="32" y="149"/>
                    <a:pt x="29" y="163"/>
                  </a:cubicBezTo>
                  <a:cubicBezTo>
                    <a:pt x="28" y="171"/>
                    <a:pt x="31" y="179"/>
                    <a:pt x="38" y="183"/>
                  </a:cubicBezTo>
                  <a:cubicBezTo>
                    <a:pt x="47" y="190"/>
                    <a:pt x="60" y="186"/>
                    <a:pt x="69" y="192"/>
                  </a:cubicBezTo>
                  <a:cubicBezTo>
                    <a:pt x="74" y="195"/>
                    <a:pt x="77" y="200"/>
                    <a:pt x="82" y="203"/>
                  </a:cubicBezTo>
                  <a:cubicBezTo>
                    <a:pt x="87" y="206"/>
                    <a:pt x="93" y="206"/>
                    <a:pt x="98" y="203"/>
                  </a:cubicBezTo>
                  <a:cubicBezTo>
                    <a:pt x="103" y="201"/>
                    <a:pt x="107" y="196"/>
                    <a:pt x="110" y="191"/>
                  </a:cubicBezTo>
                  <a:cubicBezTo>
                    <a:pt x="120" y="173"/>
                    <a:pt x="118" y="151"/>
                    <a:pt x="111" y="131"/>
                  </a:cubicBezTo>
                  <a:cubicBezTo>
                    <a:pt x="113" y="131"/>
                    <a:pt x="115" y="130"/>
                    <a:pt x="116" y="129"/>
                  </a:cubicBezTo>
                  <a:cubicBezTo>
                    <a:pt x="120" y="138"/>
                    <a:pt x="124" y="147"/>
                    <a:pt x="130" y="154"/>
                  </a:cubicBezTo>
                  <a:cubicBezTo>
                    <a:pt x="139" y="166"/>
                    <a:pt x="153" y="174"/>
                    <a:pt x="167" y="176"/>
                  </a:cubicBezTo>
                  <a:cubicBezTo>
                    <a:pt x="175" y="177"/>
                    <a:pt x="182" y="173"/>
                    <a:pt x="186" y="167"/>
                  </a:cubicBezTo>
                  <a:cubicBezTo>
                    <a:pt x="192" y="157"/>
                    <a:pt x="188" y="145"/>
                    <a:pt x="193" y="135"/>
                  </a:cubicBezTo>
                  <a:cubicBezTo>
                    <a:pt x="196" y="130"/>
                    <a:pt x="202" y="127"/>
                    <a:pt x="204" y="122"/>
                  </a:cubicBezTo>
                  <a:cubicBezTo>
                    <a:pt x="207" y="116"/>
                    <a:pt x="206" y="110"/>
                    <a:pt x="203" y="105"/>
                  </a:cubicBezTo>
                  <a:cubicBezTo>
                    <a:pt x="200" y="100"/>
                    <a:pt x="196" y="96"/>
                    <a:pt x="191" y="94"/>
                  </a:cubicBezTo>
                  <a:cubicBezTo>
                    <a:pt x="172" y="85"/>
                    <a:pt x="151" y="88"/>
                    <a:pt x="131" y="96"/>
                  </a:cubicBezTo>
                  <a:cubicBezTo>
                    <a:pt x="131" y="94"/>
                    <a:pt x="130" y="92"/>
                    <a:pt x="129" y="91"/>
                  </a:cubicBezTo>
                  <a:cubicBezTo>
                    <a:pt x="138" y="87"/>
                    <a:pt x="147" y="83"/>
                    <a:pt x="154" y="77"/>
                  </a:cubicBezTo>
                  <a:cubicBezTo>
                    <a:pt x="166" y="68"/>
                    <a:pt x="175" y="55"/>
                    <a:pt x="176" y="40"/>
                  </a:cubicBezTo>
                  <a:cubicBezTo>
                    <a:pt x="177" y="32"/>
                    <a:pt x="173" y="25"/>
                    <a:pt x="167" y="21"/>
                  </a:cubicBezTo>
                  <a:cubicBezTo>
                    <a:pt x="157" y="15"/>
                    <a:pt x="145" y="20"/>
                    <a:pt x="135" y="14"/>
                  </a:cubicBezTo>
                  <a:close/>
                  <a:moveTo>
                    <a:pt x="114" y="108"/>
                  </a:moveTo>
                  <a:cubicBezTo>
                    <a:pt x="112" y="114"/>
                    <a:pt x="105" y="116"/>
                    <a:pt x="99" y="114"/>
                  </a:cubicBezTo>
                  <a:cubicBezTo>
                    <a:pt x="93" y="111"/>
                    <a:pt x="90" y="104"/>
                    <a:pt x="93" y="99"/>
                  </a:cubicBezTo>
                  <a:cubicBezTo>
                    <a:pt x="96" y="93"/>
                    <a:pt x="103" y="90"/>
                    <a:pt x="108" y="93"/>
                  </a:cubicBezTo>
                  <a:cubicBezTo>
                    <a:pt x="114" y="95"/>
                    <a:pt x="117" y="102"/>
                    <a:pt x="114" y="108"/>
                  </a:cubicBezTo>
                  <a:close/>
                  <a:moveTo>
                    <a:pt x="42" y="99"/>
                  </a:moveTo>
                  <a:cubicBezTo>
                    <a:pt x="39" y="97"/>
                    <a:pt x="37" y="95"/>
                    <a:pt x="36" y="93"/>
                  </a:cubicBezTo>
                  <a:cubicBezTo>
                    <a:pt x="34" y="91"/>
                    <a:pt x="34" y="87"/>
                    <a:pt x="35" y="85"/>
                  </a:cubicBezTo>
                  <a:cubicBezTo>
                    <a:pt x="37" y="83"/>
                    <a:pt x="40" y="81"/>
                    <a:pt x="41" y="79"/>
                  </a:cubicBezTo>
                  <a:cubicBezTo>
                    <a:pt x="44" y="74"/>
                    <a:pt x="42" y="68"/>
                    <a:pt x="45" y="63"/>
                  </a:cubicBezTo>
                  <a:cubicBezTo>
                    <a:pt x="47" y="60"/>
                    <a:pt x="51" y="59"/>
                    <a:pt x="55" y="59"/>
                  </a:cubicBezTo>
                  <a:cubicBezTo>
                    <a:pt x="62" y="60"/>
                    <a:pt x="68" y="65"/>
                    <a:pt x="72" y="71"/>
                  </a:cubicBezTo>
                  <a:cubicBezTo>
                    <a:pt x="76" y="76"/>
                    <a:pt x="78" y="82"/>
                    <a:pt x="80" y="88"/>
                  </a:cubicBezTo>
                  <a:cubicBezTo>
                    <a:pt x="79" y="89"/>
                    <a:pt x="78" y="90"/>
                    <a:pt x="77" y="91"/>
                  </a:cubicBezTo>
                  <a:cubicBezTo>
                    <a:pt x="77" y="93"/>
                    <a:pt x="76" y="95"/>
                    <a:pt x="75" y="97"/>
                  </a:cubicBezTo>
                  <a:cubicBezTo>
                    <a:pt x="65" y="102"/>
                    <a:pt x="52" y="104"/>
                    <a:pt x="42" y="99"/>
                  </a:cubicBezTo>
                  <a:close/>
                  <a:moveTo>
                    <a:pt x="96" y="131"/>
                  </a:moveTo>
                  <a:cubicBezTo>
                    <a:pt x="101" y="142"/>
                    <a:pt x="103" y="155"/>
                    <a:pt x="98" y="165"/>
                  </a:cubicBezTo>
                  <a:cubicBezTo>
                    <a:pt x="96" y="168"/>
                    <a:pt x="94" y="170"/>
                    <a:pt x="92" y="171"/>
                  </a:cubicBezTo>
                  <a:cubicBezTo>
                    <a:pt x="89" y="172"/>
                    <a:pt x="86" y="173"/>
                    <a:pt x="84" y="171"/>
                  </a:cubicBezTo>
                  <a:cubicBezTo>
                    <a:pt x="81" y="170"/>
                    <a:pt x="80" y="167"/>
                    <a:pt x="78" y="165"/>
                  </a:cubicBezTo>
                  <a:cubicBezTo>
                    <a:pt x="73" y="162"/>
                    <a:pt x="67" y="164"/>
                    <a:pt x="62" y="161"/>
                  </a:cubicBezTo>
                  <a:cubicBezTo>
                    <a:pt x="59" y="159"/>
                    <a:pt x="58" y="156"/>
                    <a:pt x="58" y="152"/>
                  </a:cubicBezTo>
                  <a:cubicBezTo>
                    <a:pt x="59" y="145"/>
                    <a:pt x="64" y="138"/>
                    <a:pt x="70" y="134"/>
                  </a:cubicBezTo>
                  <a:cubicBezTo>
                    <a:pt x="75" y="130"/>
                    <a:pt x="81" y="128"/>
                    <a:pt x="87" y="127"/>
                  </a:cubicBezTo>
                  <a:cubicBezTo>
                    <a:pt x="89" y="128"/>
                    <a:pt x="90" y="129"/>
                    <a:pt x="92" y="130"/>
                  </a:cubicBezTo>
                  <a:cubicBezTo>
                    <a:pt x="93" y="130"/>
                    <a:pt x="94" y="131"/>
                    <a:pt x="96" y="131"/>
                  </a:cubicBezTo>
                  <a:close/>
                  <a:moveTo>
                    <a:pt x="131" y="111"/>
                  </a:moveTo>
                  <a:cubicBezTo>
                    <a:pt x="142" y="106"/>
                    <a:pt x="155" y="103"/>
                    <a:pt x="165" y="108"/>
                  </a:cubicBezTo>
                  <a:cubicBezTo>
                    <a:pt x="168" y="109"/>
                    <a:pt x="170" y="111"/>
                    <a:pt x="171" y="113"/>
                  </a:cubicBezTo>
                  <a:cubicBezTo>
                    <a:pt x="173" y="116"/>
                    <a:pt x="173" y="119"/>
                    <a:pt x="172" y="121"/>
                  </a:cubicBezTo>
                  <a:cubicBezTo>
                    <a:pt x="171" y="124"/>
                    <a:pt x="168" y="125"/>
                    <a:pt x="166" y="128"/>
                  </a:cubicBezTo>
                  <a:cubicBezTo>
                    <a:pt x="164" y="133"/>
                    <a:pt x="166" y="139"/>
                    <a:pt x="163" y="143"/>
                  </a:cubicBezTo>
                  <a:cubicBezTo>
                    <a:pt x="161" y="147"/>
                    <a:pt x="158" y="148"/>
                    <a:pt x="154" y="148"/>
                  </a:cubicBezTo>
                  <a:cubicBezTo>
                    <a:pt x="147" y="147"/>
                    <a:pt x="140" y="143"/>
                    <a:pt x="136" y="137"/>
                  </a:cubicBezTo>
                  <a:cubicBezTo>
                    <a:pt x="132" y="132"/>
                    <a:pt x="129" y="126"/>
                    <a:pt x="127" y="119"/>
                  </a:cubicBezTo>
                  <a:cubicBezTo>
                    <a:pt x="128" y="118"/>
                    <a:pt x="129" y="117"/>
                    <a:pt x="130" y="115"/>
                  </a:cubicBezTo>
                  <a:cubicBezTo>
                    <a:pt x="131" y="114"/>
                    <a:pt x="131" y="113"/>
                    <a:pt x="131" y="111"/>
                  </a:cubicBezTo>
                  <a:close/>
                  <a:moveTo>
                    <a:pt x="143" y="44"/>
                  </a:moveTo>
                  <a:cubicBezTo>
                    <a:pt x="147" y="46"/>
                    <a:pt x="148" y="50"/>
                    <a:pt x="148" y="53"/>
                  </a:cubicBezTo>
                  <a:cubicBezTo>
                    <a:pt x="147" y="61"/>
                    <a:pt x="143" y="67"/>
                    <a:pt x="137" y="72"/>
                  </a:cubicBezTo>
                  <a:cubicBezTo>
                    <a:pt x="132" y="76"/>
                    <a:pt x="126" y="78"/>
                    <a:pt x="120" y="80"/>
                  </a:cubicBezTo>
                  <a:cubicBezTo>
                    <a:pt x="119" y="79"/>
                    <a:pt x="117" y="78"/>
                    <a:pt x="115" y="77"/>
                  </a:cubicBezTo>
                  <a:cubicBezTo>
                    <a:pt x="114" y="76"/>
                    <a:pt x="112" y="76"/>
                    <a:pt x="111" y="75"/>
                  </a:cubicBezTo>
                  <a:cubicBezTo>
                    <a:pt x="106" y="65"/>
                    <a:pt x="103" y="52"/>
                    <a:pt x="108" y="42"/>
                  </a:cubicBezTo>
                  <a:cubicBezTo>
                    <a:pt x="109" y="40"/>
                    <a:pt x="111" y="37"/>
                    <a:pt x="113" y="36"/>
                  </a:cubicBezTo>
                  <a:cubicBezTo>
                    <a:pt x="116" y="34"/>
                    <a:pt x="119" y="34"/>
                    <a:pt x="121" y="35"/>
                  </a:cubicBezTo>
                  <a:cubicBezTo>
                    <a:pt x="124" y="37"/>
                    <a:pt x="125" y="39"/>
                    <a:pt x="128" y="41"/>
                  </a:cubicBezTo>
                  <a:cubicBezTo>
                    <a:pt x="133" y="44"/>
                    <a:pt x="139" y="41"/>
                    <a:pt x="143" y="4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7" name="Freeform 245"/>
            <p:cNvSpPr>
              <a:spLocks/>
            </p:cNvSpPr>
            <p:nvPr/>
          </p:nvSpPr>
          <p:spPr bwMode="auto">
            <a:xfrm>
              <a:off x="1649413" y="4357688"/>
              <a:ext cx="93663" cy="55563"/>
            </a:xfrm>
            <a:custGeom>
              <a:avLst/>
              <a:gdLst>
                <a:gd name="T0" fmla="*/ 10 w 25"/>
                <a:gd name="T1" fmla="*/ 3 h 15"/>
                <a:gd name="T2" fmla="*/ 0 w 25"/>
                <a:gd name="T3" fmla="*/ 13 h 15"/>
                <a:gd name="T4" fmla="*/ 15 w 25"/>
                <a:gd name="T5" fmla="*/ 14 h 15"/>
                <a:gd name="T6" fmla="*/ 24 w 25"/>
                <a:gd name="T7" fmla="*/ 7 h 15"/>
                <a:gd name="T8" fmla="*/ 19 w 25"/>
                <a:gd name="T9" fmla="*/ 0 h 15"/>
                <a:gd name="T10" fmla="*/ 10 w 25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5">
                  <a:moveTo>
                    <a:pt x="10" y="3"/>
                  </a:moveTo>
                  <a:cubicBezTo>
                    <a:pt x="6" y="6"/>
                    <a:pt x="2" y="10"/>
                    <a:pt x="0" y="13"/>
                  </a:cubicBezTo>
                  <a:cubicBezTo>
                    <a:pt x="0" y="13"/>
                    <a:pt x="10" y="15"/>
                    <a:pt x="15" y="14"/>
                  </a:cubicBezTo>
                  <a:cubicBezTo>
                    <a:pt x="19" y="13"/>
                    <a:pt x="23" y="11"/>
                    <a:pt x="24" y="7"/>
                  </a:cubicBezTo>
                  <a:cubicBezTo>
                    <a:pt x="25" y="4"/>
                    <a:pt x="22" y="1"/>
                    <a:pt x="19" y="0"/>
                  </a:cubicBezTo>
                  <a:cubicBezTo>
                    <a:pt x="15" y="0"/>
                    <a:pt x="13" y="1"/>
                    <a:pt x="1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8" name="Freeform 246"/>
            <p:cNvSpPr>
              <a:spLocks/>
            </p:cNvSpPr>
            <p:nvPr/>
          </p:nvSpPr>
          <p:spPr bwMode="auto">
            <a:xfrm>
              <a:off x="1492250" y="4730751"/>
              <a:ext cx="55563" cy="96838"/>
            </a:xfrm>
            <a:custGeom>
              <a:avLst/>
              <a:gdLst>
                <a:gd name="T0" fmla="*/ 8 w 15"/>
                <a:gd name="T1" fmla="*/ 25 h 26"/>
                <a:gd name="T2" fmla="*/ 15 w 15"/>
                <a:gd name="T3" fmla="*/ 19 h 26"/>
                <a:gd name="T4" fmla="*/ 12 w 15"/>
                <a:gd name="T5" fmla="*/ 10 h 26"/>
                <a:gd name="T6" fmla="*/ 2 w 15"/>
                <a:gd name="T7" fmla="*/ 0 h 26"/>
                <a:gd name="T8" fmla="*/ 1 w 15"/>
                <a:gd name="T9" fmla="*/ 15 h 26"/>
                <a:gd name="T10" fmla="*/ 8 w 15"/>
                <a:gd name="T1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25"/>
                  </a:moveTo>
                  <a:cubicBezTo>
                    <a:pt x="11" y="26"/>
                    <a:pt x="14" y="22"/>
                    <a:pt x="15" y="19"/>
                  </a:cubicBezTo>
                  <a:cubicBezTo>
                    <a:pt x="15" y="16"/>
                    <a:pt x="14" y="13"/>
                    <a:pt x="12" y="10"/>
                  </a:cubicBezTo>
                  <a:cubicBezTo>
                    <a:pt x="9" y="6"/>
                    <a:pt x="6" y="3"/>
                    <a:pt x="2" y="0"/>
                  </a:cubicBezTo>
                  <a:cubicBezTo>
                    <a:pt x="2" y="0"/>
                    <a:pt x="0" y="10"/>
                    <a:pt x="1" y="15"/>
                  </a:cubicBezTo>
                  <a:cubicBezTo>
                    <a:pt x="2" y="20"/>
                    <a:pt x="4" y="23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9" name="Freeform 247"/>
            <p:cNvSpPr>
              <a:spLocks/>
            </p:cNvSpPr>
            <p:nvPr/>
          </p:nvSpPr>
          <p:spPr bwMode="auto">
            <a:xfrm>
              <a:off x="1077913" y="4579938"/>
              <a:ext cx="98425" cy="52388"/>
            </a:xfrm>
            <a:custGeom>
              <a:avLst/>
              <a:gdLst>
                <a:gd name="T0" fmla="*/ 15 w 26"/>
                <a:gd name="T1" fmla="*/ 11 h 14"/>
                <a:gd name="T2" fmla="*/ 26 w 26"/>
                <a:gd name="T3" fmla="*/ 1 h 14"/>
                <a:gd name="T4" fmla="*/ 10 w 26"/>
                <a:gd name="T5" fmla="*/ 1 h 14"/>
                <a:gd name="T6" fmla="*/ 1 w 26"/>
                <a:gd name="T7" fmla="*/ 7 h 14"/>
                <a:gd name="T8" fmla="*/ 7 w 26"/>
                <a:gd name="T9" fmla="*/ 14 h 14"/>
                <a:gd name="T10" fmla="*/ 15 w 26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15" y="11"/>
                  </a:moveTo>
                  <a:cubicBezTo>
                    <a:pt x="19" y="9"/>
                    <a:pt x="23" y="5"/>
                    <a:pt x="26" y="1"/>
                  </a:cubicBezTo>
                  <a:cubicBezTo>
                    <a:pt x="26" y="1"/>
                    <a:pt x="16" y="0"/>
                    <a:pt x="10" y="1"/>
                  </a:cubicBezTo>
                  <a:cubicBezTo>
                    <a:pt x="6" y="2"/>
                    <a:pt x="2" y="3"/>
                    <a:pt x="1" y="7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10" y="14"/>
                    <a:pt x="13" y="13"/>
                    <a:pt x="1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0" name="Freeform 248"/>
            <p:cNvSpPr>
              <a:spLocks noEditPoints="1"/>
            </p:cNvSpPr>
            <p:nvPr/>
          </p:nvSpPr>
          <p:spPr bwMode="auto">
            <a:xfrm>
              <a:off x="4375150" y="4937126"/>
              <a:ext cx="712788" cy="720725"/>
            </a:xfrm>
            <a:custGeom>
              <a:avLst/>
              <a:gdLst>
                <a:gd name="T0" fmla="*/ 119 w 190"/>
                <a:gd name="T1" fmla="*/ 87 h 191"/>
                <a:gd name="T2" fmla="*/ 158 w 190"/>
                <a:gd name="T3" fmla="*/ 36 h 191"/>
                <a:gd name="T4" fmla="*/ 108 w 190"/>
                <a:gd name="T5" fmla="*/ 2 h 191"/>
                <a:gd name="T6" fmla="*/ 86 w 190"/>
                <a:gd name="T7" fmla="*/ 71 h 191"/>
                <a:gd name="T8" fmla="*/ 36 w 190"/>
                <a:gd name="T9" fmla="*/ 31 h 191"/>
                <a:gd name="T10" fmla="*/ 2 w 190"/>
                <a:gd name="T11" fmla="*/ 81 h 191"/>
                <a:gd name="T12" fmla="*/ 70 w 190"/>
                <a:gd name="T13" fmla="*/ 104 h 191"/>
                <a:gd name="T14" fmla="*/ 32 w 190"/>
                <a:gd name="T15" fmla="*/ 158 h 191"/>
                <a:gd name="T16" fmla="*/ 84 w 190"/>
                <a:gd name="T17" fmla="*/ 189 h 191"/>
                <a:gd name="T18" fmla="*/ 103 w 190"/>
                <a:gd name="T19" fmla="*/ 120 h 191"/>
                <a:gd name="T20" fmla="*/ 157 w 190"/>
                <a:gd name="T21" fmla="*/ 158 h 191"/>
                <a:gd name="T22" fmla="*/ 188 w 190"/>
                <a:gd name="T23" fmla="*/ 106 h 191"/>
                <a:gd name="T24" fmla="*/ 120 w 190"/>
                <a:gd name="T25" fmla="*/ 101 h 191"/>
                <a:gd name="T26" fmla="*/ 142 w 190"/>
                <a:gd name="T27" fmla="*/ 111 h 191"/>
                <a:gd name="T28" fmla="*/ 118 w 190"/>
                <a:gd name="T29" fmla="*/ 108 h 191"/>
                <a:gd name="T30" fmla="*/ 104 w 190"/>
                <a:gd name="T31" fmla="*/ 71 h 191"/>
                <a:gd name="T32" fmla="*/ 106 w 190"/>
                <a:gd name="T33" fmla="*/ 49 h 191"/>
                <a:gd name="T34" fmla="*/ 113 w 190"/>
                <a:gd name="T35" fmla="*/ 59 h 191"/>
                <a:gd name="T36" fmla="*/ 96 w 190"/>
                <a:gd name="T37" fmla="*/ 38 h 191"/>
                <a:gd name="T38" fmla="*/ 114 w 190"/>
                <a:gd name="T39" fmla="*/ 37 h 191"/>
                <a:gd name="T40" fmla="*/ 123 w 190"/>
                <a:gd name="T41" fmla="*/ 65 h 191"/>
                <a:gd name="T42" fmla="*/ 117 w 190"/>
                <a:gd name="T43" fmla="*/ 47 h 191"/>
                <a:gd name="T44" fmla="*/ 98 w 190"/>
                <a:gd name="T45" fmla="*/ 67 h 191"/>
                <a:gd name="T46" fmla="*/ 86 w 190"/>
                <a:gd name="T47" fmla="*/ 120 h 191"/>
                <a:gd name="T48" fmla="*/ 87 w 190"/>
                <a:gd name="T49" fmla="*/ 129 h 191"/>
                <a:gd name="T50" fmla="*/ 76 w 190"/>
                <a:gd name="T51" fmla="*/ 140 h 191"/>
                <a:gd name="T52" fmla="*/ 82 w 190"/>
                <a:gd name="T53" fmla="*/ 118 h 191"/>
                <a:gd name="T54" fmla="*/ 69 w 190"/>
                <a:gd name="T55" fmla="*/ 89 h 191"/>
                <a:gd name="T56" fmla="*/ 47 w 190"/>
                <a:gd name="T57" fmla="*/ 80 h 191"/>
                <a:gd name="T58" fmla="*/ 72 w 190"/>
                <a:gd name="T59" fmla="*/ 83 h 191"/>
                <a:gd name="T60" fmla="*/ 32 w 190"/>
                <a:gd name="T61" fmla="*/ 88 h 191"/>
                <a:gd name="T62" fmla="*/ 40 w 190"/>
                <a:gd name="T63" fmla="*/ 61 h 191"/>
                <a:gd name="T64" fmla="*/ 71 w 190"/>
                <a:gd name="T65" fmla="*/ 79 h 191"/>
                <a:gd name="T66" fmla="*/ 45 w 190"/>
                <a:gd name="T67" fmla="*/ 84 h 191"/>
                <a:gd name="T68" fmla="*/ 38 w 190"/>
                <a:gd name="T69" fmla="*/ 93 h 191"/>
                <a:gd name="T70" fmla="*/ 82 w 190"/>
                <a:gd name="T71" fmla="*/ 159 h 191"/>
                <a:gd name="T72" fmla="*/ 57 w 190"/>
                <a:gd name="T73" fmla="*/ 144 h 191"/>
                <a:gd name="T74" fmla="*/ 73 w 190"/>
                <a:gd name="T75" fmla="*/ 129 h 191"/>
                <a:gd name="T76" fmla="*/ 90 w 190"/>
                <a:gd name="T77" fmla="*/ 133 h 191"/>
                <a:gd name="T78" fmla="*/ 89 w 190"/>
                <a:gd name="T79" fmla="*/ 113 h 191"/>
                <a:gd name="T80" fmla="*/ 114 w 190"/>
                <a:gd name="T81" fmla="*/ 102 h 191"/>
                <a:gd name="T82" fmla="*/ 153 w 190"/>
                <a:gd name="T83" fmla="*/ 114 h 191"/>
                <a:gd name="T84" fmla="*/ 126 w 190"/>
                <a:gd name="T85" fmla="*/ 125 h 191"/>
                <a:gd name="T86" fmla="*/ 142 w 190"/>
                <a:gd name="T87" fmla="*/ 118 h 191"/>
                <a:gd name="T88" fmla="*/ 125 w 190"/>
                <a:gd name="T89" fmla="*/ 99 h 191"/>
                <a:gd name="T90" fmla="*/ 158 w 190"/>
                <a:gd name="T91" fmla="*/ 10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" h="191">
                  <a:moveTo>
                    <a:pt x="186" y="91"/>
                  </a:moveTo>
                  <a:cubicBezTo>
                    <a:pt x="183" y="87"/>
                    <a:pt x="178" y="84"/>
                    <a:pt x="173" y="82"/>
                  </a:cubicBezTo>
                  <a:cubicBezTo>
                    <a:pt x="156" y="74"/>
                    <a:pt x="137" y="79"/>
                    <a:pt x="119" y="87"/>
                  </a:cubicBezTo>
                  <a:cubicBezTo>
                    <a:pt x="119" y="85"/>
                    <a:pt x="118" y="84"/>
                    <a:pt x="117" y="82"/>
                  </a:cubicBezTo>
                  <a:cubicBezTo>
                    <a:pt x="125" y="79"/>
                    <a:pt x="132" y="75"/>
                    <a:pt x="139" y="70"/>
                  </a:cubicBezTo>
                  <a:cubicBezTo>
                    <a:pt x="149" y="61"/>
                    <a:pt x="157" y="49"/>
                    <a:pt x="158" y="36"/>
                  </a:cubicBezTo>
                  <a:cubicBezTo>
                    <a:pt x="159" y="28"/>
                    <a:pt x="155" y="22"/>
                    <a:pt x="149" y="18"/>
                  </a:cubicBezTo>
                  <a:cubicBezTo>
                    <a:pt x="140" y="13"/>
                    <a:pt x="129" y="17"/>
                    <a:pt x="120" y="13"/>
                  </a:cubicBezTo>
                  <a:cubicBezTo>
                    <a:pt x="115" y="10"/>
                    <a:pt x="112" y="5"/>
                    <a:pt x="108" y="2"/>
                  </a:cubicBezTo>
                  <a:cubicBezTo>
                    <a:pt x="103" y="0"/>
                    <a:pt x="97" y="1"/>
                    <a:pt x="92" y="4"/>
                  </a:cubicBezTo>
                  <a:cubicBezTo>
                    <a:pt x="88" y="6"/>
                    <a:pt x="85" y="11"/>
                    <a:pt x="82" y="15"/>
                  </a:cubicBezTo>
                  <a:cubicBezTo>
                    <a:pt x="74" y="33"/>
                    <a:pt x="78" y="53"/>
                    <a:pt x="86" y="71"/>
                  </a:cubicBezTo>
                  <a:cubicBezTo>
                    <a:pt x="85" y="72"/>
                    <a:pt x="83" y="72"/>
                    <a:pt x="82" y="73"/>
                  </a:cubicBezTo>
                  <a:cubicBezTo>
                    <a:pt x="79" y="65"/>
                    <a:pt x="75" y="57"/>
                    <a:pt x="70" y="50"/>
                  </a:cubicBezTo>
                  <a:cubicBezTo>
                    <a:pt x="61" y="40"/>
                    <a:pt x="49" y="32"/>
                    <a:pt x="36" y="31"/>
                  </a:cubicBezTo>
                  <a:cubicBezTo>
                    <a:pt x="28" y="30"/>
                    <a:pt x="22" y="33"/>
                    <a:pt x="18" y="40"/>
                  </a:cubicBezTo>
                  <a:cubicBezTo>
                    <a:pt x="13" y="49"/>
                    <a:pt x="17" y="60"/>
                    <a:pt x="12" y="69"/>
                  </a:cubicBezTo>
                  <a:cubicBezTo>
                    <a:pt x="10" y="74"/>
                    <a:pt x="4" y="76"/>
                    <a:pt x="2" y="81"/>
                  </a:cubicBezTo>
                  <a:cubicBezTo>
                    <a:pt x="0" y="86"/>
                    <a:pt x="0" y="92"/>
                    <a:pt x="3" y="96"/>
                  </a:cubicBezTo>
                  <a:cubicBezTo>
                    <a:pt x="6" y="101"/>
                    <a:pt x="10" y="104"/>
                    <a:pt x="15" y="106"/>
                  </a:cubicBezTo>
                  <a:cubicBezTo>
                    <a:pt x="32" y="115"/>
                    <a:pt x="52" y="111"/>
                    <a:pt x="70" y="104"/>
                  </a:cubicBezTo>
                  <a:cubicBezTo>
                    <a:pt x="71" y="105"/>
                    <a:pt x="72" y="107"/>
                    <a:pt x="73" y="109"/>
                  </a:cubicBezTo>
                  <a:cubicBezTo>
                    <a:pt x="64" y="112"/>
                    <a:pt x="56" y="116"/>
                    <a:pt x="50" y="122"/>
                  </a:cubicBezTo>
                  <a:cubicBezTo>
                    <a:pt x="40" y="132"/>
                    <a:pt x="32" y="144"/>
                    <a:pt x="32" y="158"/>
                  </a:cubicBezTo>
                  <a:cubicBezTo>
                    <a:pt x="32" y="165"/>
                    <a:pt x="35" y="171"/>
                    <a:pt x="42" y="175"/>
                  </a:cubicBezTo>
                  <a:cubicBezTo>
                    <a:pt x="51" y="180"/>
                    <a:pt x="62" y="175"/>
                    <a:pt x="71" y="179"/>
                  </a:cubicBezTo>
                  <a:cubicBezTo>
                    <a:pt x="76" y="181"/>
                    <a:pt x="79" y="186"/>
                    <a:pt x="84" y="189"/>
                  </a:cubicBezTo>
                  <a:cubicBezTo>
                    <a:pt x="89" y="191"/>
                    <a:pt x="94" y="190"/>
                    <a:pt x="99" y="187"/>
                  </a:cubicBezTo>
                  <a:cubicBezTo>
                    <a:pt x="103" y="184"/>
                    <a:pt x="106" y="179"/>
                    <a:pt x="108" y="174"/>
                  </a:cubicBezTo>
                  <a:cubicBezTo>
                    <a:pt x="116" y="157"/>
                    <a:pt x="111" y="137"/>
                    <a:pt x="103" y="120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11" y="126"/>
                    <a:pt x="116" y="134"/>
                    <a:pt x="121" y="141"/>
                  </a:cubicBezTo>
                  <a:cubicBezTo>
                    <a:pt x="131" y="151"/>
                    <a:pt x="143" y="158"/>
                    <a:pt x="157" y="158"/>
                  </a:cubicBezTo>
                  <a:cubicBezTo>
                    <a:pt x="164" y="159"/>
                    <a:pt x="170" y="155"/>
                    <a:pt x="174" y="148"/>
                  </a:cubicBezTo>
                  <a:cubicBezTo>
                    <a:pt x="179" y="139"/>
                    <a:pt x="174" y="128"/>
                    <a:pt x="178" y="119"/>
                  </a:cubicBezTo>
                  <a:cubicBezTo>
                    <a:pt x="180" y="114"/>
                    <a:pt x="185" y="111"/>
                    <a:pt x="188" y="106"/>
                  </a:cubicBezTo>
                  <a:cubicBezTo>
                    <a:pt x="190" y="101"/>
                    <a:pt x="189" y="96"/>
                    <a:pt x="186" y="91"/>
                  </a:cubicBezTo>
                  <a:close/>
                  <a:moveTo>
                    <a:pt x="119" y="105"/>
                  </a:moveTo>
                  <a:cubicBezTo>
                    <a:pt x="120" y="104"/>
                    <a:pt x="120" y="102"/>
                    <a:pt x="120" y="101"/>
                  </a:cubicBezTo>
                  <a:cubicBezTo>
                    <a:pt x="123" y="102"/>
                    <a:pt x="126" y="102"/>
                    <a:pt x="129" y="103"/>
                  </a:cubicBezTo>
                  <a:cubicBezTo>
                    <a:pt x="132" y="103"/>
                    <a:pt x="136" y="104"/>
                    <a:pt x="140" y="107"/>
                  </a:cubicBezTo>
                  <a:cubicBezTo>
                    <a:pt x="141" y="108"/>
                    <a:pt x="142" y="109"/>
                    <a:pt x="142" y="111"/>
                  </a:cubicBezTo>
                  <a:cubicBezTo>
                    <a:pt x="143" y="112"/>
                    <a:pt x="142" y="114"/>
                    <a:pt x="140" y="114"/>
                  </a:cubicBezTo>
                  <a:cubicBezTo>
                    <a:pt x="137" y="116"/>
                    <a:pt x="133" y="115"/>
                    <a:pt x="130" y="114"/>
                  </a:cubicBezTo>
                  <a:cubicBezTo>
                    <a:pt x="126" y="112"/>
                    <a:pt x="122" y="110"/>
                    <a:pt x="118" y="108"/>
                  </a:cubicBezTo>
                  <a:cubicBezTo>
                    <a:pt x="118" y="107"/>
                    <a:pt x="119" y="106"/>
                    <a:pt x="119" y="105"/>
                  </a:cubicBezTo>
                  <a:close/>
                  <a:moveTo>
                    <a:pt x="107" y="73"/>
                  </a:moveTo>
                  <a:cubicBezTo>
                    <a:pt x="106" y="72"/>
                    <a:pt x="105" y="72"/>
                    <a:pt x="104" y="71"/>
                  </a:cubicBezTo>
                  <a:cubicBezTo>
                    <a:pt x="103" y="71"/>
                    <a:pt x="102" y="71"/>
                    <a:pt x="101" y="70"/>
                  </a:cubicBezTo>
                  <a:cubicBezTo>
                    <a:pt x="101" y="67"/>
                    <a:pt x="101" y="64"/>
                    <a:pt x="102" y="60"/>
                  </a:cubicBezTo>
                  <a:cubicBezTo>
                    <a:pt x="103" y="57"/>
                    <a:pt x="104" y="53"/>
                    <a:pt x="106" y="49"/>
                  </a:cubicBezTo>
                  <a:cubicBezTo>
                    <a:pt x="107" y="48"/>
                    <a:pt x="108" y="47"/>
                    <a:pt x="110" y="47"/>
                  </a:cubicBezTo>
                  <a:cubicBezTo>
                    <a:pt x="112" y="46"/>
                    <a:pt x="113" y="47"/>
                    <a:pt x="114" y="49"/>
                  </a:cubicBezTo>
                  <a:cubicBezTo>
                    <a:pt x="116" y="52"/>
                    <a:pt x="114" y="56"/>
                    <a:pt x="113" y="59"/>
                  </a:cubicBezTo>
                  <a:cubicBezTo>
                    <a:pt x="112" y="64"/>
                    <a:pt x="110" y="68"/>
                    <a:pt x="107" y="72"/>
                  </a:cubicBezTo>
                  <a:cubicBezTo>
                    <a:pt x="107" y="72"/>
                    <a:pt x="107" y="72"/>
                    <a:pt x="107" y="73"/>
                  </a:cubicBezTo>
                  <a:close/>
                  <a:moveTo>
                    <a:pt x="96" y="38"/>
                  </a:moveTo>
                  <a:cubicBezTo>
                    <a:pt x="97" y="36"/>
                    <a:pt x="98" y="34"/>
                    <a:pt x="100" y="33"/>
                  </a:cubicBezTo>
                  <a:cubicBezTo>
                    <a:pt x="103" y="31"/>
                    <a:pt x="106" y="31"/>
                    <a:pt x="108" y="32"/>
                  </a:cubicBezTo>
                  <a:cubicBezTo>
                    <a:pt x="110" y="33"/>
                    <a:pt x="112" y="36"/>
                    <a:pt x="114" y="37"/>
                  </a:cubicBezTo>
                  <a:cubicBezTo>
                    <a:pt x="118" y="39"/>
                    <a:pt x="124" y="37"/>
                    <a:pt x="128" y="40"/>
                  </a:cubicBezTo>
                  <a:cubicBezTo>
                    <a:pt x="131" y="42"/>
                    <a:pt x="133" y="45"/>
                    <a:pt x="132" y="48"/>
                  </a:cubicBezTo>
                  <a:cubicBezTo>
                    <a:pt x="132" y="55"/>
                    <a:pt x="128" y="61"/>
                    <a:pt x="123" y="65"/>
                  </a:cubicBezTo>
                  <a:cubicBezTo>
                    <a:pt x="120" y="68"/>
                    <a:pt x="115" y="70"/>
                    <a:pt x="111" y="71"/>
                  </a:cubicBezTo>
                  <a:cubicBezTo>
                    <a:pt x="113" y="68"/>
                    <a:pt x="115" y="64"/>
                    <a:pt x="116" y="60"/>
                  </a:cubicBezTo>
                  <a:cubicBezTo>
                    <a:pt x="118" y="56"/>
                    <a:pt x="119" y="52"/>
                    <a:pt x="117" y="47"/>
                  </a:cubicBezTo>
                  <a:cubicBezTo>
                    <a:pt x="115" y="44"/>
                    <a:pt x="111" y="42"/>
                    <a:pt x="107" y="44"/>
                  </a:cubicBezTo>
                  <a:cubicBezTo>
                    <a:pt x="103" y="47"/>
                    <a:pt x="101" y="52"/>
                    <a:pt x="100" y="56"/>
                  </a:cubicBezTo>
                  <a:cubicBezTo>
                    <a:pt x="99" y="59"/>
                    <a:pt x="98" y="63"/>
                    <a:pt x="98" y="67"/>
                  </a:cubicBezTo>
                  <a:cubicBezTo>
                    <a:pt x="94" y="58"/>
                    <a:pt x="91" y="47"/>
                    <a:pt x="96" y="38"/>
                  </a:cubicBezTo>
                  <a:close/>
                  <a:moveTo>
                    <a:pt x="82" y="118"/>
                  </a:moveTo>
                  <a:cubicBezTo>
                    <a:pt x="83" y="119"/>
                    <a:pt x="84" y="119"/>
                    <a:pt x="86" y="120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1"/>
                    <a:pt x="89" y="121"/>
                    <a:pt x="89" y="121"/>
                  </a:cubicBezTo>
                  <a:cubicBezTo>
                    <a:pt x="88" y="124"/>
                    <a:pt x="88" y="126"/>
                    <a:pt x="87" y="129"/>
                  </a:cubicBezTo>
                  <a:cubicBezTo>
                    <a:pt x="87" y="132"/>
                    <a:pt x="86" y="136"/>
                    <a:pt x="83" y="140"/>
                  </a:cubicBezTo>
                  <a:cubicBezTo>
                    <a:pt x="82" y="141"/>
                    <a:pt x="81" y="142"/>
                    <a:pt x="79" y="143"/>
                  </a:cubicBezTo>
                  <a:cubicBezTo>
                    <a:pt x="78" y="143"/>
                    <a:pt x="76" y="142"/>
                    <a:pt x="76" y="140"/>
                  </a:cubicBezTo>
                  <a:cubicBezTo>
                    <a:pt x="74" y="137"/>
                    <a:pt x="75" y="133"/>
                    <a:pt x="76" y="130"/>
                  </a:cubicBezTo>
                  <a:cubicBezTo>
                    <a:pt x="78" y="126"/>
                    <a:pt x="80" y="122"/>
                    <a:pt x="82" y="118"/>
                  </a:cubicBezTo>
                  <a:cubicBezTo>
                    <a:pt x="82" y="118"/>
                    <a:pt x="82" y="118"/>
                    <a:pt x="82" y="118"/>
                  </a:cubicBezTo>
                  <a:close/>
                  <a:moveTo>
                    <a:pt x="71" y="86"/>
                  </a:moveTo>
                  <a:cubicBezTo>
                    <a:pt x="70" y="87"/>
                    <a:pt x="70" y="88"/>
                    <a:pt x="70" y="89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7" y="89"/>
                    <a:pt x="64" y="89"/>
                    <a:pt x="61" y="88"/>
                  </a:cubicBezTo>
                  <a:cubicBezTo>
                    <a:pt x="57" y="87"/>
                    <a:pt x="53" y="86"/>
                    <a:pt x="50" y="84"/>
                  </a:cubicBezTo>
                  <a:cubicBezTo>
                    <a:pt x="49" y="83"/>
                    <a:pt x="47" y="82"/>
                    <a:pt x="47" y="80"/>
                  </a:cubicBezTo>
                  <a:cubicBezTo>
                    <a:pt x="47" y="79"/>
                    <a:pt x="48" y="77"/>
                    <a:pt x="49" y="76"/>
                  </a:cubicBezTo>
                  <a:cubicBezTo>
                    <a:pt x="52" y="74"/>
                    <a:pt x="57" y="76"/>
                    <a:pt x="60" y="77"/>
                  </a:cubicBezTo>
                  <a:cubicBezTo>
                    <a:pt x="64" y="79"/>
                    <a:pt x="68" y="81"/>
                    <a:pt x="72" y="83"/>
                  </a:cubicBezTo>
                  <a:cubicBezTo>
                    <a:pt x="72" y="84"/>
                    <a:pt x="71" y="85"/>
                    <a:pt x="71" y="86"/>
                  </a:cubicBezTo>
                  <a:close/>
                  <a:moveTo>
                    <a:pt x="38" y="93"/>
                  </a:moveTo>
                  <a:cubicBezTo>
                    <a:pt x="36" y="92"/>
                    <a:pt x="33" y="91"/>
                    <a:pt x="32" y="88"/>
                  </a:cubicBezTo>
                  <a:cubicBezTo>
                    <a:pt x="31" y="86"/>
                    <a:pt x="31" y="83"/>
                    <a:pt x="32" y="81"/>
                  </a:cubicBezTo>
                  <a:cubicBezTo>
                    <a:pt x="33" y="79"/>
                    <a:pt x="35" y="77"/>
                    <a:pt x="37" y="75"/>
                  </a:cubicBezTo>
                  <a:cubicBezTo>
                    <a:pt x="39" y="71"/>
                    <a:pt x="37" y="65"/>
                    <a:pt x="40" y="61"/>
                  </a:cubicBezTo>
                  <a:cubicBezTo>
                    <a:pt x="41" y="58"/>
                    <a:pt x="44" y="56"/>
                    <a:pt x="48" y="57"/>
                  </a:cubicBezTo>
                  <a:cubicBezTo>
                    <a:pt x="55" y="57"/>
                    <a:pt x="61" y="61"/>
                    <a:pt x="65" y="66"/>
                  </a:cubicBezTo>
                  <a:cubicBezTo>
                    <a:pt x="68" y="70"/>
                    <a:pt x="70" y="74"/>
                    <a:pt x="71" y="79"/>
                  </a:cubicBezTo>
                  <a:cubicBezTo>
                    <a:pt x="68" y="77"/>
                    <a:pt x="65" y="75"/>
                    <a:pt x="61" y="74"/>
                  </a:cubicBezTo>
                  <a:cubicBezTo>
                    <a:pt x="57" y="73"/>
                    <a:pt x="52" y="71"/>
                    <a:pt x="48" y="73"/>
                  </a:cubicBezTo>
                  <a:cubicBezTo>
                    <a:pt x="44" y="75"/>
                    <a:pt x="43" y="80"/>
                    <a:pt x="45" y="84"/>
                  </a:cubicBezTo>
                  <a:cubicBezTo>
                    <a:pt x="48" y="87"/>
                    <a:pt x="52" y="89"/>
                    <a:pt x="57" y="90"/>
                  </a:cubicBezTo>
                  <a:cubicBezTo>
                    <a:pt x="59" y="91"/>
                    <a:pt x="62" y="92"/>
                    <a:pt x="65" y="92"/>
                  </a:cubicBezTo>
                  <a:cubicBezTo>
                    <a:pt x="56" y="96"/>
                    <a:pt x="46" y="97"/>
                    <a:pt x="38" y="93"/>
                  </a:cubicBezTo>
                  <a:close/>
                  <a:moveTo>
                    <a:pt x="94" y="152"/>
                  </a:moveTo>
                  <a:cubicBezTo>
                    <a:pt x="93" y="154"/>
                    <a:pt x="92" y="157"/>
                    <a:pt x="90" y="158"/>
                  </a:cubicBezTo>
                  <a:cubicBezTo>
                    <a:pt x="87" y="160"/>
                    <a:pt x="85" y="160"/>
                    <a:pt x="82" y="159"/>
                  </a:cubicBezTo>
                  <a:cubicBezTo>
                    <a:pt x="80" y="158"/>
                    <a:pt x="78" y="155"/>
                    <a:pt x="76" y="154"/>
                  </a:cubicBezTo>
                  <a:cubicBezTo>
                    <a:pt x="71" y="152"/>
                    <a:pt x="66" y="155"/>
                    <a:pt x="62" y="152"/>
                  </a:cubicBezTo>
                  <a:cubicBezTo>
                    <a:pt x="58" y="151"/>
                    <a:pt x="57" y="148"/>
                    <a:pt x="57" y="144"/>
                  </a:cubicBezTo>
                  <a:cubicBezTo>
                    <a:pt x="57" y="137"/>
                    <a:pt x="61" y="131"/>
                    <a:pt x="66" y="127"/>
                  </a:cubicBezTo>
                  <a:cubicBezTo>
                    <a:pt x="69" y="124"/>
                    <a:pt x="73" y="121"/>
                    <a:pt x="77" y="120"/>
                  </a:cubicBezTo>
                  <a:cubicBezTo>
                    <a:pt x="76" y="123"/>
                    <a:pt x="74" y="126"/>
                    <a:pt x="73" y="129"/>
                  </a:cubicBezTo>
                  <a:cubicBezTo>
                    <a:pt x="72" y="133"/>
                    <a:pt x="70" y="138"/>
                    <a:pt x="73" y="142"/>
                  </a:cubicBezTo>
                  <a:cubicBezTo>
                    <a:pt x="75" y="145"/>
                    <a:pt x="79" y="147"/>
                    <a:pt x="83" y="145"/>
                  </a:cubicBezTo>
                  <a:cubicBezTo>
                    <a:pt x="87" y="142"/>
                    <a:pt x="88" y="137"/>
                    <a:pt x="90" y="133"/>
                  </a:cubicBezTo>
                  <a:cubicBezTo>
                    <a:pt x="90" y="131"/>
                    <a:pt x="91" y="128"/>
                    <a:pt x="91" y="125"/>
                  </a:cubicBezTo>
                  <a:cubicBezTo>
                    <a:pt x="96" y="134"/>
                    <a:pt x="98" y="144"/>
                    <a:pt x="94" y="152"/>
                  </a:cubicBezTo>
                  <a:close/>
                  <a:moveTo>
                    <a:pt x="89" y="113"/>
                  </a:moveTo>
                  <a:cubicBezTo>
                    <a:pt x="79" y="109"/>
                    <a:pt x="75" y="98"/>
                    <a:pt x="78" y="88"/>
                  </a:cubicBezTo>
                  <a:cubicBezTo>
                    <a:pt x="82" y="79"/>
                    <a:pt x="93" y="74"/>
                    <a:pt x="103" y="77"/>
                  </a:cubicBezTo>
                  <a:cubicBezTo>
                    <a:pt x="112" y="81"/>
                    <a:pt x="117" y="92"/>
                    <a:pt x="114" y="102"/>
                  </a:cubicBezTo>
                  <a:cubicBezTo>
                    <a:pt x="110" y="112"/>
                    <a:pt x="99" y="117"/>
                    <a:pt x="89" y="113"/>
                  </a:cubicBezTo>
                  <a:close/>
                  <a:moveTo>
                    <a:pt x="158" y="108"/>
                  </a:moveTo>
                  <a:cubicBezTo>
                    <a:pt x="157" y="110"/>
                    <a:pt x="154" y="112"/>
                    <a:pt x="153" y="114"/>
                  </a:cubicBezTo>
                  <a:cubicBezTo>
                    <a:pt x="151" y="119"/>
                    <a:pt x="154" y="124"/>
                    <a:pt x="151" y="128"/>
                  </a:cubicBezTo>
                  <a:cubicBezTo>
                    <a:pt x="150" y="132"/>
                    <a:pt x="147" y="133"/>
                    <a:pt x="143" y="133"/>
                  </a:cubicBezTo>
                  <a:cubicBezTo>
                    <a:pt x="136" y="133"/>
                    <a:pt x="130" y="129"/>
                    <a:pt x="126" y="125"/>
                  </a:cubicBezTo>
                  <a:cubicBezTo>
                    <a:pt x="122" y="121"/>
                    <a:pt x="120" y="117"/>
                    <a:pt x="118" y="112"/>
                  </a:cubicBezTo>
                  <a:cubicBezTo>
                    <a:pt x="122" y="114"/>
                    <a:pt x="125" y="115"/>
                    <a:pt x="129" y="117"/>
                  </a:cubicBezTo>
                  <a:cubicBezTo>
                    <a:pt x="133" y="118"/>
                    <a:pt x="138" y="120"/>
                    <a:pt x="142" y="118"/>
                  </a:cubicBezTo>
                  <a:cubicBezTo>
                    <a:pt x="145" y="115"/>
                    <a:pt x="147" y="111"/>
                    <a:pt x="145" y="107"/>
                  </a:cubicBezTo>
                  <a:cubicBezTo>
                    <a:pt x="142" y="103"/>
                    <a:pt x="137" y="102"/>
                    <a:pt x="133" y="100"/>
                  </a:cubicBezTo>
                  <a:cubicBezTo>
                    <a:pt x="130" y="100"/>
                    <a:pt x="128" y="99"/>
                    <a:pt x="125" y="99"/>
                  </a:cubicBezTo>
                  <a:cubicBezTo>
                    <a:pt x="133" y="94"/>
                    <a:pt x="143" y="92"/>
                    <a:pt x="151" y="96"/>
                  </a:cubicBezTo>
                  <a:cubicBezTo>
                    <a:pt x="153" y="97"/>
                    <a:pt x="156" y="98"/>
                    <a:pt x="157" y="101"/>
                  </a:cubicBezTo>
                  <a:cubicBezTo>
                    <a:pt x="159" y="103"/>
                    <a:pt x="159" y="106"/>
                    <a:pt x="158" y="10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1" name="Freeform 249"/>
            <p:cNvSpPr>
              <a:spLocks/>
            </p:cNvSpPr>
            <p:nvPr/>
          </p:nvSpPr>
          <p:spPr bwMode="auto">
            <a:xfrm>
              <a:off x="4691063" y="5246688"/>
              <a:ext cx="93663" cy="93663"/>
            </a:xfrm>
            <a:custGeom>
              <a:avLst/>
              <a:gdLst>
                <a:gd name="T0" fmla="*/ 8 w 25"/>
                <a:gd name="T1" fmla="*/ 3 h 25"/>
                <a:gd name="T2" fmla="*/ 3 w 25"/>
                <a:gd name="T3" fmla="*/ 17 h 25"/>
                <a:gd name="T4" fmla="*/ 17 w 25"/>
                <a:gd name="T5" fmla="*/ 22 h 25"/>
                <a:gd name="T6" fmla="*/ 22 w 25"/>
                <a:gd name="T7" fmla="*/ 8 h 25"/>
                <a:gd name="T8" fmla="*/ 8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8" y="3"/>
                  </a:moveTo>
                  <a:cubicBezTo>
                    <a:pt x="3" y="5"/>
                    <a:pt x="0" y="12"/>
                    <a:pt x="3" y="17"/>
                  </a:cubicBezTo>
                  <a:cubicBezTo>
                    <a:pt x="5" y="22"/>
                    <a:pt x="11" y="25"/>
                    <a:pt x="17" y="22"/>
                  </a:cubicBezTo>
                  <a:cubicBezTo>
                    <a:pt x="22" y="20"/>
                    <a:pt x="25" y="14"/>
                    <a:pt x="22" y="8"/>
                  </a:cubicBezTo>
                  <a:cubicBezTo>
                    <a:pt x="20" y="3"/>
                    <a:pt x="13" y="0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2" name="Freeform 250"/>
            <p:cNvSpPr>
              <a:spLocks noEditPoints="1"/>
            </p:cNvSpPr>
            <p:nvPr/>
          </p:nvSpPr>
          <p:spPr bwMode="auto">
            <a:xfrm>
              <a:off x="4105275" y="5759451"/>
              <a:ext cx="401638" cy="406400"/>
            </a:xfrm>
            <a:custGeom>
              <a:avLst/>
              <a:gdLst>
                <a:gd name="T0" fmla="*/ 83 w 107"/>
                <a:gd name="T1" fmla="*/ 33 h 108"/>
                <a:gd name="T2" fmla="*/ 85 w 107"/>
                <a:gd name="T3" fmla="*/ 14 h 108"/>
                <a:gd name="T4" fmla="*/ 60 w 107"/>
                <a:gd name="T5" fmla="*/ 18 h 108"/>
                <a:gd name="T6" fmla="*/ 47 w 107"/>
                <a:gd name="T7" fmla="*/ 2 h 108"/>
                <a:gd name="T8" fmla="*/ 32 w 107"/>
                <a:gd name="T9" fmla="*/ 23 h 108"/>
                <a:gd name="T10" fmla="*/ 16 w 107"/>
                <a:gd name="T11" fmla="*/ 20 h 108"/>
                <a:gd name="T12" fmla="*/ 18 w 107"/>
                <a:gd name="T13" fmla="*/ 47 h 108"/>
                <a:gd name="T14" fmla="*/ 2 w 107"/>
                <a:gd name="T15" fmla="*/ 57 h 108"/>
                <a:gd name="T16" fmla="*/ 23 w 107"/>
                <a:gd name="T17" fmla="*/ 75 h 108"/>
                <a:gd name="T18" fmla="*/ 19 w 107"/>
                <a:gd name="T19" fmla="*/ 93 h 108"/>
                <a:gd name="T20" fmla="*/ 48 w 107"/>
                <a:gd name="T21" fmla="*/ 87 h 108"/>
                <a:gd name="T22" fmla="*/ 51 w 107"/>
                <a:gd name="T23" fmla="*/ 98 h 108"/>
                <a:gd name="T24" fmla="*/ 76 w 107"/>
                <a:gd name="T25" fmla="*/ 98 h 108"/>
                <a:gd name="T26" fmla="*/ 83 w 107"/>
                <a:gd name="T27" fmla="*/ 87 h 108"/>
                <a:gd name="T28" fmla="*/ 100 w 107"/>
                <a:gd name="T29" fmla="*/ 70 h 108"/>
                <a:gd name="T30" fmla="*/ 96 w 107"/>
                <a:gd name="T31" fmla="*/ 58 h 108"/>
                <a:gd name="T32" fmla="*/ 97 w 107"/>
                <a:gd name="T33" fmla="*/ 33 h 108"/>
                <a:gd name="T34" fmla="*/ 56 w 107"/>
                <a:gd name="T35" fmla="*/ 65 h 108"/>
                <a:gd name="T36" fmla="*/ 46 w 107"/>
                <a:gd name="T37" fmla="*/ 62 h 108"/>
                <a:gd name="T38" fmla="*/ 51 w 107"/>
                <a:gd name="T39" fmla="*/ 47 h 108"/>
                <a:gd name="T40" fmla="*/ 70 w 107"/>
                <a:gd name="T41" fmla="*/ 21 h 108"/>
                <a:gd name="T42" fmla="*/ 74 w 107"/>
                <a:gd name="T43" fmla="*/ 30 h 108"/>
                <a:gd name="T44" fmla="*/ 63 w 107"/>
                <a:gd name="T45" fmla="*/ 46 h 108"/>
                <a:gd name="T46" fmla="*/ 63 w 107"/>
                <a:gd name="T47" fmla="*/ 33 h 108"/>
                <a:gd name="T48" fmla="*/ 42 w 107"/>
                <a:gd name="T49" fmla="*/ 17 h 108"/>
                <a:gd name="T50" fmla="*/ 51 w 107"/>
                <a:gd name="T51" fmla="*/ 20 h 108"/>
                <a:gd name="T52" fmla="*/ 54 w 107"/>
                <a:gd name="T53" fmla="*/ 40 h 108"/>
                <a:gd name="T54" fmla="*/ 50 w 107"/>
                <a:gd name="T55" fmla="*/ 42 h 108"/>
                <a:gd name="T56" fmla="*/ 52 w 107"/>
                <a:gd name="T57" fmla="*/ 43 h 108"/>
                <a:gd name="T58" fmla="*/ 48 w 107"/>
                <a:gd name="T59" fmla="*/ 44 h 108"/>
                <a:gd name="T60" fmla="*/ 50 w 107"/>
                <a:gd name="T61" fmla="*/ 42 h 108"/>
                <a:gd name="T62" fmla="*/ 42 w 107"/>
                <a:gd name="T63" fmla="*/ 17 h 108"/>
                <a:gd name="T64" fmla="*/ 30 w 107"/>
                <a:gd name="T65" fmla="*/ 33 h 108"/>
                <a:gd name="T66" fmla="*/ 45 w 107"/>
                <a:gd name="T67" fmla="*/ 46 h 108"/>
                <a:gd name="T68" fmla="*/ 41 w 107"/>
                <a:gd name="T69" fmla="*/ 50 h 108"/>
                <a:gd name="T70" fmla="*/ 39 w 107"/>
                <a:gd name="T71" fmla="*/ 49 h 108"/>
                <a:gd name="T72" fmla="*/ 21 w 107"/>
                <a:gd name="T73" fmla="*/ 36 h 108"/>
                <a:gd name="T74" fmla="*/ 12 w 107"/>
                <a:gd name="T75" fmla="*/ 60 h 108"/>
                <a:gd name="T76" fmla="*/ 31 w 107"/>
                <a:gd name="T77" fmla="*/ 55 h 108"/>
                <a:gd name="T78" fmla="*/ 40 w 107"/>
                <a:gd name="T79" fmla="*/ 60 h 108"/>
                <a:gd name="T80" fmla="*/ 38 w 107"/>
                <a:gd name="T81" fmla="*/ 61 h 108"/>
                <a:gd name="T82" fmla="*/ 17 w 107"/>
                <a:gd name="T83" fmla="*/ 65 h 108"/>
                <a:gd name="T84" fmla="*/ 43 w 107"/>
                <a:gd name="T85" fmla="*/ 77 h 108"/>
                <a:gd name="T86" fmla="*/ 28 w 107"/>
                <a:gd name="T87" fmla="*/ 87 h 108"/>
                <a:gd name="T88" fmla="*/ 38 w 107"/>
                <a:gd name="T89" fmla="*/ 71 h 108"/>
                <a:gd name="T90" fmla="*/ 47 w 107"/>
                <a:gd name="T91" fmla="*/ 69 h 108"/>
                <a:gd name="T92" fmla="*/ 67 w 107"/>
                <a:gd name="T93" fmla="*/ 92 h 108"/>
                <a:gd name="T94" fmla="*/ 58 w 107"/>
                <a:gd name="T95" fmla="*/ 89 h 108"/>
                <a:gd name="T96" fmla="*/ 55 w 107"/>
                <a:gd name="T97" fmla="*/ 70 h 108"/>
                <a:gd name="T98" fmla="*/ 60 w 107"/>
                <a:gd name="T99" fmla="*/ 69 h 108"/>
                <a:gd name="T100" fmla="*/ 67 w 107"/>
                <a:gd name="T101" fmla="*/ 92 h 108"/>
                <a:gd name="T102" fmla="*/ 81 w 107"/>
                <a:gd name="T103" fmla="*/ 76 h 108"/>
                <a:gd name="T104" fmla="*/ 65 w 107"/>
                <a:gd name="T105" fmla="*/ 64 h 108"/>
                <a:gd name="T106" fmla="*/ 68 w 107"/>
                <a:gd name="T107" fmla="*/ 60 h 108"/>
                <a:gd name="T108" fmla="*/ 70 w 107"/>
                <a:gd name="T109" fmla="*/ 61 h 108"/>
                <a:gd name="T110" fmla="*/ 89 w 107"/>
                <a:gd name="T111" fmla="*/ 71 h 108"/>
                <a:gd name="T112" fmla="*/ 95 w 107"/>
                <a:gd name="T113" fmla="*/ 47 h 108"/>
                <a:gd name="T114" fmla="*/ 77 w 107"/>
                <a:gd name="T115" fmla="*/ 54 h 108"/>
                <a:gd name="T116" fmla="*/ 67 w 107"/>
                <a:gd name="T117" fmla="*/ 53 h 108"/>
                <a:gd name="T118" fmla="*/ 67 w 107"/>
                <a:gd name="T119" fmla="*/ 50 h 108"/>
                <a:gd name="T120" fmla="*/ 70 w 107"/>
                <a:gd name="T121" fmla="*/ 48 h 108"/>
                <a:gd name="T122" fmla="*/ 90 w 107"/>
                <a:gd name="T123" fmla="*/ 4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" h="108">
                  <a:moveTo>
                    <a:pt x="97" y="33"/>
                  </a:moveTo>
                  <a:cubicBezTo>
                    <a:pt x="92" y="31"/>
                    <a:pt x="88" y="32"/>
                    <a:pt x="83" y="33"/>
                  </a:cubicBezTo>
                  <a:cubicBezTo>
                    <a:pt x="84" y="31"/>
                    <a:pt x="85" y="30"/>
                    <a:pt x="85" y="28"/>
                  </a:cubicBezTo>
                  <a:cubicBezTo>
                    <a:pt x="87" y="24"/>
                    <a:pt x="87" y="18"/>
                    <a:pt x="85" y="14"/>
                  </a:cubicBezTo>
                  <a:cubicBezTo>
                    <a:pt x="81" y="9"/>
                    <a:pt x="74" y="8"/>
                    <a:pt x="68" y="10"/>
                  </a:cubicBezTo>
                  <a:cubicBezTo>
                    <a:pt x="65" y="12"/>
                    <a:pt x="62" y="15"/>
                    <a:pt x="60" y="18"/>
                  </a:cubicBezTo>
                  <a:cubicBezTo>
                    <a:pt x="59" y="16"/>
                    <a:pt x="58" y="13"/>
                    <a:pt x="57" y="11"/>
                  </a:cubicBezTo>
                  <a:cubicBezTo>
                    <a:pt x="55" y="6"/>
                    <a:pt x="52" y="3"/>
                    <a:pt x="47" y="2"/>
                  </a:cubicBezTo>
                  <a:cubicBezTo>
                    <a:pt x="41" y="0"/>
                    <a:pt x="35" y="5"/>
                    <a:pt x="33" y="10"/>
                  </a:cubicBezTo>
                  <a:cubicBezTo>
                    <a:pt x="31" y="14"/>
                    <a:pt x="31" y="19"/>
                    <a:pt x="32" y="23"/>
                  </a:cubicBezTo>
                  <a:cubicBezTo>
                    <a:pt x="31" y="23"/>
                    <a:pt x="30" y="22"/>
                    <a:pt x="29" y="21"/>
                  </a:cubicBezTo>
                  <a:cubicBezTo>
                    <a:pt x="25" y="19"/>
                    <a:pt x="20" y="18"/>
                    <a:pt x="16" y="20"/>
                  </a:cubicBezTo>
                  <a:cubicBezTo>
                    <a:pt x="10" y="23"/>
                    <a:pt x="8" y="31"/>
                    <a:pt x="10" y="36"/>
                  </a:cubicBezTo>
                  <a:cubicBezTo>
                    <a:pt x="11" y="41"/>
                    <a:pt x="14" y="44"/>
                    <a:pt x="18" y="47"/>
                  </a:cubicBezTo>
                  <a:cubicBezTo>
                    <a:pt x="16" y="47"/>
                    <a:pt x="14" y="48"/>
                    <a:pt x="12" y="48"/>
                  </a:cubicBezTo>
                  <a:cubicBezTo>
                    <a:pt x="8" y="50"/>
                    <a:pt x="4" y="53"/>
                    <a:pt x="2" y="57"/>
                  </a:cubicBezTo>
                  <a:cubicBezTo>
                    <a:pt x="0" y="63"/>
                    <a:pt x="4" y="70"/>
                    <a:pt x="9" y="73"/>
                  </a:cubicBezTo>
                  <a:cubicBezTo>
                    <a:pt x="13" y="75"/>
                    <a:pt x="18" y="76"/>
                    <a:pt x="23" y="75"/>
                  </a:cubicBezTo>
                  <a:cubicBezTo>
                    <a:pt x="22" y="76"/>
                    <a:pt x="21" y="78"/>
                    <a:pt x="20" y="79"/>
                  </a:cubicBezTo>
                  <a:cubicBezTo>
                    <a:pt x="18" y="83"/>
                    <a:pt x="17" y="89"/>
                    <a:pt x="19" y="93"/>
                  </a:cubicBezTo>
                  <a:cubicBezTo>
                    <a:pt x="22" y="98"/>
                    <a:pt x="29" y="101"/>
                    <a:pt x="35" y="99"/>
                  </a:cubicBezTo>
                  <a:cubicBezTo>
                    <a:pt x="41" y="97"/>
                    <a:pt x="45" y="92"/>
                    <a:pt x="48" y="87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9" y="90"/>
                    <a:pt x="50" y="94"/>
                    <a:pt x="51" y="98"/>
                  </a:cubicBezTo>
                  <a:cubicBezTo>
                    <a:pt x="53" y="102"/>
                    <a:pt x="57" y="106"/>
                    <a:pt x="61" y="107"/>
                  </a:cubicBezTo>
                  <a:cubicBezTo>
                    <a:pt x="67" y="108"/>
                    <a:pt x="74" y="104"/>
                    <a:pt x="76" y="98"/>
                  </a:cubicBezTo>
                  <a:cubicBezTo>
                    <a:pt x="78" y="94"/>
                    <a:pt x="77" y="88"/>
                    <a:pt x="76" y="83"/>
                  </a:cubicBezTo>
                  <a:cubicBezTo>
                    <a:pt x="78" y="85"/>
                    <a:pt x="80" y="86"/>
                    <a:pt x="83" y="87"/>
                  </a:cubicBezTo>
                  <a:cubicBezTo>
                    <a:pt x="87" y="89"/>
                    <a:pt x="92" y="89"/>
                    <a:pt x="96" y="86"/>
                  </a:cubicBezTo>
                  <a:cubicBezTo>
                    <a:pt x="101" y="83"/>
                    <a:pt x="102" y="75"/>
                    <a:pt x="100" y="70"/>
                  </a:cubicBezTo>
                  <a:cubicBezTo>
                    <a:pt x="98" y="65"/>
                    <a:pt x="95" y="62"/>
                    <a:pt x="91" y="60"/>
                  </a:cubicBezTo>
                  <a:cubicBezTo>
                    <a:pt x="93" y="59"/>
                    <a:pt x="95" y="59"/>
                    <a:pt x="96" y="58"/>
                  </a:cubicBezTo>
                  <a:cubicBezTo>
                    <a:pt x="101" y="56"/>
                    <a:pt x="104" y="53"/>
                    <a:pt x="105" y="48"/>
                  </a:cubicBezTo>
                  <a:cubicBezTo>
                    <a:pt x="107" y="42"/>
                    <a:pt x="102" y="36"/>
                    <a:pt x="97" y="33"/>
                  </a:cubicBezTo>
                  <a:close/>
                  <a:moveTo>
                    <a:pt x="63" y="54"/>
                  </a:moveTo>
                  <a:cubicBezTo>
                    <a:pt x="64" y="59"/>
                    <a:pt x="61" y="64"/>
                    <a:pt x="56" y="65"/>
                  </a:cubicBezTo>
                  <a:cubicBezTo>
                    <a:pt x="53" y="66"/>
                    <a:pt x="49" y="65"/>
                    <a:pt x="47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1"/>
                    <a:pt x="45" y="60"/>
                    <a:pt x="45" y="59"/>
                  </a:cubicBezTo>
                  <a:cubicBezTo>
                    <a:pt x="43" y="54"/>
                    <a:pt x="46" y="49"/>
                    <a:pt x="51" y="47"/>
                  </a:cubicBezTo>
                  <a:cubicBezTo>
                    <a:pt x="56" y="46"/>
                    <a:pt x="61" y="49"/>
                    <a:pt x="63" y="54"/>
                  </a:cubicBezTo>
                  <a:close/>
                  <a:moveTo>
                    <a:pt x="70" y="21"/>
                  </a:moveTo>
                  <a:cubicBezTo>
                    <a:pt x="73" y="19"/>
                    <a:pt x="76" y="18"/>
                    <a:pt x="77" y="21"/>
                  </a:cubicBezTo>
                  <a:cubicBezTo>
                    <a:pt x="77" y="23"/>
                    <a:pt x="76" y="26"/>
                    <a:pt x="74" y="30"/>
                  </a:cubicBezTo>
                  <a:cubicBezTo>
                    <a:pt x="73" y="33"/>
                    <a:pt x="71" y="36"/>
                    <a:pt x="69" y="39"/>
                  </a:cubicBezTo>
                  <a:cubicBezTo>
                    <a:pt x="67" y="41"/>
                    <a:pt x="65" y="44"/>
                    <a:pt x="63" y="46"/>
                  </a:cubicBezTo>
                  <a:cubicBezTo>
                    <a:pt x="62" y="45"/>
                    <a:pt x="60" y="44"/>
                    <a:pt x="59" y="43"/>
                  </a:cubicBezTo>
                  <a:cubicBezTo>
                    <a:pt x="60" y="40"/>
                    <a:pt x="61" y="36"/>
                    <a:pt x="63" y="33"/>
                  </a:cubicBezTo>
                  <a:cubicBezTo>
                    <a:pt x="65" y="28"/>
                    <a:pt x="67" y="24"/>
                    <a:pt x="70" y="21"/>
                  </a:cubicBezTo>
                  <a:close/>
                  <a:moveTo>
                    <a:pt x="42" y="17"/>
                  </a:moveTo>
                  <a:cubicBezTo>
                    <a:pt x="42" y="13"/>
                    <a:pt x="44" y="10"/>
                    <a:pt x="46" y="12"/>
                  </a:cubicBezTo>
                  <a:cubicBezTo>
                    <a:pt x="48" y="13"/>
                    <a:pt x="49" y="17"/>
                    <a:pt x="51" y="20"/>
                  </a:cubicBezTo>
                  <a:cubicBezTo>
                    <a:pt x="52" y="23"/>
                    <a:pt x="52" y="27"/>
                    <a:pt x="53" y="30"/>
                  </a:cubicBezTo>
                  <a:cubicBezTo>
                    <a:pt x="53" y="34"/>
                    <a:pt x="54" y="37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3"/>
                    <a:pt x="51" y="43"/>
                    <a:pt x="50" y="43"/>
                  </a:cubicBezTo>
                  <a:cubicBezTo>
                    <a:pt x="49" y="43"/>
                    <a:pt x="48" y="44"/>
                    <a:pt x="48" y="44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8" y="38"/>
                    <a:pt x="46" y="35"/>
                    <a:pt x="44" y="30"/>
                  </a:cubicBezTo>
                  <a:cubicBezTo>
                    <a:pt x="43" y="26"/>
                    <a:pt x="42" y="21"/>
                    <a:pt x="42" y="17"/>
                  </a:cubicBezTo>
                  <a:close/>
                  <a:moveTo>
                    <a:pt x="21" y="29"/>
                  </a:moveTo>
                  <a:cubicBezTo>
                    <a:pt x="23" y="29"/>
                    <a:pt x="27" y="31"/>
                    <a:pt x="30" y="33"/>
                  </a:cubicBezTo>
                  <a:cubicBezTo>
                    <a:pt x="33" y="35"/>
                    <a:pt x="35" y="37"/>
                    <a:pt x="38" y="39"/>
                  </a:cubicBezTo>
                  <a:cubicBezTo>
                    <a:pt x="40" y="41"/>
                    <a:pt x="42" y="44"/>
                    <a:pt x="45" y="46"/>
                  </a:cubicBezTo>
                  <a:cubicBezTo>
                    <a:pt x="43" y="47"/>
                    <a:pt x="42" y="48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49"/>
                    <a:pt x="39" y="49"/>
                    <a:pt x="39" y="49"/>
                  </a:cubicBezTo>
                  <a:cubicBezTo>
                    <a:pt x="36" y="48"/>
                    <a:pt x="34" y="46"/>
                    <a:pt x="31" y="45"/>
                  </a:cubicBezTo>
                  <a:cubicBezTo>
                    <a:pt x="27" y="42"/>
                    <a:pt x="23" y="39"/>
                    <a:pt x="21" y="36"/>
                  </a:cubicBezTo>
                  <a:cubicBezTo>
                    <a:pt x="19" y="33"/>
                    <a:pt x="19" y="30"/>
                    <a:pt x="21" y="29"/>
                  </a:cubicBezTo>
                  <a:close/>
                  <a:moveTo>
                    <a:pt x="12" y="60"/>
                  </a:moveTo>
                  <a:cubicBezTo>
                    <a:pt x="14" y="58"/>
                    <a:pt x="17" y="57"/>
                    <a:pt x="21" y="56"/>
                  </a:cubicBezTo>
                  <a:cubicBezTo>
                    <a:pt x="24" y="55"/>
                    <a:pt x="28" y="55"/>
                    <a:pt x="31" y="55"/>
                  </a:cubicBezTo>
                  <a:cubicBezTo>
                    <a:pt x="34" y="55"/>
                    <a:pt x="37" y="55"/>
                    <a:pt x="40" y="55"/>
                  </a:cubicBezTo>
                  <a:cubicBezTo>
                    <a:pt x="40" y="56"/>
                    <a:pt x="40" y="58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9" y="60"/>
                    <a:pt x="39" y="61"/>
                    <a:pt x="38" y="61"/>
                  </a:cubicBezTo>
                  <a:cubicBezTo>
                    <a:pt x="35" y="62"/>
                    <a:pt x="33" y="63"/>
                    <a:pt x="30" y="64"/>
                  </a:cubicBezTo>
                  <a:cubicBezTo>
                    <a:pt x="26" y="65"/>
                    <a:pt x="21" y="65"/>
                    <a:pt x="17" y="65"/>
                  </a:cubicBezTo>
                  <a:cubicBezTo>
                    <a:pt x="13" y="64"/>
                    <a:pt x="11" y="62"/>
                    <a:pt x="12" y="60"/>
                  </a:cubicBezTo>
                  <a:close/>
                  <a:moveTo>
                    <a:pt x="43" y="77"/>
                  </a:moveTo>
                  <a:cubicBezTo>
                    <a:pt x="41" y="81"/>
                    <a:pt x="37" y="85"/>
                    <a:pt x="34" y="88"/>
                  </a:cubicBezTo>
                  <a:cubicBezTo>
                    <a:pt x="31" y="90"/>
                    <a:pt x="28" y="90"/>
                    <a:pt x="28" y="87"/>
                  </a:cubicBezTo>
                  <a:cubicBezTo>
                    <a:pt x="28" y="85"/>
                    <a:pt x="29" y="82"/>
                    <a:pt x="31" y="79"/>
                  </a:cubicBezTo>
                  <a:cubicBezTo>
                    <a:pt x="33" y="76"/>
                    <a:pt x="35" y="73"/>
                    <a:pt x="38" y="71"/>
                  </a:cubicBezTo>
                  <a:cubicBezTo>
                    <a:pt x="39" y="69"/>
                    <a:pt x="41" y="67"/>
                    <a:pt x="43" y="65"/>
                  </a:cubicBezTo>
                  <a:cubicBezTo>
                    <a:pt x="44" y="66"/>
                    <a:pt x="46" y="68"/>
                    <a:pt x="47" y="69"/>
                  </a:cubicBezTo>
                  <a:cubicBezTo>
                    <a:pt x="46" y="72"/>
                    <a:pt x="45" y="74"/>
                    <a:pt x="43" y="77"/>
                  </a:cubicBezTo>
                  <a:close/>
                  <a:moveTo>
                    <a:pt x="67" y="92"/>
                  </a:moveTo>
                  <a:cubicBezTo>
                    <a:pt x="67" y="96"/>
                    <a:pt x="65" y="98"/>
                    <a:pt x="63" y="97"/>
                  </a:cubicBezTo>
                  <a:cubicBezTo>
                    <a:pt x="61" y="96"/>
                    <a:pt x="59" y="92"/>
                    <a:pt x="58" y="89"/>
                  </a:cubicBezTo>
                  <a:cubicBezTo>
                    <a:pt x="57" y="85"/>
                    <a:pt x="56" y="82"/>
                    <a:pt x="56" y="78"/>
                  </a:cubicBezTo>
                  <a:cubicBezTo>
                    <a:pt x="55" y="76"/>
                    <a:pt x="55" y="73"/>
                    <a:pt x="55" y="70"/>
                  </a:cubicBezTo>
                  <a:cubicBezTo>
                    <a:pt x="56" y="70"/>
                    <a:pt x="57" y="70"/>
                    <a:pt x="58" y="70"/>
                  </a:cubicBezTo>
                  <a:cubicBezTo>
                    <a:pt x="58" y="70"/>
                    <a:pt x="59" y="69"/>
                    <a:pt x="60" y="69"/>
                  </a:cubicBezTo>
                  <a:cubicBezTo>
                    <a:pt x="61" y="72"/>
                    <a:pt x="63" y="75"/>
                    <a:pt x="64" y="79"/>
                  </a:cubicBezTo>
                  <a:cubicBezTo>
                    <a:pt x="66" y="83"/>
                    <a:pt x="67" y="88"/>
                    <a:pt x="67" y="92"/>
                  </a:cubicBezTo>
                  <a:close/>
                  <a:moveTo>
                    <a:pt x="89" y="78"/>
                  </a:moveTo>
                  <a:cubicBezTo>
                    <a:pt x="87" y="78"/>
                    <a:pt x="84" y="77"/>
                    <a:pt x="81" y="76"/>
                  </a:cubicBezTo>
                  <a:cubicBezTo>
                    <a:pt x="78" y="74"/>
                    <a:pt x="75" y="72"/>
                    <a:pt x="72" y="70"/>
                  </a:cubicBezTo>
                  <a:cubicBezTo>
                    <a:pt x="69" y="68"/>
                    <a:pt x="67" y="66"/>
                    <a:pt x="65" y="64"/>
                  </a:cubicBezTo>
                  <a:cubicBezTo>
                    <a:pt x="66" y="63"/>
                    <a:pt x="67" y="61"/>
                    <a:pt x="67" y="60"/>
                  </a:cubicBezTo>
                  <a:cubicBezTo>
                    <a:pt x="67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9" y="60"/>
                    <a:pt x="69" y="60"/>
                    <a:pt x="70" y="61"/>
                  </a:cubicBezTo>
                  <a:cubicBezTo>
                    <a:pt x="73" y="61"/>
                    <a:pt x="75" y="62"/>
                    <a:pt x="78" y="64"/>
                  </a:cubicBezTo>
                  <a:cubicBezTo>
                    <a:pt x="82" y="66"/>
                    <a:pt x="86" y="69"/>
                    <a:pt x="89" y="71"/>
                  </a:cubicBezTo>
                  <a:cubicBezTo>
                    <a:pt x="92" y="74"/>
                    <a:pt x="92" y="77"/>
                    <a:pt x="89" y="78"/>
                  </a:cubicBezTo>
                  <a:close/>
                  <a:moveTo>
                    <a:pt x="95" y="47"/>
                  </a:moveTo>
                  <a:cubicBezTo>
                    <a:pt x="94" y="48"/>
                    <a:pt x="91" y="50"/>
                    <a:pt x="87" y="51"/>
                  </a:cubicBezTo>
                  <a:cubicBezTo>
                    <a:pt x="84" y="52"/>
                    <a:pt x="80" y="53"/>
                    <a:pt x="77" y="54"/>
                  </a:cubicBezTo>
                  <a:cubicBezTo>
                    <a:pt x="74" y="54"/>
                    <a:pt x="70" y="54"/>
                    <a:pt x="67" y="55"/>
                  </a:cubicBezTo>
                  <a:cubicBezTo>
                    <a:pt x="67" y="54"/>
                    <a:pt x="67" y="53"/>
                    <a:pt x="67" y="53"/>
                  </a:cubicBezTo>
                  <a:cubicBezTo>
                    <a:pt x="67" y="52"/>
                    <a:pt x="66" y="51"/>
                    <a:pt x="66" y="50"/>
                  </a:cubicBezTo>
                  <a:cubicBezTo>
                    <a:pt x="66" y="50"/>
                    <a:pt x="66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9" y="49"/>
                    <a:pt x="70" y="48"/>
                  </a:cubicBezTo>
                  <a:cubicBezTo>
                    <a:pt x="72" y="47"/>
                    <a:pt x="74" y="46"/>
                    <a:pt x="77" y="45"/>
                  </a:cubicBezTo>
                  <a:cubicBezTo>
                    <a:pt x="81" y="43"/>
                    <a:pt x="86" y="42"/>
                    <a:pt x="90" y="42"/>
                  </a:cubicBezTo>
                  <a:cubicBezTo>
                    <a:pt x="94" y="43"/>
                    <a:pt x="97" y="44"/>
                    <a:pt x="95" y="4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3" name="Freeform 251"/>
            <p:cNvSpPr>
              <a:spLocks noEditPoints="1"/>
            </p:cNvSpPr>
            <p:nvPr/>
          </p:nvSpPr>
          <p:spPr bwMode="auto">
            <a:xfrm>
              <a:off x="1743075" y="5754688"/>
              <a:ext cx="487363" cy="493713"/>
            </a:xfrm>
            <a:custGeom>
              <a:avLst/>
              <a:gdLst>
                <a:gd name="T0" fmla="*/ 84 w 130"/>
                <a:gd name="T1" fmla="*/ 66 h 131"/>
                <a:gd name="T2" fmla="*/ 125 w 130"/>
                <a:gd name="T3" fmla="*/ 40 h 131"/>
                <a:gd name="T4" fmla="*/ 98 w 130"/>
                <a:gd name="T5" fmla="*/ 4 h 131"/>
                <a:gd name="T6" fmla="*/ 65 w 130"/>
                <a:gd name="T7" fmla="*/ 46 h 131"/>
                <a:gd name="T8" fmla="*/ 41 w 130"/>
                <a:gd name="T9" fmla="*/ 5 h 131"/>
                <a:gd name="T10" fmla="*/ 4 w 130"/>
                <a:gd name="T11" fmla="*/ 31 h 131"/>
                <a:gd name="T12" fmla="*/ 46 w 130"/>
                <a:gd name="T13" fmla="*/ 64 h 131"/>
                <a:gd name="T14" fmla="*/ 5 w 130"/>
                <a:gd name="T15" fmla="*/ 92 h 131"/>
                <a:gd name="T16" fmla="*/ 33 w 130"/>
                <a:gd name="T17" fmla="*/ 127 h 131"/>
                <a:gd name="T18" fmla="*/ 64 w 130"/>
                <a:gd name="T19" fmla="*/ 84 h 131"/>
                <a:gd name="T20" fmla="*/ 92 w 130"/>
                <a:gd name="T21" fmla="*/ 125 h 131"/>
                <a:gd name="T22" fmla="*/ 127 w 130"/>
                <a:gd name="T23" fmla="*/ 97 h 131"/>
                <a:gd name="T24" fmla="*/ 81 w 130"/>
                <a:gd name="T25" fmla="*/ 76 h 131"/>
                <a:gd name="T26" fmla="*/ 94 w 130"/>
                <a:gd name="T27" fmla="*/ 88 h 131"/>
                <a:gd name="T28" fmla="*/ 78 w 130"/>
                <a:gd name="T29" fmla="*/ 80 h 131"/>
                <a:gd name="T30" fmla="*/ 78 w 130"/>
                <a:gd name="T31" fmla="*/ 51 h 131"/>
                <a:gd name="T32" fmla="*/ 85 w 130"/>
                <a:gd name="T33" fmla="*/ 36 h 131"/>
                <a:gd name="T34" fmla="*/ 87 w 130"/>
                <a:gd name="T35" fmla="*/ 45 h 131"/>
                <a:gd name="T36" fmla="*/ 80 w 130"/>
                <a:gd name="T37" fmla="*/ 26 h 131"/>
                <a:gd name="T38" fmla="*/ 94 w 130"/>
                <a:gd name="T39" fmla="*/ 29 h 131"/>
                <a:gd name="T40" fmla="*/ 93 w 130"/>
                <a:gd name="T41" fmla="*/ 51 h 131"/>
                <a:gd name="T42" fmla="*/ 93 w 130"/>
                <a:gd name="T43" fmla="*/ 37 h 131"/>
                <a:gd name="T44" fmla="*/ 75 w 130"/>
                <a:gd name="T45" fmla="*/ 46 h 131"/>
                <a:gd name="T46" fmla="*/ 52 w 130"/>
                <a:gd name="T47" fmla="*/ 80 h 131"/>
                <a:gd name="T48" fmla="*/ 51 w 130"/>
                <a:gd name="T49" fmla="*/ 86 h 131"/>
                <a:gd name="T50" fmla="*/ 40 w 130"/>
                <a:gd name="T51" fmla="*/ 91 h 131"/>
                <a:gd name="T52" fmla="*/ 50 w 130"/>
                <a:gd name="T53" fmla="*/ 77 h 131"/>
                <a:gd name="T54" fmla="*/ 49 w 130"/>
                <a:gd name="T55" fmla="*/ 54 h 131"/>
                <a:gd name="T56" fmla="*/ 36 w 130"/>
                <a:gd name="T57" fmla="*/ 42 h 131"/>
                <a:gd name="T58" fmla="*/ 52 w 130"/>
                <a:gd name="T59" fmla="*/ 50 h 131"/>
                <a:gd name="T60" fmla="*/ 23 w 130"/>
                <a:gd name="T61" fmla="*/ 44 h 131"/>
                <a:gd name="T62" fmla="*/ 36 w 130"/>
                <a:gd name="T63" fmla="*/ 26 h 131"/>
                <a:gd name="T64" fmla="*/ 53 w 130"/>
                <a:gd name="T65" fmla="*/ 47 h 131"/>
                <a:gd name="T66" fmla="*/ 33 w 130"/>
                <a:gd name="T67" fmla="*/ 44 h 131"/>
                <a:gd name="T68" fmla="*/ 26 w 130"/>
                <a:gd name="T69" fmla="*/ 49 h 131"/>
                <a:gd name="T70" fmla="*/ 39 w 130"/>
                <a:gd name="T71" fmla="*/ 106 h 131"/>
                <a:gd name="T72" fmla="*/ 26 w 130"/>
                <a:gd name="T73" fmla="*/ 89 h 131"/>
                <a:gd name="T74" fmla="*/ 41 w 130"/>
                <a:gd name="T75" fmla="*/ 83 h 131"/>
                <a:gd name="T76" fmla="*/ 51 w 130"/>
                <a:gd name="T77" fmla="*/ 90 h 131"/>
                <a:gd name="T78" fmla="*/ 56 w 130"/>
                <a:gd name="T79" fmla="*/ 76 h 131"/>
                <a:gd name="T80" fmla="*/ 76 w 130"/>
                <a:gd name="T81" fmla="*/ 74 h 131"/>
                <a:gd name="T82" fmla="*/ 101 w 130"/>
                <a:gd name="T83" fmla="*/ 93 h 131"/>
                <a:gd name="T84" fmla="*/ 79 w 130"/>
                <a:gd name="T85" fmla="*/ 93 h 131"/>
                <a:gd name="T86" fmla="*/ 92 w 130"/>
                <a:gd name="T87" fmla="*/ 93 h 131"/>
                <a:gd name="T88" fmla="*/ 85 w 130"/>
                <a:gd name="T89" fmla="*/ 75 h 131"/>
                <a:gd name="T90" fmla="*/ 106 w 130"/>
                <a:gd name="T91" fmla="*/ 9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31">
                  <a:moveTo>
                    <a:pt x="129" y="86"/>
                  </a:moveTo>
                  <a:cubicBezTo>
                    <a:pt x="128" y="82"/>
                    <a:pt x="126" y="79"/>
                    <a:pt x="123" y="76"/>
                  </a:cubicBezTo>
                  <a:cubicBezTo>
                    <a:pt x="113" y="67"/>
                    <a:pt x="98" y="64"/>
                    <a:pt x="84" y="66"/>
                  </a:cubicBezTo>
                  <a:cubicBezTo>
                    <a:pt x="84" y="64"/>
                    <a:pt x="84" y="63"/>
                    <a:pt x="84" y="62"/>
                  </a:cubicBezTo>
                  <a:cubicBezTo>
                    <a:pt x="90" y="62"/>
                    <a:pt x="96" y="61"/>
                    <a:pt x="102" y="59"/>
                  </a:cubicBezTo>
                  <a:cubicBezTo>
                    <a:pt x="112" y="56"/>
                    <a:pt x="120" y="49"/>
                    <a:pt x="125" y="40"/>
                  </a:cubicBezTo>
                  <a:cubicBezTo>
                    <a:pt x="127" y="35"/>
                    <a:pt x="127" y="30"/>
                    <a:pt x="123" y="26"/>
                  </a:cubicBezTo>
                  <a:cubicBezTo>
                    <a:pt x="118" y="20"/>
                    <a:pt x="109" y="20"/>
                    <a:pt x="104" y="14"/>
                  </a:cubicBezTo>
                  <a:cubicBezTo>
                    <a:pt x="102" y="11"/>
                    <a:pt x="101" y="7"/>
                    <a:pt x="98" y="4"/>
                  </a:cubicBezTo>
                  <a:cubicBezTo>
                    <a:pt x="96" y="1"/>
                    <a:pt x="91" y="0"/>
                    <a:pt x="87" y="0"/>
                  </a:cubicBezTo>
                  <a:cubicBezTo>
                    <a:pt x="84" y="1"/>
                    <a:pt x="80" y="3"/>
                    <a:pt x="77" y="6"/>
                  </a:cubicBezTo>
                  <a:cubicBezTo>
                    <a:pt x="67" y="16"/>
                    <a:pt x="64" y="31"/>
                    <a:pt x="65" y="46"/>
                  </a:cubicBezTo>
                  <a:cubicBezTo>
                    <a:pt x="64" y="46"/>
                    <a:pt x="63" y="46"/>
                    <a:pt x="62" y="46"/>
                  </a:cubicBezTo>
                  <a:cubicBezTo>
                    <a:pt x="62" y="40"/>
                    <a:pt x="61" y="33"/>
                    <a:pt x="59" y="27"/>
                  </a:cubicBezTo>
                  <a:cubicBezTo>
                    <a:pt x="56" y="18"/>
                    <a:pt x="50" y="9"/>
                    <a:pt x="41" y="5"/>
                  </a:cubicBezTo>
                  <a:cubicBezTo>
                    <a:pt x="36" y="2"/>
                    <a:pt x="31" y="3"/>
                    <a:pt x="26" y="6"/>
                  </a:cubicBezTo>
                  <a:cubicBezTo>
                    <a:pt x="20" y="11"/>
                    <a:pt x="20" y="20"/>
                    <a:pt x="14" y="25"/>
                  </a:cubicBezTo>
                  <a:cubicBezTo>
                    <a:pt x="11" y="27"/>
                    <a:pt x="7" y="28"/>
                    <a:pt x="4" y="31"/>
                  </a:cubicBezTo>
                  <a:cubicBezTo>
                    <a:pt x="1" y="33"/>
                    <a:pt x="0" y="38"/>
                    <a:pt x="1" y="41"/>
                  </a:cubicBezTo>
                  <a:cubicBezTo>
                    <a:pt x="1" y="45"/>
                    <a:pt x="4" y="49"/>
                    <a:pt x="6" y="52"/>
                  </a:cubicBezTo>
                  <a:cubicBezTo>
                    <a:pt x="16" y="62"/>
                    <a:pt x="31" y="65"/>
                    <a:pt x="46" y="64"/>
                  </a:cubicBezTo>
                  <a:cubicBezTo>
                    <a:pt x="46" y="66"/>
                    <a:pt x="46" y="67"/>
                    <a:pt x="46" y="68"/>
                  </a:cubicBezTo>
                  <a:cubicBezTo>
                    <a:pt x="39" y="68"/>
                    <a:pt x="33" y="69"/>
                    <a:pt x="26" y="72"/>
                  </a:cubicBezTo>
                  <a:cubicBezTo>
                    <a:pt x="17" y="76"/>
                    <a:pt x="9" y="83"/>
                    <a:pt x="5" y="92"/>
                  </a:cubicBezTo>
                  <a:cubicBezTo>
                    <a:pt x="3" y="97"/>
                    <a:pt x="3" y="102"/>
                    <a:pt x="7" y="106"/>
                  </a:cubicBezTo>
                  <a:cubicBezTo>
                    <a:pt x="12" y="112"/>
                    <a:pt x="21" y="111"/>
                    <a:pt x="26" y="117"/>
                  </a:cubicBezTo>
                  <a:cubicBezTo>
                    <a:pt x="29" y="120"/>
                    <a:pt x="30" y="124"/>
                    <a:pt x="33" y="127"/>
                  </a:cubicBezTo>
                  <a:cubicBezTo>
                    <a:pt x="36" y="130"/>
                    <a:pt x="40" y="131"/>
                    <a:pt x="44" y="130"/>
                  </a:cubicBezTo>
                  <a:cubicBezTo>
                    <a:pt x="47" y="129"/>
                    <a:pt x="51" y="126"/>
                    <a:pt x="54" y="124"/>
                  </a:cubicBezTo>
                  <a:cubicBezTo>
                    <a:pt x="63" y="114"/>
                    <a:pt x="65" y="99"/>
                    <a:pt x="64" y="84"/>
                  </a:cubicBezTo>
                  <a:cubicBezTo>
                    <a:pt x="65" y="84"/>
                    <a:pt x="67" y="84"/>
                    <a:pt x="68" y="84"/>
                  </a:cubicBezTo>
                  <a:cubicBezTo>
                    <a:pt x="68" y="91"/>
                    <a:pt x="69" y="97"/>
                    <a:pt x="72" y="103"/>
                  </a:cubicBezTo>
                  <a:cubicBezTo>
                    <a:pt x="75" y="113"/>
                    <a:pt x="82" y="121"/>
                    <a:pt x="92" y="125"/>
                  </a:cubicBezTo>
                  <a:cubicBezTo>
                    <a:pt x="97" y="127"/>
                    <a:pt x="102" y="126"/>
                    <a:pt x="106" y="123"/>
                  </a:cubicBezTo>
                  <a:cubicBezTo>
                    <a:pt x="112" y="118"/>
                    <a:pt x="111" y="109"/>
                    <a:pt x="117" y="103"/>
                  </a:cubicBezTo>
                  <a:cubicBezTo>
                    <a:pt x="120" y="101"/>
                    <a:pt x="124" y="100"/>
                    <a:pt x="127" y="97"/>
                  </a:cubicBezTo>
                  <a:cubicBezTo>
                    <a:pt x="129" y="94"/>
                    <a:pt x="130" y="90"/>
                    <a:pt x="129" y="86"/>
                  </a:cubicBezTo>
                  <a:close/>
                  <a:moveTo>
                    <a:pt x="79" y="78"/>
                  </a:moveTo>
                  <a:cubicBezTo>
                    <a:pt x="80" y="77"/>
                    <a:pt x="81" y="77"/>
                    <a:pt x="81" y="76"/>
                  </a:cubicBezTo>
                  <a:cubicBezTo>
                    <a:pt x="83" y="77"/>
                    <a:pt x="85" y="78"/>
                    <a:pt x="87" y="79"/>
                  </a:cubicBezTo>
                  <a:cubicBezTo>
                    <a:pt x="89" y="80"/>
                    <a:pt x="92" y="82"/>
                    <a:pt x="93" y="85"/>
                  </a:cubicBezTo>
                  <a:cubicBezTo>
                    <a:pt x="94" y="86"/>
                    <a:pt x="94" y="87"/>
                    <a:pt x="94" y="88"/>
                  </a:cubicBezTo>
                  <a:cubicBezTo>
                    <a:pt x="94" y="89"/>
                    <a:pt x="93" y="90"/>
                    <a:pt x="92" y="90"/>
                  </a:cubicBezTo>
                  <a:cubicBezTo>
                    <a:pt x="89" y="91"/>
                    <a:pt x="87" y="89"/>
                    <a:pt x="85" y="87"/>
                  </a:cubicBezTo>
                  <a:cubicBezTo>
                    <a:pt x="82" y="85"/>
                    <a:pt x="80" y="82"/>
                    <a:pt x="78" y="80"/>
                  </a:cubicBezTo>
                  <a:cubicBezTo>
                    <a:pt x="78" y="79"/>
                    <a:pt x="79" y="79"/>
                    <a:pt x="79" y="78"/>
                  </a:cubicBezTo>
                  <a:close/>
                  <a:moveTo>
                    <a:pt x="79" y="52"/>
                  </a:moveTo>
                  <a:cubicBezTo>
                    <a:pt x="79" y="52"/>
                    <a:pt x="78" y="51"/>
                    <a:pt x="78" y="51"/>
                  </a:cubicBezTo>
                  <a:cubicBezTo>
                    <a:pt x="77" y="50"/>
                    <a:pt x="76" y="50"/>
                    <a:pt x="76" y="49"/>
                  </a:cubicBezTo>
                  <a:cubicBezTo>
                    <a:pt x="77" y="47"/>
                    <a:pt x="78" y="45"/>
                    <a:pt x="79" y="43"/>
                  </a:cubicBezTo>
                  <a:cubicBezTo>
                    <a:pt x="81" y="40"/>
                    <a:pt x="83" y="38"/>
                    <a:pt x="85" y="36"/>
                  </a:cubicBezTo>
                  <a:cubicBezTo>
                    <a:pt x="86" y="35"/>
                    <a:pt x="87" y="35"/>
                    <a:pt x="88" y="35"/>
                  </a:cubicBezTo>
                  <a:cubicBezTo>
                    <a:pt x="90" y="35"/>
                    <a:pt x="90" y="36"/>
                    <a:pt x="91" y="37"/>
                  </a:cubicBezTo>
                  <a:cubicBezTo>
                    <a:pt x="91" y="40"/>
                    <a:pt x="89" y="43"/>
                    <a:pt x="87" y="45"/>
                  </a:cubicBezTo>
                  <a:cubicBezTo>
                    <a:pt x="85" y="47"/>
                    <a:pt x="82" y="50"/>
                    <a:pt x="80" y="52"/>
                  </a:cubicBezTo>
                  <a:cubicBezTo>
                    <a:pt x="80" y="52"/>
                    <a:pt x="79" y="52"/>
                    <a:pt x="79" y="52"/>
                  </a:cubicBezTo>
                  <a:close/>
                  <a:moveTo>
                    <a:pt x="80" y="26"/>
                  </a:moveTo>
                  <a:cubicBezTo>
                    <a:pt x="82" y="24"/>
                    <a:pt x="84" y="23"/>
                    <a:pt x="85" y="23"/>
                  </a:cubicBezTo>
                  <a:cubicBezTo>
                    <a:pt x="87" y="22"/>
                    <a:pt x="89" y="23"/>
                    <a:pt x="91" y="24"/>
                  </a:cubicBezTo>
                  <a:cubicBezTo>
                    <a:pt x="92" y="26"/>
                    <a:pt x="92" y="28"/>
                    <a:pt x="94" y="29"/>
                  </a:cubicBezTo>
                  <a:cubicBezTo>
                    <a:pt x="96" y="32"/>
                    <a:pt x="100" y="32"/>
                    <a:pt x="103" y="35"/>
                  </a:cubicBezTo>
                  <a:cubicBezTo>
                    <a:pt x="104" y="37"/>
                    <a:pt x="105" y="40"/>
                    <a:pt x="104" y="42"/>
                  </a:cubicBezTo>
                  <a:cubicBezTo>
                    <a:pt x="101" y="47"/>
                    <a:pt x="97" y="50"/>
                    <a:pt x="93" y="51"/>
                  </a:cubicBezTo>
                  <a:cubicBezTo>
                    <a:pt x="89" y="52"/>
                    <a:pt x="86" y="53"/>
                    <a:pt x="83" y="53"/>
                  </a:cubicBezTo>
                  <a:cubicBezTo>
                    <a:pt x="85" y="51"/>
                    <a:pt x="87" y="49"/>
                    <a:pt x="89" y="46"/>
                  </a:cubicBezTo>
                  <a:cubicBezTo>
                    <a:pt x="91" y="44"/>
                    <a:pt x="93" y="41"/>
                    <a:pt x="93" y="37"/>
                  </a:cubicBezTo>
                  <a:cubicBezTo>
                    <a:pt x="93" y="34"/>
                    <a:pt x="90" y="32"/>
                    <a:pt x="87" y="33"/>
                  </a:cubicBezTo>
                  <a:cubicBezTo>
                    <a:pt x="83" y="33"/>
                    <a:pt x="81" y="36"/>
                    <a:pt x="79" y="39"/>
                  </a:cubicBezTo>
                  <a:cubicBezTo>
                    <a:pt x="77" y="41"/>
                    <a:pt x="76" y="43"/>
                    <a:pt x="75" y="46"/>
                  </a:cubicBezTo>
                  <a:cubicBezTo>
                    <a:pt x="74" y="38"/>
                    <a:pt x="75" y="31"/>
                    <a:pt x="80" y="26"/>
                  </a:cubicBezTo>
                  <a:close/>
                  <a:moveTo>
                    <a:pt x="50" y="77"/>
                  </a:moveTo>
                  <a:cubicBezTo>
                    <a:pt x="51" y="78"/>
                    <a:pt x="51" y="79"/>
                    <a:pt x="52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3"/>
                    <a:pt x="52" y="85"/>
                    <a:pt x="51" y="86"/>
                  </a:cubicBezTo>
                  <a:cubicBezTo>
                    <a:pt x="50" y="89"/>
                    <a:pt x="48" y="91"/>
                    <a:pt x="45" y="93"/>
                  </a:cubicBezTo>
                  <a:cubicBezTo>
                    <a:pt x="44" y="93"/>
                    <a:pt x="43" y="94"/>
                    <a:pt x="42" y="94"/>
                  </a:cubicBezTo>
                  <a:cubicBezTo>
                    <a:pt x="41" y="93"/>
                    <a:pt x="40" y="92"/>
                    <a:pt x="40" y="91"/>
                  </a:cubicBezTo>
                  <a:cubicBezTo>
                    <a:pt x="39" y="89"/>
                    <a:pt x="41" y="86"/>
                    <a:pt x="43" y="84"/>
                  </a:cubicBezTo>
                  <a:cubicBezTo>
                    <a:pt x="45" y="82"/>
                    <a:pt x="47" y="80"/>
                    <a:pt x="50" y="77"/>
                  </a:cubicBezTo>
                  <a:cubicBezTo>
                    <a:pt x="50" y="77"/>
                    <a:pt x="50" y="77"/>
                    <a:pt x="50" y="77"/>
                  </a:cubicBezTo>
                  <a:close/>
                  <a:moveTo>
                    <a:pt x="50" y="52"/>
                  </a:moveTo>
                  <a:cubicBezTo>
                    <a:pt x="50" y="53"/>
                    <a:pt x="50" y="53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7" y="53"/>
                    <a:pt x="45" y="52"/>
                    <a:pt x="43" y="51"/>
                  </a:cubicBezTo>
                  <a:cubicBezTo>
                    <a:pt x="41" y="50"/>
                    <a:pt x="38" y="48"/>
                    <a:pt x="37" y="45"/>
                  </a:cubicBezTo>
                  <a:cubicBezTo>
                    <a:pt x="36" y="44"/>
                    <a:pt x="36" y="43"/>
                    <a:pt x="36" y="42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41" y="39"/>
                    <a:pt x="43" y="41"/>
                    <a:pt x="45" y="43"/>
                  </a:cubicBezTo>
                  <a:cubicBezTo>
                    <a:pt x="48" y="45"/>
                    <a:pt x="50" y="48"/>
                    <a:pt x="52" y="50"/>
                  </a:cubicBezTo>
                  <a:cubicBezTo>
                    <a:pt x="52" y="51"/>
                    <a:pt x="51" y="52"/>
                    <a:pt x="50" y="52"/>
                  </a:cubicBezTo>
                  <a:close/>
                  <a:moveTo>
                    <a:pt x="26" y="49"/>
                  </a:moveTo>
                  <a:cubicBezTo>
                    <a:pt x="25" y="47"/>
                    <a:pt x="23" y="46"/>
                    <a:pt x="23" y="44"/>
                  </a:cubicBezTo>
                  <a:cubicBezTo>
                    <a:pt x="23" y="42"/>
                    <a:pt x="23" y="40"/>
                    <a:pt x="25" y="38"/>
                  </a:cubicBezTo>
                  <a:cubicBezTo>
                    <a:pt x="26" y="37"/>
                    <a:pt x="28" y="37"/>
                    <a:pt x="30" y="36"/>
                  </a:cubicBezTo>
                  <a:cubicBezTo>
                    <a:pt x="33" y="33"/>
                    <a:pt x="33" y="29"/>
                    <a:pt x="36" y="26"/>
                  </a:cubicBezTo>
                  <a:cubicBezTo>
                    <a:pt x="38" y="25"/>
                    <a:pt x="40" y="25"/>
                    <a:pt x="43" y="26"/>
                  </a:cubicBezTo>
                  <a:cubicBezTo>
                    <a:pt x="47" y="28"/>
                    <a:pt x="50" y="32"/>
                    <a:pt x="52" y="37"/>
                  </a:cubicBezTo>
                  <a:cubicBezTo>
                    <a:pt x="53" y="40"/>
                    <a:pt x="53" y="44"/>
                    <a:pt x="53" y="47"/>
                  </a:cubicBezTo>
                  <a:cubicBezTo>
                    <a:pt x="51" y="45"/>
                    <a:pt x="49" y="43"/>
                    <a:pt x="47" y="41"/>
                  </a:cubicBezTo>
                  <a:cubicBezTo>
                    <a:pt x="45" y="39"/>
                    <a:pt x="42" y="37"/>
                    <a:pt x="38" y="37"/>
                  </a:cubicBezTo>
                  <a:cubicBezTo>
                    <a:pt x="35" y="38"/>
                    <a:pt x="33" y="40"/>
                    <a:pt x="33" y="44"/>
                  </a:cubicBezTo>
                  <a:cubicBezTo>
                    <a:pt x="34" y="47"/>
                    <a:pt x="37" y="50"/>
                    <a:pt x="40" y="52"/>
                  </a:cubicBezTo>
                  <a:cubicBezTo>
                    <a:pt x="41" y="53"/>
                    <a:pt x="43" y="54"/>
                    <a:pt x="45" y="55"/>
                  </a:cubicBezTo>
                  <a:cubicBezTo>
                    <a:pt x="38" y="55"/>
                    <a:pt x="31" y="54"/>
                    <a:pt x="26" y="49"/>
                  </a:cubicBezTo>
                  <a:close/>
                  <a:moveTo>
                    <a:pt x="50" y="104"/>
                  </a:moveTo>
                  <a:cubicBezTo>
                    <a:pt x="48" y="106"/>
                    <a:pt x="47" y="107"/>
                    <a:pt x="45" y="107"/>
                  </a:cubicBezTo>
                  <a:cubicBezTo>
                    <a:pt x="43" y="108"/>
                    <a:pt x="41" y="107"/>
                    <a:pt x="39" y="106"/>
                  </a:cubicBezTo>
                  <a:cubicBezTo>
                    <a:pt x="38" y="105"/>
                    <a:pt x="38" y="102"/>
                    <a:pt x="36" y="101"/>
                  </a:cubicBezTo>
                  <a:cubicBezTo>
                    <a:pt x="34" y="98"/>
                    <a:pt x="29" y="99"/>
                    <a:pt x="27" y="96"/>
                  </a:cubicBezTo>
                  <a:cubicBezTo>
                    <a:pt x="25" y="94"/>
                    <a:pt x="25" y="91"/>
                    <a:pt x="26" y="89"/>
                  </a:cubicBezTo>
                  <a:cubicBezTo>
                    <a:pt x="28" y="84"/>
                    <a:pt x="32" y="81"/>
                    <a:pt x="36" y="79"/>
                  </a:cubicBezTo>
                  <a:cubicBezTo>
                    <a:pt x="39" y="78"/>
                    <a:pt x="43" y="77"/>
                    <a:pt x="46" y="77"/>
                  </a:cubicBezTo>
                  <a:cubicBezTo>
                    <a:pt x="45" y="79"/>
                    <a:pt x="43" y="81"/>
                    <a:pt x="41" y="83"/>
                  </a:cubicBezTo>
                  <a:cubicBezTo>
                    <a:pt x="39" y="85"/>
                    <a:pt x="37" y="88"/>
                    <a:pt x="37" y="91"/>
                  </a:cubicBezTo>
                  <a:cubicBezTo>
                    <a:pt x="38" y="95"/>
                    <a:pt x="40" y="97"/>
                    <a:pt x="44" y="96"/>
                  </a:cubicBezTo>
                  <a:cubicBezTo>
                    <a:pt x="47" y="95"/>
                    <a:pt x="49" y="93"/>
                    <a:pt x="51" y="90"/>
                  </a:cubicBezTo>
                  <a:cubicBezTo>
                    <a:pt x="53" y="88"/>
                    <a:pt x="54" y="87"/>
                    <a:pt x="55" y="85"/>
                  </a:cubicBezTo>
                  <a:cubicBezTo>
                    <a:pt x="55" y="92"/>
                    <a:pt x="54" y="99"/>
                    <a:pt x="50" y="104"/>
                  </a:cubicBezTo>
                  <a:close/>
                  <a:moveTo>
                    <a:pt x="56" y="76"/>
                  </a:moveTo>
                  <a:cubicBezTo>
                    <a:pt x="51" y="71"/>
                    <a:pt x="50" y="62"/>
                    <a:pt x="55" y="56"/>
                  </a:cubicBezTo>
                  <a:cubicBezTo>
                    <a:pt x="60" y="50"/>
                    <a:pt x="69" y="49"/>
                    <a:pt x="75" y="55"/>
                  </a:cubicBezTo>
                  <a:cubicBezTo>
                    <a:pt x="81" y="60"/>
                    <a:pt x="82" y="69"/>
                    <a:pt x="76" y="74"/>
                  </a:cubicBezTo>
                  <a:cubicBezTo>
                    <a:pt x="71" y="80"/>
                    <a:pt x="62" y="81"/>
                    <a:pt x="56" y="76"/>
                  </a:cubicBezTo>
                  <a:close/>
                  <a:moveTo>
                    <a:pt x="106" y="90"/>
                  </a:moveTo>
                  <a:cubicBezTo>
                    <a:pt x="104" y="92"/>
                    <a:pt x="102" y="92"/>
                    <a:pt x="101" y="93"/>
                  </a:cubicBezTo>
                  <a:cubicBezTo>
                    <a:pt x="98" y="96"/>
                    <a:pt x="98" y="100"/>
                    <a:pt x="95" y="103"/>
                  </a:cubicBezTo>
                  <a:cubicBezTo>
                    <a:pt x="93" y="105"/>
                    <a:pt x="91" y="105"/>
                    <a:pt x="88" y="104"/>
                  </a:cubicBezTo>
                  <a:cubicBezTo>
                    <a:pt x="84" y="102"/>
                    <a:pt x="81" y="98"/>
                    <a:pt x="79" y="93"/>
                  </a:cubicBezTo>
                  <a:cubicBezTo>
                    <a:pt x="77" y="90"/>
                    <a:pt x="77" y="86"/>
                    <a:pt x="77" y="83"/>
                  </a:cubicBezTo>
                  <a:cubicBezTo>
                    <a:pt x="79" y="85"/>
                    <a:pt x="81" y="87"/>
                    <a:pt x="83" y="89"/>
                  </a:cubicBezTo>
                  <a:cubicBezTo>
                    <a:pt x="85" y="91"/>
                    <a:pt x="88" y="93"/>
                    <a:pt x="92" y="93"/>
                  </a:cubicBezTo>
                  <a:cubicBezTo>
                    <a:pt x="95" y="92"/>
                    <a:pt x="97" y="90"/>
                    <a:pt x="96" y="86"/>
                  </a:cubicBezTo>
                  <a:cubicBezTo>
                    <a:pt x="96" y="83"/>
                    <a:pt x="93" y="81"/>
                    <a:pt x="90" y="79"/>
                  </a:cubicBezTo>
                  <a:cubicBezTo>
                    <a:pt x="89" y="77"/>
                    <a:pt x="87" y="76"/>
                    <a:pt x="85" y="75"/>
                  </a:cubicBezTo>
                  <a:cubicBezTo>
                    <a:pt x="92" y="74"/>
                    <a:pt x="99" y="75"/>
                    <a:pt x="104" y="80"/>
                  </a:cubicBezTo>
                  <a:cubicBezTo>
                    <a:pt x="105" y="82"/>
                    <a:pt x="106" y="83"/>
                    <a:pt x="107" y="85"/>
                  </a:cubicBezTo>
                  <a:cubicBezTo>
                    <a:pt x="107" y="87"/>
                    <a:pt x="107" y="89"/>
                    <a:pt x="106" y="9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4" name="Freeform 252"/>
            <p:cNvSpPr>
              <a:spLocks/>
            </p:cNvSpPr>
            <p:nvPr/>
          </p:nvSpPr>
          <p:spPr bwMode="auto">
            <a:xfrm>
              <a:off x="1960563" y="5970588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0 w 17"/>
                <a:gd name="T3" fmla="*/ 8 h 16"/>
                <a:gd name="T4" fmla="*/ 9 w 17"/>
                <a:gd name="T5" fmla="*/ 16 h 16"/>
                <a:gd name="T6" fmla="*/ 16 w 17"/>
                <a:gd name="T7" fmla="*/ 7 h 16"/>
                <a:gd name="T8" fmla="*/ 8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1" y="13"/>
                    <a:pt x="4" y="16"/>
                    <a:pt x="9" y="16"/>
                  </a:cubicBezTo>
                  <a:cubicBezTo>
                    <a:pt x="13" y="16"/>
                    <a:pt x="17" y="12"/>
                    <a:pt x="16" y="7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5" name="Freeform 253"/>
            <p:cNvSpPr>
              <a:spLocks/>
            </p:cNvSpPr>
            <p:nvPr/>
          </p:nvSpPr>
          <p:spPr bwMode="auto">
            <a:xfrm>
              <a:off x="3775075" y="4791076"/>
              <a:ext cx="44450" cy="79375"/>
            </a:xfrm>
            <a:custGeom>
              <a:avLst/>
              <a:gdLst>
                <a:gd name="T0" fmla="*/ 6 w 12"/>
                <a:gd name="T1" fmla="*/ 1 h 21"/>
                <a:gd name="T2" fmla="*/ 1 w 12"/>
                <a:gd name="T3" fmla="*/ 6 h 21"/>
                <a:gd name="T4" fmla="*/ 3 w 12"/>
                <a:gd name="T5" fmla="*/ 12 h 21"/>
                <a:gd name="T6" fmla="*/ 11 w 12"/>
                <a:gd name="T7" fmla="*/ 21 h 21"/>
                <a:gd name="T8" fmla="*/ 11 w 12"/>
                <a:gd name="T9" fmla="*/ 8 h 21"/>
                <a:gd name="T10" fmla="*/ 6 w 12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1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8"/>
                    <a:pt x="1" y="10"/>
                    <a:pt x="3" y="12"/>
                  </a:cubicBezTo>
                  <a:cubicBezTo>
                    <a:pt x="5" y="16"/>
                    <a:pt x="8" y="18"/>
                    <a:pt x="11" y="21"/>
                  </a:cubicBezTo>
                  <a:cubicBezTo>
                    <a:pt x="11" y="21"/>
                    <a:pt x="12" y="13"/>
                    <a:pt x="11" y="8"/>
                  </a:cubicBezTo>
                  <a:cubicBezTo>
                    <a:pt x="11" y="5"/>
                    <a:pt x="10" y="2"/>
                    <a:pt x="6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6" name="Freeform 254"/>
            <p:cNvSpPr>
              <a:spLocks noEditPoints="1"/>
            </p:cNvSpPr>
            <p:nvPr/>
          </p:nvSpPr>
          <p:spPr bwMode="auto">
            <a:xfrm>
              <a:off x="3582988" y="4756151"/>
              <a:ext cx="615950" cy="619125"/>
            </a:xfrm>
            <a:custGeom>
              <a:avLst/>
              <a:gdLst>
                <a:gd name="T0" fmla="*/ 96 w 164"/>
                <a:gd name="T1" fmla="*/ 2 h 164"/>
                <a:gd name="T2" fmla="*/ 74 w 164"/>
                <a:gd name="T3" fmla="*/ 13 h 164"/>
                <a:gd name="T4" fmla="*/ 72 w 164"/>
                <a:gd name="T5" fmla="*/ 62 h 164"/>
                <a:gd name="T6" fmla="*/ 33 w 164"/>
                <a:gd name="T7" fmla="*/ 24 h 164"/>
                <a:gd name="T8" fmla="*/ 11 w 164"/>
                <a:gd name="T9" fmla="*/ 56 h 164"/>
                <a:gd name="T10" fmla="*/ 2 w 164"/>
                <a:gd name="T11" fmla="*/ 80 h 164"/>
                <a:gd name="T12" fmla="*/ 60 w 164"/>
                <a:gd name="T13" fmla="*/ 89 h 164"/>
                <a:gd name="T14" fmla="*/ 42 w 164"/>
                <a:gd name="T15" fmla="*/ 102 h 164"/>
                <a:gd name="T16" fmla="*/ 30 w 164"/>
                <a:gd name="T17" fmla="*/ 146 h 164"/>
                <a:gd name="T18" fmla="*/ 65 w 164"/>
                <a:gd name="T19" fmla="*/ 162 h 164"/>
                <a:gd name="T20" fmla="*/ 87 w 164"/>
                <a:gd name="T21" fmla="*/ 152 h 164"/>
                <a:gd name="T22" fmla="*/ 92 w 164"/>
                <a:gd name="T23" fmla="*/ 103 h 164"/>
                <a:gd name="T24" fmla="*/ 133 w 164"/>
                <a:gd name="T25" fmla="*/ 140 h 164"/>
                <a:gd name="T26" fmla="*/ 153 w 164"/>
                <a:gd name="T27" fmla="*/ 107 h 164"/>
                <a:gd name="T28" fmla="*/ 161 w 164"/>
                <a:gd name="T29" fmla="*/ 84 h 164"/>
                <a:gd name="T30" fmla="*/ 104 w 164"/>
                <a:gd name="T31" fmla="*/ 76 h 164"/>
                <a:gd name="T32" fmla="*/ 123 w 164"/>
                <a:gd name="T33" fmla="*/ 62 h 164"/>
                <a:gd name="T34" fmla="*/ 132 w 164"/>
                <a:gd name="T35" fmla="*/ 17 h 164"/>
                <a:gd name="T36" fmla="*/ 90 w 164"/>
                <a:gd name="T37" fmla="*/ 86 h 164"/>
                <a:gd name="T38" fmla="*/ 74 w 164"/>
                <a:gd name="T39" fmla="*/ 79 h 164"/>
                <a:gd name="T40" fmla="*/ 90 w 164"/>
                <a:gd name="T41" fmla="*/ 86 h 164"/>
                <a:gd name="T42" fmla="*/ 28 w 164"/>
                <a:gd name="T43" fmla="*/ 74 h 164"/>
                <a:gd name="T44" fmla="*/ 32 w 164"/>
                <a:gd name="T45" fmla="*/ 63 h 164"/>
                <a:gd name="T46" fmla="*/ 43 w 164"/>
                <a:gd name="T47" fmla="*/ 47 h 164"/>
                <a:gd name="T48" fmla="*/ 63 w 164"/>
                <a:gd name="T49" fmla="*/ 70 h 164"/>
                <a:gd name="T50" fmla="*/ 60 w 164"/>
                <a:gd name="T51" fmla="*/ 77 h 164"/>
                <a:gd name="T52" fmla="*/ 76 w 164"/>
                <a:gd name="T53" fmla="*/ 104 h 164"/>
                <a:gd name="T54" fmla="*/ 73 w 164"/>
                <a:gd name="T55" fmla="*/ 136 h 164"/>
                <a:gd name="T56" fmla="*/ 61 w 164"/>
                <a:gd name="T57" fmla="*/ 132 h 164"/>
                <a:gd name="T58" fmla="*/ 46 w 164"/>
                <a:gd name="T59" fmla="*/ 121 h 164"/>
                <a:gd name="T60" fmla="*/ 69 w 164"/>
                <a:gd name="T61" fmla="*/ 101 h 164"/>
                <a:gd name="T62" fmla="*/ 76 w 164"/>
                <a:gd name="T63" fmla="*/ 104 h 164"/>
                <a:gd name="T64" fmla="*/ 131 w 164"/>
                <a:gd name="T65" fmla="*/ 86 h 164"/>
                <a:gd name="T66" fmla="*/ 136 w 164"/>
                <a:gd name="T67" fmla="*/ 97 h 164"/>
                <a:gd name="T68" fmla="*/ 129 w 164"/>
                <a:gd name="T69" fmla="*/ 114 h 164"/>
                <a:gd name="T70" fmla="*/ 108 w 164"/>
                <a:gd name="T71" fmla="*/ 109 h 164"/>
                <a:gd name="T72" fmla="*/ 103 w 164"/>
                <a:gd name="T73" fmla="*/ 92 h 164"/>
                <a:gd name="T74" fmla="*/ 114 w 164"/>
                <a:gd name="T75" fmla="*/ 35 h 164"/>
                <a:gd name="T76" fmla="*/ 109 w 164"/>
                <a:gd name="T77" fmla="*/ 57 h 164"/>
                <a:gd name="T78" fmla="*/ 92 w 164"/>
                <a:gd name="T79" fmla="*/ 61 h 164"/>
                <a:gd name="T80" fmla="*/ 85 w 164"/>
                <a:gd name="T81" fmla="*/ 34 h 164"/>
                <a:gd name="T82" fmla="*/ 96 w 164"/>
                <a:gd name="T83" fmla="*/ 28 h 164"/>
                <a:gd name="T84" fmla="*/ 114 w 164"/>
                <a:gd name="T85" fmla="*/ 3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" h="164">
                  <a:moveTo>
                    <a:pt x="107" y="11"/>
                  </a:moveTo>
                  <a:cubicBezTo>
                    <a:pt x="103" y="9"/>
                    <a:pt x="100" y="5"/>
                    <a:pt x="96" y="2"/>
                  </a:cubicBezTo>
                  <a:cubicBezTo>
                    <a:pt x="92" y="0"/>
                    <a:pt x="87" y="1"/>
                    <a:pt x="83" y="3"/>
                  </a:cubicBezTo>
                  <a:cubicBezTo>
                    <a:pt x="79" y="6"/>
                    <a:pt x="76" y="9"/>
                    <a:pt x="74" y="13"/>
                  </a:cubicBezTo>
                  <a:cubicBezTo>
                    <a:pt x="67" y="28"/>
                    <a:pt x="70" y="45"/>
                    <a:pt x="76" y="60"/>
                  </a:cubicBezTo>
                  <a:cubicBezTo>
                    <a:pt x="74" y="61"/>
                    <a:pt x="73" y="61"/>
                    <a:pt x="72" y="62"/>
                  </a:cubicBezTo>
                  <a:cubicBezTo>
                    <a:pt x="69" y="55"/>
                    <a:pt x="67" y="49"/>
                    <a:pt x="62" y="43"/>
                  </a:cubicBezTo>
                  <a:cubicBezTo>
                    <a:pt x="55" y="33"/>
                    <a:pt x="45" y="26"/>
                    <a:pt x="33" y="24"/>
                  </a:cubicBezTo>
                  <a:cubicBezTo>
                    <a:pt x="27" y="23"/>
                    <a:pt x="21" y="26"/>
                    <a:pt x="18" y="31"/>
                  </a:cubicBezTo>
                  <a:cubicBezTo>
                    <a:pt x="13" y="39"/>
                    <a:pt x="16" y="49"/>
                    <a:pt x="11" y="56"/>
                  </a:cubicBezTo>
                  <a:cubicBezTo>
                    <a:pt x="9" y="60"/>
                    <a:pt x="4" y="62"/>
                    <a:pt x="2" y="66"/>
                  </a:cubicBezTo>
                  <a:cubicBezTo>
                    <a:pt x="0" y="70"/>
                    <a:pt x="0" y="75"/>
                    <a:pt x="2" y="80"/>
                  </a:cubicBezTo>
                  <a:cubicBezTo>
                    <a:pt x="4" y="84"/>
                    <a:pt x="8" y="87"/>
                    <a:pt x="12" y="89"/>
                  </a:cubicBezTo>
                  <a:cubicBezTo>
                    <a:pt x="27" y="97"/>
                    <a:pt x="44" y="95"/>
                    <a:pt x="60" y="89"/>
                  </a:cubicBezTo>
                  <a:cubicBezTo>
                    <a:pt x="61" y="90"/>
                    <a:pt x="61" y="91"/>
                    <a:pt x="61" y="92"/>
                  </a:cubicBezTo>
                  <a:cubicBezTo>
                    <a:pt x="54" y="94"/>
                    <a:pt x="48" y="97"/>
                    <a:pt x="42" y="102"/>
                  </a:cubicBezTo>
                  <a:cubicBezTo>
                    <a:pt x="32" y="108"/>
                    <a:pt x="25" y="119"/>
                    <a:pt x="23" y="130"/>
                  </a:cubicBezTo>
                  <a:cubicBezTo>
                    <a:pt x="22" y="137"/>
                    <a:pt x="24" y="142"/>
                    <a:pt x="30" y="146"/>
                  </a:cubicBezTo>
                  <a:cubicBezTo>
                    <a:pt x="37" y="151"/>
                    <a:pt x="47" y="148"/>
                    <a:pt x="55" y="153"/>
                  </a:cubicBezTo>
                  <a:cubicBezTo>
                    <a:pt x="59" y="155"/>
                    <a:pt x="61" y="160"/>
                    <a:pt x="65" y="162"/>
                  </a:cubicBezTo>
                  <a:cubicBezTo>
                    <a:pt x="69" y="164"/>
                    <a:pt x="74" y="164"/>
                    <a:pt x="78" y="162"/>
                  </a:cubicBezTo>
                  <a:cubicBezTo>
                    <a:pt x="82" y="160"/>
                    <a:pt x="85" y="156"/>
                    <a:pt x="87" y="152"/>
                  </a:cubicBezTo>
                  <a:cubicBezTo>
                    <a:pt x="95" y="138"/>
                    <a:pt x="94" y="120"/>
                    <a:pt x="88" y="104"/>
                  </a:cubicBezTo>
                  <a:cubicBezTo>
                    <a:pt x="89" y="104"/>
                    <a:pt x="91" y="103"/>
                    <a:pt x="92" y="103"/>
                  </a:cubicBezTo>
                  <a:cubicBezTo>
                    <a:pt x="95" y="110"/>
                    <a:pt x="98" y="117"/>
                    <a:pt x="103" y="123"/>
                  </a:cubicBezTo>
                  <a:cubicBezTo>
                    <a:pt x="110" y="132"/>
                    <a:pt x="121" y="139"/>
                    <a:pt x="133" y="140"/>
                  </a:cubicBezTo>
                  <a:cubicBezTo>
                    <a:pt x="139" y="141"/>
                    <a:pt x="145" y="138"/>
                    <a:pt x="148" y="133"/>
                  </a:cubicBezTo>
                  <a:cubicBezTo>
                    <a:pt x="153" y="125"/>
                    <a:pt x="149" y="115"/>
                    <a:pt x="153" y="107"/>
                  </a:cubicBezTo>
                  <a:cubicBezTo>
                    <a:pt x="156" y="103"/>
                    <a:pt x="160" y="101"/>
                    <a:pt x="162" y="97"/>
                  </a:cubicBezTo>
                  <a:cubicBezTo>
                    <a:pt x="164" y="93"/>
                    <a:pt x="164" y="88"/>
                    <a:pt x="161" y="84"/>
                  </a:cubicBezTo>
                  <a:cubicBezTo>
                    <a:pt x="159" y="80"/>
                    <a:pt x="155" y="77"/>
                    <a:pt x="151" y="75"/>
                  </a:cubicBezTo>
                  <a:cubicBezTo>
                    <a:pt x="137" y="68"/>
                    <a:pt x="120" y="70"/>
                    <a:pt x="104" y="76"/>
                  </a:cubicBezTo>
                  <a:cubicBezTo>
                    <a:pt x="104" y="75"/>
                    <a:pt x="103" y="74"/>
                    <a:pt x="103" y="72"/>
                  </a:cubicBezTo>
                  <a:cubicBezTo>
                    <a:pt x="110" y="70"/>
                    <a:pt x="117" y="66"/>
                    <a:pt x="123" y="62"/>
                  </a:cubicBezTo>
                  <a:cubicBezTo>
                    <a:pt x="132" y="54"/>
                    <a:pt x="139" y="44"/>
                    <a:pt x="140" y="32"/>
                  </a:cubicBezTo>
                  <a:cubicBezTo>
                    <a:pt x="140" y="26"/>
                    <a:pt x="138" y="20"/>
                    <a:pt x="132" y="17"/>
                  </a:cubicBezTo>
                  <a:cubicBezTo>
                    <a:pt x="124" y="12"/>
                    <a:pt x="115" y="16"/>
                    <a:pt x="107" y="11"/>
                  </a:cubicBezTo>
                  <a:close/>
                  <a:moveTo>
                    <a:pt x="90" y="86"/>
                  </a:moveTo>
                  <a:cubicBezTo>
                    <a:pt x="88" y="91"/>
                    <a:pt x="83" y="93"/>
                    <a:pt x="78" y="91"/>
                  </a:cubicBezTo>
                  <a:cubicBezTo>
                    <a:pt x="74" y="89"/>
                    <a:pt x="72" y="83"/>
                    <a:pt x="74" y="79"/>
                  </a:cubicBezTo>
                  <a:cubicBezTo>
                    <a:pt x="76" y="74"/>
                    <a:pt x="81" y="72"/>
                    <a:pt x="86" y="74"/>
                  </a:cubicBezTo>
                  <a:cubicBezTo>
                    <a:pt x="90" y="76"/>
                    <a:pt x="93" y="81"/>
                    <a:pt x="90" y="86"/>
                  </a:cubicBezTo>
                  <a:close/>
                  <a:moveTo>
                    <a:pt x="33" y="79"/>
                  </a:moveTo>
                  <a:cubicBezTo>
                    <a:pt x="31" y="78"/>
                    <a:pt x="29" y="76"/>
                    <a:pt x="28" y="74"/>
                  </a:cubicBezTo>
                  <a:cubicBezTo>
                    <a:pt x="27" y="72"/>
                    <a:pt x="27" y="70"/>
                    <a:pt x="28" y="68"/>
                  </a:cubicBezTo>
                  <a:cubicBezTo>
                    <a:pt x="29" y="66"/>
                    <a:pt x="31" y="65"/>
                    <a:pt x="32" y="63"/>
                  </a:cubicBezTo>
                  <a:cubicBezTo>
                    <a:pt x="35" y="59"/>
                    <a:pt x="33" y="54"/>
                    <a:pt x="36" y="51"/>
                  </a:cubicBezTo>
                  <a:cubicBezTo>
                    <a:pt x="37" y="48"/>
                    <a:pt x="40" y="47"/>
                    <a:pt x="43" y="47"/>
                  </a:cubicBezTo>
                  <a:cubicBezTo>
                    <a:pt x="49" y="48"/>
                    <a:pt x="54" y="52"/>
                    <a:pt x="57" y="56"/>
                  </a:cubicBezTo>
                  <a:cubicBezTo>
                    <a:pt x="60" y="60"/>
                    <a:pt x="62" y="65"/>
                    <a:pt x="63" y="70"/>
                  </a:cubicBezTo>
                  <a:cubicBezTo>
                    <a:pt x="62" y="71"/>
                    <a:pt x="62" y="72"/>
                    <a:pt x="61" y="73"/>
                  </a:cubicBezTo>
                  <a:cubicBezTo>
                    <a:pt x="60" y="74"/>
                    <a:pt x="60" y="76"/>
                    <a:pt x="60" y="77"/>
                  </a:cubicBezTo>
                  <a:cubicBezTo>
                    <a:pt x="51" y="81"/>
                    <a:pt x="41" y="83"/>
                    <a:pt x="33" y="79"/>
                  </a:cubicBezTo>
                  <a:close/>
                  <a:moveTo>
                    <a:pt x="76" y="104"/>
                  </a:moveTo>
                  <a:cubicBezTo>
                    <a:pt x="80" y="113"/>
                    <a:pt x="82" y="123"/>
                    <a:pt x="77" y="132"/>
                  </a:cubicBezTo>
                  <a:cubicBezTo>
                    <a:pt x="76" y="133"/>
                    <a:pt x="75" y="135"/>
                    <a:pt x="73" y="136"/>
                  </a:cubicBezTo>
                  <a:cubicBezTo>
                    <a:pt x="71" y="137"/>
                    <a:pt x="68" y="137"/>
                    <a:pt x="66" y="136"/>
                  </a:cubicBezTo>
                  <a:cubicBezTo>
                    <a:pt x="64" y="135"/>
                    <a:pt x="63" y="133"/>
                    <a:pt x="61" y="132"/>
                  </a:cubicBezTo>
                  <a:cubicBezTo>
                    <a:pt x="58" y="129"/>
                    <a:pt x="53" y="131"/>
                    <a:pt x="49" y="128"/>
                  </a:cubicBezTo>
                  <a:cubicBezTo>
                    <a:pt x="47" y="127"/>
                    <a:pt x="45" y="124"/>
                    <a:pt x="46" y="121"/>
                  </a:cubicBezTo>
                  <a:cubicBezTo>
                    <a:pt x="47" y="115"/>
                    <a:pt x="50" y="110"/>
                    <a:pt x="55" y="107"/>
                  </a:cubicBezTo>
                  <a:cubicBezTo>
                    <a:pt x="59" y="104"/>
                    <a:pt x="64" y="102"/>
                    <a:pt x="69" y="101"/>
                  </a:cubicBezTo>
                  <a:cubicBezTo>
                    <a:pt x="70" y="102"/>
                    <a:pt x="71" y="103"/>
                    <a:pt x="73" y="103"/>
                  </a:cubicBezTo>
                  <a:cubicBezTo>
                    <a:pt x="74" y="104"/>
                    <a:pt x="75" y="104"/>
                    <a:pt x="76" y="104"/>
                  </a:cubicBezTo>
                  <a:close/>
                  <a:moveTo>
                    <a:pt x="104" y="89"/>
                  </a:moveTo>
                  <a:cubicBezTo>
                    <a:pt x="112" y="84"/>
                    <a:pt x="123" y="82"/>
                    <a:pt x="131" y="86"/>
                  </a:cubicBezTo>
                  <a:cubicBezTo>
                    <a:pt x="133" y="87"/>
                    <a:pt x="135" y="88"/>
                    <a:pt x="136" y="90"/>
                  </a:cubicBezTo>
                  <a:cubicBezTo>
                    <a:pt x="137" y="92"/>
                    <a:pt x="137" y="95"/>
                    <a:pt x="136" y="97"/>
                  </a:cubicBezTo>
                  <a:cubicBezTo>
                    <a:pt x="135" y="99"/>
                    <a:pt x="133" y="100"/>
                    <a:pt x="132" y="102"/>
                  </a:cubicBezTo>
                  <a:cubicBezTo>
                    <a:pt x="130" y="106"/>
                    <a:pt x="132" y="110"/>
                    <a:pt x="129" y="114"/>
                  </a:cubicBezTo>
                  <a:cubicBezTo>
                    <a:pt x="128" y="117"/>
                    <a:pt x="125" y="118"/>
                    <a:pt x="122" y="118"/>
                  </a:cubicBezTo>
                  <a:cubicBezTo>
                    <a:pt x="116" y="117"/>
                    <a:pt x="111" y="114"/>
                    <a:pt x="108" y="109"/>
                  </a:cubicBezTo>
                  <a:cubicBezTo>
                    <a:pt x="104" y="105"/>
                    <a:pt x="102" y="100"/>
                    <a:pt x="101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1"/>
                    <a:pt x="104" y="90"/>
                    <a:pt x="104" y="89"/>
                  </a:cubicBezTo>
                  <a:close/>
                  <a:moveTo>
                    <a:pt x="114" y="35"/>
                  </a:moveTo>
                  <a:cubicBezTo>
                    <a:pt x="116" y="37"/>
                    <a:pt x="118" y="40"/>
                    <a:pt x="117" y="43"/>
                  </a:cubicBezTo>
                  <a:cubicBezTo>
                    <a:pt x="117" y="48"/>
                    <a:pt x="113" y="54"/>
                    <a:pt x="109" y="57"/>
                  </a:cubicBezTo>
                  <a:cubicBezTo>
                    <a:pt x="105" y="60"/>
                    <a:pt x="100" y="62"/>
                    <a:pt x="95" y="63"/>
                  </a:cubicBezTo>
                  <a:cubicBezTo>
                    <a:pt x="94" y="63"/>
                    <a:pt x="93" y="62"/>
                    <a:pt x="92" y="61"/>
                  </a:cubicBezTo>
                  <a:cubicBezTo>
                    <a:pt x="90" y="61"/>
                    <a:pt x="89" y="60"/>
                    <a:pt x="88" y="60"/>
                  </a:cubicBezTo>
                  <a:cubicBezTo>
                    <a:pt x="84" y="52"/>
                    <a:pt x="81" y="42"/>
                    <a:pt x="85" y="34"/>
                  </a:cubicBezTo>
                  <a:cubicBezTo>
                    <a:pt x="86" y="32"/>
                    <a:pt x="88" y="30"/>
                    <a:pt x="90" y="29"/>
                  </a:cubicBezTo>
                  <a:cubicBezTo>
                    <a:pt x="92" y="28"/>
                    <a:pt x="94" y="27"/>
                    <a:pt x="96" y="28"/>
                  </a:cubicBezTo>
                  <a:cubicBezTo>
                    <a:pt x="98" y="29"/>
                    <a:pt x="99" y="32"/>
                    <a:pt x="101" y="33"/>
                  </a:cubicBezTo>
                  <a:cubicBezTo>
                    <a:pt x="105" y="35"/>
                    <a:pt x="110" y="33"/>
                    <a:pt x="114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7" name="Freeform 255"/>
            <p:cNvSpPr>
              <a:spLocks/>
            </p:cNvSpPr>
            <p:nvPr/>
          </p:nvSpPr>
          <p:spPr bwMode="auto">
            <a:xfrm>
              <a:off x="4078288" y="4956176"/>
              <a:ext cx="79375" cy="41275"/>
            </a:xfrm>
            <a:custGeom>
              <a:avLst/>
              <a:gdLst>
                <a:gd name="T0" fmla="*/ 8 w 21"/>
                <a:gd name="T1" fmla="*/ 2 h 11"/>
                <a:gd name="T2" fmla="*/ 0 w 21"/>
                <a:gd name="T3" fmla="*/ 10 h 11"/>
                <a:gd name="T4" fmla="*/ 12 w 21"/>
                <a:gd name="T5" fmla="*/ 10 h 11"/>
                <a:gd name="T6" fmla="*/ 20 w 21"/>
                <a:gd name="T7" fmla="*/ 5 h 11"/>
                <a:gd name="T8" fmla="*/ 15 w 21"/>
                <a:gd name="T9" fmla="*/ 0 h 11"/>
                <a:gd name="T10" fmla="*/ 8 w 21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8" y="2"/>
                  </a:moveTo>
                  <a:cubicBezTo>
                    <a:pt x="5" y="4"/>
                    <a:pt x="2" y="7"/>
                    <a:pt x="0" y="10"/>
                  </a:cubicBezTo>
                  <a:cubicBezTo>
                    <a:pt x="0" y="10"/>
                    <a:pt x="8" y="11"/>
                    <a:pt x="12" y="10"/>
                  </a:cubicBezTo>
                  <a:cubicBezTo>
                    <a:pt x="16" y="10"/>
                    <a:pt x="19" y="9"/>
                    <a:pt x="20" y="5"/>
                  </a:cubicBezTo>
                  <a:cubicBezTo>
                    <a:pt x="21" y="3"/>
                    <a:pt x="18" y="0"/>
                    <a:pt x="15" y="0"/>
                  </a:cubicBezTo>
                  <a:cubicBezTo>
                    <a:pt x="13" y="0"/>
                    <a:pt x="11" y="1"/>
                    <a:pt x="8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8" name="Freeform 256"/>
            <p:cNvSpPr>
              <a:spLocks/>
            </p:cNvSpPr>
            <p:nvPr/>
          </p:nvSpPr>
          <p:spPr bwMode="auto">
            <a:xfrm>
              <a:off x="3954463" y="5249863"/>
              <a:ext cx="44450" cy="79375"/>
            </a:xfrm>
            <a:custGeom>
              <a:avLst/>
              <a:gdLst>
                <a:gd name="T0" fmla="*/ 6 w 12"/>
                <a:gd name="T1" fmla="*/ 20 h 21"/>
                <a:gd name="T2" fmla="*/ 12 w 12"/>
                <a:gd name="T3" fmla="*/ 15 h 21"/>
                <a:gd name="T4" fmla="*/ 10 w 12"/>
                <a:gd name="T5" fmla="*/ 9 h 21"/>
                <a:gd name="T6" fmla="*/ 2 w 12"/>
                <a:gd name="T7" fmla="*/ 0 h 21"/>
                <a:gd name="T8" fmla="*/ 1 w 12"/>
                <a:gd name="T9" fmla="*/ 13 h 21"/>
                <a:gd name="T10" fmla="*/ 6 w 12"/>
                <a:gd name="T1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20"/>
                  </a:moveTo>
                  <a:cubicBezTo>
                    <a:pt x="9" y="21"/>
                    <a:pt x="11" y="18"/>
                    <a:pt x="12" y="15"/>
                  </a:cubicBezTo>
                  <a:cubicBezTo>
                    <a:pt x="12" y="13"/>
                    <a:pt x="11" y="11"/>
                    <a:pt x="10" y="9"/>
                  </a:cubicBezTo>
                  <a:cubicBezTo>
                    <a:pt x="8" y="5"/>
                    <a:pt x="4" y="3"/>
                    <a:pt x="2" y="0"/>
                  </a:cubicBezTo>
                  <a:cubicBezTo>
                    <a:pt x="2" y="0"/>
                    <a:pt x="0" y="8"/>
                    <a:pt x="1" y="13"/>
                  </a:cubicBezTo>
                  <a:cubicBezTo>
                    <a:pt x="2" y="16"/>
                    <a:pt x="3" y="19"/>
                    <a:pt x="6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9" name="Freeform 257"/>
            <p:cNvSpPr>
              <a:spLocks/>
            </p:cNvSpPr>
            <p:nvPr/>
          </p:nvSpPr>
          <p:spPr bwMode="auto">
            <a:xfrm>
              <a:off x="2493963" y="4846638"/>
              <a:ext cx="244475" cy="158750"/>
            </a:xfrm>
            <a:custGeom>
              <a:avLst/>
              <a:gdLst>
                <a:gd name="T0" fmla="*/ 25 w 65"/>
                <a:gd name="T1" fmla="*/ 30 h 42"/>
                <a:gd name="T2" fmla="*/ 3 w 65"/>
                <a:gd name="T3" fmla="*/ 5 h 42"/>
                <a:gd name="T4" fmla="*/ 36 w 65"/>
                <a:gd name="T5" fmla="*/ 12 h 42"/>
                <a:gd name="T6" fmla="*/ 64 w 65"/>
                <a:gd name="T7" fmla="*/ 39 h 42"/>
                <a:gd name="T8" fmla="*/ 62 w 65"/>
                <a:gd name="T9" fmla="*/ 42 h 42"/>
                <a:gd name="T10" fmla="*/ 25 w 65"/>
                <a:gd name="T11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42">
                  <a:moveTo>
                    <a:pt x="25" y="30"/>
                  </a:moveTo>
                  <a:cubicBezTo>
                    <a:pt x="10" y="21"/>
                    <a:pt x="0" y="11"/>
                    <a:pt x="3" y="5"/>
                  </a:cubicBezTo>
                  <a:cubicBezTo>
                    <a:pt x="6" y="0"/>
                    <a:pt x="20" y="3"/>
                    <a:pt x="36" y="12"/>
                  </a:cubicBezTo>
                  <a:cubicBezTo>
                    <a:pt x="47" y="18"/>
                    <a:pt x="59" y="33"/>
                    <a:pt x="64" y="39"/>
                  </a:cubicBezTo>
                  <a:cubicBezTo>
                    <a:pt x="65" y="40"/>
                    <a:pt x="64" y="42"/>
                    <a:pt x="62" y="42"/>
                  </a:cubicBezTo>
                  <a:cubicBezTo>
                    <a:pt x="54" y="40"/>
                    <a:pt x="37" y="36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0" name="Freeform 258"/>
            <p:cNvSpPr>
              <a:spLocks/>
            </p:cNvSpPr>
            <p:nvPr/>
          </p:nvSpPr>
          <p:spPr bwMode="auto">
            <a:xfrm>
              <a:off x="1987550" y="4791076"/>
              <a:ext cx="96838" cy="263525"/>
            </a:xfrm>
            <a:custGeom>
              <a:avLst/>
              <a:gdLst>
                <a:gd name="T0" fmla="*/ 22 w 26"/>
                <a:gd name="T1" fmla="*/ 36 h 70"/>
                <a:gd name="T2" fmla="*/ 21 w 26"/>
                <a:gd name="T3" fmla="*/ 69 h 70"/>
                <a:gd name="T4" fmla="*/ 3 w 26"/>
                <a:gd name="T5" fmla="*/ 41 h 70"/>
                <a:gd name="T6" fmla="*/ 2 w 26"/>
                <a:gd name="T7" fmla="*/ 2 h 70"/>
                <a:gd name="T8" fmla="*/ 5 w 26"/>
                <a:gd name="T9" fmla="*/ 2 h 70"/>
                <a:gd name="T10" fmla="*/ 22 w 26"/>
                <a:gd name="T1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0">
                  <a:moveTo>
                    <a:pt x="22" y="36"/>
                  </a:moveTo>
                  <a:cubicBezTo>
                    <a:pt x="26" y="53"/>
                    <a:pt x="26" y="67"/>
                    <a:pt x="21" y="69"/>
                  </a:cubicBezTo>
                  <a:cubicBezTo>
                    <a:pt x="16" y="70"/>
                    <a:pt x="8" y="58"/>
                    <a:pt x="3" y="41"/>
                  </a:cubicBezTo>
                  <a:cubicBezTo>
                    <a:pt x="0" y="28"/>
                    <a:pt x="1" y="10"/>
                    <a:pt x="2" y="2"/>
                  </a:cubicBezTo>
                  <a:cubicBezTo>
                    <a:pt x="2" y="0"/>
                    <a:pt x="4" y="0"/>
                    <a:pt x="5" y="2"/>
                  </a:cubicBezTo>
                  <a:cubicBezTo>
                    <a:pt x="9" y="8"/>
                    <a:pt x="18" y="23"/>
                    <a:pt x="22" y="3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1" name="Freeform 259"/>
            <p:cNvSpPr>
              <a:spLocks/>
            </p:cNvSpPr>
            <p:nvPr/>
          </p:nvSpPr>
          <p:spPr bwMode="auto">
            <a:xfrm>
              <a:off x="3271838" y="5021263"/>
              <a:ext cx="104775" cy="263525"/>
            </a:xfrm>
            <a:custGeom>
              <a:avLst/>
              <a:gdLst>
                <a:gd name="T0" fmla="*/ 23 w 28"/>
                <a:gd name="T1" fmla="*/ 35 h 70"/>
                <a:gd name="T2" fmla="*/ 22 w 28"/>
                <a:gd name="T3" fmla="*/ 68 h 70"/>
                <a:gd name="T4" fmla="*/ 4 w 28"/>
                <a:gd name="T5" fmla="*/ 41 h 70"/>
                <a:gd name="T6" fmla="*/ 3 w 28"/>
                <a:gd name="T7" fmla="*/ 2 h 70"/>
                <a:gd name="T8" fmla="*/ 6 w 28"/>
                <a:gd name="T9" fmla="*/ 1 h 70"/>
                <a:gd name="T10" fmla="*/ 23 w 28"/>
                <a:gd name="T11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70">
                  <a:moveTo>
                    <a:pt x="23" y="35"/>
                  </a:moveTo>
                  <a:cubicBezTo>
                    <a:pt x="28" y="52"/>
                    <a:pt x="27" y="67"/>
                    <a:pt x="22" y="68"/>
                  </a:cubicBezTo>
                  <a:cubicBezTo>
                    <a:pt x="17" y="70"/>
                    <a:pt x="9" y="57"/>
                    <a:pt x="4" y="41"/>
                  </a:cubicBezTo>
                  <a:cubicBezTo>
                    <a:pt x="0" y="28"/>
                    <a:pt x="2" y="10"/>
                    <a:pt x="3" y="2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10" y="8"/>
                    <a:pt x="19" y="23"/>
                    <a:pt x="23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2" name="Freeform 260"/>
            <p:cNvSpPr>
              <a:spLocks/>
            </p:cNvSpPr>
            <p:nvPr/>
          </p:nvSpPr>
          <p:spPr bwMode="auto">
            <a:xfrm>
              <a:off x="3729038" y="5842001"/>
              <a:ext cx="90488" cy="200025"/>
            </a:xfrm>
            <a:custGeom>
              <a:avLst/>
              <a:gdLst>
                <a:gd name="T0" fmla="*/ 3 w 24"/>
                <a:gd name="T1" fmla="*/ 26 h 53"/>
                <a:gd name="T2" fmla="*/ 7 w 24"/>
                <a:gd name="T3" fmla="*/ 1 h 53"/>
                <a:gd name="T4" fmla="*/ 21 w 24"/>
                <a:gd name="T5" fmla="*/ 22 h 53"/>
                <a:gd name="T6" fmla="*/ 19 w 24"/>
                <a:gd name="T7" fmla="*/ 52 h 53"/>
                <a:gd name="T8" fmla="*/ 16 w 24"/>
                <a:gd name="T9" fmla="*/ 52 h 53"/>
                <a:gd name="T10" fmla="*/ 3 w 24"/>
                <a:gd name="T1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3">
                  <a:moveTo>
                    <a:pt x="3" y="26"/>
                  </a:moveTo>
                  <a:cubicBezTo>
                    <a:pt x="0" y="14"/>
                    <a:pt x="2" y="2"/>
                    <a:pt x="7" y="1"/>
                  </a:cubicBezTo>
                  <a:cubicBezTo>
                    <a:pt x="12" y="0"/>
                    <a:pt x="19" y="9"/>
                    <a:pt x="21" y="22"/>
                  </a:cubicBezTo>
                  <a:cubicBezTo>
                    <a:pt x="24" y="32"/>
                    <a:pt x="20" y="46"/>
                    <a:pt x="19" y="52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47"/>
                    <a:pt x="5" y="36"/>
                    <a:pt x="3" y="2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3" name="Freeform 261"/>
            <p:cNvSpPr>
              <a:spLocks/>
            </p:cNvSpPr>
            <p:nvPr/>
          </p:nvSpPr>
          <p:spPr bwMode="auto">
            <a:xfrm>
              <a:off x="1284288" y="5970588"/>
              <a:ext cx="169863" cy="203200"/>
            </a:xfrm>
            <a:custGeom>
              <a:avLst/>
              <a:gdLst>
                <a:gd name="T0" fmla="*/ 15 w 45"/>
                <a:gd name="T1" fmla="*/ 32 h 54"/>
                <a:gd name="T2" fmla="*/ 5 w 45"/>
                <a:gd name="T3" fmla="*/ 4 h 54"/>
                <a:gd name="T4" fmla="*/ 31 w 45"/>
                <a:gd name="T5" fmla="*/ 19 h 54"/>
                <a:gd name="T6" fmla="*/ 45 w 45"/>
                <a:gd name="T7" fmla="*/ 52 h 54"/>
                <a:gd name="T8" fmla="*/ 43 w 45"/>
                <a:gd name="T9" fmla="*/ 54 h 54"/>
                <a:gd name="T10" fmla="*/ 15 w 45"/>
                <a:gd name="T11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54">
                  <a:moveTo>
                    <a:pt x="15" y="32"/>
                  </a:moveTo>
                  <a:cubicBezTo>
                    <a:pt x="5" y="21"/>
                    <a:pt x="0" y="8"/>
                    <a:pt x="5" y="4"/>
                  </a:cubicBezTo>
                  <a:cubicBezTo>
                    <a:pt x="9" y="0"/>
                    <a:pt x="21" y="7"/>
                    <a:pt x="31" y="19"/>
                  </a:cubicBezTo>
                  <a:cubicBezTo>
                    <a:pt x="39" y="28"/>
                    <a:pt x="43" y="45"/>
                    <a:pt x="45" y="52"/>
                  </a:cubicBezTo>
                  <a:cubicBezTo>
                    <a:pt x="45" y="53"/>
                    <a:pt x="44" y="54"/>
                    <a:pt x="43" y="54"/>
                  </a:cubicBezTo>
                  <a:cubicBezTo>
                    <a:pt x="36" y="50"/>
                    <a:pt x="22" y="42"/>
                    <a:pt x="15" y="3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4" name="Freeform 262"/>
            <p:cNvSpPr>
              <a:spLocks/>
            </p:cNvSpPr>
            <p:nvPr/>
          </p:nvSpPr>
          <p:spPr bwMode="auto">
            <a:xfrm>
              <a:off x="871538" y="5002213"/>
              <a:ext cx="206375" cy="214313"/>
            </a:xfrm>
            <a:custGeom>
              <a:avLst/>
              <a:gdLst>
                <a:gd name="T0" fmla="*/ 37 w 55"/>
                <a:gd name="T1" fmla="*/ 20 h 57"/>
                <a:gd name="T2" fmla="*/ 49 w 55"/>
                <a:gd name="T3" fmla="*/ 52 h 57"/>
                <a:gd name="T4" fmla="*/ 17 w 55"/>
                <a:gd name="T5" fmla="*/ 39 h 57"/>
                <a:gd name="T6" fmla="*/ 0 w 55"/>
                <a:gd name="T7" fmla="*/ 3 h 57"/>
                <a:gd name="T8" fmla="*/ 3 w 55"/>
                <a:gd name="T9" fmla="*/ 0 h 57"/>
                <a:gd name="T10" fmla="*/ 37 w 55"/>
                <a:gd name="T11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37" y="20"/>
                  </a:moveTo>
                  <a:cubicBezTo>
                    <a:pt x="49" y="32"/>
                    <a:pt x="55" y="46"/>
                    <a:pt x="49" y="52"/>
                  </a:cubicBezTo>
                  <a:cubicBezTo>
                    <a:pt x="44" y="57"/>
                    <a:pt x="29" y="52"/>
                    <a:pt x="17" y="39"/>
                  </a:cubicBezTo>
                  <a:cubicBezTo>
                    <a:pt x="8" y="30"/>
                    <a:pt x="2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" y="3"/>
                    <a:pt x="28" y="10"/>
                    <a:pt x="3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5" name="Freeform 263"/>
            <p:cNvSpPr>
              <a:spLocks/>
            </p:cNvSpPr>
            <p:nvPr/>
          </p:nvSpPr>
          <p:spPr bwMode="auto">
            <a:xfrm>
              <a:off x="5681663" y="5422901"/>
              <a:ext cx="38100" cy="79375"/>
            </a:xfrm>
            <a:custGeom>
              <a:avLst/>
              <a:gdLst>
                <a:gd name="T0" fmla="*/ 7 w 10"/>
                <a:gd name="T1" fmla="*/ 1 h 21"/>
                <a:gd name="T2" fmla="*/ 1 w 10"/>
                <a:gd name="T3" fmla="*/ 3 h 21"/>
                <a:gd name="T4" fmla="*/ 0 w 10"/>
                <a:gd name="T5" fmla="*/ 10 h 21"/>
                <a:gd name="T6" fmla="*/ 4 w 10"/>
                <a:gd name="T7" fmla="*/ 21 h 21"/>
                <a:gd name="T8" fmla="*/ 9 w 10"/>
                <a:gd name="T9" fmla="*/ 10 h 21"/>
                <a:gd name="T10" fmla="*/ 7 w 10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1">
                  <a:moveTo>
                    <a:pt x="7" y="1"/>
                  </a:moveTo>
                  <a:cubicBezTo>
                    <a:pt x="6" y="0"/>
                    <a:pt x="2" y="1"/>
                    <a:pt x="1" y="3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1" y="14"/>
                    <a:pt x="2" y="17"/>
                    <a:pt x="4" y="21"/>
                  </a:cubicBezTo>
                  <a:cubicBezTo>
                    <a:pt x="4" y="21"/>
                    <a:pt x="8" y="14"/>
                    <a:pt x="9" y="10"/>
                  </a:cubicBezTo>
                  <a:cubicBezTo>
                    <a:pt x="10" y="7"/>
                    <a:pt x="10" y="4"/>
                    <a:pt x="7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6" name="Freeform 264"/>
            <p:cNvSpPr>
              <a:spLocks noEditPoints="1"/>
            </p:cNvSpPr>
            <p:nvPr/>
          </p:nvSpPr>
          <p:spPr bwMode="auto">
            <a:xfrm>
              <a:off x="5407025" y="5430838"/>
              <a:ext cx="549275" cy="550863"/>
            </a:xfrm>
            <a:custGeom>
              <a:avLst/>
              <a:gdLst>
                <a:gd name="T0" fmla="*/ 117 w 146"/>
                <a:gd name="T1" fmla="*/ 8 h 146"/>
                <a:gd name="T2" fmla="*/ 94 w 146"/>
                <a:gd name="T3" fmla="*/ 9 h 146"/>
                <a:gd name="T4" fmla="*/ 73 w 146"/>
                <a:gd name="T5" fmla="*/ 51 h 146"/>
                <a:gd name="T6" fmla="*/ 54 w 146"/>
                <a:gd name="T7" fmla="*/ 3 h 146"/>
                <a:gd name="T8" fmla="*/ 22 w 146"/>
                <a:gd name="T9" fmla="*/ 23 h 146"/>
                <a:gd name="T10" fmla="*/ 5 w 146"/>
                <a:gd name="T11" fmla="*/ 40 h 146"/>
                <a:gd name="T12" fmla="*/ 52 w 146"/>
                <a:gd name="T13" fmla="*/ 70 h 146"/>
                <a:gd name="T14" fmla="*/ 31 w 146"/>
                <a:gd name="T15" fmla="*/ 74 h 146"/>
                <a:gd name="T16" fmla="*/ 3 w 146"/>
                <a:gd name="T17" fmla="*/ 109 h 146"/>
                <a:gd name="T18" fmla="*/ 27 w 146"/>
                <a:gd name="T19" fmla="*/ 136 h 146"/>
                <a:gd name="T20" fmla="*/ 51 w 146"/>
                <a:gd name="T21" fmla="*/ 136 h 146"/>
                <a:gd name="T22" fmla="*/ 75 w 146"/>
                <a:gd name="T23" fmla="*/ 95 h 146"/>
                <a:gd name="T24" fmla="*/ 95 w 146"/>
                <a:gd name="T25" fmla="*/ 143 h 146"/>
                <a:gd name="T26" fmla="*/ 126 w 146"/>
                <a:gd name="T27" fmla="*/ 122 h 146"/>
                <a:gd name="T28" fmla="*/ 142 w 146"/>
                <a:gd name="T29" fmla="*/ 104 h 146"/>
                <a:gd name="T30" fmla="*/ 95 w 146"/>
                <a:gd name="T31" fmla="*/ 76 h 146"/>
                <a:gd name="T32" fmla="*/ 117 w 146"/>
                <a:gd name="T33" fmla="*/ 70 h 146"/>
                <a:gd name="T34" fmla="*/ 143 w 146"/>
                <a:gd name="T35" fmla="*/ 34 h 146"/>
                <a:gd name="T36" fmla="*/ 79 w 146"/>
                <a:gd name="T37" fmla="*/ 79 h 146"/>
                <a:gd name="T38" fmla="*/ 68 w 146"/>
                <a:gd name="T39" fmla="*/ 66 h 146"/>
                <a:gd name="T40" fmla="*/ 79 w 146"/>
                <a:gd name="T41" fmla="*/ 79 h 146"/>
                <a:gd name="T42" fmla="*/ 30 w 146"/>
                <a:gd name="T43" fmla="*/ 45 h 146"/>
                <a:gd name="T44" fmla="*/ 38 w 146"/>
                <a:gd name="T45" fmla="*/ 36 h 146"/>
                <a:gd name="T46" fmla="*/ 54 w 146"/>
                <a:gd name="T47" fmla="*/ 27 h 146"/>
                <a:gd name="T48" fmla="*/ 62 w 146"/>
                <a:gd name="T49" fmla="*/ 54 h 146"/>
                <a:gd name="T50" fmla="*/ 56 w 146"/>
                <a:gd name="T51" fmla="*/ 60 h 146"/>
                <a:gd name="T52" fmla="*/ 60 w 146"/>
                <a:gd name="T53" fmla="*/ 90 h 146"/>
                <a:gd name="T54" fmla="*/ 44 w 146"/>
                <a:gd name="T55" fmla="*/ 117 h 146"/>
                <a:gd name="T56" fmla="*/ 36 w 146"/>
                <a:gd name="T57" fmla="*/ 108 h 146"/>
                <a:gd name="T58" fmla="*/ 27 w 146"/>
                <a:gd name="T59" fmla="*/ 93 h 146"/>
                <a:gd name="T60" fmla="*/ 55 w 146"/>
                <a:gd name="T61" fmla="*/ 84 h 146"/>
                <a:gd name="T62" fmla="*/ 60 w 146"/>
                <a:gd name="T63" fmla="*/ 90 h 146"/>
                <a:gd name="T64" fmla="*/ 115 w 146"/>
                <a:gd name="T65" fmla="*/ 95 h 146"/>
                <a:gd name="T66" fmla="*/ 115 w 146"/>
                <a:gd name="T67" fmla="*/ 106 h 146"/>
                <a:gd name="T68" fmla="*/ 102 w 146"/>
                <a:gd name="T69" fmla="*/ 119 h 146"/>
                <a:gd name="T70" fmla="*/ 85 w 146"/>
                <a:gd name="T71" fmla="*/ 106 h 146"/>
                <a:gd name="T72" fmla="*/ 88 w 146"/>
                <a:gd name="T73" fmla="*/ 89 h 146"/>
                <a:gd name="T74" fmla="*/ 119 w 146"/>
                <a:gd name="T75" fmla="*/ 43 h 146"/>
                <a:gd name="T76" fmla="*/ 107 w 146"/>
                <a:gd name="T77" fmla="*/ 61 h 146"/>
                <a:gd name="T78" fmla="*/ 90 w 146"/>
                <a:gd name="T79" fmla="*/ 58 h 146"/>
                <a:gd name="T80" fmla="*/ 96 w 146"/>
                <a:gd name="T81" fmla="*/ 31 h 146"/>
                <a:gd name="T82" fmla="*/ 107 w 146"/>
                <a:gd name="T83" fmla="*/ 30 h 146"/>
                <a:gd name="T84" fmla="*/ 119 w 146"/>
                <a:gd name="T85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46">
                  <a:moveTo>
                    <a:pt x="123" y="20"/>
                  </a:moveTo>
                  <a:cubicBezTo>
                    <a:pt x="120" y="16"/>
                    <a:pt x="120" y="11"/>
                    <a:pt x="117" y="8"/>
                  </a:cubicBezTo>
                  <a:cubicBezTo>
                    <a:pt x="115" y="4"/>
                    <a:pt x="110" y="3"/>
                    <a:pt x="106" y="3"/>
                  </a:cubicBezTo>
                  <a:cubicBezTo>
                    <a:pt x="101" y="4"/>
                    <a:pt x="97" y="6"/>
                    <a:pt x="94" y="9"/>
                  </a:cubicBezTo>
                  <a:cubicBezTo>
                    <a:pt x="82" y="19"/>
                    <a:pt x="77" y="35"/>
                    <a:pt x="77" y="51"/>
                  </a:cubicBezTo>
                  <a:cubicBezTo>
                    <a:pt x="75" y="51"/>
                    <a:pt x="74" y="51"/>
                    <a:pt x="73" y="51"/>
                  </a:cubicBezTo>
                  <a:cubicBezTo>
                    <a:pt x="73" y="44"/>
                    <a:pt x="73" y="37"/>
                    <a:pt x="72" y="30"/>
                  </a:cubicBezTo>
                  <a:cubicBezTo>
                    <a:pt x="70" y="19"/>
                    <a:pt x="63" y="9"/>
                    <a:pt x="54" y="3"/>
                  </a:cubicBezTo>
                  <a:cubicBezTo>
                    <a:pt x="49" y="0"/>
                    <a:pt x="43" y="0"/>
                    <a:pt x="38" y="3"/>
                  </a:cubicBezTo>
                  <a:cubicBezTo>
                    <a:pt x="31" y="8"/>
                    <a:pt x="30" y="18"/>
                    <a:pt x="22" y="23"/>
                  </a:cubicBezTo>
                  <a:cubicBezTo>
                    <a:pt x="19" y="25"/>
                    <a:pt x="14" y="25"/>
                    <a:pt x="10" y="28"/>
                  </a:cubicBezTo>
                  <a:cubicBezTo>
                    <a:pt x="7" y="31"/>
                    <a:pt x="5" y="35"/>
                    <a:pt x="5" y="40"/>
                  </a:cubicBezTo>
                  <a:cubicBezTo>
                    <a:pt x="6" y="44"/>
                    <a:pt x="8" y="48"/>
                    <a:pt x="10" y="52"/>
                  </a:cubicBezTo>
                  <a:cubicBezTo>
                    <a:pt x="20" y="64"/>
                    <a:pt x="36" y="69"/>
                    <a:pt x="52" y="70"/>
                  </a:cubicBezTo>
                  <a:cubicBezTo>
                    <a:pt x="52" y="71"/>
                    <a:pt x="52" y="72"/>
                    <a:pt x="52" y="74"/>
                  </a:cubicBezTo>
                  <a:cubicBezTo>
                    <a:pt x="45" y="73"/>
                    <a:pt x="38" y="73"/>
                    <a:pt x="31" y="74"/>
                  </a:cubicBezTo>
                  <a:cubicBezTo>
                    <a:pt x="20" y="77"/>
                    <a:pt x="10" y="83"/>
                    <a:pt x="4" y="92"/>
                  </a:cubicBezTo>
                  <a:cubicBezTo>
                    <a:pt x="0" y="98"/>
                    <a:pt x="0" y="104"/>
                    <a:pt x="3" y="109"/>
                  </a:cubicBezTo>
                  <a:cubicBezTo>
                    <a:pt x="8" y="116"/>
                    <a:pt x="18" y="117"/>
                    <a:pt x="22" y="124"/>
                  </a:cubicBezTo>
                  <a:cubicBezTo>
                    <a:pt x="25" y="128"/>
                    <a:pt x="25" y="133"/>
                    <a:pt x="27" y="136"/>
                  </a:cubicBezTo>
                  <a:cubicBezTo>
                    <a:pt x="30" y="140"/>
                    <a:pt x="34" y="142"/>
                    <a:pt x="39" y="141"/>
                  </a:cubicBezTo>
                  <a:cubicBezTo>
                    <a:pt x="43" y="141"/>
                    <a:pt x="47" y="139"/>
                    <a:pt x="51" y="136"/>
                  </a:cubicBezTo>
                  <a:cubicBezTo>
                    <a:pt x="63" y="127"/>
                    <a:pt x="69" y="111"/>
                    <a:pt x="70" y="94"/>
                  </a:cubicBezTo>
                  <a:cubicBezTo>
                    <a:pt x="71" y="95"/>
                    <a:pt x="73" y="95"/>
                    <a:pt x="75" y="95"/>
                  </a:cubicBezTo>
                  <a:cubicBezTo>
                    <a:pt x="74" y="102"/>
                    <a:pt x="74" y="110"/>
                    <a:pt x="76" y="117"/>
                  </a:cubicBezTo>
                  <a:cubicBezTo>
                    <a:pt x="79" y="128"/>
                    <a:pt x="85" y="138"/>
                    <a:pt x="95" y="143"/>
                  </a:cubicBezTo>
                  <a:cubicBezTo>
                    <a:pt x="100" y="146"/>
                    <a:pt x="106" y="146"/>
                    <a:pt x="111" y="142"/>
                  </a:cubicBezTo>
                  <a:cubicBezTo>
                    <a:pt x="118" y="137"/>
                    <a:pt x="119" y="127"/>
                    <a:pt x="126" y="122"/>
                  </a:cubicBezTo>
                  <a:cubicBezTo>
                    <a:pt x="129" y="119"/>
                    <a:pt x="134" y="119"/>
                    <a:pt x="138" y="116"/>
                  </a:cubicBezTo>
                  <a:cubicBezTo>
                    <a:pt x="141" y="113"/>
                    <a:pt x="142" y="109"/>
                    <a:pt x="142" y="104"/>
                  </a:cubicBezTo>
                  <a:cubicBezTo>
                    <a:pt x="142" y="100"/>
                    <a:pt x="139" y="96"/>
                    <a:pt x="137" y="93"/>
                  </a:cubicBezTo>
                  <a:cubicBezTo>
                    <a:pt x="127" y="81"/>
                    <a:pt x="111" y="76"/>
                    <a:pt x="95" y="76"/>
                  </a:cubicBezTo>
                  <a:cubicBezTo>
                    <a:pt x="95" y="75"/>
                    <a:pt x="95" y="73"/>
                    <a:pt x="95" y="72"/>
                  </a:cubicBezTo>
                  <a:cubicBezTo>
                    <a:pt x="103" y="72"/>
                    <a:pt x="110" y="72"/>
                    <a:pt x="117" y="70"/>
                  </a:cubicBezTo>
                  <a:cubicBezTo>
                    <a:pt x="128" y="67"/>
                    <a:pt x="138" y="60"/>
                    <a:pt x="143" y="50"/>
                  </a:cubicBezTo>
                  <a:cubicBezTo>
                    <a:pt x="146" y="45"/>
                    <a:pt x="146" y="39"/>
                    <a:pt x="143" y="34"/>
                  </a:cubicBezTo>
                  <a:cubicBezTo>
                    <a:pt x="138" y="27"/>
                    <a:pt x="128" y="27"/>
                    <a:pt x="123" y="20"/>
                  </a:cubicBezTo>
                  <a:close/>
                  <a:moveTo>
                    <a:pt x="79" y="79"/>
                  </a:moveTo>
                  <a:cubicBezTo>
                    <a:pt x="76" y="83"/>
                    <a:pt x="70" y="82"/>
                    <a:pt x="67" y="79"/>
                  </a:cubicBezTo>
                  <a:cubicBezTo>
                    <a:pt x="64" y="75"/>
                    <a:pt x="64" y="69"/>
                    <a:pt x="68" y="66"/>
                  </a:cubicBezTo>
                  <a:cubicBezTo>
                    <a:pt x="71" y="63"/>
                    <a:pt x="77" y="63"/>
                    <a:pt x="80" y="67"/>
                  </a:cubicBezTo>
                  <a:cubicBezTo>
                    <a:pt x="83" y="70"/>
                    <a:pt x="83" y="76"/>
                    <a:pt x="79" y="79"/>
                  </a:cubicBezTo>
                  <a:close/>
                  <a:moveTo>
                    <a:pt x="32" y="51"/>
                  </a:moveTo>
                  <a:cubicBezTo>
                    <a:pt x="31" y="49"/>
                    <a:pt x="30" y="47"/>
                    <a:pt x="30" y="45"/>
                  </a:cubicBezTo>
                  <a:cubicBezTo>
                    <a:pt x="30" y="43"/>
                    <a:pt x="30" y="40"/>
                    <a:pt x="32" y="39"/>
                  </a:cubicBezTo>
                  <a:cubicBezTo>
                    <a:pt x="34" y="38"/>
                    <a:pt x="36" y="38"/>
                    <a:pt x="38" y="36"/>
                  </a:cubicBezTo>
                  <a:cubicBezTo>
                    <a:pt x="42" y="34"/>
                    <a:pt x="42" y="29"/>
                    <a:pt x="46" y="27"/>
                  </a:cubicBezTo>
                  <a:cubicBezTo>
                    <a:pt x="48" y="25"/>
                    <a:pt x="51" y="25"/>
                    <a:pt x="54" y="27"/>
                  </a:cubicBezTo>
                  <a:cubicBezTo>
                    <a:pt x="58" y="30"/>
                    <a:pt x="61" y="35"/>
                    <a:pt x="62" y="40"/>
                  </a:cubicBezTo>
                  <a:cubicBezTo>
                    <a:pt x="63" y="45"/>
                    <a:pt x="63" y="50"/>
                    <a:pt x="62" y="54"/>
                  </a:cubicBezTo>
                  <a:cubicBezTo>
                    <a:pt x="61" y="55"/>
                    <a:pt x="60" y="56"/>
                    <a:pt x="59" y="56"/>
                  </a:cubicBezTo>
                  <a:cubicBezTo>
                    <a:pt x="58" y="57"/>
                    <a:pt x="57" y="59"/>
                    <a:pt x="56" y="60"/>
                  </a:cubicBezTo>
                  <a:cubicBezTo>
                    <a:pt x="47" y="60"/>
                    <a:pt x="37" y="58"/>
                    <a:pt x="32" y="51"/>
                  </a:cubicBezTo>
                  <a:close/>
                  <a:moveTo>
                    <a:pt x="60" y="90"/>
                  </a:moveTo>
                  <a:cubicBezTo>
                    <a:pt x="60" y="99"/>
                    <a:pt x="57" y="109"/>
                    <a:pt x="50" y="114"/>
                  </a:cubicBezTo>
                  <a:cubicBezTo>
                    <a:pt x="48" y="116"/>
                    <a:pt x="46" y="117"/>
                    <a:pt x="44" y="117"/>
                  </a:cubicBezTo>
                  <a:cubicBezTo>
                    <a:pt x="42" y="117"/>
                    <a:pt x="40" y="116"/>
                    <a:pt x="39" y="114"/>
                  </a:cubicBezTo>
                  <a:cubicBezTo>
                    <a:pt x="38" y="113"/>
                    <a:pt x="37" y="110"/>
                    <a:pt x="36" y="108"/>
                  </a:cubicBezTo>
                  <a:cubicBezTo>
                    <a:pt x="34" y="105"/>
                    <a:pt x="29" y="104"/>
                    <a:pt x="27" y="101"/>
                  </a:cubicBezTo>
                  <a:cubicBezTo>
                    <a:pt x="25" y="98"/>
                    <a:pt x="26" y="95"/>
                    <a:pt x="27" y="93"/>
                  </a:cubicBezTo>
                  <a:cubicBezTo>
                    <a:pt x="30" y="88"/>
                    <a:pt x="35" y="85"/>
                    <a:pt x="41" y="84"/>
                  </a:cubicBezTo>
                  <a:cubicBezTo>
                    <a:pt x="45" y="83"/>
                    <a:pt x="50" y="83"/>
                    <a:pt x="55" y="84"/>
                  </a:cubicBezTo>
                  <a:cubicBezTo>
                    <a:pt x="56" y="86"/>
                    <a:pt x="56" y="87"/>
                    <a:pt x="57" y="88"/>
                  </a:cubicBezTo>
                  <a:cubicBezTo>
                    <a:pt x="58" y="88"/>
                    <a:pt x="59" y="89"/>
                    <a:pt x="60" y="90"/>
                  </a:cubicBezTo>
                  <a:close/>
                  <a:moveTo>
                    <a:pt x="90" y="87"/>
                  </a:moveTo>
                  <a:cubicBezTo>
                    <a:pt x="99" y="86"/>
                    <a:pt x="109" y="88"/>
                    <a:pt x="115" y="95"/>
                  </a:cubicBezTo>
                  <a:cubicBezTo>
                    <a:pt x="116" y="96"/>
                    <a:pt x="117" y="98"/>
                    <a:pt x="117" y="100"/>
                  </a:cubicBezTo>
                  <a:cubicBezTo>
                    <a:pt x="118" y="103"/>
                    <a:pt x="117" y="105"/>
                    <a:pt x="115" y="106"/>
                  </a:cubicBezTo>
                  <a:cubicBezTo>
                    <a:pt x="114" y="108"/>
                    <a:pt x="111" y="108"/>
                    <a:pt x="109" y="109"/>
                  </a:cubicBezTo>
                  <a:cubicBezTo>
                    <a:pt x="106" y="112"/>
                    <a:pt x="106" y="116"/>
                    <a:pt x="102" y="119"/>
                  </a:cubicBezTo>
                  <a:cubicBezTo>
                    <a:pt x="100" y="121"/>
                    <a:pt x="97" y="121"/>
                    <a:pt x="94" y="119"/>
                  </a:cubicBezTo>
                  <a:cubicBezTo>
                    <a:pt x="90" y="117"/>
                    <a:pt x="87" y="112"/>
                    <a:pt x="85" y="106"/>
                  </a:cubicBezTo>
                  <a:cubicBezTo>
                    <a:pt x="84" y="102"/>
                    <a:pt x="84" y="96"/>
                    <a:pt x="85" y="91"/>
                  </a:cubicBezTo>
                  <a:cubicBezTo>
                    <a:pt x="86" y="91"/>
                    <a:pt x="87" y="90"/>
                    <a:pt x="88" y="89"/>
                  </a:cubicBezTo>
                  <a:cubicBezTo>
                    <a:pt x="89" y="88"/>
                    <a:pt x="90" y="88"/>
                    <a:pt x="90" y="87"/>
                  </a:cubicBezTo>
                  <a:close/>
                  <a:moveTo>
                    <a:pt x="119" y="43"/>
                  </a:moveTo>
                  <a:cubicBezTo>
                    <a:pt x="121" y="46"/>
                    <a:pt x="121" y="49"/>
                    <a:pt x="120" y="51"/>
                  </a:cubicBezTo>
                  <a:cubicBezTo>
                    <a:pt x="117" y="56"/>
                    <a:pt x="112" y="59"/>
                    <a:pt x="107" y="61"/>
                  </a:cubicBezTo>
                  <a:cubicBezTo>
                    <a:pt x="102" y="62"/>
                    <a:pt x="97" y="62"/>
                    <a:pt x="92" y="61"/>
                  </a:cubicBezTo>
                  <a:cubicBezTo>
                    <a:pt x="92" y="60"/>
                    <a:pt x="91" y="59"/>
                    <a:pt x="90" y="58"/>
                  </a:cubicBezTo>
                  <a:cubicBezTo>
                    <a:pt x="89" y="57"/>
                    <a:pt x="88" y="56"/>
                    <a:pt x="87" y="55"/>
                  </a:cubicBezTo>
                  <a:cubicBezTo>
                    <a:pt x="87" y="46"/>
                    <a:pt x="89" y="37"/>
                    <a:pt x="96" y="31"/>
                  </a:cubicBezTo>
                  <a:cubicBezTo>
                    <a:pt x="97" y="30"/>
                    <a:pt x="99" y="29"/>
                    <a:pt x="101" y="28"/>
                  </a:cubicBezTo>
                  <a:cubicBezTo>
                    <a:pt x="103" y="28"/>
                    <a:pt x="106" y="29"/>
                    <a:pt x="107" y="30"/>
                  </a:cubicBezTo>
                  <a:cubicBezTo>
                    <a:pt x="108" y="32"/>
                    <a:pt x="108" y="35"/>
                    <a:pt x="110" y="36"/>
                  </a:cubicBezTo>
                  <a:cubicBezTo>
                    <a:pt x="112" y="40"/>
                    <a:pt x="117" y="40"/>
                    <a:pt x="119" y="4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7" name="Freeform 265"/>
            <p:cNvSpPr>
              <a:spLocks/>
            </p:cNvSpPr>
            <p:nvPr/>
          </p:nvSpPr>
          <p:spPr bwMode="auto">
            <a:xfrm>
              <a:off x="5876925" y="5694363"/>
              <a:ext cx="74613" cy="41275"/>
            </a:xfrm>
            <a:custGeom>
              <a:avLst/>
              <a:gdLst>
                <a:gd name="T0" fmla="*/ 10 w 20"/>
                <a:gd name="T1" fmla="*/ 1 h 11"/>
                <a:gd name="T2" fmla="*/ 0 w 20"/>
                <a:gd name="T3" fmla="*/ 5 h 11"/>
                <a:gd name="T4" fmla="*/ 10 w 20"/>
                <a:gd name="T5" fmla="*/ 10 h 11"/>
                <a:gd name="T6" fmla="*/ 19 w 20"/>
                <a:gd name="T7" fmla="*/ 8 h 11"/>
                <a:gd name="T8" fmla="*/ 17 w 20"/>
                <a:gd name="T9" fmla="*/ 2 h 11"/>
                <a:gd name="T10" fmla="*/ 10 w 20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10" y="1"/>
                  </a:moveTo>
                  <a:cubicBezTo>
                    <a:pt x="6" y="2"/>
                    <a:pt x="3" y="3"/>
                    <a:pt x="0" y="5"/>
                  </a:cubicBezTo>
                  <a:cubicBezTo>
                    <a:pt x="0" y="5"/>
                    <a:pt x="6" y="9"/>
                    <a:pt x="10" y="10"/>
                  </a:cubicBezTo>
                  <a:cubicBezTo>
                    <a:pt x="14" y="11"/>
                    <a:pt x="16" y="11"/>
                    <a:pt x="19" y="8"/>
                  </a:cubicBezTo>
                  <a:cubicBezTo>
                    <a:pt x="20" y="6"/>
                    <a:pt x="19" y="3"/>
                    <a:pt x="17" y="2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8" name="Freeform 266"/>
            <p:cNvSpPr>
              <a:spLocks/>
            </p:cNvSpPr>
            <p:nvPr/>
          </p:nvSpPr>
          <p:spPr bwMode="auto">
            <a:xfrm>
              <a:off x="5648325" y="5894388"/>
              <a:ext cx="41275" cy="79375"/>
            </a:xfrm>
            <a:custGeom>
              <a:avLst/>
              <a:gdLst>
                <a:gd name="T0" fmla="*/ 3 w 11"/>
                <a:gd name="T1" fmla="*/ 19 h 21"/>
                <a:gd name="T2" fmla="*/ 9 w 11"/>
                <a:gd name="T3" fmla="*/ 17 h 21"/>
                <a:gd name="T4" fmla="*/ 10 w 11"/>
                <a:gd name="T5" fmla="*/ 10 h 21"/>
                <a:gd name="T6" fmla="*/ 7 w 11"/>
                <a:gd name="T7" fmla="*/ 0 h 21"/>
                <a:gd name="T8" fmla="*/ 1 w 11"/>
                <a:gd name="T9" fmla="*/ 11 h 21"/>
                <a:gd name="T10" fmla="*/ 3 w 11"/>
                <a:gd name="T1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3" y="19"/>
                  </a:moveTo>
                  <a:cubicBezTo>
                    <a:pt x="5" y="21"/>
                    <a:pt x="8" y="20"/>
                    <a:pt x="9" y="17"/>
                  </a:cubicBezTo>
                  <a:cubicBezTo>
                    <a:pt x="11" y="15"/>
                    <a:pt x="11" y="13"/>
                    <a:pt x="10" y="10"/>
                  </a:cubicBezTo>
                  <a:cubicBezTo>
                    <a:pt x="10" y="7"/>
                    <a:pt x="8" y="3"/>
                    <a:pt x="7" y="0"/>
                  </a:cubicBezTo>
                  <a:cubicBezTo>
                    <a:pt x="7" y="0"/>
                    <a:pt x="2" y="7"/>
                    <a:pt x="1" y="11"/>
                  </a:cubicBezTo>
                  <a:cubicBezTo>
                    <a:pt x="1" y="14"/>
                    <a:pt x="0" y="17"/>
                    <a:pt x="3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9" name="Freeform 267"/>
            <p:cNvSpPr>
              <a:spLocks/>
            </p:cNvSpPr>
            <p:nvPr/>
          </p:nvSpPr>
          <p:spPr bwMode="auto">
            <a:xfrm>
              <a:off x="5414963" y="5672138"/>
              <a:ext cx="79375" cy="38100"/>
            </a:xfrm>
            <a:custGeom>
              <a:avLst/>
              <a:gdLst>
                <a:gd name="T0" fmla="*/ 11 w 21"/>
                <a:gd name="T1" fmla="*/ 10 h 10"/>
                <a:gd name="T2" fmla="*/ 21 w 21"/>
                <a:gd name="T3" fmla="*/ 6 h 10"/>
                <a:gd name="T4" fmla="*/ 11 w 21"/>
                <a:gd name="T5" fmla="*/ 1 h 10"/>
                <a:gd name="T6" fmla="*/ 2 w 21"/>
                <a:gd name="T7" fmla="*/ 2 h 10"/>
                <a:gd name="T8" fmla="*/ 4 w 21"/>
                <a:gd name="T9" fmla="*/ 9 h 10"/>
                <a:gd name="T10" fmla="*/ 11 w 21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11" y="10"/>
                  </a:moveTo>
                  <a:cubicBezTo>
                    <a:pt x="14" y="9"/>
                    <a:pt x="18" y="7"/>
                    <a:pt x="21" y="6"/>
                  </a:cubicBezTo>
                  <a:cubicBezTo>
                    <a:pt x="21" y="6"/>
                    <a:pt x="14" y="2"/>
                    <a:pt x="11" y="1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2" y="7"/>
                    <a:pt x="4" y="9"/>
                  </a:cubicBezTo>
                  <a:cubicBezTo>
                    <a:pt x="6" y="10"/>
                    <a:pt x="8" y="10"/>
                    <a:pt x="11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0" name="Freeform 268"/>
            <p:cNvSpPr>
              <a:spLocks/>
            </p:cNvSpPr>
            <p:nvPr/>
          </p:nvSpPr>
          <p:spPr bwMode="auto">
            <a:xfrm>
              <a:off x="7304088" y="5046663"/>
              <a:ext cx="36513" cy="33338"/>
            </a:xfrm>
            <a:custGeom>
              <a:avLst/>
              <a:gdLst>
                <a:gd name="T0" fmla="*/ 10 w 10"/>
                <a:gd name="T1" fmla="*/ 2 h 9"/>
                <a:gd name="T2" fmla="*/ 6 w 10"/>
                <a:gd name="T3" fmla="*/ 0 h 9"/>
                <a:gd name="T4" fmla="*/ 3 w 10"/>
                <a:gd name="T5" fmla="*/ 3 h 9"/>
                <a:gd name="T6" fmla="*/ 0 w 10"/>
                <a:gd name="T7" fmla="*/ 9 h 9"/>
                <a:gd name="T8" fmla="*/ 7 w 10"/>
                <a:gd name="T9" fmla="*/ 6 h 9"/>
                <a:gd name="T10" fmla="*/ 10 w 10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10" y="2"/>
                  </a:moveTo>
                  <a:cubicBezTo>
                    <a:pt x="10" y="1"/>
                    <a:pt x="8" y="0"/>
                    <a:pt x="6" y="0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5"/>
                    <a:pt x="1" y="7"/>
                    <a:pt x="0" y="9"/>
                  </a:cubicBezTo>
                  <a:cubicBezTo>
                    <a:pt x="0" y="9"/>
                    <a:pt x="5" y="8"/>
                    <a:pt x="7" y="6"/>
                  </a:cubicBezTo>
                  <a:cubicBezTo>
                    <a:pt x="8" y="5"/>
                    <a:pt x="10" y="4"/>
                    <a:pt x="1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1" name="Freeform 269"/>
            <p:cNvSpPr>
              <a:spLocks noEditPoints="1"/>
            </p:cNvSpPr>
            <p:nvPr/>
          </p:nvSpPr>
          <p:spPr bwMode="auto">
            <a:xfrm>
              <a:off x="7037388" y="4986338"/>
              <a:ext cx="349250" cy="342900"/>
            </a:xfrm>
            <a:custGeom>
              <a:avLst/>
              <a:gdLst>
                <a:gd name="T0" fmla="*/ 92 w 93"/>
                <a:gd name="T1" fmla="*/ 38 h 91"/>
                <a:gd name="T2" fmla="*/ 82 w 93"/>
                <a:gd name="T3" fmla="*/ 28 h 91"/>
                <a:gd name="T4" fmla="*/ 56 w 93"/>
                <a:gd name="T5" fmla="*/ 36 h 91"/>
                <a:gd name="T6" fmla="*/ 68 w 93"/>
                <a:gd name="T7" fmla="*/ 9 h 91"/>
                <a:gd name="T8" fmla="*/ 47 w 93"/>
                <a:gd name="T9" fmla="*/ 3 h 91"/>
                <a:gd name="T10" fmla="*/ 33 w 93"/>
                <a:gd name="T11" fmla="*/ 3 h 91"/>
                <a:gd name="T12" fmla="*/ 39 w 93"/>
                <a:gd name="T13" fmla="*/ 35 h 91"/>
                <a:gd name="T14" fmla="*/ 28 w 93"/>
                <a:gd name="T15" fmla="*/ 28 h 91"/>
                <a:gd name="T16" fmla="*/ 2 w 93"/>
                <a:gd name="T17" fmla="*/ 30 h 91"/>
                <a:gd name="T18" fmla="*/ 0 w 93"/>
                <a:gd name="T19" fmla="*/ 52 h 91"/>
                <a:gd name="T20" fmla="*/ 10 w 93"/>
                <a:gd name="T21" fmla="*/ 62 h 91"/>
                <a:gd name="T22" fmla="*/ 38 w 93"/>
                <a:gd name="T23" fmla="*/ 55 h 91"/>
                <a:gd name="T24" fmla="*/ 25 w 93"/>
                <a:gd name="T25" fmla="*/ 84 h 91"/>
                <a:gd name="T26" fmla="*/ 47 w 93"/>
                <a:gd name="T27" fmla="*/ 88 h 91"/>
                <a:gd name="T28" fmla="*/ 61 w 93"/>
                <a:gd name="T29" fmla="*/ 88 h 91"/>
                <a:gd name="T30" fmla="*/ 54 w 93"/>
                <a:gd name="T31" fmla="*/ 56 h 91"/>
                <a:gd name="T32" fmla="*/ 66 w 93"/>
                <a:gd name="T33" fmla="*/ 63 h 91"/>
                <a:gd name="T34" fmla="*/ 91 w 93"/>
                <a:gd name="T35" fmla="*/ 59 h 91"/>
                <a:gd name="T36" fmla="*/ 46 w 93"/>
                <a:gd name="T37" fmla="*/ 51 h 91"/>
                <a:gd name="T38" fmla="*/ 47 w 93"/>
                <a:gd name="T39" fmla="*/ 40 h 91"/>
                <a:gd name="T40" fmla="*/ 46 w 93"/>
                <a:gd name="T41" fmla="*/ 51 h 91"/>
                <a:gd name="T42" fmla="*/ 41 w 93"/>
                <a:gd name="T43" fmla="*/ 15 h 91"/>
                <a:gd name="T44" fmla="*/ 48 w 93"/>
                <a:gd name="T45" fmla="*/ 16 h 91"/>
                <a:gd name="T46" fmla="*/ 58 w 93"/>
                <a:gd name="T47" fmla="*/ 18 h 91"/>
                <a:gd name="T48" fmla="*/ 50 w 93"/>
                <a:gd name="T49" fmla="*/ 33 h 91"/>
                <a:gd name="T50" fmla="*/ 45 w 93"/>
                <a:gd name="T51" fmla="*/ 33 h 91"/>
                <a:gd name="T52" fmla="*/ 34 w 93"/>
                <a:gd name="T53" fmla="*/ 47 h 91"/>
                <a:gd name="T54" fmla="*/ 16 w 93"/>
                <a:gd name="T55" fmla="*/ 51 h 91"/>
                <a:gd name="T56" fmla="*/ 16 w 93"/>
                <a:gd name="T57" fmla="*/ 44 h 91"/>
                <a:gd name="T58" fmla="*/ 19 w 93"/>
                <a:gd name="T59" fmla="*/ 34 h 91"/>
                <a:gd name="T60" fmla="*/ 34 w 93"/>
                <a:gd name="T61" fmla="*/ 42 h 91"/>
                <a:gd name="T62" fmla="*/ 34 w 93"/>
                <a:gd name="T63" fmla="*/ 47 h 91"/>
                <a:gd name="T64" fmla="*/ 54 w 93"/>
                <a:gd name="T65" fmla="*/ 72 h 91"/>
                <a:gd name="T66" fmla="*/ 49 w 93"/>
                <a:gd name="T67" fmla="*/ 77 h 91"/>
                <a:gd name="T68" fmla="*/ 39 w 93"/>
                <a:gd name="T69" fmla="*/ 77 h 91"/>
                <a:gd name="T70" fmla="*/ 37 w 93"/>
                <a:gd name="T71" fmla="*/ 64 h 91"/>
                <a:gd name="T72" fmla="*/ 46 w 93"/>
                <a:gd name="T73" fmla="*/ 58 h 91"/>
                <a:gd name="T74" fmla="*/ 78 w 93"/>
                <a:gd name="T75" fmla="*/ 53 h 91"/>
                <a:gd name="T76" fmla="*/ 65 w 93"/>
                <a:gd name="T77" fmla="*/ 55 h 91"/>
                <a:gd name="T78" fmla="*/ 60 w 93"/>
                <a:gd name="T79" fmla="*/ 46 h 91"/>
                <a:gd name="T80" fmla="*/ 73 w 93"/>
                <a:gd name="T81" fmla="*/ 38 h 91"/>
                <a:gd name="T82" fmla="*/ 78 w 93"/>
                <a:gd name="T83" fmla="*/ 42 h 91"/>
                <a:gd name="T84" fmla="*/ 78 w 93"/>
                <a:gd name="T85" fmla="*/ 5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91">
                  <a:moveTo>
                    <a:pt x="89" y="45"/>
                  </a:moveTo>
                  <a:cubicBezTo>
                    <a:pt x="90" y="42"/>
                    <a:pt x="92" y="40"/>
                    <a:pt x="92" y="38"/>
                  </a:cubicBezTo>
                  <a:cubicBezTo>
                    <a:pt x="93" y="35"/>
                    <a:pt x="91" y="32"/>
                    <a:pt x="89" y="31"/>
                  </a:cubicBezTo>
                  <a:cubicBezTo>
                    <a:pt x="87" y="29"/>
                    <a:pt x="85" y="28"/>
                    <a:pt x="82" y="28"/>
                  </a:cubicBezTo>
                  <a:cubicBezTo>
                    <a:pt x="73" y="27"/>
                    <a:pt x="64" y="32"/>
                    <a:pt x="57" y="38"/>
                  </a:cubicBezTo>
                  <a:cubicBezTo>
                    <a:pt x="57" y="37"/>
                    <a:pt x="56" y="37"/>
                    <a:pt x="56" y="36"/>
                  </a:cubicBezTo>
                  <a:cubicBezTo>
                    <a:pt x="59" y="34"/>
                    <a:pt x="62" y="31"/>
                    <a:pt x="64" y="27"/>
                  </a:cubicBezTo>
                  <a:cubicBezTo>
                    <a:pt x="68" y="22"/>
                    <a:pt x="70" y="15"/>
                    <a:pt x="68" y="9"/>
                  </a:cubicBezTo>
                  <a:cubicBezTo>
                    <a:pt x="68" y="5"/>
                    <a:pt x="65" y="3"/>
                    <a:pt x="62" y="2"/>
                  </a:cubicBezTo>
                  <a:cubicBezTo>
                    <a:pt x="57" y="1"/>
                    <a:pt x="52" y="4"/>
                    <a:pt x="47" y="3"/>
                  </a:cubicBezTo>
                  <a:cubicBezTo>
                    <a:pt x="44" y="3"/>
                    <a:pt x="42" y="1"/>
                    <a:pt x="40" y="0"/>
                  </a:cubicBezTo>
                  <a:cubicBezTo>
                    <a:pt x="37" y="0"/>
                    <a:pt x="34" y="1"/>
                    <a:pt x="33" y="3"/>
                  </a:cubicBezTo>
                  <a:cubicBezTo>
                    <a:pt x="31" y="5"/>
                    <a:pt x="30" y="7"/>
                    <a:pt x="30" y="10"/>
                  </a:cubicBezTo>
                  <a:cubicBezTo>
                    <a:pt x="28" y="19"/>
                    <a:pt x="33" y="28"/>
                    <a:pt x="39" y="35"/>
                  </a:cubicBezTo>
                  <a:cubicBezTo>
                    <a:pt x="38" y="36"/>
                    <a:pt x="38" y="36"/>
                    <a:pt x="37" y="37"/>
                  </a:cubicBezTo>
                  <a:cubicBezTo>
                    <a:pt x="35" y="33"/>
                    <a:pt x="32" y="30"/>
                    <a:pt x="28" y="28"/>
                  </a:cubicBezTo>
                  <a:cubicBezTo>
                    <a:pt x="23" y="24"/>
                    <a:pt x="16" y="22"/>
                    <a:pt x="9" y="24"/>
                  </a:cubicBezTo>
                  <a:cubicBezTo>
                    <a:pt x="6" y="24"/>
                    <a:pt x="3" y="27"/>
                    <a:pt x="2" y="30"/>
                  </a:cubicBezTo>
                  <a:cubicBezTo>
                    <a:pt x="1" y="35"/>
                    <a:pt x="5" y="40"/>
                    <a:pt x="4" y="45"/>
                  </a:cubicBezTo>
                  <a:cubicBezTo>
                    <a:pt x="3" y="47"/>
                    <a:pt x="1" y="49"/>
                    <a:pt x="0" y="52"/>
                  </a:cubicBezTo>
                  <a:cubicBezTo>
                    <a:pt x="0" y="54"/>
                    <a:pt x="1" y="57"/>
                    <a:pt x="3" y="59"/>
                  </a:cubicBezTo>
                  <a:cubicBezTo>
                    <a:pt x="5" y="61"/>
                    <a:pt x="7" y="61"/>
                    <a:pt x="10" y="62"/>
                  </a:cubicBezTo>
                  <a:cubicBezTo>
                    <a:pt x="19" y="63"/>
                    <a:pt x="28" y="59"/>
                    <a:pt x="36" y="53"/>
                  </a:cubicBezTo>
                  <a:cubicBezTo>
                    <a:pt x="36" y="54"/>
                    <a:pt x="37" y="54"/>
                    <a:pt x="38" y="55"/>
                  </a:cubicBezTo>
                  <a:cubicBezTo>
                    <a:pt x="34" y="58"/>
                    <a:pt x="31" y="61"/>
                    <a:pt x="29" y="65"/>
                  </a:cubicBezTo>
                  <a:cubicBezTo>
                    <a:pt x="25" y="70"/>
                    <a:pt x="24" y="77"/>
                    <a:pt x="25" y="84"/>
                  </a:cubicBezTo>
                  <a:cubicBezTo>
                    <a:pt x="26" y="87"/>
                    <a:pt x="29" y="89"/>
                    <a:pt x="32" y="90"/>
                  </a:cubicBezTo>
                  <a:cubicBezTo>
                    <a:pt x="37" y="91"/>
                    <a:pt x="42" y="87"/>
                    <a:pt x="47" y="88"/>
                  </a:cubicBezTo>
                  <a:cubicBezTo>
                    <a:pt x="49" y="88"/>
                    <a:pt x="52" y="90"/>
                    <a:pt x="54" y="91"/>
                  </a:cubicBezTo>
                  <a:cubicBezTo>
                    <a:pt x="57" y="91"/>
                    <a:pt x="59" y="90"/>
                    <a:pt x="61" y="88"/>
                  </a:cubicBezTo>
                  <a:cubicBezTo>
                    <a:pt x="63" y="86"/>
                    <a:pt x="64" y="83"/>
                    <a:pt x="64" y="81"/>
                  </a:cubicBezTo>
                  <a:cubicBezTo>
                    <a:pt x="65" y="72"/>
                    <a:pt x="60" y="63"/>
                    <a:pt x="54" y="56"/>
                  </a:cubicBezTo>
                  <a:cubicBezTo>
                    <a:pt x="55" y="56"/>
                    <a:pt x="55" y="55"/>
                    <a:pt x="56" y="54"/>
                  </a:cubicBezTo>
                  <a:cubicBezTo>
                    <a:pt x="59" y="58"/>
                    <a:pt x="62" y="61"/>
                    <a:pt x="66" y="63"/>
                  </a:cubicBezTo>
                  <a:cubicBezTo>
                    <a:pt x="71" y="66"/>
                    <a:pt x="78" y="68"/>
                    <a:pt x="85" y="66"/>
                  </a:cubicBezTo>
                  <a:cubicBezTo>
                    <a:pt x="88" y="65"/>
                    <a:pt x="91" y="63"/>
                    <a:pt x="91" y="59"/>
                  </a:cubicBezTo>
                  <a:cubicBezTo>
                    <a:pt x="93" y="54"/>
                    <a:pt x="89" y="50"/>
                    <a:pt x="89" y="45"/>
                  </a:cubicBezTo>
                  <a:close/>
                  <a:moveTo>
                    <a:pt x="46" y="51"/>
                  </a:moveTo>
                  <a:cubicBezTo>
                    <a:pt x="43" y="50"/>
                    <a:pt x="41" y="48"/>
                    <a:pt x="41" y="45"/>
                  </a:cubicBezTo>
                  <a:cubicBezTo>
                    <a:pt x="42" y="42"/>
                    <a:pt x="44" y="40"/>
                    <a:pt x="47" y="40"/>
                  </a:cubicBezTo>
                  <a:cubicBezTo>
                    <a:pt x="50" y="41"/>
                    <a:pt x="52" y="43"/>
                    <a:pt x="52" y="46"/>
                  </a:cubicBezTo>
                  <a:cubicBezTo>
                    <a:pt x="52" y="49"/>
                    <a:pt x="49" y="51"/>
                    <a:pt x="46" y="51"/>
                  </a:cubicBezTo>
                  <a:close/>
                  <a:moveTo>
                    <a:pt x="39" y="19"/>
                  </a:moveTo>
                  <a:cubicBezTo>
                    <a:pt x="39" y="18"/>
                    <a:pt x="40" y="16"/>
                    <a:pt x="41" y="15"/>
                  </a:cubicBezTo>
                  <a:cubicBezTo>
                    <a:pt x="41" y="14"/>
                    <a:pt x="43" y="14"/>
                    <a:pt x="44" y="14"/>
                  </a:cubicBezTo>
                  <a:cubicBezTo>
                    <a:pt x="45" y="14"/>
                    <a:pt x="46" y="15"/>
                    <a:pt x="48" y="16"/>
                  </a:cubicBezTo>
                  <a:cubicBezTo>
                    <a:pt x="50" y="16"/>
                    <a:pt x="52" y="14"/>
                    <a:pt x="55" y="15"/>
                  </a:cubicBezTo>
                  <a:cubicBezTo>
                    <a:pt x="56" y="15"/>
                    <a:pt x="58" y="16"/>
                    <a:pt x="58" y="18"/>
                  </a:cubicBezTo>
                  <a:cubicBezTo>
                    <a:pt x="59" y="21"/>
                    <a:pt x="58" y="25"/>
                    <a:pt x="56" y="27"/>
                  </a:cubicBezTo>
                  <a:cubicBezTo>
                    <a:pt x="54" y="30"/>
                    <a:pt x="52" y="31"/>
                    <a:pt x="50" y="33"/>
                  </a:cubicBezTo>
                  <a:cubicBezTo>
                    <a:pt x="49" y="33"/>
                    <a:pt x="48" y="33"/>
                    <a:pt x="48" y="33"/>
                  </a:cubicBezTo>
                  <a:cubicBezTo>
                    <a:pt x="47" y="33"/>
                    <a:pt x="46" y="33"/>
                    <a:pt x="45" y="33"/>
                  </a:cubicBezTo>
                  <a:cubicBezTo>
                    <a:pt x="41" y="29"/>
                    <a:pt x="38" y="24"/>
                    <a:pt x="39" y="19"/>
                  </a:cubicBezTo>
                  <a:close/>
                  <a:moveTo>
                    <a:pt x="34" y="47"/>
                  </a:moveTo>
                  <a:cubicBezTo>
                    <a:pt x="30" y="50"/>
                    <a:pt x="24" y="53"/>
                    <a:pt x="19" y="53"/>
                  </a:cubicBezTo>
                  <a:cubicBezTo>
                    <a:pt x="18" y="52"/>
                    <a:pt x="17" y="52"/>
                    <a:pt x="16" y="51"/>
                  </a:cubicBezTo>
                  <a:cubicBezTo>
                    <a:pt x="15" y="50"/>
                    <a:pt x="14" y="49"/>
                    <a:pt x="15" y="48"/>
                  </a:cubicBezTo>
                  <a:cubicBezTo>
                    <a:pt x="15" y="46"/>
                    <a:pt x="16" y="45"/>
                    <a:pt x="16" y="44"/>
                  </a:cubicBezTo>
                  <a:cubicBezTo>
                    <a:pt x="17" y="42"/>
                    <a:pt x="15" y="40"/>
                    <a:pt x="15" y="37"/>
                  </a:cubicBezTo>
                  <a:cubicBezTo>
                    <a:pt x="16" y="35"/>
                    <a:pt x="17" y="34"/>
                    <a:pt x="19" y="34"/>
                  </a:cubicBezTo>
                  <a:cubicBezTo>
                    <a:pt x="22" y="33"/>
                    <a:pt x="26" y="34"/>
                    <a:pt x="28" y="36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4" y="43"/>
                    <a:pt x="34" y="44"/>
                    <a:pt x="34" y="45"/>
                  </a:cubicBezTo>
                  <a:cubicBezTo>
                    <a:pt x="33" y="45"/>
                    <a:pt x="34" y="46"/>
                    <a:pt x="34" y="47"/>
                  </a:cubicBezTo>
                  <a:close/>
                  <a:moveTo>
                    <a:pt x="47" y="58"/>
                  </a:moveTo>
                  <a:cubicBezTo>
                    <a:pt x="51" y="62"/>
                    <a:pt x="55" y="67"/>
                    <a:pt x="54" y="72"/>
                  </a:cubicBezTo>
                  <a:cubicBezTo>
                    <a:pt x="54" y="73"/>
                    <a:pt x="54" y="75"/>
                    <a:pt x="53" y="76"/>
                  </a:cubicBezTo>
                  <a:cubicBezTo>
                    <a:pt x="52" y="77"/>
                    <a:pt x="51" y="77"/>
                    <a:pt x="49" y="77"/>
                  </a:cubicBezTo>
                  <a:cubicBezTo>
                    <a:pt x="48" y="77"/>
                    <a:pt x="47" y="76"/>
                    <a:pt x="46" y="76"/>
                  </a:cubicBezTo>
                  <a:cubicBezTo>
                    <a:pt x="43" y="75"/>
                    <a:pt x="41" y="77"/>
                    <a:pt x="39" y="77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4" y="70"/>
                    <a:pt x="35" y="67"/>
                    <a:pt x="37" y="64"/>
                  </a:cubicBezTo>
                  <a:cubicBezTo>
                    <a:pt x="39" y="62"/>
                    <a:pt x="41" y="60"/>
                    <a:pt x="43" y="58"/>
                  </a:cubicBezTo>
                  <a:cubicBezTo>
                    <a:pt x="44" y="58"/>
                    <a:pt x="45" y="58"/>
                    <a:pt x="46" y="58"/>
                  </a:cubicBezTo>
                  <a:cubicBezTo>
                    <a:pt x="46" y="58"/>
                    <a:pt x="47" y="58"/>
                    <a:pt x="47" y="58"/>
                  </a:cubicBezTo>
                  <a:close/>
                  <a:moveTo>
                    <a:pt x="78" y="53"/>
                  </a:moveTo>
                  <a:cubicBezTo>
                    <a:pt x="78" y="55"/>
                    <a:pt x="76" y="56"/>
                    <a:pt x="75" y="56"/>
                  </a:cubicBezTo>
                  <a:cubicBezTo>
                    <a:pt x="72" y="57"/>
                    <a:pt x="68" y="56"/>
                    <a:pt x="65" y="55"/>
                  </a:cubicBezTo>
                  <a:cubicBezTo>
                    <a:pt x="63" y="53"/>
                    <a:pt x="61" y="51"/>
                    <a:pt x="59" y="49"/>
                  </a:cubicBezTo>
                  <a:cubicBezTo>
                    <a:pt x="59" y="48"/>
                    <a:pt x="60" y="47"/>
                    <a:pt x="60" y="46"/>
                  </a:cubicBezTo>
                  <a:cubicBezTo>
                    <a:pt x="60" y="46"/>
                    <a:pt x="60" y="45"/>
                    <a:pt x="60" y="44"/>
                  </a:cubicBezTo>
                  <a:cubicBezTo>
                    <a:pt x="63" y="40"/>
                    <a:pt x="68" y="37"/>
                    <a:pt x="73" y="38"/>
                  </a:cubicBezTo>
                  <a:cubicBezTo>
                    <a:pt x="75" y="38"/>
                    <a:pt x="76" y="38"/>
                    <a:pt x="77" y="39"/>
                  </a:cubicBezTo>
                  <a:cubicBezTo>
                    <a:pt x="78" y="40"/>
                    <a:pt x="79" y="41"/>
                    <a:pt x="78" y="42"/>
                  </a:cubicBezTo>
                  <a:cubicBezTo>
                    <a:pt x="78" y="44"/>
                    <a:pt x="77" y="45"/>
                    <a:pt x="77" y="46"/>
                  </a:cubicBezTo>
                  <a:cubicBezTo>
                    <a:pt x="77" y="48"/>
                    <a:pt x="78" y="51"/>
                    <a:pt x="78" y="5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2" name="Freeform 270"/>
            <p:cNvSpPr>
              <a:spLocks/>
            </p:cNvSpPr>
            <p:nvPr/>
          </p:nvSpPr>
          <p:spPr bwMode="auto">
            <a:xfrm>
              <a:off x="7288213" y="5243513"/>
              <a:ext cx="30163" cy="36513"/>
            </a:xfrm>
            <a:custGeom>
              <a:avLst/>
              <a:gdLst>
                <a:gd name="T0" fmla="*/ 5 w 8"/>
                <a:gd name="T1" fmla="*/ 3 h 10"/>
                <a:gd name="T2" fmla="*/ 0 w 8"/>
                <a:gd name="T3" fmla="*/ 0 h 10"/>
                <a:gd name="T4" fmla="*/ 2 w 8"/>
                <a:gd name="T5" fmla="*/ 7 h 10"/>
                <a:gd name="T6" fmla="*/ 6 w 8"/>
                <a:gd name="T7" fmla="*/ 10 h 10"/>
                <a:gd name="T8" fmla="*/ 8 w 8"/>
                <a:gd name="T9" fmla="*/ 6 h 10"/>
                <a:gd name="T10" fmla="*/ 5 w 8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5" y="3"/>
                  </a:moveTo>
                  <a:cubicBezTo>
                    <a:pt x="4" y="2"/>
                    <a:pt x="2" y="1"/>
                    <a:pt x="0" y="0"/>
                  </a:cubicBezTo>
                  <a:cubicBezTo>
                    <a:pt x="0" y="0"/>
                    <a:pt x="1" y="5"/>
                    <a:pt x="2" y="7"/>
                  </a:cubicBezTo>
                  <a:cubicBezTo>
                    <a:pt x="3" y="9"/>
                    <a:pt x="4" y="10"/>
                    <a:pt x="6" y="10"/>
                  </a:cubicBezTo>
                  <a:cubicBezTo>
                    <a:pt x="7" y="10"/>
                    <a:pt x="8" y="8"/>
                    <a:pt x="8" y="6"/>
                  </a:cubicBezTo>
                  <a:cubicBezTo>
                    <a:pt x="8" y="5"/>
                    <a:pt x="7" y="4"/>
                    <a:pt x="5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3" name="Freeform 271"/>
            <p:cNvSpPr>
              <a:spLocks/>
            </p:cNvSpPr>
            <p:nvPr/>
          </p:nvSpPr>
          <p:spPr bwMode="auto">
            <a:xfrm>
              <a:off x="7089775" y="5230813"/>
              <a:ext cx="38100" cy="30163"/>
            </a:xfrm>
            <a:custGeom>
              <a:avLst/>
              <a:gdLst>
                <a:gd name="T0" fmla="*/ 0 w 10"/>
                <a:gd name="T1" fmla="*/ 6 h 8"/>
                <a:gd name="T2" fmla="*/ 4 w 10"/>
                <a:gd name="T3" fmla="*/ 8 h 8"/>
                <a:gd name="T4" fmla="*/ 7 w 10"/>
                <a:gd name="T5" fmla="*/ 6 h 8"/>
                <a:gd name="T6" fmla="*/ 10 w 10"/>
                <a:gd name="T7" fmla="*/ 0 h 8"/>
                <a:gd name="T8" fmla="*/ 3 w 10"/>
                <a:gd name="T9" fmla="*/ 2 h 8"/>
                <a:gd name="T10" fmla="*/ 0 w 1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0" y="6"/>
                  </a:move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8" y="4"/>
                    <a:pt x="9" y="2"/>
                    <a:pt x="10" y="0"/>
                  </a:cubicBezTo>
                  <a:cubicBezTo>
                    <a:pt x="10" y="0"/>
                    <a:pt x="5" y="1"/>
                    <a:pt x="3" y="2"/>
                  </a:cubicBezTo>
                  <a:cubicBezTo>
                    <a:pt x="1" y="3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4" name="Freeform 272"/>
            <p:cNvSpPr>
              <a:spLocks/>
            </p:cNvSpPr>
            <p:nvPr/>
          </p:nvSpPr>
          <p:spPr bwMode="auto">
            <a:xfrm>
              <a:off x="7104063" y="5035551"/>
              <a:ext cx="34925" cy="38100"/>
            </a:xfrm>
            <a:custGeom>
              <a:avLst/>
              <a:gdLst>
                <a:gd name="T0" fmla="*/ 3 w 9"/>
                <a:gd name="T1" fmla="*/ 7 h 10"/>
                <a:gd name="T2" fmla="*/ 9 w 9"/>
                <a:gd name="T3" fmla="*/ 10 h 10"/>
                <a:gd name="T4" fmla="*/ 7 w 9"/>
                <a:gd name="T5" fmla="*/ 3 h 10"/>
                <a:gd name="T6" fmla="*/ 3 w 9"/>
                <a:gd name="T7" fmla="*/ 0 h 10"/>
                <a:gd name="T8" fmla="*/ 1 w 9"/>
                <a:gd name="T9" fmla="*/ 4 h 10"/>
                <a:gd name="T10" fmla="*/ 3 w 9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3" y="7"/>
                  </a:moveTo>
                  <a:cubicBezTo>
                    <a:pt x="5" y="8"/>
                    <a:pt x="7" y="9"/>
                    <a:pt x="9" y="10"/>
                  </a:cubicBezTo>
                  <a:cubicBezTo>
                    <a:pt x="9" y="10"/>
                    <a:pt x="8" y="5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5" name="Freeform 273"/>
            <p:cNvSpPr>
              <a:spLocks noEditPoints="1"/>
            </p:cNvSpPr>
            <p:nvPr/>
          </p:nvSpPr>
          <p:spPr bwMode="auto">
            <a:xfrm>
              <a:off x="6038850" y="4738688"/>
              <a:ext cx="520700" cy="522288"/>
            </a:xfrm>
            <a:custGeom>
              <a:avLst/>
              <a:gdLst>
                <a:gd name="T0" fmla="*/ 72 w 139"/>
                <a:gd name="T1" fmla="*/ 89 h 139"/>
                <a:gd name="T2" fmla="*/ 105 w 139"/>
                <a:gd name="T3" fmla="*/ 124 h 139"/>
                <a:gd name="T4" fmla="*/ 136 w 139"/>
                <a:gd name="T5" fmla="*/ 91 h 139"/>
                <a:gd name="T6" fmla="*/ 88 w 139"/>
                <a:gd name="T7" fmla="*/ 66 h 139"/>
                <a:gd name="T8" fmla="*/ 125 w 139"/>
                <a:gd name="T9" fmla="*/ 34 h 139"/>
                <a:gd name="T10" fmla="*/ 92 w 139"/>
                <a:gd name="T11" fmla="*/ 3 h 139"/>
                <a:gd name="T12" fmla="*/ 66 w 139"/>
                <a:gd name="T13" fmla="*/ 50 h 139"/>
                <a:gd name="T14" fmla="*/ 32 w 139"/>
                <a:gd name="T15" fmla="*/ 15 h 139"/>
                <a:gd name="T16" fmla="*/ 2 w 139"/>
                <a:gd name="T17" fmla="*/ 49 h 139"/>
                <a:gd name="T18" fmla="*/ 50 w 139"/>
                <a:gd name="T19" fmla="*/ 72 h 139"/>
                <a:gd name="T20" fmla="*/ 15 w 139"/>
                <a:gd name="T21" fmla="*/ 107 h 139"/>
                <a:gd name="T22" fmla="*/ 49 w 139"/>
                <a:gd name="T23" fmla="*/ 136 h 139"/>
                <a:gd name="T24" fmla="*/ 61 w 139"/>
                <a:gd name="T25" fmla="*/ 87 h 139"/>
                <a:gd name="T26" fmla="*/ 52 w 139"/>
                <a:gd name="T27" fmla="*/ 103 h 139"/>
                <a:gd name="T28" fmla="*/ 57 w 139"/>
                <a:gd name="T29" fmla="*/ 85 h 139"/>
                <a:gd name="T30" fmla="*/ 86 w 139"/>
                <a:gd name="T31" fmla="*/ 79 h 139"/>
                <a:gd name="T32" fmla="*/ 101 w 139"/>
                <a:gd name="T33" fmla="*/ 84 h 139"/>
                <a:gd name="T34" fmla="*/ 94 w 139"/>
                <a:gd name="T35" fmla="*/ 88 h 139"/>
                <a:gd name="T36" fmla="*/ 111 w 139"/>
                <a:gd name="T37" fmla="*/ 78 h 139"/>
                <a:gd name="T38" fmla="*/ 110 w 139"/>
                <a:gd name="T39" fmla="*/ 91 h 139"/>
                <a:gd name="T40" fmla="*/ 88 w 139"/>
                <a:gd name="T41" fmla="*/ 94 h 139"/>
                <a:gd name="T42" fmla="*/ 102 w 139"/>
                <a:gd name="T43" fmla="*/ 92 h 139"/>
                <a:gd name="T44" fmla="*/ 90 w 139"/>
                <a:gd name="T45" fmla="*/ 75 h 139"/>
                <a:gd name="T46" fmla="*/ 52 w 139"/>
                <a:gd name="T47" fmla="*/ 59 h 139"/>
                <a:gd name="T48" fmla="*/ 46 w 139"/>
                <a:gd name="T49" fmla="*/ 60 h 139"/>
                <a:gd name="T50" fmla="*/ 38 w 139"/>
                <a:gd name="T51" fmla="*/ 49 h 139"/>
                <a:gd name="T52" fmla="*/ 54 w 139"/>
                <a:gd name="T53" fmla="*/ 57 h 139"/>
                <a:gd name="T54" fmla="*/ 77 w 139"/>
                <a:gd name="T55" fmla="*/ 52 h 139"/>
                <a:gd name="T56" fmla="*/ 87 w 139"/>
                <a:gd name="T57" fmla="*/ 36 h 139"/>
                <a:gd name="T58" fmla="*/ 81 w 139"/>
                <a:gd name="T59" fmla="*/ 54 h 139"/>
                <a:gd name="T60" fmla="*/ 83 w 139"/>
                <a:gd name="T61" fmla="*/ 24 h 139"/>
                <a:gd name="T62" fmla="*/ 102 w 139"/>
                <a:gd name="T63" fmla="*/ 33 h 139"/>
                <a:gd name="T64" fmla="*/ 85 w 139"/>
                <a:gd name="T65" fmla="*/ 54 h 139"/>
                <a:gd name="T66" fmla="*/ 85 w 139"/>
                <a:gd name="T67" fmla="*/ 34 h 139"/>
                <a:gd name="T68" fmla="*/ 78 w 139"/>
                <a:gd name="T69" fmla="*/ 28 h 139"/>
                <a:gd name="T70" fmla="*/ 24 w 139"/>
                <a:gd name="T71" fmla="*/ 52 h 139"/>
                <a:gd name="T72" fmla="*/ 38 w 139"/>
                <a:gd name="T73" fmla="*/ 35 h 139"/>
                <a:gd name="T74" fmla="*/ 47 w 139"/>
                <a:gd name="T75" fmla="*/ 49 h 139"/>
                <a:gd name="T76" fmla="*/ 42 w 139"/>
                <a:gd name="T77" fmla="*/ 61 h 139"/>
                <a:gd name="T78" fmla="*/ 57 w 139"/>
                <a:gd name="T79" fmla="*/ 63 h 139"/>
                <a:gd name="T80" fmla="*/ 62 w 139"/>
                <a:gd name="T81" fmla="*/ 82 h 139"/>
                <a:gd name="T82" fmla="*/ 48 w 139"/>
                <a:gd name="T83" fmla="*/ 110 h 139"/>
                <a:gd name="T84" fmla="*/ 44 w 139"/>
                <a:gd name="T85" fmla="*/ 88 h 139"/>
                <a:gd name="T86" fmla="*/ 47 w 139"/>
                <a:gd name="T87" fmla="*/ 101 h 139"/>
                <a:gd name="T88" fmla="*/ 63 w 139"/>
                <a:gd name="T89" fmla="*/ 91 h 139"/>
                <a:gd name="T90" fmla="*/ 52 w 139"/>
                <a:gd name="T91" fmla="*/ 11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9" h="139">
                  <a:moveTo>
                    <a:pt x="60" y="137"/>
                  </a:moveTo>
                  <a:cubicBezTo>
                    <a:pt x="64" y="135"/>
                    <a:pt x="67" y="133"/>
                    <a:pt x="69" y="129"/>
                  </a:cubicBezTo>
                  <a:cubicBezTo>
                    <a:pt x="76" y="117"/>
                    <a:pt x="76" y="102"/>
                    <a:pt x="72" y="89"/>
                  </a:cubicBezTo>
                  <a:cubicBezTo>
                    <a:pt x="73" y="88"/>
                    <a:pt x="75" y="88"/>
                    <a:pt x="76" y="88"/>
                  </a:cubicBezTo>
                  <a:cubicBezTo>
                    <a:pt x="77" y="94"/>
                    <a:pt x="79" y="100"/>
                    <a:pt x="82" y="105"/>
                  </a:cubicBezTo>
                  <a:cubicBezTo>
                    <a:pt x="87" y="114"/>
                    <a:pt x="95" y="121"/>
                    <a:pt x="105" y="124"/>
                  </a:cubicBezTo>
                  <a:cubicBezTo>
                    <a:pt x="110" y="125"/>
                    <a:pt x="115" y="124"/>
                    <a:pt x="119" y="120"/>
                  </a:cubicBezTo>
                  <a:cubicBezTo>
                    <a:pt x="124" y="114"/>
                    <a:pt x="122" y="105"/>
                    <a:pt x="127" y="99"/>
                  </a:cubicBezTo>
                  <a:cubicBezTo>
                    <a:pt x="129" y="96"/>
                    <a:pt x="134" y="94"/>
                    <a:pt x="136" y="91"/>
                  </a:cubicBezTo>
                  <a:cubicBezTo>
                    <a:pt x="138" y="88"/>
                    <a:pt x="139" y="84"/>
                    <a:pt x="137" y="80"/>
                  </a:cubicBezTo>
                  <a:cubicBezTo>
                    <a:pt x="136" y="76"/>
                    <a:pt x="133" y="73"/>
                    <a:pt x="130" y="71"/>
                  </a:cubicBezTo>
                  <a:cubicBezTo>
                    <a:pt x="118" y="62"/>
                    <a:pt x="102" y="63"/>
                    <a:pt x="88" y="66"/>
                  </a:cubicBezTo>
                  <a:cubicBezTo>
                    <a:pt x="88" y="65"/>
                    <a:pt x="88" y="64"/>
                    <a:pt x="87" y="63"/>
                  </a:cubicBezTo>
                  <a:cubicBezTo>
                    <a:pt x="94" y="62"/>
                    <a:pt x="100" y="60"/>
                    <a:pt x="106" y="57"/>
                  </a:cubicBezTo>
                  <a:cubicBezTo>
                    <a:pt x="114" y="52"/>
                    <a:pt x="122" y="44"/>
                    <a:pt x="125" y="34"/>
                  </a:cubicBezTo>
                  <a:cubicBezTo>
                    <a:pt x="126" y="29"/>
                    <a:pt x="125" y="24"/>
                    <a:pt x="120" y="20"/>
                  </a:cubicBezTo>
                  <a:cubicBezTo>
                    <a:pt x="115" y="15"/>
                    <a:pt x="106" y="17"/>
                    <a:pt x="100" y="12"/>
                  </a:cubicBezTo>
                  <a:cubicBezTo>
                    <a:pt x="97" y="10"/>
                    <a:pt x="95" y="5"/>
                    <a:pt x="92" y="3"/>
                  </a:cubicBezTo>
                  <a:cubicBezTo>
                    <a:pt x="89" y="0"/>
                    <a:pt x="85" y="0"/>
                    <a:pt x="81" y="2"/>
                  </a:cubicBezTo>
                  <a:cubicBezTo>
                    <a:pt x="77" y="3"/>
                    <a:pt x="74" y="6"/>
                    <a:pt x="72" y="9"/>
                  </a:cubicBezTo>
                  <a:cubicBezTo>
                    <a:pt x="63" y="21"/>
                    <a:pt x="63" y="36"/>
                    <a:pt x="66" y="50"/>
                  </a:cubicBezTo>
                  <a:cubicBezTo>
                    <a:pt x="65" y="50"/>
                    <a:pt x="64" y="51"/>
                    <a:pt x="62" y="51"/>
                  </a:cubicBezTo>
                  <a:cubicBezTo>
                    <a:pt x="61" y="45"/>
                    <a:pt x="59" y="38"/>
                    <a:pt x="55" y="32"/>
                  </a:cubicBezTo>
                  <a:cubicBezTo>
                    <a:pt x="50" y="24"/>
                    <a:pt x="41" y="17"/>
                    <a:pt x="32" y="15"/>
                  </a:cubicBezTo>
                  <a:cubicBezTo>
                    <a:pt x="26" y="14"/>
                    <a:pt x="21" y="15"/>
                    <a:pt x="18" y="20"/>
                  </a:cubicBezTo>
                  <a:cubicBezTo>
                    <a:pt x="13" y="26"/>
                    <a:pt x="15" y="34"/>
                    <a:pt x="11" y="41"/>
                  </a:cubicBezTo>
                  <a:cubicBezTo>
                    <a:pt x="8" y="44"/>
                    <a:pt x="4" y="46"/>
                    <a:pt x="2" y="49"/>
                  </a:cubicBezTo>
                  <a:cubicBezTo>
                    <a:pt x="0" y="52"/>
                    <a:pt x="0" y="57"/>
                    <a:pt x="1" y="60"/>
                  </a:cubicBezTo>
                  <a:cubicBezTo>
                    <a:pt x="3" y="64"/>
                    <a:pt x="6" y="67"/>
                    <a:pt x="9" y="69"/>
                  </a:cubicBezTo>
                  <a:cubicBezTo>
                    <a:pt x="21" y="77"/>
                    <a:pt x="36" y="76"/>
                    <a:pt x="50" y="72"/>
                  </a:cubicBezTo>
                  <a:cubicBezTo>
                    <a:pt x="50" y="73"/>
                    <a:pt x="50" y="75"/>
                    <a:pt x="51" y="76"/>
                  </a:cubicBezTo>
                  <a:cubicBezTo>
                    <a:pt x="44" y="77"/>
                    <a:pt x="38" y="80"/>
                    <a:pt x="32" y="83"/>
                  </a:cubicBezTo>
                  <a:cubicBezTo>
                    <a:pt x="24" y="88"/>
                    <a:pt x="17" y="97"/>
                    <a:pt x="15" y="107"/>
                  </a:cubicBezTo>
                  <a:cubicBezTo>
                    <a:pt x="13" y="112"/>
                    <a:pt x="15" y="117"/>
                    <a:pt x="19" y="121"/>
                  </a:cubicBezTo>
                  <a:cubicBezTo>
                    <a:pt x="26" y="125"/>
                    <a:pt x="34" y="123"/>
                    <a:pt x="41" y="128"/>
                  </a:cubicBezTo>
                  <a:cubicBezTo>
                    <a:pt x="44" y="130"/>
                    <a:pt x="45" y="134"/>
                    <a:pt x="49" y="136"/>
                  </a:cubicBezTo>
                  <a:cubicBezTo>
                    <a:pt x="52" y="139"/>
                    <a:pt x="56" y="139"/>
                    <a:pt x="60" y="137"/>
                  </a:cubicBezTo>
                  <a:close/>
                  <a:moveTo>
                    <a:pt x="59" y="86"/>
                  </a:moveTo>
                  <a:cubicBezTo>
                    <a:pt x="60" y="87"/>
                    <a:pt x="61" y="87"/>
                    <a:pt x="61" y="87"/>
                  </a:cubicBezTo>
                  <a:cubicBezTo>
                    <a:pt x="61" y="89"/>
                    <a:pt x="60" y="91"/>
                    <a:pt x="59" y="93"/>
                  </a:cubicBezTo>
                  <a:cubicBezTo>
                    <a:pt x="58" y="96"/>
                    <a:pt x="57" y="99"/>
                    <a:pt x="55" y="101"/>
                  </a:cubicBezTo>
                  <a:cubicBezTo>
                    <a:pt x="54" y="102"/>
                    <a:pt x="53" y="103"/>
                    <a:pt x="52" y="103"/>
                  </a:cubicBezTo>
                  <a:cubicBezTo>
                    <a:pt x="50" y="102"/>
                    <a:pt x="49" y="102"/>
                    <a:pt x="49" y="101"/>
                  </a:cubicBezTo>
                  <a:cubicBezTo>
                    <a:pt x="48" y="98"/>
                    <a:pt x="50" y="95"/>
                    <a:pt x="51" y="93"/>
                  </a:cubicBezTo>
                  <a:cubicBezTo>
                    <a:pt x="53" y="90"/>
                    <a:pt x="55" y="87"/>
                    <a:pt x="57" y="85"/>
                  </a:cubicBezTo>
                  <a:cubicBezTo>
                    <a:pt x="58" y="85"/>
                    <a:pt x="58" y="86"/>
                    <a:pt x="59" y="86"/>
                  </a:cubicBezTo>
                  <a:close/>
                  <a:moveTo>
                    <a:pt x="84" y="81"/>
                  </a:moveTo>
                  <a:cubicBezTo>
                    <a:pt x="85" y="81"/>
                    <a:pt x="85" y="80"/>
                    <a:pt x="86" y="79"/>
                  </a:cubicBezTo>
                  <a:cubicBezTo>
                    <a:pt x="86" y="79"/>
                    <a:pt x="87" y="78"/>
                    <a:pt x="87" y="77"/>
                  </a:cubicBezTo>
                  <a:cubicBezTo>
                    <a:pt x="89" y="78"/>
                    <a:pt x="92" y="78"/>
                    <a:pt x="94" y="79"/>
                  </a:cubicBezTo>
                  <a:cubicBezTo>
                    <a:pt x="97" y="81"/>
                    <a:pt x="99" y="82"/>
                    <a:pt x="101" y="84"/>
                  </a:cubicBezTo>
                  <a:cubicBezTo>
                    <a:pt x="102" y="85"/>
                    <a:pt x="103" y="86"/>
                    <a:pt x="103" y="87"/>
                  </a:cubicBezTo>
                  <a:cubicBezTo>
                    <a:pt x="103" y="88"/>
                    <a:pt x="102" y="89"/>
                    <a:pt x="101" y="90"/>
                  </a:cubicBezTo>
                  <a:cubicBezTo>
                    <a:pt x="99" y="91"/>
                    <a:pt x="96" y="89"/>
                    <a:pt x="94" y="88"/>
                  </a:cubicBezTo>
                  <a:cubicBezTo>
                    <a:pt x="90" y="86"/>
                    <a:pt x="87" y="84"/>
                    <a:pt x="85" y="82"/>
                  </a:cubicBezTo>
                  <a:cubicBezTo>
                    <a:pt x="85" y="82"/>
                    <a:pt x="84" y="81"/>
                    <a:pt x="84" y="81"/>
                  </a:cubicBezTo>
                  <a:close/>
                  <a:moveTo>
                    <a:pt x="111" y="78"/>
                  </a:moveTo>
                  <a:cubicBezTo>
                    <a:pt x="113" y="79"/>
                    <a:pt x="114" y="80"/>
                    <a:pt x="115" y="82"/>
                  </a:cubicBezTo>
                  <a:cubicBezTo>
                    <a:pt x="115" y="84"/>
                    <a:pt x="115" y="86"/>
                    <a:pt x="114" y="87"/>
                  </a:cubicBezTo>
                  <a:cubicBezTo>
                    <a:pt x="113" y="89"/>
                    <a:pt x="111" y="90"/>
                    <a:pt x="110" y="91"/>
                  </a:cubicBezTo>
                  <a:cubicBezTo>
                    <a:pt x="107" y="94"/>
                    <a:pt x="108" y="98"/>
                    <a:pt x="106" y="101"/>
                  </a:cubicBezTo>
                  <a:cubicBezTo>
                    <a:pt x="104" y="103"/>
                    <a:pt x="101" y="104"/>
                    <a:pt x="99" y="103"/>
                  </a:cubicBezTo>
                  <a:cubicBezTo>
                    <a:pt x="94" y="102"/>
                    <a:pt x="90" y="99"/>
                    <a:pt x="88" y="94"/>
                  </a:cubicBezTo>
                  <a:cubicBezTo>
                    <a:pt x="86" y="91"/>
                    <a:pt x="85" y="88"/>
                    <a:pt x="85" y="85"/>
                  </a:cubicBezTo>
                  <a:cubicBezTo>
                    <a:pt x="87" y="87"/>
                    <a:pt x="89" y="88"/>
                    <a:pt x="92" y="90"/>
                  </a:cubicBezTo>
                  <a:cubicBezTo>
                    <a:pt x="95" y="92"/>
                    <a:pt x="98" y="93"/>
                    <a:pt x="102" y="92"/>
                  </a:cubicBezTo>
                  <a:cubicBezTo>
                    <a:pt x="105" y="91"/>
                    <a:pt x="106" y="88"/>
                    <a:pt x="105" y="85"/>
                  </a:cubicBezTo>
                  <a:cubicBezTo>
                    <a:pt x="104" y="82"/>
                    <a:pt x="101" y="80"/>
                    <a:pt x="98" y="78"/>
                  </a:cubicBezTo>
                  <a:cubicBezTo>
                    <a:pt x="95" y="77"/>
                    <a:pt x="93" y="76"/>
                    <a:pt x="90" y="75"/>
                  </a:cubicBezTo>
                  <a:cubicBezTo>
                    <a:pt x="97" y="73"/>
                    <a:pt x="105" y="73"/>
                    <a:pt x="111" y="78"/>
                  </a:cubicBezTo>
                  <a:close/>
                  <a:moveTo>
                    <a:pt x="54" y="57"/>
                  </a:moveTo>
                  <a:cubicBezTo>
                    <a:pt x="54" y="58"/>
                    <a:pt x="53" y="59"/>
                    <a:pt x="52" y="59"/>
                  </a:cubicBezTo>
                  <a:cubicBezTo>
                    <a:pt x="52" y="60"/>
                    <a:pt x="52" y="60"/>
                    <a:pt x="52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49" y="61"/>
                    <a:pt x="47" y="60"/>
                    <a:pt x="46" y="60"/>
                  </a:cubicBezTo>
                  <a:cubicBezTo>
                    <a:pt x="43" y="58"/>
                    <a:pt x="40" y="57"/>
                    <a:pt x="38" y="55"/>
                  </a:cubicBezTo>
                  <a:cubicBezTo>
                    <a:pt x="37" y="54"/>
                    <a:pt x="36" y="53"/>
                    <a:pt x="36" y="52"/>
                  </a:cubicBezTo>
                  <a:cubicBezTo>
                    <a:pt x="37" y="51"/>
                    <a:pt x="37" y="50"/>
                    <a:pt x="38" y="49"/>
                  </a:cubicBezTo>
                  <a:cubicBezTo>
                    <a:pt x="41" y="48"/>
                    <a:pt x="44" y="50"/>
                    <a:pt x="46" y="51"/>
                  </a:cubicBezTo>
                  <a:cubicBezTo>
                    <a:pt x="49" y="53"/>
                    <a:pt x="52" y="55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lose/>
                  <a:moveTo>
                    <a:pt x="79" y="53"/>
                  </a:moveTo>
                  <a:cubicBezTo>
                    <a:pt x="79" y="52"/>
                    <a:pt x="78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49"/>
                    <a:pt x="78" y="47"/>
                    <a:pt x="79" y="46"/>
                  </a:cubicBezTo>
                  <a:cubicBezTo>
                    <a:pt x="80" y="43"/>
                    <a:pt x="81" y="40"/>
                    <a:pt x="83" y="38"/>
                  </a:cubicBezTo>
                  <a:cubicBezTo>
                    <a:pt x="84" y="37"/>
                    <a:pt x="85" y="36"/>
                    <a:pt x="87" y="36"/>
                  </a:cubicBezTo>
                  <a:cubicBezTo>
                    <a:pt x="88" y="36"/>
                    <a:pt x="89" y="37"/>
                    <a:pt x="89" y="38"/>
                  </a:cubicBezTo>
                  <a:cubicBezTo>
                    <a:pt x="90" y="41"/>
                    <a:pt x="89" y="44"/>
                    <a:pt x="87" y="46"/>
                  </a:cubicBezTo>
                  <a:cubicBezTo>
                    <a:pt x="86" y="49"/>
                    <a:pt x="84" y="52"/>
                    <a:pt x="81" y="54"/>
                  </a:cubicBezTo>
                  <a:cubicBezTo>
                    <a:pt x="81" y="54"/>
                    <a:pt x="80" y="53"/>
                    <a:pt x="79" y="53"/>
                  </a:cubicBezTo>
                  <a:close/>
                  <a:moveTo>
                    <a:pt x="78" y="28"/>
                  </a:moveTo>
                  <a:cubicBezTo>
                    <a:pt x="79" y="26"/>
                    <a:pt x="81" y="25"/>
                    <a:pt x="83" y="24"/>
                  </a:cubicBezTo>
                  <a:cubicBezTo>
                    <a:pt x="84" y="24"/>
                    <a:pt x="87" y="24"/>
                    <a:pt x="88" y="25"/>
                  </a:cubicBezTo>
                  <a:cubicBezTo>
                    <a:pt x="90" y="26"/>
                    <a:pt x="90" y="28"/>
                    <a:pt x="92" y="29"/>
                  </a:cubicBezTo>
                  <a:cubicBezTo>
                    <a:pt x="95" y="32"/>
                    <a:pt x="99" y="31"/>
                    <a:pt x="102" y="33"/>
                  </a:cubicBezTo>
                  <a:cubicBezTo>
                    <a:pt x="104" y="35"/>
                    <a:pt x="105" y="38"/>
                    <a:pt x="104" y="40"/>
                  </a:cubicBezTo>
                  <a:cubicBezTo>
                    <a:pt x="103" y="45"/>
                    <a:pt x="99" y="49"/>
                    <a:pt x="95" y="51"/>
                  </a:cubicBezTo>
                  <a:cubicBezTo>
                    <a:pt x="92" y="53"/>
                    <a:pt x="88" y="54"/>
                    <a:pt x="85" y="54"/>
                  </a:cubicBezTo>
                  <a:cubicBezTo>
                    <a:pt x="86" y="52"/>
                    <a:pt x="88" y="50"/>
                    <a:pt x="89" y="47"/>
                  </a:cubicBezTo>
                  <a:cubicBezTo>
                    <a:pt x="91" y="45"/>
                    <a:pt x="93" y="41"/>
                    <a:pt x="92" y="38"/>
                  </a:cubicBezTo>
                  <a:cubicBezTo>
                    <a:pt x="91" y="35"/>
                    <a:pt x="88" y="33"/>
                    <a:pt x="85" y="34"/>
                  </a:cubicBezTo>
                  <a:cubicBezTo>
                    <a:pt x="81" y="36"/>
                    <a:pt x="79" y="39"/>
                    <a:pt x="78" y="42"/>
                  </a:cubicBezTo>
                  <a:cubicBezTo>
                    <a:pt x="77" y="44"/>
                    <a:pt x="76" y="46"/>
                    <a:pt x="76" y="48"/>
                  </a:cubicBezTo>
                  <a:cubicBezTo>
                    <a:pt x="74" y="41"/>
                    <a:pt x="74" y="33"/>
                    <a:pt x="78" y="28"/>
                  </a:cubicBezTo>
                  <a:close/>
                  <a:moveTo>
                    <a:pt x="27" y="61"/>
                  </a:moveTo>
                  <a:cubicBezTo>
                    <a:pt x="26" y="60"/>
                    <a:pt x="24" y="59"/>
                    <a:pt x="24" y="57"/>
                  </a:cubicBezTo>
                  <a:cubicBezTo>
                    <a:pt x="23" y="55"/>
                    <a:pt x="23" y="53"/>
                    <a:pt x="24" y="52"/>
                  </a:cubicBezTo>
                  <a:cubicBezTo>
                    <a:pt x="25" y="50"/>
                    <a:pt x="27" y="49"/>
                    <a:pt x="28" y="48"/>
                  </a:cubicBezTo>
                  <a:cubicBezTo>
                    <a:pt x="30" y="45"/>
                    <a:pt x="29" y="40"/>
                    <a:pt x="32" y="37"/>
                  </a:cubicBezTo>
                  <a:cubicBezTo>
                    <a:pt x="33" y="35"/>
                    <a:pt x="36" y="34"/>
                    <a:pt x="38" y="35"/>
                  </a:cubicBezTo>
                  <a:cubicBezTo>
                    <a:pt x="43" y="36"/>
                    <a:pt x="47" y="39"/>
                    <a:pt x="50" y="44"/>
                  </a:cubicBezTo>
                  <a:cubicBezTo>
                    <a:pt x="52" y="47"/>
                    <a:pt x="53" y="50"/>
                    <a:pt x="54" y="53"/>
                  </a:cubicBezTo>
                  <a:cubicBezTo>
                    <a:pt x="52" y="52"/>
                    <a:pt x="50" y="50"/>
                    <a:pt x="47" y="49"/>
                  </a:cubicBezTo>
                  <a:cubicBezTo>
                    <a:pt x="45" y="47"/>
                    <a:pt x="41" y="46"/>
                    <a:pt x="38" y="47"/>
                  </a:cubicBezTo>
                  <a:cubicBezTo>
                    <a:pt x="35" y="48"/>
                    <a:pt x="33" y="51"/>
                    <a:pt x="34" y="54"/>
                  </a:cubicBezTo>
                  <a:cubicBezTo>
                    <a:pt x="36" y="57"/>
                    <a:pt x="39" y="59"/>
                    <a:pt x="42" y="61"/>
                  </a:cubicBezTo>
                  <a:cubicBezTo>
                    <a:pt x="44" y="61"/>
                    <a:pt x="46" y="62"/>
                    <a:pt x="48" y="63"/>
                  </a:cubicBezTo>
                  <a:cubicBezTo>
                    <a:pt x="41" y="65"/>
                    <a:pt x="33" y="65"/>
                    <a:pt x="27" y="61"/>
                  </a:cubicBezTo>
                  <a:close/>
                  <a:moveTo>
                    <a:pt x="57" y="63"/>
                  </a:moveTo>
                  <a:cubicBezTo>
                    <a:pt x="61" y="56"/>
                    <a:pt x="70" y="54"/>
                    <a:pt x="76" y="58"/>
                  </a:cubicBezTo>
                  <a:cubicBezTo>
                    <a:pt x="83" y="62"/>
                    <a:pt x="85" y="71"/>
                    <a:pt x="81" y="78"/>
                  </a:cubicBezTo>
                  <a:cubicBezTo>
                    <a:pt x="77" y="84"/>
                    <a:pt x="69" y="86"/>
                    <a:pt x="62" y="82"/>
                  </a:cubicBezTo>
                  <a:cubicBezTo>
                    <a:pt x="55" y="78"/>
                    <a:pt x="53" y="70"/>
                    <a:pt x="57" y="63"/>
                  </a:cubicBezTo>
                  <a:close/>
                  <a:moveTo>
                    <a:pt x="52" y="114"/>
                  </a:moveTo>
                  <a:cubicBezTo>
                    <a:pt x="50" y="113"/>
                    <a:pt x="49" y="111"/>
                    <a:pt x="48" y="110"/>
                  </a:cubicBezTo>
                  <a:cubicBezTo>
                    <a:pt x="44" y="108"/>
                    <a:pt x="40" y="109"/>
                    <a:pt x="37" y="107"/>
                  </a:cubicBezTo>
                  <a:cubicBezTo>
                    <a:pt x="35" y="105"/>
                    <a:pt x="34" y="102"/>
                    <a:pt x="35" y="100"/>
                  </a:cubicBezTo>
                  <a:cubicBezTo>
                    <a:pt x="36" y="95"/>
                    <a:pt x="39" y="91"/>
                    <a:pt x="44" y="88"/>
                  </a:cubicBezTo>
                  <a:cubicBezTo>
                    <a:pt x="47" y="86"/>
                    <a:pt x="50" y="85"/>
                    <a:pt x="54" y="85"/>
                  </a:cubicBezTo>
                  <a:cubicBezTo>
                    <a:pt x="52" y="87"/>
                    <a:pt x="50" y="89"/>
                    <a:pt x="49" y="92"/>
                  </a:cubicBezTo>
                  <a:cubicBezTo>
                    <a:pt x="47" y="94"/>
                    <a:pt x="46" y="98"/>
                    <a:pt x="47" y="101"/>
                  </a:cubicBezTo>
                  <a:cubicBezTo>
                    <a:pt x="48" y="104"/>
                    <a:pt x="51" y="106"/>
                    <a:pt x="54" y="105"/>
                  </a:cubicBezTo>
                  <a:cubicBezTo>
                    <a:pt x="57" y="103"/>
                    <a:pt x="59" y="100"/>
                    <a:pt x="60" y="97"/>
                  </a:cubicBezTo>
                  <a:cubicBezTo>
                    <a:pt x="61" y="95"/>
                    <a:pt x="62" y="93"/>
                    <a:pt x="63" y="91"/>
                  </a:cubicBezTo>
                  <a:cubicBezTo>
                    <a:pt x="65" y="98"/>
                    <a:pt x="65" y="105"/>
                    <a:pt x="61" y="111"/>
                  </a:cubicBezTo>
                  <a:cubicBezTo>
                    <a:pt x="60" y="112"/>
                    <a:pt x="59" y="114"/>
                    <a:pt x="57" y="115"/>
                  </a:cubicBezTo>
                  <a:cubicBezTo>
                    <a:pt x="55" y="115"/>
                    <a:pt x="53" y="115"/>
                    <a:pt x="52" y="11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6" name="Freeform 274"/>
            <p:cNvSpPr>
              <a:spLocks/>
            </p:cNvSpPr>
            <p:nvPr/>
          </p:nvSpPr>
          <p:spPr bwMode="auto">
            <a:xfrm>
              <a:off x="6503988" y="5430838"/>
              <a:ext cx="239713" cy="166688"/>
            </a:xfrm>
            <a:custGeom>
              <a:avLst/>
              <a:gdLst>
                <a:gd name="T0" fmla="*/ 25 w 64"/>
                <a:gd name="T1" fmla="*/ 30 h 44"/>
                <a:gd name="T2" fmla="*/ 4 w 64"/>
                <a:gd name="T3" fmla="*/ 5 h 44"/>
                <a:gd name="T4" fmla="*/ 36 w 64"/>
                <a:gd name="T5" fmla="*/ 12 h 44"/>
                <a:gd name="T6" fmla="*/ 63 w 64"/>
                <a:gd name="T7" fmla="*/ 41 h 44"/>
                <a:gd name="T8" fmla="*/ 61 w 64"/>
                <a:gd name="T9" fmla="*/ 43 h 44"/>
                <a:gd name="T10" fmla="*/ 25 w 64"/>
                <a:gd name="T11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4">
                  <a:moveTo>
                    <a:pt x="25" y="30"/>
                  </a:moveTo>
                  <a:cubicBezTo>
                    <a:pt x="10" y="21"/>
                    <a:pt x="0" y="10"/>
                    <a:pt x="4" y="5"/>
                  </a:cubicBezTo>
                  <a:cubicBezTo>
                    <a:pt x="7" y="0"/>
                    <a:pt x="21" y="3"/>
                    <a:pt x="36" y="12"/>
                  </a:cubicBezTo>
                  <a:cubicBezTo>
                    <a:pt x="47" y="19"/>
                    <a:pt x="58" y="34"/>
                    <a:pt x="63" y="41"/>
                  </a:cubicBezTo>
                  <a:cubicBezTo>
                    <a:pt x="64" y="42"/>
                    <a:pt x="63" y="44"/>
                    <a:pt x="61" y="43"/>
                  </a:cubicBezTo>
                  <a:cubicBezTo>
                    <a:pt x="53" y="42"/>
                    <a:pt x="36" y="37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7" name="Freeform 275"/>
            <p:cNvSpPr>
              <a:spLocks/>
            </p:cNvSpPr>
            <p:nvPr/>
          </p:nvSpPr>
          <p:spPr bwMode="auto">
            <a:xfrm>
              <a:off x="5411788" y="4937126"/>
              <a:ext cx="165100" cy="241300"/>
            </a:xfrm>
            <a:custGeom>
              <a:avLst/>
              <a:gdLst>
                <a:gd name="T0" fmla="*/ 31 w 44"/>
                <a:gd name="T1" fmla="*/ 39 h 64"/>
                <a:gd name="T2" fmla="*/ 6 w 44"/>
                <a:gd name="T3" fmla="*/ 61 h 64"/>
                <a:gd name="T4" fmla="*/ 12 w 44"/>
                <a:gd name="T5" fmla="*/ 28 h 64"/>
                <a:gd name="T6" fmla="*/ 41 w 44"/>
                <a:gd name="T7" fmla="*/ 1 h 64"/>
                <a:gd name="T8" fmla="*/ 44 w 44"/>
                <a:gd name="T9" fmla="*/ 3 h 64"/>
                <a:gd name="T10" fmla="*/ 31 w 44"/>
                <a:gd name="T11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4">
                  <a:moveTo>
                    <a:pt x="31" y="39"/>
                  </a:moveTo>
                  <a:cubicBezTo>
                    <a:pt x="22" y="54"/>
                    <a:pt x="11" y="64"/>
                    <a:pt x="6" y="61"/>
                  </a:cubicBezTo>
                  <a:cubicBezTo>
                    <a:pt x="0" y="58"/>
                    <a:pt x="3" y="43"/>
                    <a:pt x="12" y="28"/>
                  </a:cubicBezTo>
                  <a:cubicBezTo>
                    <a:pt x="19" y="17"/>
                    <a:pt x="34" y="6"/>
                    <a:pt x="41" y="1"/>
                  </a:cubicBezTo>
                  <a:cubicBezTo>
                    <a:pt x="43" y="0"/>
                    <a:pt x="44" y="1"/>
                    <a:pt x="44" y="3"/>
                  </a:cubicBezTo>
                  <a:cubicBezTo>
                    <a:pt x="42" y="11"/>
                    <a:pt x="38" y="28"/>
                    <a:pt x="31" y="3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8" name="Freeform 276"/>
            <p:cNvSpPr>
              <a:spLocks/>
            </p:cNvSpPr>
            <p:nvPr/>
          </p:nvSpPr>
          <p:spPr bwMode="auto">
            <a:xfrm>
              <a:off x="6834188" y="4665663"/>
              <a:ext cx="127000" cy="188913"/>
            </a:xfrm>
            <a:custGeom>
              <a:avLst/>
              <a:gdLst>
                <a:gd name="T0" fmla="*/ 24 w 34"/>
                <a:gd name="T1" fmla="*/ 31 h 50"/>
                <a:gd name="T2" fmla="*/ 4 w 34"/>
                <a:gd name="T3" fmla="*/ 48 h 50"/>
                <a:gd name="T4" fmla="*/ 9 w 34"/>
                <a:gd name="T5" fmla="*/ 23 h 50"/>
                <a:gd name="T6" fmla="*/ 32 w 34"/>
                <a:gd name="T7" fmla="*/ 1 h 50"/>
                <a:gd name="T8" fmla="*/ 34 w 34"/>
                <a:gd name="T9" fmla="*/ 3 h 50"/>
                <a:gd name="T10" fmla="*/ 24 w 34"/>
                <a:gd name="T11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0">
                  <a:moveTo>
                    <a:pt x="24" y="31"/>
                  </a:moveTo>
                  <a:cubicBezTo>
                    <a:pt x="17" y="43"/>
                    <a:pt x="8" y="50"/>
                    <a:pt x="4" y="48"/>
                  </a:cubicBezTo>
                  <a:cubicBezTo>
                    <a:pt x="0" y="46"/>
                    <a:pt x="2" y="34"/>
                    <a:pt x="9" y="23"/>
                  </a:cubicBezTo>
                  <a:cubicBezTo>
                    <a:pt x="15" y="14"/>
                    <a:pt x="27" y="5"/>
                    <a:pt x="32" y="1"/>
                  </a:cubicBezTo>
                  <a:cubicBezTo>
                    <a:pt x="33" y="0"/>
                    <a:pt x="34" y="1"/>
                    <a:pt x="34" y="3"/>
                  </a:cubicBezTo>
                  <a:cubicBezTo>
                    <a:pt x="33" y="9"/>
                    <a:pt x="29" y="22"/>
                    <a:pt x="24" y="3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9" name="Freeform 277"/>
            <p:cNvSpPr>
              <a:spLocks/>
            </p:cNvSpPr>
            <p:nvPr/>
          </p:nvSpPr>
          <p:spPr bwMode="auto">
            <a:xfrm>
              <a:off x="7672388" y="4956176"/>
              <a:ext cx="206375" cy="82550"/>
            </a:xfrm>
            <a:custGeom>
              <a:avLst/>
              <a:gdLst>
                <a:gd name="T0" fmla="*/ 27 w 55"/>
                <a:gd name="T1" fmla="*/ 19 h 22"/>
                <a:gd name="T2" fmla="*/ 1 w 55"/>
                <a:gd name="T3" fmla="*/ 17 h 22"/>
                <a:gd name="T4" fmla="*/ 23 w 55"/>
                <a:gd name="T5" fmla="*/ 2 h 22"/>
                <a:gd name="T6" fmla="*/ 54 w 55"/>
                <a:gd name="T7" fmla="*/ 3 h 22"/>
                <a:gd name="T8" fmla="*/ 54 w 55"/>
                <a:gd name="T9" fmla="*/ 6 h 22"/>
                <a:gd name="T10" fmla="*/ 27 w 55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2">
                  <a:moveTo>
                    <a:pt x="27" y="19"/>
                  </a:moveTo>
                  <a:cubicBezTo>
                    <a:pt x="14" y="22"/>
                    <a:pt x="2" y="21"/>
                    <a:pt x="1" y="17"/>
                  </a:cubicBezTo>
                  <a:cubicBezTo>
                    <a:pt x="0" y="12"/>
                    <a:pt x="9" y="6"/>
                    <a:pt x="23" y="2"/>
                  </a:cubicBezTo>
                  <a:cubicBezTo>
                    <a:pt x="33" y="0"/>
                    <a:pt x="47" y="2"/>
                    <a:pt x="54" y="3"/>
                  </a:cubicBezTo>
                  <a:cubicBezTo>
                    <a:pt x="55" y="4"/>
                    <a:pt x="55" y="5"/>
                    <a:pt x="54" y="6"/>
                  </a:cubicBezTo>
                  <a:cubicBezTo>
                    <a:pt x="49" y="9"/>
                    <a:pt x="37" y="16"/>
                    <a:pt x="2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366" name="组合 47365"/>
          <p:cNvGrpSpPr/>
          <p:nvPr/>
        </p:nvGrpSpPr>
        <p:grpSpPr>
          <a:xfrm>
            <a:off x="8607136" y="-226103"/>
            <a:ext cx="3633423" cy="1526140"/>
            <a:chOff x="5354638" y="22225"/>
            <a:chExt cx="6769101" cy="2843213"/>
          </a:xfrm>
        </p:grpSpPr>
        <p:sp>
          <p:nvSpPr>
            <p:cNvPr id="47294" name="Freeform 281"/>
            <p:cNvSpPr>
              <a:spLocks/>
            </p:cNvSpPr>
            <p:nvPr/>
          </p:nvSpPr>
          <p:spPr bwMode="auto">
            <a:xfrm>
              <a:off x="7461251" y="22225"/>
              <a:ext cx="4662488" cy="2157413"/>
            </a:xfrm>
            <a:custGeom>
              <a:avLst/>
              <a:gdLst>
                <a:gd name="T0" fmla="*/ 1230 w 1241"/>
                <a:gd name="T1" fmla="*/ 475 h 573"/>
                <a:gd name="T2" fmla="*/ 1077 w 1241"/>
                <a:gd name="T3" fmla="*/ 366 h 573"/>
                <a:gd name="T4" fmla="*/ 1040 w 1241"/>
                <a:gd name="T5" fmla="*/ 349 h 573"/>
                <a:gd name="T6" fmla="*/ 1034 w 1241"/>
                <a:gd name="T7" fmla="*/ 341 h 573"/>
                <a:gd name="T8" fmla="*/ 977 w 1241"/>
                <a:gd name="T9" fmla="*/ 248 h 573"/>
                <a:gd name="T10" fmla="*/ 966 w 1241"/>
                <a:gd name="T11" fmla="*/ 235 h 573"/>
                <a:gd name="T12" fmla="*/ 957 w 1241"/>
                <a:gd name="T13" fmla="*/ 245 h 573"/>
                <a:gd name="T14" fmla="*/ 969 w 1241"/>
                <a:gd name="T15" fmla="*/ 264 h 573"/>
                <a:gd name="T16" fmla="*/ 1006 w 1241"/>
                <a:gd name="T17" fmla="*/ 337 h 573"/>
                <a:gd name="T18" fmla="*/ 833 w 1241"/>
                <a:gd name="T19" fmla="*/ 308 h 573"/>
                <a:gd name="T20" fmla="*/ 793 w 1241"/>
                <a:gd name="T21" fmla="*/ 278 h 573"/>
                <a:gd name="T22" fmla="*/ 640 w 1241"/>
                <a:gd name="T23" fmla="*/ 143 h 573"/>
                <a:gd name="T24" fmla="*/ 635 w 1241"/>
                <a:gd name="T25" fmla="*/ 139 h 573"/>
                <a:gd name="T26" fmla="*/ 637 w 1241"/>
                <a:gd name="T27" fmla="*/ 139 h 573"/>
                <a:gd name="T28" fmla="*/ 630 w 1241"/>
                <a:gd name="T29" fmla="*/ 121 h 573"/>
                <a:gd name="T30" fmla="*/ 619 w 1241"/>
                <a:gd name="T31" fmla="*/ 53 h 573"/>
                <a:gd name="T32" fmla="*/ 581 w 1241"/>
                <a:gd name="T33" fmla="*/ 0 h 573"/>
                <a:gd name="T34" fmla="*/ 578 w 1241"/>
                <a:gd name="T35" fmla="*/ 0 h 573"/>
                <a:gd name="T36" fmla="*/ 609 w 1241"/>
                <a:gd name="T37" fmla="*/ 57 h 573"/>
                <a:gd name="T38" fmla="*/ 611 w 1241"/>
                <a:gd name="T39" fmla="*/ 122 h 573"/>
                <a:gd name="T40" fmla="*/ 463 w 1241"/>
                <a:gd name="T41" fmla="*/ 50 h 573"/>
                <a:gd name="T42" fmla="*/ 456 w 1241"/>
                <a:gd name="T43" fmla="*/ 50 h 573"/>
                <a:gd name="T44" fmla="*/ 627 w 1241"/>
                <a:gd name="T45" fmla="*/ 156 h 573"/>
                <a:gd name="T46" fmla="*/ 771 w 1241"/>
                <a:gd name="T47" fmla="*/ 301 h 573"/>
                <a:gd name="T48" fmla="*/ 776 w 1241"/>
                <a:gd name="T49" fmla="*/ 306 h 573"/>
                <a:gd name="T50" fmla="*/ 690 w 1241"/>
                <a:gd name="T51" fmla="*/ 307 h 573"/>
                <a:gd name="T52" fmla="*/ 492 w 1241"/>
                <a:gd name="T53" fmla="*/ 316 h 573"/>
                <a:gd name="T54" fmla="*/ 457 w 1241"/>
                <a:gd name="T55" fmla="*/ 296 h 573"/>
                <a:gd name="T56" fmla="*/ 341 w 1241"/>
                <a:gd name="T57" fmla="*/ 209 h 573"/>
                <a:gd name="T58" fmla="*/ 294 w 1241"/>
                <a:gd name="T59" fmla="*/ 183 h 573"/>
                <a:gd name="T60" fmla="*/ 288 w 1241"/>
                <a:gd name="T61" fmla="*/ 193 h 573"/>
                <a:gd name="T62" fmla="*/ 332 w 1241"/>
                <a:gd name="T63" fmla="*/ 222 h 573"/>
                <a:gd name="T64" fmla="*/ 438 w 1241"/>
                <a:gd name="T65" fmla="*/ 317 h 573"/>
                <a:gd name="T66" fmla="*/ 289 w 1241"/>
                <a:gd name="T67" fmla="*/ 309 h 573"/>
                <a:gd name="T68" fmla="*/ 7 w 1241"/>
                <a:gd name="T69" fmla="*/ 214 h 573"/>
                <a:gd name="T70" fmla="*/ 7 w 1241"/>
                <a:gd name="T71" fmla="*/ 221 h 573"/>
                <a:gd name="T72" fmla="*/ 285 w 1241"/>
                <a:gd name="T73" fmla="*/ 332 h 573"/>
                <a:gd name="T74" fmla="*/ 209 w 1241"/>
                <a:gd name="T75" fmla="*/ 382 h 573"/>
                <a:gd name="T76" fmla="*/ 166 w 1241"/>
                <a:gd name="T77" fmla="*/ 402 h 573"/>
                <a:gd name="T78" fmla="*/ 165 w 1241"/>
                <a:gd name="T79" fmla="*/ 409 h 573"/>
                <a:gd name="T80" fmla="*/ 215 w 1241"/>
                <a:gd name="T81" fmla="*/ 393 h 573"/>
                <a:gd name="T82" fmla="*/ 304 w 1241"/>
                <a:gd name="T83" fmla="*/ 345 h 573"/>
                <a:gd name="T84" fmla="*/ 321 w 1241"/>
                <a:gd name="T85" fmla="*/ 336 h 573"/>
                <a:gd name="T86" fmla="*/ 661 w 1241"/>
                <a:gd name="T87" fmla="*/ 338 h 573"/>
                <a:gd name="T88" fmla="*/ 1023 w 1241"/>
                <a:gd name="T89" fmla="*/ 397 h 573"/>
                <a:gd name="T90" fmla="*/ 1057 w 1241"/>
                <a:gd name="T91" fmla="*/ 417 h 573"/>
                <a:gd name="T92" fmla="*/ 1054 w 1241"/>
                <a:gd name="T93" fmla="*/ 417 h 573"/>
                <a:gd name="T94" fmla="*/ 866 w 1241"/>
                <a:gd name="T95" fmla="*/ 470 h 573"/>
                <a:gd name="T96" fmla="*/ 744 w 1241"/>
                <a:gd name="T97" fmla="*/ 479 h 573"/>
                <a:gd name="T98" fmla="*/ 754 w 1241"/>
                <a:gd name="T99" fmla="*/ 490 h 573"/>
                <a:gd name="T100" fmla="*/ 870 w 1241"/>
                <a:gd name="T101" fmla="*/ 491 h 573"/>
                <a:gd name="T102" fmla="*/ 1062 w 1241"/>
                <a:gd name="T103" fmla="*/ 454 h 573"/>
                <a:gd name="T104" fmla="*/ 1102 w 1241"/>
                <a:gd name="T105" fmla="*/ 450 h 573"/>
                <a:gd name="T106" fmla="*/ 1166 w 1241"/>
                <a:gd name="T107" fmla="*/ 506 h 573"/>
                <a:gd name="T108" fmla="*/ 1240 w 1241"/>
                <a:gd name="T109" fmla="*/ 573 h 573"/>
                <a:gd name="T110" fmla="*/ 1241 w 1241"/>
                <a:gd name="T111" fmla="*/ 484 h 573"/>
                <a:gd name="T112" fmla="*/ 1230 w 1241"/>
                <a:gd name="T113" fmla="*/ 475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1" h="573">
                  <a:moveTo>
                    <a:pt x="1230" y="475"/>
                  </a:moveTo>
                  <a:cubicBezTo>
                    <a:pt x="1183" y="435"/>
                    <a:pt x="1136" y="395"/>
                    <a:pt x="1077" y="366"/>
                  </a:cubicBezTo>
                  <a:cubicBezTo>
                    <a:pt x="1065" y="360"/>
                    <a:pt x="1053" y="354"/>
                    <a:pt x="1040" y="349"/>
                  </a:cubicBezTo>
                  <a:cubicBezTo>
                    <a:pt x="1038" y="347"/>
                    <a:pt x="1036" y="344"/>
                    <a:pt x="1034" y="341"/>
                  </a:cubicBezTo>
                  <a:cubicBezTo>
                    <a:pt x="1015" y="310"/>
                    <a:pt x="998" y="275"/>
                    <a:pt x="977" y="248"/>
                  </a:cubicBezTo>
                  <a:cubicBezTo>
                    <a:pt x="974" y="243"/>
                    <a:pt x="970" y="239"/>
                    <a:pt x="966" y="235"/>
                  </a:cubicBezTo>
                  <a:cubicBezTo>
                    <a:pt x="948" y="215"/>
                    <a:pt x="940" y="223"/>
                    <a:pt x="957" y="245"/>
                  </a:cubicBezTo>
                  <a:cubicBezTo>
                    <a:pt x="961" y="251"/>
                    <a:pt x="965" y="257"/>
                    <a:pt x="969" y="264"/>
                  </a:cubicBezTo>
                  <a:cubicBezTo>
                    <a:pt x="982" y="286"/>
                    <a:pt x="994" y="312"/>
                    <a:pt x="1006" y="337"/>
                  </a:cubicBezTo>
                  <a:cubicBezTo>
                    <a:pt x="951" y="321"/>
                    <a:pt x="892" y="312"/>
                    <a:pt x="833" y="308"/>
                  </a:cubicBezTo>
                  <a:cubicBezTo>
                    <a:pt x="818" y="300"/>
                    <a:pt x="805" y="289"/>
                    <a:pt x="793" y="278"/>
                  </a:cubicBezTo>
                  <a:cubicBezTo>
                    <a:pt x="742" y="233"/>
                    <a:pt x="693" y="185"/>
                    <a:pt x="640" y="143"/>
                  </a:cubicBezTo>
                  <a:cubicBezTo>
                    <a:pt x="638" y="142"/>
                    <a:pt x="636" y="141"/>
                    <a:pt x="635" y="139"/>
                  </a:cubicBezTo>
                  <a:cubicBezTo>
                    <a:pt x="637" y="139"/>
                    <a:pt x="637" y="139"/>
                    <a:pt x="637" y="139"/>
                  </a:cubicBezTo>
                  <a:cubicBezTo>
                    <a:pt x="633" y="134"/>
                    <a:pt x="631" y="128"/>
                    <a:pt x="630" y="121"/>
                  </a:cubicBezTo>
                  <a:cubicBezTo>
                    <a:pt x="627" y="98"/>
                    <a:pt x="625" y="75"/>
                    <a:pt x="619" y="53"/>
                  </a:cubicBezTo>
                  <a:cubicBezTo>
                    <a:pt x="613" y="32"/>
                    <a:pt x="602" y="12"/>
                    <a:pt x="581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97" y="13"/>
                    <a:pt x="605" y="34"/>
                    <a:pt x="609" y="57"/>
                  </a:cubicBezTo>
                  <a:cubicBezTo>
                    <a:pt x="611" y="78"/>
                    <a:pt x="610" y="100"/>
                    <a:pt x="611" y="122"/>
                  </a:cubicBezTo>
                  <a:cubicBezTo>
                    <a:pt x="565" y="89"/>
                    <a:pt x="515" y="63"/>
                    <a:pt x="463" y="50"/>
                  </a:cubicBezTo>
                  <a:cubicBezTo>
                    <a:pt x="456" y="50"/>
                    <a:pt x="456" y="50"/>
                    <a:pt x="456" y="50"/>
                  </a:cubicBezTo>
                  <a:cubicBezTo>
                    <a:pt x="519" y="70"/>
                    <a:pt x="576" y="110"/>
                    <a:pt x="627" y="156"/>
                  </a:cubicBezTo>
                  <a:cubicBezTo>
                    <a:pt x="678" y="201"/>
                    <a:pt x="723" y="253"/>
                    <a:pt x="771" y="301"/>
                  </a:cubicBezTo>
                  <a:cubicBezTo>
                    <a:pt x="773" y="303"/>
                    <a:pt x="774" y="304"/>
                    <a:pt x="776" y="306"/>
                  </a:cubicBezTo>
                  <a:cubicBezTo>
                    <a:pt x="747" y="306"/>
                    <a:pt x="718" y="306"/>
                    <a:pt x="690" y="307"/>
                  </a:cubicBezTo>
                  <a:cubicBezTo>
                    <a:pt x="624" y="309"/>
                    <a:pt x="558" y="314"/>
                    <a:pt x="492" y="316"/>
                  </a:cubicBezTo>
                  <a:cubicBezTo>
                    <a:pt x="479" y="312"/>
                    <a:pt x="468" y="305"/>
                    <a:pt x="457" y="296"/>
                  </a:cubicBezTo>
                  <a:cubicBezTo>
                    <a:pt x="418" y="267"/>
                    <a:pt x="382" y="235"/>
                    <a:pt x="341" y="209"/>
                  </a:cubicBezTo>
                  <a:cubicBezTo>
                    <a:pt x="326" y="200"/>
                    <a:pt x="311" y="191"/>
                    <a:pt x="294" y="183"/>
                  </a:cubicBezTo>
                  <a:cubicBezTo>
                    <a:pt x="267" y="171"/>
                    <a:pt x="262" y="178"/>
                    <a:pt x="288" y="193"/>
                  </a:cubicBezTo>
                  <a:cubicBezTo>
                    <a:pt x="303" y="202"/>
                    <a:pt x="318" y="212"/>
                    <a:pt x="332" y="222"/>
                  </a:cubicBezTo>
                  <a:cubicBezTo>
                    <a:pt x="369" y="251"/>
                    <a:pt x="403" y="286"/>
                    <a:pt x="438" y="317"/>
                  </a:cubicBezTo>
                  <a:cubicBezTo>
                    <a:pt x="388" y="318"/>
                    <a:pt x="338" y="316"/>
                    <a:pt x="289" y="309"/>
                  </a:cubicBezTo>
                  <a:cubicBezTo>
                    <a:pt x="187" y="296"/>
                    <a:pt x="90" y="263"/>
                    <a:pt x="7" y="214"/>
                  </a:cubicBezTo>
                  <a:cubicBezTo>
                    <a:pt x="0" y="210"/>
                    <a:pt x="0" y="217"/>
                    <a:pt x="7" y="221"/>
                  </a:cubicBezTo>
                  <a:cubicBezTo>
                    <a:pt x="85" y="271"/>
                    <a:pt x="190" y="318"/>
                    <a:pt x="285" y="332"/>
                  </a:cubicBezTo>
                  <a:cubicBezTo>
                    <a:pt x="260" y="349"/>
                    <a:pt x="235" y="368"/>
                    <a:pt x="209" y="382"/>
                  </a:cubicBezTo>
                  <a:cubicBezTo>
                    <a:pt x="195" y="390"/>
                    <a:pt x="181" y="397"/>
                    <a:pt x="166" y="402"/>
                  </a:cubicBezTo>
                  <a:cubicBezTo>
                    <a:pt x="149" y="407"/>
                    <a:pt x="150" y="412"/>
                    <a:pt x="165" y="409"/>
                  </a:cubicBezTo>
                  <a:cubicBezTo>
                    <a:pt x="182" y="406"/>
                    <a:pt x="199" y="400"/>
                    <a:pt x="215" y="393"/>
                  </a:cubicBezTo>
                  <a:cubicBezTo>
                    <a:pt x="245" y="379"/>
                    <a:pt x="274" y="361"/>
                    <a:pt x="304" y="345"/>
                  </a:cubicBezTo>
                  <a:cubicBezTo>
                    <a:pt x="309" y="341"/>
                    <a:pt x="315" y="338"/>
                    <a:pt x="321" y="336"/>
                  </a:cubicBezTo>
                  <a:cubicBezTo>
                    <a:pt x="434" y="349"/>
                    <a:pt x="547" y="342"/>
                    <a:pt x="661" y="338"/>
                  </a:cubicBezTo>
                  <a:cubicBezTo>
                    <a:pt x="786" y="333"/>
                    <a:pt x="918" y="341"/>
                    <a:pt x="1023" y="397"/>
                  </a:cubicBezTo>
                  <a:cubicBezTo>
                    <a:pt x="1035" y="403"/>
                    <a:pt x="1046" y="409"/>
                    <a:pt x="1057" y="417"/>
                  </a:cubicBezTo>
                  <a:cubicBezTo>
                    <a:pt x="1056" y="417"/>
                    <a:pt x="1055" y="417"/>
                    <a:pt x="1054" y="417"/>
                  </a:cubicBezTo>
                  <a:cubicBezTo>
                    <a:pt x="991" y="435"/>
                    <a:pt x="929" y="457"/>
                    <a:pt x="866" y="470"/>
                  </a:cubicBezTo>
                  <a:cubicBezTo>
                    <a:pt x="826" y="478"/>
                    <a:pt x="785" y="482"/>
                    <a:pt x="744" y="479"/>
                  </a:cubicBezTo>
                  <a:cubicBezTo>
                    <a:pt x="720" y="477"/>
                    <a:pt x="728" y="487"/>
                    <a:pt x="754" y="490"/>
                  </a:cubicBezTo>
                  <a:cubicBezTo>
                    <a:pt x="793" y="496"/>
                    <a:pt x="832" y="495"/>
                    <a:pt x="870" y="491"/>
                  </a:cubicBezTo>
                  <a:cubicBezTo>
                    <a:pt x="935" y="483"/>
                    <a:pt x="998" y="466"/>
                    <a:pt x="1062" y="454"/>
                  </a:cubicBezTo>
                  <a:cubicBezTo>
                    <a:pt x="1075" y="452"/>
                    <a:pt x="1089" y="449"/>
                    <a:pt x="1102" y="450"/>
                  </a:cubicBezTo>
                  <a:cubicBezTo>
                    <a:pt x="1124" y="467"/>
                    <a:pt x="1145" y="487"/>
                    <a:pt x="1166" y="506"/>
                  </a:cubicBezTo>
                  <a:cubicBezTo>
                    <a:pt x="1191" y="528"/>
                    <a:pt x="1240" y="573"/>
                    <a:pt x="1240" y="573"/>
                  </a:cubicBezTo>
                  <a:cubicBezTo>
                    <a:pt x="1241" y="484"/>
                    <a:pt x="1241" y="484"/>
                    <a:pt x="1241" y="484"/>
                  </a:cubicBezTo>
                  <a:cubicBezTo>
                    <a:pt x="1241" y="484"/>
                    <a:pt x="1234" y="478"/>
                    <a:pt x="1230" y="47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5" name="Freeform 282"/>
            <p:cNvSpPr>
              <a:spLocks noEditPoints="1"/>
            </p:cNvSpPr>
            <p:nvPr/>
          </p:nvSpPr>
          <p:spPr bwMode="auto">
            <a:xfrm>
              <a:off x="10587038" y="312738"/>
              <a:ext cx="690563" cy="700088"/>
            </a:xfrm>
            <a:custGeom>
              <a:avLst/>
              <a:gdLst>
                <a:gd name="T0" fmla="*/ 115 w 184"/>
                <a:gd name="T1" fmla="*/ 84 h 186"/>
                <a:gd name="T2" fmla="*/ 150 w 184"/>
                <a:gd name="T3" fmla="*/ 33 h 186"/>
                <a:gd name="T4" fmla="*/ 100 w 184"/>
                <a:gd name="T5" fmla="*/ 2 h 186"/>
                <a:gd name="T6" fmla="*/ 82 w 184"/>
                <a:gd name="T7" fmla="*/ 70 h 186"/>
                <a:gd name="T8" fmla="*/ 32 w 184"/>
                <a:gd name="T9" fmla="*/ 32 h 186"/>
                <a:gd name="T10" fmla="*/ 2 w 184"/>
                <a:gd name="T11" fmla="*/ 82 h 186"/>
                <a:gd name="T12" fmla="*/ 69 w 184"/>
                <a:gd name="T13" fmla="*/ 102 h 186"/>
                <a:gd name="T14" fmla="*/ 34 w 184"/>
                <a:gd name="T15" fmla="*/ 156 h 186"/>
                <a:gd name="T16" fmla="*/ 86 w 184"/>
                <a:gd name="T17" fmla="*/ 184 h 186"/>
                <a:gd name="T18" fmla="*/ 101 w 184"/>
                <a:gd name="T19" fmla="*/ 117 h 186"/>
                <a:gd name="T20" fmla="*/ 154 w 184"/>
                <a:gd name="T21" fmla="*/ 152 h 186"/>
                <a:gd name="T22" fmla="*/ 182 w 184"/>
                <a:gd name="T23" fmla="*/ 101 h 186"/>
                <a:gd name="T24" fmla="*/ 117 w 184"/>
                <a:gd name="T25" fmla="*/ 98 h 186"/>
                <a:gd name="T26" fmla="*/ 139 w 184"/>
                <a:gd name="T27" fmla="*/ 106 h 186"/>
                <a:gd name="T28" fmla="*/ 114 w 184"/>
                <a:gd name="T29" fmla="*/ 104 h 186"/>
                <a:gd name="T30" fmla="*/ 100 w 184"/>
                <a:gd name="T31" fmla="*/ 69 h 186"/>
                <a:gd name="T32" fmla="*/ 101 w 184"/>
                <a:gd name="T33" fmla="*/ 48 h 186"/>
                <a:gd name="T34" fmla="*/ 108 w 184"/>
                <a:gd name="T35" fmla="*/ 57 h 186"/>
                <a:gd name="T36" fmla="*/ 90 w 184"/>
                <a:gd name="T37" fmla="*/ 38 h 186"/>
                <a:gd name="T38" fmla="*/ 108 w 184"/>
                <a:gd name="T39" fmla="*/ 36 h 186"/>
                <a:gd name="T40" fmla="*/ 118 w 184"/>
                <a:gd name="T41" fmla="*/ 63 h 186"/>
                <a:gd name="T42" fmla="*/ 111 w 184"/>
                <a:gd name="T43" fmla="*/ 46 h 186"/>
                <a:gd name="T44" fmla="*/ 93 w 184"/>
                <a:gd name="T45" fmla="*/ 65 h 186"/>
                <a:gd name="T46" fmla="*/ 84 w 184"/>
                <a:gd name="T47" fmla="*/ 117 h 186"/>
                <a:gd name="T48" fmla="*/ 86 w 184"/>
                <a:gd name="T49" fmla="*/ 126 h 186"/>
                <a:gd name="T50" fmla="*/ 76 w 184"/>
                <a:gd name="T51" fmla="*/ 138 h 186"/>
                <a:gd name="T52" fmla="*/ 81 w 184"/>
                <a:gd name="T53" fmla="*/ 116 h 186"/>
                <a:gd name="T54" fmla="*/ 67 w 184"/>
                <a:gd name="T55" fmla="*/ 88 h 186"/>
                <a:gd name="T56" fmla="*/ 45 w 184"/>
                <a:gd name="T57" fmla="*/ 80 h 186"/>
                <a:gd name="T58" fmla="*/ 70 w 184"/>
                <a:gd name="T59" fmla="*/ 82 h 186"/>
                <a:gd name="T60" fmla="*/ 31 w 184"/>
                <a:gd name="T61" fmla="*/ 88 h 186"/>
                <a:gd name="T62" fmla="*/ 37 w 184"/>
                <a:gd name="T63" fmla="*/ 61 h 186"/>
                <a:gd name="T64" fmla="*/ 68 w 184"/>
                <a:gd name="T65" fmla="*/ 78 h 186"/>
                <a:gd name="T66" fmla="*/ 44 w 184"/>
                <a:gd name="T67" fmla="*/ 83 h 186"/>
                <a:gd name="T68" fmla="*/ 37 w 184"/>
                <a:gd name="T69" fmla="*/ 93 h 186"/>
                <a:gd name="T70" fmla="*/ 83 w 184"/>
                <a:gd name="T71" fmla="*/ 155 h 186"/>
                <a:gd name="T72" fmla="*/ 58 w 184"/>
                <a:gd name="T73" fmla="*/ 142 h 186"/>
                <a:gd name="T74" fmla="*/ 73 w 184"/>
                <a:gd name="T75" fmla="*/ 126 h 186"/>
                <a:gd name="T76" fmla="*/ 89 w 184"/>
                <a:gd name="T77" fmla="*/ 130 h 186"/>
                <a:gd name="T78" fmla="*/ 87 w 184"/>
                <a:gd name="T79" fmla="*/ 110 h 186"/>
                <a:gd name="T80" fmla="*/ 110 w 184"/>
                <a:gd name="T81" fmla="*/ 99 h 186"/>
                <a:gd name="T82" fmla="*/ 149 w 184"/>
                <a:gd name="T83" fmla="*/ 109 h 186"/>
                <a:gd name="T84" fmla="*/ 123 w 184"/>
                <a:gd name="T85" fmla="*/ 120 h 186"/>
                <a:gd name="T86" fmla="*/ 138 w 184"/>
                <a:gd name="T87" fmla="*/ 113 h 186"/>
                <a:gd name="T88" fmla="*/ 121 w 184"/>
                <a:gd name="T89" fmla="*/ 95 h 186"/>
                <a:gd name="T90" fmla="*/ 153 w 184"/>
                <a:gd name="T91" fmla="*/ 10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4" h="186">
                  <a:moveTo>
                    <a:pt x="179" y="86"/>
                  </a:moveTo>
                  <a:cubicBezTo>
                    <a:pt x="176" y="82"/>
                    <a:pt x="172" y="79"/>
                    <a:pt x="167" y="77"/>
                  </a:cubicBezTo>
                  <a:cubicBezTo>
                    <a:pt x="150" y="71"/>
                    <a:pt x="131" y="75"/>
                    <a:pt x="115" y="84"/>
                  </a:cubicBezTo>
                  <a:cubicBezTo>
                    <a:pt x="115" y="82"/>
                    <a:pt x="114" y="81"/>
                    <a:pt x="113" y="80"/>
                  </a:cubicBezTo>
                  <a:cubicBezTo>
                    <a:pt x="120" y="76"/>
                    <a:pt x="127" y="72"/>
                    <a:pt x="133" y="67"/>
                  </a:cubicBezTo>
                  <a:cubicBezTo>
                    <a:pt x="143" y="58"/>
                    <a:pt x="150" y="46"/>
                    <a:pt x="150" y="33"/>
                  </a:cubicBezTo>
                  <a:cubicBezTo>
                    <a:pt x="150" y="26"/>
                    <a:pt x="147" y="20"/>
                    <a:pt x="141" y="16"/>
                  </a:cubicBezTo>
                  <a:cubicBezTo>
                    <a:pt x="132" y="11"/>
                    <a:pt x="121" y="16"/>
                    <a:pt x="112" y="12"/>
                  </a:cubicBezTo>
                  <a:cubicBezTo>
                    <a:pt x="108" y="9"/>
                    <a:pt x="105" y="4"/>
                    <a:pt x="100" y="2"/>
                  </a:cubicBezTo>
                  <a:cubicBezTo>
                    <a:pt x="95" y="0"/>
                    <a:pt x="90" y="1"/>
                    <a:pt x="85" y="4"/>
                  </a:cubicBezTo>
                  <a:cubicBezTo>
                    <a:pt x="81" y="7"/>
                    <a:pt x="78" y="11"/>
                    <a:pt x="76" y="16"/>
                  </a:cubicBezTo>
                  <a:cubicBezTo>
                    <a:pt x="69" y="33"/>
                    <a:pt x="74" y="53"/>
                    <a:pt x="82" y="70"/>
                  </a:cubicBezTo>
                  <a:cubicBezTo>
                    <a:pt x="81" y="70"/>
                    <a:pt x="80" y="71"/>
                    <a:pt x="79" y="72"/>
                  </a:cubicBezTo>
                  <a:cubicBezTo>
                    <a:pt x="76" y="64"/>
                    <a:pt x="71" y="56"/>
                    <a:pt x="66" y="50"/>
                  </a:cubicBezTo>
                  <a:cubicBezTo>
                    <a:pt x="57" y="40"/>
                    <a:pt x="45" y="33"/>
                    <a:pt x="32" y="32"/>
                  </a:cubicBezTo>
                  <a:cubicBezTo>
                    <a:pt x="25" y="32"/>
                    <a:pt x="19" y="35"/>
                    <a:pt x="16" y="41"/>
                  </a:cubicBezTo>
                  <a:cubicBezTo>
                    <a:pt x="11" y="50"/>
                    <a:pt x="16" y="61"/>
                    <a:pt x="11" y="70"/>
                  </a:cubicBezTo>
                  <a:cubicBezTo>
                    <a:pt x="9" y="75"/>
                    <a:pt x="4" y="78"/>
                    <a:pt x="2" y="82"/>
                  </a:cubicBezTo>
                  <a:cubicBezTo>
                    <a:pt x="0" y="87"/>
                    <a:pt x="1" y="93"/>
                    <a:pt x="4" y="97"/>
                  </a:cubicBezTo>
                  <a:cubicBezTo>
                    <a:pt x="6" y="101"/>
                    <a:pt x="11" y="104"/>
                    <a:pt x="15" y="106"/>
                  </a:cubicBezTo>
                  <a:cubicBezTo>
                    <a:pt x="32" y="114"/>
                    <a:pt x="52" y="110"/>
                    <a:pt x="69" y="102"/>
                  </a:cubicBezTo>
                  <a:cubicBezTo>
                    <a:pt x="69" y="103"/>
                    <a:pt x="70" y="105"/>
                    <a:pt x="71" y="107"/>
                  </a:cubicBezTo>
                  <a:cubicBezTo>
                    <a:pt x="63" y="110"/>
                    <a:pt x="56" y="115"/>
                    <a:pt x="50" y="121"/>
                  </a:cubicBezTo>
                  <a:cubicBezTo>
                    <a:pt x="40" y="130"/>
                    <a:pt x="34" y="143"/>
                    <a:pt x="34" y="156"/>
                  </a:cubicBezTo>
                  <a:cubicBezTo>
                    <a:pt x="34" y="163"/>
                    <a:pt x="38" y="169"/>
                    <a:pt x="44" y="172"/>
                  </a:cubicBezTo>
                  <a:cubicBezTo>
                    <a:pt x="54" y="176"/>
                    <a:pt x="64" y="171"/>
                    <a:pt x="73" y="175"/>
                  </a:cubicBezTo>
                  <a:cubicBezTo>
                    <a:pt x="78" y="177"/>
                    <a:pt x="81" y="182"/>
                    <a:pt x="86" y="184"/>
                  </a:cubicBezTo>
                  <a:cubicBezTo>
                    <a:pt x="90" y="186"/>
                    <a:pt x="96" y="185"/>
                    <a:pt x="100" y="182"/>
                  </a:cubicBezTo>
                  <a:cubicBezTo>
                    <a:pt x="104" y="179"/>
                    <a:pt x="107" y="174"/>
                    <a:pt x="109" y="170"/>
                  </a:cubicBezTo>
                  <a:cubicBezTo>
                    <a:pt x="115" y="152"/>
                    <a:pt x="110" y="133"/>
                    <a:pt x="101" y="117"/>
                  </a:cubicBezTo>
                  <a:cubicBezTo>
                    <a:pt x="102" y="116"/>
                    <a:pt x="104" y="115"/>
                    <a:pt x="105" y="115"/>
                  </a:cubicBezTo>
                  <a:cubicBezTo>
                    <a:pt x="109" y="122"/>
                    <a:pt x="114" y="130"/>
                    <a:pt x="120" y="136"/>
                  </a:cubicBezTo>
                  <a:cubicBezTo>
                    <a:pt x="129" y="145"/>
                    <a:pt x="141" y="152"/>
                    <a:pt x="154" y="152"/>
                  </a:cubicBezTo>
                  <a:cubicBezTo>
                    <a:pt x="162" y="152"/>
                    <a:pt x="167" y="149"/>
                    <a:pt x="170" y="142"/>
                  </a:cubicBezTo>
                  <a:cubicBezTo>
                    <a:pt x="175" y="133"/>
                    <a:pt x="169" y="122"/>
                    <a:pt x="173" y="113"/>
                  </a:cubicBezTo>
                  <a:cubicBezTo>
                    <a:pt x="175" y="108"/>
                    <a:pt x="180" y="105"/>
                    <a:pt x="182" y="101"/>
                  </a:cubicBezTo>
                  <a:cubicBezTo>
                    <a:pt x="184" y="96"/>
                    <a:pt x="182" y="90"/>
                    <a:pt x="179" y="86"/>
                  </a:cubicBezTo>
                  <a:close/>
                  <a:moveTo>
                    <a:pt x="116" y="101"/>
                  </a:moveTo>
                  <a:cubicBezTo>
                    <a:pt x="116" y="100"/>
                    <a:pt x="116" y="99"/>
                    <a:pt x="117" y="98"/>
                  </a:cubicBezTo>
                  <a:cubicBezTo>
                    <a:pt x="119" y="98"/>
                    <a:pt x="122" y="98"/>
                    <a:pt x="125" y="99"/>
                  </a:cubicBezTo>
                  <a:cubicBezTo>
                    <a:pt x="128" y="100"/>
                    <a:pt x="132" y="100"/>
                    <a:pt x="136" y="103"/>
                  </a:cubicBezTo>
                  <a:cubicBezTo>
                    <a:pt x="137" y="103"/>
                    <a:pt x="138" y="105"/>
                    <a:pt x="139" y="106"/>
                  </a:cubicBezTo>
                  <a:cubicBezTo>
                    <a:pt x="139" y="108"/>
                    <a:pt x="138" y="109"/>
                    <a:pt x="137" y="110"/>
                  </a:cubicBezTo>
                  <a:cubicBezTo>
                    <a:pt x="134" y="112"/>
                    <a:pt x="130" y="111"/>
                    <a:pt x="127" y="110"/>
                  </a:cubicBezTo>
                  <a:cubicBezTo>
                    <a:pt x="122" y="108"/>
                    <a:pt x="118" y="107"/>
                    <a:pt x="114" y="104"/>
                  </a:cubicBezTo>
                  <a:cubicBezTo>
                    <a:pt x="115" y="103"/>
                    <a:pt x="115" y="102"/>
                    <a:pt x="116" y="101"/>
                  </a:cubicBezTo>
                  <a:close/>
                  <a:moveTo>
                    <a:pt x="103" y="70"/>
                  </a:moveTo>
                  <a:cubicBezTo>
                    <a:pt x="102" y="70"/>
                    <a:pt x="101" y="70"/>
                    <a:pt x="100" y="69"/>
                  </a:cubicBezTo>
                  <a:cubicBezTo>
                    <a:pt x="99" y="69"/>
                    <a:pt x="98" y="69"/>
                    <a:pt x="97" y="68"/>
                  </a:cubicBezTo>
                  <a:cubicBezTo>
                    <a:pt x="97" y="65"/>
                    <a:pt x="97" y="62"/>
                    <a:pt x="97" y="59"/>
                  </a:cubicBezTo>
                  <a:cubicBezTo>
                    <a:pt x="98" y="55"/>
                    <a:pt x="99" y="51"/>
                    <a:pt x="101" y="48"/>
                  </a:cubicBezTo>
                  <a:cubicBezTo>
                    <a:pt x="102" y="47"/>
                    <a:pt x="103" y="45"/>
                    <a:pt x="104" y="45"/>
                  </a:cubicBezTo>
                  <a:cubicBezTo>
                    <a:pt x="106" y="45"/>
                    <a:pt x="107" y="46"/>
                    <a:pt x="108" y="47"/>
                  </a:cubicBezTo>
                  <a:cubicBezTo>
                    <a:pt x="110" y="50"/>
                    <a:pt x="109" y="54"/>
                    <a:pt x="108" y="57"/>
                  </a:cubicBezTo>
                  <a:cubicBezTo>
                    <a:pt x="107" y="61"/>
                    <a:pt x="105" y="66"/>
                    <a:pt x="103" y="70"/>
                  </a:cubicBezTo>
                  <a:cubicBezTo>
                    <a:pt x="103" y="70"/>
                    <a:pt x="103" y="70"/>
                    <a:pt x="103" y="70"/>
                  </a:cubicBezTo>
                  <a:close/>
                  <a:moveTo>
                    <a:pt x="90" y="38"/>
                  </a:moveTo>
                  <a:cubicBezTo>
                    <a:pt x="91" y="35"/>
                    <a:pt x="92" y="33"/>
                    <a:pt x="94" y="32"/>
                  </a:cubicBezTo>
                  <a:cubicBezTo>
                    <a:pt x="97" y="30"/>
                    <a:pt x="99" y="30"/>
                    <a:pt x="102" y="31"/>
                  </a:cubicBezTo>
                  <a:cubicBezTo>
                    <a:pt x="104" y="32"/>
                    <a:pt x="105" y="35"/>
                    <a:pt x="108" y="36"/>
                  </a:cubicBezTo>
                  <a:cubicBezTo>
                    <a:pt x="112" y="38"/>
                    <a:pt x="117" y="36"/>
                    <a:pt x="121" y="38"/>
                  </a:cubicBezTo>
                  <a:cubicBezTo>
                    <a:pt x="124" y="40"/>
                    <a:pt x="126" y="42"/>
                    <a:pt x="126" y="46"/>
                  </a:cubicBezTo>
                  <a:cubicBezTo>
                    <a:pt x="126" y="52"/>
                    <a:pt x="122" y="58"/>
                    <a:pt x="118" y="63"/>
                  </a:cubicBezTo>
                  <a:cubicBezTo>
                    <a:pt x="114" y="66"/>
                    <a:pt x="111" y="68"/>
                    <a:pt x="107" y="69"/>
                  </a:cubicBezTo>
                  <a:cubicBezTo>
                    <a:pt x="108" y="66"/>
                    <a:pt x="110" y="62"/>
                    <a:pt x="111" y="58"/>
                  </a:cubicBezTo>
                  <a:cubicBezTo>
                    <a:pt x="112" y="54"/>
                    <a:pt x="113" y="50"/>
                    <a:pt x="111" y="46"/>
                  </a:cubicBezTo>
                  <a:cubicBezTo>
                    <a:pt x="109" y="42"/>
                    <a:pt x="105" y="41"/>
                    <a:pt x="101" y="43"/>
                  </a:cubicBezTo>
                  <a:cubicBezTo>
                    <a:pt x="97" y="46"/>
                    <a:pt x="96" y="50"/>
                    <a:pt x="95" y="54"/>
                  </a:cubicBezTo>
                  <a:cubicBezTo>
                    <a:pt x="94" y="58"/>
                    <a:pt x="94" y="61"/>
                    <a:pt x="93" y="65"/>
                  </a:cubicBezTo>
                  <a:cubicBezTo>
                    <a:pt x="89" y="56"/>
                    <a:pt x="86" y="46"/>
                    <a:pt x="90" y="38"/>
                  </a:cubicBezTo>
                  <a:close/>
                  <a:moveTo>
                    <a:pt x="81" y="116"/>
                  </a:moveTo>
                  <a:cubicBezTo>
                    <a:pt x="82" y="116"/>
                    <a:pt x="83" y="117"/>
                    <a:pt x="84" y="117"/>
                  </a:cubicBezTo>
                  <a:cubicBezTo>
                    <a:pt x="85" y="117"/>
                    <a:pt x="86" y="117"/>
                    <a:pt x="86" y="118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7" y="121"/>
                    <a:pt x="87" y="123"/>
                    <a:pt x="86" y="126"/>
                  </a:cubicBezTo>
                  <a:cubicBezTo>
                    <a:pt x="86" y="129"/>
                    <a:pt x="85" y="133"/>
                    <a:pt x="83" y="136"/>
                  </a:cubicBezTo>
                  <a:cubicBezTo>
                    <a:pt x="82" y="138"/>
                    <a:pt x="81" y="139"/>
                    <a:pt x="79" y="139"/>
                  </a:cubicBezTo>
                  <a:cubicBezTo>
                    <a:pt x="78" y="140"/>
                    <a:pt x="76" y="139"/>
                    <a:pt x="76" y="138"/>
                  </a:cubicBezTo>
                  <a:cubicBezTo>
                    <a:pt x="74" y="135"/>
                    <a:pt x="75" y="131"/>
                    <a:pt x="76" y="127"/>
                  </a:cubicBezTo>
                  <a:cubicBezTo>
                    <a:pt x="77" y="123"/>
                    <a:pt x="79" y="119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lose/>
                  <a:moveTo>
                    <a:pt x="68" y="85"/>
                  </a:moveTo>
                  <a:cubicBezTo>
                    <a:pt x="68" y="86"/>
                    <a:pt x="68" y="87"/>
                    <a:pt x="68" y="87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88"/>
                    <a:pt x="62" y="88"/>
                    <a:pt x="59" y="87"/>
                  </a:cubicBezTo>
                  <a:cubicBezTo>
                    <a:pt x="56" y="87"/>
                    <a:pt x="52" y="86"/>
                    <a:pt x="48" y="84"/>
                  </a:cubicBezTo>
                  <a:cubicBezTo>
                    <a:pt x="47" y="83"/>
                    <a:pt x="46" y="81"/>
                    <a:pt x="45" y="80"/>
                  </a:cubicBezTo>
                  <a:cubicBezTo>
                    <a:pt x="45" y="78"/>
                    <a:pt x="46" y="77"/>
                    <a:pt x="47" y="76"/>
                  </a:cubicBezTo>
                  <a:cubicBezTo>
                    <a:pt x="50" y="74"/>
                    <a:pt x="54" y="75"/>
                    <a:pt x="57" y="76"/>
                  </a:cubicBezTo>
                  <a:cubicBezTo>
                    <a:pt x="62" y="78"/>
                    <a:pt x="66" y="80"/>
                    <a:pt x="70" y="82"/>
                  </a:cubicBezTo>
                  <a:cubicBezTo>
                    <a:pt x="69" y="83"/>
                    <a:pt x="69" y="84"/>
                    <a:pt x="68" y="85"/>
                  </a:cubicBezTo>
                  <a:close/>
                  <a:moveTo>
                    <a:pt x="37" y="93"/>
                  </a:moveTo>
                  <a:cubicBezTo>
                    <a:pt x="35" y="92"/>
                    <a:pt x="33" y="91"/>
                    <a:pt x="31" y="88"/>
                  </a:cubicBezTo>
                  <a:cubicBezTo>
                    <a:pt x="30" y="86"/>
                    <a:pt x="29" y="84"/>
                    <a:pt x="31" y="81"/>
                  </a:cubicBezTo>
                  <a:cubicBezTo>
                    <a:pt x="32" y="79"/>
                    <a:pt x="34" y="78"/>
                    <a:pt x="35" y="75"/>
                  </a:cubicBezTo>
                  <a:cubicBezTo>
                    <a:pt x="37" y="71"/>
                    <a:pt x="35" y="66"/>
                    <a:pt x="37" y="61"/>
                  </a:cubicBezTo>
                  <a:cubicBezTo>
                    <a:pt x="39" y="58"/>
                    <a:pt x="42" y="57"/>
                    <a:pt x="45" y="57"/>
                  </a:cubicBezTo>
                  <a:cubicBezTo>
                    <a:pt x="52" y="57"/>
                    <a:pt x="57" y="61"/>
                    <a:pt x="62" y="66"/>
                  </a:cubicBezTo>
                  <a:cubicBezTo>
                    <a:pt x="65" y="69"/>
                    <a:pt x="67" y="73"/>
                    <a:pt x="68" y="78"/>
                  </a:cubicBezTo>
                  <a:cubicBezTo>
                    <a:pt x="65" y="76"/>
                    <a:pt x="62" y="75"/>
                    <a:pt x="58" y="73"/>
                  </a:cubicBezTo>
                  <a:cubicBezTo>
                    <a:pt x="55" y="72"/>
                    <a:pt x="50" y="71"/>
                    <a:pt x="46" y="73"/>
                  </a:cubicBezTo>
                  <a:cubicBezTo>
                    <a:pt x="42" y="75"/>
                    <a:pt x="41" y="80"/>
                    <a:pt x="44" y="83"/>
                  </a:cubicBezTo>
                  <a:cubicBezTo>
                    <a:pt x="46" y="87"/>
                    <a:pt x="51" y="88"/>
                    <a:pt x="55" y="90"/>
                  </a:cubicBezTo>
                  <a:cubicBezTo>
                    <a:pt x="57" y="90"/>
                    <a:pt x="60" y="91"/>
                    <a:pt x="63" y="91"/>
                  </a:cubicBezTo>
                  <a:cubicBezTo>
                    <a:pt x="55" y="95"/>
                    <a:pt x="45" y="97"/>
                    <a:pt x="37" y="93"/>
                  </a:cubicBezTo>
                  <a:close/>
                  <a:moveTo>
                    <a:pt x="94" y="148"/>
                  </a:moveTo>
                  <a:cubicBezTo>
                    <a:pt x="93" y="151"/>
                    <a:pt x="92" y="153"/>
                    <a:pt x="90" y="154"/>
                  </a:cubicBezTo>
                  <a:cubicBezTo>
                    <a:pt x="88" y="156"/>
                    <a:pt x="85" y="156"/>
                    <a:pt x="83" y="155"/>
                  </a:cubicBezTo>
                  <a:cubicBezTo>
                    <a:pt x="80" y="154"/>
                    <a:pt x="79" y="152"/>
                    <a:pt x="77" y="151"/>
                  </a:cubicBezTo>
                  <a:cubicBezTo>
                    <a:pt x="72" y="149"/>
                    <a:pt x="67" y="152"/>
                    <a:pt x="63" y="149"/>
                  </a:cubicBezTo>
                  <a:cubicBezTo>
                    <a:pt x="59" y="148"/>
                    <a:pt x="58" y="145"/>
                    <a:pt x="58" y="142"/>
                  </a:cubicBezTo>
                  <a:cubicBezTo>
                    <a:pt x="58" y="135"/>
                    <a:pt x="61" y="129"/>
                    <a:pt x="65" y="125"/>
                  </a:cubicBezTo>
                  <a:cubicBezTo>
                    <a:pt x="68" y="121"/>
                    <a:pt x="72" y="119"/>
                    <a:pt x="76" y="117"/>
                  </a:cubicBezTo>
                  <a:cubicBezTo>
                    <a:pt x="75" y="120"/>
                    <a:pt x="74" y="123"/>
                    <a:pt x="73" y="126"/>
                  </a:cubicBezTo>
                  <a:cubicBezTo>
                    <a:pt x="72" y="130"/>
                    <a:pt x="70" y="135"/>
                    <a:pt x="73" y="139"/>
                  </a:cubicBezTo>
                  <a:cubicBezTo>
                    <a:pt x="75" y="142"/>
                    <a:pt x="79" y="144"/>
                    <a:pt x="83" y="141"/>
                  </a:cubicBezTo>
                  <a:cubicBezTo>
                    <a:pt x="86" y="139"/>
                    <a:pt x="88" y="134"/>
                    <a:pt x="89" y="130"/>
                  </a:cubicBezTo>
                  <a:cubicBezTo>
                    <a:pt x="89" y="127"/>
                    <a:pt x="90" y="125"/>
                    <a:pt x="90" y="122"/>
                  </a:cubicBezTo>
                  <a:cubicBezTo>
                    <a:pt x="95" y="130"/>
                    <a:pt x="97" y="140"/>
                    <a:pt x="94" y="148"/>
                  </a:cubicBezTo>
                  <a:close/>
                  <a:moveTo>
                    <a:pt x="87" y="110"/>
                  </a:moveTo>
                  <a:cubicBezTo>
                    <a:pt x="78" y="107"/>
                    <a:pt x="73" y="96"/>
                    <a:pt x="76" y="87"/>
                  </a:cubicBezTo>
                  <a:cubicBezTo>
                    <a:pt x="79" y="77"/>
                    <a:pt x="89" y="72"/>
                    <a:pt x="99" y="75"/>
                  </a:cubicBezTo>
                  <a:cubicBezTo>
                    <a:pt x="108" y="79"/>
                    <a:pt x="113" y="89"/>
                    <a:pt x="110" y="99"/>
                  </a:cubicBezTo>
                  <a:cubicBezTo>
                    <a:pt x="107" y="108"/>
                    <a:pt x="97" y="113"/>
                    <a:pt x="87" y="110"/>
                  </a:cubicBezTo>
                  <a:close/>
                  <a:moveTo>
                    <a:pt x="153" y="103"/>
                  </a:moveTo>
                  <a:cubicBezTo>
                    <a:pt x="152" y="105"/>
                    <a:pt x="150" y="107"/>
                    <a:pt x="149" y="109"/>
                  </a:cubicBezTo>
                  <a:cubicBezTo>
                    <a:pt x="147" y="114"/>
                    <a:pt x="150" y="119"/>
                    <a:pt x="148" y="123"/>
                  </a:cubicBezTo>
                  <a:cubicBezTo>
                    <a:pt x="146" y="126"/>
                    <a:pt x="143" y="128"/>
                    <a:pt x="140" y="128"/>
                  </a:cubicBezTo>
                  <a:cubicBezTo>
                    <a:pt x="134" y="128"/>
                    <a:pt x="128" y="125"/>
                    <a:pt x="123" y="120"/>
                  </a:cubicBezTo>
                  <a:cubicBezTo>
                    <a:pt x="120" y="117"/>
                    <a:pt x="117" y="113"/>
                    <a:pt x="115" y="108"/>
                  </a:cubicBezTo>
                  <a:cubicBezTo>
                    <a:pt x="119" y="110"/>
                    <a:pt x="122" y="112"/>
                    <a:pt x="126" y="113"/>
                  </a:cubicBezTo>
                  <a:cubicBezTo>
                    <a:pt x="129" y="114"/>
                    <a:pt x="134" y="115"/>
                    <a:pt x="138" y="113"/>
                  </a:cubicBezTo>
                  <a:cubicBezTo>
                    <a:pt x="142" y="111"/>
                    <a:pt x="143" y="107"/>
                    <a:pt x="140" y="103"/>
                  </a:cubicBezTo>
                  <a:cubicBezTo>
                    <a:pt x="138" y="99"/>
                    <a:pt x="133" y="98"/>
                    <a:pt x="129" y="97"/>
                  </a:cubicBezTo>
                  <a:cubicBezTo>
                    <a:pt x="126" y="96"/>
                    <a:pt x="124" y="95"/>
                    <a:pt x="121" y="95"/>
                  </a:cubicBezTo>
                  <a:cubicBezTo>
                    <a:pt x="129" y="91"/>
                    <a:pt x="138" y="88"/>
                    <a:pt x="146" y="92"/>
                  </a:cubicBezTo>
                  <a:cubicBezTo>
                    <a:pt x="148" y="93"/>
                    <a:pt x="151" y="94"/>
                    <a:pt x="152" y="96"/>
                  </a:cubicBezTo>
                  <a:cubicBezTo>
                    <a:pt x="154" y="98"/>
                    <a:pt x="154" y="101"/>
                    <a:pt x="153" y="10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6" name="Freeform 283"/>
            <p:cNvSpPr>
              <a:spLocks/>
            </p:cNvSpPr>
            <p:nvPr/>
          </p:nvSpPr>
          <p:spPr bwMode="auto">
            <a:xfrm>
              <a:off x="10895013" y="614363"/>
              <a:ext cx="85725" cy="90488"/>
            </a:xfrm>
            <a:custGeom>
              <a:avLst/>
              <a:gdLst>
                <a:gd name="T0" fmla="*/ 7 w 23"/>
                <a:gd name="T1" fmla="*/ 3 h 24"/>
                <a:gd name="T2" fmla="*/ 2 w 23"/>
                <a:gd name="T3" fmla="*/ 17 h 24"/>
                <a:gd name="T4" fmla="*/ 16 w 23"/>
                <a:gd name="T5" fmla="*/ 22 h 24"/>
                <a:gd name="T6" fmla="*/ 21 w 23"/>
                <a:gd name="T7" fmla="*/ 8 h 24"/>
                <a:gd name="T8" fmla="*/ 7 w 23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7" y="3"/>
                  </a:moveTo>
                  <a:cubicBezTo>
                    <a:pt x="2" y="5"/>
                    <a:pt x="0" y="12"/>
                    <a:pt x="2" y="17"/>
                  </a:cubicBezTo>
                  <a:cubicBezTo>
                    <a:pt x="5" y="22"/>
                    <a:pt x="11" y="24"/>
                    <a:pt x="16" y="22"/>
                  </a:cubicBezTo>
                  <a:cubicBezTo>
                    <a:pt x="21" y="19"/>
                    <a:pt x="23" y="13"/>
                    <a:pt x="21" y="8"/>
                  </a:cubicBezTo>
                  <a:cubicBezTo>
                    <a:pt x="18" y="2"/>
                    <a:pt x="12" y="0"/>
                    <a:pt x="7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7" name="Freeform 284"/>
            <p:cNvSpPr>
              <a:spLocks noEditPoints="1"/>
            </p:cNvSpPr>
            <p:nvPr/>
          </p:nvSpPr>
          <p:spPr bwMode="auto">
            <a:xfrm>
              <a:off x="7573963" y="1322388"/>
              <a:ext cx="579438" cy="590550"/>
            </a:xfrm>
            <a:custGeom>
              <a:avLst/>
              <a:gdLst>
                <a:gd name="T0" fmla="*/ 98 w 154"/>
                <a:gd name="T1" fmla="*/ 74 h 157"/>
                <a:gd name="T2" fmla="*/ 134 w 154"/>
                <a:gd name="T3" fmla="*/ 35 h 157"/>
                <a:gd name="T4" fmla="*/ 96 w 154"/>
                <a:gd name="T5" fmla="*/ 2 h 157"/>
                <a:gd name="T6" fmla="*/ 72 w 154"/>
                <a:gd name="T7" fmla="*/ 57 h 157"/>
                <a:gd name="T8" fmla="*/ 34 w 154"/>
                <a:gd name="T9" fmla="*/ 19 h 157"/>
                <a:gd name="T10" fmla="*/ 2 w 154"/>
                <a:gd name="T11" fmla="*/ 57 h 157"/>
                <a:gd name="T12" fmla="*/ 56 w 154"/>
                <a:gd name="T13" fmla="*/ 83 h 157"/>
                <a:gd name="T14" fmla="*/ 20 w 154"/>
                <a:gd name="T15" fmla="*/ 124 h 157"/>
                <a:gd name="T16" fmla="*/ 60 w 154"/>
                <a:gd name="T17" fmla="*/ 154 h 157"/>
                <a:gd name="T18" fmla="*/ 81 w 154"/>
                <a:gd name="T19" fmla="*/ 99 h 157"/>
                <a:gd name="T20" fmla="*/ 122 w 154"/>
                <a:gd name="T21" fmla="*/ 136 h 157"/>
                <a:gd name="T22" fmla="*/ 152 w 154"/>
                <a:gd name="T23" fmla="*/ 96 h 157"/>
                <a:gd name="T24" fmla="*/ 97 w 154"/>
                <a:gd name="T25" fmla="*/ 86 h 157"/>
                <a:gd name="T26" fmla="*/ 115 w 154"/>
                <a:gd name="T27" fmla="*/ 96 h 157"/>
                <a:gd name="T28" fmla="*/ 94 w 154"/>
                <a:gd name="T29" fmla="*/ 91 h 157"/>
                <a:gd name="T30" fmla="*/ 87 w 154"/>
                <a:gd name="T31" fmla="*/ 59 h 157"/>
                <a:gd name="T32" fmla="*/ 90 w 154"/>
                <a:gd name="T33" fmla="*/ 41 h 157"/>
                <a:gd name="T34" fmla="*/ 95 w 154"/>
                <a:gd name="T35" fmla="*/ 50 h 157"/>
                <a:gd name="T36" fmla="*/ 83 w 154"/>
                <a:gd name="T37" fmla="*/ 31 h 157"/>
                <a:gd name="T38" fmla="*/ 98 w 154"/>
                <a:gd name="T39" fmla="*/ 32 h 157"/>
                <a:gd name="T40" fmla="*/ 103 w 154"/>
                <a:gd name="T41" fmla="*/ 56 h 157"/>
                <a:gd name="T42" fmla="*/ 99 w 154"/>
                <a:gd name="T43" fmla="*/ 41 h 157"/>
                <a:gd name="T44" fmla="*/ 82 w 154"/>
                <a:gd name="T45" fmla="*/ 55 h 157"/>
                <a:gd name="T46" fmla="*/ 67 w 154"/>
                <a:gd name="T47" fmla="*/ 98 h 157"/>
                <a:gd name="T48" fmla="*/ 68 w 154"/>
                <a:gd name="T49" fmla="*/ 105 h 157"/>
                <a:gd name="T50" fmla="*/ 57 w 154"/>
                <a:gd name="T51" fmla="*/ 114 h 157"/>
                <a:gd name="T52" fmla="*/ 64 w 154"/>
                <a:gd name="T53" fmla="*/ 96 h 157"/>
                <a:gd name="T54" fmla="*/ 57 w 154"/>
                <a:gd name="T55" fmla="*/ 71 h 157"/>
                <a:gd name="T56" fmla="*/ 39 w 154"/>
                <a:gd name="T57" fmla="*/ 61 h 157"/>
                <a:gd name="T58" fmla="*/ 59 w 154"/>
                <a:gd name="T59" fmla="*/ 66 h 157"/>
                <a:gd name="T60" fmla="*/ 26 w 154"/>
                <a:gd name="T61" fmla="*/ 66 h 157"/>
                <a:gd name="T62" fmla="*/ 35 w 154"/>
                <a:gd name="T63" fmla="*/ 44 h 157"/>
                <a:gd name="T64" fmla="*/ 59 w 154"/>
                <a:gd name="T65" fmla="*/ 62 h 157"/>
                <a:gd name="T66" fmla="*/ 37 w 154"/>
                <a:gd name="T67" fmla="*/ 64 h 157"/>
                <a:gd name="T68" fmla="*/ 30 w 154"/>
                <a:gd name="T69" fmla="*/ 71 h 157"/>
                <a:gd name="T70" fmla="*/ 61 w 154"/>
                <a:gd name="T71" fmla="*/ 130 h 157"/>
                <a:gd name="T72" fmla="*/ 42 w 154"/>
                <a:gd name="T73" fmla="*/ 115 h 157"/>
                <a:gd name="T74" fmla="*/ 56 w 154"/>
                <a:gd name="T75" fmla="*/ 104 h 157"/>
                <a:gd name="T76" fmla="*/ 69 w 154"/>
                <a:gd name="T77" fmla="*/ 109 h 157"/>
                <a:gd name="T78" fmla="*/ 71 w 154"/>
                <a:gd name="T79" fmla="*/ 92 h 157"/>
                <a:gd name="T80" fmla="*/ 92 w 154"/>
                <a:gd name="T81" fmla="*/ 85 h 157"/>
                <a:gd name="T82" fmla="*/ 123 w 154"/>
                <a:gd name="T83" fmla="*/ 99 h 157"/>
                <a:gd name="T84" fmla="*/ 100 w 154"/>
                <a:gd name="T85" fmla="*/ 105 h 157"/>
                <a:gd name="T86" fmla="*/ 113 w 154"/>
                <a:gd name="T87" fmla="*/ 101 h 157"/>
                <a:gd name="T88" fmla="*/ 101 w 154"/>
                <a:gd name="T89" fmla="*/ 84 h 157"/>
                <a:gd name="T90" fmla="*/ 127 w 154"/>
                <a:gd name="T91" fmla="*/ 9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4" h="157">
                  <a:moveTo>
                    <a:pt x="152" y="84"/>
                  </a:moveTo>
                  <a:cubicBezTo>
                    <a:pt x="150" y="80"/>
                    <a:pt x="146" y="77"/>
                    <a:pt x="143" y="75"/>
                  </a:cubicBezTo>
                  <a:cubicBezTo>
                    <a:pt x="129" y="67"/>
                    <a:pt x="113" y="68"/>
                    <a:pt x="98" y="74"/>
                  </a:cubicBezTo>
                  <a:cubicBezTo>
                    <a:pt x="97" y="72"/>
                    <a:pt x="97" y="71"/>
                    <a:pt x="96" y="69"/>
                  </a:cubicBezTo>
                  <a:cubicBezTo>
                    <a:pt x="103" y="68"/>
                    <a:pt x="109" y="65"/>
                    <a:pt x="115" y="61"/>
                  </a:cubicBezTo>
                  <a:cubicBezTo>
                    <a:pt x="124" y="55"/>
                    <a:pt x="132" y="46"/>
                    <a:pt x="134" y="35"/>
                  </a:cubicBezTo>
                  <a:cubicBezTo>
                    <a:pt x="135" y="29"/>
                    <a:pt x="133" y="23"/>
                    <a:pt x="128" y="19"/>
                  </a:cubicBezTo>
                  <a:cubicBezTo>
                    <a:pt x="121" y="14"/>
                    <a:pt x="112" y="17"/>
                    <a:pt x="105" y="12"/>
                  </a:cubicBezTo>
                  <a:cubicBezTo>
                    <a:pt x="101" y="9"/>
                    <a:pt x="99" y="5"/>
                    <a:pt x="96" y="2"/>
                  </a:cubicBezTo>
                  <a:cubicBezTo>
                    <a:pt x="92" y="0"/>
                    <a:pt x="87" y="0"/>
                    <a:pt x="83" y="2"/>
                  </a:cubicBezTo>
                  <a:cubicBezTo>
                    <a:pt x="79" y="4"/>
                    <a:pt x="76" y="7"/>
                    <a:pt x="74" y="11"/>
                  </a:cubicBezTo>
                  <a:cubicBezTo>
                    <a:pt x="65" y="24"/>
                    <a:pt x="67" y="42"/>
                    <a:pt x="72" y="57"/>
                  </a:cubicBezTo>
                  <a:cubicBezTo>
                    <a:pt x="71" y="58"/>
                    <a:pt x="70" y="58"/>
                    <a:pt x="68" y="58"/>
                  </a:cubicBezTo>
                  <a:cubicBezTo>
                    <a:pt x="67" y="51"/>
                    <a:pt x="64" y="45"/>
                    <a:pt x="60" y="39"/>
                  </a:cubicBezTo>
                  <a:cubicBezTo>
                    <a:pt x="54" y="29"/>
                    <a:pt x="45" y="21"/>
                    <a:pt x="34" y="19"/>
                  </a:cubicBezTo>
                  <a:cubicBezTo>
                    <a:pt x="28" y="18"/>
                    <a:pt x="23" y="20"/>
                    <a:pt x="19" y="25"/>
                  </a:cubicBezTo>
                  <a:cubicBezTo>
                    <a:pt x="14" y="31"/>
                    <a:pt x="16" y="41"/>
                    <a:pt x="12" y="48"/>
                  </a:cubicBezTo>
                  <a:cubicBezTo>
                    <a:pt x="9" y="52"/>
                    <a:pt x="5" y="54"/>
                    <a:pt x="2" y="57"/>
                  </a:cubicBezTo>
                  <a:cubicBezTo>
                    <a:pt x="0" y="61"/>
                    <a:pt x="0" y="66"/>
                    <a:pt x="2" y="70"/>
                  </a:cubicBezTo>
                  <a:cubicBezTo>
                    <a:pt x="3" y="74"/>
                    <a:pt x="7" y="77"/>
                    <a:pt x="10" y="79"/>
                  </a:cubicBezTo>
                  <a:cubicBezTo>
                    <a:pt x="24" y="88"/>
                    <a:pt x="41" y="87"/>
                    <a:pt x="56" y="83"/>
                  </a:cubicBezTo>
                  <a:cubicBezTo>
                    <a:pt x="56" y="84"/>
                    <a:pt x="57" y="86"/>
                    <a:pt x="57" y="87"/>
                  </a:cubicBezTo>
                  <a:cubicBezTo>
                    <a:pt x="50" y="89"/>
                    <a:pt x="43" y="92"/>
                    <a:pt x="37" y="96"/>
                  </a:cubicBezTo>
                  <a:cubicBezTo>
                    <a:pt x="28" y="103"/>
                    <a:pt x="21" y="113"/>
                    <a:pt x="20" y="124"/>
                  </a:cubicBezTo>
                  <a:cubicBezTo>
                    <a:pt x="19" y="130"/>
                    <a:pt x="21" y="135"/>
                    <a:pt x="26" y="139"/>
                  </a:cubicBezTo>
                  <a:cubicBezTo>
                    <a:pt x="33" y="144"/>
                    <a:pt x="43" y="141"/>
                    <a:pt x="50" y="145"/>
                  </a:cubicBezTo>
                  <a:cubicBezTo>
                    <a:pt x="54" y="148"/>
                    <a:pt x="56" y="152"/>
                    <a:pt x="60" y="154"/>
                  </a:cubicBezTo>
                  <a:cubicBezTo>
                    <a:pt x="63" y="157"/>
                    <a:pt x="68" y="156"/>
                    <a:pt x="72" y="154"/>
                  </a:cubicBezTo>
                  <a:cubicBezTo>
                    <a:pt x="76" y="152"/>
                    <a:pt x="79" y="149"/>
                    <a:pt x="81" y="145"/>
                  </a:cubicBezTo>
                  <a:cubicBezTo>
                    <a:pt x="89" y="131"/>
                    <a:pt x="87" y="115"/>
                    <a:pt x="81" y="99"/>
                  </a:cubicBezTo>
                  <a:cubicBezTo>
                    <a:pt x="83" y="99"/>
                    <a:pt x="84" y="99"/>
                    <a:pt x="85" y="98"/>
                  </a:cubicBezTo>
                  <a:cubicBezTo>
                    <a:pt x="87" y="105"/>
                    <a:pt x="90" y="112"/>
                    <a:pt x="95" y="118"/>
                  </a:cubicBezTo>
                  <a:cubicBezTo>
                    <a:pt x="101" y="127"/>
                    <a:pt x="111" y="135"/>
                    <a:pt x="122" y="136"/>
                  </a:cubicBezTo>
                  <a:cubicBezTo>
                    <a:pt x="128" y="137"/>
                    <a:pt x="133" y="135"/>
                    <a:pt x="137" y="130"/>
                  </a:cubicBezTo>
                  <a:cubicBezTo>
                    <a:pt x="142" y="123"/>
                    <a:pt x="138" y="113"/>
                    <a:pt x="143" y="106"/>
                  </a:cubicBezTo>
                  <a:cubicBezTo>
                    <a:pt x="145" y="102"/>
                    <a:pt x="150" y="100"/>
                    <a:pt x="152" y="96"/>
                  </a:cubicBezTo>
                  <a:cubicBezTo>
                    <a:pt x="154" y="93"/>
                    <a:pt x="154" y="88"/>
                    <a:pt x="152" y="84"/>
                  </a:cubicBezTo>
                  <a:close/>
                  <a:moveTo>
                    <a:pt x="96" y="88"/>
                  </a:moveTo>
                  <a:cubicBezTo>
                    <a:pt x="96" y="87"/>
                    <a:pt x="97" y="87"/>
                    <a:pt x="97" y="86"/>
                  </a:cubicBezTo>
                  <a:cubicBezTo>
                    <a:pt x="99" y="86"/>
                    <a:pt x="102" y="87"/>
                    <a:pt x="104" y="87"/>
                  </a:cubicBezTo>
                  <a:cubicBezTo>
                    <a:pt x="107" y="89"/>
                    <a:pt x="110" y="90"/>
                    <a:pt x="113" y="92"/>
                  </a:cubicBezTo>
                  <a:cubicBezTo>
                    <a:pt x="114" y="93"/>
                    <a:pt x="115" y="94"/>
                    <a:pt x="115" y="96"/>
                  </a:cubicBezTo>
                  <a:cubicBezTo>
                    <a:pt x="115" y="97"/>
                    <a:pt x="114" y="98"/>
                    <a:pt x="113" y="98"/>
                  </a:cubicBezTo>
                  <a:cubicBezTo>
                    <a:pt x="110" y="100"/>
                    <a:pt x="107" y="98"/>
                    <a:pt x="104" y="97"/>
                  </a:cubicBezTo>
                  <a:cubicBezTo>
                    <a:pt x="101" y="95"/>
                    <a:pt x="97" y="93"/>
                    <a:pt x="94" y="91"/>
                  </a:cubicBezTo>
                  <a:cubicBezTo>
                    <a:pt x="95" y="90"/>
                    <a:pt x="96" y="89"/>
                    <a:pt x="96" y="88"/>
                  </a:cubicBezTo>
                  <a:close/>
                  <a:moveTo>
                    <a:pt x="89" y="60"/>
                  </a:moveTo>
                  <a:cubicBezTo>
                    <a:pt x="88" y="60"/>
                    <a:pt x="87" y="59"/>
                    <a:pt x="87" y="59"/>
                  </a:cubicBezTo>
                  <a:cubicBezTo>
                    <a:pt x="86" y="59"/>
                    <a:pt x="85" y="58"/>
                    <a:pt x="84" y="58"/>
                  </a:cubicBezTo>
                  <a:cubicBezTo>
                    <a:pt x="84" y="55"/>
                    <a:pt x="85" y="52"/>
                    <a:pt x="86" y="50"/>
                  </a:cubicBezTo>
                  <a:cubicBezTo>
                    <a:pt x="87" y="47"/>
                    <a:pt x="88" y="44"/>
                    <a:pt x="90" y="41"/>
                  </a:cubicBezTo>
                  <a:cubicBezTo>
                    <a:pt x="91" y="40"/>
                    <a:pt x="92" y="39"/>
                    <a:pt x="94" y="39"/>
                  </a:cubicBezTo>
                  <a:cubicBezTo>
                    <a:pt x="95" y="39"/>
                    <a:pt x="96" y="40"/>
                    <a:pt x="97" y="41"/>
                  </a:cubicBezTo>
                  <a:cubicBezTo>
                    <a:pt x="98" y="44"/>
                    <a:pt x="96" y="47"/>
                    <a:pt x="95" y="50"/>
                  </a:cubicBezTo>
                  <a:cubicBezTo>
                    <a:pt x="93" y="53"/>
                    <a:pt x="91" y="57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83" y="31"/>
                  </a:moveTo>
                  <a:cubicBezTo>
                    <a:pt x="84" y="29"/>
                    <a:pt x="85" y="28"/>
                    <a:pt x="87" y="27"/>
                  </a:cubicBezTo>
                  <a:cubicBezTo>
                    <a:pt x="89" y="26"/>
                    <a:pt x="91" y="26"/>
                    <a:pt x="93" y="27"/>
                  </a:cubicBezTo>
                  <a:cubicBezTo>
                    <a:pt x="95" y="28"/>
                    <a:pt x="96" y="30"/>
                    <a:pt x="98" y="32"/>
                  </a:cubicBezTo>
                  <a:cubicBezTo>
                    <a:pt x="101" y="34"/>
                    <a:pt x="106" y="33"/>
                    <a:pt x="109" y="35"/>
                  </a:cubicBezTo>
                  <a:cubicBezTo>
                    <a:pt x="111" y="37"/>
                    <a:pt x="112" y="40"/>
                    <a:pt x="112" y="43"/>
                  </a:cubicBezTo>
                  <a:cubicBezTo>
                    <a:pt x="111" y="48"/>
                    <a:pt x="107" y="53"/>
                    <a:pt x="103" y="56"/>
                  </a:cubicBezTo>
                  <a:cubicBezTo>
                    <a:pt x="100" y="58"/>
                    <a:pt x="96" y="59"/>
                    <a:pt x="92" y="60"/>
                  </a:cubicBezTo>
                  <a:cubicBezTo>
                    <a:pt x="94" y="57"/>
                    <a:pt x="96" y="54"/>
                    <a:pt x="98" y="51"/>
                  </a:cubicBezTo>
                  <a:cubicBezTo>
                    <a:pt x="99" y="48"/>
                    <a:pt x="101" y="44"/>
                    <a:pt x="99" y="41"/>
                  </a:cubicBezTo>
                  <a:cubicBezTo>
                    <a:pt x="98" y="37"/>
                    <a:pt x="94" y="35"/>
                    <a:pt x="91" y="37"/>
                  </a:cubicBezTo>
                  <a:cubicBezTo>
                    <a:pt x="88" y="39"/>
                    <a:pt x="86" y="43"/>
                    <a:pt x="85" y="46"/>
                  </a:cubicBezTo>
                  <a:cubicBezTo>
                    <a:pt x="83" y="49"/>
                    <a:pt x="82" y="52"/>
                    <a:pt x="82" y="55"/>
                  </a:cubicBezTo>
                  <a:cubicBezTo>
                    <a:pt x="79" y="47"/>
                    <a:pt x="78" y="38"/>
                    <a:pt x="83" y="31"/>
                  </a:cubicBezTo>
                  <a:close/>
                  <a:moveTo>
                    <a:pt x="64" y="96"/>
                  </a:moveTo>
                  <a:cubicBezTo>
                    <a:pt x="65" y="96"/>
                    <a:pt x="66" y="97"/>
                    <a:pt x="67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69" y="101"/>
                    <a:pt x="69" y="103"/>
                    <a:pt x="68" y="105"/>
                  </a:cubicBezTo>
                  <a:cubicBezTo>
                    <a:pt x="67" y="108"/>
                    <a:pt x="66" y="111"/>
                    <a:pt x="64" y="114"/>
                  </a:cubicBezTo>
                  <a:cubicBezTo>
                    <a:pt x="63" y="115"/>
                    <a:pt x="61" y="116"/>
                    <a:pt x="60" y="116"/>
                  </a:cubicBezTo>
                  <a:cubicBezTo>
                    <a:pt x="59" y="116"/>
                    <a:pt x="58" y="115"/>
                    <a:pt x="57" y="114"/>
                  </a:cubicBezTo>
                  <a:cubicBezTo>
                    <a:pt x="56" y="111"/>
                    <a:pt x="57" y="108"/>
                    <a:pt x="59" y="105"/>
                  </a:cubicBezTo>
                  <a:cubicBezTo>
                    <a:pt x="60" y="102"/>
                    <a:pt x="62" y="99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lose/>
                  <a:moveTo>
                    <a:pt x="58" y="68"/>
                  </a:moveTo>
                  <a:cubicBezTo>
                    <a:pt x="58" y="69"/>
                    <a:pt x="57" y="70"/>
                    <a:pt x="57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4" y="70"/>
                    <a:pt x="52" y="70"/>
                    <a:pt x="50" y="69"/>
                  </a:cubicBezTo>
                  <a:cubicBezTo>
                    <a:pt x="47" y="68"/>
                    <a:pt x="44" y="67"/>
                    <a:pt x="41" y="64"/>
                  </a:cubicBezTo>
                  <a:cubicBezTo>
                    <a:pt x="40" y="64"/>
                    <a:pt x="39" y="62"/>
                    <a:pt x="39" y="61"/>
                  </a:cubicBezTo>
                  <a:cubicBezTo>
                    <a:pt x="39" y="60"/>
                    <a:pt x="40" y="59"/>
                    <a:pt x="41" y="58"/>
                  </a:cubicBezTo>
                  <a:cubicBezTo>
                    <a:pt x="44" y="57"/>
                    <a:pt x="47" y="58"/>
                    <a:pt x="50" y="60"/>
                  </a:cubicBezTo>
                  <a:cubicBezTo>
                    <a:pt x="53" y="61"/>
                    <a:pt x="56" y="63"/>
                    <a:pt x="59" y="66"/>
                  </a:cubicBezTo>
                  <a:cubicBezTo>
                    <a:pt x="59" y="66"/>
                    <a:pt x="58" y="67"/>
                    <a:pt x="58" y="68"/>
                  </a:cubicBezTo>
                  <a:close/>
                  <a:moveTo>
                    <a:pt x="30" y="71"/>
                  </a:moveTo>
                  <a:cubicBezTo>
                    <a:pt x="29" y="70"/>
                    <a:pt x="27" y="68"/>
                    <a:pt x="26" y="66"/>
                  </a:cubicBezTo>
                  <a:cubicBezTo>
                    <a:pt x="25" y="64"/>
                    <a:pt x="25" y="62"/>
                    <a:pt x="26" y="60"/>
                  </a:cubicBezTo>
                  <a:cubicBezTo>
                    <a:pt x="28" y="58"/>
                    <a:pt x="30" y="57"/>
                    <a:pt x="31" y="56"/>
                  </a:cubicBezTo>
                  <a:cubicBezTo>
                    <a:pt x="33" y="52"/>
                    <a:pt x="32" y="48"/>
                    <a:pt x="35" y="44"/>
                  </a:cubicBezTo>
                  <a:cubicBezTo>
                    <a:pt x="36" y="42"/>
                    <a:pt x="39" y="41"/>
                    <a:pt x="42" y="41"/>
                  </a:cubicBezTo>
                  <a:cubicBezTo>
                    <a:pt x="47" y="43"/>
                    <a:pt x="52" y="46"/>
                    <a:pt x="55" y="51"/>
                  </a:cubicBezTo>
                  <a:cubicBezTo>
                    <a:pt x="57" y="54"/>
                    <a:pt x="58" y="58"/>
                    <a:pt x="59" y="62"/>
                  </a:cubicBezTo>
                  <a:cubicBezTo>
                    <a:pt x="56" y="60"/>
                    <a:pt x="54" y="59"/>
                    <a:pt x="51" y="57"/>
                  </a:cubicBezTo>
                  <a:cubicBezTo>
                    <a:pt x="48" y="56"/>
                    <a:pt x="44" y="54"/>
                    <a:pt x="41" y="55"/>
                  </a:cubicBezTo>
                  <a:cubicBezTo>
                    <a:pt x="37" y="57"/>
                    <a:pt x="36" y="60"/>
                    <a:pt x="37" y="64"/>
                  </a:cubicBezTo>
                  <a:cubicBezTo>
                    <a:pt x="39" y="67"/>
                    <a:pt x="43" y="69"/>
                    <a:pt x="46" y="70"/>
                  </a:cubicBezTo>
                  <a:cubicBezTo>
                    <a:pt x="48" y="71"/>
                    <a:pt x="50" y="72"/>
                    <a:pt x="52" y="73"/>
                  </a:cubicBezTo>
                  <a:cubicBezTo>
                    <a:pt x="45" y="75"/>
                    <a:pt x="37" y="75"/>
                    <a:pt x="30" y="71"/>
                  </a:cubicBezTo>
                  <a:close/>
                  <a:moveTo>
                    <a:pt x="71" y="125"/>
                  </a:moveTo>
                  <a:cubicBezTo>
                    <a:pt x="70" y="127"/>
                    <a:pt x="69" y="129"/>
                    <a:pt x="67" y="130"/>
                  </a:cubicBezTo>
                  <a:cubicBezTo>
                    <a:pt x="65" y="131"/>
                    <a:pt x="63" y="131"/>
                    <a:pt x="61" y="130"/>
                  </a:cubicBezTo>
                  <a:cubicBezTo>
                    <a:pt x="59" y="129"/>
                    <a:pt x="58" y="126"/>
                    <a:pt x="56" y="125"/>
                  </a:cubicBezTo>
                  <a:cubicBezTo>
                    <a:pt x="53" y="123"/>
                    <a:pt x="48" y="124"/>
                    <a:pt x="45" y="122"/>
                  </a:cubicBezTo>
                  <a:cubicBezTo>
                    <a:pt x="42" y="120"/>
                    <a:pt x="41" y="118"/>
                    <a:pt x="42" y="115"/>
                  </a:cubicBezTo>
                  <a:cubicBezTo>
                    <a:pt x="42" y="109"/>
                    <a:pt x="46" y="105"/>
                    <a:pt x="50" y="101"/>
                  </a:cubicBezTo>
                  <a:cubicBezTo>
                    <a:pt x="53" y="99"/>
                    <a:pt x="57" y="98"/>
                    <a:pt x="60" y="97"/>
                  </a:cubicBezTo>
                  <a:cubicBezTo>
                    <a:pt x="59" y="99"/>
                    <a:pt x="57" y="101"/>
                    <a:pt x="56" y="104"/>
                  </a:cubicBezTo>
                  <a:cubicBezTo>
                    <a:pt x="55" y="107"/>
                    <a:pt x="53" y="111"/>
                    <a:pt x="55" y="114"/>
                  </a:cubicBezTo>
                  <a:cubicBezTo>
                    <a:pt x="56" y="118"/>
                    <a:pt x="59" y="119"/>
                    <a:pt x="63" y="118"/>
                  </a:cubicBezTo>
                  <a:cubicBezTo>
                    <a:pt x="66" y="116"/>
                    <a:pt x="68" y="112"/>
                    <a:pt x="69" y="109"/>
                  </a:cubicBezTo>
                  <a:cubicBezTo>
                    <a:pt x="70" y="107"/>
                    <a:pt x="71" y="105"/>
                    <a:pt x="71" y="103"/>
                  </a:cubicBezTo>
                  <a:cubicBezTo>
                    <a:pt x="74" y="110"/>
                    <a:pt x="75" y="118"/>
                    <a:pt x="71" y="125"/>
                  </a:cubicBezTo>
                  <a:close/>
                  <a:moveTo>
                    <a:pt x="71" y="92"/>
                  </a:moveTo>
                  <a:cubicBezTo>
                    <a:pt x="63" y="88"/>
                    <a:pt x="60" y="79"/>
                    <a:pt x="64" y="71"/>
                  </a:cubicBezTo>
                  <a:cubicBezTo>
                    <a:pt x="68" y="63"/>
                    <a:pt x="77" y="60"/>
                    <a:pt x="85" y="64"/>
                  </a:cubicBezTo>
                  <a:cubicBezTo>
                    <a:pt x="93" y="68"/>
                    <a:pt x="96" y="78"/>
                    <a:pt x="92" y="85"/>
                  </a:cubicBezTo>
                  <a:cubicBezTo>
                    <a:pt x="88" y="93"/>
                    <a:pt x="78" y="96"/>
                    <a:pt x="71" y="92"/>
                  </a:cubicBezTo>
                  <a:close/>
                  <a:moveTo>
                    <a:pt x="127" y="95"/>
                  </a:moveTo>
                  <a:cubicBezTo>
                    <a:pt x="126" y="97"/>
                    <a:pt x="124" y="98"/>
                    <a:pt x="123" y="99"/>
                  </a:cubicBezTo>
                  <a:cubicBezTo>
                    <a:pt x="121" y="103"/>
                    <a:pt x="122" y="108"/>
                    <a:pt x="120" y="111"/>
                  </a:cubicBezTo>
                  <a:cubicBezTo>
                    <a:pt x="118" y="114"/>
                    <a:pt x="116" y="115"/>
                    <a:pt x="113" y="114"/>
                  </a:cubicBezTo>
                  <a:cubicBezTo>
                    <a:pt x="108" y="113"/>
                    <a:pt x="103" y="110"/>
                    <a:pt x="100" y="105"/>
                  </a:cubicBezTo>
                  <a:cubicBezTo>
                    <a:pt x="97" y="102"/>
                    <a:pt x="96" y="98"/>
                    <a:pt x="95" y="94"/>
                  </a:cubicBezTo>
                  <a:cubicBezTo>
                    <a:pt x="97" y="96"/>
                    <a:pt x="100" y="98"/>
                    <a:pt x="103" y="99"/>
                  </a:cubicBezTo>
                  <a:cubicBezTo>
                    <a:pt x="106" y="101"/>
                    <a:pt x="110" y="103"/>
                    <a:pt x="113" y="101"/>
                  </a:cubicBezTo>
                  <a:cubicBezTo>
                    <a:pt x="117" y="100"/>
                    <a:pt x="118" y="96"/>
                    <a:pt x="117" y="93"/>
                  </a:cubicBezTo>
                  <a:cubicBezTo>
                    <a:pt x="115" y="89"/>
                    <a:pt x="111" y="88"/>
                    <a:pt x="108" y="86"/>
                  </a:cubicBezTo>
                  <a:cubicBezTo>
                    <a:pt x="106" y="85"/>
                    <a:pt x="103" y="84"/>
                    <a:pt x="101" y="84"/>
                  </a:cubicBezTo>
                  <a:cubicBezTo>
                    <a:pt x="108" y="81"/>
                    <a:pt x="116" y="80"/>
                    <a:pt x="123" y="84"/>
                  </a:cubicBezTo>
                  <a:cubicBezTo>
                    <a:pt x="125" y="85"/>
                    <a:pt x="126" y="87"/>
                    <a:pt x="127" y="89"/>
                  </a:cubicBezTo>
                  <a:cubicBezTo>
                    <a:pt x="128" y="91"/>
                    <a:pt x="129" y="93"/>
                    <a:pt x="127" y="9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8" name="Freeform 285"/>
            <p:cNvSpPr>
              <a:spLocks/>
            </p:cNvSpPr>
            <p:nvPr/>
          </p:nvSpPr>
          <p:spPr bwMode="auto">
            <a:xfrm>
              <a:off x="7829551" y="1577975"/>
              <a:ext cx="76200" cy="74613"/>
            </a:xfrm>
            <a:custGeom>
              <a:avLst/>
              <a:gdLst>
                <a:gd name="T0" fmla="*/ 8 w 20"/>
                <a:gd name="T1" fmla="*/ 1 h 20"/>
                <a:gd name="T2" fmla="*/ 2 w 20"/>
                <a:gd name="T3" fmla="*/ 12 h 20"/>
                <a:gd name="T4" fmla="*/ 13 w 20"/>
                <a:gd name="T5" fmla="*/ 18 h 20"/>
                <a:gd name="T6" fmla="*/ 19 w 20"/>
                <a:gd name="T7" fmla="*/ 7 h 20"/>
                <a:gd name="T8" fmla="*/ 8 w 20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1"/>
                  </a:moveTo>
                  <a:cubicBezTo>
                    <a:pt x="3" y="3"/>
                    <a:pt x="0" y="8"/>
                    <a:pt x="2" y="12"/>
                  </a:cubicBezTo>
                  <a:cubicBezTo>
                    <a:pt x="3" y="17"/>
                    <a:pt x="8" y="20"/>
                    <a:pt x="13" y="18"/>
                  </a:cubicBezTo>
                  <a:cubicBezTo>
                    <a:pt x="18" y="17"/>
                    <a:pt x="20" y="12"/>
                    <a:pt x="19" y="7"/>
                  </a:cubicBezTo>
                  <a:cubicBezTo>
                    <a:pt x="17" y="2"/>
                    <a:pt x="12" y="0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9" name="Freeform 286"/>
            <p:cNvSpPr>
              <a:spLocks/>
            </p:cNvSpPr>
            <p:nvPr/>
          </p:nvSpPr>
          <p:spPr bwMode="auto">
            <a:xfrm>
              <a:off x="8205788" y="203200"/>
              <a:ext cx="41275" cy="82550"/>
            </a:xfrm>
            <a:custGeom>
              <a:avLst/>
              <a:gdLst>
                <a:gd name="T0" fmla="*/ 8 w 11"/>
                <a:gd name="T1" fmla="*/ 1 h 22"/>
                <a:gd name="T2" fmla="*/ 1 w 11"/>
                <a:gd name="T3" fmla="*/ 4 h 22"/>
                <a:gd name="T4" fmla="*/ 1 w 11"/>
                <a:gd name="T5" fmla="*/ 11 h 22"/>
                <a:gd name="T6" fmla="*/ 6 w 11"/>
                <a:gd name="T7" fmla="*/ 22 h 22"/>
                <a:gd name="T8" fmla="*/ 10 w 11"/>
                <a:gd name="T9" fmla="*/ 10 h 22"/>
                <a:gd name="T10" fmla="*/ 8 w 11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2">
                  <a:moveTo>
                    <a:pt x="8" y="1"/>
                  </a:moveTo>
                  <a:cubicBezTo>
                    <a:pt x="6" y="0"/>
                    <a:pt x="3" y="2"/>
                    <a:pt x="1" y="4"/>
                  </a:cubicBezTo>
                  <a:cubicBezTo>
                    <a:pt x="0" y="7"/>
                    <a:pt x="1" y="9"/>
                    <a:pt x="1" y="11"/>
                  </a:cubicBezTo>
                  <a:cubicBezTo>
                    <a:pt x="2" y="15"/>
                    <a:pt x="4" y="19"/>
                    <a:pt x="6" y="22"/>
                  </a:cubicBezTo>
                  <a:cubicBezTo>
                    <a:pt x="6" y="22"/>
                    <a:pt x="10" y="14"/>
                    <a:pt x="10" y="10"/>
                  </a:cubicBezTo>
                  <a:cubicBezTo>
                    <a:pt x="11" y="6"/>
                    <a:pt x="11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0" name="Freeform 287"/>
            <p:cNvSpPr>
              <a:spLocks noEditPoints="1"/>
            </p:cNvSpPr>
            <p:nvPr/>
          </p:nvSpPr>
          <p:spPr bwMode="auto">
            <a:xfrm>
              <a:off x="7953376" y="211138"/>
              <a:ext cx="571500" cy="576263"/>
            </a:xfrm>
            <a:custGeom>
              <a:avLst/>
              <a:gdLst>
                <a:gd name="T0" fmla="*/ 114 w 152"/>
                <a:gd name="T1" fmla="*/ 4 h 153"/>
                <a:gd name="T2" fmla="*/ 90 w 152"/>
                <a:gd name="T3" fmla="*/ 8 h 153"/>
                <a:gd name="T4" fmla="*/ 72 w 152"/>
                <a:gd name="T5" fmla="*/ 54 h 153"/>
                <a:gd name="T6" fmla="*/ 48 w 152"/>
                <a:gd name="T7" fmla="*/ 6 h 153"/>
                <a:gd name="T8" fmla="*/ 17 w 152"/>
                <a:gd name="T9" fmla="*/ 30 h 153"/>
                <a:gd name="T10" fmla="*/ 1 w 152"/>
                <a:gd name="T11" fmla="*/ 50 h 153"/>
                <a:gd name="T12" fmla="*/ 53 w 152"/>
                <a:gd name="T13" fmla="*/ 77 h 153"/>
                <a:gd name="T14" fmla="*/ 32 w 152"/>
                <a:gd name="T15" fmla="*/ 83 h 153"/>
                <a:gd name="T16" fmla="*/ 6 w 152"/>
                <a:gd name="T17" fmla="*/ 122 h 153"/>
                <a:gd name="T18" fmla="*/ 34 w 152"/>
                <a:gd name="T19" fmla="*/ 148 h 153"/>
                <a:gd name="T20" fmla="*/ 59 w 152"/>
                <a:gd name="T21" fmla="*/ 146 h 153"/>
                <a:gd name="T22" fmla="*/ 79 w 152"/>
                <a:gd name="T23" fmla="*/ 100 h 153"/>
                <a:gd name="T24" fmla="*/ 106 w 152"/>
                <a:gd name="T25" fmla="*/ 148 h 153"/>
                <a:gd name="T26" fmla="*/ 136 w 152"/>
                <a:gd name="T27" fmla="*/ 123 h 153"/>
                <a:gd name="T28" fmla="*/ 151 w 152"/>
                <a:gd name="T29" fmla="*/ 102 h 153"/>
                <a:gd name="T30" fmla="*/ 99 w 152"/>
                <a:gd name="T31" fmla="*/ 78 h 153"/>
                <a:gd name="T32" fmla="*/ 121 w 152"/>
                <a:gd name="T33" fmla="*/ 69 h 153"/>
                <a:gd name="T34" fmla="*/ 144 w 152"/>
                <a:gd name="T35" fmla="*/ 29 h 153"/>
                <a:gd name="T36" fmla="*/ 83 w 152"/>
                <a:gd name="T37" fmla="*/ 83 h 153"/>
                <a:gd name="T38" fmla="*/ 69 w 152"/>
                <a:gd name="T39" fmla="*/ 71 h 153"/>
                <a:gd name="T40" fmla="*/ 83 w 152"/>
                <a:gd name="T41" fmla="*/ 83 h 153"/>
                <a:gd name="T42" fmla="*/ 27 w 152"/>
                <a:gd name="T43" fmla="*/ 52 h 153"/>
                <a:gd name="T44" fmla="*/ 35 w 152"/>
                <a:gd name="T45" fmla="*/ 43 h 153"/>
                <a:gd name="T46" fmla="*/ 50 w 152"/>
                <a:gd name="T47" fmla="*/ 31 h 153"/>
                <a:gd name="T48" fmla="*/ 62 w 152"/>
                <a:gd name="T49" fmla="*/ 59 h 153"/>
                <a:gd name="T50" fmla="*/ 56 w 152"/>
                <a:gd name="T51" fmla="*/ 65 h 153"/>
                <a:gd name="T52" fmla="*/ 63 w 152"/>
                <a:gd name="T53" fmla="*/ 96 h 153"/>
                <a:gd name="T54" fmla="*/ 50 w 152"/>
                <a:gd name="T55" fmla="*/ 126 h 153"/>
                <a:gd name="T56" fmla="*/ 41 w 152"/>
                <a:gd name="T57" fmla="*/ 118 h 153"/>
                <a:gd name="T58" fmla="*/ 30 w 152"/>
                <a:gd name="T59" fmla="*/ 103 h 153"/>
                <a:gd name="T60" fmla="*/ 58 w 152"/>
                <a:gd name="T61" fmla="*/ 91 h 153"/>
                <a:gd name="T62" fmla="*/ 63 w 152"/>
                <a:gd name="T63" fmla="*/ 96 h 153"/>
                <a:gd name="T64" fmla="*/ 121 w 152"/>
                <a:gd name="T65" fmla="*/ 95 h 153"/>
                <a:gd name="T66" fmla="*/ 123 w 152"/>
                <a:gd name="T67" fmla="*/ 107 h 153"/>
                <a:gd name="T68" fmla="*/ 111 w 152"/>
                <a:gd name="T69" fmla="*/ 122 h 153"/>
                <a:gd name="T70" fmla="*/ 92 w 152"/>
                <a:gd name="T71" fmla="*/ 111 h 153"/>
                <a:gd name="T72" fmla="*/ 93 w 152"/>
                <a:gd name="T73" fmla="*/ 92 h 153"/>
                <a:gd name="T74" fmla="*/ 121 w 152"/>
                <a:gd name="T75" fmla="*/ 41 h 153"/>
                <a:gd name="T76" fmla="*/ 109 w 152"/>
                <a:gd name="T77" fmla="*/ 61 h 153"/>
                <a:gd name="T78" fmla="*/ 91 w 152"/>
                <a:gd name="T79" fmla="*/ 59 h 153"/>
                <a:gd name="T80" fmla="*/ 94 w 152"/>
                <a:gd name="T81" fmla="*/ 31 h 153"/>
                <a:gd name="T82" fmla="*/ 106 w 152"/>
                <a:gd name="T83" fmla="*/ 29 h 153"/>
                <a:gd name="T84" fmla="*/ 121 w 152"/>
                <a:gd name="T85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153">
                  <a:moveTo>
                    <a:pt x="122" y="16"/>
                  </a:moveTo>
                  <a:cubicBezTo>
                    <a:pt x="119" y="13"/>
                    <a:pt x="118" y="7"/>
                    <a:pt x="114" y="4"/>
                  </a:cubicBezTo>
                  <a:cubicBezTo>
                    <a:pt x="111" y="1"/>
                    <a:pt x="106" y="0"/>
                    <a:pt x="102" y="1"/>
                  </a:cubicBezTo>
                  <a:cubicBezTo>
                    <a:pt x="97" y="2"/>
                    <a:pt x="93" y="5"/>
                    <a:pt x="90" y="8"/>
                  </a:cubicBezTo>
                  <a:cubicBezTo>
                    <a:pt x="79" y="20"/>
                    <a:pt x="76" y="37"/>
                    <a:pt x="77" y="54"/>
                  </a:cubicBezTo>
                  <a:cubicBezTo>
                    <a:pt x="75" y="54"/>
                    <a:pt x="74" y="54"/>
                    <a:pt x="72" y="54"/>
                  </a:cubicBezTo>
                  <a:cubicBezTo>
                    <a:pt x="72" y="47"/>
                    <a:pt x="72" y="40"/>
                    <a:pt x="70" y="33"/>
                  </a:cubicBezTo>
                  <a:cubicBezTo>
                    <a:pt x="66" y="21"/>
                    <a:pt x="58" y="11"/>
                    <a:pt x="48" y="6"/>
                  </a:cubicBezTo>
                  <a:cubicBezTo>
                    <a:pt x="42" y="3"/>
                    <a:pt x="36" y="4"/>
                    <a:pt x="31" y="8"/>
                  </a:cubicBezTo>
                  <a:cubicBezTo>
                    <a:pt x="24" y="14"/>
                    <a:pt x="24" y="24"/>
                    <a:pt x="17" y="30"/>
                  </a:cubicBezTo>
                  <a:cubicBezTo>
                    <a:pt x="13" y="33"/>
                    <a:pt x="8" y="34"/>
                    <a:pt x="5" y="37"/>
                  </a:cubicBezTo>
                  <a:cubicBezTo>
                    <a:pt x="1" y="40"/>
                    <a:pt x="0" y="45"/>
                    <a:pt x="1" y="50"/>
                  </a:cubicBezTo>
                  <a:cubicBezTo>
                    <a:pt x="2" y="54"/>
                    <a:pt x="4" y="58"/>
                    <a:pt x="7" y="62"/>
                  </a:cubicBezTo>
                  <a:cubicBezTo>
                    <a:pt x="19" y="74"/>
                    <a:pt x="36" y="77"/>
                    <a:pt x="53" y="77"/>
                  </a:cubicBezTo>
                  <a:cubicBezTo>
                    <a:pt x="53" y="78"/>
                    <a:pt x="53" y="79"/>
                    <a:pt x="53" y="80"/>
                  </a:cubicBezTo>
                  <a:cubicBezTo>
                    <a:pt x="46" y="80"/>
                    <a:pt x="39" y="81"/>
                    <a:pt x="32" y="83"/>
                  </a:cubicBezTo>
                  <a:cubicBezTo>
                    <a:pt x="20" y="87"/>
                    <a:pt x="10" y="94"/>
                    <a:pt x="5" y="105"/>
                  </a:cubicBezTo>
                  <a:cubicBezTo>
                    <a:pt x="2" y="111"/>
                    <a:pt x="2" y="117"/>
                    <a:pt x="6" y="122"/>
                  </a:cubicBezTo>
                  <a:cubicBezTo>
                    <a:pt x="12" y="129"/>
                    <a:pt x="22" y="129"/>
                    <a:pt x="28" y="136"/>
                  </a:cubicBezTo>
                  <a:cubicBezTo>
                    <a:pt x="31" y="140"/>
                    <a:pt x="31" y="145"/>
                    <a:pt x="34" y="148"/>
                  </a:cubicBezTo>
                  <a:cubicBezTo>
                    <a:pt x="37" y="152"/>
                    <a:pt x="42" y="153"/>
                    <a:pt x="47" y="152"/>
                  </a:cubicBezTo>
                  <a:cubicBezTo>
                    <a:pt x="51" y="152"/>
                    <a:pt x="56" y="149"/>
                    <a:pt x="59" y="146"/>
                  </a:cubicBezTo>
                  <a:cubicBezTo>
                    <a:pt x="71" y="135"/>
                    <a:pt x="75" y="117"/>
                    <a:pt x="75" y="100"/>
                  </a:cubicBezTo>
                  <a:cubicBezTo>
                    <a:pt x="76" y="100"/>
                    <a:pt x="78" y="100"/>
                    <a:pt x="79" y="100"/>
                  </a:cubicBezTo>
                  <a:cubicBezTo>
                    <a:pt x="79" y="107"/>
                    <a:pt x="80" y="115"/>
                    <a:pt x="83" y="122"/>
                  </a:cubicBezTo>
                  <a:cubicBezTo>
                    <a:pt x="87" y="134"/>
                    <a:pt x="95" y="143"/>
                    <a:pt x="106" y="148"/>
                  </a:cubicBezTo>
                  <a:cubicBezTo>
                    <a:pt x="112" y="151"/>
                    <a:pt x="118" y="150"/>
                    <a:pt x="123" y="145"/>
                  </a:cubicBezTo>
                  <a:cubicBezTo>
                    <a:pt x="130" y="139"/>
                    <a:pt x="129" y="129"/>
                    <a:pt x="136" y="123"/>
                  </a:cubicBezTo>
                  <a:cubicBezTo>
                    <a:pt x="139" y="119"/>
                    <a:pt x="144" y="119"/>
                    <a:pt x="148" y="115"/>
                  </a:cubicBezTo>
                  <a:cubicBezTo>
                    <a:pt x="151" y="112"/>
                    <a:pt x="152" y="107"/>
                    <a:pt x="151" y="102"/>
                  </a:cubicBezTo>
                  <a:cubicBezTo>
                    <a:pt x="150" y="98"/>
                    <a:pt x="147" y="94"/>
                    <a:pt x="144" y="91"/>
                  </a:cubicBezTo>
                  <a:cubicBezTo>
                    <a:pt x="132" y="79"/>
                    <a:pt x="115" y="76"/>
                    <a:pt x="99" y="78"/>
                  </a:cubicBezTo>
                  <a:cubicBezTo>
                    <a:pt x="99" y="76"/>
                    <a:pt x="99" y="75"/>
                    <a:pt x="99" y="73"/>
                  </a:cubicBezTo>
                  <a:cubicBezTo>
                    <a:pt x="106" y="73"/>
                    <a:pt x="114" y="72"/>
                    <a:pt x="121" y="69"/>
                  </a:cubicBezTo>
                  <a:cubicBezTo>
                    <a:pt x="132" y="65"/>
                    <a:pt x="142" y="57"/>
                    <a:pt x="146" y="46"/>
                  </a:cubicBezTo>
                  <a:cubicBezTo>
                    <a:pt x="149" y="40"/>
                    <a:pt x="148" y="34"/>
                    <a:pt x="144" y="29"/>
                  </a:cubicBezTo>
                  <a:cubicBezTo>
                    <a:pt x="138" y="22"/>
                    <a:pt x="128" y="23"/>
                    <a:pt x="122" y="16"/>
                  </a:cubicBezTo>
                  <a:close/>
                  <a:moveTo>
                    <a:pt x="83" y="83"/>
                  </a:moveTo>
                  <a:cubicBezTo>
                    <a:pt x="79" y="87"/>
                    <a:pt x="73" y="87"/>
                    <a:pt x="70" y="84"/>
                  </a:cubicBezTo>
                  <a:cubicBezTo>
                    <a:pt x="66" y="80"/>
                    <a:pt x="66" y="74"/>
                    <a:pt x="69" y="71"/>
                  </a:cubicBezTo>
                  <a:cubicBezTo>
                    <a:pt x="73" y="67"/>
                    <a:pt x="78" y="66"/>
                    <a:pt x="82" y="70"/>
                  </a:cubicBezTo>
                  <a:cubicBezTo>
                    <a:pt x="86" y="73"/>
                    <a:pt x="86" y="79"/>
                    <a:pt x="83" y="83"/>
                  </a:cubicBezTo>
                  <a:close/>
                  <a:moveTo>
                    <a:pt x="30" y="58"/>
                  </a:moveTo>
                  <a:cubicBezTo>
                    <a:pt x="29" y="57"/>
                    <a:pt x="27" y="55"/>
                    <a:pt x="27" y="52"/>
                  </a:cubicBezTo>
                  <a:cubicBezTo>
                    <a:pt x="27" y="50"/>
                    <a:pt x="27" y="48"/>
                    <a:pt x="29" y="46"/>
                  </a:cubicBezTo>
                  <a:cubicBezTo>
                    <a:pt x="31" y="45"/>
                    <a:pt x="33" y="44"/>
                    <a:pt x="35" y="43"/>
                  </a:cubicBezTo>
                  <a:cubicBezTo>
                    <a:pt x="38" y="40"/>
                    <a:pt x="38" y="35"/>
                    <a:pt x="42" y="32"/>
                  </a:cubicBezTo>
                  <a:cubicBezTo>
                    <a:pt x="44" y="30"/>
                    <a:pt x="47" y="30"/>
                    <a:pt x="50" y="31"/>
                  </a:cubicBezTo>
                  <a:cubicBezTo>
                    <a:pt x="55" y="34"/>
                    <a:pt x="59" y="39"/>
                    <a:pt x="60" y="44"/>
                  </a:cubicBezTo>
                  <a:cubicBezTo>
                    <a:pt x="62" y="49"/>
                    <a:pt x="62" y="54"/>
                    <a:pt x="62" y="59"/>
                  </a:cubicBezTo>
                  <a:cubicBezTo>
                    <a:pt x="61" y="60"/>
                    <a:pt x="60" y="60"/>
                    <a:pt x="59" y="61"/>
                  </a:cubicBezTo>
                  <a:cubicBezTo>
                    <a:pt x="58" y="62"/>
                    <a:pt x="57" y="64"/>
                    <a:pt x="56" y="65"/>
                  </a:cubicBezTo>
                  <a:cubicBezTo>
                    <a:pt x="47" y="66"/>
                    <a:pt x="36" y="65"/>
                    <a:pt x="30" y="58"/>
                  </a:cubicBezTo>
                  <a:close/>
                  <a:moveTo>
                    <a:pt x="63" y="96"/>
                  </a:moveTo>
                  <a:cubicBezTo>
                    <a:pt x="64" y="106"/>
                    <a:pt x="63" y="116"/>
                    <a:pt x="56" y="123"/>
                  </a:cubicBezTo>
                  <a:cubicBezTo>
                    <a:pt x="54" y="124"/>
                    <a:pt x="52" y="126"/>
                    <a:pt x="50" y="126"/>
                  </a:cubicBezTo>
                  <a:cubicBezTo>
                    <a:pt x="48" y="126"/>
                    <a:pt x="45" y="126"/>
                    <a:pt x="44" y="124"/>
                  </a:cubicBezTo>
                  <a:cubicBezTo>
                    <a:pt x="43" y="122"/>
                    <a:pt x="42" y="120"/>
                    <a:pt x="41" y="118"/>
                  </a:cubicBezTo>
                  <a:cubicBezTo>
                    <a:pt x="38" y="115"/>
                    <a:pt x="33" y="115"/>
                    <a:pt x="30" y="111"/>
                  </a:cubicBezTo>
                  <a:cubicBezTo>
                    <a:pt x="28" y="109"/>
                    <a:pt x="28" y="106"/>
                    <a:pt x="30" y="103"/>
                  </a:cubicBezTo>
                  <a:cubicBezTo>
                    <a:pt x="32" y="98"/>
                    <a:pt x="37" y="94"/>
                    <a:pt x="43" y="92"/>
                  </a:cubicBezTo>
                  <a:cubicBezTo>
                    <a:pt x="47" y="91"/>
                    <a:pt x="53" y="90"/>
                    <a:pt x="58" y="91"/>
                  </a:cubicBezTo>
                  <a:cubicBezTo>
                    <a:pt x="59" y="92"/>
                    <a:pt x="59" y="93"/>
                    <a:pt x="60" y="94"/>
                  </a:cubicBezTo>
                  <a:cubicBezTo>
                    <a:pt x="61" y="95"/>
                    <a:pt x="62" y="95"/>
                    <a:pt x="63" y="96"/>
                  </a:cubicBezTo>
                  <a:close/>
                  <a:moveTo>
                    <a:pt x="95" y="90"/>
                  </a:moveTo>
                  <a:cubicBezTo>
                    <a:pt x="104" y="88"/>
                    <a:pt x="115" y="89"/>
                    <a:pt x="121" y="95"/>
                  </a:cubicBezTo>
                  <a:cubicBezTo>
                    <a:pt x="123" y="97"/>
                    <a:pt x="124" y="99"/>
                    <a:pt x="125" y="101"/>
                  </a:cubicBezTo>
                  <a:cubicBezTo>
                    <a:pt x="125" y="103"/>
                    <a:pt x="125" y="106"/>
                    <a:pt x="123" y="107"/>
                  </a:cubicBezTo>
                  <a:cubicBezTo>
                    <a:pt x="121" y="109"/>
                    <a:pt x="119" y="109"/>
                    <a:pt x="117" y="111"/>
                  </a:cubicBezTo>
                  <a:cubicBezTo>
                    <a:pt x="114" y="114"/>
                    <a:pt x="114" y="119"/>
                    <a:pt x="111" y="122"/>
                  </a:cubicBezTo>
                  <a:cubicBezTo>
                    <a:pt x="109" y="124"/>
                    <a:pt x="106" y="124"/>
                    <a:pt x="103" y="123"/>
                  </a:cubicBezTo>
                  <a:cubicBezTo>
                    <a:pt x="98" y="121"/>
                    <a:pt x="94" y="116"/>
                    <a:pt x="92" y="111"/>
                  </a:cubicBezTo>
                  <a:cubicBezTo>
                    <a:pt x="90" y="106"/>
                    <a:pt x="90" y="100"/>
                    <a:pt x="90" y="95"/>
                  </a:cubicBezTo>
                  <a:cubicBezTo>
                    <a:pt x="91" y="94"/>
                    <a:pt x="92" y="93"/>
                    <a:pt x="93" y="92"/>
                  </a:cubicBezTo>
                  <a:cubicBezTo>
                    <a:pt x="94" y="91"/>
                    <a:pt x="94" y="90"/>
                    <a:pt x="95" y="90"/>
                  </a:cubicBezTo>
                  <a:close/>
                  <a:moveTo>
                    <a:pt x="121" y="41"/>
                  </a:moveTo>
                  <a:cubicBezTo>
                    <a:pt x="123" y="43"/>
                    <a:pt x="123" y="46"/>
                    <a:pt x="122" y="49"/>
                  </a:cubicBezTo>
                  <a:cubicBezTo>
                    <a:pt x="119" y="55"/>
                    <a:pt x="115" y="59"/>
                    <a:pt x="109" y="61"/>
                  </a:cubicBezTo>
                  <a:cubicBezTo>
                    <a:pt x="105" y="63"/>
                    <a:pt x="99" y="63"/>
                    <a:pt x="94" y="63"/>
                  </a:cubicBezTo>
                  <a:cubicBezTo>
                    <a:pt x="93" y="61"/>
                    <a:pt x="93" y="60"/>
                    <a:pt x="91" y="59"/>
                  </a:cubicBezTo>
                  <a:cubicBezTo>
                    <a:pt x="90" y="59"/>
                    <a:pt x="89" y="58"/>
                    <a:pt x="88" y="57"/>
                  </a:cubicBezTo>
                  <a:cubicBezTo>
                    <a:pt x="87" y="48"/>
                    <a:pt x="88" y="37"/>
                    <a:pt x="94" y="31"/>
                  </a:cubicBezTo>
                  <a:cubicBezTo>
                    <a:pt x="96" y="29"/>
                    <a:pt x="98" y="28"/>
                    <a:pt x="100" y="27"/>
                  </a:cubicBezTo>
                  <a:cubicBezTo>
                    <a:pt x="102" y="27"/>
                    <a:pt x="105" y="27"/>
                    <a:pt x="106" y="29"/>
                  </a:cubicBezTo>
                  <a:cubicBezTo>
                    <a:pt x="108" y="31"/>
                    <a:pt x="108" y="33"/>
                    <a:pt x="110" y="35"/>
                  </a:cubicBezTo>
                  <a:cubicBezTo>
                    <a:pt x="113" y="38"/>
                    <a:pt x="118" y="38"/>
                    <a:pt x="121" y="4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1" name="Freeform 288"/>
            <p:cNvSpPr>
              <a:spLocks/>
            </p:cNvSpPr>
            <p:nvPr/>
          </p:nvSpPr>
          <p:spPr bwMode="auto">
            <a:xfrm>
              <a:off x="8442326" y="463550"/>
              <a:ext cx="79375" cy="41275"/>
            </a:xfrm>
            <a:custGeom>
              <a:avLst/>
              <a:gdLst>
                <a:gd name="T0" fmla="*/ 10 w 21"/>
                <a:gd name="T1" fmla="*/ 1 h 11"/>
                <a:gd name="T2" fmla="*/ 0 w 21"/>
                <a:gd name="T3" fmla="*/ 7 h 11"/>
                <a:gd name="T4" fmla="*/ 11 w 21"/>
                <a:gd name="T5" fmla="*/ 11 h 11"/>
                <a:gd name="T6" fmla="*/ 20 w 21"/>
                <a:gd name="T7" fmla="*/ 8 h 11"/>
                <a:gd name="T8" fmla="*/ 17 w 21"/>
                <a:gd name="T9" fmla="*/ 1 h 11"/>
                <a:gd name="T10" fmla="*/ 10 w 21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10" y="1"/>
                  </a:moveTo>
                  <a:cubicBezTo>
                    <a:pt x="6" y="2"/>
                    <a:pt x="3" y="4"/>
                    <a:pt x="0" y="7"/>
                  </a:cubicBezTo>
                  <a:cubicBezTo>
                    <a:pt x="0" y="7"/>
                    <a:pt x="7" y="10"/>
                    <a:pt x="11" y="11"/>
                  </a:cubicBezTo>
                  <a:cubicBezTo>
                    <a:pt x="15" y="11"/>
                    <a:pt x="18" y="11"/>
                    <a:pt x="20" y="8"/>
                  </a:cubicBezTo>
                  <a:cubicBezTo>
                    <a:pt x="21" y="6"/>
                    <a:pt x="20" y="3"/>
                    <a:pt x="17" y="1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2" name="Freeform 289"/>
            <p:cNvSpPr>
              <a:spLocks/>
            </p:cNvSpPr>
            <p:nvPr/>
          </p:nvSpPr>
          <p:spPr bwMode="auto">
            <a:xfrm>
              <a:off x="8231188" y="700088"/>
              <a:ext cx="38100" cy="82550"/>
            </a:xfrm>
            <a:custGeom>
              <a:avLst/>
              <a:gdLst>
                <a:gd name="T0" fmla="*/ 2 w 10"/>
                <a:gd name="T1" fmla="*/ 20 h 22"/>
                <a:gd name="T2" fmla="*/ 9 w 10"/>
                <a:gd name="T3" fmla="*/ 17 h 22"/>
                <a:gd name="T4" fmla="*/ 9 w 10"/>
                <a:gd name="T5" fmla="*/ 10 h 22"/>
                <a:gd name="T6" fmla="*/ 4 w 10"/>
                <a:gd name="T7" fmla="*/ 0 h 22"/>
                <a:gd name="T8" fmla="*/ 0 w 10"/>
                <a:gd name="T9" fmla="*/ 11 h 22"/>
                <a:gd name="T10" fmla="*/ 2 w 10"/>
                <a:gd name="T1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2">
                  <a:moveTo>
                    <a:pt x="2" y="20"/>
                  </a:moveTo>
                  <a:cubicBezTo>
                    <a:pt x="5" y="22"/>
                    <a:pt x="8" y="20"/>
                    <a:pt x="9" y="17"/>
                  </a:cubicBezTo>
                  <a:cubicBezTo>
                    <a:pt x="10" y="15"/>
                    <a:pt x="10" y="13"/>
                    <a:pt x="9" y="10"/>
                  </a:cubicBezTo>
                  <a:cubicBezTo>
                    <a:pt x="8" y="6"/>
                    <a:pt x="6" y="3"/>
                    <a:pt x="4" y="0"/>
                  </a:cubicBezTo>
                  <a:cubicBezTo>
                    <a:pt x="4" y="0"/>
                    <a:pt x="1" y="7"/>
                    <a:pt x="0" y="11"/>
                  </a:cubicBezTo>
                  <a:cubicBezTo>
                    <a:pt x="0" y="15"/>
                    <a:pt x="0" y="18"/>
                    <a:pt x="2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3" name="Freeform 290"/>
            <p:cNvSpPr>
              <a:spLocks/>
            </p:cNvSpPr>
            <p:nvPr/>
          </p:nvSpPr>
          <p:spPr bwMode="auto">
            <a:xfrm>
              <a:off x="7958138" y="493713"/>
              <a:ext cx="82550" cy="38100"/>
            </a:xfrm>
            <a:custGeom>
              <a:avLst/>
              <a:gdLst>
                <a:gd name="T0" fmla="*/ 11 w 22"/>
                <a:gd name="T1" fmla="*/ 9 h 10"/>
                <a:gd name="T2" fmla="*/ 22 w 22"/>
                <a:gd name="T3" fmla="*/ 4 h 10"/>
                <a:gd name="T4" fmla="*/ 10 w 22"/>
                <a:gd name="T5" fmla="*/ 0 h 10"/>
                <a:gd name="T6" fmla="*/ 1 w 22"/>
                <a:gd name="T7" fmla="*/ 3 h 10"/>
                <a:gd name="T8" fmla="*/ 4 w 22"/>
                <a:gd name="T9" fmla="*/ 9 h 10"/>
                <a:gd name="T10" fmla="*/ 11 w 22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11" y="9"/>
                  </a:moveTo>
                  <a:cubicBezTo>
                    <a:pt x="15" y="8"/>
                    <a:pt x="19" y="6"/>
                    <a:pt x="22" y="4"/>
                  </a:cubicBezTo>
                  <a:cubicBezTo>
                    <a:pt x="22" y="4"/>
                    <a:pt x="14" y="1"/>
                    <a:pt x="10" y="0"/>
                  </a:cubicBezTo>
                  <a:cubicBezTo>
                    <a:pt x="7" y="0"/>
                    <a:pt x="3" y="0"/>
                    <a:pt x="1" y="3"/>
                  </a:cubicBezTo>
                  <a:cubicBezTo>
                    <a:pt x="0" y="5"/>
                    <a:pt x="2" y="8"/>
                    <a:pt x="4" y="9"/>
                  </a:cubicBezTo>
                  <a:cubicBezTo>
                    <a:pt x="7" y="10"/>
                    <a:pt x="9" y="10"/>
                    <a:pt x="11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4" name="Freeform 291"/>
            <p:cNvSpPr>
              <a:spLocks/>
            </p:cNvSpPr>
            <p:nvPr/>
          </p:nvSpPr>
          <p:spPr bwMode="auto">
            <a:xfrm>
              <a:off x="10015538" y="1498600"/>
              <a:ext cx="46038" cy="90488"/>
            </a:xfrm>
            <a:custGeom>
              <a:avLst/>
              <a:gdLst>
                <a:gd name="T0" fmla="*/ 9 w 12"/>
                <a:gd name="T1" fmla="*/ 2 h 24"/>
                <a:gd name="T2" fmla="*/ 2 w 12"/>
                <a:gd name="T3" fmla="*/ 4 h 24"/>
                <a:gd name="T4" fmla="*/ 0 w 12"/>
                <a:gd name="T5" fmla="*/ 12 h 24"/>
                <a:gd name="T6" fmla="*/ 4 w 12"/>
                <a:gd name="T7" fmla="*/ 24 h 24"/>
                <a:gd name="T8" fmla="*/ 10 w 12"/>
                <a:gd name="T9" fmla="*/ 12 h 24"/>
                <a:gd name="T10" fmla="*/ 9 w 12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9" y="2"/>
                  </a:moveTo>
                  <a:cubicBezTo>
                    <a:pt x="7" y="0"/>
                    <a:pt x="3" y="2"/>
                    <a:pt x="2" y="4"/>
                  </a:cubicBezTo>
                  <a:cubicBezTo>
                    <a:pt x="0" y="6"/>
                    <a:pt x="0" y="9"/>
                    <a:pt x="0" y="12"/>
                  </a:cubicBezTo>
                  <a:cubicBezTo>
                    <a:pt x="1" y="16"/>
                    <a:pt x="3" y="20"/>
                    <a:pt x="4" y="24"/>
                  </a:cubicBezTo>
                  <a:cubicBezTo>
                    <a:pt x="4" y="24"/>
                    <a:pt x="9" y="16"/>
                    <a:pt x="10" y="12"/>
                  </a:cubicBezTo>
                  <a:cubicBezTo>
                    <a:pt x="11" y="8"/>
                    <a:pt x="12" y="5"/>
                    <a:pt x="9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2" name="Freeform 292"/>
            <p:cNvSpPr>
              <a:spLocks noEditPoints="1"/>
            </p:cNvSpPr>
            <p:nvPr/>
          </p:nvSpPr>
          <p:spPr bwMode="auto">
            <a:xfrm>
              <a:off x="9696451" y="1498600"/>
              <a:ext cx="627063" cy="639763"/>
            </a:xfrm>
            <a:custGeom>
              <a:avLst/>
              <a:gdLst>
                <a:gd name="T0" fmla="*/ 135 w 167"/>
                <a:gd name="T1" fmla="*/ 14 h 170"/>
                <a:gd name="T2" fmla="*/ 109 w 167"/>
                <a:gd name="T3" fmla="*/ 14 h 170"/>
                <a:gd name="T4" fmla="*/ 84 w 167"/>
                <a:gd name="T5" fmla="*/ 60 h 170"/>
                <a:gd name="T6" fmla="*/ 64 w 167"/>
                <a:gd name="T7" fmla="*/ 5 h 170"/>
                <a:gd name="T8" fmla="*/ 28 w 167"/>
                <a:gd name="T9" fmla="*/ 25 h 170"/>
                <a:gd name="T10" fmla="*/ 8 w 167"/>
                <a:gd name="T11" fmla="*/ 43 h 170"/>
                <a:gd name="T12" fmla="*/ 60 w 167"/>
                <a:gd name="T13" fmla="*/ 81 h 170"/>
                <a:gd name="T14" fmla="*/ 36 w 167"/>
                <a:gd name="T15" fmla="*/ 84 h 170"/>
                <a:gd name="T16" fmla="*/ 3 w 167"/>
                <a:gd name="T17" fmla="*/ 121 h 170"/>
                <a:gd name="T18" fmla="*/ 30 w 167"/>
                <a:gd name="T19" fmla="*/ 154 h 170"/>
                <a:gd name="T20" fmla="*/ 56 w 167"/>
                <a:gd name="T21" fmla="*/ 156 h 170"/>
                <a:gd name="T22" fmla="*/ 84 w 167"/>
                <a:gd name="T23" fmla="*/ 110 h 170"/>
                <a:gd name="T24" fmla="*/ 106 w 167"/>
                <a:gd name="T25" fmla="*/ 166 h 170"/>
                <a:gd name="T26" fmla="*/ 141 w 167"/>
                <a:gd name="T27" fmla="*/ 144 h 170"/>
                <a:gd name="T28" fmla="*/ 160 w 167"/>
                <a:gd name="T29" fmla="*/ 125 h 170"/>
                <a:gd name="T30" fmla="*/ 108 w 167"/>
                <a:gd name="T31" fmla="*/ 90 h 170"/>
                <a:gd name="T32" fmla="*/ 133 w 167"/>
                <a:gd name="T33" fmla="*/ 84 h 170"/>
                <a:gd name="T34" fmla="*/ 163 w 167"/>
                <a:gd name="T35" fmla="*/ 45 h 170"/>
                <a:gd name="T36" fmla="*/ 90 w 167"/>
                <a:gd name="T37" fmla="*/ 93 h 170"/>
                <a:gd name="T38" fmla="*/ 78 w 167"/>
                <a:gd name="T39" fmla="*/ 77 h 170"/>
                <a:gd name="T40" fmla="*/ 90 w 167"/>
                <a:gd name="T41" fmla="*/ 93 h 170"/>
                <a:gd name="T42" fmla="*/ 35 w 167"/>
                <a:gd name="T43" fmla="*/ 51 h 170"/>
                <a:gd name="T44" fmla="*/ 45 w 167"/>
                <a:gd name="T45" fmla="*/ 42 h 170"/>
                <a:gd name="T46" fmla="*/ 63 w 167"/>
                <a:gd name="T47" fmla="*/ 32 h 170"/>
                <a:gd name="T48" fmla="*/ 71 w 167"/>
                <a:gd name="T49" fmla="*/ 63 h 170"/>
                <a:gd name="T50" fmla="*/ 65 w 167"/>
                <a:gd name="T51" fmla="*/ 69 h 170"/>
                <a:gd name="T52" fmla="*/ 68 w 167"/>
                <a:gd name="T53" fmla="*/ 104 h 170"/>
                <a:gd name="T54" fmla="*/ 50 w 167"/>
                <a:gd name="T55" fmla="*/ 133 h 170"/>
                <a:gd name="T56" fmla="*/ 41 w 167"/>
                <a:gd name="T57" fmla="*/ 123 h 170"/>
                <a:gd name="T58" fmla="*/ 31 w 167"/>
                <a:gd name="T59" fmla="*/ 105 h 170"/>
                <a:gd name="T60" fmla="*/ 63 w 167"/>
                <a:gd name="T61" fmla="*/ 97 h 170"/>
                <a:gd name="T62" fmla="*/ 68 w 167"/>
                <a:gd name="T63" fmla="*/ 103 h 170"/>
                <a:gd name="T64" fmla="*/ 103 w 167"/>
                <a:gd name="T65" fmla="*/ 102 h 170"/>
                <a:gd name="T66" fmla="*/ 133 w 167"/>
                <a:gd name="T67" fmla="*/ 119 h 170"/>
                <a:gd name="T68" fmla="*/ 123 w 167"/>
                <a:gd name="T69" fmla="*/ 128 h 170"/>
                <a:gd name="T70" fmla="*/ 106 w 167"/>
                <a:gd name="T71" fmla="*/ 139 h 170"/>
                <a:gd name="T72" fmla="*/ 97 w 167"/>
                <a:gd name="T73" fmla="*/ 107 h 170"/>
                <a:gd name="T74" fmla="*/ 102 w 167"/>
                <a:gd name="T75" fmla="*/ 102 h 170"/>
                <a:gd name="T76" fmla="*/ 137 w 167"/>
                <a:gd name="T77" fmla="*/ 54 h 170"/>
                <a:gd name="T78" fmla="*/ 122 w 167"/>
                <a:gd name="T79" fmla="*/ 73 h 170"/>
                <a:gd name="T80" fmla="*/ 103 w 167"/>
                <a:gd name="T81" fmla="*/ 69 h 170"/>
                <a:gd name="T82" fmla="*/ 110 w 167"/>
                <a:gd name="T83" fmla="*/ 39 h 170"/>
                <a:gd name="T84" fmla="*/ 123 w 167"/>
                <a:gd name="T85" fmla="*/ 39 h 170"/>
                <a:gd name="T86" fmla="*/ 137 w 167"/>
                <a:gd name="T8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" h="170">
                  <a:moveTo>
                    <a:pt x="141" y="28"/>
                  </a:moveTo>
                  <a:cubicBezTo>
                    <a:pt x="139" y="24"/>
                    <a:pt x="138" y="18"/>
                    <a:pt x="135" y="14"/>
                  </a:cubicBezTo>
                  <a:cubicBezTo>
                    <a:pt x="133" y="10"/>
                    <a:pt x="127" y="8"/>
                    <a:pt x="122" y="8"/>
                  </a:cubicBezTo>
                  <a:cubicBezTo>
                    <a:pt x="117" y="9"/>
                    <a:pt x="113" y="11"/>
                    <a:pt x="109" y="14"/>
                  </a:cubicBezTo>
                  <a:cubicBezTo>
                    <a:pt x="95" y="24"/>
                    <a:pt x="90" y="42"/>
                    <a:pt x="88" y="60"/>
                  </a:cubicBezTo>
                  <a:cubicBezTo>
                    <a:pt x="87" y="60"/>
                    <a:pt x="85" y="60"/>
                    <a:pt x="84" y="60"/>
                  </a:cubicBezTo>
                  <a:cubicBezTo>
                    <a:pt x="85" y="52"/>
                    <a:pt x="85" y="44"/>
                    <a:pt x="84" y="37"/>
                  </a:cubicBezTo>
                  <a:cubicBezTo>
                    <a:pt x="81" y="24"/>
                    <a:pt x="75" y="12"/>
                    <a:pt x="64" y="5"/>
                  </a:cubicBezTo>
                  <a:cubicBezTo>
                    <a:pt x="58" y="1"/>
                    <a:pt x="52" y="0"/>
                    <a:pt x="46" y="4"/>
                  </a:cubicBezTo>
                  <a:cubicBezTo>
                    <a:pt x="38" y="9"/>
                    <a:pt x="36" y="20"/>
                    <a:pt x="28" y="25"/>
                  </a:cubicBezTo>
                  <a:cubicBezTo>
                    <a:pt x="24" y="28"/>
                    <a:pt x="18" y="28"/>
                    <a:pt x="14" y="30"/>
                  </a:cubicBezTo>
                  <a:cubicBezTo>
                    <a:pt x="10" y="33"/>
                    <a:pt x="8" y="38"/>
                    <a:pt x="8" y="43"/>
                  </a:cubicBezTo>
                  <a:cubicBezTo>
                    <a:pt x="8" y="48"/>
                    <a:pt x="10" y="53"/>
                    <a:pt x="13" y="57"/>
                  </a:cubicBezTo>
                  <a:cubicBezTo>
                    <a:pt x="23" y="72"/>
                    <a:pt x="42" y="79"/>
                    <a:pt x="60" y="81"/>
                  </a:cubicBezTo>
                  <a:cubicBezTo>
                    <a:pt x="60" y="82"/>
                    <a:pt x="60" y="83"/>
                    <a:pt x="60" y="85"/>
                  </a:cubicBezTo>
                  <a:cubicBezTo>
                    <a:pt x="52" y="83"/>
                    <a:pt x="44" y="83"/>
                    <a:pt x="36" y="84"/>
                  </a:cubicBezTo>
                  <a:cubicBezTo>
                    <a:pt x="24" y="86"/>
                    <a:pt x="12" y="93"/>
                    <a:pt x="4" y="103"/>
                  </a:cubicBezTo>
                  <a:cubicBezTo>
                    <a:pt x="0" y="109"/>
                    <a:pt x="0" y="115"/>
                    <a:pt x="3" y="121"/>
                  </a:cubicBezTo>
                  <a:cubicBezTo>
                    <a:pt x="8" y="130"/>
                    <a:pt x="19" y="132"/>
                    <a:pt x="25" y="140"/>
                  </a:cubicBezTo>
                  <a:cubicBezTo>
                    <a:pt x="27" y="145"/>
                    <a:pt x="27" y="150"/>
                    <a:pt x="30" y="154"/>
                  </a:cubicBezTo>
                  <a:cubicBezTo>
                    <a:pt x="32" y="159"/>
                    <a:pt x="38" y="161"/>
                    <a:pt x="43" y="161"/>
                  </a:cubicBezTo>
                  <a:cubicBezTo>
                    <a:pt x="47" y="161"/>
                    <a:pt x="52" y="159"/>
                    <a:pt x="56" y="156"/>
                  </a:cubicBezTo>
                  <a:cubicBezTo>
                    <a:pt x="71" y="146"/>
                    <a:pt x="77" y="128"/>
                    <a:pt x="79" y="109"/>
                  </a:cubicBezTo>
                  <a:cubicBezTo>
                    <a:pt x="81" y="110"/>
                    <a:pt x="83" y="110"/>
                    <a:pt x="84" y="110"/>
                  </a:cubicBezTo>
                  <a:cubicBezTo>
                    <a:pt x="83" y="118"/>
                    <a:pt x="84" y="127"/>
                    <a:pt x="85" y="135"/>
                  </a:cubicBezTo>
                  <a:cubicBezTo>
                    <a:pt x="88" y="147"/>
                    <a:pt x="95" y="159"/>
                    <a:pt x="106" y="166"/>
                  </a:cubicBezTo>
                  <a:cubicBezTo>
                    <a:pt x="112" y="170"/>
                    <a:pt x="119" y="170"/>
                    <a:pt x="124" y="166"/>
                  </a:cubicBezTo>
                  <a:cubicBezTo>
                    <a:pt x="133" y="161"/>
                    <a:pt x="133" y="150"/>
                    <a:pt x="141" y="144"/>
                  </a:cubicBezTo>
                  <a:cubicBezTo>
                    <a:pt x="146" y="141"/>
                    <a:pt x="151" y="141"/>
                    <a:pt x="155" y="138"/>
                  </a:cubicBezTo>
                  <a:cubicBezTo>
                    <a:pt x="159" y="135"/>
                    <a:pt x="161" y="130"/>
                    <a:pt x="160" y="125"/>
                  </a:cubicBezTo>
                  <a:cubicBezTo>
                    <a:pt x="160" y="120"/>
                    <a:pt x="158" y="115"/>
                    <a:pt x="155" y="111"/>
                  </a:cubicBezTo>
                  <a:cubicBezTo>
                    <a:pt x="144" y="97"/>
                    <a:pt x="126" y="91"/>
                    <a:pt x="108" y="90"/>
                  </a:cubicBezTo>
                  <a:cubicBezTo>
                    <a:pt x="109" y="88"/>
                    <a:pt x="109" y="87"/>
                    <a:pt x="109" y="85"/>
                  </a:cubicBezTo>
                  <a:cubicBezTo>
                    <a:pt x="117" y="86"/>
                    <a:pt x="125" y="86"/>
                    <a:pt x="133" y="84"/>
                  </a:cubicBezTo>
                  <a:cubicBezTo>
                    <a:pt x="145" y="82"/>
                    <a:pt x="157" y="75"/>
                    <a:pt x="164" y="64"/>
                  </a:cubicBezTo>
                  <a:cubicBezTo>
                    <a:pt x="167" y="58"/>
                    <a:pt x="167" y="51"/>
                    <a:pt x="163" y="45"/>
                  </a:cubicBezTo>
                  <a:cubicBezTo>
                    <a:pt x="158" y="37"/>
                    <a:pt x="147" y="36"/>
                    <a:pt x="141" y="28"/>
                  </a:cubicBezTo>
                  <a:close/>
                  <a:moveTo>
                    <a:pt x="90" y="93"/>
                  </a:moveTo>
                  <a:cubicBezTo>
                    <a:pt x="86" y="96"/>
                    <a:pt x="80" y="96"/>
                    <a:pt x="77" y="91"/>
                  </a:cubicBezTo>
                  <a:cubicBezTo>
                    <a:pt x="73" y="87"/>
                    <a:pt x="74" y="81"/>
                    <a:pt x="78" y="77"/>
                  </a:cubicBezTo>
                  <a:cubicBezTo>
                    <a:pt x="82" y="74"/>
                    <a:pt x="88" y="74"/>
                    <a:pt x="92" y="79"/>
                  </a:cubicBezTo>
                  <a:cubicBezTo>
                    <a:pt x="95" y="83"/>
                    <a:pt x="95" y="89"/>
                    <a:pt x="90" y="93"/>
                  </a:cubicBezTo>
                  <a:close/>
                  <a:moveTo>
                    <a:pt x="38" y="57"/>
                  </a:moveTo>
                  <a:cubicBezTo>
                    <a:pt x="37" y="55"/>
                    <a:pt x="36" y="53"/>
                    <a:pt x="35" y="51"/>
                  </a:cubicBezTo>
                  <a:cubicBezTo>
                    <a:pt x="35" y="48"/>
                    <a:pt x="36" y="46"/>
                    <a:pt x="38" y="44"/>
                  </a:cubicBezTo>
                  <a:cubicBezTo>
                    <a:pt x="40" y="43"/>
                    <a:pt x="43" y="43"/>
                    <a:pt x="45" y="42"/>
                  </a:cubicBezTo>
                  <a:cubicBezTo>
                    <a:pt x="49" y="39"/>
                    <a:pt x="50" y="34"/>
                    <a:pt x="54" y="31"/>
                  </a:cubicBezTo>
                  <a:cubicBezTo>
                    <a:pt x="57" y="30"/>
                    <a:pt x="60" y="30"/>
                    <a:pt x="63" y="32"/>
                  </a:cubicBezTo>
                  <a:cubicBezTo>
                    <a:pt x="68" y="35"/>
                    <a:pt x="71" y="41"/>
                    <a:pt x="72" y="47"/>
                  </a:cubicBezTo>
                  <a:cubicBezTo>
                    <a:pt x="73" y="53"/>
                    <a:pt x="73" y="58"/>
                    <a:pt x="71" y="63"/>
                  </a:cubicBezTo>
                  <a:cubicBezTo>
                    <a:pt x="70" y="64"/>
                    <a:pt x="69" y="65"/>
                    <a:pt x="68" y="65"/>
                  </a:cubicBezTo>
                  <a:cubicBezTo>
                    <a:pt x="67" y="67"/>
                    <a:pt x="66" y="68"/>
                    <a:pt x="65" y="69"/>
                  </a:cubicBezTo>
                  <a:cubicBezTo>
                    <a:pt x="55" y="69"/>
                    <a:pt x="44" y="66"/>
                    <a:pt x="38" y="57"/>
                  </a:cubicBezTo>
                  <a:close/>
                  <a:moveTo>
                    <a:pt x="68" y="104"/>
                  </a:moveTo>
                  <a:cubicBezTo>
                    <a:pt x="68" y="114"/>
                    <a:pt x="65" y="125"/>
                    <a:pt x="56" y="131"/>
                  </a:cubicBezTo>
                  <a:cubicBezTo>
                    <a:pt x="54" y="132"/>
                    <a:pt x="52" y="133"/>
                    <a:pt x="50" y="133"/>
                  </a:cubicBezTo>
                  <a:cubicBezTo>
                    <a:pt x="47" y="133"/>
                    <a:pt x="45" y="132"/>
                    <a:pt x="43" y="130"/>
                  </a:cubicBezTo>
                  <a:cubicBezTo>
                    <a:pt x="42" y="128"/>
                    <a:pt x="42" y="125"/>
                    <a:pt x="41" y="123"/>
                  </a:cubicBezTo>
                  <a:cubicBezTo>
                    <a:pt x="38" y="119"/>
                    <a:pt x="33" y="118"/>
                    <a:pt x="31" y="114"/>
                  </a:cubicBezTo>
                  <a:cubicBezTo>
                    <a:pt x="29" y="111"/>
                    <a:pt x="29" y="108"/>
                    <a:pt x="31" y="105"/>
                  </a:cubicBezTo>
                  <a:cubicBezTo>
                    <a:pt x="35" y="100"/>
                    <a:pt x="40" y="97"/>
                    <a:pt x="46" y="96"/>
                  </a:cubicBezTo>
                  <a:cubicBezTo>
                    <a:pt x="52" y="95"/>
                    <a:pt x="57" y="96"/>
                    <a:pt x="63" y="97"/>
                  </a:cubicBezTo>
                  <a:cubicBezTo>
                    <a:pt x="63" y="98"/>
                    <a:pt x="64" y="100"/>
                    <a:pt x="65" y="101"/>
                  </a:cubicBezTo>
                  <a:cubicBezTo>
                    <a:pt x="66" y="102"/>
                    <a:pt x="67" y="103"/>
                    <a:pt x="68" y="103"/>
                  </a:cubicBezTo>
                  <a:lnTo>
                    <a:pt x="68" y="104"/>
                  </a:lnTo>
                  <a:close/>
                  <a:moveTo>
                    <a:pt x="103" y="102"/>
                  </a:moveTo>
                  <a:cubicBezTo>
                    <a:pt x="113" y="102"/>
                    <a:pt x="124" y="104"/>
                    <a:pt x="130" y="112"/>
                  </a:cubicBezTo>
                  <a:cubicBezTo>
                    <a:pt x="131" y="114"/>
                    <a:pt x="133" y="117"/>
                    <a:pt x="133" y="119"/>
                  </a:cubicBezTo>
                  <a:cubicBezTo>
                    <a:pt x="133" y="121"/>
                    <a:pt x="132" y="124"/>
                    <a:pt x="130" y="125"/>
                  </a:cubicBezTo>
                  <a:cubicBezTo>
                    <a:pt x="128" y="127"/>
                    <a:pt x="125" y="127"/>
                    <a:pt x="123" y="128"/>
                  </a:cubicBezTo>
                  <a:cubicBezTo>
                    <a:pt x="120" y="131"/>
                    <a:pt x="119" y="136"/>
                    <a:pt x="115" y="139"/>
                  </a:cubicBezTo>
                  <a:cubicBezTo>
                    <a:pt x="112" y="141"/>
                    <a:pt x="109" y="141"/>
                    <a:pt x="106" y="139"/>
                  </a:cubicBezTo>
                  <a:cubicBezTo>
                    <a:pt x="101" y="136"/>
                    <a:pt x="98" y="130"/>
                    <a:pt x="96" y="124"/>
                  </a:cubicBezTo>
                  <a:cubicBezTo>
                    <a:pt x="95" y="118"/>
                    <a:pt x="95" y="112"/>
                    <a:pt x="97" y="107"/>
                  </a:cubicBezTo>
                  <a:cubicBezTo>
                    <a:pt x="98" y="106"/>
                    <a:pt x="99" y="105"/>
                    <a:pt x="100" y="104"/>
                  </a:cubicBezTo>
                  <a:cubicBezTo>
                    <a:pt x="101" y="104"/>
                    <a:pt x="102" y="103"/>
                    <a:pt x="102" y="102"/>
                  </a:cubicBezTo>
                  <a:lnTo>
                    <a:pt x="103" y="102"/>
                  </a:lnTo>
                  <a:close/>
                  <a:moveTo>
                    <a:pt x="137" y="54"/>
                  </a:moveTo>
                  <a:cubicBezTo>
                    <a:pt x="139" y="57"/>
                    <a:pt x="139" y="60"/>
                    <a:pt x="137" y="63"/>
                  </a:cubicBezTo>
                  <a:cubicBezTo>
                    <a:pt x="134" y="69"/>
                    <a:pt x="128" y="72"/>
                    <a:pt x="122" y="73"/>
                  </a:cubicBezTo>
                  <a:cubicBezTo>
                    <a:pt x="117" y="75"/>
                    <a:pt x="111" y="74"/>
                    <a:pt x="106" y="73"/>
                  </a:cubicBezTo>
                  <a:cubicBezTo>
                    <a:pt x="105" y="72"/>
                    <a:pt x="104" y="70"/>
                    <a:pt x="103" y="69"/>
                  </a:cubicBezTo>
                  <a:cubicBezTo>
                    <a:pt x="102" y="68"/>
                    <a:pt x="101" y="67"/>
                    <a:pt x="100" y="66"/>
                  </a:cubicBezTo>
                  <a:cubicBezTo>
                    <a:pt x="100" y="56"/>
                    <a:pt x="102" y="45"/>
                    <a:pt x="110" y="39"/>
                  </a:cubicBezTo>
                  <a:cubicBezTo>
                    <a:pt x="112" y="38"/>
                    <a:pt x="114" y="36"/>
                    <a:pt x="117" y="36"/>
                  </a:cubicBezTo>
                  <a:cubicBezTo>
                    <a:pt x="119" y="36"/>
                    <a:pt x="122" y="37"/>
                    <a:pt x="123" y="39"/>
                  </a:cubicBezTo>
                  <a:cubicBezTo>
                    <a:pt x="125" y="41"/>
                    <a:pt x="125" y="44"/>
                    <a:pt x="126" y="46"/>
                  </a:cubicBezTo>
                  <a:cubicBezTo>
                    <a:pt x="129" y="50"/>
                    <a:pt x="134" y="50"/>
                    <a:pt x="137" y="5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3" name="Freeform 293"/>
            <p:cNvSpPr>
              <a:spLocks/>
            </p:cNvSpPr>
            <p:nvPr/>
          </p:nvSpPr>
          <p:spPr bwMode="auto">
            <a:xfrm>
              <a:off x="9967913" y="2033588"/>
              <a:ext cx="41275" cy="85725"/>
            </a:xfrm>
            <a:custGeom>
              <a:avLst/>
              <a:gdLst>
                <a:gd name="T0" fmla="*/ 2 w 11"/>
                <a:gd name="T1" fmla="*/ 21 h 23"/>
                <a:gd name="T2" fmla="*/ 10 w 11"/>
                <a:gd name="T3" fmla="*/ 20 h 23"/>
                <a:gd name="T4" fmla="*/ 11 w 11"/>
                <a:gd name="T5" fmla="*/ 12 h 23"/>
                <a:gd name="T6" fmla="*/ 7 w 11"/>
                <a:gd name="T7" fmla="*/ 0 h 23"/>
                <a:gd name="T8" fmla="*/ 1 w 11"/>
                <a:gd name="T9" fmla="*/ 12 h 23"/>
                <a:gd name="T10" fmla="*/ 2 w 11"/>
                <a:gd name="T1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3">
                  <a:moveTo>
                    <a:pt x="2" y="21"/>
                  </a:moveTo>
                  <a:cubicBezTo>
                    <a:pt x="4" y="23"/>
                    <a:pt x="8" y="22"/>
                    <a:pt x="10" y="20"/>
                  </a:cubicBezTo>
                  <a:cubicBezTo>
                    <a:pt x="11" y="17"/>
                    <a:pt x="11" y="15"/>
                    <a:pt x="11" y="12"/>
                  </a:cubicBezTo>
                  <a:cubicBezTo>
                    <a:pt x="10" y="8"/>
                    <a:pt x="9" y="3"/>
                    <a:pt x="7" y="0"/>
                  </a:cubicBezTo>
                  <a:cubicBezTo>
                    <a:pt x="7" y="0"/>
                    <a:pt x="2" y="7"/>
                    <a:pt x="1" y="12"/>
                  </a:cubicBezTo>
                  <a:cubicBezTo>
                    <a:pt x="0" y="15"/>
                    <a:pt x="0" y="19"/>
                    <a:pt x="2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4" name="Freeform 294"/>
            <p:cNvSpPr>
              <a:spLocks/>
            </p:cNvSpPr>
            <p:nvPr/>
          </p:nvSpPr>
          <p:spPr bwMode="auto">
            <a:xfrm>
              <a:off x="9712326" y="1765300"/>
              <a:ext cx="85725" cy="46038"/>
            </a:xfrm>
            <a:custGeom>
              <a:avLst/>
              <a:gdLst>
                <a:gd name="T0" fmla="*/ 11 w 23"/>
                <a:gd name="T1" fmla="*/ 11 h 12"/>
                <a:gd name="T2" fmla="*/ 23 w 23"/>
                <a:gd name="T3" fmla="*/ 7 h 12"/>
                <a:gd name="T4" fmla="*/ 11 w 23"/>
                <a:gd name="T5" fmla="*/ 1 h 12"/>
                <a:gd name="T6" fmla="*/ 2 w 23"/>
                <a:gd name="T7" fmla="*/ 2 h 12"/>
                <a:gd name="T8" fmla="*/ 4 w 23"/>
                <a:gd name="T9" fmla="*/ 10 h 12"/>
                <a:gd name="T10" fmla="*/ 11 w 23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">
                  <a:moveTo>
                    <a:pt x="11" y="11"/>
                  </a:moveTo>
                  <a:cubicBezTo>
                    <a:pt x="15" y="11"/>
                    <a:pt x="19" y="9"/>
                    <a:pt x="23" y="7"/>
                  </a:cubicBezTo>
                  <a:cubicBezTo>
                    <a:pt x="23" y="7"/>
                    <a:pt x="16" y="2"/>
                    <a:pt x="11" y="1"/>
                  </a:cubicBez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1" y="8"/>
                    <a:pt x="4" y="10"/>
                  </a:cubicBezTo>
                  <a:cubicBezTo>
                    <a:pt x="6" y="12"/>
                    <a:pt x="8" y="12"/>
                    <a:pt x="11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5" name="Freeform 295"/>
            <p:cNvSpPr>
              <a:spLocks noEditPoints="1"/>
            </p:cNvSpPr>
            <p:nvPr/>
          </p:nvSpPr>
          <p:spPr bwMode="auto">
            <a:xfrm>
              <a:off x="7070726" y="512763"/>
              <a:ext cx="406400" cy="425450"/>
            </a:xfrm>
            <a:custGeom>
              <a:avLst/>
              <a:gdLst>
                <a:gd name="T0" fmla="*/ 88 w 108"/>
                <a:gd name="T1" fmla="*/ 44 h 113"/>
                <a:gd name="T2" fmla="*/ 94 w 108"/>
                <a:gd name="T3" fmla="*/ 26 h 113"/>
                <a:gd name="T4" fmla="*/ 69 w 108"/>
                <a:gd name="T5" fmla="*/ 23 h 113"/>
                <a:gd name="T6" fmla="*/ 62 w 108"/>
                <a:gd name="T7" fmla="*/ 3 h 113"/>
                <a:gd name="T8" fmla="*/ 42 w 108"/>
                <a:gd name="T9" fmla="*/ 20 h 113"/>
                <a:gd name="T10" fmla="*/ 27 w 108"/>
                <a:gd name="T11" fmla="*/ 13 h 113"/>
                <a:gd name="T12" fmla="*/ 21 w 108"/>
                <a:gd name="T13" fmla="*/ 40 h 113"/>
                <a:gd name="T14" fmla="*/ 4 w 108"/>
                <a:gd name="T15" fmla="*/ 45 h 113"/>
                <a:gd name="T16" fmla="*/ 19 w 108"/>
                <a:gd name="T17" fmla="*/ 68 h 113"/>
                <a:gd name="T18" fmla="*/ 10 w 108"/>
                <a:gd name="T19" fmla="*/ 85 h 113"/>
                <a:gd name="T20" fmla="*/ 40 w 108"/>
                <a:gd name="T21" fmla="*/ 87 h 113"/>
                <a:gd name="T22" fmla="*/ 40 w 108"/>
                <a:gd name="T23" fmla="*/ 99 h 113"/>
                <a:gd name="T24" fmla="*/ 63 w 108"/>
                <a:gd name="T25" fmla="*/ 106 h 113"/>
                <a:gd name="T26" fmla="*/ 73 w 108"/>
                <a:gd name="T27" fmla="*/ 96 h 113"/>
                <a:gd name="T28" fmla="*/ 94 w 108"/>
                <a:gd name="T29" fmla="*/ 84 h 113"/>
                <a:gd name="T30" fmla="*/ 94 w 108"/>
                <a:gd name="T31" fmla="*/ 72 h 113"/>
                <a:gd name="T32" fmla="*/ 101 w 108"/>
                <a:gd name="T33" fmla="*/ 48 h 113"/>
                <a:gd name="T34" fmla="*/ 53 w 108"/>
                <a:gd name="T35" fmla="*/ 68 h 113"/>
                <a:gd name="T36" fmla="*/ 45 w 108"/>
                <a:gd name="T37" fmla="*/ 62 h 113"/>
                <a:gd name="T38" fmla="*/ 53 w 108"/>
                <a:gd name="T39" fmla="*/ 49 h 113"/>
                <a:gd name="T40" fmla="*/ 79 w 108"/>
                <a:gd name="T41" fmla="*/ 29 h 113"/>
                <a:gd name="T42" fmla="*/ 80 w 108"/>
                <a:gd name="T43" fmla="*/ 38 h 113"/>
                <a:gd name="T44" fmla="*/ 65 w 108"/>
                <a:gd name="T45" fmla="*/ 51 h 113"/>
                <a:gd name="T46" fmla="*/ 68 w 108"/>
                <a:gd name="T47" fmla="*/ 38 h 113"/>
                <a:gd name="T48" fmla="*/ 52 w 108"/>
                <a:gd name="T49" fmla="*/ 17 h 113"/>
                <a:gd name="T50" fmla="*/ 60 w 108"/>
                <a:gd name="T51" fmla="*/ 22 h 113"/>
                <a:gd name="T52" fmla="*/ 58 w 108"/>
                <a:gd name="T53" fmla="*/ 42 h 113"/>
                <a:gd name="T54" fmla="*/ 53 w 108"/>
                <a:gd name="T55" fmla="*/ 44 h 113"/>
                <a:gd name="T56" fmla="*/ 55 w 108"/>
                <a:gd name="T57" fmla="*/ 45 h 113"/>
                <a:gd name="T58" fmla="*/ 51 w 108"/>
                <a:gd name="T59" fmla="*/ 45 h 113"/>
                <a:gd name="T60" fmla="*/ 53 w 108"/>
                <a:gd name="T61" fmla="*/ 44 h 113"/>
                <a:gd name="T62" fmla="*/ 52 w 108"/>
                <a:gd name="T63" fmla="*/ 17 h 113"/>
                <a:gd name="T64" fmla="*/ 37 w 108"/>
                <a:gd name="T65" fmla="*/ 29 h 113"/>
                <a:gd name="T66" fmla="*/ 47 w 108"/>
                <a:gd name="T67" fmla="*/ 46 h 113"/>
                <a:gd name="T68" fmla="*/ 43 w 108"/>
                <a:gd name="T69" fmla="*/ 49 h 113"/>
                <a:gd name="T70" fmla="*/ 41 w 108"/>
                <a:gd name="T71" fmla="*/ 47 h 113"/>
                <a:gd name="T72" fmla="*/ 27 w 108"/>
                <a:gd name="T73" fmla="*/ 30 h 113"/>
                <a:gd name="T74" fmla="*/ 13 w 108"/>
                <a:gd name="T75" fmla="*/ 51 h 113"/>
                <a:gd name="T76" fmla="*/ 32 w 108"/>
                <a:gd name="T77" fmla="*/ 51 h 113"/>
                <a:gd name="T78" fmla="*/ 40 w 108"/>
                <a:gd name="T79" fmla="*/ 58 h 113"/>
                <a:gd name="T80" fmla="*/ 37 w 108"/>
                <a:gd name="T81" fmla="*/ 59 h 113"/>
                <a:gd name="T82" fmla="*/ 16 w 108"/>
                <a:gd name="T83" fmla="*/ 56 h 113"/>
                <a:gd name="T84" fmla="*/ 37 w 108"/>
                <a:gd name="T85" fmla="*/ 76 h 113"/>
                <a:gd name="T86" fmla="*/ 20 w 108"/>
                <a:gd name="T87" fmla="*/ 82 h 113"/>
                <a:gd name="T88" fmla="*/ 34 w 108"/>
                <a:gd name="T89" fmla="*/ 68 h 113"/>
                <a:gd name="T90" fmla="*/ 44 w 108"/>
                <a:gd name="T91" fmla="*/ 69 h 113"/>
                <a:gd name="T92" fmla="*/ 56 w 108"/>
                <a:gd name="T93" fmla="*/ 97 h 113"/>
                <a:gd name="T94" fmla="*/ 49 w 108"/>
                <a:gd name="T95" fmla="*/ 92 h 113"/>
                <a:gd name="T96" fmla="*/ 51 w 108"/>
                <a:gd name="T97" fmla="*/ 72 h 113"/>
                <a:gd name="T98" fmla="*/ 56 w 108"/>
                <a:gd name="T99" fmla="*/ 72 h 113"/>
                <a:gd name="T100" fmla="*/ 56 w 108"/>
                <a:gd name="T101" fmla="*/ 97 h 113"/>
                <a:gd name="T102" fmla="*/ 74 w 108"/>
                <a:gd name="T103" fmla="*/ 85 h 113"/>
                <a:gd name="T104" fmla="*/ 62 w 108"/>
                <a:gd name="T105" fmla="*/ 69 h 113"/>
                <a:gd name="T106" fmla="*/ 66 w 108"/>
                <a:gd name="T107" fmla="*/ 66 h 113"/>
                <a:gd name="T108" fmla="*/ 68 w 108"/>
                <a:gd name="T109" fmla="*/ 67 h 113"/>
                <a:gd name="T110" fmla="*/ 83 w 108"/>
                <a:gd name="T111" fmla="*/ 83 h 113"/>
                <a:gd name="T112" fmla="*/ 96 w 108"/>
                <a:gd name="T113" fmla="*/ 60 h 113"/>
                <a:gd name="T114" fmla="*/ 76 w 108"/>
                <a:gd name="T115" fmla="*/ 62 h 113"/>
                <a:gd name="T116" fmla="*/ 67 w 108"/>
                <a:gd name="T117" fmla="*/ 59 h 113"/>
                <a:gd name="T118" fmla="*/ 67 w 108"/>
                <a:gd name="T119" fmla="*/ 56 h 113"/>
                <a:gd name="T120" fmla="*/ 71 w 108"/>
                <a:gd name="T121" fmla="*/ 55 h 113"/>
                <a:gd name="T122" fmla="*/ 92 w 108"/>
                <a:gd name="T123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113">
                  <a:moveTo>
                    <a:pt x="101" y="48"/>
                  </a:moveTo>
                  <a:cubicBezTo>
                    <a:pt x="97" y="45"/>
                    <a:pt x="92" y="44"/>
                    <a:pt x="88" y="44"/>
                  </a:cubicBezTo>
                  <a:cubicBezTo>
                    <a:pt x="89" y="42"/>
                    <a:pt x="90" y="41"/>
                    <a:pt x="91" y="40"/>
                  </a:cubicBezTo>
                  <a:cubicBezTo>
                    <a:pt x="94" y="36"/>
                    <a:pt x="96" y="31"/>
                    <a:pt x="94" y="26"/>
                  </a:cubicBezTo>
                  <a:cubicBezTo>
                    <a:pt x="92" y="20"/>
                    <a:pt x="86" y="17"/>
                    <a:pt x="80" y="17"/>
                  </a:cubicBezTo>
                  <a:cubicBezTo>
                    <a:pt x="76" y="18"/>
                    <a:pt x="72" y="20"/>
                    <a:pt x="69" y="23"/>
                  </a:cubicBezTo>
                  <a:cubicBezTo>
                    <a:pt x="69" y="20"/>
                    <a:pt x="69" y="17"/>
                    <a:pt x="69" y="15"/>
                  </a:cubicBezTo>
                  <a:cubicBezTo>
                    <a:pt x="68" y="10"/>
                    <a:pt x="66" y="5"/>
                    <a:pt x="62" y="3"/>
                  </a:cubicBezTo>
                  <a:cubicBezTo>
                    <a:pt x="56" y="0"/>
                    <a:pt x="49" y="3"/>
                    <a:pt x="45" y="8"/>
                  </a:cubicBezTo>
                  <a:cubicBezTo>
                    <a:pt x="43" y="11"/>
                    <a:pt x="42" y="16"/>
                    <a:pt x="42" y="20"/>
                  </a:cubicBezTo>
                  <a:cubicBezTo>
                    <a:pt x="41" y="19"/>
                    <a:pt x="40" y="18"/>
                    <a:pt x="39" y="18"/>
                  </a:cubicBezTo>
                  <a:cubicBezTo>
                    <a:pt x="36" y="14"/>
                    <a:pt x="31" y="12"/>
                    <a:pt x="27" y="13"/>
                  </a:cubicBezTo>
                  <a:cubicBezTo>
                    <a:pt x="21" y="14"/>
                    <a:pt x="17" y="21"/>
                    <a:pt x="17" y="27"/>
                  </a:cubicBezTo>
                  <a:cubicBezTo>
                    <a:pt x="17" y="32"/>
                    <a:pt x="19" y="36"/>
                    <a:pt x="21" y="40"/>
                  </a:cubicBezTo>
                  <a:cubicBezTo>
                    <a:pt x="19" y="40"/>
                    <a:pt x="17" y="39"/>
                    <a:pt x="16" y="39"/>
                  </a:cubicBezTo>
                  <a:cubicBezTo>
                    <a:pt x="11" y="40"/>
                    <a:pt x="6" y="41"/>
                    <a:pt x="4" y="45"/>
                  </a:cubicBezTo>
                  <a:cubicBezTo>
                    <a:pt x="0" y="51"/>
                    <a:pt x="2" y="58"/>
                    <a:pt x="6" y="63"/>
                  </a:cubicBezTo>
                  <a:cubicBezTo>
                    <a:pt x="10" y="66"/>
                    <a:pt x="14" y="68"/>
                    <a:pt x="19" y="68"/>
                  </a:cubicBezTo>
                  <a:cubicBezTo>
                    <a:pt x="17" y="69"/>
                    <a:pt x="16" y="71"/>
                    <a:pt x="15" y="72"/>
                  </a:cubicBezTo>
                  <a:cubicBezTo>
                    <a:pt x="11" y="75"/>
                    <a:pt x="9" y="80"/>
                    <a:pt x="10" y="85"/>
                  </a:cubicBezTo>
                  <a:cubicBezTo>
                    <a:pt x="11" y="91"/>
                    <a:pt x="18" y="95"/>
                    <a:pt x="24" y="95"/>
                  </a:cubicBezTo>
                  <a:cubicBezTo>
                    <a:pt x="30" y="95"/>
                    <a:pt x="36" y="91"/>
                    <a:pt x="40" y="87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90"/>
                    <a:pt x="39" y="95"/>
                    <a:pt x="40" y="99"/>
                  </a:cubicBezTo>
                  <a:cubicBezTo>
                    <a:pt x="41" y="103"/>
                    <a:pt x="43" y="108"/>
                    <a:pt x="47" y="110"/>
                  </a:cubicBezTo>
                  <a:cubicBezTo>
                    <a:pt x="53" y="113"/>
                    <a:pt x="60" y="111"/>
                    <a:pt x="63" y="106"/>
                  </a:cubicBezTo>
                  <a:cubicBezTo>
                    <a:pt x="67" y="102"/>
                    <a:pt x="67" y="96"/>
                    <a:pt x="67" y="91"/>
                  </a:cubicBezTo>
                  <a:cubicBezTo>
                    <a:pt x="69" y="93"/>
                    <a:pt x="71" y="95"/>
                    <a:pt x="73" y="96"/>
                  </a:cubicBezTo>
                  <a:cubicBezTo>
                    <a:pt x="76" y="99"/>
                    <a:pt x="81" y="101"/>
                    <a:pt x="86" y="99"/>
                  </a:cubicBezTo>
                  <a:cubicBezTo>
                    <a:pt x="92" y="97"/>
                    <a:pt x="95" y="90"/>
                    <a:pt x="94" y="84"/>
                  </a:cubicBezTo>
                  <a:cubicBezTo>
                    <a:pt x="94" y="80"/>
                    <a:pt x="91" y="75"/>
                    <a:pt x="88" y="72"/>
                  </a:cubicBezTo>
                  <a:cubicBezTo>
                    <a:pt x="90" y="72"/>
                    <a:pt x="92" y="72"/>
                    <a:pt x="94" y="72"/>
                  </a:cubicBezTo>
                  <a:cubicBezTo>
                    <a:pt x="98" y="71"/>
                    <a:pt x="103" y="69"/>
                    <a:pt x="105" y="64"/>
                  </a:cubicBezTo>
                  <a:cubicBezTo>
                    <a:pt x="108" y="59"/>
                    <a:pt x="106" y="52"/>
                    <a:pt x="101" y="48"/>
                  </a:cubicBezTo>
                  <a:close/>
                  <a:moveTo>
                    <a:pt x="63" y="59"/>
                  </a:moveTo>
                  <a:cubicBezTo>
                    <a:pt x="63" y="64"/>
                    <a:pt x="58" y="68"/>
                    <a:pt x="53" y="68"/>
                  </a:cubicBezTo>
                  <a:cubicBezTo>
                    <a:pt x="50" y="68"/>
                    <a:pt x="46" y="66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4" y="61"/>
                    <a:pt x="44" y="60"/>
                    <a:pt x="44" y="59"/>
                  </a:cubicBezTo>
                  <a:cubicBezTo>
                    <a:pt x="44" y="53"/>
                    <a:pt x="48" y="49"/>
                    <a:pt x="53" y="49"/>
                  </a:cubicBezTo>
                  <a:cubicBezTo>
                    <a:pt x="58" y="49"/>
                    <a:pt x="63" y="53"/>
                    <a:pt x="63" y="59"/>
                  </a:cubicBezTo>
                  <a:close/>
                  <a:moveTo>
                    <a:pt x="79" y="29"/>
                  </a:moveTo>
                  <a:cubicBezTo>
                    <a:pt x="82" y="27"/>
                    <a:pt x="85" y="27"/>
                    <a:pt x="85" y="30"/>
                  </a:cubicBezTo>
                  <a:cubicBezTo>
                    <a:pt x="85" y="32"/>
                    <a:pt x="83" y="35"/>
                    <a:pt x="80" y="38"/>
                  </a:cubicBezTo>
                  <a:cubicBezTo>
                    <a:pt x="78" y="41"/>
                    <a:pt x="75" y="43"/>
                    <a:pt x="72" y="45"/>
                  </a:cubicBezTo>
                  <a:cubicBezTo>
                    <a:pt x="70" y="48"/>
                    <a:pt x="67" y="49"/>
                    <a:pt x="65" y="51"/>
                  </a:cubicBezTo>
                  <a:cubicBezTo>
                    <a:pt x="64" y="50"/>
                    <a:pt x="63" y="48"/>
                    <a:pt x="62" y="47"/>
                  </a:cubicBezTo>
                  <a:cubicBezTo>
                    <a:pt x="64" y="44"/>
                    <a:pt x="66" y="41"/>
                    <a:pt x="68" y="38"/>
                  </a:cubicBezTo>
                  <a:cubicBezTo>
                    <a:pt x="71" y="34"/>
                    <a:pt x="75" y="31"/>
                    <a:pt x="79" y="29"/>
                  </a:cubicBezTo>
                  <a:close/>
                  <a:moveTo>
                    <a:pt x="52" y="17"/>
                  </a:moveTo>
                  <a:cubicBezTo>
                    <a:pt x="54" y="13"/>
                    <a:pt x="56" y="11"/>
                    <a:pt x="58" y="13"/>
                  </a:cubicBezTo>
                  <a:cubicBezTo>
                    <a:pt x="59" y="15"/>
                    <a:pt x="60" y="18"/>
                    <a:pt x="60" y="22"/>
                  </a:cubicBezTo>
                  <a:cubicBezTo>
                    <a:pt x="60" y="26"/>
                    <a:pt x="60" y="29"/>
                    <a:pt x="60" y="33"/>
                  </a:cubicBezTo>
                  <a:cubicBezTo>
                    <a:pt x="59" y="36"/>
                    <a:pt x="59" y="39"/>
                    <a:pt x="58" y="42"/>
                  </a:cubicBezTo>
                  <a:cubicBezTo>
                    <a:pt x="58" y="43"/>
                    <a:pt x="58" y="43"/>
                    <a:pt x="58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4" y="44"/>
                    <a:pt x="53" y="44"/>
                  </a:cubicBezTo>
                  <a:cubicBezTo>
                    <a:pt x="52" y="44"/>
                    <a:pt x="52" y="45"/>
                    <a:pt x="51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39"/>
                    <a:pt x="52" y="35"/>
                    <a:pt x="51" y="31"/>
                  </a:cubicBezTo>
                  <a:cubicBezTo>
                    <a:pt x="51" y="26"/>
                    <a:pt x="51" y="21"/>
                    <a:pt x="52" y="17"/>
                  </a:cubicBezTo>
                  <a:close/>
                  <a:moveTo>
                    <a:pt x="29" y="23"/>
                  </a:moveTo>
                  <a:cubicBezTo>
                    <a:pt x="31" y="24"/>
                    <a:pt x="34" y="26"/>
                    <a:pt x="37" y="29"/>
                  </a:cubicBezTo>
                  <a:cubicBezTo>
                    <a:pt x="39" y="32"/>
                    <a:pt x="41" y="35"/>
                    <a:pt x="43" y="38"/>
                  </a:cubicBezTo>
                  <a:cubicBezTo>
                    <a:pt x="44" y="40"/>
                    <a:pt x="46" y="43"/>
                    <a:pt x="47" y="46"/>
                  </a:cubicBezTo>
                  <a:cubicBezTo>
                    <a:pt x="46" y="47"/>
                    <a:pt x="44" y="48"/>
                    <a:pt x="43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2" y="48"/>
                    <a:pt x="42" y="47"/>
                    <a:pt x="41" y="47"/>
                  </a:cubicBezTo>
                  <a:cubicBezTo>
                    <a:pt x="39" y="45"/>
                    <a:pt x="37" y="43"/>
                    <a:pt x="35" y="41"/>
                  </a:cubicBezTo>
                  <a:cubicBezTo>
                    <a:pt x="32" y="38"/>
                    <a:pt x="29" y="33"/>
                    <a:pt x="27" y="30"/>
                  </a:cubicBezTo>
                  <a:cubicBezTo>
                    <a:pt x="26" y="26"/>
                    <a:pt x="27" y="23"/>
                    <a:pt x="29" y="23"/>
                  </a:cubicBezTo>
                  <a:close/>
                  <a:moveTo>
                    <a:pt x="13" y="51"/>
                  </a:moveTo>
                  <a:cubicBezTo>
                    <a:pt x="14" y="49"/>
                    <a:pt x="18" y="49"/>
                    <a:pt x="22" y="49"/>
                  </a:cubicBezTo>
                  <a:cubicBezTo>
                    <a:pt x="25" y="49"/>
                    <a:pt x="29" y="50"/>
                    <a:pt x="32" y="51"/>
                  </a:cubicBezTo>
                  <a:cubicBezTo>
                    <a:pt x="35" y="52"/>
                    <a:pt x="38" y="53"/>
                    <a:pt x="41" y="53"/>
                  </a:cubicBezTo>
                  <a:cubicBezTo>
                    <a:pt x="40" y="55"/>
                    <a:pt x="40" y="56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58"/>
                    <a:pt x="38" y="59"/>
                    <a:pt x="37" y="59"/>
                  </a:cubicBezTo>
                  <a:cubicBezTo>
                    <a:pt x="34" y="59"/>
                    <a:pt x="31" y="59"/>
                    <a:pt x="29" y="59"/>
                  </a:cubicBezTo>
                  <a:cubicBezTo>
                    <a:pt x="24" y="59"/>
                    <a:pt x="19" y="58"/>
                    <a:pt x="16" y="56"/>
                  </a:cubicBezTo>
                  <a:cubicBezTo>
                    <a:pt x="12" y="55"/>
                    <a:pt x="10" y="52"/>
                    <a:pt x="13" y="51"/>
                  </a:cubicBezTo>
                  <a:close/>
                  <a:moveTo>
                    <a:pt x="37" y="76"/>
                  </a:moveTo>
                  <a:cubicBezTo>
                    <a:pt x="34" y="79"/>
                    <a:pt x="30" y="83"/>
                    <a:pt x="26" y="84"/>
                  </a:cubicBezTo>
                  <a:cubicBezTo>
                    <a:pt x="23" y="85"/>
                    <a:pt x="20" y="85"/>
                    <a:pt x="20" y="82"/>
                  </a:cubicBezTo>
                  <a:cubicBezTo>
                    <a:pt x="21" y="80"/>
                    <a:pt x="23" y="77"/>
                    <a:pt x="26" y="74"/>
                  </a:cubicBezTo>
                  <a:cubicBezTo>
                    <a:pt x="28" y="72"/>
                    <a:pt x="31" y="70"/>
                    <a:pt x="34" y="68"/>
                  </a:cubicBezTo>
                  <a:cubicBezTo>
                    <a:pt x="36" y="67"/>
                    <a:pt x="38" y="65"/>
                    <a:pt x="41" y="64"/>
                  </a:cubicBezTo>
                  <a:cubicBezTo>
                    <a:pt x="41" y="66"/>
                    <a:pt x="43" y="67"/>
                    <a:pt x="44" y="69"/>
                  </a:cubicBezTo>
                  <a:cubicBezTo>
                    <a:pt x="42" y="71"/>
                    <a:pt x="40" y="74"/>
                    <a:pt x="37" y="76"/>
                  </a:cubicBezTo>
                  <a:close/>
                  <a:moveTo>
                    <a:pt x="56" y="97"/>
                  </a:moveTo>
                  <a:cubicBezTo>
                    <a:pt x="55" y="101"/>
                    <a:pt x="53" y="103"/>
                    <a:pt x="51" y="101"/>
                  </a:cubicBezTo>
                  <a:cubicBezTo>
                    <a:pt x="50" y="99"/>
                    <a:pt x="49" y="95"/>
                    <a:pt x="49" y="92"/>
                  </a:cubicBezTo>
                  <a:cubicBezTo>
                    <a:pt x="49" y="88"/>
                    <a:pt x="49" y="84"/>
                    <a:pt x="49" y="81"/>
                  </a:cubicBezTo>
                  <a:cubicBezTo>
                    <a:pt x="50" y="78"/>
                    <a:pt x="50" y="75"/>
                    <a:pt x="51" y="72"/>
                  </a:cubicBezTo>
                  <a:cubicBezTo>
                    <a:pt x="51" y="72"/>
                    <a:pt x="52" y="73"/>
                    <a:pt x="53" y="73"/>
                  </a:cubicBezTo>
                  <a:cubicBezTo>
                    <a:pt x="54" y="73"/>
                    <a:pt x="55" y="72"/>
                    <a:pt x="56" y="72"/>
                  </a:cubicBezTo>
                  <a:cubicBezTo>
                    <a:pt x="57" y="76"/>
                    <a:pt x="57" y="79"/>
                    <a:pt x="58" y="83"/>
                  </a:cubicBezTo>
                  <a:cubicBezTo>
                    <a:pt x="58" y="88"/>
                    <a:pt x="58" y="93"/>
                    <a:pt x="56" y="97"/>
                  </a:cubicBezTo>
                  <a:close/>
                  <a:moveTo>
                    <a:pt x="82" y="89"/>
                  </a:moveTo>
                  <a:cubicBezTo>
                    <a:pt x="80" y="89"/>
                    <a:pt x="77" y="87"/>
                    <a:pt x="74" y="85"/>
                  </a:cubicBezTo>
                  <a:cubicBezTo>
                    <a:pt x="71" y="82"/>
                    <a:pt x="69" y="79"/>
                    <a:pt x="67" y="77"/>
                  </a:cubicBezTo>
                  <a:cubicBezTo>
                    <a:pt x="65" y="74"/>
                    <a:pt x="64" y="72"/>
                    <a:pt x="62" y="69"/>
                  </a:cubicBezTo>
                  <a:cubicBezTo>
                    <a:pt x="63" y="68"/>
                    <a:pt x="64" y="67"/>
                    <a:pt x="65" y="65"/>
                  </a:cubicBezTo>
                  <a:cubicBezTo>
                    <a:pt x="65" y="66"/>
                    <a:pt x="66" y="66"/>
                    <a:pt x="66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7" y="67"/>
                    <a:pt x="67" y="67"/>
                    <a:pt x="68" y="67"/>
                  </a:cubicBezTo>
                  <a:cubicBezTo>
                    <a:pt x="70" y="69"/>
                    <a:pt x="72" y="70"/>
                    <a:pt x="75" y="72"/>
                  </a:cubicBezTo>
                  <a:cubicBezTo>
                    <a:pt x="78" y="76"/>
                    <a:pt x="81" y="79"/>
                    <a:pt x="83" y="83"/>
                  </a:cubicBezTo>
                  <a:cubicBezTo>
                    <a:pt x="85" y="87"/>
                    <a:pt x="85" y="90"/>
                    <a:pt x="82" y="89"/>
                  </a:cubicBezTo>
                  <a:close/>
                  <a:moveTo>
                    <a:pt x="96" y="60"/>
                  </a:moveTo>
                  <a:cubicBezTo>
                    <a:pt x="94" y="62"/>
                    <a:pt x="90" y="63"/>
                    <a:pt x="87" y="63"/>
                  </a:cubicBezTo>
                  <a:cubicBezTo>
                    <a:pt x="83" y="63"/>
                    <a:pt x="80" y="63"/>
                    <a:pt x="76" y="62"/>
                  </a:cubicBezTo>
                  <a:cubicBezTo>
                    <a:pt x="73" y="62"/>
                    <a:pt x="70" y="61"/>
                    <a:pt x="67" y="61"/>
                  </a:cubicBezTo>
                  <a:cubicBezTo>
                    <a:pt x="67" y="60"/>
                    <a:pt x="67" y="59"/>
                    <a:pt x="67" y="59"/>
                  </a:cubicBezTo>
                  <a:cubicBezTo>
                    <a:pt x="67" y="58"/>
                    <a:pt x="67" y="57"/>
                    <a:pt x="67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9" y="56"/>
                    <a:pt x="70" y="55"/>
                    <a:pt x="71" y="55"/>
                  </a:cubicBezTo>
                  <a:cubicBezTo>
                    <a:pt x="73" y="54"/>
                    <a:pt x="76" y="54"/>
                    <a:pt x="79" y="54"/>
                  </a:cubicBezTo>
                  <a:cubicBezTo>
                    <a:pt x="83" y="53"/>
                    <a:pt x="88" y="54"/>
                    <a:pt x="92" y="55"/>
                  </a:cubicBezTo>
                  <a:cubicBezTo>
                    <a:pt x="96" y="56"/>
                    <a:pt x="98" y="59"/>
                    <a:pt x="96" y="6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6" name="Freeform 296"/>
            <p:cNvSpPr>
              <a:spLocks noEditPoints="1"/>
            </p:cNvSpPr>
            <p:nvPr/>
          </p:nvSpPr>
          <p:spPr bwMode="auto">
            <a:xfrm>
              <a:off x="10691813" y="2352675"/>
              <a:ext cx="544513" cy="512763"/>
            </a:xfrm>
            <a:custGeom>
              <a:avLst/>
              <a:gdLst>
                <a:gd name="T0" fmla="*/ 118 w 145"/>
                <a:gd name="T1" fmla="*/ 52 h 136"/>
                <a:gd name="T2" fmla="*/ 127 w 145"/>
                <a:gd name="T3" fmla="*/ 31 h 136"/>
                <a:gd name="T4" fmla="*/ 93 w 145"/>
                <a:gd name="T5" fmla="*/ 27 h 136"/>
                <a:gd name="T6" fmla="*/ 83 w 145"/>
                <a:gd name="T7" fmla="*/ 4 h 136"/>
                <a:gd name="T8" fmla="*/ 56 w 145"/>
                <a:gd name="T9" fmla="*/ 25 h 136"/>
                <a:gd name="T10" fmla="*/ 36 w 145"/>
                <a:gd name="T11" fmla="*/ 16 h 136"/>
                <a:gd name="T12" fmla="*/ 29 w 145"/>
                <a:gd name="T13" fmla="*/ 48 h 136"/>
                <a:gd name="T14" fmla="*/ 5 w 145"/>
                <a:gd name="T15" fmla="*/ 55 h 136"/>
                <a:gd name="T16" fmla="*/ 25 w 145"/>
                <a:gd name="T17" fmla="*/ 82 h 136"/>
                <a:gd name="T18" fmla="*/ 14 w 145"/>
                <a:gd name="T19" fmla="*/ 102 h 136"/>
                <a:gd name="T20" fmla="*/ 53 w 145"/>
                <a:gd name="T21" fmla="*/ 104 h 136"/>
                <a:gd name="T22" fmla="*/ 54 w 145"/>
                <a:gd name="T23" fmla="*/ 119 h 136"/>
                <a:gd name="T24" fmla="*/ 85 w 145"/>
                <a:gd name="T25" fmla="*/ 127 h 136"/>
                <a:gd name="T26" fmla="*/ 98 w 145"/>
                <a:gd name="T27" fmla="*/ 116 h 136"/>
                <a:gd name="T28" fmla="*/ 126 w 145"/>
                <a:gd name="T29" fmla="*/ 101 h 136"/>
                <a:gd name="T30" fmla="*/ 126 w 145"/>
                <a:gd name="T31" fmla="*/ 86 h 136"/>
                <a:gd name="T32" fmla="*/ 135 w 145"/>
                <a:gd name="T33" fmla="*/ 57 h 136"/>
                <a:gd name="T34" fmla="*/ 72 w 145"/>
                <a:gd name="T35" fmla="*/ 82 h 136"/>
                <a:gd name="T36" fmla="*/ 60 w 145"/>
                <a:gd name="T37" fmla="*/ 74 h 136"/>
                <a:gd name="T38" fmla="*/ 72 w 145"/>
                <a:gd name="T39" fmla="*/ 59 h 136"/>
                <a:gd name="T40" fmla="*/ 105 w 145"/>
                <a:gd name="T41" fmla="*/ 35 h 136"/>
                <a:gd name="T42" fmla="*/ 108 w 145"/>
                <a:gd name="T43" fmla="*/ 46 h 136"/>
                <a:gd name="T44" fmla="*/ 87 w 145"/>
                <a:gd name="T45" fmla="*/ 62 h 136"/>
                <a:gd name="T46" fmla="*/ 92 w 145"/>
                <a:gd name="T47" fmla="*/ 45 h 136"/>
                <a:gd name="T48" fmla="*/ 70 w 145"/>
                <a:gd name="T49" fmla="*/ 20 h 136"/>
                <a:gd name="T50" fmla="*/ 81 w 145"/>
                <a:gd name="T51" fmla="*/ 27 h 136"/>
                <a:gd name="T52" fmla="*/ 78 w 145"/>
                <a:gd name="T53" fmla="*/ 51 h 136"/>
                <a:gd name="T54" fmla="*/ 71 w 145"/>
                <a:gd name="T55" fmla="*/ 52 h 136"/>
                <a:gd name="T56" fmla="*/ 74 w 145"/>
                <a:gd name="T57" fmla="*/ 54 h 136"/>
                <a:gd name="T58" fmla="*/ 68 w 145"/>
                <a:gd name="T59" fmla="*/ 54 h 136"/>
                <a:gd name="T60" fmla="*/ 71 w 145"/>
                <a:gd name="T61" fmla="*/ 52 h 136"/>
                <a:gd name="T62" fmla="*/ 70 w 145"/>
                <a:gd name="T63" fmla="*/ 20 h 136"/>
                <a:gd name="T64" fmla="*/ 49 w 145"/>
                <a:gd name="T65" fmla="*/ 35 h 136"/>
                <a:gd name="T66" fmla="*/ 64 w 145"/>
                <a:gd name="T67" fmla="*/ 55 h 136"/>
                <a:gd name="T68" fmla="*/ 57 w 145"/>
                <a:gd name="T69" fmla="*/ 58 h 136"/>
                <a:gd name="T70" fmla="*/ 55 w 145"/>
                <a:gd name="T71" fmla="*/ 57 h 136"/>
                <a:gd name="T72" fmla="*/ 37 w 145"/>
                <a:gd name="T73" fmla="*/ 36 h 136"/>
                <a:gd name="T74" fmla="*/ 17 w 145"/>
                <a:gd name="T75" fmla="*/ 61 h 136"/>
                <a:gd name="T76" fmla="*/ 43 w 145"/>
                <a:gd name="T77" fmla="*/ 61 h 136"/>
                <a:gd name="T78" fmla="*/ 53 w 145"/>
                <a:gd name="T79" fmla="*/ 70 h 136"/>
                <a:gd name="T80" fmla="*/ 49 w 145"/>
                <a:gd name="T81" fmla="*/ 71 h 136"/>
                <a:gd name="T82" fmla="*/ 21 w 145"/>
                <a:gd name="T83" fmla="*/ 68 h 136"/>
                <a:gd name="T84" fmla="*/ 50 w 145"/>
                <a:gd name="T85" fmla="*/ 92 h 136"/>
                <a:gd name="T86" fmla="*/ 27 w 145"/>
                <a:gd name="T87" fmla="*/ 99 h 136"/>
                <a:gd name="T88" fmla="*/ 46 w 145"/>
                <a:gd name="T89" fmla="*/ 82 h 136"/>
                <a:gd name="T90" fmla="*/ 59 w 145"/>
                <a:gd name="T91" fmla="*/ 83 h 136"/>
                <a:gd name="T92" fmla="*/ 76 w 145"/>
                <a:gd name="T93" fmla="*/ 117 h 136"/>
                <a:gd name="T94" fmla="*/ 65 w 145"/>
                <a:gd name="T95" fmla="*/ 110 h 136"/>
                <a:gd name="T96" fmla="*/ 68 w 145"/>
                <a:gd name="T97" fmla="*/ 87 h 136"/>
                <a:gd name="T98" fmla="*/ 75 w 145"/>
                <a:gd name="T99" fmla="*/ 87 h 136"/>
                <a:gd name="T100" fmla="*/ 76 w 145"/>
                <a:gd name="T101" fmla="*/ 117 h 136"/>
                <a:gd name="T102" fmla="*/ 99 w 145"/>
                <a:gd name="T103" fmla="*/ 102 h 136"/>
                <a:gd name="T104" fmla="*/ 83 w 145"/>
                <a:gd name="T105" fmla="*/ 84 h 136"/>
                <a:gd name="T106" fmla="*/ 89 w 145"/>
                <a:gd name="T107" fmla="*/ 79 h 136"/>
                <a:gd name="T108" fmla="*/ 91 w 145"/>
                <a:gd name="T109" fmla="*/ 81 h 136"/>
                <a:gd name="T110" fmla="*/ 112 w 145"/>
                <a:gd name="T111" fmla="*/ 100 h 136"/>
                <a:gd name="T112" fmla="*/ 128 w 145"/>
                <a:gd name="T113" fmla="*/ 73 h 136"/>
                <a:gd name="T114" fmla="*/ 103 w 145"/>
                <a:gd name="T115" fmla="*/ 75 h 136"/>
                <a:gd name="T116" fmla="*/ 90 w 145"/>
                <a:gd name="T117" fmla="*/ 70 h 136"/>
                <a:gd name="T118" fmla="*/ 90 w 145"/>
                <a:gd name="T119" fmla="*/ 67 h 136"/>
                <a:gd name="T120" fmla="*/ 95 w 145"/>
                <a:gd name="T121" fmla="*/ 66 h 136"/>
                <a:gd name="T122" fmla="*/ 124 w 145"/>
                <a:gd name="T123" fmla="*/ 6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5" h="136">
                  <a:moveTo>
                    <a:pt x="135" y="57"/>
                  </a:moveTo>
                  <a:cubicBezTo>
                    <a:pt x="130" y="54"/>
                    <a:pt x="124" y="52"/>
                    <a:pt x="118" y="52"/>
                  </a:cubicBezTo>
                  <a:cubicBezTo>
                    <a:pt x="120" y="51"/>
                    <a:pt x="121" y="49"/>
                    <a:pt x="123" y="48"/>
                  </a:cubicBezTo>
                  <a:cubicBezTo>
                    <a:pt x="127" y="43"/>
                    <a:pt x="129" y="37"/>
                    <a:pt x="127" y="31"/>
                  </a:cubicBezTo>
                  <a:cubicBezTo>
                    <a:pt x="124" y="24"/>
                    <a:pt x="115" y="20"/>
                    <a:pt x="107" y="21"/>
                  </a:cubicBezTo>
                  <a:cubicBezTo>
                    <a:pt x="102" y="22"/>
                    <a:pt x="97" y="24"/>
                    <a:pt x="93" y="27"/>
                  </a:cubicBezTo>
                  <a:cubicBezTo>
                    <a:pt x="93" y="24"/>
                    <a:pt x="93" y="21"/>
                    <a:pt x="92" y="18"/>
                  </a:cubicBezTo>
                  <a:cubicBezTo>
                    <a:pt x="92" y="12"/>
                    <a:pt x="88" y="7"/>
                    <a:pt x="83" y="4"/>
                  </a:cubicBezTo>
                  <a:cubicBezTo>
                    <a:pt x="75" y="0"/>
                    <a:pt x="66" y="3"/>
                    <a:pt x="61" y="9"/>
                  </a:cubicBezTo>
                  <a:cubicBezTo>
                    <a:pt x="57" y="14"/>
                    <a:pt x="56" y="19"/>
                    <a:pt x="56" y="25"/>
                  </a:cubicBezTo>
                  <a:cubicBezTo>
                    <a:pt x="55" y="23"/>
                    <a:pt x="54" y="22"/>
                    <a:pt x="53" y="21"/>
                  </a:cubicBezTo>
                  <a:cubicBezTo>
                    <a:pt x="48" y="17"/>
                    <a:pt x="42" y="15"/>
                    <a:pt x="36" y="16"/>
                  </a:cubicBezTo>
                  <a:cubicBezTo>
                    <a:pt x="28" y="17"/>
                    <a:pt x="22" y="25"/>
                    <a:pt x="22" y="33"/>
                  </a:cubicBezTo>
                  <a:cubicBezTo>
                    <a:pt x="22" y="38"/>
                    <a:pt x="25" y="43"/>
                    <a:pt x="29" y="48"/>
                  </a:cubicBezTo>
                  <a:cubicBezTo>
                    <a:pt x="26" y="48"/>
                    <a:pt x="23" y="47"/>
                    <a:pt x="21" y="47"/>
                  </a:cubicBezTo>
                  <a:cubicBezTo>
                    <a:pt x="15" y="48"/>
                    <a:pt x="8" y="50"/>
                    <a:pt x="5" y="55"/>
                  </a:cubicBezTo>
                  <a:cubicBezTo>
                    <a:pt x="0" y="61"/>
                    <a:pt x="2" y="70"/>
                    <a:pt x="8" y="75"/>
                  </a:cubicBezTo>
                  <a:cubicBezTo>
                    <a:pt x="13" y="79"/>
                    <a:pt x="19" y="81"/>
                    <a:pt x="25" y="82"/>
                  </a:cubicBezTo>
                  <a:cubicBezTo>
                    <a:pt x="23" y="83"/>
                    <a:pt x="21" y="85"/>
                    <a:pt x="19" y="86"/>
                  </a:cubicBezTo>
                  <a:cubicBezTo>
                    <a:pt x="15" y="91"/>
                    <a:pt x="12" y="96"/>
                    <a:pt x="14" y="102"/>
                  </a:cubicBezTo>
                  <a:cubicBezTo>
                    <a:pt x="15" y="110"/>
                    <a:pt x="24" y="115"/>
                    <a:pt x="32" y="114"/>
                  </a:cubicBezTo>
                  <a:cubicBezTo>
                    <a:pt x="40" y="114"/>
                    <a:pt x="48" y="110"/>
                    <a:pt x="53" y="104"/>
                  </a:cubicBezTo>
                  <a:cubicBezTo>
                    <a:pt x="54" y="104"/>
                    <a:pt x="54" y="103"/>
                    <a:pt x="54" y="103"/>
                  </a:cubicBezTo>
                  <a:cubicBezTo>
                    <a:pt x="53" y="108"/>
                    <a:pt x="53" y="114"/>
                    <a:pt x="54" y="119"/>
                  </a:cubicBezTo>
                  <a:cubicBezTo>
                    <a:pt x="54" y="125"/>
                    <a:pt x="58" y="130"/>
                    <a:pt x="63" y="133"/>
                  </a:cubicBezTo>
                  <a:cubicBezTo>
                    <a:pt x="70" y="136"/>
                    <a:pt x="80" y="133"/>
                    <a:pt x="85" y="127"/>
                  </a:cubicBezTo>
                  <a:cubicBezTo>
                    <a:pt x="89" y="122"/>
                    <a:pt x="91" y="116"/>
                    <a:pt x="90" y="109"/>
                  </a:cubicBezTo>
                  <a:cubicBezTo>
                    <a:pt x="92" y="112"/>
                    <a:pt x="95" y="114"/>
                    <a:pt x="98" y="116"/>
                  </a:cubicBezTo>
                  <a:cubicBezTo>
                    <a:pt x="103" y="119"/>
                    <a:pt x="109" y="121"/>
                    <a:pt x="115" y="119"/>
                  </a:cubicBezTo>
                  <a:cubicBezTo>
                    <a:pt x="123" y="117"/>
                    <a:pt x="127" y="109"/>
                    <a:pt x="126" y="101"/>
                  </a:cubicBezTo>
                  <a:cubicBezTo>
                    <a:pt x="126" y="96"/>
                    <a:pt x="122" y="91"/>
                    <a:pt x="118" y="87"/>
                  </a:cubicBezTo>
                  <a:cubicBezTo>
                    <a:pt x="121" y="87"/>
                    <a:pt x="124" y="87"/>
                    <a:pt x="126" y="86"/>
                  </a:cubicBezTo>
                  <a:cubicBezTo>
                    <a:pt x="132" y="86"/>
                    <a:pt x="138" y="83"/>
                    <a:pt x="141" y="78"/>
                  </a:cubicBezTo>
                  <a:cubicBezTo>
                    <a:pt x="145" y="71"/>
                    <a:pt x="142" y="62"/>
                    <a:pt x="135" y="57"/>
                  </a:cubicBezTo>
                  <a:close/>
                  <a:moveTo>
                    <a:pt x="84" y="70"/>
                  </a:moveTo>
                  <a:cubicBezTo>
                    <a:pt x="84" y="77"/>
                    <a:pt x="78" y="82"/>
                    <a:pt x="72" y="82"/>
                  </a:cubicBezTo>
                  <a:cubicBezTo>
                    <a:pt x="67" y="82"/>
                    <a:pt x="62" y="79"/>
                    <a:pt x="60" y="75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3"/>
                    <a:pt x="59" y="72"/>
                    <a:pt x="59" y="70"/>
                  </a:cubicBezTo>
                  <a:cubicBezTo>
                    <a:pt x="59" y="64"/>
                    <a:pt x="65" y="59"/>
                    <a:pt x="72" y="59"/>
                  </a:cubicBezTo>
                  <a:cubicBezTo>
                    <a:pt x="78" y="59"/>
                    <a:pt x="84" y="64"/>
                    <a:pt x="84" y="70"/>
                  </a:cubicBezTo>
                  <a:close/>
                  <a:moveTo>
                    <a:pt x="105" y="35"/>
                  </a:moveTo>
                  <a:cubicBezTo>
                    <a:pt x="110" y="32"/>
                    <a:pt x="114" y="33"/>
                    <a:pt x="114" y="36"/>
                  </a:cubicBezTo>
                  <a:cubicBezTo>
                    <a:pt x="114" y="39"/>
                    <a:pt x="111" y="43"/>
                    <a:pt x="108" y="46"/>
                  </a:cubicBezTo>
                  <a:cubicBezTo>
                    <a:pt x="105" y="49"/>
                    <a:pt x="101" y="52"/>
                    <a:pt x="97" y="55"/>
                  </a:cubicBezTo>
                  <a:cubicBezTo>
                    <a:pt x="94" y="57"/>
                    <a:pt x="91" y="59"/>
                    <a:pt x="87" y="62"/>
                  </a:cubicBezTo>
                  <a:cubicBezTo>
                    <a:pt x="86" y="60"/>
                    <a:pt x="84" y="58"/>
                    <a:pt x="83" y="57"/>
                  </a:cubicBezTo>
                  <a:cubicBezTo>
                    <a:pt x="85" y="53"/>
                    <a:pt x="88" y="49"/>
                    <a:pt x="92" y="45"/>
                  </a:cubicBezTo>
                  <a:cubicBezTo>
                    <a:pt x="96" y="41"/>
                    <a:pt x="101" y="37"/>
                    <a:pt x="105" y="35"/>
                  </a:cubicBezTo>
                  <a:close/>
                  <a:moveTo>
                    <a:pt x="70" y="20"/>
                  </a:moveTo>
                  <a:cubicBezTo>
                    <a:pt x="72" y="15"/>
                    <a:pt x="75" y="13"/>
                    <a:pt x="77" y="16"/>
                  </a:cubicBezTo>
                  <a:cubicBezTo>
                    <a:pt x="79" y="18"/>
                    <a:pt x="80" y="22"/>
                    <a:pt x="81" y="27"/>
                  </a:cubicBezTo>
                  <a:cubicBezTo>
                    <a:pt x="81" y="31"/>
                    <a:pt x="80" y="35"/>
                    <a:pt x="80" y="40"/>
                  </a:cubicBezTo>
                  <a:cubicBezTo>
                    <a:pt x="79" y="44"/>
                    <a:pt x="79" y="47"/>
                    <a:pt x="78" y="51"/>
                  </a:cubicBezTo>
                  <a:cubicBezTo>
                    <a:pt x="78" y="52"/>
                    <a:pt x="78" y="52"/>
                    <a:pt x="77" y="53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4"/>
                    <a:pt x="72" y="53"/>
                    <a:pt x="72" y="53"/>
                  </a:cubicBezTo>
                  <a:cubicBezTo>
                    <a:pt x="70" y="53"/>
                    <a:pt x="69" y="54"/>
                    <a:pt x="68" y="54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0" y="47"/>
                    <a:pt x="69" y="42"/>
                    <a:pt x="69" y="37"/>
                  </a:cubicBezTo>
                  <a:cubicBezTo>
                    <a:pt x="68" y="31"/>
                    <a:pt x="69" y="25"/>
                    <a:pt x="70" y="20"/>
                  </a:cubicBezTo>
                  <a:close/>
                  <a:moveTo>
                    <a:pt x="39" y="28"/>
                  </a:moveTo>
                  <a:cubicBezTo>
                    <a:pt x="42" y="29"/>
                    <a:pt x="46" y="31"/>
                    <a:pt x="49" y="35"/>
                  </a:cubicBezTo>
                  <a:cubicBezTo>
                    <a:pt x="52" y="38"/>
                    <a:pt x="55" y="42"/>
                    <a:pt x="57" y="45"/>
                  </a:cubicBezTo>
                  <a:cubicBezTo>
                    <a:pt x="60" y="49"/>
                    <a:pt x="62" y="52"/>
                    <a:pt x="64" y="55"/>
                  </a:cubicBezTo>
                  <a:cubicBezTo>
                    <a:pt x="61" y="56"/>
                    <a:pt x="60" y="57"/>
                    <a:pt x="58" y="59"/>
                  </a:cubicBezTo>
                  <a:cubicBezTo>
                    <a:pt x="58" y="59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6" y="57"/>
                    <a:pt x="55" y="57"/>
                  </a:cubicBezTo>
                  <a:cubicBezTo>
                    <a:pt x="52" y="54"/>
                    <a:pt x="49" y="52"/>
                    <a:pt x="47" y="49"/>
                  </a:cubicBezTo>
                  <a:cubicBezTo>
                    <a:pt x="43" y="45"/>
                    <a:pt x="39" y="40"/>
                    <a:pt x="37" y="36"/>
                  </a:cubicBezTo>
                  <a:cubicBezTo>
                    <a:pt x="35" y="31"/>
                    <a:pt x="36" y="27"/>
                    <a:pt x="39" y="28"/>
                  </a:cubicBezTo>
                  <a:close/>
                  <a:moveTo>
                    <a:pt x="17" y="61"/>
                  </a:moveTo>
                  <a:cubicBezTo>
                    <a:pt x="19" y="60"/>
                    <a:pt x="24" y="59"/>
                    <a:pt x="29" y="59"/>
                  </a:cubicBezTo>
                  <a:cubicBezTo>
                    <a:pt x="34" y="60"/>
                    <a:pt x="38" y="60"/>
                    <a:pt x="43" y="61"/>
                  </a:cubicBezTo>
                  <a:cubicBezTo>
                    <a:pt x="47" y="62"/>
                    <a:pt x="51" y="63"/>
                    <a:pt x="54" y="64"/>
                  </a:cubicBezTo>
                  <a:cubicBezTo>
                    <a:pt x="54" y="66"/>
                    <a:pt x="53" y="68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2" y="70"/>
                    <a:pt x="50" y="71"/>
                    <a:pt x="49" y="71"/>
                  </a:cubicBezTo>
                  <a:cubicBezTo>
                    <a:pt x="46" y="71"/>
                    <a:pt x="42" y="71"/>
                    <a:pt x="38" y="71"/>
                  </a:cubicBezTo>
                  <a:cubicBezTo>
                    <a:pt x="32" y="71"/>
                    <a:pt x="25" y="70"/>
                    <a:pt x="21" y="68"/>
                  </a:cubicBezTo>
                  <a:cubicBezTo>
                    <a:pt x="16" y="66"/>
                    <a:pt x="14" y="63"/>
                    <a:pt x="17" y="61"/>
                  </a:cubicBezTo>
                  <a:close/>
                  <a:moveTo>
                    <a:pt x="50" y="92"/>
                  </a:moveTo>
                  <a:cubicBezTo>
                    <a:pt x="45" y="96"/>
                    <a:pt x="40" y="99"/>
                    <a:pt x="35" y="101"/>
                  </a:cubicBezTo>
                  <a:cubicBezTo>
                    <a:pt x="30" y="103"/>
                    <a:pt x="26" y="102"/>
                    <a:pt x="27" y="99"/>
                  </a:cubicBezTo>
                  <a:cubicBezTo>
                    <a:pt x="28" y="96"/>
                    <a:pt x="31" y="92"/>
                    <a:pt x="34" y="90"/>
                  </a:cubicBezTo>
                  <a:cubicBezTo>
                    <a:pt x="38" y="87"/>
                    <a:pt x="42" y="84"/>
                    <a:pt x="46" y="82"/>
                  </a:cubicBezTo>
                  <a:cubicBezTo>
                    <a:pt x="49" y="80"/>
                    <a:pt x="52" y="79"/>
                    <a:pt x="55" y="77"/>
                  </a:cubicBezTo>
                  <a:cubicBezTo>
                    <a:pt x="56" y="79"/>
                    <a:pt x="57" y="81"/>
                    <a:pt x="59" y="83"/>
                  </a:cubicBezTo>
                  <a:cubicBezTo>
                    <a:pt x="56" y="86"/>
                    <a:pt x="53" y="89"/>
                    <a:pt x="50" y="92"/>
                  </a:cubicBezTo>
                  <a:close/>
                  <a:moveTo>
                    <a:pt x="76" y="117"/>
                  </a:moveTo>
                  <a:cubicBezTo>
                    <a:pt x="74" y="121"/>
                    <a:pt x="71" y="124"/>
                    <a:pt x="69" y="121"/>
                  </a:cubicBezTo>
                  <a:cubicBezTo>
                    <a:pt x="67" y="119"/>
                    <a:pt x="66" y="115"/>
                    <a:pt x="65" y="110"/>
                  </a:cubicBezTo>
                  <a:cubicBezTo>
                    <a:pt x="65" y="106"/>
                    <a:pt x="66" y="101"/>
                    <a:pt x="66" y="97"/>
                  </a:cubicBezTo>
                  <a:cubicBezTo>
                    <a:pt x="67" y="94"/>
                    <a:pt x="67" y="90"/>
                    <a:pt x="68" y="87"/>
                  </a:cubicBezTo>
                  <a:cubicBezTo>
                    <a:pt x="69" y="87"/>
                    <a:pt x="70" y="88"/>
                    <a:pt x="72" y="88"/>
                  </a:cubicBezTo>
                  <a:cubicBezTo>
                    <a:pt x="73" y="88"/>
                    <a:pt x="74" y="87"/>
                    <a:pt x="75" y="87"/>
                  </a:cubicBezTo>
                  <a:cubicBezTo>
                    <a:pt x="76" y="91"/>
                    <a:pt x="77" y="95"/>
                    <a:pt x="77" y="100"/>
                  </a:cubicBezTo>
                  <a:cubicBezTo>
                    <a:pt x="78" y="106"/>
                    <a:pt x="77" y="112"/>
                    <a:pt x="76" y="117"/>
                  </a:cubicBezTo>
                  <a:close/>
                  <a:moveTo>
                    <a:pt x="110" y="108"/>
                  </a:moveTo>
                  <a:cubicBezTo>
                    <a:pt x="107" y="107"/>
                    <a:pt x="103" y="105"/>
                    <a:pt x="99" y="102"/>
                  </a:cubicBezTo>
                  <a:cubicBezTo>
                    <a:pt x="96" y="99"/>
                    <a:pt x="93" y="96"/>
                    <a:pt x="90" y="92"/>
                  </a:cubicBezTo>
                  <a:cubicBezTo>
                    <a:pt x="88" y="89"/>
                    <a:pt x="85" y="86"/>
                    <a:pt x="83" y="84"/>
                  </a:cubicBezTo>
                  <a:cubicBezTo>
                    <a:pt x="85" y="82"/>
                    <a:pt x="86" y="81"/>
                    <a:pt x="87" y="79"/>
                  </a:cubicBezTo>
                  <a:cubicBezTo>
                    <a:pt x="88" y="79"/>
                    <a:pt x="88" y="79"/>
                    <a:pt x="89" y="79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90" y="81"/>
                    <a:pt x="91" y="81"/>
                  </a:cubicBezTo>
                  <a:cubicBezTo>
                    <a:pt x="94" y="83"/>
                    <a:pt x="97" y="85"/>
                    <a:pt x="100" y="87"/>
                  </a:cubicBezTo>
                  <a:cubicBezTo>
                    <a:pt x="105" y="91"/>
                    <a:pt x="109" y="96"/>
                    <a:pt x="112" y="100"/>
                  </a:cubicBezTo>
                  <a:cubicBezTo>
                    <a:pt x="114" y="104"/>
                    <a:pt x="114" y="108"/>
                    <a:pt x="110" y="108"/>
                  </a:cubicBezTo>
                  <a:close/>
                  <a:moveTo>
                    <a:pt x="128" y="73"/>
                  </a:moveTo>
                  <a:cubicBezTo>
                    <a:pt x="126" y="74"/>
                    <a:pt x="121" y="75"/>
                    <a:pt x="117" y="75"/>
                  </a:cubicBezTo>
                  <a:cubicBezTo>
                    <a:pt x="112" y="76"/>
                    <a:pt x="107" y="75"/>
                    <a:pt x="103" y="75"/>
                  </a:cubicBezTo>
                  <a:cubicBezTo>
                    <a:pt x="98" y="74"/>
                    <a:pt x="94" y="74"/>
                    <a:pt x="89" y="73"/>
                  </a:cubicBezTo>
                  <a:cubicBezTo>
                    <a:pt x="90" y="72"/>
                    <a:pt x="90" y="71"/>
                    <a:pt x="90" y="70"/>
                  </a:cubicBezTo>
                  <a:cubicBezTo>
                    <a:pt x="90" y="69"/>
                    <a:pt x="90" y="68"/>
                    <a:pt x="89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3" y="67"/>
                    <a:pt x="94" y="66"/>
                    <a:pt x="95" y="66"/>
                  </a:cubicBezTo>
                  <a:cubicBezTo>
                    <a:pt x="99" y="65"/>
                    <a:pt x="102" y="65"/>
                    <a:pt x="106" y="65"/>
                  </a:cubicBezTo>
                  <a:cubicBezTo>
                    <a:pt x="112" y="64"/>
                    <a:pt x="119" y="65"/>
                    <a:pt x="124" y="66"/>
                  </a:cubicBezTo>
                  <a:cubicBezTo>
                    <a:pt x="129" y="68"/>
                    <a:pt x="131" y="70"/>
                    <a:pt x="128" y="7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7" name="Freeform 297"/>
            <p:cNvSpPr>
              <a:spLocks/>
            </p:cNvSpPr>
            <p:nvPr/>
          </p:nvSpPr>
          <p:spPr bwMode="auto">
            <a:xfrm>
              <a:off x="8385176" y="1449388"/>
              <a:ext cx="95250" cy="274638"/>
            </a:xfrm>
            <a:custGeom>
              <a:avLst/>
              <a:gdLst>
                <a:gd name="T0" fmla="*/ 2 w 25"/>
                <a:gd name="T1" fmla="*/ 34 h 73"/>
                <a:gd name="T2" fmla="*/ 9 w 25"/>
                <a:gd name="T3" fmla="*/ 1 h 73"/>
                <a:gd name="T4" fmla="*/ 23 w 25"/>
                <a:gd name="T5" fmla="*/ 31 h 73"/>
                <a:gd name="T6" fmla="*/ 18 w 25"/>
                <a:gd name="T7" fmla="*/ 71 h 73"/>
                <a:gd name="T8" fmla="*/ 15 w 25"/>
                <a:gd name="T9" fmla="*/ 71 h 73"/>
                <a:gd name="T10" fmla="*/ 2 w 25"/>
                <a:gd name="T11" fmla="*/ 3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73">
                  <a:moveTo>
                    <a:pt x="2" y="34"/>
                  </a:moveTo>
                  <a:cubicBezTo>
                    <a:pt x="0" y="16"/>
                    <a:pt x="3" y="2"/>
                    <a:pt x="9" y="1"/>
                  </a:cubicBezTo>
                  <a:cubicBezTo>
                    <a:pt x="14" y="0"/>
                    <a:pt x="21" y="14"/>
                    <a:pt x="23" y="31"/>
                  </a:cubicBezTo>
                  <a:cubicBezTo>
                    <a:pt x="25" y="44"/>
                    <a:pt x="20" y="63"/>
                    <a:pt x="18" y="71"/>
                  </a:cubicBezTo>
                  <a:cubicBezTo>
                    <a:pt x="17" y="72"/>
                    <a:pt x="16" y="73"/>
                    <a:pt x="15" y="71"/>
                  </a:cubicBezTo>
                  <a:cubicBezTo>
                    <a:pt x="11" y="64"/>
                    <a:pt x="4" y="47"/>
                    <a:pt x="2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8" name="Freeform 298"/>
            <p:cNvSpPr>
              <a:spLocks/>
            </p:cNvSpPr>
            <p:nvPr/>
          </p:nvSpPr>
          <p:spPr bwMode="auto">
            <a:xfrm>
              <a:off x="8877301" y="633413"/>
              <a:ext cx="79375" cy="269875"/>
            </a:xfrm>
            <a:custGeom>
              <a:avLst/>
              <a:gdLst>
                <a:gd name="T0" fmla="*/ 20 w 21"/>
                <a:gd name="T1" fmla="*/ 40 h 72"/>
                <a:gd name="T2" fmla="*/ 11 w 21"/>
                <a:gd name="T3" fmla="*/ 72 h 72"/>
                <a:gd name="T4" fmla="*/ 0 w 21"/>
                <a:gd name="T5" fmla="*/ 41 h 72"/>
                <a:gd name="T6" fmla="*/ 8 w 21"/>
                <a:gd name="T7" fmla="*/ 2 h 72"/>
                <a:gd name="T8" fmla="*/ 11 w 21"/>
                <a:gd name="T9" fmla="*/ 2 h 72"/>
                <a:gd name="T10" fmla="*/ 20 w 21"/>
                <a:gd name="T11" fmla="*/ 4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2">
                  <a:moveTo>
                    <a:pt x="20" y="40"/>
                  </a:moveTo>
                  <a:cubicBezTo>
                    <a:pt x="21" y="57"/>
                    <a:pt x="17" y="72"/>
                    <a:pt x="11" y="72"/>
                  </a:cubicBezTo>
                  <a:cubicBezTo>
                    <a:pt x="6" y="72"/>
                    <a:pt x="1" y="58"/>
                    <a:pt x="0" y="41"/>
                  </a:cubicBezTo>
                  <a:cubicBezTo>
                    <a:pt x="0" y="27"/>
                    <a:pt x="6" y="9"/>
                    <a:pt x="8" y="2"/>
                  </a:cubicBezTo>
                  <a:cubicBezTo>
                    <a:pt x="9" y="0"/>
                    <a:pt x="11" y="0"/>
                    <a:pt x="11" y="2"/>
                  </a:cubicBezTo>
                  <a:cubicBezTo>
                    <a:pt x="14" y="9"/>
                    <a:pt x="20" y="27"/>
                    <a:pt x="20" y="4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9" name="Freeform 299"/>
            <p:cNvSpPr>
              <a:spLocks/>
            </p:cNvSpPr>
            <p:nvPr/>
          </p:nvSpPr>
          <p:spPr bwMode="auto">
            <a:xfrm>
              <a:off x="10631488" y="1897063"/>
              <a:ext cx="139700" cy="257175"/>
            </a:xfrm>
            <a:custGeom>
              <a:avLst/>
              <a:gdLst>
                <a:gd name="T0" fmla="*/ 9 w 37"/>
                <a:gd name="T1" fmla="*/ 27 h 68"/>
                <a:gd name="T2" fmla="*/ 31 w 37"/>
                <a:gd name="T3" fmla="*/ 2 h 68"/>
                <a:gd name="T4" fmla="*/ 28 w 37"/>
                <a:gd name="T5" fmla="*/ 36 h 68"/>
                <a:gd name="T6" fmla="*/ 3 w 37"/>
                <a:gd name="T7" fmla="*/ 66 h 68"/>
                <a:gd name="T8" fmla="*/ 0 w 37"/>
                <a:gd name="T9" fmla="*/ 65 h 68"/>
                <a:gd name="T10" fmla="*/ 9 w 37"/>
                <a:gd name="T11" fmla="*/ 2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8">
                  <a:moveTo>
                    <a:pt x="9" y="27"/>
                  </a:moveTo>
                  <a:cubicBezTo>
                    <a:pt x="16" y="11"/>
                    <a:pt x="26" y="0"/>
                    <a:pt x="31" y="2"/>
                  </a:cubicBezTo>
                  <a:cubicBezTo>
                    <a:pt x="37" y="5"/>
                    <a:pt x="35" y="20"/>
                    <a:pt x="28" y="36"/>
                  </a:cubicBezTo>
                  <a:cubicBezTo>
                    <a:pt x="23" y="48"/>
                    <a:pt x="9" y="61"/>
                    <a:pt x="3" y="66"/>
                  </a:cubicBezTo>
                  <a:cubicBezTo>
                    <a:pt x="2" y="68"/>
                    <a:pt x="0" y="67"/>
                    <a:pt x="0" y="65"/>
                  </a:cubicBezTo>
                  <a:cubicBezTo>
                    <a:pt x="1" y="57"/>
                    <a:pt x="4" y="39"/>
                    <a:pt x="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0" name="Freeform 300"/>
            <p:cNvSpPr>
              <a:spLocks/>
            </p:cNvSpPr>
            <p:nvPr/>
          </p:nvSpPr>
          <p:spPr bwMode="auto">
            <a:xfrm>
              <a:off x="9297988" y="395288"/>
              <a:ext cx="255588" cy="123825"/>
            </a:xfrm>
            <a:custGeom>
              <a:avLst/>
              <a:gdLst>
                <a:gd name="T0" fmla="*/ 33 w 68"/>
                <a:gd name="T1" fmla="*/ 8 h 33"/>
                <a:gd name="T2" fmla="*/ 66 w 68"/>
                <a:gd name="T3" fmla="*/ 6 h 33"/>
                <a:gd name="T4" fmla="*/ 41 w 68"/>
                <a:gd name="T5" fmla="*/ 28 h 33"/>
                <a:gd name="T6" fmla="*/ 2 w 68"/>
                <a:gd name="T7" fmla="*/ 33 h 33"/>
                <a:gd name="T8" fmla="*/ 1 w 68"/>
                <a:gd name="T9" fmla="*/ 30 h 33"/>
                <a:gd name="T10" fmla="*/ 33 w 68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33">
                  <a:moveTo>
                    <a:pt x="33" y="8"/>
                  </a:moveTo>
                  <a:cubicBezTo>
                    <a:pt x="49" y="2"/>
                    <a:pt x="64" y="0"/>
                    <a:pt x="66" y="6"/>
                  </a:cubicBezTo>
                  <a:cubicBezTo>
                    <a:pt x="68" y="11"/>
                    <a:pt x="57" y="21"/>
                    <a:pt x="41" y="28"/>
                  </a:cubicBezTo>
                  <a:cubicBezTo>
                    <a:pt x="29" y="33"/>
                    <a:pt x="10" y="33"/>
                    <a:pt x="2" y="33"/>
                  </a:cubicBezTo>
                  <a:cubicBezTo>
                    <a:pt x="1" y="33"/>
                    <a:pt x="0" y="31"/>
                    <a:pt x="1" y="30"/>
                  </a:cubicBezTo>
                  <a:cubicBezTo>
                    <a:pt x="7" y="25"/>
                    <a:pt x="21" y="13"/>
                    <a:pt x="33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1" name="Freeform 301"/>
            <p:cNvSpPr>
              <a:spLocks/>
            </p:cNvSpPr>
            <p:nvPr/>
          </p:nvSpPr>
          <p:spPr bwMode="auto">
            <a:xfrm>
              <a:off x="7543801" y="1028700"/>
              <a:ext cx="260350" cy="123825"/>
            </a:xfrm>
            <a:custGeom>
              <a:avLst/>
              <a:gdLst>
                <a:gd name="T0" fmla="*/ 34 w 69"/>
                <a:gd name="T1" fmla="*/ 8 h 33"/>
                <a:gd name="T2" fmla="*/ 67 w 69"/>
                <a:gd name="T3" fmla="*/ 6 h 33"/>
                <a:gd name="T4" fmla="*/ 42 w 69"/>
                <a:gd name="T5" fmla="*/ 28 h 33"/>
                <a:gd name="T6" fmla="*/ 3 w 69"/>
                <a:gd name="T7" fmla="*/ 33 h 33"/>
                <a:gd name="T8" fmla="*/ 2 w 69"/>
                <a:gd name="T9" fmla="*/ 30 h 33"/>
                <a:gd name="T10" fmla="*/ 34 w 69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3">
                  <a:moveTo>
                    <a:pt x="34" y="8"/>
                  </a:moveTo>
                  <a:cubicBezTo>
                    <a:pt x="50" y="1"/>
                    <a:pt x="64" y="0"/>
                    <a:pt x="67" y="6"/>
                  </a:cubicBezTo>
                  <a:cubicBezTo>
                    <a:pt x="69" y="11"/>
                    <a:pt x="58" y="21"/>
                    <a:pt x="42" y="28"/>
                  </a:cubicBezTo>
                  <a:cubicBezTo>
                    <a:pt x="29" y="33"/>
                    <a:pt x="11" y="33"/>
                    <a:pt x="3" y="33"/>
                  </a:cubicBezTo>
                  <a:cubicBezTo>
                    <a:pt x="1" y="33"/>
                    <a:pt x="0" y="31"/>
                    <a:pt x="2" y="30"/>
                  </a:cubicBezTo>
                  <a:cubicBezTo>
                    <a:pt x="8" y="25"/>
                    <a:pt x="22" y="13"/>
                    <a:pt x="34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2" name="Freeform 302"/>
            <p:cNvSpPr>
              <a:spLocks/>
            </p:cNvSpPr>
            <p:nvPr/>
          </p:nvSpPr>
          <p:spPr bwMode="auto">
            <a:xfrm>
              <a:off x="6630988" y="1016000"/>
              <a:ext cx="26988" cy="49213"/>
            </a:xfrm>
            <a:custGeom>
              <a:avLst/>
              <a:gdLst>
                <a:gd name="T0" fmla="*/ 1 w 7"/>
                <a:gd name="T1" fmla="*/ 1 h 13"/>
                <a:gd name="T2" fmla="*/ 6 w 7"/>
                <a:gd name="T3" fmla="*/ 1 h 13"/>
                <a:gd name="T4" fmla="*/ 7 w 7"/>
                <a:gd name="T5" fmla="*/ 6 h 13"/>
                <a:gd name="T6" fmla="*/ 6 w 7"/>
                <a:gd name="T7" fmla="*/ 13 h 13"/>
                <a:gd name="T8" fmla="*/ 2 w 7"/>
                <a:gd name="T9" fmla="*/ 7 h 13"/>
                <a:gd name="T10" fmla="*/ 1 w 7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1" y="1"/>
                  </a:moveTo>
                  <a:cubicBezTo>
                    <a:pt x="2" y="0"/>
                    <a:pt x="5" y="0"/>
                    <a:pt x="6" y="1"/>
                  </a:cubicBezTo>
                  <a:cubicBezTo>
                    <a:pt x="7" y="3"/>
                    <a:pt x="7" y="4"/>
                    <a:pt x="7" y="6"/>
                  </a:cubicBezTo>
                  <a:cubicBezTo>
                    <a:pt x="7" y="8"/>
                    <a:pt x="7" y="10"/>
                    <a:pt x="6" y="13"/>
                  </a:cubicBezTo>
                  <a:cubicBezTo>
                    <a:pt x="6" y="13"/>
                    <a:pt x="3" y="9"/>
                    <a:pt x="2" y="7"/>
                  </a:cubicBezTo>
                  <a:cubicBezTo>
                    <a:pt x="1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3" name="Freeform 303"/>
            <p:cNvSpPr>
              <a:spLocks noEditPoints="1"/>
            </p:cNvSpPr>
            <p:nvPr/>
          </p:nvSpPr>
          <p:spPr bwMode="auto">
            <a:xfrm>
              <a:off x="6500813" y="1001713"/>
              <a:ext cx="379413" cy="381000"/>
            </a:xfrm>
            <a:custGeom>
              <a:avLst/>
              <a:gdLst>
                <a:gd name="T0" fmla="*/ 14 w 101"/>
                <a:gd name="T1" fmla="*/ 15 h 101"/>
                <a:gd name="T2" fmla="*/ 29 w 101"/>
                <a:gd name="T3" fmla="*/ 13 h 101"/>
                <a:gd name="T4" fmla="*/ 48 w 101"/>
                <a:gd name="T5" fmla="*/ 36 h 101"/>
                <a:gd name="T6" fmla="*/ 53 w 101"/>
                <a:gd name="T7" fmla="*/ 4 h 101"/>
                <a:gd name="T8" fmla="*/ 76 w 101"/>
                <a:gd name="T9" fmla="*/ 12 h 101"/>
                <a:gd name="T10" fmla="*/ 89 w 101"/>
                <a:gd name="T11" fmla="*/ 20 h 101"/>
                <a:gd name="T12" fmla="*/ 64 w 101"/>
                <a:gd name="T13" fmla="*/ 46 h 101"/>
                <a:gd name="T14" fmla="*/ 78 w 101"/>
                <a:gd name="T15" fmla="*/ 46 h 101"/>
                <a:gd name="T16" fmla="*/ 100 w 101"/>
                <a:gd name="T17" fmla="*/ 64 h 101"/>
                <a:gd name="T18" fmla="*/ 88 w 101"/>
                <a:gd name="T19" fmla="*/ 85 h 101"/>
                <a:gd name="T20" fmla="*/ 74 w 101"/>
                <a:gd name="T21" fmla="*/ 88 h 101"/>
                <a:gd name="T22" fmla="*/ 53 w 101"/>
                <a:gd name="T23" fmla="*/ 65 h 101"/>
                <a:gd name="T24" fmla="*/ 46 w 101"/>
                <a:gd name="T25" fmla="*/ 98 h 101"/>
                <a:gd name="T26" fmla="*/ 24 w 101"/>
                <a:gd name="T27" fmla="*/ 89 h 101"/>
                <a:gd name="T28" fmla="*/ 11 w 101"/>
                <a:gd name="T29" fmla="*/ 80 h 101"/>
                <a:gd name="T30" fmla="*/ 37 w 101"/>
                <a:gd name="T31" fmla="*/ 56 h 101"/>
                <a:gd name="T32" fmla="*/ 23 w 101"/>
                <a:gd name="T33" fmla="*/ 55 h 101"/>
                <a:gd name="T34" fmla="*/ 1 w 101"/>
                <a:gd name="T35" fmla="*/ 35 h 101"/>
                <a:gd name="T36" fmla="*/ 48 w 101"/>
                <a:gd name="T37" fmla="*/ 55 h 101"/>
                <a:gd name="T38" fmla="*/ 53 w 101"/>
                <a:gd name="T39" fmla="*/ 46 h 101"/>
                <a:gd name="T40" fmla="*/ 48 w 101"/>
                <a:gd name="T41" fmla="*/ 55 h 101"/>
                <a:gd name="T42" fmla="*/ 75 w 101"/>
                <a:gd name="T43" fmla="*/ 27 h 101"/>
                <a:gd name="T44" fmla="*/ 68 w 101"/>
                <a:gd name="T45" fmla="*/ 23 h 101"/>
                <a:gd name="T46" fmla="*/ 57 w 101"/>
                <a:gd name="T47" fmla="*/ 19 h 101"/>
                <a:gd name="T48" fmla="*/ 55 w 101"/>
                <a:gd name="T49" fmla="*/ 37 h 101"/>
                <a:gd name="T50" fmla="*/ 60 w 101"/>
                <a:gd name="T51" fmla="*/ 40 h 101"/>
                <a:gd name="T52" fmla="*/ 62 w 101"/>
                <a:gd name="T53" fmla="*/ 60 h 101"/>
                <a:gd name="T54" fmla="*/ 75 w 101"/>
                <a:gd name="T55" fmla="*/ 75 h 101"/>
                <a:gd name="T56" fmla="*/ 79 w 101"/>
                <a:gd name="T57" fmla="*/ 68 h 101"/>
                <a:gd name="T58" fmla="*/ 83 w 101"/>
                <a:gd name="T59" fmla="*/ 57 h 101"/>
                <a:gd name="T60" fmla="*/ 64 w 101"/>
                <a:gd name="T61" fmla="*/ 56 h 101"/>
                <a:gd name="T62" fmla="*/ 62 w 101"/>
                <a:gd name="T63" fmla="*/ 60 h 101"/>
                <a:gd name="T64" fmla="*/ 27 w 101"/>
                <a:gd name="T65" fmla="*/ 70 h 101"/>
                <a:gd name="T66" fmla="*/ 28 w 101"/>
                <a:gd name="T67" fmla="*/ 77 h 101"/>
                <a:gd name="T68" fmla="*/ 38 w 101"/>
                <a:gd name="T69" fmla="*/ 84 h 101"/>
                <a:gd name="T70" fmla="*/ 48 w 101"/>
                <a:gd name="T71" fmla="*/ 73 h 101"/>
                <a:gd name="T72" fmla="*/ 43 w 101"/>
                <a:gd name="T73" fmla="*/ 63 h 101"/>
                <a:gd name="T74" fmla="*/ 17 w 101"/>
                <a:gd name="T75" fmla="*/ 38 h 101"/>
                <a:gd name="T76" fmla="*/ 28 w 101"/>
                <a:gd name="T77" fmla="*/ 47 h 101"/>
                <a:gd name="T78" fmla="*/ 38 w 101"/>
                <a:gd name="T79" fmla="*/ 43 h 101"/>
                <a:gd name="T80" fmla="*/ 31 w 101"/>
                <a:gd name="T81" fmla="*/ 27 h 101"/>
                <a:gd name="T82" fmla="*/ 24 w 101"/>
                <a:gd name="T83" fmla="*/ 28 h 101"/>
                <a:gd name="T84" fmla="*/ 17 w 101"/>
                <a:gd name="T85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" h="101">
                  <a:moveTo>
                    <a:pt x="12" y="24"/>
                  </a:moveTo>
                  <a:cubicBezTo>
                    <a:pt x="13" y="21"/>
                    <a:pt x="13" y="18"/>
                    <a:pt x="14" y="15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4" y="11"/>
                    <a:pt x="27" y="12"/>
                    <a:pt x="29" y="13"/>
                  </a:cubicBezTo>
                  <a:cubicBezTo>
                    <a:pt x="38" y="18"/>
                    <a:pt x="43" y="27"/>
                    <a:pt x="45" y="37"/>
                  </a:cubicBezTo>
                  <a:cubicBezTo>
                    <a:pt x="46" y="37"/>
                    <a:pt x="47" y="37"/>
                    <a:pt x="48" y="36"/>
                  </a:cubicBezTo>
                  <a:cubicBezTo>
                    <a:pt x="47" y="32"/>
                    <a:pt x="46" y="28"/>
                    <a:pt x="46" y="23"/>
                  </a:cubicBezTo>
                  <a:cubicBezTo>
                    <a:pt x="46" y="16"/>
                    <a:pt x="48" y="9"/>
                    <a:pt x="53" y="4"/>
                  </a:cubicBezTo>
                  <a:cubicBezTo>
                    <a:pt x="56" y="1"/>
                    <a:pt x="60" y="0"/>
                    <a:pt x="64" y="2"/>
                  </a:cubicBezTo>
                  <a:cubicBezTo>
                    <a:pt x="69" y="4"/>
                    <a:pt x="71" y="10"/>
                    <a:pt x="76" y="12"/>
                  </a:cubicBezTo>
                  <a:cubicBezTo>
                    <a:pt x="79" y="13"/>
                    <a:pt x="82" y="13"/>
                    <a:pt x="85" y="14"/>
                  </a:cubicBezTo>
                  <a:cubicBezTo>
                    <a:pt x="87" y="15"/>
                    <a:pt x="89" y="18"/>
                    <a:pt x="89" y="20"/>
                  </a:cubicBezTo>
                  <a:cubicBezTo>
                    <a:pt x="90" y="23"/>
                    <a:pt x="89" y="26"/>
                    <a:pt x="88" y="29"/>
                  </a:cubicBezTo>
                  <a:cubicBezTo>
                    <a:pt x="84" y="38"/>
                    <a:pt x="74" y="43"/>
                    <a:pt x="64" y="46"/>
                  </a:cubicBezTo>
                  <a:cubicBezTo>
                    <a:pt x="64" y="47"/>
                    <a:pt x="64" y="47"/>
                    <a:pt x="64" y="48"/>
                  </a:cubicBezTo>
                  <a:cubicBezTo>
                    <a:pt x="69" y="47"/>
                    <a:pt x="73" y="46"/>
                    <a:pt x="78" y="46"/>
                  </a:cubicBezTo>
                  <a:cubicBezTo>
                    <a:pt x="85" y="46"/>
                    <a:pt x="92" y="48"/>
                    <a:pt x="98" y="54"/>
                  </a:cubicBezTo>
                  <a:cubicBezTo>
                    <a:pt x="100" y="57"/>
                    <a:pt x="101" y="60"/>
                    <a:pt x="100" y="64"/>
                  </a:cubicBezTo>
                  <a:cubicBezTo>
                    <a:pt x="98" y="69"/>
                    <a:pt x="92" y="71"/>
                    <a:pt x="90" y="76"/>
                  </a:cubicBezTo>
                  <a:cubicBezTo>
                    <a:pt x="89" y="79"/>
                    <a:pt x="90" y="82"/>
                    <a:pt x="88" y="85"/>
                  </a:cubicBezTo>
                  <a:cubicBezTo>
                    <a:pt x="87" y="87"/>
                    <a:pt x="85" y="89"/>
                    <a:pt x="82" y="89"/>
                  </a:cubicBezTo>
                  <a:cubicBezTo>
                    <a:pt x="79" y="90"/>
                    <a:pt x="76" y="89"/>
                    <a:pt x="74" y="88"/>
                  </a:cubicBezTo>
                  <a:cubicBezTo>
                    <a:pt x="64" y="84"/>
                    <a:pt x="59" y="74"/>
                    <a:pt x="56" y="64"/>
                  </a:cubicBezTo>
                  <a:cubicBezTo>
                    <a:pt x="55" y="64"/>
                    <a:pt x="54" y="64"/>
                    <a:pt x="53" y="65"/>
                  </a:cubicBezTo>
                  <a:cubicBezTo>
                    <a:pt x="54" y="69"/>
                    <a:pt x="55" y="74"/>
                    <a:pt x="55" y="79"/>
                  </a:cubicBezTo>
                  <a:cubicBezTo>
                    <a:pt x="55" y="86"/>
                    <a:pt x="52" y="93"/>
                    <a:pt x="46" y="98"/>
                  </a:cubicBezTo>
                  <a:cubicBezTo>
                    <a:pt x="43" y="101"/>
                    <a:pt x="40" y="101"/>
                    <a:pt x="36" y="100"/>
                  </a:cubicBezTo>
                  <a:cubicBezTo>
                    <a:pt x="31" y="98"/>
                    <a:pt x="29" y="91"/>
                    <a:pt x="24" y="89"/>
                  </a:cubicBezTo>
                  <a:cubicBezTo>
                    <a:pt x="21" y="88"/>
                    <a:pt x="18" y="88"/>
                    <a:pt x="16" y="87"/>
                  </a:cubicBezTo>
                  <a:cubicBezTo>
                    <a:pt x="13" y="85"/>
                    <a:pt x="12" y="83"/>
                    <a:pt x="11" y="80"/>
                  </a:cubicBezTo>
                  <a:cubicBezTo>
                    <a:pt x="11" y="77"/>
                    <a:pt x="12" y="74"/>
                    <a:pt x="13" y="72"/>
                  </a:cubicBezTo>
                  <a:cubicBezTo>
                    <a:pt x="18" y="63"/>
                    <a:pt x="27" y="58"/>
                    <a:pt x="37" y="56"/>
                  </a:cubicBezTo>
                  <a:cubicBezTo>
                    <a:pt x="37" y="55"/>
                    <a:pt x="37" y="54"/>
                    <a:pt x="36" y="53"/>
                  </a:cubicBezTo>
                  <a:cubicBezTo>
                    <a:pt x="32" y="54"/>
                    <a:pt x="27" y="55"/>
                    <a:pt x="23" y="55"/>
                  </a:cubicBezTo>
                  <a:cubicBezTo>
                    <a:pt x="15" y="54"/>
                    <a:pt x="8" y="51"/>
                    <a:pt x="3" y="46"/>
                  </a:cubicBezTo>
                  <a:cubicBezTo>
                    <a:pt x="0" y="43"/>
                    <a:pt x="0" y="39"/>
                    <a:pt x="1" y="35"/>
                  </a:cubicBezTo>
                  <a:cubicBezTo>
                    <a:pt x="3" y="30"/>
                    <a:pt x="10" y="29"/>
                    <a:pt x="12" y="24"/>
                  </a:cubicBezTo>
                  <a:close/>
                  <a:moveTo>
                    <a:pt x="48" y="55"/>
                  </a:moveTo>
                  <a:cubicBezTo>
                    <a:pt x="50" y="57"/>
                    <a:pt x="54" y="56"/>
                    <a:pt x="55" y="53"/>
                  </a:cubicBezTo>
                  <a:cubicBezTo>
                    <a:pt x="57" y="51"/>
                    <a:pt x="56" y="47"/>
                    <a:pt x="53" y="46"/>
                  </a:cubicBezTo>
                  <a:cubicBezTo>
                    <a:pt x="50" y="44"/>
                    <a:pt x="47" y="45"/>
                    <a:pt x="45" y="48"/>
                  </a:cubicBezTo>
                  <a:cubicBezTo>
                    <a:pt x="44" y="50"/>
                    <a:pt x="45" y="54"/>
                    <a:pt x="48" y="55"/>
                  </a:cubicBezTo>
                  <a:close/>
                  <a:moveTo>
                    <a:pt x="74" y="31"/>
                  </a:moveTo>
                  <a:cubicBezTo>
                    <a:pt x="74" y="30"/>
                    <a:pt x="75" y="28"/>
                    <a:pt x="75" y="27"/>
                  </a:cubicBezTo>
                  <a:cubicBezTo>
                    <a:pt x="74" y="26"/>
                    <a:pt x="73" y="24"/>
                    <a:pt x="72" y="24"/>
                  </a:cubicBezTo>
                  <a:cubicBezTo>
                    <a:pt x="71" y="23"/>
                    <a:pt x="69" y="23"/>
                    <a:pt x="68" y="23"/>
                  </a:cubicBezTo>
                  <a:cubicBezTo>
                    <a:pt x="66" y="22"/>
                    <a:pt x="65" y="19"/>
                    <a:pt x="62" y="18"/>
                  </a:cubicBezTo>
                  <a:cubicBezTo>
                    <a:pt x="60" y="17"/>
                    <a:pt x="58" y="17"/>
                    <a:pt x="57" y="19"/>
                  </a:cubicBezTo>
                  <a:cubicBezTo>
                    <a:pt x="55" y="21"/>
                    <a:pt x="53" y="25"/>
                    <a:pt x="53" y="28"/>
                  </a:cubicBezTo>
                  <a:cubicBezTo>
                    <a:pt x="53" y="31"/>
                    <a:pt x="54" y="35"/>
                    <a:pt x="55" y="37"/>
                  </a:cubicBezTo>
                  <a:cubicBezTo>
                    <a:pt x="56" y="38"/>
                    <a:pt x="57" y="38"/>
                    <a:pt x="57" y="38"/>
                  </a:cubicBezTo>
                  <a:cubicBezTo>
                    <a:pt x="58" y="39"/>
                    <a:pt x="59" y="39"/>
                    <a:pt x="60" y="40"/>
                  </a:cubicBezTo>
                  <a:cubicBezTo>
                    <a:pt x="65" y="39"/>
                    <a:pt x="71" y="36"/>
                    <a:pt x="74" y="31"/>
                  </a:cubicBezTo>
                  <a:close/>
                  <a:moveTo>
                    <a:pt x="62" y="60"/>
                  </a:moveTo>
                  <a:cubicBezTo>
                    <a:pt x="63" y="65"/>
                    <a:pt x="66" y="71"/>
                    <a:pt x="71" y="74"/>
                  </a:cubicBezTo>
                  <a:cubicBezTo>
                    <a:pt x="72" y="74"/>
                    <a:pt x="74" y="75"/>
                    <a:pt x="75" y="75"/>
                  </a:cubicBezTo>
                  <a:cubicBezTo>
                    <a:pt x="76" y="74"/>
                    <a:pt x="78" y="74"/>
                    <a:pt x="78" y="72"/>
                  </a:cubicBezTo>
                  <a:cubicBezTo>
                    <a:pt x="79" y="71"/>
                    <a:pt x="78" y="69"/>
                    <a:pt x="79" y="68"/>
                  </a:cubicBezTo>
                  <a:cubicBezTo>
                    <a:pt x="80" y="66"/>
                    <a:pt x="83" y="65"/>
                    <a:pt x="84" y="62"/>
                  </a:cubicBezTo>
                  <a:cubicBezTo>
                    <a:pt x="84" y="60"/>
                    <a:pt x="84" y="59"/>
                    <a:pt x="83" y="57"/>
                  </a:cubicBezTo>
                  <a:cubicBezTo>
                    <a:pt x="80" y="55"/>
                    <a:pt x="76" y="53"/>
                    <a:pt x="73" y="53"/>
                  </a:cubicBezTo>
                  <a:cubicBezTo>
                    <a:pt x="70" y="53"/>
                    <a:pt x="67" y="54"/>
                    <a:pt x="64" y="56"/>
                  </a:cubicBezTo>
                  <a:cubicBezTo>
                    <a:pt x="64" y="56"/>
                    <a:pt x="63" y="57"/>
                    <a:pt x="63" y="58"/>
                  </a:cubicBezTo>
                  <a:cubicBezTo>
                    <a:pt x="62" y="58"/>
                    <a:pt x="62" y="59"/>
                    <a:pt x="62" y="60"/>
                  </a:cubicBezTo>
                  <a:close/>
                  <a:moveTo>
                    <a:pt x="42" y="62"/>
                  </a:moveTo>
                  <a:cubicBezTo>
                    <a:pt x="36" y="62"/>
                    <a:pt x="30" y="65"/>
                    <a:pt x="27" y="70"/>
                  </a:cubicBezTo>
                  <a:cubicBezTo>
                    <a:pt x="27" y="71"/>
                    <a:pt x="26" y="73"/>
                    <a:pt x="26" y="74"/>
                  </a:cubicBezTo>
                  <a:cubicBezTo>
                    <a:pt x="26" y="75"/>
                    <a:pt x="27" y="77"/>
                    <a:pt x="28" y="77"/>
                  </a:cubicBezTo>
                  <a:cubicBezTo>
                    <a:pt x="30" y="78"/>
                    <a:pt x="31" y="78"/>
                    <a:pt x="33" y="78"/>
                  </a:cubicBezTo>
                  <a:cubicBezTo>
                    <a:pt x="35" y="80"/>
                    <a:pt x="36" y="83"/>
                    <a:pt x="38" y="84"/>
                  </a:cubicBezTo>
                  <a:cubicBezTo>
                    <a:pt x="40" y="85"/>
                    <a:pt x="42" y="84"/>
                    <a:pt x="43" y="83"/>
                  </a:cubicBezTo>
                  <a:cubicBezTo>
                    <a:pt x="46" y="81"/>
                    <a:pt x="47" y="77"/>
                    <a:pt x="48" y="73"/>
                  </a:cubicBezTo>
                  <a:cubicBezTo>
                    <a:pt x="48" y="70"/>
                    <a:pt x="47" y="67"/>
                    <a:pt x="46" y="64"/>
                  </a:cubicBezTo>
                  <a:cubicBezTo>
                    <a:pt x="45" y="64"/>
                    <a:pt x="44" y="63"/>
                    <a:pt x="43" y="63"/>
                  </a:cubicBezTo>
                  <a:cubicBezTo>
                    <a:pt x="43" y="63"/>
                    <a:pt x="42" y="62"/>
                    <a:pt x="42" y="62"/>
                  </a:cubicBezTo>
                  <a:close/>
                  <a:moveTo>
                    <a:pt x="17" y="38"/>
                  </a:moveTo>
                  <a:cubicBezTo>
                    <a:pt x="17" y="40"/>
                    <a:pt x="17" y="42"/>
                    <a:pt x="18" y="43"/>
                  </a:cubicBezTo>
                  <a:cubicBezTo>
                    <a:pt x="21" y="46"/>
                    <a:pt x="24" y="47"/>
                    <a:pt x="28" y="47"/>
                  </a:cubicBezTo>
                  <a:cubicBezTo>
                    <a:pt x="31" y="48"/>
                    <a:pt x="34" y="47"/>
                    <a:pt x="37" y="46"/>
                  </a:cubicBezTo>
                  <a:cubicBezTo>
                    <a:pt x="37" y="45"/>
                    <a:pt x="38" y="44"/>
                    <a:pt x="38" y="43"/>
                  </a:cubicBezTo>
                  <a:cubicBezTo>
                    <a:pt x="38" y="43"/>
                    <a:pt x="39" y="42"/>
                    <a:pt x="39" y="41"/>
                  </a:cubicBezTo>
                  <a:cubicBezTo>
                    <a:pt x="38" y="36"/>
                    <a:pt x="36" y="30"/>
                    <a:pt x="31" y="27"/>
                  </a:cubicBezTo>
                  <a:cubicBezTo>
                    <a:pt x="30" y="26"/>
                    <a:pt x="28" y="26"/>
                    <a:pt x="27" y="26"/>
                  </a:cubicBezTo>
                  <a:cubicBezTo>
                    <a:pt x="26" y="26"/>
                    <a:pt x="24" y="27"/>
                    <a:pt x="24" y="28"/>
                  </a:cubicBezTo>
                  <a:cubicBezTo>
                    <a:pt x="23" y="29"/>
                    <a:pt x="23" y="31"/>
                    <a:pt x="23" y="32"/>
                  </a:cubicBezTo>
                  <a:cubicBezTo>
                    <a:pt x="21" y="35"/>
                    <a:pt x="18" y="36"/>
                    <a:pt x="1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4" name="Freeform 304"/>
            <p:cNvSpPr>
              <a:spLocks/>
            </p:cNvSpPr>
            <p:nvPr/>
          </p:nvSpPr>
          <p:spPr bwMode="auto">
            <a:xfrm>
              <a:off x="6518276" y="1220788"/>
              <a:ext cx="49213" cy="25400"/>
            </a:xfrm>
            <a:custGeom>
              <a:avLst/>
              <a:gdLst>
                <a:gd name="T0" fmla="*/ 6 w 13"/>
                <a:gd name="T1" fmla="*/ 0 h 7"/>
                <a:gd name="T2" fmla="*/ 13 w 13"/>
                <a:gd name="T3" fmla="*/ 1 h 7"/>
                <a:gd name="T4" fmla="*/ 7 w 13"/>
                <a:gd name="T5" fmla="*/ 5 h 7"/>
                <a:gd name="T6" fmla="*/ 2 w 13"/>
                <a:gd name="T7" fmla="*/ 6 h 7"/>
                <a:gd name="T8" fmla="*/ 2 w 13"/>
                <a:gd name="T9" fmla="*/ 1 h 7"/>
                <a:gd name="T10" fmla="*/ 6 w 1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6" y="0"/>
                  </a:moveTo>
                  <a:cubicBezTo>
                    <a:pt x="9" y="0"/>
                    <a:pt x="11" y="0"/>
                    <a:pt x="13" y="1"/>
                  </a:cubicBezTo>
                  <a:cubicBezTo>
                    <a:pt x="13" y="1"/>
                    <a:pt x="10" y="4"/>
                    <a:pt x="7" y="5"/>
                  </a:cubicBezTo>
                  <a:cubicBezTo>
                    <a:pt x="5" y="6"/>
                    <a:pt x="3" y="7"/>
                    <a:pt x="2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5" name="Freeform 305"/>
            <p:cNvSpPr>
              <a:spLocks/>
            </p:cNvSpPr>
            <p:nvPr/>
          </p:nvSpPr>
          <p:spPr bwMode="auto">
            <a:xfrm>
              <a:off x="6718301" y="1309688"/>
              <a:ext cx="25400" cy="49213"/>
            </a:xfrm>
            <a:custGeom>
              <a:avLst/>
              <a:gdLst>
                <a:gd name="T0" fmla="*/ 6 w 7"/>
                <a:gd name="T1" fmla="*/ 12 h 13"/>
                <a:gd name="T2" fmla="*/ 2 w 7"/>
                <a:gd name="T3" fmla="*/ 11 h 13"/>
                <a:gd name="T4" fmla="*/ 0 w 7"/>
                <a:gd name="T5" fmla="*/ 7 h 13"/>
                <a:gd name="T6" fmla="*/ 1 w 7"/>
                <a:gd name="T7" fmla="*/ 0 h 13"/>
                <a:gd name="T8" fmla="*/ 6 w 7"/>
                <a:gd name="T9" fmla="*/ 6 h 13"/>
                <a:gd name="T10" fmla="*/ 6 w 7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12"/>
                  </a:moveTo>
                  <a:cubicBezTo>
                    <a:pt x="5" y="13"/>
                    <a:pt x="3" y="13"/>
                    <a:pt x="2" y="11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2"/>
                    <a:pt x="1" y="0"/>
                  </a:cubicBezTo>
                  <a:cubicBezTo>
                    <a:pt x="1" y="0"/>
                    <a:pt x="5" y="4"/>
                    <a:pt x="6" y="6"/>
                  </a:cubicBezTo>
                  <a:cubicBezTo>
                    <a:pt x="7" y="8"/>
                    <a:pt x="7" y="10"/>
                    <a:pt x="6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6" name="Freeform 306"/>
            <p:cNvSpPr>
              <a:spLocks/>
            </p:cNvSpPr>
            <p:nvPr/>
          </p:nvSpPr>
          <p:spPr bwMode="auto">
            <a:xfrm>
              <a:off x="6808788" y="1136650"/>
              <a:ext cx="47625" cy="26988"/>
            </a:xfrm>
            <a:custGeom>
              <a:avLst/>
              <a:gdLst>
                <a:gd name="T0" fmla="*/ 7 w 13"/>
                <a:gd name="T1" fmla="*/ 7 h 7"/>
                <a:gd name="T2" fmla="*/ 0 w 13"/>
                <a:gd name="T3" fmla="*/ 6 h 7"/>
                <a:gd name="T4" fmla="*/ 6 w 13"/>
                <a:gd name="T5" fmla="*/ 1 h 7"/>
                <a:gd name="T6" fmla="*/ 12 w 13"/>
                <a:gd name="T7" fmla="*/ 1 h 7"/>
                <a:gd name="T8" fmla="*/ 11 w 13"/>
                <a:gd name="T9" fmla="*/ 6 h 7"/>
                <a:gd name="T10" fmla="*/ 7 w 1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7" y="7"/>
                  </a:moveTo>
                  <a:cubicBezTo>
                    <a:pt x="5" y="7"/>
                    <a:pt x="2" y="6"/>
                    <a:pt x="0" y="6"/>
                  </a:cubicBezTo>
                  <a:cubicBezTo>
                    <a:pt x="0" y="6"/>
                    <a:pt x="4" y="2"/>
                    <a:pt x="6" y="1"/>
                  </a:cubicBezTo>
                  <a:cubicBezTo>
                    <a:pt x="8" y="0"/>
                    <a:pt x="10" y="0"/>
                    <a:pt x="12" y="1"/>
                  </a:cubicBezTo>
                  <a:cubicBezTo>
                    <a:pt x="13" y="2"/>
                    <a:pt x="13" y="4"/>
                    <a:pt x="11" y="6"/>
                  </a:cubicBezTo>
                  <a:cubicBezTo>
                    <a:pt x="10" y="7"/>
                    <a:pt x="9" y="7"/>
                    <a:pt x="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7" name="Freeform 307"/>
            <p:cNvSpPr>
              <a:spLocks/>
            </p:cNvSpPr>
            <p:nvPr/>
          </p:nvSpPr>
          <p:spPr bwMode="auto">
            <a:xfrm>
              <a:off x="5376863" y="914400"/>
              <a:ext cx="33338" cy="23813"/>
            </a:xfrm>
            <a:custGeom>
              <a:avLst/>
              <a:gdLst>
                <a:gd name="T0" fmla="*/ 1 w 9"/>
                <a:gd name="T1" fmla="*/ 2 h 6"/>
                <a:gd name="T2" fmla="*/ 3 w 9"/>
                <a:gd name="T3" fmla="*/ 0 h 6"/>
                <a:gd name="T4" fmla="*/ 6 w 9"/>
                <a:gd name="T5" fmla="*/ 1 h 6"/>
                <a:gd name="T6" fmla="*/ 9 w 9"/>
                <a:gd name="T7" fmla="*/ 6 h 6"/>
                <a:gd name="T8" fmla="*/ 4 w 9"/>
                <a:gd name="T9" fmla="*/ 5 h 6"/>
                <a:gd name="T10" fmla="*/ 1 w 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7" y="3"/>
                    <a:pt x="9" y="4"/>
                    <a:pt x="9" y="6"/>
                  </a:cubicBezTo>
                  <a:cubicBezTo>
                    <a:pt x="9" y="6"/>
                    <a:pt x="6" y="6"/>
                    <a:pt x="4" y="5"/>
                  </a:cubicBezTo>
                  <a:cubicBezTo>
                    <a:pt x="2" y="4"/>
                    <a:pt x="1" y="4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8" name="Freeform 308"/>
            <p:cNvSpPr>
              <a:spLocks noEditPoints="1"/>
            </p:cNvSpPr>
            <p:nvPr/>
          </p:nvSpPr>
          <p:spPr bwMode="auto">
            <a:xfrm>
              <a:off x="5354638" y="839788"/>
              <a:ext cx="288925" cy="285750"/>
            </a:xfrm>
            <a:custGeom>
              <a:avLst/>
              <a:gdLst>
                <a:gd name="T0" fmla="*/ 1 w 77"/>
                <a:gd name="T1" fmla="*/ 39 h 76"/>
                <a:gd name="T2" fmla="*/ 7 w 77"/>
                <a:gd name="T3" fmla="*/ 30 h 76"/>
                <a:gd name="T4" fmla="*/ 30 w 77"/>
                <a:gd name="T5" fmla="*/ 32 h 76"/>
                <a:gd name="T6" fmla="*/ 15 w 77"/>
                <a:gd name="T7" fmla="*/ 12 h 76"/>
                <a:gd name="T8" fmla="*/ 31 w 77"/>
                <a:gd name="T9" fmla="*/ 4 h 76"/>
                <a:gd name="T10" fmla="*/ 42 w 77"/>
                <a:gd name="T11" fmla="*/ 2 h 76"/>
                <a:gd name="T12" fmla="*/ 43 w 77"/>
                <a:gd name="T13" fmla="*/ 29 h 76"/>
                <a:gd name="T14" fmla="*/ 50 w 77"/>
                <a:gd name="T15" fmla="*/ 21 h 76"/>
                <a:gd name="T16" fmla="*/ 71 w 77"/>
                <a:gd name="T17" fmla="*/ 18 h 76"/>
                <a:gd name="T18" fmla="*/ 76 w 77"/>
                <a:gd name="T19" fmla="*/ 35 h 76"/>
                <a:gd name="T20" fmla="*/ 70 w 77"/>
                <a:gd name="T21" fmla="*/ 45 h 76"/>
                <a:gd name="T22" fmla="*/ 47 w 77"/>
                <a:gd name="T23" fmla="*/ 44 h 76"/>
                <a:gd name="T24" fmla="*/ 62 w 77"/>
                <a:gd name="T25" fmla="*/ 65 h 76"/>
                <a:gd name="T26" fmla="*/ 45 w 77"/>
                <a:gd name="T27" fmla="*/ 72 h 76"/>
                <a:gd name="T28" fmla="*/ 34 w 77"/>
                <a:gd name="T29" fmla="*/ 74 h 76"/>
                <a:gd name="T30" fmla="*/ 34 w 77"/>
                <a:gd name="T31" fmla="*/ 48 h 76"/>
                <a:gd name="T32" fmla="*/ 26 w 77"/>
                <a:gd name="T33" fmla="*/ 55 h 76"/>
                <a:gd name="T34" fmla="*/ 5 w 77"/>
                <a:gd name="T35" fmla="*/ 56 h 76"/>
                <a:gd name="T36" fmla="*/ 39 w 77"/>
                <a:gd name="T37" fmla="*/ 42 h 76"/>
                <a:gd name="T38" fmla="*/ 37 w 77"/>
                <a:gd name="T39" fmla="*/ 34 h 76"/>
                <a:gd name="T40" fmla="*/ 39 w 77"/>
                <a:gd name="T41" fmla="*/ 42 h 76"/>
                <a:gd name="T42" fmla="*/ 38 w 77"/>
                <a:gd name="T43" fmla="*/ 13 h 76"/>
                <a:gd name="T44" fmla="*/ 33 w 77"/>
                <a:gd name="T45" fmla="*/ 14 h 76"/>
                <a:gd name="T46" fmla="*/ 25 w 77"/>
                <a:gd name="T47" fmla="*/ 18 h 76"/>
                <a:gd name="T48" fmla="*/ 34 w 77"/>
                <a:gd name="T49" fmla="*/ 29 h 76"/>
                <a:gd name="T50" fmla="*/ 37 w 77"/>
                <a:gd name="T51" fmla="*/ 28 h 76"/>
                <a:gd name="T52" fmla="*/ 49 w 77"/>
                <a:gd name="T53" fmla="*/ 37 h 76"/>
                <a:gd name="T54" fmla="*/ 64 w 77"/>
                <a:gd name="T55" fmla="*/ 37 h 76"/>
                <a:gd name="T56" fmla="*/ 62 w 77"/>
                <a:gd name="T57" fmla="*/ 32 h 76"/>
                <a:gd name="T58" fmla="*/ 58 w 77"/>
                <a:gd name="T59" fmla="*/ 24 h 76"/>
                <a:gd name="T60" fmla="*/ 48 w 77"/>
                <a:gd name="T61" fmla="*/ 33 h 76"/>
                <a:gd name="T62" fmla="*/ 49 w 77"/>
                <a:gd name="T63" fmla="*/ 37 h 76"/>
                <a:gd name="T64" fmla="*/ 37 w 77"/>
                <a:gd name="T65" fmla="*/ 60 h 76"/>
                <a:gd name="T66" fmla="*/ 41 w 77"/>
                <a:gd name="T67" fmla="*/ 63 h 76"/>
                <a:gd name="T68" fmla="*/ 50 w 77"/>
                <a:gd name="T69" fmla="*/ 61 h 76"/>
                <a:gd name="T70" fmla="*/ 49 w 77"/>
                <a:gd name="T71" fmla="*/ 51 h 76"/>
                <a:gd name="T72" fmla="*/ 41 w 77"/>
                <a:gd name="T73" fmla="*/ 48 h 76"/>
                <a:gd name="T74" fmla="*/ 15 w 77"/>
                <a:gd name="T75" fmla="*/ 49 h 76"/>
                <a:gd name="T76" fmla="*/ 25 w 77"/>
                <a:gd name="T77" fmla="*/ 49 h 76"/>
                <a:gd name="T78" fmla="*/ 28 w 77"/>
                <a:gd name="T79" fmla="*/ 41 h 76"/>
                <a:gd name="T80" fmla="*/ 16 w 77"/>
                <a:gd name="T81" fmla="*/ 36 h 76"/>
                <a:gd name="T82" fmla="*/ 13 w 77"/>
                <a:gd name="T83" fmla="*/ 41 h 76"/>
                <a:gd name="T84" fmla="*/ 15 w 77"/>
                <a:gd name="T85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76">
                  <a:moveTo>
                    <a:pt x="4" y="45"/>
                  </a:moveTo>
                  <a:cubicBezTo>
                    <a:pt x="3" y="43"/>
                    <a:pt x="1" y="41"/>
                    <a:pt x="1" y="39"/>
                  </a:cubicBezTo>
                  <a:cubicBezTo>
                    <a:pt x="0" y="37"/>
                    <a:pt x="1" y="35"/>
                    <a:pt x="2" y="33"/>
                  </a:cubicBezTo>
                  <a:cubicBezTo>
                    <a:pt x="3" y="32"/>
                    <a:pt x="5" y="31"/>
                    <a:pt x="7" y="30"/>
                  </a:cubicBezTo>
                  <a:cubicBezTo>
                    <a:pt x="14" y="28"/>
                    <a:pt x="22" y="30"/>
                    <a:pt x="29" y="34"/>
                  </a:cubicBezTo>
                  <a:cubicBezTo>
                    <a:pt x="29" y="33"/>
                    <a:pt x="29" y="33"/>
                    <a:pt x="30" y="32"/>
                  </a:cubicBezTo>
                  <a:cubicBezTo>
                    <a:pt x="27" y="31"/>
                    <a:pt x="24" y="29"/>
                    <a:pt x="21" y="27"/>
                  </a:cubicBezTo>
                  <a:cubicBezTo>
                    <a:pt x="18" y="23"/>
                    <a:pt x="15" y="18"/>
                    <a:pt x="15" y="12"/>
                  </a:cubicBezTo>
                  <a:cubicBezTo>
                    <a:pt x="15" y="9"/>
                    <a:pt x="16" y="7"/>
                    <a:pt x="19" y="6"/>
                  </a:cubicBezTo>
                  <a:cubicBezTo>
                    <a:pt x="23" y="4"/>
                    <a:pt x="27" y="6"/>
                    <a:pt x="31" y="4"/>
                  </a:cubicBezTo>
                  <a:cubicBezTo>
                    <a:pt x="33" y="4"/>
                    <a:pt x="34" y="2"/>
                    <a:pt x="36" y="1"/>
                  </a:cubicBezTo>
                  <a:cubicBezTo>
                    <a:pt x="38" y="0"/>
                    <a:pt x="40" y="1"/>
                    <a:pt x="42" y="2"/>
                  </a:cubicBezTo>
                  <a:cubicBezTo>
                    <a:pt x="44" y="3"/>
                    <a:pt x="45" y="5"/>
                    <a:pt x="46" y="7"/>
                  </a:cubicBezTo>
                  <a:cubicBezTo>
                    <a:pt x="49" y="14"/>
                    <a:pt x="46" y="22"/>
                    <a:pt x="43" y="29"/>
                  </a:cubicBezTo>
                  <a:cubicBezTo>
                    <a:pt x="43" y="29"/>
                    <a:pt x="44" y="29"/>
                    <a:pt x="44" y="29"/>
                  </a:cubicBezTo>
                  <a:cubicBezTo>
                    <a:pt x="46" y="26"/>
                    <a:pt x="47" y="23"/>
                    <a:pt x="50" y="21"/>
                  </a:cubicBezTo>
                  <a:cubicBezTo>
                    <a:pt x="53" y="17"/>
                    <a:pt x="59" y="15"/>
                    <a:pt x="64" y="14"/>
                  </a:cubicBezTo>
                  <a:cubicBezTo>
                    <a:pt x="67" y="14"/>
                    <a:pt x="70" y="16"/>
                    <a:pt x="71" y="18"/>
                  </a:cubicBezTo>
                  <a:cubicBezTo>
                    <a:pt x="73" y="22"/>
                    <a:pt x="71" y="26"/>
                    <a:pt x="72" y="30"/>
                  </a:cubicBezTo>
                  <a:cubicBezTo>
                    <a:pt x="73" y="32"/>
                    <a:pt x="75" y="33"/>
                    <a:pt x="76" y="35"/>
                  </a:cubicBezTo>
                  <a:cubicBezTo>
                    <a:pt x="77" y="37"/>
                    <a:pt x="76" y="40"/>
                    <a:pt x="75" y="41"/>
                  </a:cubicBezTo>
                  <a:cubicBezTo>
                    <a:pt x="74" y="43"/>
                    <a:pt x="72" y="44"/>
                    <a:pt x="70" y="45"/>
                  </a:cubicBezTo>
                  <a:cubicBezTo>
                    <a:pt x="63" y="48"/>
                    <a:pt x="55" y="46"/>
                    <a:pt x="48" y="42"/>
                  </a:cubicBezTo>
                  <a:cubicBezTo>
                    <a:pt x="48" y="43"/>
                    <a:pt x="47" y="43"/>
                    <a:pt x="47" y="44"/>
                  </a:cubicBezTo>
                  <a:cubicBezTo>
                    <a:pt x="50" y="46"/>
                    <a:pt x="53" y="48"/>
                    <a:pt x="56" y="50"/>
                  </a:cubicBezTo>
                  <a:cubicBezTo>
                    <a:pt x="59" y="54"/>
                    <a:pt x="62" y="59"/>
                    <a:pt x="62" y="65"/>
                  </a:cubicBezTo>
                  <a:cubicBezTo>
                    <a:pt x="61" y="68"/>
                    <a:pt x="60" y="70"/>
                    <a:pt x="57" y="71"/>
                  </a:cubicBezTo>
                  <a:cubicBezTo>
                    <a:pt x="53" y="73"/>
                    <a:pt x="49" y="70"/>
                    <a:pt x="45" y="72"/>
                  </a:cubicBezTo>
                  <a:cubicBezTo>
                    <a:pt x="43" y="73"/>
                    <a:pt x="42" y="74"/>
                    <a:pt x="40" y="75"/>
                  </a:cubicBezTo>
                  <a:cubicBezTo>
                    <a:pt x="38" y="76"/>
                    <a:pt x="35" y="75"/>
                    <a:pt x="34" y="74"/>
                  </a:cubicBezTo>
                  <a:cubicBezTo>
                    <a:pt x="32" y="73"/>
                    <a:pt x="31" y="71"/>
                    <a:pt x="30" y="69"/>
                  </a:cubicBezTo>
                  <a:cubicBezTo>
                    <a:pt x="28" y="62"/>
                    <a:pt x="30" y="54"/>
                    <a:pt x="34" y="48"/>
                  </a:cubicBezTo>
                  <a:cubicBezTo>
                    <a:pt x="34" y="47"/>
                    <a:pt x="33" y="47"/>
                    <a:pt x="32" y="47"/>
                  </a:cubicBezTo>
                  <a:cubicBezTo>
                    <a:pt x="31" y="50"/>
                    <a:pt x="29" y="53"/>
                    <a:pt x="26" y="55"/>
                  </a:cubicBezTo>
                  <a:cubicBezTo>
                    <a:pt x="22" y="59"/>
                    <a:pt x="17" y="61"/>
                    <a:pt x="11" y="61"/>
                  </a:cubicBezTo>
                  <a:cubicBezTo>
                    <a:pt x="8" y="61"/>
                    <a:pt x="6" y="59"/>
                    <a:pt x="5" y="56"/>
                  </a:cubicBezTo>
                  <a:cubicBezTo>
                    <a:pt x="3" y="53"/>
                    <a:pt x="6" y="48"/>
                    <a:pt x="4" y="45"/>
                  </a:cubicBezTo>
                  <a:close/>
                  <a:moveTo>
                    <a:pt x="39" y="42"/>
                  </a:moveTo>
                  <a:cubicBezTo>
                    <a:pt x="42" y="41"/>
                    <a:pt x="43" y="39"/>
                    <a:pt x="42" y="37"/>
                  </a:cubicBezTo>
                  <a:cubicBezTo>
                    <a:pt x="42" y="35"/>
                    <a:pt x="39" y="33"/>
                    <a:pt x="37" y="34"/>
                  </a:cubicBezTo>
                  <a:cubicBezTo>
                    <a:pt x="35" y="35"/>
                    <a:pt x="34" y="37"/>
                    <a:pt x="34" y="39"/>
                  </a:cubicBezTo>
                  <a:cubicBezTo>
                    <a:pt x="35" y="41"/>
                    <a:pt x="37" y="43"/>
                    <a:pt x="39" y="42"/>
                  </a:cubicBezTo>
                  <a:close/>
                  <a:moveTo>
                    <a:pt x="40" y="16"/>
                  </a:moveTo>
                  <a:cubicBezTo>
                    <a:pt x="39" y="15"/>
                    <a:pt x="39" y="14"/>
                    <a:pt x="38" y="13"/>
                  </a:cubicBezTo>
                  <a:cubicBezTo>
                    <a:pt x="37" y="12"/>
                    <a:pt x="36" y="12"/>
                    <a:pt x="35" y="13"/>
                  </a:cubicBezTo>
                  <a:cubicBezTo>
                    <a:pt x="34" y="13"/>
                    <a:pt x="33" y="14"/>
                    <a:pt x="33" y="14"/>
                  </a:cubicBezTo>
                  <a:cubicBezTo>
                    <a:pt x="31" y="15"/>
                    <a:pt x="29" y="14"/>
                    <a:pt x="27" y="15"/>
                  </a:cubicBezTo>
                  <a:cubicBezTo>
                    <a:pt x="25" y="16"/>
                    <a:pt x="25" y="17"/>
                    <a:pt x="25" y="18"/>
                  </a:cubicBezTo>
                  <a:cubicBezTo>
                    <a:pt x="25" y="21"/>
                    <a:pt x="26" y="23"/>
                    <a:pt x="28" y="25"/>
                  </a:cubicBezTo>
                  <a:cubicBezTo>
                    <a:pt x="30" y="27"/>
                    <a:pt x="32" y="28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ubicBezTo>
                    <a:pt x="36" y="28"/>
                    <a:pt x="37" y="28"/>
                    <a:pt x="37" y="28"/>
                  </a:cubicBezTo>
                  <a:cubicBezTo>
                    <a:pt x="40" y="24"/>
                    <a:pt x="41" y="19"/>
                    <a:pt x="40" y="16"/>
                  </a:cubicBezTo>
                  <a:close/>
                  <a:moveTo>
                    <a:pt x="49" y="37"/>
                  </a:moveTo>
                  <a:cubicBezTo>
                    <a:pt x="53" y="39"/>
                    <a:pt x="57" y="41"/>
                    <a:pt x="61" y="39"/>
                  </a:cubicBezTo>
                  <a:cubicBezTo>
                    <a:pt x="62" y="39"/>
                    <a:pt x="63" y="38"/>
                    <a:pt x="64" y="37"/>
                  </a:cubicBezTo>
                  <a:cubicBezTo>
                    <a:pt x="64" y="36"/>
                    <a:pt x="64" y="35"/>
                    <a:pt x="64" y="34"/>
                  </a:cubicBezTo>
                  <a:cubicBezTo>
                    <a:pt x="64" y="33"/>
                    <a:pt x="63" y="33"/>
                    <a:pt x="62" y="32"/>
                  </a:cubicBezTo>
                  <a:cubicBezTo>
                    <a:pt x="61" y="30"/>
                    <a:pt x="62" y="28"/>
                    <a:pt x="62" y="26"/>
                  </a:cubicBezTo>
                  <a:cubicBezTo>
                    <a:pt x="61" y="25"/>
                    <a:pt x="60" y="24"/>
                    <a:pt x="58" y="24"/>
                  </a:cubicBezTo>
                  <a:cubicBezTo>
                    <a:pt x="56" y="24"/>
                    <a:pt x="53" y="26"/>
                    <a:pt x="51" y="27"/>
                  </a:cubicBezTo>
                  <a:cubicBezTo>
                    <a:pt x="50" y="29"/>
                    <a:pt x="49" y="31"/>
                    <a:pt x="48" y="33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9" y="36"/>
                    <a:pt x="49" y="36"/>
                    <a:pt x="49" y="37"/>
                  </a:cubicBezTo>
                  <a:close/>
                  <a:moveTo>
                    <a:pt x="40" y="48"/>
                  </a:moveTo>
                  <a:cubicBezTo>
                    <a:pt x="37" y="52"/>
                    <a:pt x="35" y="56"/>
                    <a:pt x="37" y="60"/>
                  </a:cubicBezTo>
                  <a:cubicBezTo>
                    <a:pt x="37" y="61"/>
                    <a:pt x="38" y="62"/>
                    <a:pt x="38" y="63"/>
                  </a:cubicBezTo>
                  <a:cubicBezTo>
                    <a:pt x="39" y="64"/>
                    <a:pt x="40" y="64"/>
                    <a:pt x="41" y="63"/>
                  </a:cubicBezTo>
                  <a:cubicBezTo>
                    <a:pt x="42" y="63"/>
                    <a:pt x="43" y="62"/>
                    <a:pt x="44" y="62"/>
                  </a:cubicBezTo>
                  <a:cubicBezTo>
                    <a:pt x="46" y="61"/>
                    <a:pt x="48" y="62"/>
                    <a:pt x="50" y="61"/>
                  </a:cubicBezTo>
                  <a:cubicBezTo>
                    <a:pt x="51" y="61"/>
                    <a:pt x="52" y="60"/>
                    <a:pt x="52" y="58"/>
                  </a:cubicBezTo>
                  <a:cubicBezTo>
                    <a:pt x="52" y="56"/>
                    <a:pt x="51" y="53"/>
                    <a:pt x="49" y="51"/>
                  </a:cubicBezTo>
                  <a:cubicBezTo>
                    <a:pt x="47" y="50"/>
                    <a:pt x="45" y="48"/>
                    <a:pt x="43" y="47"/>
                  </a:cubicBezTo>
                  <a:cubicBezTo>
                    <a:pt x="42" y="48"/>
                    <a:pt x="42" y="48"/>
                    <a:pt x="41" y="48"/>
                  </a:cubicBezTo>
                  <a:cubicBezTo>
                    <a:pt x="41" y="48"/>
                    <a:pt x="40" y="48"/>
                    <a:pt x="40" y="48"/>
                  </a:cubicBezTo>
                  <a:close/>
                  <a:moveTo>
                    <a:pt x="15" y="49"/>
                  </a:moveTo>
                  <a:cubicBezTo>
                    <a:pt x="15" y="51"/>
                    <a:pt x="16" y="51"/>
                    <a:pt x="18" y="51"/>
                  </a:cubicBezTo>
                  <a:cubicBezTo>
                    <a:pt x="20" y="51"/>
                    <a:pt x="23" y="50"/>
                    <a:pt x="25" y="49"/>
                  </a:cubicBezTo>
                  <a:cubicBezTo>
                    <a:pt x="27" y="47"/>
                    <a:pt x="28" y="45"/>
                    <a:pt x="29" y="43"/>
                  </a:cubicBezTo>
                  <a:cubicBezTo>
                    <a:pt x="28" y="42"/>
                    <a:pt x="28" y="42"/>
                    <a:pt x="28" y="41"/>
                  </a:cubicBezTo>
                  <a:cubicBezTo>
                    <a:pt x="28" y="40"/>
                    <a:pt x="28" y="40"/>
                    <a:pt x="28" y="39"/>
                  </a:cubicBezTo>
                  <a:cubicBezTo>
                    <a:pt x="24" y="37"/>
                    <a:pt x="20" y="35"/>
                    <a:pt x="16" y="36"/>
                  </a:cubicBezTo>
                  <a:cubicBezTo>
                    <a:pt x="15" y="37"/>
                    <a:pt x="14" y="37"/>
                    <a:pt x="13" y="38"/>
                  </a:cubicBezTo>
                  <a:cubicBezTo>
                    <a:pt x="12" y="39"/>
                    <a:pt x="12" y="40"/>
                    <a:pt x="13" y="41"/>
                  </a:cubicBezTo>
                  <a:cubicBezTo>
                    <a:pt x="13" y="42"/>
                    <a:pt x="14" y="43"/>
                    <a:pt x="14" y="44"/>
                  </a:cubicBezTo>
                  <a:cubicBezTo>
                    <a:pt x="15" y="45"/>
                    <a:pt x="14" y="47"/>
                    <a:pt x="15" y="4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9" name="Freeform 309"/>
            <p:cNvSpPr>
              <a:spLocks/>
            </p:cNvSpPr>
            <p:nvPr/>
          </p:nvSpPr>
          <p:spPr bwMode="auto">
            <a:xfrm>
              <a:off x="5434013" y="1062038"/>
              <a:ext cx="17463" cy="33338"/>
            </a:xfrm>
            <a:custGeom>
              <a:avLst/>
              <a:gdLst>
                <a:gd name="T0" fmla="*/ 1 w 5"/>
                <a:gd name="T1" fmla="*/ 4 h 9"/>
                <a:gd name="T2" fmla="*/ 5 w 5"/>
                <a:gd name="T3" fmla="*/ 0 h 9"/>
                <a:gd name="T4" fmla="*/ 5 w 5"/>
                <a:gd name="T5" fmla="*/ 6 h 9"/>
                <a:gd name="T6" fmla="*/ 2 w 5"/>
                <a:gd name="T7" fmla="*/ 9 h 9"/>
                <a:gd name="T8" fmla="*/ 0 w 5"/>
                <a:gd name="T9" fmla="*/ 7 h 9"/>
                <a:gd name="T10" fmla="*/ 1 w 5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1" y="4"/>
                  </a:moveTo>
                  <a:cubicBezTo>
                    <a:pt x="2" y="2"/>
                    <a:pt x="4" y="1"/>
                    <a:pt x="5" y="0"/>
                  </a:cubicBezTo>
                  <a:cubicBezTo>
                    <a:pt x="5" y="0"/>
                    <a:pt x="5" y="4"/>
                    <a:pt x="5" y="6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5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0" name="Freeform 310"/>
            <p:cNvSpPr>
              <a:spLocks/>
            </p:cNvSpPr>
            <p:nvPr/>
          </p:nvSpPr>
          <p:spPr bwMode="auto">
            <a:xfrm>
              <a:off x="5580063" y="1028700"/>
              <a:ext cx="33338" cy="17463"/>
            </a:xfrm>
            <a:custGeom>
              <a:avLst/>
              <a:gdLst>
                <a:gd name="T0" fmla="*/ 8 w 9"/>
                <a:gd name="T1" fmla="*/ 3 h 5"/>
                <a:gd name="T2" fmla="*/ 6 w 9"/>
                <a:gd name="T3" fmla="*/ 5 h 5"/>
                <a:gd name="T4" fmla="*/ 3 w 9"/>
                <a:gd name="T5" fmla="*/ 4 h 5"/>
                <a:gd name="T6" fmla="*/ 0 w 9"/>
                <a:gd name="T7" fmla="*/ 0 h 5"/>
                <a:gd name="T8" fmla="*/ 5 w 9"/>
                <a:gd name="T9" fmla="*/ 0 h 5"/>
                <a:gd name="T10" fmla="*/ 8 w 9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9" y="4"/>
                    <a:pt x="7" y="5"/>
                    <a:pt x="6" y="5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7" y="1"/>
                    <a:pt x="8" y="1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1" name="Freeform 311"/>
            <p:cNvSpPr>
              <a:spLocks/>
            </p:cNvSpPr>
            <p:nvPr/>
          </p:nvSpPr>
          <p:spPr bwMode="auto">
            <a:xfrm>
              <a:off x="5541963" y="869950"/>
              <a:ext cx="22225" cy="33338"/>
            </a:xfrm>
            <a:custGeom>
              <a:avLst/>
              <a:gdLst>
                <a:gd name="T0" fmla="*/ 4 w 6"/>
                <a:gd name="T1" fmla="*/ 5 h 9"/>
                <a:gd name="T2" fmla="*/ 0 w 6"/>
                <a:gd name="T3" fmla="*/ 9 h 9"/>
                <a:gd name="T4" fmla="*/ 1 w 6"/>
                <a:gd name="T5" fmla="*/ 3 h 9"/>
                <a:gd name="T6" fmla="*/ 3 w 6"/>
                <a:gd name="T7" fmla="*/ 0 h 9"/>
                <a:gd name="T8" fmla="*/ 6 w 6"/>
                <a:gd name="T9" fmla="*/ 2 h 9"/>
                <a:gd name="T10" fmla="*/ 4 w 6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4" y="5"/>
                  </a:moveTo>
                  <a:cubicBezTo>
                    <a:pt x="3" y="7"/>
                    <a:pt x="1" y="8"/>
                    <a:pt x="0" y="9"/>
                  </a:cubicBezTo>
                  <a:cubicBezTo>
                    <a:pt x="0" y="9"/>
                    <a:pt x="0" y="5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4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2" name="Freeform 312"/>
            <p:cNvSpPr>
              <a:spLocks noEditPoints="1"/>
            </p:cNvSpPr>
            <p:nvPr/>
          </p:nvSpPr>
          <p:spPr bwMode="auto">
            <a:xfrm>
              <a:off x="6034088" y="549275"/>
              <a:ext cx="346075" cy="342900"/>
            </a:xfrm>
            <a:custGeom>
              <a:avLst/>
              <a:gdLst>
                <a:gd name="T0" fmla="*/ 47 w 92"/>
                <a:gd name="T1" fmla="*/ 59 h 91"/>
                <a:gd name="T2" fmla="*/ 30 w 92"/>
                <a:gd name="T3" fmla="*/ 88 h 91"/>
                <a:gd name="T4" fmla="*/ 3 w 92"/>
                <a:gd name="T5" fmla="*/ 70 h 91"/>
                <a:gd name="T6" fmla="*/ 33 w 92"/>
                <a:gd name="T7" fmla="*/ 46 h 91"/>
                <a:gd name="T8" fmla="*/ 3 w 92"/>
                <a:gd name="T9" fmla="*/ 30 h 91"/>
                <a:gd name="T10" fmla="*/ 21 w 92"/>
                <a:gd name="T11" fmla="*/ 3 h 91"/>
                <a:gd name="T12" fmla="*/ 45 w 92"/>
                <a:gd name="T13" fmla="*/ 32 h 91"/>
                <a:gd name="T14" fmla="*/ 64 w 92"/>
                <a:gd name="T15" fmla="*/ 3 h 91"/>
                <a:gd name="T16" fmla="*/ 89 w 92"/>
                <a:gd name="T17" fmla="*/ 22 h 91"/>
                <a:gd name="T18" fmla="*/ 60 w 92"/>
                <a:gd name="T19" fmla="*/ 45 h 91"/>
                <a:gd name="T20" fmla="*/ 89 w 92"/>
                <a:gd name="T21" fmla="*/ 63 h 91"/>
                <a:gd name="T22" fmla="*/ 70 w 92"/>
                <a:gd name="T23" fmla="*/ 89 h 91"/>
                <a:gd name="T24" fmla="*/ 54 w 92"/>
                <a:gd name="T25" fmla="*/ 57 h 91"/>
                <a:gd name="T26" fmla="*/ 63 w 92"/>
                <a:gd name="T27" fmla="*/ 66 h 91"/>
                <a:gd name="T28" fmla="*/ 57 w 92"/>
                <a:gd name="T29" fmla="*/ 54 h 91"/>
                <a:gd name="T30" fmla="*/ 36 w 92"/>
                <a:gd name="T31" fmla="*/ 55 h 91"/>
                <a:gd name="T32" fmla="*/ 26 w 92"/>
                <a:gd name="T33" fmla="*/ 60 h 91"/>
                <a:gd name="T34" fmla="*/ 32 w 92"/>
                <a:gd name="T35" fmla="*/ 62 h 91"/>
                <a:gd name="T36" fmla="*/ 19 w 92"/>
                <a:gd name="T37" fmla="*/ 57 h 91"/>
                <a:gd name="T38" fmla="*/ 21 w 92"/>
                <a:gd name="T39" fmla="*/ 67 h 91"/>
                <a:gd name="T40" fmla="*/ 37 w 92"/>
                <a:gd name="T41" fmla="*/ 65 h 91"/>
                <a:gd name="T42" fmla="*/ 27 w 92"/>
                <a:gd name="T43" fmla="*/ 66 h 91"/>
                <a:gd name="T44" fmla="*/ 33 w 92"/>
                <a:gd name="T45" fmla="*/ 53 h 91"/>
                <a:gd name="T46" fmla="*/ 56 w 92"/>
                <a:gd name="T47" fmla="*/ 36 h 91"/>
                <a:gd name="T48" fmla="*/ 61 w 92"/>
                <a:gd name="T49" fmla="*/ 35 h 91"/>
                <a:gd name="T50" fmla="*/ 64 w 92"/>
                <a:gd name="T51" fmla="*/ 27 h 91"/>
                <a:gd name="T52" fmla="*/ 55 w 92"/>
                <a:gd name="T53" fmla="*/ 35 h 91"/>
                <a:gd name="T54" fmla="*/ 38 w 92"/>
                <a:gd name="T55" fmla="*/ 34 h 91"/>
                <a:gd name="T56" fmla="*/ 29 w 92"/>
                <a:gd name="T57" fmla="*/ 25 h 91"/>
                <a:gd name="T58" fmla="*/ 36 w 92"/>
                <a:gd name="T59" fmla="*/ 37 h 91"/>
                <a:gd name="T60" fmla="*/ 30 w 92"/>
                <a:gd name="T61" fmla="*/ 16 h 91"/>
                <a:gd name="T62" fmla="*/ 18 w 92"/>
                <a:gd name="T63" fmla="*/ 26 h 91"/>
                <a:gd name="T64" fmla="*/ 33 w 92"/>
                <a:gd name="T65" fmla="*/ 37 h 91"/>
                <a:gd name="T66" fmla="*/ 30 w 92"/>
                <a:gd name="T67" fmla="*/ 24 h 91"/>
                <a:gd name="T68" fmla="*/ 34 w 92"/>
                <a:gd name="T69" fmla="*/ 18 h 91"/>
                <a:gd name="T70" fmla="*/ 75 w 92"/>
                <a:gd name="T71" fmla="*/ 27 h 91"/>
                <a:gd name="T72" fmla="*/ 62 w 92"/>
                <a:gd name="T73" fmla="*/ 18 h 91"/>
                <a:gd name="T74" fmla="*/ 58 w 92"/>
                <a:gd name="T75" fmla="*/ 29 h 91"/>
                <a:gd name="T76" fmla="*/ 64 w 92"/>
                <a:gd name="T77" fmla="*/ 36 h 91"/>
                <a:gd name="T78" fmla="*/ 54 w 92"/>
                <a:gd name="T79" fmla="*/ 39 h 91"/>
                <a:gd name="T80" fmla="*/ 53 w 92"/>
                <a:gd name="T81" fmla="*/ 54 h 91"/>
                <a:gd name="T82" fmla="*/ 67 w 92"/>
                <a:gd name="T83" fmla="*/ 70 h 91"/>
                <a:gd name="T84" fmla="*/ 67 w 92"/>
                <a:gd name="T85" fmla="*/ 55 h 91"/>
                <a:gd name="T86" fmla="*/ 66 w 92"/>
                <a:gd name="T87" fmla="*/ 64 h 91"/>
                <a:gd name="T88" fmla="*/ 54 w 92"/>
                <a:gd name="T89" fmla="*/ 60 h 91"/>
                <a:gd name="T90" fmla="*/ 65 w 92"/>
                <a:gd name="T91" fmla="*/ 7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91">
                  <a:moveTo>
                    <a:pt x="62" y="91"/>
                  </a:moveTo>
                  <a:cubicBezTo>
                    <a:pt x="60" y="90"/>
                    <a:pt x="57" y="89"/>
                    <a:pt x="55" y="87"/>
                  </a:cubicBezTo>
                  <a:cubicBezTo>
                    <a:pt x="48" y="80"/>
                    <a:pt x="46" y="69"/>
                    <a:pt x="47" y="59"/>
                  </a:cubicBezTo>
                  <a:cubicBezTo>
                    <a:pt x="46" y="59"/>
                    <a:pt x="45" y="59"/>
                    <a:pt x="44" y="59"/>
                  </a:cubicBezTo>
                  <a:cubicBezTo>
                    <a:pt x="44" y="64"/>
                    <a:pt x="44" y="68"/>
                    <a:pt x="43" y="72"/>
                  </a:cubicBezTo>
                  <a:cubicBezTo>
                    <a:pt x="40" y="79"/>
                    <a:pt x="36" y="85"/>
                    <a:pt x="30" y="88"/>
                  </a:cubicBezTo>
                  <a:cubicBezTo>
                    <a:pt x="26" y="90"/>
                    <a:pt x="22" y="90"/>
                    <a:pt x="19" y="87"/>
                  </a:cubicBezTo>
                  <a:cubicBezTo>
                    <a:pt x="15" y="84"/>
                    <a:pt x="15" y="78"/>
                    <a:pt x="11" y="74"/>
                  </a:cubicBezTo>
                  <a:cubicBezTo>
                    <a:pt x="9" y="73"/>
                    <a:pt x="5" y="72"/>
                    <a:pt x="3" y="70"/>
                  </a:cubicBezTo>
                  <a:cubicBezTo>
                    <a:pt x="1" y="69"/>
                    <a:pt x="0" y="66"/>
                    <a:pt x="1" y="63"/>
                  </a:cubicBezTo>
                  <a:cubicBezTo>
                    <a:pt x="1" y="60"/>
                    <a:pt x="3" y="58"/>
                    <a:pt x="5" y="56"/>
                  </a:cubicBezTo>
                  <a:cubicBezTo>
                    <a:pt x="11" y="48"/>
                    <a:pt x="22" y="46"/>
                    <a:pt x="33" y="46"/>
                  </a:cubicBezTo>
                  <a:cubicBezTo>
                    <a:pt x="33" y="45"/>
                    <a:pt x="33" y="45"/>
                    <a:pt x="33" y="44"/>
                  </a:cubicBezTo>
                  <a:cubicBezTo>
                    <a:pt x="28" y="44"/>
                    <a:pt x="24" y="44"/>
                    <a:pt x="19" y="42"/>
                  </a:cubicBezTo>
                  <a:cubicBezTo>
                    <a:pt x="12" y="40"/>
                    <a:pt x="6" y="36"/>
                    <a:pt x="3" y="30"/>
                  </a:cubicBezTo>
                  <a:cubicBezTo>
                    <a:pt x="1" y="26"/>
                    <a:pt x="1" y="22"/>
                    <a:pt x="4" y="19"/>
                  </a:cubicBezTo>
                  <a:cubicBezTo>
                    <a:pt x="7" y="15"/>
                    <a:pt x="13" y="15"/>
                    <a:pt x="17" y="11"/>
                  </a:cubicBezTo>
                  <a:cubicBezTo>
                    <a:pt x="19" y="8"/>
                    <a:pt x="19" y="5"/>
                    <a:pt x="21" y="3"/>
                  </a:cubicBezTo>
                  <a:cubicBezTo>
                    <a:pt x="22" y="1"/>
                    <a:pt x="26" y="0"/>
                    <a:pt x="28" y="1"/>
                  </a:cubicBezTo>
                  <a:cubicBezTo>
                    <a:pt x="31" y="1"/>
                    <a:pt x="33" y="3"/>
                    <a:pt x="36" y="4"/>
                  </a:cubicBezTo>
                  <a:cubicBezTo>
                    <a:pt x="43" y="11"/>
                    <a:pt x="45" y="22"/>
                    <a:pt x="45" y="32"/>
                  </a:cubicBezTo>
                  <a:cubicBezTo>
                    <a:pt x="46" y="32"/>
                    <a:pt x="47" y="32"/>
                    <a:pt x="48" y="32"/>
                  </a:cubicBezTo>
                  <a:cubicBezTo>
                    <a:pt x="48" y="27"/>
                    <a:pt x="49" y="23"/>
                    <a:pt x="50" y="18"/>
                  </a:cubicBezTo>
                  <a:cubicBezTo>
                    <a:pt x="53" y="12"/>
                    <a:pt x="58" y="6"/>
                    <a:pt x="64" y="3"/>
                  </a:cubicBezTo>
                  <a:cubicBezTo>
                    <a:pt x="68" y="1"/>
                    <a:pt x="71" y="1"/>
                    <a:pt x="74" y="4"/>
                  </a:cubicBezTo>
                  <a:cubicBezTo>
                    <a:pt x="78" y="7"/>
                    <a:pt x="78" y="14"/>
                    <a:pt x="82" y="17"/>
                  </a:cubicBezTo>
                  <a:cubicBezTo>
                    <a:pt x="84" y="19"/>
                    <a:pt x="87" y="20"/>
                    <a:pt x="89" y="22"/>
                  </a:cubicBezTo>
                  <a:cubicBezTo>
                    <a:pt x="91" y="24"/>
                    <a:pt x="92" y="27"/>
                    <a:pt x="92" y="29"/>
                  </a:cubicBezTo>
                  <a:cubicBezTo>
                    <a:pt x="91" y="32"/>
                    <a:pt x="89" y="35"/>
                    <a:pt x="87" y="36"/>
                  </a:cubicBezTo>
                  <a:cubicBezTo>
                    <a:pt x="80" y="44"/>
                    <a:pt x="70" y="45"/>
                    <a:pt x="60" y="45"/>
                  </a:cubicBezTo>
                  <a:cubicBezTo>
                    <a:pt x="60" y="46"/>
                    <a:pt x="60" y="47"/>
                    <a:pt x="60" y="47"/>
                  </a:cubicBezTo>
                  <a:cubicBezTo>
                    <a:pt x="64" y="47"/>
                    <a:pt x="69" y="48"/>
                    <a:pt x="73" y="50"/>
                  </a:cubicBezTo>
                  <a:cubicBezTo>
                    <a:pt x="80" y="52"/>
                    <a:pt x="86" y="57"/>
                    <a:pt x="89" y="63"/>
                  </a:cubicBezTo>
                  <a:cubicBezTo>
                    <a:pt x="91" y="67"/>
                    <a:pt x="90" y="71"/>
                    <a:pt x="88" y="74"/>
                  </a:cubicBezTo>
                  <a:cubicBezTo>
                    <a:pt x="84" y="78"/>
                    <a:pt x="78" y="78"/>
                    <a:pt x="74" y="82"/>
                  </a:cubicBezTo>
                  <a:cubicBezTo>
                    <a:pt x="72" y="84"/>
                    <a:pt x="72" y="87"/>
                    <a:pt x="70" y="89"/>
                  </a:cubicBezTo>
                  <a:cubicBezTo>
                    <a:pt x="68" y="91"/>
                    <a:pt x="65" y="91"/>
                    <a:pt x="62" y="91"/>
                  </a:cubicBezTo>
                  <a:close/>
                  <a:moveTo>
                    <a:pt x="56" y="56"/>
                  </a:moveTo>
                  <a:cubicBezTo>
                    <a:pt x="55" y="56"/>
                    <a:pt x="55" y="56"/>
                    <a:pt x="54" y="57"/>
                  </a:cubicBezTo>
                  <a:cubicBezTo>
                    <a:pt x="55" y="58"/>
                    <a:pt x="56" y="59"/>
                    <a:pt x="56" y="61"/>
                  </a:cubicBezTo>
                  <a:cubicBezTo>
                    <a:pt x="58" y="62"/>
                    <a:pt x="59" y="64"/>
                    <a:pt x="61" y="65"/>
                  </a:cubicBezTo>
                  <a:cubicBezTo>
                    <a:pt x="61" y="66"/>
                    <a:pt x="62" y="66"/>
                    <a:pt x="63" y="66"/>
                  </a:cubicBezTo>
                  <a:cubicBezTo>
                    <a:pt x="64" y="66"/>
                    <a:pt x="64" y="65"/>
                    <a:pt x="65" y="64"/>
                  </a:cubicBezTo>
                  <a:cubicBezTo>
                    <a:pt x="65" y="62"/>
                    <a:pt x="63" y="61"/>
                    <a:pt x="62" y="59"/>
                  </a:cubicBezTo>
                  <a:cubicBezTo>
                    <a:pt x="61" y="57"/>
                    <a:pt x="59" y="56"/>
                    <a:pt x="57" y="54"/>
                  </a:cubicBezTo>
                  <a:cubicBezTo>
                    <a:pt x="56" y="55"/>
                    <a:pt x="56" y="55"/>
                    <a:pt x="56" y="56"/>
                  </a:cubicBezTo>
                  <a:close/>
                  <a:moveTo>
                    <a:pt x="37" y="56"/>
                  </a:moveTo>
                  <a:cubicBezTo>
                    <a:pt x="37" y="56"/>
                    <a:pt x="37" y="55"/>
                    <a:pt x="36" y="55"/>
                  </a:cubicBezTo>
                  <a:cubicBezTo>
                    <a:pt x="36" y="55"/>
                    <a:pt x="35" y="54"/>
                    <a:pt x="35" y="54"/>
                  </a:cubicBezTo>
                  <a:cubicBezTo>
                    <a:pt x="33" y="54"/>
                    <a:pt x="32" y="55"/>
                    <a:pt x="31" y="56"/>
                  </a:cubicBezTo>
                  <a:cubicBezTo>
                    <a:pt x="29" y="57"/>
                    <a:pt x="27" y="59"/>
                    <a:pt x="26" y="60"/>
                  </a:cubicBezTo>
                  <a:cubicBezTo>
                    <a:pt x="26" y="61"/>
                    <a:pt x="25" y="62"/>
                    <a:pt x="25" y="63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9" y="65"/>
                    <a:pt x="31" y="63"/>
                    <a:pt x="32" y="62"/>
                  </a:cubicBezTo>
                  <a:cubicBezTo>
                    <a:pt x="34" y="60"/>
                    <a:pt x="36" y="58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lose/>
                  <a:moveTo>
                    <a:pt x="19" y="57"/>
                  </a:moveTo>
                  <a:cubicBezTo>
                    <a:pt x="18" y="58"/>
                    <a:pt x="17" y="60"/>
                    <a:pt x="17" y="61"/>
                  </a:cubicBezTo>
                  <a:cubicBezTo>
                    <a:pt x="16" y="62"/>
                    <a:pt x="17" y="64"/>
                    <a:pt x="18" y="65"/>
                  </a:cubicBezTo>
                  <a:cubicBezTo>
                    <a:pt x="19" y="65"/>
                    <a:pt x="20" y="66"/>
                    <a:pt x="21" y="67"/>
                  </a:cubicBezTo>
                  <a:cubicBezTo>
                    <a:pt x="24" y="68"/>
                    <a:pt x="24" y="71"/>
                    <a:pt x="26" y="73"/>
                  </a:cubicBezTo>
                  <a:cubicBezTo>
                    <a:pt x="27" y="74"/>
                    <a:pt x="29" y="74"/>
                    <a:pt x="31" y="73"/>
                  </a:cubicBezTo>
                  <a:cubicBezTo>
                    <a:pt x="34" y="72"/>
                    <a:pt x="36" y="69"/>
                    <a:pt x="37" y="65"/>
                  </a:cubicBezTo>
                  <a:cubicBezTo>
                    <a:pt x="38" y="63"/>
                    <a:pt x="38" y="61"/>
                    <a:pt x="38" y="58"/>
                  </a:cubicBezTo>
                  <a:cubicBezTo>
                    <a:pt x="36" y="60"/>
                    <a:pt x="35" y="62"/>
                    <a:pt x="33" y="63"/>
                  </a:cubicBezTo>
                  <a:cubicBezTo>
                    <a:pt x="32" y="65"/>
                    <a:pt x="30" y="66"/>
                    <a:pt x="27" y="66"/>
                  </a:cubicBezTo>
                  <a:cubicBezTo>
                    <a:pt x="25" y="66"/>
                    <a:pt x="23" y="64"/>
                    <a:pt x="24" y="62"/>
                  </a:cubicBezTo>
                  <a:cubicBezTo>
                    <a:pt x="24" y="59"/>
                    <a:pt x="26" y="57"/>
                    <a:pt x="28" y="56"/>
                  </a:cubicBezTo>
                  <a:cubicBezTo>
                    <a:pt x="29" y="55"/>
                    <a:pt x="31" y="54"/>
                    <a:pt x="33" y="53"/>
                  </a:cubicBezTo>
                  <a:cubicBezTo>
                    <a:pt x="28" y="53"/>
                    <a:pt x="22" y="54"/>
                    <a:pt x="19" y="57"/>
                  </a:cubicBezTo>
                  <a:close/>
                  <a:moveTo>
                    <a:pt x="55" y="35"/>
                  </a:moveTo>
                  <a:cubicBezTo>
                    <a:pt x="55" y="35"/>
                    <a:pt x="56" y="36"/>
                    <a:pt x="56" y="36"/>
                  </a:cubicBezTo>
                  <a:cubicBezTo>
                    <a:pt x="56" y="37"/>
                    <a:pt x="57" y="37"/>
                    <a:pt x="57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9" y="37"/>
                    <a:pt x="60" y="36"/>
                    <a:pt x="61" y="35"/>
                  </a:cubicBezTo>
                  <a:cubicBezTo>
                    <a:pt x="63" y="34"/>
                    <a:pt x="64" y="33"/>
                    <a:pt x="65" y="31"/>
                  </a:cubicBezTo>
                  <a:cubicBezTo>
                    <a:pt x="66" y="31"/>
                    <a:pt x="66" y="30"/>
                    <a:pt x="66" y="29"/>
                  </a:cubicBezTo>
                  <a:cubicBezTo>
                    <a:pt x="66" y="28"/>
                    <a:pt x="65" y="27"/>
                    <a:pt x="64" y="27"/>
                  </a:cubicBezTo>
                  <a:cubicBezTo>
                    <a:pt x="62" y="27"/>
                    <a:pt x="61" y="29"/>
                    <a:pt x="59" y="30"/>
                  </a:cubicBezTo>
                  <a:cubicBezTo>
                    <a:pt x="58" y="31"/>
                    <a:pt x="56" y="33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lose/>
                  <a:moveTo>
                    <a:pt x="37" y="36"/>
                  </a:moveTo>
                  <a:cubicBezTo>
                    <a:pt x="37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3"/>
                    <a:pt x="37" y="32"/>
                    <a:pt x="36" y="31"/>
                  </a:cubicBezTo>
                  <a:cubicBezTo>
                    <a:pt x="35" y="29"/>
                    <a:pt x="33" y="27"/>
                    <a:pt x="32" y="26"/>
                  </a:cubicBezTo>
                  <a:cubicBezTo>
                    <a:pt x="31" y="26"/>
                    <a:pt x="30" y="25"/>
                    <a:pt x="29" y="25"/>
                  </a:cubicBezTo>
                  <a:cubicBezTo>
                    <a:pt x="28" y="26"/>
                    <a:pt x="28" y="26"/>
                    <a:pt x="28" y="27"/>
                  </a:cubicBezTo>
                  <a:cubicBezTo>
                    <a:pt x="28" y="29"/>
                    <a:pt x="29" y="31"/>
                    <a:pt x="30" y="32"/>
                  </a:cubicBezTo>
                  <a:cubicBezTo>
                    <a:pt x="32" y="34"/>
                    <a:pt x="34" y="36"/>
                    <a:pt x="36" y="37"/>
                  </a:cubicBezTo>
                  <a:cubicBezTo>
                    <a:pt x="36" y="37"/>
                    <a:pt x="36" y="36"/>
                    <a:pt x="37" y="36"/>
                  </a:cubicBezTo>
                  <a:close/>
                  <a:moveTo>
                    <a:pt x="34" y="18"/>
                  </a:moveTo>
                  <a:cubicBezTo>
                    <a:pt x="33" y="17"/>
                    <a:pt x="32" y="17"/>
                    <a:pt x="30" y="16"/>
                  </a:cubicBezTo>
                  <a:cubicBezTo>
                    <a:pt x="29" y="16"/>
                    <a:pt x="27" y="17"/>
                    <a:pt x="27" y="18"/>
                  </a:cubicBezTo>
                  <a:cubicBezTo>
                    <a:pt x="26" y="19"/>
                    <a:pt x="26" y="20"/>
                    <a:pt x="25" y="21"/>
                  </a:cubicBezTo>
                  <a:cubicBezTo>
                    <a:pt x="23" y="23"/>
                    <a:pt x="20" y="23"/>
                    <a:pt x="18" y="26"/>
                  </a:cubicBezTo>
                  <a:cubicBezTo>
                    <a:pt x="17" y="27"/>
                    <a:pt x="17" y="29"/>
                    <a:pt x="18" y="31"/>
                  </a:cubicBezTo>
                  <a:cubicBezTo>
                    <a:pt x="20" y="34"/>
                    <a:pt x="23" y="36"/>
                    <a:pt x="26" y="37"/>
                  </a:cubicBezTo>
                  <a:cubicBezTo>
                    <a:pt x="28" y="38"/>
                    <a:pt x="31" y="38"/>
                    <a:pt x="33" y="37"/>
                  </a:cubicBezTo>
                  <a:cubicBezTo>
                    <a:pt x="32" y="36"/>
                    <a:pt x="30" y="35"/>
                    <a:pt x="29" y="33"/>
                  </a:cubicBezTo>
                  <a:cubicBezTo>
                    <a:pt x="28" y="32"/>
                    <a:pt x="26" y="30"/>
                    <a:pt x="26" y="27"/>
                  </a:cubicBezTo>
                  <a:cubicBezTo>
                    <a:pt x="26" y="25"/>
                    <a:pt x="28" y="23"/>
                    <a:pt x="30" y="24"/>
                  </a:cubicBezTo>
                  <a:cubicBezTo>
                    <a:pt x="33" y="24"/>
                    <a:pt x="35" y="26"/>
                    <a:pt x="36" y="28"/>
                  </a:cubicBezTo>
                  <a:cubicBezTo>
                    <a:pt x="37" y="29"/>
                    <a:pt x="38" y="30"/>
                    <a:pt x="39" y="32"/>
                  </a:cubicBezTo>
                  <a:cubicBezTo>
                    <a:pt x="39" y="27"/>
                    <a:pt x="37" y="22"/>
                    <a:pt x="34" y="18"/>
                  </a:cubicBezTo>
                  <a:close/>
                  <a:moveTo>
                    <a:pt x="74" y="34"/>
                  </a:moveTo>
                  <a:cubicBezTo>
                    <a:pt x="75" y="33"/>
                    <a:pt x="75" y="32"/>
                    <a:pt x="76" y="31"/>
                  </a:cubicBezTo>
                  <a:cubicBezTo>
                    <a:pt x="76" y="29"/>
                    <a:pt x="76" y="28"/>
                    <a:pt x="75" y="27"/>
                  </a:cubicBezTo>
                  <a:cubicBezTo>
                    <a:pt x="74" y="26"/>
                    <a:pt x="72" y="26"/>
                    <a:pt x="71" y="25"/>
                  </a:cubicBezTo>
                  <a:cubicBezTo>
                    <a:pt x="69" y="23"/>
                    <a:pt x="69" y="20"/>
                    <a:pt x="67" y="18"/>
                  </a:cubicBezTo>
                  <a:cubicBezTo>
                    <a:pt x="66" y="17"/>
                    <a:pt x="64" y="17"/>
                    <a:pt x="62" y="18"/>
                  </a:cubicBezTo>
                  <a:cubicBezTo>
                    <a:pt x="59" y="19"/>
                    <a:pt x="57" y="22"/>
                    <a:pt x="56" y="25"/>
                  </a:cubicBezTo>
                  <a:cubicBezTo>
                    <a:pt x="55" y="27"/>
                    <a:pt x="54" y="30"/>
                    <a:pt x="55" y="32"/>
                  </a:cubicBezTo>
                  <a:cubicBezTo>
                    <a:pt x="56" y="31"/>
                    <a:pt x="57" y="30"/>
                    <a:pt x="58" y="29"/>
                  </a:cubicBezTo>
                  <a:cubicBezTo>
                    <a:pt x="60" y="27"/>
                    <a:pt x="62" y="25"/>
                    <a:pt x="64" y="26"/>
                  </a:cubicBezTo>
                  <a:cubicBezTo>
                    <a:pt x="67" y="26"/>
                    <a:pt x="68" y="28"/>
                    <a:pt x="68" y="30"/>
                  </a:cubicBezTo>
                  <a:cubicBezTo>
                    <a:pt x="67" y="32"/>
                    <a:pt x="65" y="34"/>
                    <a:pt x="64" y="36"/>
                  </a:cubicBezTo>
                  <a:cubicBezTo>
                    <a:pt x="62" y="36"/>
                    <a:pt x="61" y="37"/>
                    <a:pt x="60" y="38"/>
                  </a:cubicBezTo>
                  <a:cubicBezTo>
                    <a:pt x="65" y="38"/>
                    <a:pt x="70" y="38"/>
                    <a:pt x="74" y="34"/>
                  </a:cubicBezTo>
                  <a:close/>
                  <a:moveTo>
                    <a:pt x="54" y="39"/>
                  </a:moveTo>
                  <a:cubicBezTo>
                    <a:pt x="50" y="35"/>
                    <a:pt x="43" y="35"/>
                    <a:pt x="39" y="39"/>
                  </a:cubicBezTo>
                  <a:cubicBezTo>
                    <a:pt x="35" y="43"/>
                    <a:pt x="35" y="49"/>
                    <a:pt x="39" y="53"/>
                  </a:cubicBezTo>
                  <a:cubicBezTo>
                    <a:pt x="43" y="57"/>
                    <a:pt x="49" y="57"/>
                    <a:pt x="53" y="54"/>
                  </a:cubicBezTo>
                  <a:cubicBezTo>
                    <a:pt x="57" y="50"/>
                    <a:pt x="57" y="44"/>
                    <a:pt x="54" y="39"/>
                  </a:cubicBezTo>
                  <a:close/>
                  <a:moveTo>
                    <a:pt x="65" y="74"/>
                  </a:moveTo>
                  <a:cubicBezTo>
                    <a:pt x="66" y="73"/>
                    <a:pt x="66" y="71"/>
                    <a:pt x="67" y="70"/>
                  </a:cubicBezTo>
                  <a:cubicBezTo>
                    <a:pt x="69" y="68"/>
                    <a:pt x="72" y="69"/>
                    <a:pt x="74" y="67"/>
                  </a:cubicBezTo>
                  <a:cubicBezTo>
                    <a:pt x="75" y="65"/>
                    <a:pt x="75" y="63"/>
                    <a:pt x="74" y="62"/>
                  </a:cubicBezTo>
                  <a:cubicBezTo>
                    <a:pt x="73" y="58"/>
                    <a:pt x="70" y="56"/>
                    <a:pt x="67" y="55"/>
                  </a:cubicBezTo>
                  <a:cubicBezTo>
                    <a:pt x="64" y="54"/>
                    <a:pt x="62" y="54"/>
                    <a:pt x="59" y="54"/>
                  </a:cubicBezTo>
                  <a:cubicBezTo>
                    <a:pt x="61" y="55"/>
                    <a:pt x="62" y="56"/>
                    <a:pt x="63" y="58"/>
                  </a:cubicBezTo>
                  <a:cubicBezTo>
                    <a:pt x="65" y="60"/>
                    <a:pt x="67" y="62"/>
                    <a:pt x="66" y="64"/>
                  </a:cubicBezTo>
                  <a:cubicBezTo>
                    <a:pt x="66" y="66"/>
                    <a:pt x="64" y="68"/>
                    <a:pt x="62" y="68"/>
                  </a:cubicBezTo>
                  <a:cubicBezTo>
                    <a:pt x="59" y="67"/>
                    <a:pt x="58" y="65"/>
                    <a:pt x="56" y="63"/>
                  </a:cubicBezTo>
                  <a:cubicBezTo>
                    <a:pt x="55" y="62"/>
                    <a:pt x="54" y="61"/>
                    <a:pt x="54" y="60"/>
                  </a:cubicBezTo>
                  <a:cubicBezTo>
                    <a:pt x="53" y="64"/>
                    <a:pt x="54" y="70"/>
                    <a:pt x="58" y="73"/>
                  </a:cubicBezTo>
                  <a:cubicBezTo>
                    <a:pt x="59" y="74"/>
                    <a:pt x="60" y="75"/>
                    <a:pt x="61" y="75"/>
                  </a:cubicBezTo>
                  <a:cubicBezTo>
                    <a:pt x="62" y="75"/>
                    <a:pt x="64" y="75"/>
                    <a:pt x="65" y="7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3" name="Freeform 313"/>
            <p:cNvSpPr>
              <a:spLocks/>
            </p:cNvSpPr>
            <p:nvPr/>
          </p:nvSpPr>
          <p:spPr bwMode="auto">
            <a:xfrm>
              <a:off x="5967413" y="1111250"/>
              <a:ext cx="168275" cy="165100"/>
            </a:xfrm>
            <a:custGeom>
              <a:avLst/>
              <a:gdLst>
                <a:gd name="T0" fmla="*/ 29 w 45"/>
                <a:gd name="T1" fmla="*/ 27 h 44"/>
                <a:gd name="T2" fmla="*/ 42 w 45"/>
                <a:gd name="T3" fmla="*/ 4 h 44"/>
                <a:gd name="T4" fmla="*/ 17 w 45"/>
                <a:gd name="T5" fmla="*/ 15 h 44"/>
                <a:gd name="T6" fmla="*/ 1 w 45"/>
                <a:gd name="T7" fmla="*/ 42 h 44"/>
                <a:gd name="T8" fmla="*/ 3 w 45"/>
                <a:gd name="T9" fmla="*/ 44 h 44"/>
                <a:gd name="T10" fmla="*/ 29 w 45"/>
                <a:gd name="T11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29" y="27"/>
                  </a:moveTo>
                  <a:cubicBezTo>
                    <a:pt x="40" y="18"/>
                    <a:pt x="45" y="7"/>
                    <a:pt x="42" y="4"/>
                  </a:cubicBezTo>
                  <a:cubicBezTo>
                    <a:pt x="39" y="0"/>
                    <a:pt x="28" y="5"/>
                    <a:pt x="17" y="15"/>
                  </a:cubicBezTo>
                  <a:cubicBezTo>
                    <a:pt x="9" y="22"/>
                    <a:pt x="3" y="36"/>
                    <a:pt x="1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9" y="41"/>
                    <a:pt x="22" y="35"/>
                    <a:pt x="2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4" name="Freeform 314"/>
            <p:cNvSpPr>
              <a:spLocks/>
            </p:cNvSpPr>
            <p:nvPr/>
          </p:nvSpPr>
          <p:spPr bwMode="auto">
            <a:xfrm>
              <a:off x="6756401" y="546100"/>
              <a:ext cx="165100" cy="169863"/>
            </a:xfrm>
            <a:custGeom>
              <a:avLst/>
              <a:gdLst>
                <a:gd name="T0" fmla="*/ 17 w 44"/>
                <a:gd name="T1" fmla="*/ 29 h 45"/>
                <a:gd name="T2" fmla="*/ 41 w 44"/>
                <a:gd name="T3" fmla="*/ 42 h 45"/>
                <a:gd name="T4" fmla="*/ 30 w 44"/>
                <a:gd name="T5" fmla="*/ 17 h 45"/>
                <a:gd name="T6" fmla="*/ 3 w 44"/>
                <a:gd name="T7" fmla="*/ 1 h 45"/>
                <a:gd name="T8" fmla="*/ 1 w 44"/>
                <a:gd name="T9" fmla="*/ 3 h 45"/>
                <a:gd name="T10" fmla="*/ 17 w 44"/>
                <a:gd name="T11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5">
                  <a:moveTo>
                    <a:pt x="17" y="29"/>
                  </a:moveTo>
                  <a:cubicBezTo>
                    <a:pt x="27" y="40"/>
                    <a:pt x="37" y="45"/>
                    <a:pt x="41" y="42"/>
                  </a:cubicBezTo>
                  <a:cubicBezTo>
                    <a:pt x="44" y="39"/>
                    <a:pt x="39" y="28"/>
                    <a:pt x="30" y="17"/>
                  </a:cubicBezTo>
                  <a:cubicBezTo>
                    <a:pt x="23" y="9"/>
                    <a:pt x="9" y="3"/>
                    <a:pt x="3" y="1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8"/>
                    <a:pt x="10" y="22"/>
                    <a:pt x="17" y="2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5" name="Freeform 315"/>
            <p:cNvSpPr>
              <a:spLocks/>
            </p:cNvSpPr>
            <p:nvPr/>
          </p:nvSpPr>
          <p:spPr bwMode="auto">
            <a:xfrm>
              <a:off x="5618163" y="573088"/>
              <a:ext cx="127000" cy="134938"/>
            </a:xfrm>
            <a:custGeom>
              <a:avLst/>
              <a:gdLst>
                <a:gd name="T0" fmla="*/ 13 w 34"/>
                <a:gd name="T1" fmla="*/ 23 h 36"/>
                <a:gd name="T2" fmla="*/ 32 w 34"/>
                <a:gd name="T3" fmla="*/ 33 h 36"/>
                <a:gd name="T4" fmla="*/ 23 w 34"/>
                <a:gd name="T5" fmla="*/ 14 h 36"/>
                <a:gd name="T6" fmla="*/ 2 w 34"/>
                <a:gd name="T7" fmla="*/ 0 h 36"/>
                <a:gd name="T8" fmla="*/ 0 w 34"/>
                <a:gd name="T9" fmla="*/ 2 h 36"/>
                <a:gd name="T10" fmla="*/ 13 w 34"/>
                <a:gd name="T11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6">
                  <a:moveTo>
                    <a:pt x="13" y="23"/>
                  </a:moveTo>
                  <a:cubicBezTo>
                    <a:pt x="20" y="31"/>
                    <a:pt x="29" y="36"/>
                    <a:pt x="32" y="33"/>
                  </a:cubicBezTo>
                  <a:cubicBezTo>
                    <a:pt x="34" y="30"/>
                    <a:pt x="31" y="22"/>
                    <a:pt x="23" y="14"/>
                  </a:cubicBezTo>
                  <a:cubicBezTo>
                    <a:pt x="17" y="7"/>
                    <a:pt x="6" y="2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7"/>
                    <a:pt x="7" y="17"/>
                    <a:pt x="13" y="2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Oval 60"/>
          <p:cNvSpPr>
            <a:spLocks noChangeArrowheads="1"/>
          </p:cNvSpPr>
          <p:nvPr/>
        </p:nvSpPr>
        <p:spPr bwMode="auto">
          <a:xfrm>
            <a:off x="5832435" y="7332790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9" name="ef6b4193-9a51-4fc0-ac0d-9a6d63ff29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209206" y="1819755"/>
            <a:ext cx="9913116" cy="4861756"/>
            <a:chOff x="1451029" y="1989000"/>
            <a:chExt cx="9913116" cy="4861756"/>
          </a:xfrm>
        </p:grpSpPr>
        <p:sp>
          <p:nvSpPr>
            <p:cNvPr id="200" name="íślíḍè"/>
            <p:cNvSpPr/>
            <p:nvPr/>
          </p:nvSpPr>
          <p:spPr>
            <a:xfrm>
              <a:off x="4080129" y="3876962"/>
              <a:ext cx="284035" cy="302062"/>
            </a:xfrm>
            <a:custGeom>
              <a:avLst/>
              <a:gdLst>
                <a:gd name="connsiteX0" fmla="*/ 0 w 415856"/>
                <a:gd name="connsiteY0" fmla="*/ 97295 h 486473"/>
                <a:gd name="connsiteX1" fmla="*/ 207928 w 415856"/>
                <a:gd name="connsiteY1" fmla="*/ 97295 h 486473"/>
                <a:gd name="connsiteX2" fmla="*/ 207928 w 415856"/>
                <a:gd name="connsiteY2" fmla="*/ 0 h 486473"/>
                <a:gd name="connsiteX3" fmla="*/ 415856 w 415856"/>
                <a:gd name="connsiteY3" fmla="*/ 243237 h 486473"/>
                <a:gd name="connsiteX4" fmla="*/ 207928 w 415856"/>
                <a:gd name="connsiteY4" fmla="*/ 486473 h 486473"/>
                <a:gd name="connsiteX5" fmla="*/ 207928 w 415856"/>
                <a:gd name="connsiteY5" fmla="*/ 389178 h 486473"/>
                <a:gd name="connsiteX6" fmla="*/ 0 w 415856"/>
                <a:gd name="connsiteY6" fmla="*/ 389178 h 486473"/>
                <a:gd name="connsiteX7" fmla="*/ 0 w 415856"/>
                <a:gd name="connsiteY7" fmla="*/ 97295 h 486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856" h="486473">
                  <a:moveTo>
                    <a:pt x="0" y="97295"/>
                  </a:moveTo>
                  <a:lnTo>
                    <a:pt x="207928" y="97295"/>
                  </a:lnTo>
                  <a:lnTo>
                    <a:pt x="207928" y="0"/>
                  </a:lnTo>
                  <a:lnTo>
                    <a:pt x="415856" y="243237"/>
                  </a:lnTo>
                  <a:lnTo>
                    <a:pt x="207928" y="486473"/>
                  </a:lnTo>
                  <a:lnTo>
                    <a:pt x="207928" y="389178"/>
                  </a:lnTo>
                  <a:lnTo>
                    <a:pt x="0" y="389178"/>
                  </a:lnTo>
                  <a:lnTo>
                    <a:pt x="0" y="9729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1" name="iṩḻîdé"/>
            <p:cNvSpPr/>
            <p:nvPr/>
          </p:nvSpPr>
          <p:spPr>
            <a:xfrm>
              <a:off x="7160179" y="3876962"/>
              <a:ext cx="284035" cy="302062"/>
            </a:xfrm>
            <a:custGeom>
              <a:avLst/>
              <a:gdLst>
                <a:gd name="connsiteX0" fmla="*/ 0 w 415856"/>
                <a:gd name="connsiteY0" fmla="*/ 97295 h 486473"/>
                <a:gd name="connsiteX1" fmla="*/ 207928 w 415856"/>
                <a:gd name="connsiteY1" fmla="*/ 97295 h 486473"/>
                <a:gd name="connsiteX2" fmla="*/ 207928 w 415856"/>
                <a:gd name="connsiteY2" fmla="*/ 0 h 486473"/>
                <a:gd name="connsiteX3" fmla="*/ 415856 w 415856"/>
                <a:gd name="connsiteY3" fmla="*/ 243237 h 486473"/>
                <a:gd name="connsiteX4" fmla="*/ 207928 w 415856"/>
                <a:gd name="connsiteY4" fmla="*/ 486473 h 486473"/>
                <a:gd name="connsiteX5" fmla="*/ 207928 w 415856"/>
                <a:gd name="connsiteY5" fmla="*/ 389178 h 486473"/>
                <a:gd name="connsiteX6" fmla="*/ 0 w 415856"/>
                <a:gd name="connsiteY6" fmla="*/ 389178 h 486473"/>
                <a:gd name="connsiteX7" fmla="*/ 0 w 415856"/>
                <a:gd name="connsiteY7" fmla="*/ 97295 h 486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856" h="486473">
                  <a:moveTo>
                    <a:pt x="0" y="97295"/>
                  </a:moveTo>
                  <a:lnTo>
                    <a:pt x="207928" y="97295"/>
                  </a:lnTo>
                  <a:lnTo>
                    <a:pt x="207928" y="0"/>
                  </a:lnTo>
                  <a:lnTo>
                    <a:pt x="415856" y="243237"/>
                  </a:lnTo>
                  <a:lnTo>
                    <a:pt x="207928" y="486473"/>
                  </a:lnTo>
                  <a:lnTo>
                    <a:pt x="207928" y="389178"/>
                  </a:lnTo>
                  <a:lnTo>
                    <a:pt x="0" y="389178"/>
                  </a:lnTo>
                  <a:lnTo>
                    <a:pt x="0" y="9729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2" name="i$ḻidé"/>
            <p:cNvSpPr/>
            <p:nvPr/>
          </p:nvSpPr>
          <p:spPr>
            <a:xfrm>
              <a:off x="1701329" y="3439518"/>
              <a:ext cx="1961586" cy="1176951"/>
            </a:xfrm>
            <a:custGeom>
              <a:avLst/>
              <a:gdLst>
                <a:gd name="connsiteX0" fmla="*/ 0 w 1961586"/>
                <a:gd name="connsiteY0" fmla="*/ 117695 h 1176951"/>
                <a:gd name="connsiteX1" fmla="*/ 117695 w 1961586"/>
                <a:gd name="connsiteY1" fmla="*/ 0 h 1176951"/>
                <a:gd name="connsiteX2" fmla="*/ 1843891 w 1961586"/>
                <a:gd name="connsiteY2" fmla="*/ 0 h 1176951"/>
                <a:gd name="connsiteX3" fmla="*/ 1961586 w 1961586"/>
                <a:gd name="connsiteY3" fmla="*/ 117695 h 1176951"/>
                <a:gd name="connsiteX4" fmla="*/ 1961586 w 1961586"/>
                <a:gd name="connsiteY4" fmla="*/ 1059256 h 1176951"/>
                <a:gd name="connsiteX5" fmla="*/ 1843891 w 1961586"/>
                <a:gd name="connsiteY5" fmla="*/ 1176951 h 1176951"/>
                <a:gd name="connsiteX6" fmla="*/ 117695 w 1961586"/>
                <a:gd name="connsiteY6" fmla="*/ 1176951 h 1176951"/>
                <a:gd name="connsiteX7" fmla="*/ 0 w 1961586"/>
                <a:gd name="connsiteY7" fmla="*/ 1059256 h 1176951"/>
                <a:gd name="connsiteX8" fmla="*/ 0 w 1961586"/>
                <a:gd name="connsiteY8" fmla="*/ 117695 h 117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1586" h="1176951">
                  <a:moveTo>
                    <a:pt x="0" y="117695"/>
                  </a:moveTo>
                  <a:cubicBezTo>
                    <a:pt x="0" y="52694"/>
                    <a:pt x="52694" y="0"/>
                    <a:pt x="117695" y="0"/>
                  </a:cubicBezTo>
                  <a:lnTo>
                    <a:pt x="1843891" y="0"/>
                  </a:lnTo>
                  <a:cubicBezTo>
                    <a:pt x="1908892" y="0"/>
                    <a:pt x="1961586" y="52694"/>
                    <a:pt x="1961586" y="117695"/>
                  </a:cubicBezTo>
                  <a:lnTo>
                    <a:pt x="1961586" y="1059256"/>
                  </a:lnTo>
                  <a:cubicBezTo>
                    <a:pt x="1961586" y="1124257"/>
                    <a:pt x="1908892" y="1176951"/>
                    <a:pt x="1843891" y="1176951"/>
                  </a:cubicBezTo>
                  <a:lnTo>
                    <a:pt x="117695" y="1176951"/>
                  </a:lnTo>
                  <a:cubicBezTo>
                    <a:pt x="52694" y="1176951"/>
                    <a:pt x="0" y="1124257"/>
                    <a:pt x="0" y="1059256"/>
                  </a:cubicBezTo>
                  <a:lnTo>
                    <a:pt x="0" y="11769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accent1"/>
              </a:solidFill>
              <a:prstDash val="sysDash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3" name="íş1îḑe"/>
            <p:cNvSpPr/>
            <p:nvPr/>
          </p:nvSpPr>
          <p:spPr bwMode="auto">
            <a:xfrm>
              <a:off x="2377280" y="3734418"/>
              <a:ext cx="609685" cy="587151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4" name="îşļîḑé"/>
            <p:cNvSpPr txBox="1"/>
            <p:nvPr/>
          </p:nvSpPr>
          <p:spPr bwMode="auto">
            <a:xfrm>
              <a:off x="1451029" y="1989000"/>
              <a:ext cx="2462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05" name="iṩľïdè"/>
            <p:cNvSpPr/>
            <p:nvPr/>
          </p:nvSpPr>
          <p:spPr bwMode="auto">
            <a:xfrm>
              <a:off x="1451029" y="2430806"/>
              <a:ext cx="2462186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06" name="ísľíďé"/>
            <p:cNvSpPr/>
            <p:nvPr/>
          </p:nvSpPr>
          <p:spPr>
            <a:xfrm>
              <a:off x="4781378" y="3439518"/>
              <a:ext cx="1961586" cy="1176951"/>
            </a:xfrm>
            <a:custGeom>
              <a:avLst/>
              <a:gdLst>
                <a:gd name="connsiteX0" fmla="*/ 0 w 1961586"/>
                <a:gd name="connsiteY0" fmla="*/ 117695 h 1176951"/>
                <a:gd name="connsiteX1" fmla="*/ 117695 w 1961586"/>
                <a:gd name="connsiteY1" fmla="*/ 0 h 1176951"/>
                <a:gd name="connsiteX2" fmla="*/ 1843891 w 1961586"/>
                <a:gd name="connsiteY2" fmla="*/ 0 h 1176951"/>
                <a:gd name="connsiteX3" fmla="*/ 1961586 w 1961586"/>
                <a:gd name="connsiteY3" fmla="*/ 117695 h 1176951"/>
                <a:gd name="connsiteX4" fmla="*/ 1961586 w 1961586"/>
                <a:gd name="connsiteY4" fmla="*/ 1059256 h 1176951"/>
                <a:gd name="connsiteX5" fmla="*/ 1843891 w 1961586"/>
                <a:gd name="connsiteY5" fmla="*/ 1176951 h 1176951"/>
                <a:gd name="connsiteX6" fmla="*/ 117695 w 1961586"/>
                <a:gd name="connsiteY6" fmla="*/ 1176951 h 1176951"/>
                <a:gd name="connsiteX7" fmla="*/ 0 w 1961586"/>
                <a:gd name="connsiteY7" fmla="*/ 1059256 h 1176951"/>
                <a:gd name="connsiteX8" fmla="*/ 0 w 1961586"/>
                <a:gd name="connsiteY8" fmla="*/ 117695 h 117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1586" h="1176951">
                  <a:moveTo>
                    <a:pt x="0" y="117695"/>
                  </a:moveTo>
                  <a:cubicBezTo>
                    <a:pt x="0" y="52694"/>
                    <a:pt x="52694" y="0"/>
                    <a:pt x="117695" y="0"/>
                  </a:cubicBezTo>
                  <a:lnTo>
                    <a:pt x="1843891" y="0"/>
                  </a:lnTo>
                  <a:cubicBezTo>
                    <a:pt x="1908892" y="0"/>
                    <a:pt x="1961586" y="52694"/>
                    <a:pt x="1961586" y="117695"/>
                  </a:cubicBezTo>
                  <a:lnTo>
                    <a:pt x="1961586" y="1059256"/>
                  </a:lnTo>
                  <a:cubicBezTo>
                    <a:pt x="1961586" y="1124257"/>
                    <a:pt x="1908892" y="1176951"/>
                    <a:pt x="1843891" y="1176951"/>
                  </a:cubicBezTo>
                  <a:lnTo>
                    <a:pt x="117695" y="1176951"/>
                  </a:lnTo>
                  <a:cubicBezTo>
                    <a:pt x="52694" y="1176951"/>
                    <a:pt x="0" y="1124257"/>
                    <a:pt x="0" y="1059256"/>
                  </a:cubicBezTo>
                  <a:lnTo>
                    <a:pt x="0" y="11769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accent1"/>
              </a:solidFill>
              <a:prstDash val="sysDash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7" name="îŝḻíḓê"/>
            <p:cNvSpPr/>
            <p:nvPr/>
          </p:nvSpPr>
          <p:spPr bwMode="auto">
            <a:xfrm>
              <a:off x="5457329" y="3734418"/>
              <a:ext cx="609685" cy="587151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8" name="iSļîḋê"/>
            <p:cNvSpPr txBox="1"/>
            <p:nvPr/>
          </p:nvSpPr>
          <p:spPr bwMode="auto">
            <a:xfrm>
              <a:off x="4531079" y="1989000"/>
              <a:ext cx="2462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09" name="iŝḷiḓé"/>
            <p:cNvSpPr/>
            <p:nvPr/>
          </p:nvSpPr>
          <p:spPr bwMode="auto">
            <a:xfrm>
              <a:off x="4531079" y="2430806"/>
              <a:ext cx="2462186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10" name="ïṥḻíḑé"/>
            <p:cNvSpPr/>
            <p:nvPr/>
          </p:nvSpPr>
          <p:spPr>
            <a:xfrm>
              <a:off x="7861427" y="3439518"/>
              <a:ext cx="1961586" cy="1176951"/>
            </a:xfrm>
            <a:custGeom>
              <a:avLst/>
              <a:gdLst>
                <a:gd name="connsiteX0" fmla="*/ 0 w 1961586"/>
                <a:gd name="connsiteY0" fmla="*/ 117695 h 1176951"/>
                <a:gd name="connsiteX1" fmla="*/ 117695 w 1961586"/>
                <a:gd name="connsiteY1" fmla="*/ 0 h 1176951"/>
                <a:gd name="connsiteX2" fmla="*/ 1843891 w 1961586"/>
                <a:gd name="connsiteY2" fmla="*/ 0 h 1176951"/>
                <a:gd name="connsiteX3" fmla="*/ 1961586 w 1961586"/>
                <a:gd name="connsiteY3" fmla="*/ 117695 h 1176951"/>
                <a:gd name="connsiteX4" fmla="*/ 1961586 w 1961586"/>
                <a:gd name="connsiteY4" fmla="*/ 1059256 h 1176951"/>
                <a:gd name="connsiteX5" fmla="*/ 1843891 w 1961586"/>
                <a:gd name="connsiteY5" fmla="*/ 1176951 h 1176951"/>
                <a:gd name="connsiteX6" fmla="*/ 117695 w 1961586"/>
                <a:gd name="connsiteY6" fmla="*/ 1176951 h 1176951"/>
                <a:gd name="connsiteX7" fmla="*/ 0 w 1961586"/>
                <a:gd name="connsiteY7" fmla="*/ 1059256 h 1176951"/>
                <a:gd name="connsiteX8" fmla="*/ 0 w 1961586"/>
                <a:gd name="connsiteY8" fmla="*/ 117695 h 117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1586" h="1176951">
                  <a:moveTo>
                    <a:pt x="0" y="117695"/>
                  </a:moveTo>
                  <a:cubicBezTo>
                    <a:pt x="0" y="52694"/>
                    <a:pt x="52694" y="0"/>
                    <a:pt x="117695" y="0"/>
                  </a:cubicBezTo>
                  <a:lnTo>
                    <a:pt x="1843891" y="0"/>
                  </a:lnTo>
                  <a:cubicBezTo>
                    <a:pt x="1908892" y="0"/>
                    <a:pt x="1961586" y="52694"/>
                    <a:pt x="1961586" y="117695"/>
                  </a:cubicBezTo>
                  <a:lnTo>
                    <a:pt x="1961586" y="1059256"/>
                  </a:lnTo>
                  <a:cubicBezTo>
                    <a:pt x="1961586" y="1124257"/>
                    <a:pt x="1908892" y="1176951"/>
                    <a:pt x="1843891" y="1176951"/>
                  </a:cubicBezTo>
                  <a:lnTo>
                    <a:pt x="117695" y="1176951"/>
                  </a:lnTo>
                  <a:cubicBezTo>
                    <a:pt x="52694" y="1176951"/>
                    <a:pt x="0" y="1124257"/>
                    <a:pt x="0" y="1059256"/>
                  </a:cubicBezTo>
                  <a:lnTo>
                    <a:pt x="0" y="11769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1" name="i$1íďê"/>
            <p:cNvSpPr/>
            <p:nvPr/>
          </p:nvSpPr>
          <p:spPr bwMode="auto">
            <a:xfrm>
              <a:off x="8537377" y="3734418"/>
              <a:ext cx="609685" cy="587151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2" name="iş1îďê"/>
            <p:cNvSpPr txBox="1"/>
            <p:nvPr/>
          </p:nvSpPr>
          <p:spPr bwMode="auto">
            <a:xfrm>
              <a:off x="7611129" y="1989000"/>
              <a:ext cx="2462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13" name="íṡlïḋé"/>
            <p:cNvSpPr/>
            <p:nvPr/>
          </p:nvSpPr>
          <p:spPr bwMode="auto">
            <a:xfrm>
              <a:off x="7611129" y="2430806"/>
              <a:ext cx="2462186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14" name="iṡlîḑè"/>
            <p:cNvSpPr/>
            <p:nvPr/>
          </p:nvSpPr>
          <p:spPr bwMode="auto">
            <a:xfrm>
              <a:off x="9402559" y="4056421"/>
              <a:ext cx="1961586" cy="2794335"/>
            </a:xfrm>
            <a:custGeom>
              <a:avLst/>
              <a:gdLst>
                <a:gd name="T0" fmla="*/ 208 w 848"/>
                <a:gd name="T1" fmla="*/ 552 h 1207"/>
                <a:gd name="T2" fmla="*/ 201 w 848"/>
                <a:gd name="T3" fmla="*/ 408 h 1207"/>
                <a:gd name="T4" fmla="*/ 180 w 848"/>
                <a:gd name="T5" fmla="*/ 326 h 1207"/>
                <a:gd name="T6" fmla="*/ 119 w 848"/>
                <a:gd name="T7" fmla="*/ 102 h 1207"/>
                <a:gd name="T8" fmla="*/ 114 w 848"/>
                <a:gd name="T9" fmla="*/ 44 h 1207"/>
                <a:gd name="T10" fmla="*/ 123 w 848"/>
                <a:gd name="T11" fmla="*/ 16 h 1207"/>
                <a:gd name="T12" fmla="*/ 140 w 848"/>
                <a:gd name="T13" fmla="*/ 3 h 1207"/>
                <a:gd name="T14" fmla="*/ 158 w 848"/>
                <a:gd name="T15" fmla="*/ 1 h 1207"/>
                <a:gd name="T16" fmla="*/ 179 w 848"/>
                <a:gd name="T17" fmla="*/ 16 h 1207"/>
                <a:gd name="T18" fmla="*/ 199 w 848"/>
                <a:gd name="T19" fmla="*/ 46 h 1207"/>
                <a:gd name="T20" fmla="*/ 273 w 848"/>
                <a:gd name="T21" fmla="*/ 250 h 1207"/>
                <a:gd name="T22" fmla="*/ 316 w 848"/>
                <a:gd name="T23" fmla="*/ 346 h 1207"/>
                <a:gd name="T24" fmla="*/ 347 w 848"/>
                <a:gd name="T25" fmla="*/ 333 h 1207"/>
                <a:gd name="T26" fmla="*/ 379 w 848"/>
                <a:gd name="T27" fmla="*/ 337 h 1207"/>
                <a:gd name="T28" fmla="*/ 396 w 848"/>
                <a:gd name="T29" fmla="*/ 348 h 1207"/>
                <a:gd name="T30" fmla="*/ 435 w 848"/>
                <a:gd name="T31" fmla="*/ 397 h 1207"/>
                <a:gd name="T32" fmla="*/ 462 w 848"/>
                <a:gd name="T33" fmla="*/ 424 h 1207"/>
                <a:gd name="T34" fmla="*/ 498 w 848"/>
                <a:gd name="T35" fmla="*/ 434 h 1207"/>
                <a:gd name="T36" fmla="*/ 552 w 848"/>
                <a:gd name="T37" fmla="*/ 436 h 1207"/>
                <a:gd name="T38" fmla="*/ 589 w 848"/>
                <a:gd name="T39" fmla="*/ 458 h 1207"/>
                <a:gd name="T40" fmla="*/ 603 w 848"/>
                <a:gd name="T41" fmla="*/ 467 h 1207"/>
                <a:gd name="T42" fmla="*/ 654 w 848"/>
                <a:gd name="T43" fmla="*/ 486 h 1207"/>
                <a:gd name="T44" fmla="*/ 670 w 848"/>
                <a:gd name="T45" fmla="*/ 502 h 1207"/>
                <a:gd name="T46" fmla="*/ 681 w 848"/>
                <a:gd name="T47" fmla="*/ 539 h 1207"/>
                <a:gd name="T48" fmla="*/ 689 w 848"/>
                <a:gd name="T49" fmla="*/ 597 h 1207"/>
                <a:gd name="T50" fmla="*/ 683 w 848"/>
                <a:gd name="T51" fmla="*/ 714 h 1207"/>
                <a:gd name="T52" fmla="*/ 683 w 848"/>
                <a:gd name="T53" fmla="*/ 792 h 1207"/>
                <a:gd name="T54" fmla="*/ 694 w 848"/>
                <a:gd name="T55" fmla="*/ 897 h 1207"/>
                <a:gd name="T56" fmla="*/ 711 w 848"/>
                <a:gd name="T57" fmla="*/ 955 h 1207"/>
                <a:gd name="T58" fmla="*/ 466 w 848"/>
                <a:gd name="T59" fmla="*/ 1207 h 1207"/>
                <a:gd name="T60" fmla="*/ 338 w 848"/>
                <a:gd name="T61" fmla="*/ 1029 h 1207"/>
                <a:gd name="T62" fmla="*/ 266 w 848"/>
                <a:gd name="T63" fmla="*/ 938 h 1207"/>
                <a:gd name="T64" fmla="*/ 177 w 848"/>
                <a:gd name="T65" fmla="*/ 847 h 1207"/>
                <a:gd name="T66" fmla="*/ 123 w 848"/>
                <a:gd name="T67" fmla="*/ 781 h 1207"/>
                <a:gd name="T68" fmla="*/ 91 w 848"/>
                <a:gd name="T69" fmla="*/ 704 h 1207"/>
                <a:gd name="T70" fmla="*/ 50 w 848"/>
                <a:gd name="T71" fmla="*/ 599 h 1207"/>
                <a:gd name="T72" fmla="*/ 37 w 848"/>
                <a:gd name="T73" fmla="*/ 551 h 1207"/>
                <a:gd name="T74" fmla="*/ 32 w 848"/>
                <a:gd name="T75" fmla="*/ 512 h 1207"/>
                <a:gd name="T76" fmla="*/ 12 w 848"/>
                <a:gd name="T77" fmla="*/ 463 h 1207"/>
                <a:gd name="T78" fmla="*/ 0 w 848"/>
                <a:gd name="T79" fmla="*/ 443 h 1207"/>
                <a:gd name="T80" fmla="*/ 6 w 848"/>
                <a:gd name="T81" fmla="*/ 432 h 1207"/>
                <a:gd name="T82" fmla="*/ 28 w 848"/>
                <a:gd name="T83" fmla="*/ 419 h 1207"/>
                <a:gd name="T84" fmla="*/ 58 w 848"/>
                <a:gd name="T85" fmla="*/ 415 h 1207"/>
                <a:gd name="T86" fmla="*/ 89 w 848"/>
                <a:gd name="T87" fmla="*/ 424 h 1207"/>
                <a:gd name="T88" fmla="*/ 127 w 848"/>
                <a:gd name="T89" fmla="*/ 454 h 1207"/>
                <a:gd name="T90" fmla="*/ 149 w 848"/>
                <a:gd name="T91" fmla="*/ 484 h 1207"/>
                <a:gd name="T92" fmla="*/ 158 w 848"/>
                <a:gd name="T93" fmla="*/ 508 h 1207"/>
                <a:gd name="T94" fmla="*/ 195 w 848"/>
                <a:gd name="T95" fmla="*/ 615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48" h="1207">
                  <a:moveTo>
                    <a:pt x="210" y="643"/>
                  </a:moveTo>
                  <a:lnTo>
                    <a:pt x="210" y="643"/>
                  </a:lnTo>
                  <a:lnTo>
                    <a:pt x="208" y="552"/>
                  </a:lnTo>
                  <a:lnTo>
                    <a:pt x="206" y="474"/>
                  </a:lnTo>
                  <a:lnTo>
                    <a:pt x="205" y="437"/>
                  </a:lnTo>
                  <a:lnTo>
                    <a:pt x="201" y="408"/>
                  </a:lnTo>
                  <a:lnTo>
                    <a:pt x="201" y="408"/>
                  </a:lnTo>
                  <a:lnTo>
                    <a:pt x="193" y="372"/>
                  </a:lnTo>
                  <a:lnTo>
                    <a:pt x="180" y="326"/>
                  </a:lnTo>
                  <a:lnTo>
                    <a:pt x="147" y="211"/>
                  </a:lnTo>
                  <a:lnTo>
                    <a:pt x="132" y="154"/>
                  </a:lnTo>
                  <a:lnTo>
                    <a:pt x="119" y="102"/>
                  </a:lnTo>
                  <a:lnTo>
                    <a:pt x="115" y="79"/>
                  </a:lnTo>
                  <a:lnTo>
                    <a:pt x="114" y="61"/>
                  </a:lnTo>
                  <a:lnTo>
                    <a:pt x="114" y="44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23" y="16"/>
                  </a:lnTo>
                  <a:lnTo>
                    <a:pt x="128" y="11"/>
                  </a:lnTo>
                  <a:lnTo>
                    <a:pt x="134" y="7"/>
                  </a:lnTo>
                  <a:lnTo>
                    <a:pt x="140" y="3"/>
                  </a:lnTo>
                  <a:lnTo>
                    <a:pt x="145" y="1"/>
                  </a:lnTo>
                  <a:lnTo>
                    <a:pt x="151" y="0"/>
                  </a:lnTo>
                  <a:lnTo>
                    <a:pt x="158" y="1"/>
                  </a:lnTo>
                  <a:lnTo>
                    <a:pt x="166" y="5"/>
                  </a:lnTo>
                  <a:lnTo>
                    <a:pt x="171" y="9"/>
                  </a:lnTo>
                  <a:lnTo>
                    <a:pt x="179" y="16"/>
                  </a:lnTo>
                  <a:lnTo>
                    <a:pt x="186" y="24"/>
                  </a:lnTo>
                  <a:lnTo>
                    <a:pt x="193" y="33"/>
                  </a:lnTo>
                  <a:lnTo>
                    <a:pt x="199" y="46"/>
                  </a:lnTo>
                  <a:lnTo>
                    <a:pt x="212" y="78"/>
                  </a:lnTo>
                  <a:lnTo>
                    <a:pt x="212" y="78"/>
                  </a:lnTo>
                  <a:lnTo>
                    <a:pt x="273" y="250"/>
                  </a:lnTo>
                  <a:lnTo>
                    <a:pt x="308" y="352"/>
                  </a:lnTo>
                  <a:lnTo>
                    <a:pt x="308" y="352"/>
                  </a:lnTo>
                  <a:lnTo>
                    <a:pt x="316" y="346"/>
                  </a:lnTo>
                  <a:lnTo>
                    <a:pt x="323" y="341"/>
                  </a:lnTo>
                  <a:lnTo>
                    <a:pt x="334" y="337"/>
                  </a:lnTo>
                  <a:lnTo>
                    <a:pt x="347" y="333"/>
                  </a:lnTo>
                  <a:lnTo>
                    <a:pt x="362" y="333"/>
                  </a:lnTo>
                  <a:lnTo>
                    <a:pt x="370" y="335"/>
                  </a:lnTo>
                  <a:lnTo>
                    <a:pt x="379" y="337"/>
                  </a:lnTo>
                  <a:lnTo>
                    <a:pt x="386" y="341"/>
                  </a:lnTo>
                  <a:lnTo>
                    <a:pt x="396" y="348"/>
                  </a:lnTo>
                  <a:lnTo>
                    <a:pt x="396" y="348"/>
                  </a:lnTo>
                  <a:lnTo>
                    <a:pt x="410" y="361"/>
                  </a:lnTo>
                  <a:lnTo>
                    <a:pt x="422" y="374"/>
                  </a:lnTo>
                  <a:lnTo>
                    <a:pt x="435" y="397"/>
                  </a:lnTo>
                  <a:lnTo>
                    <a:pt x="442" y="408"/>
                  </a:lnTo>
                  <a:lnTo>
                    <a:pt x="451" y="417"/>
                  </a:lnTo>
                  <a:lnTo>
                    <a:pt x="462" y="424"/>
                  </a:lnTo>
                  <a:lnTo>
                    <a:pt x="479" y="430"/>
                  </a:lnTo>
                  <a:lnTo>
                    <a:pt x="479" y="430"/>
                  </a:lnTo>
                  <a:lnTo>
                    <a:pt x="498" y="434"/>
                  </a:lnTo>
                  <a:lnTo>
                    <a:pt x="514" y="436"/>
                  </a:lnTo>
                  <a:lnTo>
                    <a:pt x="540" y="436"/>
                  </a:lnTo>
                  <a:lnTo>
                    <a:pt x="552" y="436"/>
                  </a:lnTo>
                  <a:lnTo>
                    <a:pt x="564" y="439"/>
                  </a:lnTo>
                  <a:lnTo>
                    <a:pt x="576" y="447"/>
                  </a:lnTo>
                  <a:lnTo>
                    <a:pt x="589" y="458"/>
                  </a:lnTo>
                  <a:lnTo>
                    <a:pt x="589" y="458"/>
                  </a:lnTo>
                  <a:lnTo>
                    <a:pt x="596" y="463"/>
                  </a:lnTo>
                  <a:lnTo>
                    <a:pt x="603" y="467"/>
                  </a:lnTo>
                  <a:lnTo>
                    <a:pt x="616" y="473"/>
                  </a:lnTo>
                  <a:lnTo>
                    <a:pt x="642" y="480"/>
                  </a:lnTo>
                  <a:lnTo>
                    <a:pt x="654" y="486"/>
                  </a:lnTo>
                  <a:lnTo>
                    <a:pt x="659" y="489"/>
                  </a:lnTo>
                  <a:lnTo>
                    <a:pt x="665" y="495"/>
                  </a:lnTo>
                  <a:lnTo>
                    <a:pt x="670" y="502"/>
                  </a:lnTo>
                  <a:lnTo>
                    <a:pt x="674" y="512"/>
                  </a:lnTo>
                  <a:lnTo>
                    <a:pt x="678" y="525"/>
                  </a:lnTo>
                  <a:lnTo>
                    <a:pt x="681" y="539"/>
                  </a:lnTo>
                  <a:lnTo>
                    <a:pt x="681" y="539"/>
                  </a:lnTo>
                  <a:lnTo>
                    <a:pt x="687" y="569"/>
                  </a:lnTo>
                  <a:lnTo>
                    <a:pt x="689" y="597"/>
                  </a:lnTo>
                  <a:lnTo>
                    <a:pt x="689" y="625"/>
                  </a:lnTo>
                  <a:lnTo>
                    <a:pt x="687" y="653"/>
                  </a:lnTo>
                  <a:lnTo>
                    <a:pt x="683" y="714"/>
                  </a:lnTo>
                  <a:lnTo>
                    <a:pt x="681" y="751"/>
                  </a:lnTo>
                  <a:lnTo>
                    <a:pt x="683" y="792"/>
                  </a:lnTo>
                  <a:lnTo>
                    <a:pt x="683" y="792"/>
                  </a:lnTo>
                  <a:lnTo>
                    <a:pt x="687" y="834"/>
                  </a:lnTo>
                  <a:lnTo>
                    <a:pt x="691" y="870"/>
                  </a:lnTo>
                  <a:lnTo>
                    <a:pt x="694" y="897"/>
                  </a:lnTo>
                  <a:lnTo>
                    <a:pt x="700" y="918"/>
                  </a:lnTo>
                  <a:lnTo>
                    <a:pt x="707" y="946"/>
                  </a:lnTo>
                  <a:lnTo>
                    <a:pt x="711" y="955"/>
                  </a:lnTo>
                  <a:lnTo>
                    <a:pt x="848" y="1207"/>
                  </a:lnTo>
                  <a:lnTo>
                    <a:pt x="466" y="1207"/>
                  </a:lnTo>
                  <a:lnTo>
                    <a:pt x="466" y="1207"/>
                  </a:lnTo>
                  <a:lnTo>
                    <a:pt x="449" y="1181"/>
                  </a:lnTo>
                  <a:lnTo>
                    <a:pt x="403" y="1116"/>
                  </a:lnTo>
                  <a:lnTo>
                    <a:pt x="338" y="1029"/>
                  </a:lnTo>
                  <a:lnTo>
                    <a:pt x="303" y="985"/>
                  </a:lnTo>
                  <a:lnTo>
                    <a:pt x="266" y="938"/>
                  </a:lnTo>
                  <a:lnTo>
                    <a:pt x="266" y="938"/>
                  </a:lnTo>
                  <a:lnTo>
                    <a:pt x="230" y="901"/>
                  </a:lnTo>
                  <a:lnTo>
                    <a:pt x="201" y="871"/>
                  </a:lnTo>
                  <a:lnTo>
                    <a:pt x="177" y="847"/>
                  </a:lnTo>
                  <a:lnTo>
                    <a:pt x="156" y="827"/>
                  </a:lnTo>
                  <a:lnTo>
                    <a:pt x="138" y="805"/>
                  </a:lnTo>
                  <a:lnTo>
                    <a:pt x="123" y="781"/>
                  </a:lnTo>
                  <a:lnTo>
                    <a:pt x="108" y="747"/>
                  </a:lnTo>
                  <a:lnTo>
                    <a:pt x="91" y="704"/>
                  </a:lnTo>
                  <a:lnTo>
                    <a:pt x="91" y="704"/>
                  </a:lnTo>
                  <a:lnTo>
                    <a:pt x="78" y="664"/>
                  </a:lnTo>
                  <a:lnTo>
                    <a:pt x="67" y="634"/>
                  </a:lnTo>
                  <a:lnTo>
                    <a:pt x="50" y="599"/>
                  </a:lnTo>
                  <a:lnTo>
                    <a:pt x="45" y="584"/>
                  </a:lnTo>
                  <a:lnTo>
                    <a:pt x="41" y="571"/>
                  </a:lnTo>
                  <a:lnTo>
                    <a:pt x="37" y="551"/>
                  </a:lnTo>
                  <a:lnTo>
                    <a:pt x="34" y="525"/>
                  </a:lnTo>
                  <a:lnTo>
                    <a:pt x="34" y="525"/>
                  </a:lnTo>
                  <a:lnTo>
                    <a:pt x="32" y="512"/>
                  </a:lnTo>
                  <a:lnTo>
                    <a:pt x="28" y="499"/>
                  </a:lnTo>
                  <a:lnTo>
                    <a:pt x="21" y="478"/>
                  </a:lnTo>
                  <a:lnTo>
                    <a:pt x="12" y="463"/>
                  </a:lnTo>
                  <a:lnTo>
                    <a:pt x="4" y="454"/>
                  </a:lnTo>
                  <a:lnTo>
                    <a:pt x="0" y="447"/>
                  </a:lnTo>
                  <a:lnTo>
                    <a:pt x="0" y="443"/>
                  </a:lnTo>
                  <a:lnTo>
                    <a:pt x="0" y="439"/>
                  </a:lnTo>
                  <a:lnTo>
                    <a:pt x="2" y="436"/>
                  </a:lnTo>
                  <a:lnTo>
                    <a:pt x="6" y="432"/>
                  </a:lnTo>
                  <a:lnTo>
                    <a:pt x="19" y="423"/>
                  </a:lnTo>
                  <a:lnTo>
                    <a:pt x="19" y="423"/>
                  </a:lnTo>
                  <a:lnTo>
                    <a:pt x="28" y="419"/>
                  </a:lnTo>
                  <a:lnTo>
                    <a:pt x="37" y="415"/>
                  </a:lnTo>
                  <a:lnTo>
                    <a:pt x="47" y="415"/>
                  </a:lnTo>
                  <a:lnTo>
                    <a:pt x="58" y="415"/>
                  </a:lnTo>
                  <a:lnTo>
                    <a:pt x="67" y="417"/>
                  </a:lnTo>
                  <a:lnTo>
                    <a:pt x="78" y="421"/>
                  </a:lnTo>
                  <a:lnTo>
                    <a:pt x="89" y="424"/>
                  </a:lnTo>
                  <a:lnTo>
                    <a:pt x="99" y="430"/>
                  </a:lnTo>
                  <a:lnTo>
                    <a:pt x="119" y="445"/>
                  </a:lnTo>
                  <a:lnTo>
                    <a:pt x="127" y="454"/>
                  </a:lnTo>
                  <a:lnTo>
                    <a:pt x="136" y="463"/>
                  </a:lnTo>
                  <a:lnTo>
                    <a:pt x="143" y="474"/>
                  </a:lnTo>
                  <a:lnTo>
                    <a:pt x="149" y="484"/>
                  </a:lnTo>
                  <a:lnTo>
                    <a:pt x="154" y="497"/>
                  </a:lnTo>
                  <a:lnTo>
                    <a:pt x="158" y="508"/>
                  </a:lnTo>
                  <a:lnTo>
                    <a:pt x="158" y="508"/>
                  </a:lnTo>
                  <a:lnTo>
                    <a:pt x="169" y="552"/>
                  </a:lnTo>
                  <a:lnTo>
                    <a:pt x="180" y="586"/>
                  </a:lnTo>
                  <a:lnTo>
                    <a:pt x="195" y="615"/>
                  </a:lnTo>
                  <a:lnTo>
                    <a:pt x="210" y="643"/>
                  </a:lnTo>
                  <a:lnTo>
                    <a:pt x="210" y="643"/>
                  </a:lnTo>
                  <a:close/>
                </a:path>
              </a:pathLst>
            </a:custGeom>
            <a:solidFill>
              <a:srgbClr val="4B5CC4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507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31"/>
            <a:ext cx="12207327" cy="6849402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7439157" y="3189487"/>
            <a:ext cx="4737390" cy="3587958"/>
            <a:chOff x="5202238" y="2906713"/>
            <a:chExt cx="5384800" cy="4078288"/>
          </a:xfrm>
        </p:grpSpPr>
        <p:sp>
          <p:nvSpPr>
            <p:cNvPr id="12" name="Freeform 65"/>
            <p:cNvSpPr>
              <a:spLocks noEditPoints="1"/>
            </p:cNvSpPr>
            <p:nvPr/>
          </p:nvSpPr>
          <p:spPr bwMode="auto">
            <a:xfrm>
              <a:off x="10160001" y="6557963"/>
              <a:ext cx="282575" cy="279400"/>
            </a:xfrm>
            <a:custGeom>
              <a:avLst/>
              <a:gdLst>
                <a:gd name="T0" fmla="*/ 178 w 178"/>
                <a:gd name="T1" fmla="*/ 176 h 176"/>
                <a:gd name="T2" fmla="*/ 0 w 178"/>
                <a:gd name="T3" fmla="*/ 176 h 176"/>
                <a:gd name="T4" fmla="*/ 0 w 178"/>
                <a:gd name="T5" fmla="*/ 0 h 176"/>
                <a:gd name="T6" fmla="*/ 178 w 178"/>
                <a:gd name="T7" fmla="*/ 0 h 176"/>
                <a:gd name="T8" fmla="*/ 178 w 178"/>
                <a:gd name="T9" fmla="*/ 176 h 176"/>
                <a:gd name="T10" fmla="*/ 13 w 178"/>
                <a:gd name="T11" fmla="*/ 164 h 176"/>
                <a:gd name="T12" fmla="*/ 164 w 178"/>
                <a:gd name="T13" fmla="*/ 164 h 176"/>
                <a:gd name="T14" fmla="*/ 164 w 178"/>
                <a:gd name="T15" fmla="*/ 13 h 176"/>
                <a:gd name="T16" fmla="*/ 13 w 178"/>
                <a:gd name="T17" fmla="*/ 13 h 176"/>
                <a:gd name="T18" fmla="*/ 13 w 178"/>
                <a:gd name="T19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178" y="176"/>
                  </a:moveTo>
                  <a:lnTo>
                    <a:pt x="0" y="176"/>
                  </a:lnTo>
                  <a:lnTo>
                    <a:pt x="0" y="0"/>
                  </a:lnTo>
                  <a:lnTo>
                    <a:pt x="178" y="0"/>
                  </a:lnTo>
                  <a:lnTo>
                    <a:pt x="178" y="176"/>
                  </a:lnTo>
                  <a:close/>
                  <a:moveTo>
                    <a:pt x="13" y="164"/>
                  </a:moveTo>
                  <a:lnTo>
                    <a:pt x="164" y="164"/>
                  </a:lnTo>
                  <a:lnTo>
                    <a:pt x="164" y="13"/>
                  </a:lnTo>
                  <a:lnTo>
                    <a:pt x="13" y="13"/>
                  </a:lnTo>
                  <a:lnTo>
                    <a:pt x="13" y="16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6"/>
            <p:cNvSpPr>
              <a:spLocks noEditPoints="1"/>
            </p:cNvSpPr>
            <p:nvPr/>
          </p:nvSpPr>
          <p:spPr bwMode="auto">
            <a:xfrm>
              <a:off x="10152063" y="6550025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4 h 185"/>
                <a:gd name="T22" fmla="*/ 14 w 187"/>
                <a:gd name="T23" fmla="*/ 174 h 185"/>
                <a:gd name="T24" fmla="*/ 14 w 187"/>
                <a:gd name="T25" fmla="*/ 14 h 185"/>
                <a:gd name="T26" fmla="*/ 174 w 187"/>
                <a:gd name="T27" fmla="*/ 14 h 185"/>
                <a:gd name="T28" fmla="*/ 174 w 187"/>
                <a:gd name="T29" fmla="*/ 174 h 185"/>
                <a:gd name="T30" fmla="*/ 23 w 187"/>
                <a:gd name="T31" fmla="*/ 165 h 185"/>
                <a:gd name="T32" fmla="*/ 165 w 187"/>
                <a:gd name="T33" fmla="*/ 165 h 185"/>
                <a:gd name="T34" fmla="*/ 165 w 187"/>
                <a:gd name="T35" fmla="*/ 23 h 185"/>
                <a:gd name="T36" fmla="*/ 23 w 187"/>
                <a:gd name="T37" fmla="*/ 23 h 185"/>
                <a:gd name="T38" fmla="*/ 23 w 187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4"/>
                  </a:lnTo>
                  <a:lnTo>
                    <a:pt x="174" y="14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3"/>
                  </a:lnTo>
                  <a:lnTo>
                    <a:pt x="23" y="23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7"/>
            <p:cNvSpPr>
              <a:spLocks noEditPoints="1"/>
            </p:cNvSpPr>
            <p:nvPr/>
          </p:nvSpPr>
          <p:spPr bwMode="auto">
            <a:xfrm>
              <a:off x="9898063" y="6296025"/>
              <a:ext cx="279400" cy="282575"/>
            </a:xfrm>
            <a:custGeom>
              <a:avLst/>
              <a:gdLst>
                <a:gd name="T0" fmla="*/ 176 w 176"/>
                <a:gd name="T1" fmla="*/ 178 h 178"/>
                <a:gd name="T2" fmla="*/ 0 w 176"/>
                <a:gd name="T3" fmla="*/ 178 h 178"/>
                <a:gd name="T4" fmla="*/ 0 w 176"/>
                <a:gd name="T5" fmla="*/ 0 h 178"/>
                <a:gd name="T6" fmla="*/ 176 w 176"/>
                <a:gd name="T7" fmla="*/ 0 h 178"/>
                <a:gd name="T8" fmla="*/ 176 w 176"/>
                <a:gd name="T9" fmla="*/ 178 h 178"/>
                <a:gd name="T10" fmla="*/ 12 w 176"/>
                <a:gd name="T11" fmla="*/ 165 h 178"/>
                <a:gd name="T12" fmla="*/ 162 w 176"/>
                <a:gd name="T13" fmla="*/ 165 h 178"/>
                <a:gd name="T14" fmla="*/ 162 w 176"/>
                <a:gd name="T15" fmla="*/ 14 h 178"/>
                <a:gd name="T16" fmla="*/ 12 w 176"/>
                <a:gd name="T17" fmla="*/ 14 h 178"/>
                <a:gd name="T18" fmla="*/ 12 w 176"/>
                <a:gd name="T1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8">
                  <a:moveTo>
                    <a:pt x="176" y="178"/>
                  </a:moveTo>
                  <a:lnTo>
                    <a:pt x="0" y="178"/>
                  </a:lnTo>
                  <a:lnTo>
                    <a:pt x="0" y="0"/>
                  </a:lnTo>
                  <a:lnTo>
                    <a:pt x="176" y="0"/>
                  </a:lnTo>
                  <a:lnTo>
                    <a:pt x="176" y="178"/>
                  </a:lnTo>
                  <a:close/>
                  <a:moveTo>
                    <a:pt x="12" y="165"/>
                  </a:moveTo>
                  <a:lnTo>
                    <a:pt x="162" y="165"/>
                  </a:lnTo>
                  <a:lnTo>
                    <a:pt x="162" y="14"/>
                  </a:lnTo>
                  <a:lnTo>
                    <a:pt x="12" y="14"/>
                  </a:lnTo>
                  <a:lnTo>
                    <a:pt x="12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8"/>
            <p:cNvSpPr>
              <a:spLocks noEditPoints="1"/>
            </p:cNvSpPr>
            <p:nvPr/>
          </p:nvSpPr>
          <p:spPr bwMode="auto">
            <a:xfrm>
              <a:off x="9891713" y="6288088"/>
              <a:ext cx="293688" cy="298450"/>
            </a:xfrm>
            <a:custGeom>
              <a:avLst/>
              <a:gdLst>
                <a:gd name="T0" fmla="*/ 185 w 185"/>
                <a:gd name="T1" fmla="*/ 188 h 188"/>
                <a:gd name="T2" fmla="*/ 0 w 185"/>
                <a:gd name="T3" fmla="*/ 188 h 188"/>
                <a:gd name="T4" fmla="*/ 0 w 185"/>
                <a:gd name="T5" fmla="*/ 0 h 188"/>
                <a:gd name="T6" fmla="*/ 185 w 185"/>
                <a:gd name="T7" fmla="*/ 0 h 188"/>
                <a:gd name="T8" fmla="*/ 185 w 185"/>
                <a:gd name="T9" fmla="*/ 188 h 188"/>
                <a:gd name="T10" fmla="*/ 6 w 185"/>
                <a:gd name="T11" fmla="*/ 179 h 188"/>
                <a:gd name="T12" fmla="*/ 175 w 185"/>
                <a:gd name="T13" fmla="*/ 179 h 188"/>
                <a:gd name="T14" fmla="*/ 175 w 185"/>
                <a:gd name="T15" fmla="*/ 10 h 188"/>
                <a:gd name="T16" fmla="*/ 6 w 185"/>
                <a:gd name="T17" fmla="*/ 10 h 188"/>
                <a:gd name="T18" fmla="*/ 6 w 185"/>
                <a:gd name="T19" fmla="*/ 179 h 188"/>
                <a:gd name="T20" fmla="*/ 171 w 185"/>
                <a:gd name="T21" fmla="*/ 174 h 188"/>
                <a:gd name="T22" fmla="*/ 11 w 185"/>
                <a:gd name="T23" fmla="*/ 174 h 188"/>
                <a:gd name="T24" fmla="*/ 11 w 185"/>
                <a:gd name="T25" fmla="*/ 14 h 188"/>
                <a:gd name="T26" fmla="*/ 171 w 185"/>
                <a:gd name="T27" fmla="*/ 14 h 188"/>
                <a:gd name="T28" fmla="*/ 171 w 185"/>
                <a:gd name="T29" fmla="*/ 174 h 188"/>
                <a:gd name="T30" fmla="*/ 20 w 185"/>
                <a:gd name="T31" fmla="*/ 165 h 188"/>
                <a:gd name="T32" fmla="*/ 162 w 185"/>
                <a:gd name="T33" fmla="*/ 165 h 188"/>
                <a:gd name="T34" fmla="*/ 162 w 185"/>
                <a:gd name="T35" fmla="*/ 23 h 188"/>
                <a:gd name="T36" fmla="*/ 20 w 185"/>
                <a:gd name="T37" fmla="*/ 23 h 188"/>
                <a:gd name="T38" fmla="*/ 20 w 185"/>
                <a:gd name="T39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188">
                  <a:moveTo>
                    <a:pt x="185" y="188"/>
                  </a:moveTo>
                  <a:lnTo>
                    <a:pt x="0" y="188"/>
                  </a:lnTo>
                  <a:lnTo>
                    <a:pt x="0" y="0"/>
                  </a:lnTo>
                  <a:lnTo>
                    <a:pt x="185" y="0"/>
                  </a:lnTo>
                  <a:lnTo>
                    <a:pt x="185" y="188"/>
                  </a:lnTo>
                  <a:close/>
                  <a:moveTo>
                    <a:pt x="6" y="179"/>
                  </a:moveTo>
                  <a:lnTo>
                    <a:pt x="175" y="179"/>
                  </a:lnTo>
                  <a:lnTo>
                    <a:pt x="175" y="10"/>
                  </a:lnTo>
                  <a:lnTo>
                    <a:pt x="6" y="10"/>
                  </a:lnTo>
                  <a:lnTo>
                    <a:pt x="6" y="179"/>
                  </a:lnTo>
                  <a:close/>
                  <a:moveTo>
                    <a:pt x="171" y="174"/>
                  </a:moveTo>
                  <a:lnTo>
                    <a:pt x="11" y="174"/>
                  </a:lnTo>
                  <a:lnTo>
                    <a:pt x="11" y="14"/>
                  </a:lnTo>
                  <a:lnTo>
                    <a:pt x="171" y="14"/>
                  </a:lnTo>
                  <a:lnTo>
                    <a:pt x="171" y="174"/>
                  </a:lnTo>
                  <a:close/>
                  <a:moveTo>
                    <a:pt x="20" y="165"/>
                  </a:moveTo>
                  <a:lnTo>
                    <a:pt x="162" y="165"/>
                  </a:lnTo>
                  <a:lnTo>
                    <a:pt x="162" y="23"/>
                  </a:lnTo>
                  <a:lnTo>
                    <a:pt x="20" y="23"/>
                  </a:lnTo>
                  <a:lnTo>
                    <a:pt x="20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9"/>
            <p:cNvSpPr>
              <a:spLocks noEditPoints="1"/>
            </p:cNvSpPr>
            <p:nvPr/>
          </p:nvSpPr>
          <p:spPr bwMode="auto">
            <a:xfrm>
              <a:off x="9779001" y="6561138"/>
              <a:ext cx="133350" cy="133350"/>
            </a:xfrm>
            <a:custGeom>
              <a:avLst/>
              <a:gdLst>
                <a:gd name="T0" fmla="*/ 84 w 84"/>
                <a:gd name="T1" fmla="*/ 84 h 84"/>
                <a:gd name="T2" fmla="*/ 0 w 84"/>
                <a:gd name="T3" fmla="*/ 84 h 84"/>
                <a:gd name="T4" fmla="*/ 0 w 84"/>
                <a:gd name="T5" fmla="*/ 0 h 84"/>
                <a:gd name="T6" fmla="*/ 84 w 84"/>
                <a:gd name="T7" fmla="*/ 0 h 84"/>
                <a:gd name="T8" fmla="*/ 84 w 84"/>
                <a:gd name="T9" fmla="*/ 84 h 84"/>
                <a:gd name="T10" fmla="*/ 11 w 84"/>
                <a:gd name="T11" fmla="*/ 73 h 84"/>
                <a:gd name="T12" fmla="*/ 73 w 84"/>
                <a:gd name="T13" fmla="*/ 73 h 84"/>
                <a:gd name="T14" fmla="*/ 73 w 84"/>
                <a:gd name="T15" fmla="*/ 11 h 84"/>
                <a:gd name="T16" fmla="*/ 11 w 84"/>
                <a:gd name="T17" fmla="*/ 11 h 84"/>
                <a:gd name="T18" fmla="*/ 11 w 84"/>
                <a:gd name="T19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84" y="84"/>
                  </a:moveTo>
                  <a:lnTo>
                    <a:pt x="0" y="84"/>
                  </a:lnTo>
                  <a:lnTo>
                    <a:pt x="0" y="0"/>
                  </a:lnTo>
                  <a:lnTo>
                    <a:pt x="84" y="0"/>
                  </a:lnTo>
                  <a:lnTo>
                    <a:pt x="84" y="84"/>
                  </a:lnTo>
                  <a:close/>
                  <a:moveTo>
                    <a:pt x="11" y="73"/>
                  </a:moveTo>
                  <a:lnTo>
                    <a:pt x="73" y="73"/>
                  </a:lnTo>
                  <a:lnTo>
                    <a:pt x="73" y="11"/>
                  </a:lnTo>
                  <a:lnTo>
                    <a:pt x="11" y="11"/>
                  </a:lnTo>
                  <a:lnTo>
                    <a:pt x="1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0"/>
            <p:cNvSpPr>
              <a:spLocks noEditPoints="1"/>
            </p:cNvSpPr>
            <p:nvPr/>
          </p:nvSpPr>
          <p:spPr bwMode="auto">
            <a:xfrm>
              <a:off x="9771063" y="6553200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9 w 94"/>
                <a:gd name="T11" fmla="*/ 85 h 94"/>
                <a:gd name="T12" fmla="*/ 85 w 94"/>
                <a:gd name="T13" fmla="*/ 85 h 94"/>
                <a:gd name="T14" fmla="*/ 85 w 94"/>
                <a:gd name="T15" fmla="*/ 9 h 94"/>
                <a:gd name="T16" fmla="*/ 9 w 94"/>
                <a:gd name="T17" fmla="*/ 9 h 94"/>
                <a:gd name="T18" fmla="*/ 9 w 94"/>
                <a:gd name="T19" fmla="*/ 85 h 94"/>
                <a:gd name="T20" fmla="*/ 82 w 94"/>
                <a:gd name="T21" fmla="*/ 83 h 94"/>
                <a:gd name="T22" fmla="*/ 12 w 94"/>
                <a:gd name="T23" fmla="*/ 83 h 94"/>
                <a:gd name="T24" fmla="*/ 12 w 94"/>
                <a:gd name="T25" fmla="*/ 12 h 94"/>
                <a:gd name="T26" fmla="*/ 82 w 94"/>
                <a:gd name="T27" fmla="*/ 12 h 94"/>
                <a:gd name="T28" fmla="*/ 82 w 94"/>
                <a:gd name="T29" fmla="*/ 83 h 94"/>
                <a:gd name="T30" fmla="*/ 21 w 94"/>
                <a:gd name="T31" fmla="*/ 73 h 94"/>
                <a:gd name="T32" fmla="*/ 73 w 94"/>
                <a:gd name="T33" fmla="*/ 73 h 94"/>
                <a:gd name="T34" fmla="*/ 73 w 94"/>
                <a:gd name="T35" fmla="*/ 21 h 94"/>
                <a:gd name="T36" fmla="*/ 21 w 94"/>
                <a:gd name="T37" fmla="*/ 21 h 94"/>
                <a:gd name="T38" fmla="*/ 21 w 94"/>
                <a:gd name="T39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9" y="85"/>
                  </a:moveTo>
                  <a:lnTo>
                    <a:pt x="85" y="85"/>
                  </a:lnTo>
                  <a:lnTo>
                    <a:pt x="85" y="9"/>
                  </a:lnTo>
                  <a:lnTo>
                    <a:pt x="9" y="9"/>
                  </a:lnTo>
                  <a:lnTo>
                    <a:pt x="9" y="85"/>
                  </a:lnTo>
                  <a:close/>
                  <a:moveTo>
                    <a:pt x="82" y="83"/>
                  </a:moveTo>
                  <a:lnTo>
                    <a:pt x="12" y="83"/>
                  </a:lnTo>
                  <a:lnTo>
                    <a:pt x="12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1" y="73"/>
                  </a:moveTo>
                  <a:lnTo>
                    <a:pt x="73" y="73"/>
                  </a:lnTo>
                  <a:lnTo>
                    <a:pt x="73" y="21"/>
                  </a:lnTo>
                  <a:lnTo>
                    <a:pt x="21" y="21"/>
                  </a:lnTo>
                  <a:lnTo>
                    <a:pt x="2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1"/>
            <p:cNvSpPr>
              <a:spLocks noEditPoints="1"/>
            </p:cNvSpPr>
            <p:nvPr/>
          </p:nvSpPr>
          <p:spPr bwMode="auto">
            <a:xfrm>
              <a:off x="10160001" y="6176963"/>
              <a:ext cx="136525" cy="136525"/>
            </a:xfrm>
            <a:custGeom>
              <a:avLst/>
              <a:gdLst>
                <a:gd name="T0" fmla="*/ 86 w 86"/>
                <a:gd name="T1" fmla="*/ 86 h 86"/>
                <a:gd name="T2" fmla="*/ 0 w 86"/>
                <a:gd name="T3" fmla="*/ 86 h 86"/>
                <a:gd name="T4" fmla="*/ 0 w 86"/>
                <a:gd name="T5" fmla="*/ 0 h 86"/>
                <a:gd name="T6" fmla="*/ 86 w 86"/>
                <a:gd name="T7" fmla="*/ 0 h 86"/>
                <a:gd name="T8" fmla="*/ 86 w 86"/>
                <a:gd name="T9" fmla="*/ 86 h 86"/>
                <a:gd name="T10" fmla="*/ 13 w 86"/>
                <a:gd name="T11" fmla="*/ 73 h 86"/>
                <a:gd name="T12" fmla="*/ 75 w 86"/>
                <a:gd name="T13" fmla="*/ 73 h 86"/>
                <a:gd name="T14" fmla="*/ 75 w 86"/>
                <a:gd name="T15" fmla="*/ 11 h 86"/>
                <a:gd name="T16" fmla="*/ 13 w 86"/>
                <a:gd name="T17" fmla="*/ 11 h 86"/>
                <a:gd name="T18" fmla="*/ 13 w 86"/>
                <a:gd name="T19" fmla="*/ 7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86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86" y="0"/>
                  </a:lnTo>
                  <a:lnTo>
                    <a:pt x="86" y="86"/>
                  </a:lnTo>
                  <a:close/>
                  <a:moveTo>
                    <a:pt x="13" y="73"/>
                  </a:moveTo>
                  <a:lnTo>
                    <a:pt x="75" y="73"/>
                  </a:lnTo>
                  <a:lnTo>
                    <a:pt x="75" y="11"/>
                  </a:lnTo>
                  <a:lnTo>
                    <a:pt x="13" y="11"/>
                  </a:lnTo>
                  <a:lnTo>
                    <a:pt x="1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2"/>
            <p:cNvSpPr>
              <a:spLocks noEditPoints="1"/>
            </p:cNvSpPr>
            <p:nvPr/>
          </p:nvSpPr>
          <p:spPr bwMode="auto">
            <a:xfrm>
              <a:off x="10152063" y="61690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5 w 96"/>
                <a:gd name="T21" fmla="*/ 82 h 96"/>
                <a:gd name="T22" fmla="*/ 14 w 96"/>
                <a:gd name="T23" fmla="*/ 82 h 96"/>
                <a:gd name="T24" fmla="*/ 14 w 96"/>
                <a:gd name="T25" fmla="*/ 14 h 96"/>
                <a:gd name="T26" fmla="*/ 85 w 96"/>
                <a:gd name="T27" fmla="*/ 14 h 96"/>
                <a:gd name="T28" fmla="*/ 85 w 96"/>
                <a:gd name="T29" fmla="*/ 82 h 96"/>
                <a:gd name="T30" fmla="*/ 23 w 96"/>
                <a:gd name="T31" fmla="*/ 73 h 96"/>
                <a:gd name="T32" fmla="*/ 75 w 96"/>
                <a:gd name="T33" fmla="*/ 73 h 96"/>
                <a:gd name="T34" fmla="*/ 75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5" y="82"/>
                  </a:moveTo>
                  <a:lnTo>
                    <a:pt x="14" y="82"/>
                  </a:lnTo>
                  <a:lnTo>
                    <a:pt x="14" y="14"/>
                  </a:lnTo>
                  <a:lnTo>
                    <a:pt x="85" y="14"/>
                  </a:lnTo>
                  <a:lnTo>
                    <a:pt x="85" y="82"/>
                  </a:lnTo>
                  <a:close/>
                  <a:moveTo>
                    <a:pt x="23" y="73"/>
                  </a:moveTo>
                  <a:lnTo>
                    <a:pt x="75" y="73"/>
                  </a:lnTo>
                  <a:lnTo>
                    <a:pt x="75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3"/>
            <p:cNvSpPr>
              <a:spLocks noEditPoints="1"/>
            </p:cNvSpPr>
            <p:nvPr/>
          </p:nvSpPr>
          <p:spPr bwMode="auto">
            <a:xfrm>
              <a:off x="10442576" y="6843713"/>
              <a:ext cx="138113" cy="134938"/>
            </a:xfrm>
            <a:custGeom>
              <a:avLst/>
              <a:gdLst>
                <a:gd name="T0" fmla="*/ 87 w 87"/>
                <a:gd name="T1" fmla="*/ 85 h 85"/>
                <a:gd name="T2" fmla="*/ 0 w 87"/>
                <a:gd name="T3" fmla="*/ 85 h 85"/>
                <a:gd name="T4" fmla="*/ 0 w 87"/>
                <a:gd name="T5" fmla="*/ 0 h 85"/>
                <a:gd name="T6" fmla="*/ 87 w 87"/>
                <a:gd name="T7" fmla="*/ 0 h 85"/>
                <a:gd name="T8" fmla="*/ 87 w 87"/>
                <a:gd name="T9" fmla="*/ 85 h 85"/>
                <a:gd name="T10" fmla="*/ 14 w 87"/>
                <a:gd name="T11" fmla="*/ 73 h 85"/>
                <a:gd name="T12" fmla="*/ 73 w 87"/>
                <a:gd name="T13" fmla="*/ 73 h 85"/>
                <a:gd name="T14" fmla="*/ 73 w 87"/>
                <a:gd name="T15" fmla="*/ 12 h 85"/>
                <a:gd name="T16" fmla="*/ 14 w 87"/>
                <a:gd name="T17" fmla="*/ 12 h 85"/>
                <a:gd name="T18" fmla="*/ 14 w 87"/>
                <a:gd name="T19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87" y="85"/>
                  </a:moveTo>
                  <a:lnTo>
                    <a:pt x="0" y="85"/>
                  </a:lnTo>
                  <a:lnTo>
                    <a:pt x="0" y="0"/>
                  </a:lnTo>
                  <a:lnTo>
                    <a:pt x="87" y="0"/>
                  </a:lnTo>
                  <a:lnTo>
                    <a:pt x="87" y="85"/>
                  </a:lnTo>
                  <a:close/>
                  <a:moveTo>
                    <a:pt x="14" y="73"/>
                  </a:moveTo>
                  <a:lnTo>
                    <a:pt x="73" y="73"/>
                  </a:lnTo>
                  <a:lnTo>
                    <a:pt x="73" y="12"/>
                  </a:lnTo>
                  <a:lnTo>
                    <a:pt x="14" y="12"/>
                  </a:lnTo>
                  <a:lnTo>
                    <a:pt x="14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4"/>
            <p:cNvSpPr>
              <a:spLocks noEditPoints="1"/>
            </p:cNvSpPr>
            <p:nvPr/>
          </p:nvSpPr>
          <p:spPr bwMode="auto">
            <a:xfrm>
              <a:off x="10434638" y="68373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7 w 96"/>
                <a:gd name="T13" fmla="*/ 84 h 93"/>
                <a:gd name="T14" fmla="*/ 87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4 w 96"/>
                <a:gd name="T23" fmla="*/ 82 h 93"/>
                <a:gd name="T24" fmla="*/ 14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3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3 w 96"/>
                <a:gd name="T37" fmla="*/ 20 h 93"/>
                <a:gd name="T38" fmla="*/ 23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7" y="84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4" y="82"/>
                  </a:lnTo>
                  <a:lnTo>
                    <a:pt x="14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3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3" y="20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5"/>
            <p:cNvSpPr>
              <a:spLocks noEditPoints="1"/>
            </p:cNvSpPr>
            <p:nvPr/>
          </p:nvSpPr>
          <p:spPr bwMode="auto">
            <a:xfrm>
              <a:off x="9234488" y="5635625"/>
              <a:ext cx="544513" cy="544513"/>
            </a:xfrm>
            <a:custGeom>
              <a:avLst/>
              <a:gdLst>
                <a:gd name="T0" fmla="*/ 343 w 343"/>
                <a:gd name="T1" fmla="*/ 343 h 343"/>
                <a:gd name="T2" fmla="*/ 0 w 343"/>
                <a:gd name="T3" fmla="*/ 343 h 343"/>
                <a:gd name="T4" fmla="*/ 0 w 343"/>
                <a:gd name="T5" fmla="*/ 0 h 343"/>
                <a:gd name="T6" fmla="*/ 343 w 343"/>
                <a:gd name="T7" fmla="*/ 0 h 343"/>
                <a:gd name="T8" fmla="*/ 343 w 343"/>
                <a:gd name="T9" fmla="*/ 343 h 343"/>
                <a:gd name="T10" fmla="*/ 11 w 343"/>
                <a:gd name="T11" fmla="*/ 329 h 343"/>
                <a:gd name="T12" fmla="*/ 329 w 343"/>
                <a:gd name="T13" fmla="*/ 329 h 343"/>
                <a:gd name="T14" fmla="*/ 329 w 343"/>
                <a:gd name="T15" fmla="*/ 11 h 343"/>
                <a:gd name="T16" fmla="*/ 11 w 343"/>
                <a:gd name="T17" fmla="*/ 11 h 343"/>
                <a:gd name="T18" fmla="*/ 11 w 343"/>
                <a:gd name="T19" fmla="*/ 3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343" y="343"/>
                  </a:moveTo>
                  <a:lnTo>
                    <a:pt x="0" y="343"/>
                  </a:lnTo>
                  <a:lnTo>
                    <a:pt x="0" y="0"/>
                  </a:lnTo>
                  <a:lnTo>
                    <a:pt x="343" y="0"/>
                  </a:lnTo>
                  <a:lnTo>
                    <a:pt x="343" y="343"/>
                  </a:lnTo>
                  <a:close/>
                  <a:moveTo>
                    <a:pt x="11" y="329"/>
                  </a:moveTo>
                  <a:lnTo>
                    <a:pt x="329" y="329"/>
                  </a:lnTo>
                  <a:lnTo>
                    <a:pt x="329" y="11"/>
                  </a:lnTo>
                  <a:lnTo>
                    <a:pt x="11" y="11"/>
                  </a:lnTo>
                  <a:lnTo>
                    <a:pt x="11" y="32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9226551" y="5627688"/>
              <a:ext cx="558800" cy="558800"/>
            </a:xfrm>
            <a:custGeom>
              <a:avLst/>
              <a:gdLst>
                <a:gd name="T0" fmla="*/ 352 w 352"/>
                <a:gd name="T1" fmla="*/ 352 h 352"/>
                <a:gd name="T2" fmla="*/ 0 w 352"/>
                <a:gd name="T3" fmla="*/ 352 h 352"/>
                <a:gd name="T4" fmla="*/ 0 w 352"/>
                <a:gd name="T5" fmla="*/ 0 h 352"/>
                <a:gd name="T6" fmla="*/ 352 w 352"/>
                <a:gd name="T7" fmla="*/ 0 h 352"/>
                <a:gd name="T8" fmla="*/ 352 w 352"/>
                <a:gd name="T9" fmla="*/ 352 h 352"/>
                <a:gd name="T10" fmla="*/ 7 w 352"/>
                <a:gd name="T11" fmla="*/ 346 h 352"/>
                <a:gd name="T12" fmla="*/ 345 w 352"/>
                <a:gd name="T13" fmla="*/ 346 h 352"/>
                <a:gd name="T14" fmla="*/ 345 w 352"/>
                <a:gd name="T15" fmla="*/ 7 h 352"/>
                <a:gd name="T16" fmla="*/ 7 w 352"/>
                <a:gd name="T17" fmla="*/ 7 h 352"/>
                <a:gd name="T18" fmla="*/ 7 w 352"/>
                <a:gd name="T19" fmla="*/ 346 h 352"/>
                <a:gd name="T20" fmla="*/ 339 w 352"/>
                <a:gd name="T21" fmla="*/ 339 h 352"/>
                <a:gd name="T22" fmla="*/ 14 w 352"/>
                <a:gd name="T23" fmla="*/ 339 h 352"/>
                <a:gd name="T24" fmla="*/ 14 w 352"/>
                <a:gd name="T25" fmla="*/ 14 h 352"/>
                <a:gd name="T26" fmla="*/ 339 w 352"/>
                <a:gd name="T27" fmla="*/ 14 h 352"/>
                <a:gd name="T28" fmla="*/ 339 w 352"/>
                <a:gd name="T29" fmla="*/ 339 h 352"/>
                <a:gd name="T30" fmla="*/ 21 w 352"/>
                <a:gd name="T31" fmla="*/ 332 h 352"/>
                <a:gd name="T32" fmla="*/ 332 w 352"/>
                <a:gd name="T33" fmla="*/ 332 h 352"/>
                <a:gd name="T34" fmla="*/ 332 w 352"/>
                <a:gd name="T35" fmla="*/ 21 h 352"/>
                <a:gd name="T36" fmla="*/ 21 w 352"/>
                <a:gd name="T37" fmla="*/ 21 h 352"/>
                <a:gd name="T38" fmla="*/ 21 w 352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352">
                  <a:moveTo>
                    <a:pt x="352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52" y="0"/>
                  </a:lnTo>
                  <a:lnTo>
                    <a:pt x="352" y="352"/>
                  </a:lnTo>
                  <a:close/>
                  <a:moveTo>
                    <a:pt x="7" y="346"/>
                  </a:moveTo>
                  <a:lnTo>
                    <a:pt x="345" y="346"/>
                  </a:lnTo>
                  <a:lnTo>
                    <a:pt x="345" y="7"/>
                  </a:lnTo>
                  <a:lnTo>
                    <a:pt x="7" y="7"/>
                  </a:lnTo>
                  <a:lnTo>
                    <a:pt x="7" y="346"/>
                  </a:lnTo>
                  <a:close/>
                  <a:moveTo>
                    <a:pt x="339" y="339"/>
                  </a:moveTo>
                  <a:lnTo>
                    <a:pt x="14" y="339"/>
                  </a:lnTo>
                  <a:lnTo>
                    <a:pt x="14" y="14"/>
                  </a:lnTo>
                  <a:lnTo>
                    <a:pt x="339" y="14"/>
                  </a:lnTo>
                  <a:lnTo>
                    <a:pt x="339" y="339"/>
                  </a:lnTo>
                  <a:close/>
                  <a:moveTo>
                    <a:pt x="21" y="332"/>
                  </a:moveTo>
                  <a:lnTo>
                    <a:pt x="332" y="332"/>
                  </a:lnTo>
                  <a:lnTo>
                    <a:pt x="332" y="21"/>
                  </a:lnTo>
                  <a:lnTo>
                    <a:pt x="21" y="21"/>
                  </a:lnTo>
                  <a:lnTo>
                    <a:pt x="21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7"/>
            <p:cNvSpPr>
              <a:spLocks noEditPoints="1"/>
            </p:cNvSpPr>
            <p:nvPr/>
          </p:nvSpPr>
          <p:spPr bwMode="auto">
            <a:xfrm>
              <a:off x="9353551" y="5754688"/>
              <a:ext cx="304800" cy="304800"/>
            </a:xfrm>
            <a:custGeom>
              <a:avLst/>
              <a:gdLst>
                <a:gd name="T0" fmla="*/ 192 w 192"/>
                <a:gd name="T1" fmla="*/ 192 h 192"/>
                <a:gd name="T2" fmla="*/ 0 w 192"/>
                <a:gd name="T3" fmla="*/ 192 h 192"/>
                <a:gd name="T4" fmla="*/ 0 w 192"/>
                <a:gd name="T5" fmla="*/ 0 h 192"/>
                <a:gd name="T6" fmla="*/ 192 w 192"/>
                <a:gd name="T7" fmla="*/ 0 h 192"/>
                <a:gd name="T8" fmla="*/ 192 w 192"/>
                <a:gd name="T9" fmla="*/ 192 h 192"/>
                <a:gd name="T10" fmla="*/ 14 w 192"/>
                <a:gd name="T11" fmla="*/ 179 h 192"/>
                <a:gd name="T12" fmla="*/ 179 w 192"/>
                <a:gd name="T13" fmla="*/ 179 h 192"/>
                <a:gd name="T14" fmla="*/ 179 w 192"/>
                <a:gd name="T15" fmla="*/ 14 h 192"/>
                <a:gd name="T16" fmla="*/ 14 w 192"/>
                <a:gd name="T17" fmla="*/ 14 h 192"/>
                <a:gd name="T18" fmla="*/ 14 w 192"/>
                <a:gd name="T19" fmla="*/ 17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192" y="192"/>
                  </a:moveTo>
                  <a:lnTo>
                    <a:pt x="0" y="192"/>
                  </a:lnTo>
                  <a:lnTo>
                    <a:pt x="0" y="0"/>
                  </a:lnTo>
                  <a:lnTo>
                    <a:pt x="192" y="0"/>
                  </a:lnTo>
                  <a:lnTo>
                    <a:pt x="192" y="192"/>
                  </a:lnTo>
                  <a:close/>
                  <a:moveTo>
                    <a:pt x="14" y="179"/>
                  </a:moveTo>
                  <a:lnTo>
                    <a:pt x="179" y="179"/>
                  </a:lnTo>
                  <a:lnTo>
                    <a:pt x="179" y="14"/>
                  </a:lnTo>
                  <a:lnTo>
                    <a:pt x="14" y="14"/>
                  </a:lnTo>
                  <a:lnTo>
                    <a:pt x="14" y="17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8"/>
            <p:cNvSpPr>
              <a:spLocks noEditPoints="1"/>
            </p:cNvSpPr>
            <p:nvPr/>
          </p:nvSpPr>
          <p:spPr bwMode="auto">
            <a:xfrm>
              <a:off x="9350376" y="5751513"/>
              <a:ext cx="312738" cy="312738"/>
            </a:xfrm>
            <a:custGeom>
              <a:avLst/>
              <a:gdLst>
                <a:gd name="T0" fmla="*/ 197 w 197"/>
                <a:gd name="T1" fmla="*/ 197 h 197"/>
                <a:gd name="T2" fmla="*/ 0 w 197"/>
                <a:gd name="T3" fmla="*/ 197 h 197"/>
                <a:gd name="T4" fmla="*/ 0 w 197"/>
                <a:gd name="T5" fmla="*/ 0 h 197"/>
                <a:gd name="T6" fmla="*/ 197 w 197"/>
                <a:gd name="T7" fmla="*/ 0 h 197"/>
                <a:gd name="T8" fmla="*/ 197 w 197"/>
                <a:gd name="T9" fmla="*/ 197 h 197"/>
                <a:gd name="T10" fmla="*/ 5 w 197"/>
                <a:gd name="T11" fmla="*/ 190 h 197"/>
                <a:gd name="T12" fmla="*/ 190 w 197"/>
                <a:gd name="T13" fmla="*/ 190 h 197"/>
                <a:gd name="T14" fmla="*/ 190 w 197"/>
                <a:gd name="T15" fmla="*/ 5 h 197"/>
                <a:gd name="T16" fmla="*/ 5 w 197"/>
                <a:gd name="T17" fmla="*/ 5 h 197"/>
                <a:gd name="T18" fmla="*/ 5 w 197"/>
                <a:gd name="T19" fmla="*/ 190 h 197"/>
                <a:gd name="T20" fmla="*/ 183 w 197"/>
                <a:gd name="T21" fmla="*/ 183 h 197"/>
                <a:gd name="T22" fmla="*/ 12 w 197"/>
                <a:gd name="T23" fmla="*/ 183 h 197"/>
                <a:gd name="T24" fmla="*/ 12 w 197"/>
                <a:gd name="T25" fmla="*/ 12 h 197"/>
                <a:gd name="T26" fmla="*/ 183 w 197"/>
                <a:gd name="T27" fmla="*/ 12 h 197"/>
                <a:gd name="T28" fmla="*/ 183 w 197"/>
                <a:gd name="T29" fmla="*/ 183 h 197"/>
                <a:gd name="T30" fmla="*/ 18 w 197"/>
                <a:gd name="T31" fmla="*/ 178 h 197"/>
                <a:gd name="T32" fmla="*/ 178 w 197"/>
                <a:gd name="T33" fmla="*/ 178 h 197"/>
                <a:gd name="T34" fmla="*/ 178 w 197"/>
                <a:gd name="T35" fmla="*/ 18 h 197"/>
                <a:gd name="T36" fmla="*/ 18 w 197"/>
                <a:gd name="T37" fmla="*/ 18 h 197"/>
                <a:gd name="T38" fmla="*/ 18 w 197"/>
                <a:gd name="T39" fmla="*/ 17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97">
                  <a:moveTo>
                    <a:pt x="197" y="197"/>
                  </a:moveTo>
                  <a:lnTo>
                    <a:pt x="0" y="197"/>
                  </a:lnTo>
                  <a:lnTo>
                    <a:pt x="0" y="0"/>
                  </a:lnTo>
                  <a:lnTo>
                    <a:pt x="197" y="0"/>
                  </a:lnTo>
                  <a:lnTo>
                    <a:pt x="197" y="197"/>
                  </a:lnTo>
                  <a:close/>
                  <a:moveTo>
                    <a:pt x="5" y="190"/>
                  </a:moveTo>
                  <a:lnTo>
                    <a:pt x="190" y="190"/>
                  </a:lnTo>
                  <a:lnTo>
                    <a:pt x="190" y="5"/>
                  </a:lnTo>
                  <a:lnTo>
                    <a:pt x="5" y="5"/>
                  </a:lnTo>
                  <a:lnTo>
                    <a:pt x="5" y="190"/>
                  </a:lnTo>
                  <a:close/>
                  <a:moveTo>
                    <a:pt x="183" y="183"/>
                  </a:moveTo>
                  <a:lnTo>
                    <a:pt x="12" y="183"/>
                  </a:lnTo>
                  <a:lnTo>
                    <a:pt x="12" y="12"/>
                  </a:lnTo>
                  <a:lnTo>
                    <a:pt x="183" y="12"/>
                  </a:lnTo>
                  <a:lnTo>
                    <a:pt x="183" y="183"/>
                  </a:lnTo>
                  <a:close/>
                  <a:moveTo>
                    <a:pt x="18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18" y="18"/>
                  </a:lnTo>
                  <a:lnTo>
                    <a:pt x="18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79"/>
            <p:cNvSpPr>
              <a:spLocks noChangeArrowheads="1"/>
            </p:cNvSpPr>
            <p:nvPr/>
          </p:nvSpPr>
          <p:spPr bwMode="auto">
            <a:xfrm>
              <a:off x="9488488" y="5765800"/>
              <a:ext cx="17463" cy="2794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0"/>
            <p:cNvSpPr>
              <a:spLocks noEditPoints="1"/>
            </p:cNvSpPr>
            <p:nvPr/>
          </p:nvSpPr>
          <p:spPr bwMode="auto">
            <a:xfrm>
              <a:off x="9480551" y="5762625"/>
              <a:ext cx="33338" cy="287338"/>
            </a:xfrm>
            <a:custGeom>
              <a:avLst/>
              <a:gdLst>
                <a:gd name="T0" fmla="*/ 21 w 21"/>
                <a:gd name="T1" fmla="*/ 181 h 181"/>
                <a:gd name="T2" fmla="*/ 0 w 21"/>
                <a:gd name="T3" fmla="*/ 181 h 181"/>
                <a:gd name="T4" fmla="*/ 0 w 21"/>
                <a:gd name="T5" fmla="*/ 0 h 181"/>
                <a:gd name="T6" fmla="*/ 21 w 21"/>
                <a:gd name="T7" fmla="*/ 0 h 181"/>
                <a:gd name="T8" fmla="*/ 21 w 21"/>
                <a:gd name="T9" fmla="*/ 181 h 181"/>
                <a:gd name="T10" fmla="*/ 7 w 21"/>
                <a:gd name="T11" fmla="*/ 174 h 181"/>
                <a:gd name="T12" fmla="*/ 14 w 21"/>
                <a:gd name="T13" fmla="*/ 174 h 181"/>
                <a:gd name="T14" fmla="*/ 14 w 21"/>
                <a:gd name="T15" fmla="*/ 7 h 181"/>
                <a:gd name="T16" fmla="*/ 7 w 21"/>
                <a:gd name="T17" fmla="*/ 7 h 181"/>
                <a:gd name="T18" fmla="*/ 7 w 21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81">
                  <a:moveTo>
                    <a:pt x="21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181"/>
                  </a:lnTo>
                  <a:close/>
                  <a:moveTo>
                    <a:pt x="7" y="174"/>
                  </a:moveTo>
                  <a:lnTo>
                    <a:pt x="14" y="174"/>
                  </a:lnTo>
                  <a:lnTo>
                    <a:pt x="14" y="7"/>
                  </a:lnTo>
                  <a:lnTo>
                    <a:pt x="7" y="7"/>
                  </a:lnTo>
                  <a:lnTo>
                    <a:pt x="7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9369426" y="5897563"/>
              <a:ext cx="277813" cy="1746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9364663" y="5889625"/>
              <a:ext cx="287338" cy="33338"/>
            </a:xfrm>
            <a:custGeom>
              <a:avLst/>
              <a:gdLst>
                <a:gd name="T0" fmla="*/ 181 w 181"/>
                <a:gd name="T1" fmla="*/ 21 h 21"/>
                <a:gd name="T2" fmla="*/ 0 w 181"/>
                <a:gd name="T3" fmla="*/ 21 h 21"/>
                <a:gd name="T4" fmla="*/ 0 w 181"/>
                <a:gd name="T5" fmla="*/ 0 h 21"/>
                <a:gd name="T6" fmla="*/ 181 w 181"/>
                <a:gd name="T7" fmla="*/ 0 h 21"/>
                <a:gd name="T8" fmla="*/ 181 w 181"/>
                <a:gd name="T9" fmla="*/ 21 h 21"/>
                <a:gd name="T10" fmla="*/ 7 w 181"/>
                <a:gd name="T11" fmla="*/ 14 h 21"/>
                <a:gd name="T12" fmla="*/ 174 w 181"/>
                <a:gd name="T13" fmla="*/ 14 h 21"/>
                <a:gd name="T14" fmla="*/ 174 w 181"/>
                <a:gd name="T15" fmla="*/ 7 h 21"/>
                <a:gd name="T16" fmla="*/ 7 w 181"/>
                <a:gd name="T17" fmla="*/ 7 h 21"/>
                <a:gd name="T18" fmla="*/ 7 w 181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1">
                  <a:moveTo>
                    <a:pt x="181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81" y="0"/>
                  </a:lnTo>
                  <a:lnTo>
                    <a:pt x="181" y="21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3"/>
            <p:cNvSpPr>
              <a:spLocks noEditPoints="1"/>
            </p:cNvSpPr>
            <p:nvPr/>
          </p:nvSpPr>
          <p:spPr bwMode="auto">
            <a:xfrm>
              <a:off x="9759951" y="6161088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2 w 94"/>
                <a:gd name="T11" fmla="*/ 80 h 94"/>
                <a:gd name="T12" fmla="*/ 80 w 94"/>
                <a:gd name="T13" fmla="*/ 80 h 94"/>
                <a:gd name="T14" fmla="*/ 80 w 94"/>
                <a:gd name="T15" fmla="*/ 12 h 94"/>
                <a:gd name="T16" fmla="*/ 12 w 94"/>
                <a:gd name="T17" fmla="*/ 12 h 94"/>
                <a:gd name="T18" fmla="*/ 12 w 94"/>
                <a:gd name="T19" fmla="*/ 8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2" y="80"/>
                  </a:moveTo>
                  <a:lnTo>
                    <a:pt x="80" y="80"/>
                  </a:lnTo>
                  <a:lnTo>
                    <a:pt x="80" y="12"/>
                  </a:lnTo>
                  <a:lnTo>
                    <a:pt x="12" y="12"/>
                  </a:lnTo>
                  <a:lnTo>
                    <a:pt x="12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4"/>
            <p:cNvSpPr>
              <a:spLocks noEditPoints="1"/>
            </p:cNvSpPr>
            <p:nvPr/>
          </p:nvSpPr>
          <p:spPr bwMode="auto">
            <a:xfrm>
              <a:off x="9753601" y="6154738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4 h 100"/>
                <a:gd name="T12" fmla="*/ 93 w 100"/>
                <a:gd name="T13" fmla="*/ 94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4 h 100"/>
                <a:gd name="T20" fmla="*/ 87 w 100"/>
                <a:gd name="T21" fmla="*/ 87 h 100"/>
                <a:gd name="T22" fmla="*/ 13 w 100"/>
                <a:gd name="T23" fmla="*/ 87 h 100"/>
                <a:gd name="T24" fmla="*/ 13 w 100"/>
                <a:gd name="T25" fmla="*/ 14 h 100"/>
                <a:gd name="T26" fmla="*/ 87 w 100"/>
                <a:gd name="T27" fmla="*/ 14 h 100"/>
                <a:gd name="T28" fmla="*/ 87 w 100"/>
                <a:gd name="T29" fmla="*/ 87 h 100"/>
                <a:gd name="T30" fmla="*/ 20 w 100"/>
                <a:gd name="T31" fmla="*/ 82 h 100"/>
                <a:gd name="T32" fmla="*/ 82 w 100"/>
                <a:gd name="T33" fmla="*/ 82 h 100"/>
                <a:gd name="T34" fmla="*/ 82 w 100"/>
                <a:gd name="T35" fmla="*/ 20 h 100"/>
                <a:gd name="T36" fmla="*/ 20 w 100"/>
                <a:gd name="T37" fmla="*/ 20 h 100"/>
                <a:gd name="T38" fmla="*/ 20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3" y="87"/>
                  </a:lnTo>
                  <a:lnTo>
                    <a:pt x="13" y="14"/>
                  </a:lnTo>
                  <a:lnTo>
                    <a:pt x="87" y="14"/>
                  </a:lnTo>
                  <a:lnTo>
                    <a:pt x="87" y="87"/>
                  </a:lnTo>
                  <a:close/>
                  <a:moveTo>
                    <a:pt x="20" y="82"/>
                  </a:moveTo>
                  <a:lnTo>
                    <a:pt x="82" y="82"/>
                  </a:lnTo>
                  <a:lnTo>
                    <a:pt x="82" y="20"/>
                  </a:lnTo>
                  <a:lnTo>
                    <a:pt x="20" y="20"/>
                  </a:lnTo>
                  <a:lnTo>
                    <a:pt x="20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5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6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7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8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9"/>
            <p:cNvSpPr>
              <a:spLocks/>
            </p:cNvSpPr>
            <p:nvPr/>
          </p:nvSpPr>
          <p:spPr bwMode="auto">
            <a:xfrm>
              <a:off x="5202238" y="2906713"/>
              <a:ext cx="5262563" cy="3951288"/>
            </a:xfrm>
            <a:custGeom>
              <a:avLst/>
              <a:gdLst>
                <a:gd name="T0" fmla="*/ 1445 w 1451"/>
                <a:gd name="T1" fmla="*/ 1089 h 1089"/>
                <a:gd name="T2" fmla="*/ 6 w 1451"/>
                <a:gd name="T3" fmla="*/ 1089 h 1089"/>
                <a:gd name="T4" fmla="*/ 0 w 1451"/>
                <a:gd name="T5" fmla="*/ 1083 h 1089"/>
                <a:gd name="T6" fmla="*/ 6 w 1451"/>
                <a:gd name="T7" fmla="*/ 1078 h 1089"/>
                <a:gd name="T8" fmla="*/ 1439 w 1451"/>
                <a:gd name="T9" fmla="*/ 1078 h 1089"/>
                <a:gd name="T10" fmla="*/ 1439 w 1451"/>
                <a:gd name="T11" fmla="*/ 6 h 1089"/>
                <a:gd name="T12" fmla="*/ 1445 w 1451"/>
                <a:gd name="T13" fmla="*/ 0 h 1089"/>
                <a:gd name="T14" fmla="*/ 1451 w 1451"/>
                <a:gd name="T15" fmla="*/ 6 h 1089"/>
                <a:gd name="T16" fmla="*/ 1451 w 1451"/>
                <a:gd name="T17" fmla="*/ 1083 h 1089"/>
                <a:gd name="T18" fmla="*/ 1445 w 1451"/>
                <a:gd name="T19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1" h="1089">
                  <a:moveTo>
                    <a:pt x="1445" y="1089"/>
                  </a:moveTo>
                  <a:cubicBezTo>
                    <a:pt x="6" y="1089"/>
                    <a:pt x="6" y="1089"/>
                    <a:pt x="6" y="1089"/>
                  </a:cubicBezTo>
                  <a:cubicBezTo>
                    <a:pt x="3" y="1089"/>
                    <a:pt x="0" y="1086"/>
                    <a:pt x="0" y="1083"/>
                  </a:cubicBezTo>
                  <a:cubicBezTo>
                    <a:pt x="0" y="1080"/>
                    <a:pt x="3" y="1078"/>
                    <a:pt x="6" y="1078"/>
                  </a:cubicBezTo>
                  <a:cubicBezTo>
                    <a:pt x="1439" y="1078"/>
                    <a:pt x="1439" y="1078"/>
                    <a:pt x="1439" y="1078"/>
                  </a:cubicBezTo>
                  <a:cubicBezTo>
                    <a:pt x="1439" y="6"/>
                    <a:pt x="1439" y="6"/>
                    <a:pt x="1439" y="6"/>
                  </a:cubicBezTo>
                  <a:cubicBezTo>
                    <a:pt x="1439" y="3"/>
                    <a:pt x="1442" y="0"/>
                    <a:pt x="1445" y="0"/>
                  </a:cubicBezTo>
                  <a:cubicBezTo>
                    <a:pt x="1448" y="0"/>
                    <a:pt x="1451" y="3"/>
                    <a:pt x="1451" y="6"/>
                  </a:cubicBezTo>
                  <a:cubicBezTo>
                    <a:pt x="1451" y="1083"/>
                    <a:pt x="1451" y="1083"/>
                    <a:pt x="1451" y="1083"/>
                  </a:cubicBezTo>
                  <a:cubicBezTo>
                    <a:pt x="1451" y="1086"/>
                    <a:pt x="1448" y="1089"/>
                    <a:pt x="1445" y="108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6220" y="48020"/>
            <a:ext cx="5023883" cy="4564541"/>
            <a:chOff x="87313" y="123825"/>
            <a:chExt cx="5799138" cy="5268913"/>
          </a:xfrm>
        </p:grpSpPr>
        <p:sp>
          <p:nvSpPr>
            <p:cNvPr id="37" name="Freeform 90"/>
            <p:cNvSpPr>
              <a:spLocks noEditPoints="1"/>
            </p:cNvSpPr>
            <p:nvPr/>
          </p:nvSpPr>
          <p:spPr bwMode="auto">
            <a:xfrm>
              <a:off x="233363" y="27305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1 h 176"/>
                <a:gd name="T12" fmla="*/ 13 w 178"/>
                <a:gd name="T13" fmla="*/ 11 h 176"/>
                <a:gd name="T14" fmla="*/ 13 w 178"/>
                <a:gd name="T15" fmla="*/ 164 h 176"/>
                <a:gd name="T16" fmla="*/ 164 w 178"/>
                <a:gd name="T17" fmla="*/ 164 h 176"/>
                <a:gd name="T18" fmla="*/ 164 w 178"/>
                <a:gd name="T19" fmla="*/ 1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1"/>
                  </a:moveTo>
                  <a:lnTo>
                    <a:pt x="13" y="11"/>
                  </a:lnTo>
                  <a:lnTo>
                    <a:pt x="13" y="164"/>
                  </a:lnTo>
                  <a:lnTo>
                    <a:pt x="164" y="164"/>
                  </a:lnTo>
                  <a:lnTo>
                    <a:pt x="164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1"/>
            <p:cNvSpPr>
              <a:spLocks noEditPoints="1"/>
            </p:cNvSpPr>
            <p:nvPr/>
          </p:nvSpPr>
          <p:spPr bwMode="auto">
            <a:xfrm>
              <a:off x="225426" y="265113"/>
              <a:ext cx="298450" cy="293688"/>
            </a:xfrm>
            <a:custGeom>
              <a:avLst/>
              <a:gdLst>
                <a:gd name="T0" fmla="*/ 188 w 188"/>
                <a:gd name="T1" fmla="*/ 185 h 185"/>
                <a:gd name="T2" fmla="*/ 0 w 188"/>
                <a:gd name="T3" fmla="*/ 185 h 185"/>
                <a:gd name="T4" fmla="*/ 0 w 188"/>
                <a:gd name="T5" fmla="*/ 0 h 185"/>
                <a:gd name="T6" fmla="*/ 188 w 188"/>
                <a:gd name="T7" fmla="*/ 0 h 185"/>
                <a:gd name="T8" fmla="*/ 188 w 188"/>
                <a:gd name="T9" fmla="*/ 185 h 185"/>
                <a:gd name="T10" fmla="*/ 9 w 188"/>
                <a:gd name="T11" fmla="*/ 176 h 185"/>
                <a:gd name="T12" fmla="*/ 178 w 188"/>
                <a:gd name="T13" fmla="*/ 176 h 185"/>
                <a:gd name="T14" fmla="*/ 178 w 188"/>
                <a:gd name="T15" fmla="*/ 9 h 185"/>
                <a:gd name="T16" fmla="*/ 9 w 188"/>
                <a:gd name="T17" fmla="*/ 9 h 185"/>
                <a:gd name="T18" fmla="*/ 9 w 188"/>
                <a:gd name="T19" fmla="*/ 176 h 185"/>
                <a:gd name="T20" fmla="*/ 174 w 188"/>
                <a:gd name="T21" fmla="*/ 174 h 185"/>
                <a:gd name="T22" fmla="*/ 14 w 188"/>
                <a:gd name="T23" fmla="*/ 174 h 185"/>
                <a:gd name="T24" fmla="*/ 14 w 188"/>
                <a:gd name="T25" fmla="*/ 12 h 185"/>
                <a:gd name="T26" fmla="*/ 174 w 188"/>
                <a:gd name="T27" fmla="*/ 12 h 185"/>
                <a:gd name="T28" fmla="*/ 174 w 188"/>
                <a:gd name="T29" fmla="*/ 174 h 185"/>
                <a:gd name="T30" fmla="*/ 23 w 188"/>
                <a:gd name="T31" fmla="*/ 165 h 185"/>
                <a:gd name="T32" fmla="*/ 165 w 188"/>
                <a:gd name="T33" fmla="*/ 165 h 185"/>
                <a:gd name="T34" fmla="*/ 165 w 188"/>
                <a:gd name="T35" fmla="*/ 21 h 185"/>
                <a:gd name="T36" fmla="*/ 23 w 188"/>
                <a:gd name="T37" fmla="*/ 21 h 185"/>
                <a:gd name="T38" fmla="*/ 23 w 188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8" h="185">
                  <a:moveTo>
                    <a:pt x="188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8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2"/>
                  </a:lnTo>
                  <a:lnTo>
                    <a:pt x="174" y="12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1"/>
                  </a:lnTo>
                  <a:lnTo>
                    <a:pt x="23" y="21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2"/>
            <p:cNvSpPr>
              <a:spLocks noEditPoints="1"/>
            </p:cNvSpPr>
            <p:nvPr/>
          </p:nvSpPr>
          <p:spPr bwMode="auto">
            <a:xfrm>
              <a:off x="498476" y="53340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2 h 176"/>
                <a:gd name="T12" fmla="*/ 13 w 178"/>
                <a:gd name="T13" fmla="*/ 12 h 176"/>
                <a:gd name="T14" fmla="*/ 13 w 178"/>
                <a:gd name="T15" fmla="*/ 163 h 176"/>
                <a:gd name="T16" fmla="*/ 164 w 178"/>
                <a:gd name="T17" fmla="*/ 163 h 176"/>
                <a:gd name="T18" fmla="*/ 164 w 178"/>
                <a:gd name="T19" fmla="*/ 1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2"/>
                  </a:moveTo>
                  <a:lnTo>
                    <a:pt x="13" y="12"/>
                  </a:lnTo>
                  <a:lnTo>
                    <a:pt x="13" y="163"/>
                  </a:lnTo>
                  <a:lnTo>
                    <a:pt x="164" y="163"/>
                  </a:lnTo>
                  <a:lnTo>
                    <a:pt x="164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3"/>
            <p:cNvSpPr>
              <a:spLocks noEditPoints="1"/>
            </p:cNvSpPr>
            <p:nvPr/>
          </p:nvSpPr>
          <p:spPr bwMode="auto">
            <a:xfrm>
              <a:off x="490538" y="527050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1 h 185"/>
                <a:gd name="T22" fmla="*/ 14 w 187"/>
                <a:gd name="T23" fmla="*/ 171 h 185"/>
                <a:gd name="T24" fmla="*/ 14 w 187"/>
                <a:gd name="T25" fmla="*/ 11 h 185"/>
                <a:gd name="T26" fmla="*/ 174 w 187"/>
                <a:gd name="T27" fmla="*/ 11 h 185"/>
                <a:gd name="T28" fmla="*/ 174 w 187"/>
                <a:gd name="T29" fmla="*/ 171 h 185"/>
                <a:gd name="T30" fmla="*/ 23 w 187"/>
                <a:gd name="T31" fmla="*/ 162 h 185"/>
                <a:gd name="T32" fmla="*/ 164 w 187"/>
                <a:gd name="T33" fmla="*/ 162 h 185"/>
                <a:gd name="T34" fmla="*/ 164 w 187"/>
                <a:gd name="T35" fmla="*/ 20 h 185"/>
                <a:gd name="T36" fmla="*/ 23 w 187"/>
                <a:gd name="T37" fmla="*/ 20 h 185"/>
                <a:gd name="T38" fmla="*/ 23 w 187"/>
                <a:gd name="T39" fmla="*/ 16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1"/>
                  </a:moveTo>
                  <a:lnTo>
                    <a:pt x="14" y="171"/>
                  </a:lnTo>
                  <a:lnTo>
                    <a:pt x="14" y="11"/>
                  </a:lnTo>
                  <a:lnTo>
                    <a:pt x="174" y="11"/>
                  </a:lnTo>
                  <a:lnTo>
                    <a:pt x="174" y="171"/>
                  </a:lnTo>
                  <a:close/>
                  <a:moveTo>
                    <a:pt x="23" y="162"/>
                  </a:moveTo>
                  <a:lnTo>
                    <a:pt x="164" y="162"/>
                  </a:lnTo>
                  <a:lnTo>
                    <a:pt x="164" y="20"/>
                  </a:lnTo>
                  <a:lnTo>
                    <a:pt x="23" y="20"/>
                  </a:lnTo>
                  <a:lnTo>
                    <a:pt x="23" y="16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4"/>
            <p:cNvSpPr>
              <a:spLocks noEditPoints="1"/>
            </p:cNvSpPr>
            <p:nvPr/>
          </p:nvSpPr>
          <p:spPr bwMode="auto">
            <a:xfrm>
              <a:off x="762001" y="414338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3 w 87"/>
                <a:gd name="T11" fmla="*/ 11 h 87"/>
                <a:gd name="T12" fmla="*/ 12 w 87"/>
                <a:gd name="T13" fmla="*/ 11 h 87"/>
                <a:gd name="T14" fmla="*/ 12 w 87"/>
                <a:gd name="T15" fmla="*/ 73 h 87"/>
                <a:gd name="T16" fmla="*/ 73 w 87"/>
                <a:gd name="T17" fmla="*/ 73 h 87"/>
                <a:gd name="T18" fmla="*/ 73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3" y="11"/>
                  </a:moveTo>
                  <a:lnTo>
                    <a:pt x="12" y="11"/>
                  </a:lnTo>
                  <a:lnTo>
                    <a:pt x="12" y="73"/>
                  </a:lnTo>
                  <a:lnTo>
                    <a:pt x="73" y="73"/>
                  </a:lnTo>
                  <a:lnTo>
                    <a:pt x="73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5"/>
            <p:cNvSpPr>
              <a:spLocks noEditPoints="1"/>
            </p:cNvSpPr>
            <p:nvPr/>
          </p:nvSpPr>
          <p:spPr bwMode="auto">
            <a:xfrm>
              <a:off x="755651" y="406400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10 h 96"/>
                <a:gd name="T16" fmla="*/ 9 w 96"/>
                <a:gd name="T17" fmla="*/ 10 h 96"/>
                <a:gd name="T18" fmla="*/ 9 w 96"/>
                <a:gd name="T19" fmla="*/ 87 h 96"/>
                <a:gd name="T20" fmla="*/ 82 w 96"/>
                <a:gd name="T21" fmla="*/ 83 h 96"/>
                <a:gd name="T22" fmla="*/ 11 w 96"/>
                <a:gd name="T23" fmla="*/ 83 h 96"/>
                <a:gd name="T24" fmla="*/ 11 w 96"/>
                <a:gd name="T25" fmla="*/ 12 h 96"/>
                <a:gd name="T26" fmla="*/ 82 w 96"/>
                <a:gd name="T27" fmla="*/ 12 h 96"/>
                <a:gd name="T28" fmla="*/ 82 w 96"/>
                <a:gd name="T29" fmla="*/ 83 h 96"/>
                <a:gd name="T30" fmla="*/ 20 w 96"/>
                <a:gd name="T31" fmla="*/ 74 h 96"/>
                <a:gd name="T32" fmla="*/ 73 w 96"/>
                <a:gd name="T33" fmla="*/ 74 h 96"/>
                <a:gd name="T34" fmla="*/ 73 w 96"/>
                <a:gd name="T35" fmla="*/ 21 h 96"/>
                <a:gd name="T36" fmla="*/ 20 w 96"/>
                <a:gd name="T37" fmla="*/ 21 h 96"/>
                <a:gd name="T38" fmla="*/ 20 w 96"/>
                <a:gd name="T39" fmla="*/ 7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10"/>
                  </a:lnTo>
                  <a:lnTo>
                    <a:pt x="9" y="10"/>
                  </a:lnTo>
                  <a:lnTo>
                    <a:pt x="9" y="87"/>
                  </a:lnTo>
                  <a:close/>
                  <a:moveTo>
                    <a:pt x="82" y="83"/>
                  </a:moveTo>
                  <a:lnTo>
                    <a:pt x="11" y="83"/>
                  </a:lnTo>
                  <a:lnTo>
                    <a:pt x="11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0" y="74"/>
                  </a:moveTo>
                  <a:lnTo>
                    <a:pt x="73" y="74"/>
                  </a:lnTo>
                  <a:lnTo>
                    <a:pt x="73" y="21"/>
                  </a:lnTo>
                  <a:lnTo>
                    <a:pt x="20" y="21"/>
                  </a:lnTo>
                  <a:lnTo>
                    <a:pt x="20" y="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6"/>
            <p:cNvSpPr>
              <a:spLocks noEditPoints="1"/>
            </p:cNvSpPr>
            <p:nvPr/>
          </p:nvSpPr>
          <p:spPr bwMode="auto">
            <a:xfrm>
              <a:off x="377826" y="798513"/>
              <a:ext cx="138113" cy="134938"/>
            </a:xfrm>
            <a:custGeom>
              <a:avLst/>
              <a:gdLst>
                <a:gd name="T0" fmla="*/ 0 w 87"/>
                <a:gd name="T1" fmla="*/ 0 h 85"/>
                <a:gd name="T2" fmla="*/ 87 w 87"/>
                <a:gd name="T3" fmla="*/ 0 h 85"/>
                <a:gd name="T4" fmla="*/ 87 w 87"/>
                <a:gd name="T5" fmla="*/ 85 h 85"/>
                <a:gd name="T6" fmla="*/ 0 w 87"/>
                <a:gd name="T7" fmla="*/ 85 h 85"/>
                <a:gd name="T8" fmla="*/ 0 w 87"/>
                <a:gd name="T9" fmla="*/ 0 h 85"/>
                <a:gd name="T10" fmla="*/ 73 w 87"/>
                <a:gd name="T11" fmla="*/ 12 h 85"/>
                <a:gd name="T12" fmla="*/ 14 w 87"/>
                <a:gd name="T13" fmla="*/ 12 h 85"/>
                <a:gd name="T14" fmla="*/ 14 w 87"/>
                <a:gd name="T15" fmla="*/ 73 h 85"/>
                <a:gd name="T16" fmla="*/ 73 w 87"/>
                <a:gd name="T17" fmla="*/ 73 h 85"/>
                <a:gd name="T18" fmla="*/ 73 w 87"/>
                <a:gd name="T19" fmla="*/ 1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0" y="0"/>
                  </a:moveTo>
                  <a:lnTo>
                    <a:pt x="87" y="0"/>
                  </a:lnTo>
                  <a:lnTo>
                    <a:pt x="87" y="85"/>
                  </a:lnTo>
                  <a:lnTo>
                    <a:pt x="0" y="85"/>
                  </a:lnTo>
                  <a:lnTo>
                    <a:pt x="0" y="0"/>
                  </a:lnTo>
                  <a:close/>
                  <a:moveTo>
                    <a:pt x="73" y="12"/>
                  </a:moveTo>
                  <a:lnTo>
                    <a:pt x="14" y="12"/>
                  </a:lnTo>
                  <a:lnTo>
                    <a:pt x="14" y="73"/>
                  </a:lnTo>
                  <a:lnTo>
                    <a:pt x="73" y="73"/>
                  </a:lnTo>
                  <a:lnTo>
                    <a:pt x="73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371476" y="7921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6 w 96"/>
                <a:gd name="T13" fmla="*/ 84 h 93"/>
                <a:gd name="T14" fmla="*/ 86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3 w 96"/>
                <a:gd name="T23" fmla="*/ 82 h 93"/>
                <a:gd name="T24" fmla="*/ 13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2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2 w 96"/>
                <a:gd name="T37" fmla="*/ 20 h 93"/>
                <a:gd name="T38" fmla="*/ 22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6" y="84"/>
                  </a:lnTo>
                  <a:lnTo>
                    <a:pt x="86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3" y="82"/>
                  </a:lnTo>
                  <a:lnTo>
                    <a:pt x="13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2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2" y="20"/>
                  </a:lnTo>
                  <a:lnTo>
                    <a:pt x="22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8"/>
            <p:cNvSpPr>
              <a:spLocks noEditPoints="1"/>
            </p:cNvSpPr>
            <p:nvPr/>
          </p:nvSpPr>
          <p:spPr bwMode="auto">
            <a:xfrm>
              <a:off x="95251" y="131763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5 w 87"/>
                <a:gd name="T11" fmla="*/ 11 h 87"/>
                <a:gd name="T12" fmla="*/ 14 w 87"/>
                <a:gd name="T13" fmla="*/ 11 h 87"/>
                <a:gd name="T14" fmla="*/ 14 w 87"/>
                <a:gd name="T15" fmla="*/ 73 h 87"/>
                <a:gd name="T16" fmla="*/ 75 w 87"/>
                <a:gd name="T17" fmla="*/ 73 h 87"/>
                <a:gd name="T18" fmla="*/ 75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5" y="11"/>
                  </a:moveTo>
                  <a:lnTo>
                    <a:pt x="14" y="11"/>
                  </a:lnTo>
                  <a:lnTo>
                    <a:pt x="14" y="73"/>
                  </a:lnTo>
                  <a:lnTo>
                    <a:pt x="75" y="73"/>
                  </a:lnTo>
                  <a:lnTo>
                    <a:pt x="75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9"/>
            <p:cNvSpPr>
              <a:spLocks noEditPoints="1"/>
            </p:cNvSpPr>
            <p:nvPr/>
          </p:nvSpPr>
          <p:spPr bwMode="auto">
            <a:xfrm>
              <a:off x="87313" y="1238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3 w 96"/>
                <a:gd name="T21" fmla="*/ 82 h 96"/>
                <a:gd name="T22" fmla="*/ 14 w 96"/>
                <a:gd name="T23" fmla="*/ 82 h 96"/>
                <a:gd name="T24" fmla="*/ 14 w 96"/>
                <a:gd name="T25" fmla="*/ 12 h 96"/>
                <a:gd name="T26" fmla="*/ 83 w 96"/>
                <a:gd name="T27" fmla="*/ 12 h 96"/>
                <a:gd name="T28" fmla="*/ 83 w 96"/>
                <a:gd name="T29" fmla="*/ 82 h 96"/>
                <a:gd name="T30" fmla="*/ 23 w 96"/>
                <a:gd name="T31" fmla="*/ 73 h 96"/>
                <a:gd name="T32" fmla="*/ 76 w 96"/>
                <a:gd name="T33" fmla="*/ 73 h 96"/>
                <a:gd name="T34" fmla="*/ 76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3" y="82"/>
                  </a:moveTo>
                  <a:lnTo>
                    <a:pt x="14" y="82"/>
                  </a:lnTo>
                  <a:lnTo>
                    <a:pt x="14" y="12"/>
                  </a:lnTo>
                  <a:lnTo>
                    <a:pt x="83" y="12"/>
                  </a:lnTo>
                  <a:lnTo>
                    <a:pt x="83" y="82"/>
                  </a:lnTo>
                  <a:close/>
                  <a:moveTo>
                    <a:pt x="23" y="73"/>
                  </a:moveTo>
                  <a:lnTo>
                    <a:pt x="76" y="73"/>
                  </a:lnTo>
                  <a:lnTo>
                    <a:pt x="76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0"/>
            <p:cNvSpPr>
              <a:spLocks noEditPoints="1"/>
            </p:cNvSpPr>
            <p:nvPr/>
          </p:nvSpPr>
          <p:spPr bwMode="auto">
            <a:xfrm>
              <a:off x="885826" y="919163"/>
              <a:ext cx="547688" cy="544513"/>
            </a:xfrm>
            <a:custGeom>
              <a:avLst/>
              <a:gdLst>
                <a:gd name="T0" fmla="*/ 0 w 345"/>
                <a:gd name="T1" fmla="*/ 0 h 343"/>
                <a:gd name="T2" fmla="*/ 345 w 345"/>
                <a:gd name="T3" fmla="*/ 0 h 343"/>
                <a:gd name="T4" fmla="*/ 345 w 345"/>
                <a:gd name="T5" fmla="*/ 343 h 343"/>
                <a:gd name="T6" fmla="*/ 0 w 345"/>
                <a:gd name="T7" fmla="*/ 343 h 343"/>
                <a:gd name="T8" fmla="*/ 0 w 345"/>
                <a:gd name="T9" fmla="*/ 0 h 343"/>
                <a:gd name="T10" fmla="*/ 331 w 345"/>
                <a:gd name="T11" fmla="*/ 11 h 343"/>
                <a:gd name="T12" fmla="*/ 14 w 345"/>
                <a:gd name="T13" fmla="*/ 11 h 343"/>
                <a:gd name="T14" fmla="*/ 14 w 345"/>
                <a:gd name="T15" fmla="*/ 329 h 343"/>
                <a:gd name="T16" fmla="*/ 331 w 345"/>
                <a:gd name="T17" fmla="*/ 329 h 343"/>
                <a:gd name="T18" fmla="*/ 331 w 345"/>
                <a:gd name="T19" fmla="*/ 1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343">
                  <a:moveTo>
                    <a:pt x="0" y="0"/>
                  </a:moveTo>
                  <a:lnTo>
                    <a:pt x="345" y="0"/>
                  </a:lnTo>
                  <a:lnTo>
                    <a:pt x="345" y="343"/>
                  </a:lnTo>
                  <a:lnTo>
                    <a:pt x="0" y="343"/>
                  </a:lnTo>
                  <a:lnTo>
                    <a:pt x="0" y="0"/>
                  </a:lnTo>
                  <a:close/>
                  <a:moveTo>
                    <a:pt x="331" y="11"/>
                  </a:moveTo>
                  <a:lnTo>
                    <a:pt x="14" y="11"/>
                  </a:lnTo>
                  <a:lnTo>
                    <a:pt x="14" y="329"/>
                  </a:lnTo>
                  <a:lnTo>
                    <a:pt x="331" y="329"/>
                  </a:lnTo>
                  <a:lnTo>
                    <a:pt x="331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1"/>
            <p:cNvSpPr>
              <a:spLocks noEditPoints="1"/>
            </p:cNvSpPr>
            <p:nvPr/>
          </p:nvSpPr>
          <p:spPr bwMode="auto">
            <a:xfrm>
              <a:off x="882651" y="911225"/>
              <a:ext cx="554038" cy="558800"/>
            </a:xfrm>
            <a:custGeom>
              <a:avLst/>
              <a:gdLst>
                <a:gd name="T0" fmla="*/ 349 w 349"/>
                <a:gd name="T1" fmla="*/ 352 h 352"/>
                <a:gd name="T2" fmla="*/ 0 w 349"/>
                <a:gd name="T3" fmla="*/ 352 h 352"/>
                <a:gd name="T4" fmla="*/ 0 w 349"/>
                <a:gd name="T5" fmla="*/ 0 h 352"/>
                <a:gd name="T6" fmla="*/ 349 w 349"/>
                <a:gd name="T7" fmla="*/ 0 h 352"/>
                <a:gd name="T8" fmla="*/ 349 w 349"/>
                <a:gd name="T9" fmla="*/ 352 h 352"/>
                <a:gd name="T10" fmla="*/ 7 w 349"/>
                <a:gd name="T11" fmla="*/ 345 h 352"/>
                <a:gd name="T12" fmla="*/ 342 w 349"/>
                <a:gd name="T13" fmla="*/ 345 h 352"/>
                <a:gd name="T14" fmla="*/ 342 w 349"/>
                <a:gd name="T15" fmla="*/ 7 h 352"/>
                <a:gd name="T16" fmla="*/ 7 w 349"/>
                <a:gd name="T17" fmla="*/ 7 h 352"/>
                <a:gd name="T18" fmla="*/ 7 w 349"/>
                <a:gd name="T19" fmla="*/ 345 h 352"/>
                <a:gd name="T20" fmla="*/ 336 w 349"/>
                <a:gd name="T21" fmla="*/ 338 h 352"/>
                <a:gd name="T22" fmla="*/ 11 w 349"/>
                <a:gd name="T23" fmla="*/ 338 h 352"/>
                <a:gd name="T24" fmla="*/ 11 w 349"/>
                <a:gd name="T25" fmla="*/ 14 h 352"/>
                <a:gd name="T26" fmla="*/ 336 w 349"/>
                <a:gd name="T27" fmla="*/ 14 h 352"/>
                <a:gd name="T28" fmla="*/ 336 w 349"/>
                <a:gd name="T29" fmla="*/ 338 h 352"/>
                <a:gd name="T30" fmla="*/ 18 w 349"/>
                <a:gd name="T31" fmla="*/ 332 h 352"/>
                <a:gd name="T32" fmla="*/ 331 w 349"/>
                <a:gd name="T33" fmla="*/ 332 h 352"/>
                <a:gd name="T34" fmla="*/ 331 w 349"/>
                <a:gd name="T35" fmla="*/ 21 h 352"/>
                <a:gd name="T36" fmla="*/ 18 w 349"/>
                <a:gd name="T37" fmla="*/ 21 h 352"/>
                <a:gd name="T38" fmla="*/ 18 w 349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9" h="352">
                  <a:moveTo>
                    <a:pt x="349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352"/>
                  </a:lnTo>
                  <a:close/>
                  <a:moveTo>
                    <a:pt x="7" y="345"/>
                  </a:moveTo>
                  <a:lnTo>
                    <a:pt x="342" y="345"/>
                  </a:lnTo>
                  <a:lnTo>
                    <a:pt x="342" y="7"/>
                  </a:lnTo>
                  <a:lnTo>
                    <a:pt x="7" y="7"/>
                  </a:lnTo>
                  <a:lnTo>
                    <a:pt x="7" y="345"/>
                  </a:lnTo>
                  <a:close/>
                  <a:moveTo>
                    <a:pt x="336" y="338"/>
                  </a:moveTo>
                  <a:lnTo>
                    <a:pt x="11" y="338"/>
                  </a:lnTo>
                  <a:lnTo>
                    <a:pt x="11" y="14"/>
                  </a:lnTo>
                  <a:lnTo>
                    <a:pt x="336" y="14"/>
                  </a:lnTo>
                  <a:lnTo>
                    <a:pt x="336" y="338"/>
                  </a:lnTo>
                  <a:close/>
                  <a:moveTo>
                    <a:pt x="18" y="332"/>
                  </a:moveTo>
                  <a:lnTo>
                    <a:pt x="331" y="332"/>
                  </a:lnTo>
                  <a:lnTo>
                    <a:pt x="331" y="21"/>
                  </a:lnTo>
                  <a:lnTo>
                    <a:pt x="18" y="21"/>
                  </a:lnTo>
                  <a:lnTo>
                    <a:pt x="18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/>
            <p:cNvSpPr>
              <a:spLocks noEditPoints="1"/>
            </p:cNvSpPr>
            <p:nvPr/>
          </p:nvSpPr>
          <p:spPr bwMode="auto">
            <a:xfrm>
              <a:off x="1009651" y="1038225"/>
              <a:ext cx="300038" cy="304800"/>
            </a:xfrm>
            <a:custGeom>
              <a:avLst/>
              <a:gdLst>
                <a:gd name="T0" fmla="*/ 0 w 189"/>
                <a:gd name="T1" fmla="*/ 0 h 192"/>
                <a:gd name="T2" fmla="*/ 189 w 189"/>
                <a:gd name="T3" fmla="*/ 0 h 192"/>
                <a:gd name="T4" fmla="*/ 189 w 189"/>
                <a:gd name="T5" fmla="*/ 192 h 192"/>
                <a:gd name="T6" fmla="*/ 0 w 189"/>
                <a:gd name="T7" fmla="*/ 192 h 192"/>
                <a:gd name="T8" fmla="*/ 0 w 189"/>
                <a:gd name="T9" fmla="*/ 0 h 192"/>
                <a:gd name="T10" fmla="*/ 178 w 189"/>
                <a:gd name="T11" fmla="*/ 14 h 192"/>
                <a:gd name="T12" fmla="*/ 11 w 189"/>
                <a:gd name="T13" fmla="*/ 14 h 192"/>
                <a:gd name="T14" fmla="*/ 11 w 189"/>
                <a:gd name="T15" fmla="*/ 178 h 192"/>
                <a:gd name="T16" fmla="*/ 178 w 189"/>
                <a:gd name="T17" fmla="*/ 178 h 192"/>
                <a:gd name="T18" fmla="*/ 178 w 189"/>
                <a:gd name="T1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92">
                  <a:moveTo>
                    <a:pt x="0" y="0"/>
                  </a:moveTo>
                  <a:lnTo>
                    <a:pt x="189" y="0"/>
                  </a:lnTo>
                  <a:lnTo>
                    <a:pt x="189" y="192"/>
                  </a:lnTo>
                  <a:lnTo>
                    <a:pt x="0" y="192"/>
                  </a:lnTo>
                  <a:lnTo>
                    <a:pt x="0" y="0"/>
                  </a:lnTo>
                  <a:close/>
                  <a:moveTo>
                    <a:pt x="178" y="14"/>
                  </a:moveTo>
                  <a:lnTo>
                    <a:pt x="11" y="14"/>
                  </a:lnTo>
                  <a:lnTo>
                    <a:pt x="11" y="178"/>
                  </a:lnTo>
                  <a:lnTo>
                    <a:pt x="178" y="178"/>
                  </a:lnTo>
                  <a:lnTo>
                    <a:pt x="178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/>
            <p:cNvSpPr>
              <a:spLocks noEditPoints="1"/>
            </p:cNvSpPr>
            <p:nvPr/>
          </p:nvSpPr>
          <p:spPr bwMode="auto">
            <a:xfrm>
              <a:off x="1001713" y="1035050"/>
              <a:ext cx="315913" cy="311150"/>
            </a:xfrm>
            <a:custGeom>
              <a:avLst/>
              <a:gdLst>
                <a:gd name="T0" fmla="*/ 199 w 199"/>
                <a:gd name="T1" fmla="*/ 196 h 196"/>
                <a:gd name="T2" fmla="*/ 0 w 199"/>
                <a:gd name="T3" fmla="*/ 196 h 196"/>
                <a:gd name="T4" fmla="*/ 0 w 199"/>
                <a:gd name="T5" fmla="*/ 0 h 196"/>
                <a:gd name="T6" fmla="*/ 199 w 199"/>
                <a:gd name="T7" fmla="*/ 0 h 196"/>
                <a:gd name="T8" fmla="*/ 199 w 199"/>
                <a:gd name="T9" fmla="*/ 196 h 196"/>
                <a:gd name="T10" fmla="*/ 7 w 199"/>
                <a:gd name="T11" fmla="*/ 190 h 196"/>
                <a:gd name="T12" fmla="*/ 192 w 199"/>
                <a:gd name="T13" fmla="*/ 190 h 196"/>
                <a:gd name="T14" fmla="*/ 192 w 199"/>
                <a:gd name="T15" fmla="*/ 4 h 196"/>
                <a:gd name="T16" fmla="*/ 7 w 199"/>
                <a:gd name="T17" fmla="*/ 4 h 196"/>
                <a:gd name="T18" fmla="*/ 7 w 199"/>
                <a:gd name="T19" fmla="*/ 190 h 196"/>
                <a:gd name="T20" fmla="*/ 185 w 199"/>
                <a:gd name="T21" fmla="*/ 183 h 196"/>
                <a:gd name="T22" fmla="*/ 14 w 199"/>
                <a:gd name="T23" fmla="*/ 183 h 196"/>
                <a:gd name="T24" fmla="*/ 14 w 199"/>
                <a:gd name="T25" fmla="*/ 11 h 196"/>
                <a:gd name="T26" fmla="*/ 185 w 199"/>
                <a:gd name="T27" fmla="*/ 11 h 196"/>
                <a:gd name="T28" fmla="*/ 185 w 199"/>
                <a:gd name="T29" fmla="*/ 183 h 196"/>
                <a:gd name="T30" fmla="*/ 21 w 199"/>
                <a:gd name="T31" fmla="*/ 178 h 196"/>
                <a:gd name="T32" fmla="*/ 178 w 199"/>
                <a:gd name="T33" fmla="*/ 178 h 196"/>
                <a:gd name="T34" fmla="*/ 178 w 199"/>
                <a:gd name="T35" fmla="*/ 18 h 196"/>
                <a:gd name="T36" fmla="*/ 21 w 199"/>
                <a:gd name="T37" fmla="*/ 18 h 196"/>
                <a:gd name="T38" fmla="*/ 21 w 199"/>
                <a:gd name="T39" fmla="*/ 17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9" h="196">
                  <a:moveTo>
                    <a:pt x="199" y="196"/>
                  </a:moveTo>
                  <a:lnTo>
                    <a:pt x="0" y="196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196"/>
                  </a:lnTo>
                  <a:close/>
                  <a:moveTo>
                    <a:pt x="7" y="190"/>
                  </a:moveTo>
                  <a:lnTo>
                    <a:pt x="192" y="190"/>
                  </a:lnTo>
                  <a:lnTo>
                    <a:pt x="192" y="4"/>
                  </a:lnTo>
                  <a:lnTo>
                    <a:pt x="7" y="4"/>
                  </a:lnTo>
                  <a:lnTo>
                    <a:pt x="7" y="190"/>
                  </a:lnTo>
                  <a:close/>
                  <a:moveTo>
                    <a:pt x="185" y="183"/>
                  </a:moveTo>
                  <a:lnTo>
                    <a:pt x="14" y="183"/>
                  </a:lnTo>
                  <a:lnTo>
                    <a:pt x="14" y="11"/>
                  </a:lnTo>
                  <a:lnTo>
                    <a:pt x="185" y="11"/>
                  </a:lnTo>
                  <a:lnTo>
                    <a:pt x="185" y="183"/>
                  </a:lnTo>
                  <a:close/>
                  <a:moveTo>
                    <a:pt x="21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21" y="18"/>
                  </a:lnTo>
                  <a:lnTo>
                    <a:pt x="21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104"/>
            <p:cNvSpPr>
              <a:spLocks noChangeArrowheads="1"/>
            </p:cNvSpPr>
            <p:nvPr/>
          </p:nvSpPr>
          <p:spPr bwMode="auto">
            <a:xfrm>
              <a:off x="1157288" y="1052513"/>
              <a:ext cx="22225" cy="276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5"/>
            <p:cNvSpPr>
              <a:spLocks noEditPoints="1"/>
            </p:cNvSpPr>
            <p:nvPr/>
          </p:nvSpPr>
          <p:spPr bwMode="auto">
            <a:xfrm>
              <a:off x="1154113" y="1049338"/>
              <a:ext cx="28575" cy="287338"/>
            </a:xfrm>
            <a:custGeom>
              <a:avLst/>
              <a:gdLst>
                <a:gd name="T0" fmla="*/ 18 w 18"/>
                <a:gd name="T1" fmla="*/ 181 h 181"/>
                <a:gd name="T2" fmla="*/ 0 w 18"/>
                <a:gd name="T3" fmla="*/ 181 h 181"/>
                <a:gd name="T4" fmla="*/ 0 w 18"/>
                <a:gd name="T5" fmla="*/ 0 h 181"/>
                <a:gd name="T6" fmla="*/ 18 w 18"/>
                <a:gd name="T7" fmla="*/ 0 h 181"/>
                <a:gd name="T8" fmla="*/ 18 w 18"/>
                <a:gd name="T9" fmla="*/ 181 h 181"/>
                <a:gd name="T10" fmla="*/ 5 w 18"/>
                <a:gd name="T11" fmla="*/ 174 h 181"/>
                <a:gd name="T12" fmla="*/ 11 w 18"/>
                <a:gd name="T13" fmla="*/ 174 h 181"/>
                <a:gd name="T14" fmla="*/ 11 w 18"/>
                <a:gd name="T15" fmla="*/ 5 h 181"/>
                <a:gd name="T16" fmla="*/ 5 w 18"/>
                <a:gd name="T17" fmla="*/ 5 h 181"/>
                <a:gd name="T18" fmla="*/ 5 w 18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1">
                  <a:moveTo>
                    <a:pt x="18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181"/>
                  </a:lnTo>
                  <a:close/>
                  <a:moveTo>
                    <a:pt x="5" y="174"/>
                  </a:moveTo>
                  <a:lnTo>
                    <a:pt x="11" y="174"/>
                  </a:lnTo>
                  <a:lnTo>
                    <a:pt x="11" y="5"/>
                  </a:lnTo>
                  <a:lnTo>
                    <a:pt x="5" y="5"/>
                  </a:lnTo>
                  <a:lnTo>
                    <a:pt x="5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106"/>
            <p:cNvSpPr>
              <a:spLocks noChangeArrowheads="1"/>
            </p:cNvSpPr>
            <p:nvPr/>
          </p:nvSpPr>
          <p:spPr bwMode="auto">
            <a:xfrm>
              <a:off x="1019176" y="1179513"/>
              <a:ext cx="276225" cy="22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7"/>
            <p:cNvSpPr>
              <a:spLocks noEditPoints="1"/>
            </p:cNvSpPr>
            <p:nvPr/>
          </p:nvSpPr>
          <p:spPr bwMode="auto">
            <a:xfrm>
              <a:off x="1012826" y="1176338"/>
              <a:ext cx="285750" cy="28575"/>
            </a:xfrm>
            <a:custGeom>
              <a:avLst/>
              <a:gdLst>
                <a:gd name="T0" fmla="*/ 180 w 180"/>
                <a:gd name="T1" fmla="*/ 18 h 18"/>
                <a:gd name="T2" fmla="*/ 0 w 180"/>
                <a:gd name="T3" fmla="*/ 18 h 18"/>
                <a:gd name="T4" fmla="*/ 0 w 180"/>
                <a:gd name="T5" fmla="*/ 0 h 18"/>
                <a:gd name="T6" fmla="*/ 180 w 180"/>
                <a:gd name="T7" fmla="*/ 0 h 18"/>
                <a:gd name="T8" fmla="*/ 180 w 180"/>
                <a:gd name="T9" fmla="*/ 18 h 18"/>
                <a:gd name="T10" fmla="*/ 7 w 180"/>
                <a:gd name="T11" fmla="*/ 14 h 18"/>
                <a:gd name="T12" fmla="*/ 174 w 180"/>
                <a:gd name="T13" fmla="*/ 14 h 18"/>
                <a:gd name="T14" fmla="*/ 174 w 180"/>
                <a:gd name="T15" fmla="*/ 7 h 18"/>
                <a:gd name="T16" fmla="*/ 7 w 180"/>
                <a:gd name="T17" fmla="*/ 7 h 18"/>
                <a:gd name="T18" fmla="*/ 7 w 180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8">
                  <a:moveTo>
                    <a:pt x="180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0" y="18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08"/>
            <p:cNvSpPr>
              <a:spLocks noEditPoints="1"/>
            </p:cNvSpPr>
            <p:nvPr/>
          </p:nvSpPr>
          <p:spPr bwMode="auto">
            <a:xfrm>
              <a:off x="758826" y="78740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94 w 94"/>
                <a:gd name="T3" fmla="*/ 0 h 94"/>
                <a:gd name="T4" fmla="*/ 94 w 94"/>
                <a:gd name="T5" fmla="*/ 94 h 94"/>
                <a:gd name="T6" fmla="*/ 0 w 94"/>
                <a:gd name="T7" fmla="*/ 94 h 94"/>
                <a:gd name="T8" fmla="*/ 0 w 94"/>
                <a:gd name="T9" fmla="*/ 0 h 94"/>
                <a:gd name="T10" fmla="*/ 80 w 94"/>
                <a:gd name="T11" fmla="*/ 14 h 94"/>
                <a:gd name="T12" fmla="*/ 11 w 94"/>
                <a:gd name="T13" fmla="*/ 14 h 94"/>
                <a:gd name="T14" fmla="*/ 11 w 94"/>
                <a:gd name="T15" fmla="*/ 80 h 94"/>
                <a:gd name="T16" fmla="*/ 80 w 94"/>
                <a:gd name="T17" fmla="*/ 80 h 94"/>
                <a:gd name="T18" fmla="*/ 80 w 94"/>
                <a:gd name="T19" fmla="*/ 1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94" y="0"/>
                  </a:lnTo>
                  <a:lnTo>
                    <a:pt x="94" y="94"/>
                  </a:lnTo>
                  <a:lnTo>
                    <a:pt x="0" y="94"/>
                  </a:lnTo>
                  <a:lnTo>
                    <a:pt x="0" y="0"/>
                  </a:lnTo>
                  <a:close/>
                  <a:moveTo>
                    <a:pt x="80" y="14"/>
                  </a:moveTo>
                  <a:lnTo>
                    <a:pt x="11" y="14"/>
                  </a:lnTo>
                  <a:lnTo>
                    <a:pt x="11" y="80"/>
                  </a:lnTo>
                  <a:lnTo>
                    <a:pt x="80" y="80"/>
                  </a:lnTo>
                  <a:lnTo>
                    <a:pt x="80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9"/>
            <p:cNvSpPr>
              <a:spLocks noEditPoints="1"/>
            </p:cNvSpPr>
            <p:nvPr/>
          </p:nvSpPr>
          <p:spPr bwMode="auto">
            <a:xfrm>
              <a:off x="750888" y="784225"/>
              <a:ext cx="160338" cy="160338"/>
            </a:xfrm>
            <a:custGeom>
              <a:avLst/>
              <a:gdLst>
                <a:gd name="T0" fmla="*/ 101 w 101"/>
                <a:gd name="T1" fmla="*/ 101 h 101"/>
                <a:gd name="T2" fmla="*/ 0 w 101"/>
                <a:gd name="T3" fmla="*/ 101 h 101"/>
                <a:gd name="T4" fmla="*/ 0 w 101"/>
                <a:gd name="T5" fmla="*/ 0 h 101"/>
                <a:gd name="T6" fmla="*/ 101 w 101"/>
                <a:gd name="T7" fmla="*/ 0 h 101"/>
                <a:gd name="T8" fmla="*/ 101 w 101"/>
                <a:gd name="T9" fmla="*/ 101 h 101"/>
                <a:gd name="T10" fmla="*/ 7 w 101"/>
                <a:gd name="T11" fmla="*/ 94 h 101"/>
                <a:gd name="T12" fmla="*/ 94 w 101"/>
                <a:gd name="T13" fmla="*/ 94 h 101"/>
                <a:gd name="T14" fmla="*/ 94 w 101"/>
                <a:gd name="T15" fmla="*/ 5 h 101"/>
                <a:gd name="T16" fmla="*/ 7 w 101"/>
                <a:gd name="T17" fmla="*/ 5 h 101"/>
                <a:gd name="T18" fmla="*/ 7 w 101"/>
                <a:gd name="T19" fmla="*/ 94 h 101"/>
                <a:gd name="T20" fmla="*/ 87 w 101"/>
                <a:gd name="T21" fmla="*/ 87 h 101"/>
                <a:gd name="T22" fmla="*/ 14 w 101"/>
                <a:gd name="T23" fmla="*/ 87 h 101"/>
                <a:gd name="T24" fmla="*/ 14 w 101"/>
                <a:gd name="T25" fmla="*/ 12 h 101"/>
                <a:gd name="T26" fmla="*/ 87 w 101"/>
                <a:gd name="T27" fmla="*/ 12 h 101"/>
                <a:gd name="T28" fmla="*/ 87 w 101"/>
                <a:gd name="T29" fmla="*/ 87 h 101"/>
                <a:gd name="T30" fmla="*/ 21 w 101"/>
                <a:gd name="T31" fmla="*/ 80 h 101"/>
                <a:gd name="T32" fmla="*/ 83 w 101"/>
                <a:gd name="T33" fmla="*/ 80 h 101"/>
                <a:gd name="T34" fmla="*/ 83 w 101"/>
                <a:gd name="T35" fmla="*/ 18 h 101"/>
                <a:gd name="T36" fmla="*/ 21 w 101"/>
                <a:gd name="T37" fmla="*/ 18 h 101"/>
                <a:gd name="T38" fmla="*/ 21 w 101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01">
                  <a:moveTo>
                    <a:pt x="101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101" y="0"/>
                  </a:lnTo>
                  <a:lnTo>
                    <a:pt x="101" y="101"/>
                  </a:lnTo>
                  <a:close/>
                  <a:moveTo>
                    <a:pt x="7" y="94"/>
                  </a:moveTo>
                  <a:lnTo>
                    <a:pt x="94" y="94"/>
                  </a:lnTo>
                  <a:lnTo>
                    <a:pt x="94" y="5"/>
                  </a:lnTo>
                  <a:lnTo>
                    <a:pt x="7" y="5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2"/>
                  </a:lnTo>
                  <a:lnTo>
                    <a:pt x="87" y="12"/>
                  </a:lnTo>
                  <a:lnTo>
                    <a:pt x="87" y="87"/>
                  </a:lnTo>
                  <a:close/>
                  <a:moveTo>
                    <a:pt x="21" y="80"/>
                  </a:moveTo>
                  <a:lnTo>
                    <a:pt x="83" y="80"/>
                  </a:lnTo>
                  <a:lnTo>
                    <a:pt x="83" y="18"/>
                  </a:lnTo>
                  <a:lnTo>
                    <a:pt x="21" y="18"/>
                  </a:lnTo>
                  <a:lnTo>
                    <a:pt x="21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0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1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2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3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4"/>
            <p:cNvSpPr>
              <a:spLocks/>
            </p:cNvSpPr>
            <p:nvPr/>
          </p:nvSpPr>
          <p:spPr bwMode="auto">
            <a:xfrm>
              <a:off x="214313" y="250825"/>
              <a:ext cx="5672138" cy="5141913"/>
            </a:xfrm>
            <a:custGeom>
              <a:avLst/>
              <a:gdLst>
                <a:gd name="T0" fmla="*/ 5 w 1564"/>
                <a:gd name="T1" fmla="*/ 1417 h 1417"/>
                <a:gd name="T2" fmla="*/ 0 w 1564"/>
                <a:gd name="T3" fmla="*/ 1411 h 1417"/>
                <a:gd name="T4" fmla="*/ 0 w 1564"/>
                <a:gd name="T5" fmla="*/ 6 h 1417"/>
                <a:gd name="T6" fmla="*/ 5 w 1564"/>
                <a:gd name="T7" fmla="*/ 0 h 1417"/>
                <a:gd name="T8" fmla="*/ 1559 w 1564"/>
                <a:gd name="T9" fmla="*/ 0 h 1417"/>
                <a:gd name="T10" fmla="*/ 1564 w 1564"/>
                <a:gd name="T11" fmla="*/ 6 h 1417"/>
                <a:gd name="T12" fmla="*/ 1559 w 1564"/>
                <a:gd name="T13" fmla="*/ 12 h 1417"/>
                <a:gd name="T14" fmla="*/ 11 w 1564"/>
                <a:gd name="T15" fmla="*/ 12 h 1417"/>
                <a:gd name="T16" fmla="*/ 11 w 1564"/>
                <a:gd name="T17" fmla="*/ 1411 h 1417"/>
                <a:gd name="T18" fmla="*/ 5 w 1564"/>
                <a:gd name="T19" fmla="*/ 1417 h 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4" h="1417">
                  <a:moveTo>
                    <a:pt x="5" y="1417"/>
                  </a:moveTo>
                  <a:cubicBezTo>
                    <a:pt x="2" y="1417"/>
                    <a:pt x="0" y="1414"/>
                    <a:pt x="0" y="14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559" y="0"/>
                    <a:pt x="1559" y="0"/>
                    <a:pt x="1559" y="0"/>
                  </a:cubicBezTo>
                  <a:cubicBezTo>
                    <a:pt x="1562" y="0"/>
                    <a:pt x="1564" y="3"/>
                    <a:pt x="1564" y="6"/>
                  </a:cubicBezTo>
                  <a:cubicBezTo>
                    <a:pt x="1564" y="9"/>
                    <a:pt x="1562" y="12"/>
                    <a:pt x="1559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11"/>
                    <a:pt x="11" y="1411"/>
                    <a:pt x="11" y="1411"/>
                  </a:cubicBezTo>
                  <a:cubicBezTo>
                    <a:pt x="11" y="1414"/>
                    <a:pt x="8" y="1417"/>
                    <a:pt x="5" y="14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2" name="组合 47241"/>
          <p:cNvGrpSpPr/>
          <p:nvPr/>
        </p:nvGrpSpPr>
        <p:grpSpPr>
          <a:xfrm>
            <a:off x="11259894" y="746027"/>
            <a:ext cx="560812" cy="2426944"/>
            <a:chOff x="8661400" y="3302000"/>
            <a:chExt cx="731837" cy="3167063"/>
          </a:xfrm>
        </p:grpSpPr>
        <p:sp>
          <p:nvSpPr>
            <p:cNvPr id="47177" name="Freeform 133"/>
            <p:cNvSpPr>
              <a:spLocks noEditPoints="1"/>
            </p:cNvSpPr>
            <p:nvPr/>
          </p:nvSpPr>
          <p:spPr bwMode="auto">
            <a:xfrm>
              <a:off x="8732838" y="3302000"/>
              <a:ext cx="630237" cy="649288"/>
            </a:xfrm>
            <a:custGeom>
              <a:avLst/>
              <a:gdLst>
                <a:gd name="T0" fmla="*/ 71 w 397"/>
                <a:gd name="T1" fmla="*/ 267 h 409"/>
                <a:gd name="T2" fmla="*/ 40 w 397"/>
                <a:gd name="T3" fmla="*/ 236 h 409"/>
                <a:gd name="T4" fmla="*/ 0 w 397"/>
                <a:gd name="T5" fmla="*/ 277 h 409"/>
                <a:gd name="T6" fmla="*/ 40 w 397"/>
                <a:gd name="T7" fmla="*/ 317 h 409"/>
                <a:gd name="T8" fmla="*/ 71 w 397"/>
                <a:gd name="T9" fmla="*/ 286 h 409"/>
                <a:gd name="T10" fmla="*/ 191 w 397"/>
                <a:gd name="T11" fmla="*/ 409 h 409"/>
                <a:gd name="T12" fmla="*/ 203 w 397"/>
                <a:gd name="T13" fmla="*/ 409 h 409"/>
                <a:gd name="T14" fmla="*/ 326 w 397"/>
                <a:gd name="T15" fmla="*/ 286 h 409"/>
                <a:gd name="T16" fmla="*/ 359 w 397"/>
                <a:gd name="T17" fmla="*/ 317 h 409"/>
                <a:gd name="T18" fmla="*/ 397 w 397"/>
                <a:gd name="T19" fmla="*/ 277 h 409"/>
                <a:gd name="T20" fmla="*/ 359 w 397"/>
                <a:gd name="T21" fmla="*/ 236 h 409"/>
                <a:gd name="T22" fmla="*/ 326 w 397"/>
                <a:gd name="T23" fmla="*/ 270 h 409"/>
                <a:gd name="T24" fmla="*/ 203 w 397"/>
                <a:gd name="T25" fmla="*/ 147 h 409"/>
                <a:gd name="T26" fmla="*/ 203 w 397"/>
                <a:gd name="T27" fmla="*/ 73 h 409"/>
                <a:gd name="T28" fmla="*/ 239 w 397"/>
                <a:gd name="T29" fmla="*/ 40 h 409"/>
                <a:gd name="T30" fmla="*/ 199 w 397"/>
                <a:gd name="T31" fmla="*/ 0 h 409"/>
                <a:gd name="T32" fmla="*/ 158 w 397"/>
                <a:gd name="T33" fmla="*/ 40 h 409"/>
                <a:gd name="T34" fmla="*/ 191 w 397"/>
                <a:gd name="T35" fmla="*/ 73 h 409"/>
                <a:gd name="T36" fmla="*/ 191 w 397"/>
                <a:gd name="T37" fmla="*/ 147 h 409"/>
                <a:gd name="T38" fmla="*/ 71 w 397"/>
                <a:gd name="T39" fmla="*/ 267 h 409"/>
                <a:gd name="T40" fmla="*/ 40 w 397"/>
                <a:gd name="T41" fmla="*/ 300 h 409"/>
                <a:gd name="T42" fmla="*/ 16 w 397"/>
                <a:gd name="T43" fmla="*/ 277 h 409"/>
                <a:gd name="T44" fmla="*/ 40 w 397"/>
                <a:gd name="T45" fmla="*/ 253 h 409"/>
                <a:gd name="T46" fmla="*/ 61 w 397"/>
                <a:gd name="T47" fmla="*/ 277 h 409"/>
                <a:gd name="T48" fmla="*/ 61 w 397"/>
                <a:gd name="T49" fmla="*/ 277 h 409"/>
                <a:gd name="T50" fmla="*/ 61 w 397"/>
                <a:gd name="T51" fmla="*/ 279 h 409"/>
                <a:gd name="T52" fmla="*/ 40 w 397"/>
                <a:gd name="T53" fmla="*/ 300 h 409"/>
                <a:gd name="T54" fmla="*/ 359 w 397"/>
                <a:gd name="T55" fmla="*/ 253 h 409"/>
                <a:gd name="T56" fmla="*/ 381 w 397"/>
                <a:gd name="T57" fmla="*/ 277 h 409"/>
                <a:gd name="T58" fmla="*/ 359 w 397"/>
                <a:gd name="T59" fmla="*/ 300 h 409"/>
                <a:gd name="T60" fmla="*/ 336 w 397"/>
                <a:gd name="T61" fmla="*/ 277 h 409"/>
                <a:gd name="T62" fmla="*/ 359 w 397"/>
                <a:gd name="T63" fmla="*/ 253 h 409"/>
                <a:gd name="T64" fmla="*/ 199 w 397"/>
                <a:gd name="T65" fmla="*/ 397 h 409"/>
                <a:gd name="T66" fmla="*/ 78 w 397"/>
                <a:gd name="T67" fmla="*/ 279 h 409"/>
                <a:gd name="T68" fmla="*/ 80 w 397"/>
                <a:gd name="T69" fmla="*/ 277 h 409"/>
                <a:gd name="T70" fmla="*/ 78 w 397"/>
                <a:gd name="T71" fmla="*/ 277 h 409"/>
                <a:gd name="T72" fmla="*/ 199 w 397"/>
                <a:gd name="T73" fmla="*/ 156 h 409"/>
                <a:gd name="T74" fmla="*/ 319 w 397"/>
                <a:gd name="T75" fmla="*/ 277 h 409"/>
                <a:gd name="T76" fmla="*/ 199 w 397"/>
                <a:gd name="T77" fmla="*/ 397 h 409"/>
                <a:gd name="T78" fmla="*/ 199 w 397"/>
                <a:gd name="T79" fmla="*/ 16 h 409"/>
                <a:gd name="T80" fmla="*/ 222 w 397"/>
                <a:gd name="T81" fmla="*/ 40 h 409"/>
                <a:gd name="T82" fmla="*/ 199 w 397"/>
                <a:gd name="T83" fmla="*/ 61 h 409"/>
                <a:gd name="T84" fmla="*/ 175 w 397"/>
                <a:gd name="T85" fmla="*/ 40 h 409"/>
                <a:gd name="T86" fmla="*/ 199 w 397"/>
                <a:gd name="T87" fmla="*/ 1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7" h="409">
                  <a:moveTo>
                    <a:pt x="71" y="267"/>
                  </a:moveTo>
                  <a:lnTo>
                    <a:pt x="40" y="236"/>
                  </a:lnTo>
                  <a:lnTo>
                    <a:pt x="0" y="277"/>
                  </a:lnTo>
                  <a:lnTo>
                    <a:pt x="40" y="317"/>
                  </a:lnTo>
                  <a:lnTo>
                    <a:pt x="71" y="286"/>
                  </a:lnTo>
                  <a:lnTo>
                    <a:pt x="191" y="409"/>
                  </a:lnTo>
                  <a:lnTo>
                    <a:pt x="203" y="409"/>
                  </a:lnTo>
                  <a:lnTo>
                    <a:pt x="326" y="286"/>
                  </a:lnTo>
                  <a:lnTo>
                    <a:pt x="359" y="317"/>
                  </a:lnTo>
                  <a:lnTo>
                    <a:pt x="397" y="277"/>
                  </a:lnTo>
                  <a:lnTo>
                    <a:pt x="359" y="236"/>
                  </a:lnTo>
                  <a:lnTo>
                    <a:pt x="326" y="270"/>
                  </a:lnTo>
                  <a:lnTo>
                    <a:pt x="203" y="147"/>
                  </a:lnTo>
                  <a:lnTo>
                    <a:pt x="203" y="73"/>
                  </a:lnTo>
                  <a:lnTo>
                    <a:pt x="239" y="40"/>
                  </a:lnTo>
                  <a:lnTo>
                    <a:pt x="199" y="0"/>
                  </a:lnTo>
                  <a:lnTo>
                    <a:pt x="158" y="40"/>
                  </a:lnTo>
                  <a:lnTo>
                    <a:pt x="191" y="73"/>
                  </a:lnTo>
                  <a:lnTo>
                    <a:pt x="191" y="147"/>
                  </a:lnTo>
                  <a:lnTo>
                    <a:pt x="71" y="267"/>
                  </a:lnTo>
                  <a:close/>
                  <a:moveTo>
                    <a:pt x="40" y="300"/>
                  </a:moveTo>
                  <a:lnTo>
                    <a:pt x="16" y="277"/>
                  </a:lnTo>
                  <a:lnTo>
                    <a:pt x="40" y="253"/>
                  </a:lnTo>
                  <a:lnTo>
                    <a:pt x="61" y="277"/>
                  </a:lnTo>
                  <a:lnTo>
                    <a:pt x="61" y="277"/>
                  </a:lnTo>
                  <a:lnTo>
                    <a:pt x="61" y="279"/>
                  </a:lnTo>
                  <a:lnTo>
                    <a:pt x="40" y="300"/>
                  </a:lnTo>
                  <a:close/>
                  <a:moveTo>
                    <a:pt x="359" y="253"/>
                  </a:moveTo>
                  <a:lnTo>
                    <a:pt x="381" y="277"/>
                  </a:lnTo>
                  <a:lnTo>
                    <a:pt x="359" y="300"/>
                  </a:lnTo>
                  <a:lnTo>
                    <a:pt x="336" y="277"/>
                  </a:lnTo>
                  <a:lnTo>
                    <a:pt x="359" y="253"/>
                  </a:lnTo>
                  <a:close/>
                  <a:moveTo>
                    <a:pt x="199" y="397"/>
                  </a:moveTo>
                  <a:lnTo>
                    <a:pt x="78" y="279"/>
                  </a:lnTo>
                  <a:lnTo>
                    <a:pt x="80" y="277"/>
                  </a:lnTo>
                  <a:lnTo>
                    <a:pt x="78" y="277"/>
                  </a:lnTo>
                  <a:lnTo>
                    <a:pt x="199" y="156"/>
                  </a:lnTo>
                  <a:lnTo>
                    <a:pt x="319" y="277"/>
                  </a:lnTo>
                  <a:lnTo>
                    <a:pt x="199" y="397"/>
                  </a:lnTo>
                  <a:close/>
                  <a:moveTo>
                    <a:pt x="199" y="16"/>
                  </a:moveTo>
                  <a:lnTo>
                    <a:pt x="222" y="40"/>
                  </a:lnTo>
                  <a:lnTo>
                    <a:pt x="199" y="61"/>
                  </a:lnTo>
                  <a:lnTo>
                    <a:pt x="175" y="40"/>
                  </a:lnTo>
                  <a:lnTo>
                    <a:pt x="199" y="1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8" name="Freeform 134"/>
            <p:cNvSpPr>
              <a:spLocks noEditPoints="1"/>
            </p:cNvSpPr>
            <p:nvPr/>
          </p:nvSpPr>
          <p:spPr bwMode="auto">
            <a:xfrm>
              <a:off x="8924925" y="3617913"/>
              <a:ext cx="247650" cy="247650"/>
            </a:xfrm>
            <a:custGeom>
              <a:avLst/>
              <a:gdLst>
                <a:gd name="T0" fmla="*/ 0 w 156"/>
                <a:gd name="T1" fmla="*/ 78 h 156"/>
                <a:gd name="T2" fmla="*/ 78 w 156"/>
                <a:gd name="T3" fmla="*/ 156 h 156"/>
                <a:gd name="T4" fmla="*/ 156 w 156"/>
                <a:gd name="T5" fmla="*/ 78 h 156"/>
                <a:gd name="T6" fmla="*/ 78 w 156"/>
                <a:gd name="T7" fmla="*/ 0 h 156"/>
                <a:gd name="T8" fmla="*/ 0 w 156"/>
                <a:gd name="T9" fmla="*/ 78 h 156"/>
                <a:gd name="T10" fmla="*/ 78 w 156"/>
                <a:gd name="T11" fmla="*/ 139 h 156"/>
                <a:gd name="T12" fmla="*/ 16 w 156"/>
                <a:gd name="T13" fmla="*/ 78 h 156"/>
                <a:gd name="T14" fmla="*/ 78 w 156"/>
                <a:gd name="T15" fmla="*/ 16 h 156"/>
                <a:gd name="T16" fmla="*/ 139 w 156"/>
                <a:gd name="T17" fmla="*/ 78 h 156"/>
                <a:gd name="T18" fmla="*/ 78 w 156"/>
                <a:gd name="T19" fmla="*/ 13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0" y="78"/>
                  </a:moveTo>
                  <a:lnTo>
                    <a:pt x="78" y="156"/>
                  </a:lnTo>
                  <a:lnTo>
                    <a:pt x="156" y="78"/>
                  </a:lnTo>
                  <a:lnTo>
                    <a:pt x="78" y="0"/>
                  </a:lnTo>
                  <a:lnTo>
                    <a:pt x="0" y="78"/>
                  </a:lnTo>
                  <a:close/>
                  <a:moveTo>
                    <a:pt x="78" y="139"/>
                  </a:moveTo>
                  <a:lnTo>
                    <a:pt x="16" y="78"/>
                  </a:lnTo>
                  <a:lnTo>
                    <a:pt x="78" y="16"/>
                  </a:lnTo>
                  <a:lnTo>
                    <a:pt x="139" y="78"/>
                  </a:lnTo>
                  <a:lnTo>
                    <a:pt x="78" y="13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9" name="Freeform 135"/>
            <p:cNvSpPr>
              <a:spLocks noEditPoints="1"/>
            </p:cNvSpPr>
            <p:nvPr/>
          </p:nvSpPr>
          <p:spPr bwMode="auto">
            <a:xfrm>
              <a:off x="8661400" y="4102100"/>
              <a:ext cx="731837" cy="1239838"/>
            </a:xfrm>
            <a:custGeom>
              <a:avLst/>
              <a:gdLst>
                <a:gd name="T0" fmla="*/ 110 w 195"/>
                <a:gd name="T1" fmla="*/ 330 h 330"/>
                <a:gd name="T2" fmla="*/ 85 w 195"/>
                <a:gd name="T3" fmla="*/ 330 h 330"/>
                <a:gd name="T4" fmla="*/ 0 w 195"/>
                <a:gd name="T5" fmla="*/ 244 h 330"/>
                <a:gd name="T6" fmla="*/ 0 w 195"/>
                <a:gd name="T7" fmla="*/ 85 h 330"/>
                <a:gd name="T8" fmla="*/ 85 w 195"/>
                <a:gd name="T9" fmla="*/ 0 h 330"/>
                <a:gd name="T10" fmla="*/ 110 w 195"/>
                <a:gd name="T11" fmla="*/ 0 h 330"/>
                <a:gd name="T12" fmla="*/ 195 w 195"/>
                <a:gd name="T13" fmla="*/ 85 h 330"/>
                <a:gd name="T14" fmla="*/ 195 w 195"/>
                <a:gd name="T15" fmla="*/ 244 h 330"/>
                <a:gd name="T16" fmla="*/ 110 w 195"/>
                <a:gd name="T17" fmla="*/ 330 h 330"/>
                <a:gd name="T18" fmla="*/ 85 w 195"/>
                <a:gd name="T19" fmla="*/ 7 h 330"/>
                <a:gd name="T20" fmla="*/ 7 w 195"/>
                <a:gd name="T21" fmla="*/ 85 h 330"/>
                <a:gd name="T22" fmla="*/ 7 w 195"/>
                <a:gd name="T23" fmla="*/ 244 h 330"/>
                <a:gd name="T24" fmla="*/ 85 w 195"/>
                <a:gd name="T25" fmla="*/ 323 h 330"/>
                <a:gd name="T26" fmla="*/ 110 w 195"/>
                <a:gd name="T27" fmla="*/ 323 h 330"/>
                <a:gd name="T28" fmla="*/ 189 w 195"/>
                <a:gd name="T29" fmla="*/ 244 h 330"/>
                <a:gd name="T30" fmla="*/ 189 w 195"/>
                <a:gd name="T31" fmla="*/ 85 h 330"/>
                <a:gd name="T32" fmla="*/ 110 w 195"/>
                <a:gd name="T33" fmla="*/ 7 h 330"/>
                <a:gd name="T34" fmla="*/ 85 w 195"/>
                <a:gd name="T35" fmla="*/ 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5" h="330">
                  <a:moveTo>
                    <a:pt x="110" y="330"/>
                  </a:moveTo>
                  <a:cubicBezTo>
                    <a:pt x="85" y="330"/>
                    <a:pt x="85" y="330"/>
                    <a:pt x="85" y="330"/>
                  </a:cubicBezTo>
                  <a:cubicBezTo>
                    <a:pt x="38" y="330"/>
                    <a:pt x="0" y="291"/>
                    <a:pt x="0" y="24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57" y="0"/>
                    <a:pt x="195" y="38"/>
                    <a:pt x="195" y="8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91"/>
                    <a:pt x="157" y="330"/>
                    <a:pt x="110" y="330"/>
                  </a:cubicBezTo>
                  <a:close/>
                  <a:moveTo>
                    <a:pt x="85" y="7"/>
                  </a:moveTo>
                  <a:cubicBezTo>
                    <a:pt x="42" y="7"/>
                    <a:pt x="7" y="42"/>
                    <a:pt x="7" y="85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87"/>
                    <a:pt x="42" y="323"/>
                    <a:pt x="85" y="323"/>
                  </a:cubicBezTo>
                  <a:cubicBezTo>
                    <a:pt x="110" y="323"/>
                    <a:pt x="110" y="323"/>
                    <a:pt x="110" y="323"/>
                  </a:cubicBezTo>
                  <a:cubicBezTo>
                    <a:pt x="153" y="323"/>
                    <a:pt x="189" y="287"/>
                    <a:pt x="189" y="244"/>
                  </a:cubicBezTo>
                  <a:cubicBezTo>
                    <a:pt x="189" y="85"/>
                    <a:pt x="189" y="85"/>
                    <a:pt x="189" y="85"/>
                  </a:cubicBezTo>
                  <a:cubicBezTo>
                    <a:pt x="189" y="42"/>
                    <a:pt x="153" y="7"/>
                    <a:pt x="110" y="7"/>
                  </a:cubicBezTo>
                  <a:lnTo>
                    <a:pt x="85" y="7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0" name="Freeform 136"/>
            <p:cNvSpPr>
              <a:spLocks noEditPoints="1"/>
            </p:cNvSpPr>
            <p:nvPr/>
          </p:nvSpPr>
          <p:spPr bwMode="auto">
            <a:xfrm>
              <a:off x="8774113" y="4102100"/>
              <a:ext cx="522287" cy="1243013"/>
            </a:xfrm>
            <a:custGeom>
              <a:avLst/>
              <a:gdLst>
                <a:gd name="T0" fmla="*/ 69 w 139"/>
                <a:gd name="T1" fmla="*/ 331 h 331"/>
                <a:gd name="T2" fmla="*/ 0 w 139"/>
                <a:gd name="T3" fmla="*/ 262 h 331"/>
                <a:gd name="T4" fmla="*/ 0 w 139"/>
                <a:gd name="T5" fmla="*/ 70 h 331"/>
                <a:gd name="T6" fmla="*/ 69 w 139"/>
                <a:gd name="T7" fmla="*/ 0 h 331"/>
                <a:gd name="T8" fmla="*/ 139 w 139"/>
                <a:gd name="T9" fmla="*/ 70 h 331"/>
                <a:gd name="T10" fmla="*/ 139 w 139"/>
                <a:gd name="T11" fmla="*/ 262 h 331"/>
                <a:gd name="T12" fmla="*/ 69 w 139"/>
                <a:gd name="T13" fmla="*/ 331 h 331"/>
                <a:gd name="T14" fmla="*/ 69 w 139"/>
                <a:gd name="T15" fmla="*/ 7 h 331"/>
                <a:gd name="T16" fmla="*/ 7 w 139"/>
                <a:gd name="T17" fmla="*/ 70 h 331"/>
                <a:gd name="T18" fmla="*/ 7 w 139"/>
                <a:gd name="T19" fmla="*/ 262 h 331"/>
                <a:gd name="T20" fmla="*/ 69 w 139"/>
                <a:gd name="T21" fmla="*/ 324 h 331"/>
                <a:gd name="T22" fmla="*/ 132 w 139"/>
                <a:gd name="T23" fmla="*/ 262 h 331"/>
                <a:gd name="T24" fmla="*/ 132 w 139"/>
                <a:gd name="T25" fmla="*/ 70 h 331"/>
                <a:gd name="T26" fmla="*/ 69 w 139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331">
                  <a:moveTo>
                    <a:pt x="69" y="331"/>
                  </a:moveTo>
                  <a:cubicBezTo>
                    <a:pt x="31" y="331"/>
                    <a:pt x="0" y="300"/>
                    <a:pt x="0" y="26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262"/>
                    <a:pt x="139" y="262"/>
                    <a:pt x="139" y="262"/>
                  </a:cubicBezTo>
                  <a:cubicBezTo>
                    <a:pt x="139" y="300"/>
                    <a:pt x="108" y="331"/>
                    <a:pt x="69" y="331"/>
                  </a:cubicBezTo>
                  <a:close/>
                  <a:moveTo>
                    <a:pt x="69" y="7"/>
                  </a:moveTo>
                  <a:cubicBezTo>
                    <a:pt x="35" y="7"/>
                    <a:pt x="7" y="35"/>
                    <a:pt x="7" y="70"/>
                  </a:cubicBezTo>
                  <a:cubicBezTo>
                    <a:pt x="7" y="262"/>
                    <a:pt x="7" y="262"/>
                    <a:pt x="7" y="262"/>
                  </a:cubicBezTo>
                  <a:cubicBezTo>
                    <a:pt x="7" y="296"/>
                    <a:pt x="35" y="324"/>
                    <a:pt x="69" y="324"/>
                  </a:cubicBezTo>
                  <a:cubicBezTo>
                    <a:pt x="104" y="324"/>
                    <a:pt x="132" y="296"/>
                    <a:pt x="132" y="262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2" y="35"/>
                    <a:pt x="104" y="7"/>
                    <a:pt x="69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1" name="Freeform 137"/>
            <p:cNvSpPr>
              <a:spLocks noEditPoints="1"/>
            </p:cNvSpPr>
            <p:nvPr/>
          </p:nvSpPr>
          <p:spPr bwMode="auto">
            <a:xfrm>
              <a:off x="8931275" y="4102100"/>
              <a:ext cx="206375" cy="1243013"/>
            </a:xfrm>
            <a:custGeom>
              <a:avLst/>
              <a:gdLst>
                <a:gd name="T0" fmla="*/ 27 w 55"/>
                <a:gd name="T1" fmla="*/ 331 h 331"/>
                <a:gd name="T2" fmla="*/ 0 w 55"/>
                <a:gd name="T3" fmla="*/ 303 h 331"/>
                <a:gd name="T4" fmla="*/ 0 w 55"/>
                <a:gd name="T5" fmla="*/ 28 h 331"/>
                <a:gd name="T6" fmla="*/ 27 w 55"/>
                <a:gd name="T7" fmla="*/ 0 h 331"/>
                <a:gd name="T8" fmla="*/ 55 w 55"/>
                <a:gd name="T9" fmla="*/ 28 h 331"/>
                <a:gd name="T10" fmla="*/ 55 w 55"/>
                <a:gd name="T11" fmla="*/ 303 h 331"/>
                <a:gd name="T12" fmla="*/ 27 w 55"/>
                <a:gd name="T13" fmla="*/ 331 h 331"/>
                <a:gd name="T14" fmla="*/ 27 w 55"/>
                <a:gd name="T15" fmla="*/ 7 h 331"/>
                <a:gd name="T16" fmla="*/ 6 w 55"/>
                <a:gd name="T17" fmla="*/ 28 h 331"/>
                <a:gd name="T18" fmla="*/ 6 w 55"/>
                <a:gd name="T19" fmla="*/ 303 h 331"/>
                <a:gd name="T20" fmla="*/ 27 w 55"/>
                <a:gd name="T21" fmla="*/ 324 h 331"/>
                <a:gd name="T22" fmla="*/ 48 w 55"/>
                <a:gd name="T23" fmla="*/ 303 h 331"/>
                <a:gd name="T24" fmla="*/ 48 w 55"/>
                <a:gd name="T25" fmla="*/ 28 h 331"/>
                <a:gd name="T26" fmla="*/ 27 w 55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1">
                  <a:moveTo>
                    <a:pt x="27" y="331"/>
                  </a:moveTo>
                  <a:cubicBezTo>
                    <a:pt x="12" y="331"/>
                    <a:pt x="0" y="319"/>
                    <a:pt x="0" y="30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8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5" y="319"/>
                    <a:pt x="43" y="331"/>
                    <a:pt x="27" y="331"/>
                  </a:cubicBezTo>
                  <a:close/>
                  <a:moveTo>
                    <a:pt x="27" y="7"/>
                  </a:moveTo>
                  <a:cubicBezTo>
                    <a:pt x="16" y="7"/>
                    <a:pt x="6" y="16"/>
                    <a:pt x="6" y="28"/>
                  </a:cubicBezTo>
                  <a:cubicBezTo>
                    <a:pt x="6" y="303"/>
                    <a:pt x="6" y="303"/>
                    <a:pt x="6" y="303"/>
                  </a:cubicBezTo>
                  <a:cubicBezTo>
                    <a:pt x="6" y="315"/>
                    <a:pt x="16" y="324"/>
                    <a:pt x="27" y="324"/>
                  </a:cubicBezTo>
                  <a:cubicBezTo>
                    <a:pt x="39" y="324"/>
                    <a:pt x="48" y="315"/>
                    <a:pt x="48" y="303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16"/>
                    <a:pt x="39" y="7"/>
                    <a:pt x="2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2" name="Freeform 138"/>
            <p:cNvSpPr>
              <a:spLocks/>
            </p:cNvSpPr>
            <p:nvPr/>
          </p:nvSpPr>
          <p:spPr bwMode="auto">
            <a:xfrm>
              <a:off x="8924925" y="4014788"/>
              <a:ext cx="261937" cy="131763"/>
            </a:xfrm>
            <a:custGeom>
              <a:avLst/>
              <a:gdLst>
                <a:gd name="T0" fmla="*/ 7 w 70"/>
                <a:gd name="T1" fmla="*/ 27 h 35"/>
                <a:gd name="T2" fmla="*/ 7 w 70"/>
                <a:gd name="T3" fmla="*/ 15 h 35"/>
                <a:gd name="T4" fmla="*/ 7 w 70"/>
                <a:gd name="T5" fmla="*/ 8 h 35"/>
                <a:gd name="T6" fmla="*/ 7 w 70"/>
                <a:gd name="T7" fmla="*/ 8 h 35"/>
                <a:gd name="T8" fmla="*/ 8 w 70"/>
                <a:gd name="T9" fmla="*/ 8 h 35"/>
                <a:gd name="T10" fmla="*/ 11 w 70"/>
                <a:gd name="T11" fmla="*/ 8 h 35"/>
                <a:gd name="T12" fmla="*/ 35 w 70"/>
                <a:gd name="T13" fmla="*/ 7 h 35"/>
                <a:gd name="T14" fmla="*/ 59 w 70"/>
                <a:gd name="T15" fmla="*/ 8 h 35"/>
                <a:gd name="T16" fmla="*/ 62 w 70"/>
                <a:gd name="T17" fmla="*/ 8 h 35"/>
                <a:gd name="T18" fmla="*/ 62 w 70"/>
                <a:gd name="T19" fmla="*/ 10 h 35"/>
                <a:gd name="T20" fmla="*/ 63 w 70"/>
                <a:gd name="T21" fmla="*/ 17 h 35"/>
                <a:gd name="T22" fmla="*/ 61 w 70"/>
                <a:gd name="T23" fmla="*/ 29 h 35"/>
                <a:gd name="T24" fmla="*/ 68 w 70"/>
                <a:gd name="T25" fmla="*/ 31 h 35"/>
                <a:gd name="T26" fmla="*/ 69 w 70"/>
                <a:gd name="T27" fmla="*/ 15 h 35"/>
                <a:gd name="T28" fmla="*/ 66 w 70"/>
                <a:gd name="T29" fmla="*/ 3 h 35"/>
                <a:gd name="T30" fmla="*/ 61 w 70"/>
                <a:gd name="T31" fmla="*/ 2 h 35"/>
                <a:gd name="T32" fmla="*/ 52 w 70"/>
                <a:gd name="T33" fmla="*/ 1 h 35"/>
                <a:gd name="T34" fmla="*/ 37 w 70"/>
                <a:gd name="T35" fmla="*/ 0 h 35"/>
                <a:gd name="T36" fmla="*/ 6 w 70"/>
                <a:gd name="T37" fmla="*/ 2 h 35"/>
                <a:gd name="T38" fmla="*/ 0 w 70"/>
                <a:gd name="T39" fmla="*/ 10 h 35"/>
                <a:gd name="T40" fmla="*/ 0 w 70"/>
                <a:gd name="T41" fmla="*/ 27 h 35"/>
                <a:gd name="T42" fmla="*/ 7 w 70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7" y="27"/>
                  </a:moveTo>
                  <a:cubicBezTo>
                    <a:pt x="7" y="23"/>
                    <a:pt x="7" y="19"/>
                    <a:pt x="7" y="15"/>
                  </a:cubicBezTo>
                  <a:cubicBezTo>
                    <a:pt x="7" y="13"/>
                    <a:pt x="7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8" y="8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9" y="7"/>
                    <a:pt x="27" y="7"/>
                    <a:pt x="35" y="7"/>
                  </a:cubicBezTo>
                  <a:cubicBezTo>
                    <a:pt x="43" y="7"/>
                    <a:pt x="51" y="8"/>
                    <a:pt x="59" y="8"/>
                  </a:cubicBezTo>
                  <a:cubicBezTo>
                    <a:pt x="59" y="8"/>
                    <a:pt x="63" y="9"/>
                    <a:pt x="62" y="8"/>
                  </a:cubicBezTo>
                  <a:cubicBezTo>
                    <a:pt x="62" y="8"/>
                    <a:pt x="62" y="10"/>
                    <a:pt x="62" y="10"/>
                  </a:cubicBezTo>
                  <a:cubicBezTo>
                    <a:pt x="63" y="12"/>
                    <a:pt x="63" y="14"/>
                    <a:pt x="63" y="17"/>
                  </a:cubicBezTo>
                  <a:cubicBezTo>
                    <a:pt x="63" y="21"/>
                    <a:pt x="62" y="25"/>
                    <a:pt x="61" y="29"/>
                  </a:cubicBezTo>
                  <a:cubicBezTo>
                    <a:pt x="60" y="33"/>
                    <a:pt x="66" y="35"/>
                    <a:pt x="68" y="31"/>
                  </a:cubicBezTo>
                  <a:cubicBezTo>
                    <a:pt x="69" y="26"/>
                    <a:pt x="70" y="21"/>
                    <a:pt x="69" y="15"/>
                  </a:cubicBezTo>
                  <a:cubicBezTo>
                    <a:pt x="69" y="12"/>
                    <a:pt x="70" y="5"/>
                    <a:pt x="66" y="3"/>
                  </a:cubicBezTo>
                  <a:cubicBezTo>
                    <a:pt x="65" y="2"/>
                    <a:pt x="62" y="2"/>
                    <a:pt x="61" y="2"/>
                  </a:cubicBezTo>
                  <a:cubicBezTo>
                    <a:pt x="58" y="1"/>
                    <a:pt x="55" y="1"/>
                    <a:pt x="52" y="1"/>
                  </a:cubicBezTo>
                  <a:cubicBezTo>
                    <a:pt x="47" y="0"/>
                    <a:pt x="42" y="0"/>
                    <a:pt x="37" y="0"/>
                  </a:cubicBezTo>
                  <a:cubicBezTo>
                    <a:pt x="26" y="0"/>
                    <a:pt x="16" y="0"/>
                    <a:pt x="6" y="2"/>
                  </a:cubicBezTo>
                  <a:cubicBezTo>
                    <a:pt x="1" y="3"/>
                    <a:pt x="0" y="6"/>
                    <a:pt x="0" y="10"/>
                  </a:cubicBezTo>
                  <a:cubicBezTo>
                    <a:pt x="0" y="16"/>
                    <a:pt x="0" y="22"/>
                    <a:pt x="0" y="27"/>
                  </a:cubicBezTo>
                  <a:cubicBezTo>
                    <a:pt x="0" y="32"/>
                    <a:pt x="7" y="32"/>
                    <a:pt x="7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3" name="Freeform 139"/>
            <p:cNvSpPr>
              <a:spLocks/>
            </p:cNvSpPr>
            <p:nvPr/>
          </p:nvSpPr>
          <p:spPr bwMode="auto">
            <a:xfrm>
              <a:off x="8999538" y="3943350"/>
              <a:ext cx="101600" cy="90488"/>
            </a:xfrm>
            <a:custGeom>
              <a:avLst/>
              <a:gdLst>
                <a:gd name="T0" fmla="*/ 7 w 27"/>
                <a:gd name="T1" fmla="*/ 19 h 24"/>
                <a:gd name="T2" fmla="*/ 7 w 27"/>
                <a:gd name="T3" fmla="*/ 18 h 24"/>
                <a:gd name="T4" fmla="*/ 7 w 27"/>
                <a:gd name="T5" fmla="*/ 18 h 24"/>
                <a:gd name="T6" fmla="*/ 7 w 27"/>
                <a:gd name="T7" fmla="*/ 18 h 24"/>
                <a:gd name="T8" fmla="*/ 7 w 27"/>
                <a:gd name="T9" fmla="*/ 16 h 24"/>
                <a:gd name="T10" fmla="*/ 7 w 27"/>
                <a:gd name="T11" fmla="*/ 14 h 24"/>
                <a:gd name="T12" fmla="*/ 7 w 27"/>
                <a:gd name="T13" fmla="*/ 14 h 24"/>
                <a:gd name="T14" fmla="*/ 8 w 27"/>
                <a:gd name="T15" fmla="*/ 13 h 24"/>
                <a:gd name="T16" fmla="*/ 8 w 27"/>
                <a:gd name="T17" fmla="*/ 12 h 24"/>
                <a:gd name="T18" fmla="*/ 8 w 27"/>
                <a:gd name="T19" fmla="*/ 11 h 24"/>
                <a:gd name="T20" fmla="*/ 8 w 27"/>
                <a:gd name="T21" fmla="*/ 11 h 24"/>
                <a:gd name="T22" fmla="*/ 9 w 27"/>
                <a:gd name="T23" fmla="*/ 10 h 24"/>
                <a:gd name="T24" fmla="*/ 9 w 27"/>
                <a:gd name="T25" fmla="*/ 9 h 24"/>
                <a:gd name="T26" fmla="*/ 10 w 27"/>
                <a:gd name="T27" fmla="*/ 9 h 24"/>
                <a:gd name="T28" fmla="*/ 10 w 27"/>
                <a:gd name="T29" fmla="*/ 8 h 24"/>
                <a:gd name="T30" fmla="*/ 10 w 27"/>
                <a:gd name="T31" fmla="*/ 8 h 24"/>
                <a:gd name="T32" fmla="*/ 11 w 27"/>
                <a:gd name="T33" fmla="*/ 8 h 24"/>
                <a:gd name="T34" fmla="*/ 11 w 27"/>
                <a:gd name="T35" fmla="*/ 8 h 24"/>
                <a:gd name="T36" fmla="*/ 12 w 27"/>
                <a:gd name="T37" fmla="*/ 8 h 24"/>
                <a:gd name="T38" fmla="*/ 13 w 27"/>
                <a:gd name="T39" fmla="*/ 7 h 24"/>
                <a:gd name="T40" fmla="*/ 13 w 27"/>
                <a:gd name="T41" fmla="*/ 7 h 24"/>
                <a:gd name="T42" fmla="*/ 13 w 27"/>
                <a:gd name="T43" fmla="*/ 7 h 24"/>
                <a:gd name="T44" fmla="*/ 14 w 27"/>
                <a:gd name="T45" fmla="*/ 7 h 24"/>
                <a:gd name="T46" fmla="*/ 15 w 27"/>
                <a:gd name="T47" fmla="*/ 7 h 24"/>
                <a:gd name="T48" fmla="*/ 15 w 27"/>
                <a:gd name="T49" fmla="*/ 7 h 24"/>
                <a:gd name="T50" fmla="*/ 15 w 27"/>
                <a:gd name="T51" fmla="*/ 7 h 24"/>
                <a:gd name="T52" fmla="*/ 16 w 27"/>
                <a:gd name="T53" fmla="*/ 7 h 24"/>
                <a:gd name="T54" fmla="*/ 16 w 27"/>
                <a:gd name="T55" fmla="*/ 7 h 24"/>
                <a:gd name="T56" fmla="*/ 17 w 27"/>
                <a:gd name="T57" fmla="*/ 8 h 24"/>
                <a:gd name="T58" fmla="*/ 17 w 27"/>
                <a:gd name="T59" fmla="*/ 8 h 24"/>
                <a:gd name="T60" fmla="*/ 17 w 27"/>
                <a:gd name="T61" fmla="*/ 8 h 24"/>
                <a:gd name="T62" fmla="*/ 17 w 27"/>
                <a:gd name="T63" fmla="*/ 8 h 24"/>
                <a:gd name="T64" fmla="*/ 18 w 27"/>
                <a:gd name="T65" fmla="*/ 8 h 24"/>
                <a:gd name="T66" fmla="*/ 18 w 27"/>
                <a:gd name="T67" fmla="*/ 8 h 24"/>
                <a:gd name="T68" fmla="*/ 18 w 27"/>
                <a:gd name="T69" fmla="*/ 9 h 24"/>
                <a:gd name="T70" fmla="*/ 18 w 27"/>
                <a:gd name="T71" fmla="*/ 10 h 24"/>
                <a:gd name="T72" fmla="*/ 18 w 27"/>
                <a:gd name="T73" fmla="*/ 10 h 24"/>
                <a:gd name="T74" fmla="*/ 20 w 27"/>
                <a:gd name="T75" fmla="*/ 21 h 24"/>
                <a:gd name="T76" fmla="*/ 23 w 27"/>
                <a:gd name="T77" fmla="*/ 24 h 24"/>
                <a:gd name="T78" fmla="*/ 27 w 27"/>
                <a:gd name="T79" fmla="*/ 21 h 24"/>
                <a:gd name="T80" fmla="*/ 25 w 27"/>
                <a:gd name="T81" fmla="*/ 9 h 24"/>
                <a:gd name="T82" fmla="*/ 18 w 27"/>
                <a:gd name="T83" fmla="*/ 1 h 24"/>
                <a:gd name="T84" fmla="*/ 8 w 27"/>
                <a:gd name="T85" fmla="*/ 2 h 24"/>
                <a:gd name="T86" fmla="*/ 1 w 27"/>
                <a:gd name="T87" fmla="*/ 9 h 24"/>
                <a:gd name="T88" fmla="*/ 1 w 27"/>
                <a:gd name="T89" fmla="*/ 21 h 24"/>
                <a:gd name="T90" fmla="*/ 5 w 27"/>
                <a:gd name="T91" fmla="*/ 24 h 24"/>
                <a:gd name="T92" fmla="*/ 7 w 27"/>
                <a:gd name="T93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4">
                  <a:moveTo>
                    <a:pt x="7" y="19"/>
                  </a:moveTo>
                  <a:cubicBezTo>
                    <a:pt x="7" y="19"/>
                    <a:pt x="7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9"/>
                    <a:pt x="9" y="10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1" y="8"/>
                    <a:pt x="12" y="8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5" y="7"/>
                    <a:pt x="16" y="7"/>
                  </a:cubicBezTo>
                  <a:cubicBezTo>
                    <a:pt x="16" y="7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9"/>
                    <a:pt x="17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20" y="14"/>
                    <a:pt x="20" y="17"/>
                    <a:pt x="20" y="21"/>
                  </a:cubicBezTo>
                  <a:cubicBezTo>
                    <a:pt x="20" y="23"/>
                    <a:pt x="22" y="24"/>
                    <a:pt x="23" y="24"/>
                  </a:cubicBezTo>
                  <a:cubicBezTo>
                    <a:pt x="25" y="24"/>
                    <a:pt x="27" y="23"/>
                    <a:pt x="27" y="21"/>
                  </a:cubicBezTo>
                  <a:cubicBezTo>
                    <a:pt x="27" y="17"/>
                    <a:pt x="26" y="13"/>
                    <a:pt x="25" y="9"/>
                  </a:cubicBezTo>
                  <a:cubicBezTo>
                    <a:pt x="24" y="5"/>
                    <a:pt x="22" y="2"/>
                    <a:pt x="18" y="1"/>
                  </a:cubicBezTo>
                  <a:cubicBezTo>
                    <a:pt x="15" y="0"/>
                    <a:pt x="11" y="0"/>
                    <a:pt x="8" y="2"/>
                  </a:cubicBezTo>
                  <a:cubicBezTo>
                    <a:pt x="5" y="3"/>
                    <a:pt x="3" y="6"/>
                    <a:pt x="1" y="9"/>
                  </a:cubicBezTo>
                  <a:cubicBezTo>
                    <a:pt x="0" y="13"/>
                    <a:pt x="0" y="17"/>
                    <a:pt x="1" y="21"/>
                  </a:cubicBezTo>
                  <a:cubicBezTo>
                    <a:pt x="1" y="23"/>
                    <a:pt x="3" y="24"/>
                    <a:pt x="5" y="24"/>
                  </a:cubicBezTo>
                  <a:cubicBezTo>
                    <a:pt x="7" y="23"/>
                    <a:pt x="8" y="21"/>
                    <a:pt x="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4" name="Freeform 140"/>
            <p:cNvSpPr>
              <a:spLocks/>
            </p:cNvSpPr>
            <p:nvPr/>
          </p:nvSpPr>
          <p:spPr bwMode="auto">
            <a:xfrm>
              <a:off x="8924925" y="5292725"/>
              <a:ext cx="261937" cy="131763"/>
            </a:xfrm>
            <a:custGeom>
              <a:avLst/>
              <a:gdLst>
                <a:gd name="T0" fmla="*/ 0 w 70"/>
                <a:gd name="T1" fmla="*/ 8 h 35"/>
                <a:gd name="T2" fmla="*/ 0 w 70"/>
                <a:gd name="T3" fmla="*/ 25 h 35"/>
                <a:gd name="T4" fmla="*/ 6 w 70"/>
                <a:gd name="T5" fmla="*/ 34 h 35"/>
                <a:gd name="T6" fmla="*/ 37 w 70"/>
                <a:gd name="T7" fmla="*/ 35 h 35"/>
                <a:gd name="T8" fmla="*/ 52 w 70"/>
                <a:gd name="T9" fmla="*/ 34 h 35"/>
                <a:gd name="T10" fmla="*/ 61 w 70"/>
                <a:gd name="T11" fmla="*/ 34 h 35"/>
                <a:gd name="T12" fmla="*/ 66 w 70"/>
                <a:gd name="T13" fmla="*/ 32 h 35"/>
                <a:gd name="T14" fmla="*/ 69 w 70"/>
                <a:gd name="T15" fmla="*/ 20 h 35"/>
                <a:gd name="T16" fmla="*/ 68 w 70"/>
                <a:gd name="T17" fmla="*/ 5 h 35"/>
                <a:gd name="T18" fmla="*/ 61 w 70"/>
                <a:gd name="T19" fmla="*/ 6 h 35"/>
                <a:gd name="T20" fmla="*/ 63 w 70"/>
                <a:gd name="T21" fmla="*/ 18 h 35"/>
                <a:gd name="T22" fmla="*/ 62 w 70"/>
                <a:gd name="T23" fmla="*/ 25 h 35"/>
                <a:gd name="T24" fmla="*/ 62 w 70"/>
                <a:gd name="T25" fmla="*/ 27 h 35"/>
                <a:gd name="T26" fmla="*/ 60 w 70"/>
                <a:gd name="T27" fmla="*/ 27 h 35"/>
                <a:gd name="T28" fmla="*/ 35 w 70"/>
                <a:gd name="T29" fmla="*/ 28 h 35"/>
                <a:gd name="T30" fmla="*/ 11 w 70"/>
                <a:gd name="T31" fmla="*/ 27 h 35"/>
                <a:gd name="T32" fmla="*/ 8 w 70"/>
                <a:gd name="T33" fmla="*/ 27 h 35"/>
                <a:gd name="T34" fmla="*/ 7 w 70"/>
                <a:gd name="T35" fmla="*/ 28 h 35"/>
                <a:gd name="T36" fmla="*/ 7 w 70"/>
                <a:gd name="T37" fmla="*/ 24 h 35"/>
                <a:gd name="T38" fmla="*/ 7 w 70"/>
                <a:gd name="T39" fmla="*/ 21 h 35"/>
                <a:gd name="T40" fmla="*/ 7 w 70"/>
                <a:gd name="T41" fmla="*/ 8 h 35"/>
                <a:gd name="T42" fmla="*/ 0 w 70"/>
                <a:gd name="T4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0" y="8"/>
                  </a:moveTo>
                  <a:cubicBezTo>
                    <a:pt x="0" y="14"/>
                    <a:pt x="0" y="19"/>
                    <a:pt x="0" y="25"/>
                  </a:cubicBezTo>
                  <a:cubicBezTo>
                    <a:pt x="0" y="29"/>
                    <a:pt x="0" y="33"/>
                    <a:pt x="6" y="34"/>
                  </a:cubicBezTo>
                  <a:cubicBezTo>
                    <a:pt x="16" y="35"/>
                    <a:pt x="26" y="35"/>
                    <a:pt x="37" y="35"/>
                  </a:cubicBezTo>
                  <a:cubicBezTo>
                    <a:pt x="42" y="35"/>
                    <a:pt x="47" y="35"/>
                    <a:pt x="52" y="34"/>
                  </a:cubicBezTo>
                  <a:cubicBezTo>
                    <a:pt x="55" y="34"/>
                    <a:pt x="58" y="34"/>
                    <a:pt x="61" y="34"/>
                  </a:cubicBezTo>
                  <a:cubicBezTo>
                    <a:pt x="62" y="33"/>
                    <a:pt x="65" y="33"/>
                    <a:pt x="66" y="32"/>
                  </a:cubicBezTo>
                  <a:cubicBezTo>
                    <a:pt x="70" y="30"/>
                    <a:pt x="69" y="24"/>
                    <a:pt x="69" y="20"/>
                  </a:cubicBezTo>
                  <a:cubicBezTo>
                    <a:pt x="70" y="15"/>
                    <a:pt x="69" y="10"/>
                    <a:pt x="68" y="5"/>
                  </a:cubicBezTo>
                  <a:cubicBezTo>
                    <a:pt x="66" y="0"/>
                    <a:pt x="60" y="2"/>
                    <a:pt x="61" y="6"/>
                  </a:cubicBezTo>
                  <a:cubicBezTo>
                    <a:pt x="62" y="10"/>
                    <a:pt x="63" y="14"/>
                    <a:pt x="63" y="18"/>
                  </a:cubicBezTo>
                  <a:cubicBezTo>
                    <a:pt x="63" y="20"/>
                    <a:pt x="63" y="23"/>
                    <a:pt x="62" y="25"/>
                  </a:cubicBezTo>
                  <a:cubicBezTo>
                    <a:pt x="62" y="25"/>
                    <a:pt x="62" y="27"/>
                    <a:pt x="62" y="27"/>
                  </a:cubicBezTo>
                  <a:cubicBezTo>
                    <a:pt x="63" y="27"/>
                    <a:pt x="60" y="27"/>
                    <a:pt x="60" y="27"/>
                  </a:cubicBezTo>
                  <a:cubicBezTo>
                    <a:pt x="52" y="28"/>
                    <a:pt x="44" y="28"/>
                    <a:pt x="35" y="28"/>
                  </a:cubicBezTo>
                  <a:cubicBezTo>
                    <a:pt x="27" y="28"/>
                    <a:pt x="19" y="28"/>
                    <a:pt x="11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6" y="27"/>
                    <a:pt x="7" y="28"/>
                  </a:cubicBezTo>
                  <a:cubicBezTo>
                    <a:pt x="7" y="27"/>
                    <a:pt x="7" y="24"/>
                    <a:pt x="7" y="24"/>
                  </a:cubicBezTo>
                  <a:cubicBezTo>
                    <a:pt x="7" y="23"/>
                    <a:pt x="7" y="22"/>
                    <a:pt x="7" y="21"/>
                  </a:cubicBezTo>
                  <a:cubicBezTo>
                    <a:pt x="7" y="17"/>
                    <a:pt x="7" y="12"/>
                    <a:pt x="7" y="8"/>
                  </a:cubicBezTo>
                  <a:cubicBezTo>
                    <a:pt x="7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5" name="Freeform 141"/>
            <p:cNvSpPr>
              <a:spLocks/>
            </p:cNvSpPr>
            <p:nvPr/>
          </p:nvSpPr>
          <p:spPr bwMode="auto">
            <a:xfrm>
              <a:off x="8994775" y="5405438"/>
              <a:ext cx="106362" cy="93663"/>
            </a:xfrm>
            <a:custGeom>
              <a:avLst/>
              <a:gdLst>
                <a:gd name="T0" fmla="*/ 2 w 28"/>
                <a:gd name="T1" fmla="*/ 3 h 25"/>
                <a:gd name="T2" fmla="*/ 8 w 28"/>
                <a:gd name="T3" fmla="*/ 22 h 25"/>
                <a:gd name="T4" fmla="*/ 18 w 28"/>
                <a:gd name="T5" fmla="*/ 24 h 25"/>
                <a:gd name="T6" fmla="*/ 26 w 28"/>
                <a:gd name="T7" fmla="*/ 17 h 25"/>
                <a:gd name="T8" fmla="*/ 28 w 28"/>
                <a:gd name="T9" fmla="*/ 4 h 25"/>
                <a:gd name="T10" fmla="*/ 24 w 28"/>
                <a:gd name="T11" fmla="*/ 0 h 25"/>
                <a:gd name="T12" fmla="*/ 21 w 28"/>
                <a:gd name="T13" fmla="*/ 4 h 25"/>
                <a:gd name="T14" fmla="*/ 21 w 28"/>
                <a:gd name="T15" fmla="*/ 8 h 25"/>
                <a:gd name="T16" fmla="*/ 21 w 28"/>
                <a:gd name="T17" fmla="*/ 9 h 25"/>
                <a:gd name="T18" fmla="*/ 21 w 28"/>
                <a:gd name="T19" fmla="*/ 9 h 25"/>
                <a:gd name="T20" fmla="*/ 20 w 28"/>
                <a:gd name="T21" fmla="*/ 10 h 25"/>
                <a:gd name="T22" fmla="*/ 20 w 28"/>
                <a:gd name="T23" fmla="*/ 13 h 25"/>
                <a:gd name="T24" fmla="*/ 19 w 28"/>
                <a:gd name="T25" fmla="*/ 15 h 25"/>
                <a:gd name="T26" fmla="*/ 19 w 28"/>
                <a:gd name="T27" fmla="*/ 15 h 25"/>
                <a:gd name="T28" fmla="*/ 19 w 28"/>
                <a:gd name="T29" fmla="*/ 16 h 25"/>
                <a:gd name="T30" fmla="*/ 18 w 28"/>
                <a:gd name="T31" fmla="*/ 16 h 25"/>
                <a:gd name="T32" fmla="*/ 18 w 28"/>
                <a:gd name="T33" fmla="*/ 17 h 25"/>
                <a:gd name="T34" fmla="*/ 18 w 28"/>
                <a:gd name="T35" fmla="*/ 16 h 25"/>
                <a:gd name="T36" fmla="*/ 17 w 28"/>
                <a:gd name="T37" fmla="*/ 17 h 25"/>
                <a:gd name="T38" fmla="*/ 17 w 28"/>
                <a:gd name="T39" fmla="*/ 17 h 25"/>
                <a:gd name="T40" fmla="*/ 17 w 28"/>
                <a:gd name="T41" fmla="*/ 17 h 25"/>
                <a:gd name="T42" fmla="*/ 16 w 28"/>
                <a:gd name="T43" fmla="*/ 17 h 25"/>
                <a:gd name="T44" fmla="*/ 16 w 28"/>
                <a:gd name="T45" fmla="*/ 17 h 25"/>
                <a:gd name="T46" fmla="*/ 16 w 28"/>
                <a:gd name="T47" fmla="*/ 17 h 25"/>
                <a:gd name="T48" fmla="*/ 15 w 28"/>
                <a:gd name="T49" fmla="*/ 17 h 25"/>
                <a:gd name="T50" fmla="*/ 14 w 28"/>
                <a:gd name="T51" fmla="*/ 17 h 25"/>
                <a:gd name="T52" fmla="*/ 14 w 28"/>
                <a:gd name="T53" fmla="*/ 17 h 25"/>
                <a:gd name="T54" fmla="*/ 14 w 28"/>
                <a:gd name="T55" fmla="*/ 17 h 25"/>
                <a:gd name="T56" fmla="*/ 13 w 28"/>
                <a:gd name="T57" fmla="*/ 17 h 25"/>
                <a:gd name="T58" fmla="*/ 12 w 28"/>
                <a:gd name="T59" fmla="*/ 17 h 25"/>
                <a:gd name="T60" fmla="*/ 12 w 28"/>
                <a:gd name="T61" fmla="*/ 17 h 25"/>
                <a:gd name="T62" fmla="*/ 11 w 28"/>
                <a:gd name="T63" fmla="*/ 16 h 25"/>
                <a:gd name="T64" fmla="*/ 11 w 28"/>
                <a:gd name="T65" fmla="*/ 16 h 25"/>
                <a:gd name="T66" fmla="*/ 11 w 28"/>
                <a:gd name="T67" fmla="*/ 16 h 25"/>
                <a:gd name="T68" fmla="*/ 10 w 28"/>
                <a:gd name="T69" fmla="*/ 15 h 25"/>
                <a:gd name="T70" fmla="*/ 10 w 28"/>
                <a:gd name="T71" fmla="*/ 15 h 25"/>
                <a:gd name="T72" fmla="*/ 10 w 28"/>
                <a:gd name="T73" fmla="*/ 15 h 25"/>
                <a:gd name="T74" fmla="*/ 10 w 28"/>
                <a:gd name="T75" fmla="*/ 14 h 25"/>
                <a:gd name="T76" fmla="*/ 9 w 28"/>
                <a:gd name="T77" fmla="*/ 13 h 25"/>
                <a:gd name="T78" fmla="*/ 9 w 28"/>
                <a:gd name="T79" fmla="*/ 13 h 25"/>
                <a:gd name="T80" fmla="*/ 9 w 28"/>
                <a:gd name="T81" fmla="*/ 13 h 25"/>
                <a:gd name="T82" fmla="*/ 8 w 28"/>
                <a:gd name="T83" fmla="*/ 11 h 25"/>
                <a:gd name="T84" fmla="*/ 8 w 28"/>
                <a:gd name="T85" fmla="*/ 10 h 25"/>
                <a:gd name="T86" fmla="*/ 8 w 28"/>
                <a:gd name="T87" fmla="*/ 10 h 25"/>
                <a:gd name="T88" fmla="*/ 8 w 28"/>
                <a:gd name="T89" fmla="*/ 9 h 25"/>
                <a:gd name="T90" fmla="*/ 8 w 28"/>
                <a:gd name="T91" fmla="*/ 7 h 25"/>
                <a:gd name="T92" fmla="*/ 8 w 28"/>
                <a:gd name="T93" fmla="*/ 6 h 25"/>
                <a:gd name="T94" fmla="*/ 8 w 28"/>
                <a:gd name="T95" fmla="*/ 6 h 25"/>
                <a:gd name="T96" fmla="*/ 8 w 28"/>
                <a:gd name="T97" fmla="*/ 6 h 25"/>
                <a:gd name="T98" fmla="*/ 8 w 28"/>
                <a:gd name="T99" fmla="*/ 5 h 25"/>
                <a:gd name="T100" fmla="*/ 6 w 28"/>
                <a:gd name="T101" fmla="*/ 1 h 25"/>
                <a:gd name="T102" fmla="*/ 2 w 28"/>
                <a:gd name="T103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" h="25">
                  <a:moveTo>
                    <a:pt x="2" y="3"/>
                  </a:moveTo>
                  <a:cubicBezTo>
                    <a:pt x="0" y="10"/>
                    <a:pt x="2" y="18"/>
                    <a:pt x="8" y="22"/>
                  </a:cubicBezTo>
                  <a:cubicBezTo>
                    <a:pt x="11" y="24"/>
                    <a:pt x="15" y="25"/>
                    <a:pt x="18" y="24"/>
                  </a:cubicBezTo>
                  <a:cubicBezTo>
                    <a:pt x="22" y="23"/>
                    <a:pt x="24" y="20"/>
                    <a:pt x="26" y="17"/>
                  </a:cubicBezTo>
                  <a:cubicBezTo>
                    <a:pt x="27" y="13"/>
                    <a:pt x="28" y="8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ubicBezTo>
                    <a:pt x="23" y="0"/>
                    <a:pt x="21" y="2"/>
                    <a:pt x="21" y="4"/>
                  </a:cubicBezTo>
                  <a:cubicBezTo>
                    <a:pt x="21" y="5"/>
                    <a:pt x="21" y="7"/>
                    <a:pt x="21" y="8"/>
                  </a:cubicBezTo>
                  <a:cubicBezTo>
                    <a:pt x="21" y="9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10"/>
                    <a:pt x="20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9" y="15"/>
                    <a:pt x="18" y="16"/>
                    <a:pt x="19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7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5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3" y="17"/>
                    <a:pt x="12" y="17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9"/>
                    <a:pt x="8" y="11"/>
                    <a:pt x="8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4" y="0"/>
                    <a:pt x="2" y="1"/>
                    <a:pt x="2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6" name="Freeform 142"/>
            <p:cNvSpPr>
              <a:spLocks/>
            </p:cNvSpPr>
            <p:nvPr/>
          </p:nvSpPr>
          <p:spPr bwMode="auto">
            <a:xfrm>
              <a:off x="9036050" y="5476875"/>
              <a:ext cx="30162" cy="668338"/>
            </a:xfrm>
            <a:custGeom>
              <a:avLst/>
              <a:gdLst>
                <a:gd name="T0" fmla="*/ 0 w 8"/>
                <a:gd name="T1" fmla="*/ 4 h 178"/>
                <a:gd name="T2" fmla="*/ 1 w 8"/>
                <a:gd name="T3" fmla="*/ 173 h 178"/>
                <a:gd name="T4" fmla="*/ 8 w 8"/>
                <a:gd name="T5" fmla="*/ 173 h 178"/>
                <a:gd name="T6" fmla="*/ 7 w 8"/>
                <a:gd name="T7" fmla="*/ 4 h 178"/>
                <a:gd name="T8" fmla="*/ 0 w 8"/>
                <a:gd name="T9" fmla="*/ 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8">
                  <a:moveTo>
                    <a:pt x="0" y="4"/>
                  </a:moveTo>
                  <a:cubicBezTo>
                    <a:pt x="0" y="61"/>
                    <a:pt x="0" y="117"/>
                    <a:pt x="1" y="173"/>
                  </a:cubicBezTo>
                  <a:cubicBezTo>
                    <a:pt x="1" y="178"/>
                    <a:pt x="8" y="178"/>
                    <a:pt x="8" y="173"/>
                  </a:cubicBezTo>
                  <a:cubicBezTo>
                    <a:pt x="7" y="117"/>
                    <a:pt x="7" y="61"/>
                    <a:pt x="7" y="4"/>
                  </a:cubicBezTo>
                  <a:cubicBezTo>
                    <a:pt x="7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7" name="Freeform 143"/>
            <p:cNvSpPr>
              <a:spLocks/>
            </p:cNvSpPr>
            <p:nvPr/>
          </p:nvSpPr>
          <p:spPr bwMode="auto">
            <a:xfrm>
              <a:off x="8999538" y="6111875"/>
              <a:ext cx="101600" cy="101600"/>
            </a:xfrm>
            <a:custGeom>
              <a:avLst/>
              <a:gdLst>
                <a:gd name="T0" fmla="*/ 7 w 27"/>
                <a:gd name="T1" fmla="*/ 22 h 27"/>
                <a:gd name="T2" fmla="*/ 7 w 27"/>
                <a:gd name="T3" fmla="*/ 17 h 27"/>
                <a:gd name="T4" fmla="*/ 7 w 27"/>
                <a:gd name="T5" fmla="*/ 16 h 27"/>
                <a:gd name="T6" fmla="*/ 7 w 27"/>
                <a:gd name="T7" fmla="*/ 15 h 27"/>
                <a:gd name="T8" fmla="*/ 8 w 27"/>
                <a:gd name="T9" fmla="*/ 13 h 27"/>
                <a:gd name="T10" fmla="*/ 8 w 27"/>
                <a:gd name="T11" fmla="*/ 12 h 27"/>
                <a:gd name="T12" fmla="*/ 8 w 27"/>
                <a:gd name="T13" fmla="*/ 11 h 27"/>
                <a:gd name="T14" fmla="*/ 8 w 27"/>
                <a:gd name="T15" fmla="*/ 11 h 27"/>
                <a:gd name="T16" fmla="*/ 9 w 27"/>
                <a:gd name="T17" fmla="*/ 10 h 27"/>
                <a:gd name="T18" fmla="*/ 9 w 27"/>
                <a:gd name="T19" fmla="*/ 10 h 27"/>
                <a:gd name="T20" fmla="*/ 9 w 27"/>
                <a:gd name="T21" fmla="*/ 10 h 27"/>
                <a:gd name="T22" fmla="*/ 11 w 27"/>
                <a:gd name="T23" fmla="*/ 8 h 27"/>
                <a:gd name="T24" fmla="*/ 10 w 27"/>
                <a:gd name="T25" fmla="*/ 8 h 27"/>
                <a:gd name="T26" fmla="*/ 11 w 27"/>
                <a:gd name="T27" fmla="*/ 8 h 27"/>
                <a:gd name="T28" fmla="*/ 12 w 27"/>
                <a:gd name="T29" fmla="*/ 7 h 27"/>
                <a:gd name="T30" fmla="*/ 12 w 27"/>
                <a:gd name="T31" fmla="*/ 7 h 27"/>
                <a:gd name="T32" fmla="*/ 12 w 27"/>
                <a:gd name="T33" fmla="*/ 7 h 27"/>
                <a:gd name="T34" fmla="*/ 13 w 27"/>
                <a:gd name="T35" fmla="*/ 7 h 27"/>
                <a:gd name="T36" fmla="*/ 13 w 27"/>
                <a:gd name="T37" fmla="*/ 7 h 27"/>
                <a:gd name="T38" fmla="*/ 13 w 27"/>
                <a:gd name="T39" fmla="*/ 7 h 27"/>
                <a:gd name="T40" fmla="*/ 14 w 27"/>
                <a:gd name="T41" fmla="*/ 7 h 27"/>
                <a:gd name="T42" fmla="*/ 14 w 27"/>
                <a:gd name="T43" fmla="*/ 7 h 27"/>
                <a:gd name="T44" fmla="*/ 15 w 27"/>
                <a:gd name="T45" fmla="*/ 7 h 27"/>
                <a:gd name="T46" fmla="*/ 15 w 27"/>
                <a:gd name="T47" fmla="*/ 7 h 27"/>
                <a:gd name="T48" fmla="*/ 17 w 27"/>
                <a:gd name="T49" fmla="*/ 8 h 27"/>
                <a:gd name="T50" fmla="*/ 18 w 27"/>
                <a:gd name="T51" fmla="*/ 9 h 27"/>
                <a:gd name="T52" fmla="*/ 18 w 27"/>
                <a:gd name="T53" fmla="*/ 9 h 27"/>
                <a:gd name="T54" fmla="*/ 19 w 27"/>
                <a:gd name="T55" fmla="*/ 10 h 27"/>
                <a:gd name="T56" fmla="*/ 19 w 27"/>
                <a:gd name="T57" fmla="*/ 10 h 27"/>
                <a:gd name="T58" fmla="*/ 19 w 27"/>
                <a:gd name="T59" fmla="*/ 10 h 27"/>
                <a:gd name="T60" fmla="*/ 20 w 27"/>
                <a:gd name="T61" fmla="*/ 11 h 27"/>
                <a:gd name="T62" fmla="*/ 20 w 27"/>
                <a:gd name="T63" fmla="*/ 12 h 27"/>
                <a:gd name="T64" fmla="*/ 20 w 27"/>
                <a:gd name="T65" fmla="*/ 14 h 27"/>
                <a:gd name="T66" fmla="*/ 20 w 27"/>
                <a:gd name="T67" fmla="*/ 14 h 27"/>
                <a:gd name="T68" fmla="*/ 20 w 27"/>
                <a:gd name="T69" fmla="*/ 14 h 27"/>
                <a:gd name="T70" fmla="*/ 20 w 27"/>
                <a:gd name="T71" fmla="*/ 16 h 27"/>
                <a:gd name="T72" fmla="*/ 20 w 27"/>
                <a:gd name="T73" fmla="*/ 18 h 27"/>
                <a:gd name="T74" fmla="*/ 20 w 27"/>
                <a:gd name="T75" fmla="*/ 23 h 27"/>
                <a:gd name="T76" fmla="*/ 24 w 27"/>
                <a:gd name="T77" fmla="*/ 27 h 27"/>
                <a:gd name="T78" fmla="*/ 27 w 27"/>
                <a:gd name="T79" fmla="*/ 23 h 27"/>
                <a:gd name="T80" fmla="*/ 27 w 27"/>
                <a:gd name="T81" fmla="*/ 12 h 27"/>
                <a:gd name="T82" fmla="*/ 21 w 27"/>
                <a:gd name="T83" fmla="*/ 3 h 27"/>
                <a:gd name="T84" fmla="*/ 10 w 27"/>
                <a:gd name="T85" fmla="*/ 1 h 27"/>
                <a:gd name="T86" fmla="*/ 2 w 27"/>
                <a:gd name="T87" fmla="*/ 8 h 27"/>
                <a:gd name="T88" fmla="*/ 0 w 27"/>
                <a:gd name="T89" fmla="*/ 22 h 27"/>
                <a:gd name="T90" fmla="*/ 4 w 27"/>
                <a:gd name="T91" fmla="*/ 26 h 27"/>
                <a:gd name="T92" fmla="*/ 7 w 27"/>
                <a:gd name="T9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7">
                  <a:moveTo>
                    <a:pt x="7" y="22"/>
                  </a:moveTo>
                  <a:cubicBezTo>
                    <a:pt x="7" y="21"/>
                    <a:pt x="7" y="19"/>
                    <a:pt x="7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4"/>
                    <a:pt x="7" y="14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10" y="9"/>
                    <a:pt x="10" y="9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6" y="8"/>
                    <a:pt x="15" y="7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8" y="9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19" y="11"/>
                    <a:pt x="20" y="11"/>
                    <a:pt x="20" y="12"/>
                  </a:cubicBezTo>
                  <a:cubicBezTo>
                    <a:pt x="20" y="12"/>
                    <a:pt x="20" y="13"/>
                    <a:pt x="20" y="14"/>
                  </a:cubicBezTo>
                  <a:cubicBezTo>
                    <a:pt x="20" y="14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7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0" y="25"/>
                    <a:pt x="22" y="27"/>
                    <a:pt x="24" y="27"/>
                  </a:cubicBezTo>
                  <a:cubicBezTo>
                    <a:pt x="26" y="27"/>
                    <a:pt x="27" y="25"/>
                    <a:pt x="27" y="23"/>
                  </a:cubicBezTo>
                  <a:cubicBezTo>
                    <a:pt x="27" y="20"/>
                    <a:pt x="27" y="16"/>
                    <a:pt x="27" y="12"/>
                  </a:cubicBezTo>
                  <a:cubicBezTo>
                    <a:pt x="26" y="8"/>
                    <a:pt x="24" y="5"/>
                    <a:pt x="21" y="3"/>
                  </a:cubicBezTo>
                  <a:cubicBezTo>
                    <a:pt x="18" y="1"/>
                    <a:pt x="14" y="0"/>
                    <a:pt x="10" y="1"/>
                  </a:cubicBezTo>
                  <a:cubicBezTo>
                    <a:pt x="7" y="2"/>
                    <a:pt x="4" y="5"/>
                    <a:pt x="2" y="8"/>
                  </a:cubicBezTo>
                  <a:cubicBezTo>
                    <a:pt x="0" y="13"/>
                    <a:pt x="0" y="17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5" y="26"/>
                    <a:pt x="7" y="24"/>
                    <a:pt x="7" y="2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8" name="Freeform 144"/>
            <p:cNvSpPr>
              <a:spLocks/>
            </p:cNvSpPr>
            <p:nvPr/>
          </p:nvSpPr>
          <p:spPr bwMode="auto">
            <a:xfrm>
              <a:off x="8966200" y="6175375"/>
              <a:ext cx="171450" cy="157163"/>
            </a:xfrm>
            <a:custGeom>
              <a:avLst/>
              <a:gdLst>
                <a:gd name="T0" fmla="*/ 7 w 46"/>
                <a:gd name="T1" fmla="*/ 38 h 42"/>
                <a:gd name="T2" fmla="*/ 22 w 46"/>
                <a:gd name="T3" fmla="*/ 8 h 42"/>
                <a:gd name="T4" fmla="*/ 30 w 46"/>
                <a:gd name="T5" fmla="*/ 10 h 42"/>
                <a:gd name="T6" fmla="*/ 34 w 46"/>
                <a:gd name="T7" fmla="*/ 16 h 42"/>
                <a:gd name="T8" fmla="*/ 39 w 46"/>
                <a:gd name="T9" fmla="*/ 36 h 42"/>
                <a:gd name="T10" fmla="*/ 46 w 46"/>
                <a:gd name="T11" fmla="*/ 36 h 42"/>
                <a:gd name="T12" fmla="*/ 42 w 46"/>
                <a:gd name="T13" fmla="*/ 17 h 42"/>
                <a:gd name="T14" fmla="*/ 32 w 46"/>
                <a:gd name="T15" fmla="*/ 3 h 42"/>
                <a:gd name="T16" fmla="*/ 15 w 46"/>
                <a:gd name="T17" fmla="*/ 3 h 42"/>
                <a:gd name="T18" fmla="*/ 3 w 46"/>
                <a:gd name="T19" fmla="*/ 16 h 42"/>
                <a:gd name="T20" fmla="*/ 0 w 46"/>
                <a:gd name="T21" fmla="*/ 38 h 42"/>
                <a:gd name="T22" fmla="*/ 4 w 46"/>
                <a:gd name="T23" fmla="*/ 42 h 42"/>
                <a:gd name="T24" fmla="*/ 7 w 46"/>
                <a:gd name="T2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42">
                  <a:moveTo>
                    <a:pt x="7" y="38"/>
                  </a:moveTo>
                  <a:cubicBezTo>
                    <a:pt x="6" y="27"/>
                    <a:pt x="8" y="10"/>
                    <a:pt x="22" y="8"/>
                  </a:cubicBezTo>
                  <a:cubicBezTo>
                    <a:pt x="25" y="8"/>
                    <a:pt x="28" y="8"/>
                    <a:pt x="30" y="10"/>
                  </a:cubicBezTo>
                  <a:cubicBezTo>
                    <a:pt x="32" y="11"/>
                    <a:pt x="33" y="13"/>
                    <a:pt x="34" y="16"/>
                  </a:cubicBezTo>
                  <a:cubicBezTo>
                    <a:pt x="37" y="22"/>
                    <a:pt x="39" y="29"/>
                    <a:pt x="39" y="36"/>
                  </a:cubicBezTo>
                  <a:cubicBezTo>
                    <a:pt x="39" y="41"/>
                    <a:pt x="46" y="41"/>
                    <a:pt x="46" y="36"/>
                  </a:cubicBezTo>
                  <a:cubicBezTo>
                    <a:pt x="46" y="30"/>
                    <a:pt x="44" y="23"/>
                    <a:pt x="42" y="17"/>
                  </a:cubicBezTo>
                  <a:cubicBezTo>
                    <a:pt x="40" y="11"/>
                    <a:pt x="37" y="6"/>
                    <a:pt x="32" y="3"/>
                  </a:cubicBezTo>
                  <a:cubicBezTo>
                    <a:pt x="26" y="0"/>
                    <a:pt x="20" y="1"/>
                    <a:pt x="15" y="3"/>
                  </a:cubicBezTo>
                  <a:cubicBezTo>
                    <a:pt x="9" y="6"/>
                    <a:pt x="5" y="11"/>
                    <a:pt x="3" y="16"/>
                  </a:cubicBezTo>
                  <a:cubicBezTo>
                    <a:pt x="0" y="23"/>
                    <a:pt x="0" y="31"/>
                    <a:pt x="0" y="38"/>
                  </a:cubicBezTo>
                  <a:cubicBezTo>
                    <a:pt x="1" y="40"/>
                    <a:pt x="2" y="42"/>
                    <a:pt x="4" y="42"/>
                  </a:cubicBezTo>
                  <a:cubicBezTo>
                    <a:pt x="6" y="42"/>
                    <a:pt x="7" y="40"/>
                    <a:pt x="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9" name="Freeform 145"/>
            <p:cNvSpPr>
              <a:spLocks/>
            </p:cNvSpPr>
            <p:nvPr/>
          </p:nvSpPr>
          <p:spPr bwMode="auto">
            <a:xfrm>
              <a:off x="8958263" y="6296025"/>
              <a:ext cx="195262" cy="36513"/>
            </a:xfrm>
            <a:custGeom>
              <a:avLst/>
              <a:gdLst>
                <a:gd name="T0" fmla="*/ 4 w 52"/>
                <a:gd name="T1" fmla="*/ 9 h 10"/>
                <a:gd name="T2" fmla="*/ 27 w 52"/>
                <a:gd name="T3" fmla="*/ 10 h 10"/>
                <a:gd name="T4" fmla="*/ 48 w 52"/>
                <a:gd name="T5" fmla="*/ 8 h 10"/>
                <a:gd name="T6" fmla="*/ 47 w 52"/>
                <a:gd name="T7" fmla="*/ 1 h 10"/>
                <a:gd name="T8" fmla="*/ 26 w 52"/>
                <a:gd name="T9" fmla="*/ 4 h 10"/>
                <a:gd name="T10" fmla="*/ 4 w 52"/>
                <a:gd name="T11" fmla="*/ 2 h 10"/>
                <a:gd name="T12" fmla="*/ 0 w 52"/>
                <a:gd name="T13" fmla="*/ 6 h 10"/>
                <a:gd name="T14" fmla="*/ 4 w 52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0">
                  <a:moveTo>
                    <a:pt x="4" y="9"/>
                  </a:moveTo>
                  <a:cubicBezTo>
                    <a:pt x="12" y="10"/>
                    <a:pt x="19" y="10"/>
                    <a:pt x="27" y="10"/>
                  </a:cubicBezTo>
                  <a:cubicBezTo>
                    <a:pt x="34" y="10"/>
                    <a:pt x="42" y="10"/>
                    <a:pt x="48" y="8"/>
                  </a:cubicBezTo>
                  <a:cubicBezTo>
                    <a:pt x="52" y="6"/>
                    <a:pt x="51" y="0"/>
                    <a:pt x="47" y="1"/>
                  </a:cubicBezTo>
                  <a:cubicBezTo>
                    <a:pt x="40" y="3"/>
                    <a:pt x="33" y="3"/>
                    <a:pt x="26" y="4"/>
                  </a:cubicBezTo>
                  <a:cubicBezTo>
                    <a:pt x="19" y="4"/>
                    <a:pt x="11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9"/>
                    <a:pt x="4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0" name="Freeform 146"/>
            <p:cNvSpPr>
              <a:spLocks/>
            </p:cNvSpPr>
            <p:nvPr/>
          </p:nvSpPr>
          <p:spPr bwMode="auto">
            <a:xfrm>
              <a:off x="8969375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1" name="Freeform 147"/>
            <p:cNvSpPr>
              <a:spLocks/>
            </p:cNvSpPr>
            <p:nvPr/>
          </p:nvSpPr>
          <p:spPr bwMode="auto">
            <a:xfrm>
              <a:off x="9013825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2" name="Freeform 148"/>
            <p:cNvSpPr>
              <a:spLocks/>
            </p:cNvSpPr>
            <p:nvPr/>
          </p:nvSpPr>
          <p:spPr bwMode="auto">
            <a:xfrm>
              <a:off x="9066213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3" name="Freeform 149"/>
            <p:cNvSpPr>
              <a:spLocks/>
            </p:cNvSpPr>
            <p:nvPr/>
          </p:nvSpPr>
          <p:spPr bwMode="auto">
            <a:xfrm>
              <a:off x="9112250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5" name="组合 47244"/>
          <p:cNvGrpSpPr/>
          <p:nvPr/>
        </p:nvGrpSpPr>
        <p:grpSpPr>
          <a:xfrm>
            <a:off x="1536683" y="195529"/>
            <a:ext cx="408681" cy="1618572"/>
            <a:chOff x="2184400" y="203200"/>
            <a:chExt cx="803275" cy="3181351"/>
          </a:xfrm>
        </p:grpSpPr>
        <p:sp>
          <p:nvSpPr>
            <p:cNvPr id="47194" name="Freeform 150"/>
            <p:cNvSpPr>
              <a:spLocks noEditPoints="1"/>
            </p:cNvSpPr>
            <p:nvPr/>
          </p:nvSpPr>
          <p:spPr bwMode="auto">
            <a:xfrm>
              <a:off x="2184400" y="792163"/>
              <a:ext cx="803275" cy="1355725"/>
            </a:xfrm>
            <a:custGeom>
              <a:avLst/>
              <a:gdLst>
                <a:gd name="T0" fmla="*/ 121 w 214"/>
                <a:gd name="T1" fmla="*/ 361 h 361"/>
                <a:gd name="T2" fmla="*/ 94 w 214"/>
                <a:gd name="T3" fmla="*/ 361 h 361"/>
                <a:gd name="T4" fmla="*/ 0 w 214"/>
                <a:gd name="T5" fmla="*/ 268 h 361"/>
                <a:gd name="T6" fmla="*/ 0 w 214"/>
                <a:gd name="T7" fmla="*/ 94 h 361"/>
                <a:gd name="T8" fmla="*/ 94 w 214"/>
                <a:gd name="T9" fmla="*/ 0 h 361"/>
                <a:gd name="T10" fmla="*/ 121 w 214"/>
                <a:gd name="T11" fmla="*/ 0 h 361"/>
                <a:gd name="T12" fmla="*/ 214 w 214"/>
                <a:gd name="T13" fmla="*/ 94 h 361"/>
                <a:gd name="T14" fmla="*/ 214 w 214"/>
                <a:gd name="T15" fmla="*/ 268 h 361"/>
                <a:gd name="T16" fmla="*/ 121 w 214"/>
                <a:gd name="T17" fmla="*/ 361 h 361"/>
                <a:gd name="T18" fmla="*/ 94 w 214"/>
                <a:gd name="T19" fmla="*/ 8 h 361"/>
                <a:gd name="T20" fmla="*/ 8 w 214"/>
                <a:gd name="T21" fmla="*/ 94 h 361"/>
                <a:gd name="T22" fmla="*/ 8 w 214"/>
                <a:gd name="T23" fmla="*/ 268 h 361"/>
                <a:gd name="T24" fmla="*/ 94 w 214"/>
                <a:gd name="T25" fmla="*/ 354 h 361"/>
                <a:gd name="T26" fmla="*/ 121 w 214"/>
                <a:gd name="T27" fmla="*/ 354 h 361"/>
                <a:gd name="T28" fmla="*/ 207 w 214"/>
                <a:gd name="T29" fmla="*/ 268 h 361"/>
                <a:gd name="T30" fmla="*/ 207 w 214"/>
                <a:gd name="T31" fmla="*/ 94 h 361"/>
                <a:gd name="T32" fmla="*/ 121 w 214"/>
                <a:gd name="T33" fmla="*/ 8 h 361"/>
                <a:gd name="T34" fmla="*/ 94 w 214"/>
                <a:gd name="T35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4" h="361">
                  <a:moveTo>
                    <a:pt x="121" y="361"/>
                  </a:moveTo>
                  <a:cubicBezTo>
                    <a:pt x="94" y="361"/>
                    <a:pt x="94" y="361"/>
                    <a:pt x="94" y="361"/>
                  </a:cubicBezTo>
                  <a:cubicBezTo>
                    <a:pt x="42" y="361"/>
                    <a:pt x="0" y="319"/>
                    <a:pt x="0" y="26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2" y="0"/>
                    <a:pt x="214" y="42"/>
                    <a:pt x="214" y="94"/>
                  </a:cubicBezTo>
                  <a:cubicBezTo>
                    <a:pt x="214" y="268"/>
                    <a:pt x="214" y="268"/>
                    <a:pt x="214" y="268"/>
                  </a:cubicBezTo>
                  <a:cubicBezTo>
                    <a:pt x="214" y="319"/>
                    <a:pt x="172" y="361"/>
                    <a:pt x="121" y="361"/>
                  </a:cubicBezTo>
                  <a:close/>
                  <a:moveTo>
                    <a:pt x="94" y="8"/>
                  </a:moveTo>
                  <a:cubicBezTo>
                    <a:pt x="47" y="8"/>
                    <a:pt x="8" y="46"/>
                    <a:pt x="8" y="94"/>
                  </a:cubicBezTo>
                  <a:cubicBezTo>
                    <a:pt x="8" y="268"/>
                    <a:pt x="8" y="268"/>
                    <a:pt x="8" y="268"/>
                  </a:cubicBezTo>
                  <a:cubicBezTo>
                    <a:pt x="8" y="315"/>
                    <a:pt x="47" y="354"/>
                    <a:pt x="94" y="354"/>
                  </a:cubicBezTo>
                  <a:cubicBezTo>
                    <a:pt x="121" y="354"/>
                    <a:pt x="121" y="354"/>
                    <a:pt x="121" y="354"/>
                  </a:cubicBezTo>
                  <a:cubicBezTo>
                    <a:pt x="168" y="354"/>
                    <a:pt x="207" y="315"/>
                    <a:pt x="207" y="268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46"/>
                    <a:pt x="168" y="8"/>
                    <a:pt x="121" y="8"/>
                  </a:cubicBezTo>
                  <a:lnTo>
                    <a:pt x="94" y="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5" name="Freeform 151"/>
            <p:cNvSpPr>
              <a:spLocks noEditPoints="1"/>
            </p:cNvSpPr>
            <p:nvPr/>
          </p:nvSpPr>
          <p:spPr bwMode="auto">
            <a:xfrm>
              <a:off x="2308225" y="792163"/>
              <a:ext cx="574675" cy="1363663"/>
            </a:xfrm>
            <a:custGeom>
              <a:avLst/>
              <a:gdLst>
                <a:gd name="T0" fmla="*/ 76 w 153"/>
                <a:gd name="T1" fmla="*/ 363 h 363"/>
                <a:gd name="T2" fmla="*/ 0 w 153"/>
                <a:gd name="T3" fmla="*/ 287 h 363"/>
                <a:gd name="T4" fmla="*/ 0 w 153"/>
                <a:gd name="T5" fmla="*/ 76 h 363"/>
                <a:gd name="T6" fmla="*/ 76 w 153"/>
                <a:gd name="T7" fmla="*/ 0 h 363"/>
                <a:gd name="T8" fmla="*/ 153 w 153"/>
                <a:gd name="T9" fmla="*/ 76 h 363"/>
                <a:gd name="T10" fmla="*/ 153 w 153"/>
                <a:gd name="T11" fmla="*/ 287 h 363"/>
                <a:gd name="T12" fmla="*/ 76 w 153"/>
                <a:gd name="T13" fmla="*/ 363 h 363"/>
                <a:gd name="T14" fmla="*/ 76 w 153"/>
                <a:gd name="T15" fmla="*/ 8 h 363"/>
                <a:gd name="T16" fmla="*/ 7 w 153"/>
                <a:gd name="T17" fmla="*/ 76 h 363"/>
                <a:gd name="T18" fmla="*/ 7 w 153"/>
                <a:gd name="T19" fmla="*/ 287 h 363"/>
                <a:gd name="T20" fmla="*/ 76 w 153"/>
                <a:gd name="T21" fmla="*/ 356 h 363"/>
                <a:gd name="T22" fmla="*/ 145 w 153"/>
                <a:gd name="T23" fmla="*/ 287 h 363"/>
                <a:gd name="T24" fmla="*/ 145 w 153"/>
                <a:gd name="T25" fmla="*/ 76 h 363"/>
                <a:gd name="T26" fmla="*/ 76 w 153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363">
                  <a:moveTo>
                    <a:pt x="76" y="363"/>
                  </a:moveTo>
                  <a:cubicBezTo>
                    <a:pt x="34" y="363"/>
                    <a:pt x="0" y="329"/>
                    <a:pt x="0" y="28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18" y="0"/>
                    <a:pt x="153" y="34"/>
                    <a:pt x="153" y="76"/>
                  </a:cubicBezTo>
                  <a:cubicBezTo>
                    <a:pt x="153" y="287"/>
                    <a:pt x="153" y="287"/>
                    <a:pt x="153" y="287"/>
                  </a:cubicBezTo>
                  <a:cubicBezTo>
                    <a:pt x="153" y="329"/>
                    <a:pt x="118" y="363"/>
                    <a:pt x="76" y="363"/>
                  </a:cubicBezTo>
                  <a:close/>
                  <a:moveTo>
                    <a:pt x="76" y="8"/>
                  </a:moveTo>
                  <a:cubicBezTo>
                    <a:pt x="38" y="8"/>
                    <a:pt x="7" y="38"/>
                    <a:pt x="7" y="76"/>
                  </a:cubicBezTo>
                  <a:cubicBezTo>
                    <a:pt x="7" y="287"/>
                    <a:pt x="7" y="287"/>
                    <a:pt x="7" y="287"/>
                  </a:cubicBezTo>
                  <a:cubicBezTo>
                    <a:pt x="7" y="325"/>
                    <a:pt x="38" y="356"/>
                    <a:pt x="76" y="356"/>
                  </a:cubicBezTo>
                  <a:cubicBezTo>
                    <a:pt x="114" y="356"/>
                    <a:pt x="145" y="325"/>
                    <a:pt x="145" y="287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45" y="38"/>
                    <a:pt x="114" y="8"/>
                    <a:pt x="76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6" name="Freeform 152"/>
            <p:cNvSpPr>
              <a:spLocks noEditPoints="1"/>
            </p:cNvSpPr>
            <p:nvPr/>
          </p:nvSpPr>
          <p:spPr bwMode="auto">
            <a:xfrm>
              <a:off x="2481263" y="792163"/>
              <a:ext cx="228600" cy="1363663"/>
            </a:xfrm>
            <a:custGeom>
              <a:avLst/>
              <a:gdLst>
                <a:gd name="T0" fmla="*/ 30 w 61"/>
                <a:gd name="T1" fmla="*/ 363 h 363"/>
                <a:gd name="T2" fmla="*/ 0 w 61"/>
                <a:gd name="T3" fmla="*/ 333 h 363"/>
                <a:gd name="T4" fmla="*/ 0 w 61"/>
                <a:gd name="T5" fmla="*/ 31 h 363"/>
                <a:gd name="T6" fmla="*/ 30 w 61"/>
                <a:gd name="T7" fmla="*/ 0 h 363"/>
                <a:gd name="T8" fmla="*/ 61 w 61"/>
                <a:gd name="T9" fmla="*/ 31 h 363"/>
                <a:gd name="T10" fmla="*/ 61 w 61"/>
                <a:gd name="T11" fmla="*/ 333 h 363"/>
                <a:gd name="T12" fmla="*/ 30 w 61"/>
                <a:gd name="T13" fmla="*/ 363 h 363"/>
                <a:gd name="T14" fmla="*/ 30 w 61"/>
                <a:gd name="T15" fmla="*/ 8 h 363"/>
                <a:gd name="T16" fmla="*/ 7 w 61"/>
                <a:gd name="T17" fmla="*/ 31 h 363"/>
                <a:gd name="T18" fmla="*/ 7 w 61"/>
                <a:gd name="T19" fmla="*/ 333 h 363"/>
                <a:gd name="T20" fmla="*/ 30 w 61"/>
                <a:gd name="T21" fmla="*/ 356 h 363"/>
                <a:gd name="T22" fmla="*/ 53 w 61"/>
                <a:gd name="T23" fmla="*/ 333 h 363"/>
                <a:gd name="T24" fmla="*/ 53 w 61"/>
                <a:gd name="T25" fmla="*/ 31 h 363"/>
                <a:gd name="T26" fmla="*/ 30 w 61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363">
                  <a:moveTo>
                    <a:pt x="30" y="363"/>
                  </a:moveTo>
                  <a:cubicBezTo>
                    <a:pt x="14" y="363"/>
                    <a:pt x="0" y="349"/>
                    <a:pt x="0" y="3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333"/>
                    <a:pt x="61" y="333"/>
                    <a:pt x="61" y="333"/>
                  </a:cubicBezTo>
                  <a:cubicBezTo>
                    <a:pt x="61" y="349"/>
                    <a:pt x="47" y="363"/>
                    <a:pt x="30" y="363"/>
                  </a:cubicBezTo>
                  <a:close/>
                  <a:moveTo>
                    <a:pt x="30" y="8"/>
                  </a:moveTo>
                  <a:cubicBezTo>
                    <a:pt x="18" y="8"/>
                    <a:pt x="7" y="18"/>
                    <a:pt x="7" y="31"/>
                  </a:cubicBezTo>
                  <a:cubicBezTo>
                    <a:pt x="7" y="333"/>
                    <a:pt x="7" y="333"/>
                    <a:pt x="7" y="333"/>
                  </a:cubicBezTo>
                  <a:cubicBezTo>
                    <a:pt x="7" y="345"/>
                    <a:pt x="18" y="356"/>
                    <a:pt x="30" y="356"/>
                  </a:cubicBezTo>
                  <a:cubicBezTo>
                    <a:pt x="43" y="356"/>
                    <a:pt x="53" y="345"/>
                    <a:pt x="53" y="333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7" name="Freeform 153"/>
            <p:cNvSpPr>
              <a:spLocks/>
            </p:cNvSpPr>
            <p:nvPr/>
          </p:nvSpPr>
          <p:spPr bwMode="auto">
            <a:xfrm>
              <a:off x="2473325" y="698500"/>
              <a:ext cx="285750" cy="142875"/>
            </a:xfrm>
            <a:custGeom>
              <a:avLst/>
              <a:gdLst>
                <a:gd name="T0" fmla="*/ 8 w 76"/>
                <a:gd name="T1" fmla="*/ 30 h 38"/>
                <a:gd name="T2" fmla="*/ 8 w 76"/>
                <a:gd name="T3" fmla="*/ 17 h 38"/>
                <a:gd name="T4" fmla="*/ 8 w 76"/>
                <a:gd name="T5" fmla="*/ 9 h 38"/>
                <a:gd name="T6" fmla="*/ 8 w 76"/>
                <a:gd name="T7" fmla="*/ 9 h 38"/>
                <a:gd name="T8" fmla="*/ 9 w 76"/>
                <a:gd name="T9" fmla="*/ 9 h 38"/>
                <a:gd name="T10" fmla="*/ 12 w 76"/>
                <a:gd name="T11" fmla="*/ 9 h 38"/>
                <a:gd name="T12" fmla="*/ 39 w 76"/>
                <a:gd name="T13" fmla="*/ 8 h 38"/>
                <a:gd name="T14" fmla="*/ 65 w 76"/>
                <a:gd name="T15" fmla="*/ 9 h 38"/>
                <a:gd name="T16" fmla="*/ 68 w 76"/>
                <a:gd name="T17" fmla="*/ 9 h 38"/>
                <a:gd name="T18" fmla="*/ 68 w 76"/>
                <a:gd name="T19" fmla="*/ 11 h 38"/>
                <a:gd name="T20" fmla="*/ 69 w 76"/>
                <a:gd name="T21" fmla="*/ 18 h 38"/>
                <a:gd name="T22" fmla="*/ 67 w 76"/>
                <a:gd name="T23" fmla="*/ 32 h 38"/>
                <a:gd name="T24" fmla="*/ 74 w 76"/>
                <a:gd name="T25" fmla="*/ 34 h 38"/>
                <a:gd name="T26" fmla="*/ 76 w 76"/>
                <a:gd name="T27" fmla="*/ 17 h 38"/>
                <a:gd name="T28" fmla="*/ 73 w 76"/>
                <a:gd name="T29" fmla="*/ 3 h 38"/>
                <a:gd name="T30" fmla="*/ 66 w 76"/>
                <a:gd name="T31" fmla="*/ 2 h 38"/>
                <a:gd name="T32" fmla="*/ 57 w 76"/>
                <a:gd name="T33" fmla="*/ 1 h 38"/>
                <a:gd name="T34" fmla="*/ 40 w 76"/>
                <a:gd name="T35" fmla="*/ 0 h 38"/>
                <a:gd name="T36" fmla="*/ 6 w 76"/>
                <a:gd name="T37" fmla="*/ 2 h 38"/>
                <a:gd name="T38" fmla="*/ 0 w 76"/>
                <a:gd name="T39" fmla="*/ 11 h 38"/>
                <a:gd name="T40" fmla="*/ 0 w 76"/>
                <a:gd name="T41" fmla="*/ 30 h 38"/>
                <a:gd name="T42" fmla="*/ 8 w 76"/>
                <a:gd name="T43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8" y="30"/>
                  </a:moveTo>
                  <a:cubicBezTo>
                    <a:pt x="8" y="25"/>
                    <a:pt x="8" y="21"/>
                    <a:pt x="8" y="17"/>
                  </a:cubicBezTo>
                  <a:cubicBezTo>
                    <a:pt x="8" y="14"/>
                    <a:pt x="8" y="11"/>
                    <a:pt x="8" y="9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21" y="8"/>
                    <a:pt x="30" y="8"/>
                    <a:pt x="39" y="8"/>
                  </a:cubicBezTo>
                  <a:cubicBezTo>
                    <a:pt x="48" y="8"/>
                    <a:pt x="56" y="8"/>
                    <a:pt x="65" y="9"/>
                  </a:cubicBezTo>
                  <a:cubicBezTo>
                    <a:pt x="65" y="9"/>
                    <a:pt x="69" y="10"/>
                    <a:pt x="68" y="9"/>
                  </a:cubicBezTo>
                  <a:cubicBezTo>
                    <a:pt x="68" y="9"/>
                    <a:pt x="68" y="11"/>
                    <a:pt x="68" y="11"/>
                  </a:cubicBezTo>
                  <a:cubicBezTo>
                    <a:pt x="69" y="13"/>
                    <a:pt x="69" y="16"/>
                    <a:pt x="69" y="18"/>
                  </a:cubicBezTo>
                  <a:cubicBezTo>
                    <a:pt x="69" y="23"/>
                    <a:pt x="68" y="27"/>
                    <a:pt x="67" y="32"/>
                  </a:cubicBezTo>
                  <a:cubicBezTo>
                    <a:pt x="66" y="36"/>
                    <a:pt x="73" y="38"/>
                    <a:pt x="74" y="34"/>
                  </a:cubicBezTo>
                  <a:cubicBezTo>
                    <a:pt x="76" y="28"/>
                    <a:pt x="76" y="23"/>
                    <a:pt x="76" y="17"/>
                  </a:cubicBezTo>
                  <a:cubicBezTo>
                    <a:pt x="76" y="13"/>
                    <a:pt x="76" y="6"/>
                    <a:pt x="73" y="3"/>
                  </a:cubicBezTo>
                  <a:cubicBezTo>
                    <a:pt x="71" y="2"/>
                    <a:pt x="68" y="2"/>
                    <a:pt x="66" y="2"/>
                  </a:cubicBezTo>
                  <a:cubicBezTo>
                    <a:pt x="63" y="2"/>
                    <a:pt x="60" y="1"/>
                    <a:pt x="57" y="1"/>
                  </a:cubicBezTo>
                  <a:cubicBezTo>
                    <a:pt x="52" y="1"/>
                    <a:pt x="46" y="0"/>
                    <a:pt x="40" y="0"/>
                  </a:cubicBezTo>
                  <a:cubicBezTo>
                    <a:pt x="29" y="0"/>
                    <a:pt x="17" y="1"/>
                    <a:pt x="6" y="2"/>
                  </a:cubicBezTo>
                  <a:cubicBezTo>
                    <a:pt x="1" y="3"/>
                    <a:pt x="0" y="6"/>
                    <a:pt x="0" y="11"/>
                  </a:cubicBezTo>
                  <a:cubicBezTo>
                    <a:pt x="0" y="17"/>
                    <a:pt x="0" y="24"/>
                    <a:pt x="0" y="30"/>
                  </a:cubicBezTo>
                  <a:cubicBezTo>
                    <a:pt x="0" y="35"/>
                    <a:pt x="8" y="35"/>
                    <a:pt x="8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8" name="Freeform 154"/>
            <p:cNvSpPr>
              <a:spLocks/>
            </p:cNvSpPr>
            <p:nvPr/>
          </p:nvSpPr>
          <p:spPr bwMode="auto">
            <a:xfrm>
              <a:off x="2555875" y="619125"/>
              <a:ext cx="109537" cy="101600"/>
            </a:xfrm>
            <a:custGeom>
              <a:avLst/>
              <a:gdLst>
                <a:gd name="T0" fmla="*/ 8 w 29"/>
                <a:gd name="T1" fmla="*/ 21 h 27"/>
                <a:gd name="T2" fmla="*/ 8 w 29"/>
                <a:gd name="T3" fmla="*/ 20 h 27"/>
                <a:gd name="T4" fmla="*/ 8 w 29"/>
                <a:gd name="T5" fmla="*/ 21 h 27"/>
                <a:gd name="T6" fmla="*/ 8 w 29"/>
                <a:gd name="T7" fmla="*/ 20 h 27"/>
                <a:gd name="T8" fmla="*/ 8 w 29"/>
                <a:gd name="T9" fmla="*/ 18 h 27"/>
                <a:gd name="T10" fmla="*/ 8 w 29"/>
                <a:gd name="T11" fmla="*/ 16 h 27"/>
                <a:gd name="T12" fmla="*/ 8 w 29"/>
                <a:gd name="T13" fmla="*/ 15 h 27"/>
                <a:gd name="T14" fmla="*/ 8 w 29"/>
                <a:gd name="T15" fmla="*/ 14 h 27"/>
                <a:gd name="T16" fmla="*/ 9 w 29"/>
                <a:gd name="T17" fmla="*/ 13 h 27"/>
                <a:gd name="T18" fmla="*/ 9 w 29"/>
                <a:gd name="T19" fmla="*/ 13 h 27"/>
                <a:gd name="T20" fmla="*/ 9 w 29"/>
                <a:gd name="T21" fmla="*/ 13 h 27"/>
                <a:gd name="T22" fmla="*/ 10 w 29"/>
                <a:gd name="T23" fmla="*/ 11 h 27"/>
                <a:gd name="T24" fmla="*/ 10 w 29"/>
                <a:gd name="T25" fmla="*/ 11 h 27"/>
                <a:gd name="T26" fmla="*/ 11 w 29"/>
                <a:gd name="T27" fmla="*/ 10 h 27"/>
                <a:gd name="T28" fmla="*/ 11 w 29"/>
                <a:gd name="T29" fmla="*/ 9 h 27"/>
                <a:gd name="T30" fmla="*/ 11 w 29"/>
                <a:gd name="T31" fmla="*/ 9 h 27"/>
                <a:gd name="T32" fmla="*/ 12 w 29"/>
                <a:gd name="T33" fmla="*/ 9 h 27"/>
                <a:gd name="T34" fmla="*/ 13 w 29"/>
                <a:gd name="T35" fmla="*/ 9 h 27"/>
                <a:gd name="T36" fmla="*/ 13 w 29"/>
                <a:gd name="T37" fmla="*/ 9 h 27"/>
                <a:gd name="T38" fmla="*/ 15 w 29"/>
                <a:gd name="T39" fmla="*/ 8 h 27"/>
                <a:gd name="T40" fmla="*/ 14 w 29"/>
                <a:gd name="T41" fmla="*/ 8 h 27"/>
                <a:gd name="T42" fmla="*/ 15 w 29"/>
                <a:gd name="T43" fmla="*/ 8 h 27"/>
                <a:gd name="T44" fmla="*/ 16 w 29"/>
                <a:gd name="T45" fmla="*/ 8 h 27"/>
                <a:gd name="T46" fmla="*/ 16 w 29"/>
                <a:gd name="T47" fmla="*/ 8 h 27"/>
                <a:gd name="T48" fmla="*/ 16 w 29"/>
                <a:gd name="T49" fmla="*/ 8 h 27"/>
                <a:gd name="T50" fmla="*/ 17 w 29"/>
                <a:gd name="T51" fmla="*/ 8 h 27"/>
                <a:gd name="T52" fmla="*/ 18 w 29"/>
                <a:gd name="T53" fmla="*/ 8 h 27"/>
                <a:gd name="T54" fmla="*/ 18 w 29"/>
                <a:gd name="T55" fmla="*/ 8 h 27"/>
                <a:gd name="T56" fmla="*/ 18 w 29"/>
                <a:gd name="T57" fmla="*/ 9 h 27"/>
                <a:gd name="T58" fmla="*/ 19 w 29"/>
                <a:gd name="T59" fmla="*/ 9 h 27"/>
                <a:gd name="T60" fmla="*/ 18 w 29"/>
                <a:gd name="T61" fmla="*/ 9 h 27"/>
                <a:gd name="T62" fmla="*/ 19 w 29"/>
                <a:gd name="T63" fmla="*/ 9 h 27"/>
                <a:gd name="T64" fmla="*/ 19 w 29"/>
                <a:gd name="T65" fmla="*/ 10 h 27"/>
                <a:gd name="T66" fmla="*/ 19 w 29"/>
                <a:gd name="T67" fmla="*/ 10 h 27"/>
                <a:gd name="T68" fmla="*/ 20 w 29"/>
                <a:gd name="T69" fmla="*/ 10 h 27"/>
                <a:gd name="T70" fmla="*/ 20 w 29"/>
                <a:gd name="T71" fmla="*/ 11 h 27"/>
                <a:gd name="T72" fmla="*/ 20 w 29"/>
                <a:gd name="T73" fmla="*/ 12 h 27"/>
                <a:gd name="T74" fmla="*/ 22 w 29"/>
                <a:gd name="T75" fmla="*/ 23 h 27"/>
                <a:gd name="T76" fmla="*/ 26 w 29"/>
                <a:gd name="T77" fmla="*/ 27 h 27"/>
                <a:gd name="T78" fmla="*/ 29 w 29"/>
                <a:gd name="T79" fmla="*/ 23 h 27"/>
                <a:gd name="T80" fmla="*/ 28 w 29"/>
                <a:gd name="T81" fmla="*/ 10 h 27"/>
                <a:gd name="T82" fmla="*/ 20 w 29"/>
                <a:gd name="T83" fmla="*/ 1 h 27"/>
                <a:gd name="T84" fmla="*/ 9 w 29"/>
                <a:gd name="T85" fmla="*/ 2 h 27"/>
                <a:gd name="T86" fmla="*/ 2 w 29"/>
                <a:gd name="T87" fmla="*/ 11 h 27"/>
                <a:gd name="T88" fmla="*/ 1 w 29"/>
                <a:gd name="T89" fmla="*/ 23 h 27"/>
                <a:gd name="T90" fmla="*/ 6 w 29"/>
                <a:gd name="T91" fmla="*/ 26 h 27"/>
                <a:gd name="T92" fmla="*/ 8 w 29"/>
                <a:gd name="T9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" h="27">
                  <a:moveTo>
                    <a:pt x="8" y="21"/>
                  </a:move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7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1"/>
                    <a:pt x="10" y="11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8"/>
                    <a:pt x="12" y="9"/>
                    <a:pt x="13" y="9"/>
                  </a:cubicBezTo>
                  <a:cubicBezTo>
                    <a:pt x="13" y="8"/>
                    <a:pt x="14" y="8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7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20" y="10"/>
                    <a:pt x="19" y="9"/>
                    <a:pt x="19" y="10"/>
                  </a:cubicBezTo>
                  <a:cubicBezTo>
                    <a:pt x="19" y="10"/>
                    <a:pt x="19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0"/>
                    <a:pt x="20" y="12"/>
                    <a:pt x="20" y="12"/>
                  </a:cubicBezTo>
                  <a:cubicBezTo>
                    <a:pt x="22" y="16"/>
                    <a:pt x="22" y="19"/>
                    <a:pt x="22" y="23"/>
                  </a:cubicBezTo>
                  <a:cubicBezTo>
                    <a:pt x="22" y="25"/>
                    <a:pt x="24" y="27"/>
                    <a:pt x="26" y="27"/>
                  </a:cubicBezTo>
                  <a:cubicBezTo>
                    <a:pt x="28" y="27"/>
                    <a:pt x="29" y="25"/>
                    <a:pt x="29" y="23"/>
                  </a:cubicBezTo>
                  <a:cubicBezTo>
                    <a:pt x="29" y="19"/>
                    <a:pt x="29" y="14"/>
                    <a:pt x="28" y="10"/>
                  </a:cubicBezTo>
                  <a:cubicBezTo>
                    <a:pt x="26" y="6"/>
                    <a:pt x="24" y="2"/>
                    <a:pt x="20" y="1"/>
                  </a:cubicBezTo>
                  <a:cubicBezTo>
                    <a:pt x="16" y="0"/>
                    <a:pt x="12" y="0"/>
                    <a:pt x="9" y="2"/>
                  </a:cubicBezTo>
                  <a:cubicBezTo>
                    <a:pt x="5" y="4"/>
                    <a:pt x="3" y="7"/>
                    <a:pt x="2" y="11"/>
                  </a:cubicBezTo>
                  <a:cubicBezTo>
                    <a:pt x="0" y="15"/>
                    <a:pt x="0" y="19"/>
                    <a:pt x="1" y="23"/>
                  </a:cubicBezTo>
                  <a:cubicBezTo>
                    <a:pt x="1" y="25"/>
                    <a:pt x="4" y="27"/>
                    <a:pt x="6" y="26"/>
                  </a:cubicBezTo>
                  <a:cubicBezTo>
                    <a:pt x="8" y="25"/>
                    <a:pt x="9" y="23"/>
                    <a:pt x="8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9" name="Freeform 155"/>
            <p:cNvSpPr>
              <a:spLocks/>
            </p:cNvSpPr>
            <p:nvPr/>
          </p:nvSpPr>
          <p:spPr bwMode="auto">
            <a:xfrm>
              <a:off x="2473325" y="2100263"/>
              <a:ext cx="285750" cy="142875"/>
            </a:xfrm>
            <a:custGeom>
              <a:avLst/>
              <a:gdLst>
                <a:gd name="T0" fmla="*/ 0 w 76"/>
                <a:gd name="T1" fmla="*/ 8 h 38"/>
                <a:gd name="T2" fmla="*/ 0 w 76"/>
                <a:gd name="T3" fmla="*/ 26 h 38"/>
                <a:gd name="T4" fmla="*/ 6 w 76"/>
                <a:gd name="T5" fmla="*/ 36 h 38"/>
                <a:gd name="T6" fmla="*/ 40 w 76"/>
                <a:gd name="T7" fmla="*/ 38 h 38"/>
                <a:gd name="T8" fmla="*/ 57 w 76"/>
                <a:gd name="T9" fmla="*/ 37 h 38"/>
                <a:gd name="T10" fmla="*/ 66 w 76"/>
                <a:gd name="T11" fmla="*/ 36 h 38"/>
                <a:gd name="T12" fmla="*/ 73 w 76"/>
                <a:gd name="T13" fmla="*/ 35 h 38"/>
                <a:gd name="T14" fmla="*/ 76 w 76"/>
                <a:gd name="T15" fmla="*/ 22 h 38"/>
                <a:gd name="T16" fmla="*/ 74 w 76"/>
                <a:gd name="T17" fmla="*/ 5 h 38"/>
                <a:gd name="T18" fmla="*/ 67 w 76"/>
                <a:gd name="T19" fmla="*/ 7 h 38"/>
                <a:gd name="T20" fmla="*/ 69 w 76"/>
                <a:gd name="T21" fmla="*/ 19 h 38"/>
                <a:gd name="T22" fmla="*/ 68 w 76"/>
                <a:gd name="T23" fmla="*/ 27 h 38"/>
                <a:gd name="T24" fmla="*/ 68 w 76"/>
                <a:gd name="T25" fmla="*/ 29 h 38"/>
                <a:gd name="T26" fmla="*/ 66 w 76"/>
                <a:gd name="T27" fmla="*/ 29 h 38"/>
                <a:gd name="T28" fmla="*/ 39 w 76"/>
                <a:gd name="T29" fmla="*/ 31 h 38"/>
                <a:gd name="T30" fmla="*/ 13 w 76"/>
                <a:gd name="T31" fmla="*/ 29 h 38"/>
                <a:gd name="T32" fmla="*/ 9 w 76"/>
                <a:gd name="T33" fmla="*/ 29 h 38"/>
                <a:gd name="T34" fmla="*/ 8 w 76"/>
                <a:gd name="T35" fmla="*/ 30 h 38"/>
                <a:gd name="T36" fmla="*/ 8 w 76"/>
                <a:gd name="T37" fmla="*/ 26 h 38"/>
                <a:gd name="T38" fmla="*/ 8 w 76"/>
                <a:gd name="T39" fmla="*/ 22 h 38"/>
                <a:gd name="T40" fmla="*/ 8 w 76"/>
                <a:gd name="T41" fmla="*/ 8 h 38"/>
                <a:gd name="T42" fmla="*/ 0 w 76"/>
                <a:gd name="T4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0" y="8"/>
                  </a:moveTo>
                  <a:cubicBezTo>
                    <a:pt x="0" y="14"/>
                    <a:pt x="0" y="20"/>
                    <a:pt x="0" y="26"/>
                  </a:cubicBezTo>
                  <a:cubicBezTo>
                    <a:pt x="0" y="31"/>
                    <a:pt x="0" y="35"/>
                    <a:pt x="6" y="36"/>
                  </a:cubicBezTo>
                  <a:cubicBezTo>
                    <a:pt x="17" y="38"/>
                    <a:pt x="29" y="38"/>
                    <a:pt x="40" y="38"/>
                  </a:cubicBezTo>
                  <a:cubicBezTo>
                    <a:pt x="46" y="38"/>
                    <a:pt x="52" y="38"/>
                    <a:pt x="57" y="37"/>
                  </a:cubicBezTo>
                  <a:cubicBezTo>
                    <a:pt x="60" y="37"/>
                    <a:pt x="63" y="37"/>
                    <a:pt x="66" y="36"/>
                  </a:cubicBezTo>
                  <a:cubicBezTo>
                    <a:pt x="68" y="36"/>
                    <a:pt x="71" y="36"/>
                    <a:pt x="73" y="35"/>
                  </a:cubicBezTo>
                  <a:cubicBezTo>
                    <a:pt x="76" y="32"/>
                    <a:pt x="76" y="26"/>
                    <a:pt x="76" y="22"/>
                  </a:cubicBezTo>
                  <a:cubicBezTo>
                    <a:pt x="76" y="16"/>
                    <a:pt x="76" y="10"/>
                    <a:pt x="74" y="5"/>
                  </a:cubicBezTo>
                  <a:cubicBezTo>
                    <a:pt x="73" y="0"/>
                    <a:pt x="66" y="2"/>
                    <a:pt x="67" y="7"/>
                  </a:cubicBezTo>
                  <a:cubicBezTo>
                    <a:pt x="68" y="11"/>
                    <a:pt x="69" y="15"/>
                    <a:pt x="69" y="19"/>
                  </a:cubicBezTo>
                  <a:cubicBezTo>
                    <a:pt x="69" y="22"/>
                    <a:pt x="69" y="24"/>
                    <a:pt x="68" y="27"/>
                  </a:cubicBezTo>
                  <a:cubicBezTo>
                    <a:pt x="68" y="27"/>
                    <a:pt x="68" y="29"/>
                    <a:pt x="68" y="29"/>
                  </a:cubicBezTo>
                  <a:cubicBezTo>
                    <a:pt x="69" y="29"/>
                    <a:pt x="66" y="29"/>
                    <a:pt x="66" y="29"/>
                  </a:cubicBezTo>
                  <a:cubicBezTo>
                    <a:pt x="57" y="30"/>
                    <a:pt x="48" y="31"/>
                    <a:pt x="39" y="31"/>
                  </a:cubicBezTo>
                  <a:cubicBezTo>
                    <a:pt x="30" y="31"/>
                    <a:pt x="21" y="30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29"/>
                    <a:pt x="8" y="30"/>
                  </a:cubicBezTo>
                  <a:cubicBezTo>
                    <a:pt x="7" y="29"/>
                    <a:pt x="8" y="26"/>
                    <a:pt x="8" y="26"/>
                  </a:cubicBezTo>
                  <a:cubicBezTo>
                    <a:pt x="8" y="25"/>
                    <a:pt x="8" y="24"/>
                    <a:pt x="8" y="22"/>
                  </a:cubicBezTo>
                  <a:cubicBezTo>
                    <a:pt x="8" y="18"/>
                    <a:pt x="8" y="13"/>
                    <a:pt x="8" y="8"/>
                  </a:cubicBezTo>
                  <a:cubicBezTo>
                    <a:pt x="8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0" name="Freeform 156"/>
            <p:cNvSpPr>
              <a:spLocks/>
            </p:cNvSpPr>
            <p:nvPr/>
          </p:nvSpPr>
          <p:spPr bwMode="auto">
            <a:xfrm>
              <a:off x="2552700" y="2219325"/>
              <a:ext cx="112712" cy="101600"/>
            </a:xfrm>
            <a:custGeom>
              <a:avLst/>
              <a:gdLst>
                <a:gd name="T0" fmla="*/ 2 w 30"/>
                <a:gd name="T1" fmla="*/ 4 h 27"/>
                <a:gd name="T2" fmla="*/ 9 w 30"/>
                <a:gd name="T3" fmla="*/ 25 h 27"/>
                <a:gd name="T4" fmla="*/ 20 w 30"/>
                <a:gd name="T5" fmla="*/ 27 h 27"/>
                <a:gd name="T6" fmla="*/ 28 w 30"/>
                <a:gd name="T7" fmla="*/ 19 h 27"/>
                <a:gd name="T8" fmla="*/ 30 w 30"/>
                <a:gd name="T9" fmla="*/ 4 h 27"/>
                <a:gd name="T10" fmla="*/ 27 w 30"/>
                <a:gd name="T11" fmla="*/ 1 h 27"/>
                <a:gd name="T12" fmla="*/ 23 w 30"/>
                <a:gd name="T13" fmla="*/ 4 h 27"/>
                <a:gd name="T14" fmla="*/ 23 w 30"/>
                <a:gd name="T15" fmla="*/ 10 h 27"/>
                <a:gd name="T16" fmla="*/ 23 w 30"/>
                <a:gd name="T17" fmla="*/ 10 h 27"/>
                <a:gd name="T18" fmla="*/ 22 w 30"/>
                <a:gd name="T19" fmla="*/ 10 h 27"/>
                <a:gd name="T20" fmla="*/ 22 w 30"/>
                <a:gd name="T21" fmla="*/ 12 h 27"/>
                <a:gd name="T22" fmla="*/ 22 w 30"/>
                <a:gd name="T23" fmla="*/ 14 h 27"/>
                <a:gd name="T24" fmla="*/ 21 w 30"/>
                <a:gd name="T25" fmla="*/ 17 h 27"/>
                <a:gd name="T26" fmla="*/ 21 w 30"/>
                <a:gd name="T27" fmla="*/ 17 h 27"/>
                <a:gd name="T28" fmla="*/ 20 w 30"/>
                <a:gd name="T29" fmla="*/ 18 h 27"/>
                <a:gd name="T30" fmla="*/ 20 w 30"/>
                <a:gd name="T31" fmla="*/ 18 h 27"/>
                <a:gd name="T32" fmla="*/ 19 w 30"/>
                <a:gd name="T33" fmla="*/ 19 h 27"/>
                <a:gd name="T34" fmla="*/ 20 w 30"/>
                <a:gd name="T35" fmla="*/ 18 h 27"/>
                <a:gd name="T36" fmla="*/ 19 w 30"/>
                <a:gd name="T37" fmla="*/ 19 h 27"/>
                <a:gd name="T38" fmla="*/ 18 w 30"/>
                <a:gd name="T39" fmla="*/ 19 h 27"/>
                <a:gd name="T40" fmla="*/ 19 w 30"/>
                <a:gd name="T41" fmla="*/ 19 h 27"/>
                <a:gd name="T42" fmla="*/ 18 w 30"/>
                <a:gd name="T43" fmla="*/ 19 h 27"/>
                <a:gd name="T44" fmla="*/ 17 w 30"/>
                <a:gd name="T45" fmla="*/ 19 h 27"/>
                <a:gd name="T46" fmla="*/ 18 w 30"/>
                <a:gd name="T47" fmla="*/ 19 h 27"/>
                <a:gd name="T48" fmla="*/ 16 w 30"/>
                <a:gd name="T49" fmla="*/ 19 h 27"/>
                <a:gd name="T50" fmla="*/ 15 w 30"/>
                <a:gd name="T51" fmla="*/ 19 h 27"/>
                <a:gd name="T52" fmla="*/ 16 w 30"/>
                <a:gd name="T53" fmla="*/ 19 h 27"/>
                <a:gd name="T54" fmla="*/ 15 w 30"/>
                <a:gd name="T55" fmla="*/ 19 h 27"/>
                <a:gd name="T56" fmla="*/ 14 w 30"/>
                <a:gd name="T57" fmla="*/ 19 h 27"/>
                <a:gd name="T58" fmla="*/ 14 w 30"/>
                <a:gd name="T59" fmla="*/ 19 h 27"/>
                <a:gd name="T60" fmla="*/ 14 w 30"/>
                <a:gd name="T61" fmla="*/ 19 h 27"/>
                <a:gd name="T62" fmla="*/ 12 w 30"/>
                <a:gd name="T63" fmla="*/ 18 h 27"/>
                <a:gd name="T64" fmla="*/ 12 w 30"/>
                <a:gd name="T65" fmla="*/ 18 h 27"/>
                <a:gd name="T66" fmla="*/ 12 w 30"/>
                <a:gd name="T67" fmla="*/ 18 h 27"/>
                <a:gd name="T68" fmla="*/ 11 w 30"/>
                <a:gd name="T69" fmla="*/ 17 h 27"/>
                <a:gd name="T70" fmla="*/ 11 w 30"/>
                <a:gd name="T71" fmla="*/ 17 h 27"/>
                <a:gd name="T72" fmla="*/ 11 w 30"/>
                <a:gd name="T73" fmla="*/ 17 h 27"/>
                <a:gd name="T74" fmla="*/ 10 w 30"/>
                <a:gd name="T75" fmla="*/ 16 h 27"/>
                <a:gd name="T76" fmla="*/ 10 w 30"/>
                <a:gd name="T77" fmla="*/ 15 h 27"/>
                <a:gd name="T78" fmla="*/ 10 w 30"/>
                <a:gd name="T79" fmla="*/ 14 h 27"/>
                <a:gd name="T80" fmla="*/ 10 w 30"/>
                <a:gd name="T81" fmla="*/ 14 h 27"/>
                <a:gd name="T82" fmla="*/ 9 w 30"/>
                <a:gd name="T83" fmla="*/ 12 h 27"/>
                <a:gd name="T84" fmla="*/ 9 w 30"/>
                <a:gd name="T85" fmla="*/ 12 h 27"/>
                <a:gd name="T86" fmla="*/ 9 w 30"/>
                <a:gd name="T87" fmla="*/ 12 h 27"/>
                <a:gd name="T88" fmla="*/ 9 w 30"/>
                <a:gd name="T89" fmla="*/ 10 h 27"/>
                <a:gd name="T90" fmla="*/ 9 w 30"/>
                <a:gd name="T91" fmla="*/ 8 h 27"/>
                <a:gd name="T92" fmla="*/ 9 w 30"/>
                <a:gd name="T93" fmla="*/ 7 h 27"/>
                <a:gd name="T94" fmla="*/ 9 w 30"/>
                <a:gd name="T95" fmla="*/ 7 h 27"/>
                <a:gd name="T96" fmla="*/ 9 w 30"/>
                <a:gd name="T97" fmla="*/ 7 h 27"/>
                <a:gd name="T98" fmla="*/ 9 w 30"/>
                <a:gd name="T99" fmla="*/ 6 h 27"/>
                <a:gd name="T100" fmla="*/ 7 w 30"/>
                <a:gd name="T101" fmla="*/ 1 h 27"/>
                <a:gd name="T102" fmla="*/ 2 w 30"/>
                <a:gd name="T10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" h="27">
                  <a:moveTo>
                    <a:pt x="2" y="4"/>
                  </a:moveTo>
                  <a:cubicBezTo>
                    <a:pt x="0" y="11"/>
                    <a:pt x="2" y="21"/>
                    <a:pt x="9" y="25"/>
                  </a:cubicBezTo>
                  <a:cubicBezTo>
                    <a:pt x="12" y="27"/>
                    <a:pt x="16" y="27"/>
                    <a:pt x="20" y="27"/>
                  </a:cubicBezTo>
                  <a:cubicBezTo>
                    <a:pt x="24" y="26"/>
                    <a:pt x="27" y="23"/>
                    <a:pt x="28" y="19"/>
                  </a:cubicBezTo>
                  <a:cubicBezTo>
                    <a:pt x="30" y="14"/>
                    <a:pt x="30" y="9"/>
                    <a:pt x="30" y="4"/>
                  </a:cubicBezTo>
                  <a:cubicBezTo>
                    <a:pt x="30" y="2"/>
                    <a:pt x="29" y="0"/>
                    <a:pt x="27" y="1"/>
                  </a:cubicBezTo>
                  <a:cubicBezTo>
                    <a:pt x="25" y="1"/>
                    <a:pt x="23" y="2"/>
                    <a:pt x="23" y="4"/>
                  </a:cubicBezTo>
                  <a:cubicBezTo>
                    <a:pt x="23" y="6"/>
                    <a:pt x="23" y="8"/>
                    <a:pt x="23" y="10"/>
                  </a:cubicBezTo>
                  <a:cubicBezTo>
                    <a:pt x="23" y="10"/>
                    <a:pt x="23" y="9"/>
                    <a:pt x="23" y="10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2" y="11"/>
                    <a:pt x="22" y="11"/>
                    <a:pt x="22" y="12"/>
                  </a:cubicBezTo>
                  <a:cubicBezTo>
                    <a:pt x="22" y="13"/>
                    <a:pt x="22" y="13"/>
                    <a:pt x="22" y="14"/>
                  </a:cubicBezTo>
                  <a:cubicBezTo>
                    <a:pt x="21" y="15"/>
                    <a:pt x="21" y="16"/>
                    <a:pt x="21" y="17"/>
                  </a:cubicBezTo>
                  <a:cubicBezTo>
                    <a:pt x="21" y="16"/>
                    <a:pt x="21" y="17"/>
                    <a:pt x="21" y="17"/>
                  </a:cubicBezTo>
                  <a:cubicBezTo>
                    <a:pt x="21" y="17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9"/>
                    <a:pt x="19" y="19"/>
                  </a:cubicBezTo>
                  <a:cubicBezTo>
                    <a:pt x="19" y="19"/>
                    <a:pt x="20" y="18"/>
                    <a:pt x="20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8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7" y="20"/>
                    <a:pt x="18" y="19"/>
                    <a:pt x="18" y="19"/>
                  </a:cubicBezTo>
                  <a:cubicBezTo>
                    <a:pt x="17" y="20"/>
                    <a:pt x="16" y="19"/>
                    <a:pt x="16" y="19"/>
                  </a:cubicBezTo>
                  <a:cubicBezTo>
                    <a:pt x="16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5" y="1"/>
                    <a:pt x="2" y="2"/>
                    <a:pt x="2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1" name="Freeform 157"/>
            <p:cNvSpPr>
              <a:spLocks/>
            </p:cNvSpPr>
            <p:nvPr/>
          </p:nvSpPr>
          <p:spPr bwMode="auto">
            <a:xfrm>
              <a:off x="2597150" y="2298700"/>
              <a:ext cx="30162" cy="731838"/>
            </a:xfrm>
            <a:custGeom>
              <a:avLst/>
              <a:gdLst>
                <a:gd name="T0" fmla="*/ 0 w 8"/>
                <a:gd name="T1" fmla="*/ 5 h 195"/>
                <a:gd name="T2" fmla="*/ 1 w 8"/>
                <a:gd name="T3" fmla="*/ 190 h 195"/>
                <a:gd name="T4" fmla="*/ 8 w 8"/>
                <a:gd name="T5" fmla="*/ 190 h 195"/>
                <a:gd name="T6" fmla="*/ 7 w 8"/>
                <a:gd name="T7" fmla="*/ 5 h 195"/>
                <a:gd name="T8" fmla="*/ 0 w 8"/>
                <a:gd name="T9" fmla="*/ 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5">
                  <a:moveTo>
                    <a:pt x="0" y="5"/>
                  </a:moveTo>
                  <a:cubicBezTo>
                    <a:pt x="0" y="67"/>
                    <a:pt x="0" y="128"/>
                    <a:pt x="1" y="190"/>
                  </a:cubicBezTo>
                  <a:cubicBezTo>
                    <a:pt x="1" y="195"/>
                    <a:pt x="8" y="195"/>
                    <a:pt x="8" y="190"/>
                  </a:cubicBezTo>
                  <a:cubicBezTo>
                    <a:pt x="8" y="128"/>
                    <a:pt x="8" y="67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2" name="Freeform 158"/>
            <p:cNvSpPr>
              <a:spLocks/>
            </p:cNvSpPr>
            <p:nvPr/>
          </p:nvSpPr>
          <p:spPr bwMode="auto">
            <a:xfrm>
              <a:off x="2555875" y="2994025"/>
              <a:ext cx="112712" cy="112713"/>
            </a:xfrm>
            <a:custGeom>
              <a:avLst/>
              <a:gdLst>
                <a:gd name="T0" fmla="*/ 8 w 30"/>
                <a:gd name="T1" fmla="*/ 25 h 30"/>
                <a:gd name="T2" fmla="*/ 8 w 30"/>
                <a:gd name="T3" fmla="*/ 19 h 30"/>
                <a:gd name="T4" fmla="*/ 8 w 30"/>
                <a:gd name="T5" fmla="*/ 18 h 30"/>
                <a:gd name="T6" fmla="*/ 8 w 30"/>
                <a:gd name="T7" fmla="*/ 17 h 30"/>
                <a:gd name="T8" fmla="*/ 8 w 30"/>
                <a:gd name="T9" fmla="*/ 14 h 30"/>
                <a:gd name="T10" fmla="*/ 9 w 30"/>
                <a:gd name="T11" fmla="*/ 13 h 30"/>
                <a:gd name="T12" fmla="*/ 9 w 30"/>
                <a:gd name="T13" fmla="*/ 13 h 30"/>
                <a:gd name="T14" fmla="*/ 9 w 30"/>
                <a:gd name="T15" fmla="*/ 12 h 30"/>
                <a:gd name="T16" fmla="*/ 10 w 30"/>
                <a:gd name="T17" fmla="*/ 12 h 30"/>
                <a:gd name="T18" fmla="*/ 10 w 30"/>
                <a:gd name="T19" fmla="*/ 11 h 30"/>
                <a:gd name="T20" fmla="*/ 10 w 30"/>
                <a:gd name="T21" fmla="*/ 11 h 30"/>
                <a:gd name="T22" fmla="*/ 12 w 30"/>
                <a:gd name="T23" fmla="*/ 9 h 30"/>
                <a:gd name="T24" fmla="*/ 11 w 30"/>
                <a:gd name="T25" fmla="*/ 9 h 30"/>
                <a:gd name="T26" fmla="*/ 12 w 30"/>
                <a:gd name="T27" fmla="*/ 9 h 30"/>
                <a:gd name="T28" fmla="*/ 13 w 30"/>
                <a:gd name="T29" fmla="*/ 8 h 30"/>
                <a:gd name="T30" fmla="*/ 13 w 30"/>
                <a:gd name="T31" fmla="*/ 8 h 30"/>
                <a:gd name="T32" fmla="*/ 13 w 30"/>
                <a:gd name="T33" fmla="*/ 8 h 30"/>
                <a:gd name="T34" fmla="*/ 14 w 30"/>
                <a:gd name="T35" fmla="*/ 8 h 30"/>
                <a:gd name="T36" fmla="*/ 14 w 30"/>
                <a:gd name="T37" fmla="*/ 8 h 30"/>
                <a:gd name="T38" fmla="*/ 15 w 30"/>
                <a:gd name="T39" fmla="*/ 8 h 30"/>
                <a:gd name="T40" fmla="*/ 15 w 30"/>
                <a:gd name="T41" fmla="*/ 8 h 30"/>
                <a:gd name="T42" fmla="*/ 15 w 30"/>
                <a:gd name="T43" fmla="*/ 8 h 30"/>
                <a:gd name="T44" fmla="*/ 16 w 30"/>
                <a:gd name="T45" fmla="*/ 8 h 30"/>
                <a:gd name="T46" fmla="*/ 17 w 30"/>
                <a:gd name="T47" fmla="*/ 8 h 30"/>
                <a:gd name="T48" fmla="*/ 19 w 30"/>
                <a:gd name="T49" fmla="*/ 9 h 30"/>
                <a:gd name="T50" fmla="*/ 19 w 30"/>
                <a:gd name="T51" fmla="*/ 10 h 30"/>
                <a:gd name="T52" fmla="*/ 20 w 30"/>
                <a:gd name="T53" fmla="*/ 10 h 30"/>
                <a:gd name="T54" fmla="*/ 21 w 30"/>
                <a:gd name="T55" fmla="*/ 11 h 30"/>
                <a:gd name="T56" fmla="*/ 21 w 30"/>
                <a:gd name="T57" fmla="*/ 11 h 30"/>
                <a:gd name="T58" fmla="*/ 21 w 30"/>
                <a:gd name="T59" fmla="*/ 12 h 30"/>
                <a:gd name="T60" fmla="*/ 21 w 30"/>
                <a:gd name="T61" fmla="*/ 13 h 30"/>
                <a:gd name="T62" fmla="*/ 22 w 30"/>
                <a:gd name="T63" fmla="*/ 13 h 30"/>
                <a:gd name="T64" fmla="*/ 22 w 30"/>
                <a:gd name="T65" fmla="*/ 15 h 30"/>
                <a:gd name="T66" fmla="*/ 22 w 30"/>
                <a:gd name="T67" fmla="*/ 15 h 30"/>
                <a:gd name="T68" fmla="*/ 22 w 30"/>
                <a:gd name="T69" fmla="*/ 16 h 30"/>
                <a:gd name="T70" fmla="*/ 22 w 30"/>
                <a:gd name="T71" fmla="*/ 17 h 30"/>
                <a:gd name="T72" fmla="*/ 22 w 30"/>
                <a:gd name="T73" fmla="*/ 20 h 30"/>
                <a:gd name="T74" fmla="*/ 22 w 30"/>
                <a:gd name="T75" fmla="*/ 26 h 30"/>
                <a:gd name="T76" fmla="*/ 26 w 30"/>
                <a:gd name="T77" fmla="*/ 30 h 30"/>
                <a:gd name="T78" fmla="*/ 30 w 30"/>
                <a:gd name="T79" fmla="*/ 26 h 30"/>
                <a:gd name="T80" fmla="*/ 29 w 30"/>
                <a:gd name="T81" fmla="*/ 14 h 30"/>
                <a:gd name="T82" fmla="*/ 23 w 30"/>
                <a:gd name="T83" fmla="*/ 4 h 30"/>
                <a:gd name="T84" fmla="*/ 12 w 30"/>
                <a:gd name="T85" fmla="*/ 1 h 30"/>
                <a:gd name="T86" fmla="*/ 2 w 30"/>
                <a:gd name="T87" fmla="*/ 9 h 30"/>
                <a:gd name="T88" fmla="*/ 0 w 30"/>
                <a:gd name="T89" fmla="*/ 25 h 30"/>
                <a:gd name="T90" fmla="*/ 4 w 30"/>
                <a:gd name="T91" fmla="*/ 28 h 30"/>
                <a:gd name="T92" fmla="*/ 8 w 30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">
                  <a:moveTo>
                    <a:pt x="8" y="25"/>
                  </a:moveTo>
                  <a:cubicBezTo>
                    <a:pt x="8" y="23"/>
                    <a:pt x="8" y="21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3"/>
                    <a:pt x="9" y="12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1" y="10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9"/>
                    <a:pt x="13" y="8"/>
                  </a:cubicBezTo>
                  <a:cubicBezTo>
                    <a:pt x="13" y="8"/>
                    <a:pt x="14" y="8"/>
                    <a:pt x="13" y="8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9"/>
                    <a:pt x="17" y="8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10"/>
                    <a:pt x="20" y="10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2"/>
                    <a:pt x="22" y="13"/>
                    <a:pt x="22" y="13"/>
                  </a:cubicBezTo>
                  <a:cubicBezTo>
                    <a:pt x="22" y="14"/>
                    <a:pt x="22" y="15"/>
                    <a:pt x="22" y="15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7"/>
                    <a:pt x="22" y="17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2" y="22"/>
                    <a:pt x="22" y="24"/>
                    <a:pt x="22" y="26"/>
                  </a:cubicBezTo>
                  <a:cubicBezTo>
                    <a:pt x="22" y="28"/>
                    <a:pt x="24" y="30"/>
                    <a:pt x="26" y="30"/>
                  </a:cubicBezTo>
                  <a:cubicBezTo>
                    <a:pt x="28" y="30"/>
                    <a:pt x="30" y="28"/>
                    <a:pt x="30" y="26"/>
                  </a:cubicBezTo>
                  <a:cubicBezTo>
                    <a:pt x="30" y="22"/>
                    <a:pt x="30" y="18"/>
                    <a:pt x="29" y="14"/>
                  </a:cubicBezTo>
                  <a:cubicBezTo>
                    <a:pt x="29" y="10"/>
                    <a:pt x="27" y="6"/>
                    <a:pt x="23" y="4"/>
                  </a:cubicBezTo>
                  <a:cubicBezTo>
                    <a:pt x="20" y="1"/>
                    <a:pt x="16" y="0"/>
                    <a:pt x="12" y="1"/>
                  </a:cubicBezTo>
                  <a:cubicBezTo>
                    <a:pt x="8" y="2"/>
                    <a:pt x="4" y="5"/>
                    <a:pt x="2" y="9"/>
                  </a:cubicBezTo>
                  <a:cubicBezTo>
                    <a:pt x="0" y="14"/>
                    <a:pt x="0" y="19"/>
                    <a:pt x="0" y="25"/>
                  </a:cubicBezTo>
                  <a:cubicBezTo>
                    <a:pt x="0" y="27"/>
                    <a:pt x="2" y="28"/>
                    <a:pt x="4" y="28"/>
                  </a:cubicBezTo>
                  <a:cubicBezTo>
                    <a:pt x="6" y="28"/>
                    <a:pt x="8" y="27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3" name="Freeform 159"/>
            <p:cNvSpPr>
              <a:spLocks/>
            </p:cNvSpPr>
            <p:nvPr/>
          </p:nvSpPr>
          <p:spPr bwMode="auto">
            <a:xfrm>
              <a:off x="2519363" y="3065463"/>
              <a:ext cx="187325" cy="173038"/>
            </a:xfrm>
            <a:custGeom>
              <a:avLst/>
              <a:gdLst>
                <a:gd name="T0" fmla="*/ 8 w 50"/>
                <a:gd name="T1" fmla="*/ 42 h 46"/>
                <a:gd name="T2" fmla="*/ 25 w 50"/>
                <a:gd name="T3" fmla="*/ 9 h 46"/>
                <a:gd name="T4" fmla="*/ 33 w 50"/>
                <a:gd name="T5" fmla="*/ 11 h 46"/>
                <a:gd name="T6" fmla="*/ 38 w 50"/>
                <a:gd name="T7" fmla="*/ 17 h 46"/>
                <a:gd name="T8" fmla="*/ 43 w 50"/>
                <a:gd name="T9" fmla="*/ 40 h 46"/>
                <a:gd name="T10" fmla="*/ 50 w 50"/>
                <a:gd name="T11" fmla="*/ 40 h 46"/>
                <a:gd name="T12" fmla="*/ 46 w 50"/>
                <a:gd name="T13" fmla="*/ 18 h 46"/>
                <a:gd name="T14" fmla="*/ 35 w 50"/>
                <a:gd name="T15" fmla="*/ 3 h 46"/>
                <a:gd name="T16" fmla="*/ 16 w 50"/>
                <a:gd name="T17" fmla="*/ 4 h 46"/>
                <a:gd name="T18" fmla="*/ 4 w 50"/>
                <a:gd name="T19" fmla="*/ 18 h 46"/>
                <a:gd name="T20" fmla="*/ 1 w 50"/>
                <a:gd name="T21" fmla="*/ 42 h 46"/>
                <a:gd name="T22" fmla="*/ 4 w 50"/>
                <a:gd name="T23" fmla="*/ 46 h 46"/>
                <a:gd name="T24" fmla="*/ 8 w 50"/>
                <a:gd name="T2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6">
                  <a:moveTo>
                    <a:pt x="8" y="42"/>
                  </a:moveTo>
                  <a:cubicBezTo>
                    <a:pt x="7" y="30"/>
                    <a:pt x="9" y="11"/>
                    <a:pt x="25" y="9"/>
                  </a:cubicBezTo>
                  <a:cubicBezTo>
                    <a:pt x="27" y="8"/>
                    <a:pt x="30" y="9"/>
                    <a:pt x="33" y="11"/>
                  </a:cubicBezTo>
                  <a:cubicBezTo>
                    <a:pt x="35" y="12"/>
                    <a:pt x="36" y="15"/>
                    <a:pt x="38" y="17"/>
                  </a:cubicBezTo>
                  <a:cubicBezTo>
                    <a:pt x="41" y="24"/>
                    <a:pt x="43" y="32"/>
                    <a:pt x="43" y="40"/>
                  </a:cubicBezTo>
                  <a:cubicBezTo>
                    <a:pt x="43" y="45"/>
                    <a:pt x="50" y="45"/>
                    <a:pt x="50" y="40"/>
                  </a:cubicBezTo>
                  <a:cubicBezTo>
                    <a:pt x="50" y="33"/>
                    <a:pt x="49" y="25"/>
                    <a:pt x="46" y="18"/>
                  </a:cubicBezTo>
                  <a:cubicBezTo>
                    <a:pt x="44" y="12"/>
                    <a:pt x="41" y="6"/>
                    <a:pt x="35" y="3"/>
                  </a:cubicBezTo>
                  <a:cubicBezTo>
                    <a:pt x="29" y="0"/>
                    <a:pt x="22" y="1"/>
                    <a:pt x="16" y="4"/>
                  </a:cubicBezTo>
                  <a:cubicBezTo>
                    <a:pt x="10" y="6"/>
                    <a:pt x="6" y="12"/>
                    <a:pt x="4" y="18"/>
                  </a:cubicBezTo>
                  <a:cubicBezTo>
                    <a:pt x="1" y="25"/>
                    <a:pt x="0" y="34"/>
                    <a:pt x="1" y="42"/>
                  </a:cubicBezTo>
                  <a:cubicBezTo>
                    <a:pt x="1" y="44"/>
                    <a:pt x="2" y="46"/>
                    <a:pt x="4" y="46"/>
                  </a:cubicBezTo>
                  <a:cubicBezTo>
                    <a:pt x="6" y="46"/>
                    <a:pt x="8" y="44"/>
                    <a:pt x="8" y="4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4" name="Freeform 160"/>
            <p:cNvSpPr>
              <a:spLocks/>
            </p:cNvSpPr>
            <p:nvPr/>
          </p:nvSpPr>
          <p:spPr bwMode="auto">
            <a:xfrm>
              <a:off x="2511425" y="3197225"/>
              <a:ext cx="214312" cy="41275"/>
            </a:xfrm>
            <a:custGeom>
              <a:avLst/>
              <a:gdLst>
                <a:gd name="T0" fmla="*/ 4 w 57"/>
                <a:gd name="T1" fmla="*/ 10 h 11"/>
                <a:gd name="T2" fmla="*/ 30 w 57"/>
                <a:gd name="T3" fmla="*/ 11 h 11"/>
                <a:gd name="T4" fmla="*/ 53 w 57"/>
                <a:gd name="T5" fmla="*/ 8 h 11"/>
                <a:gd name="T6" fmla="*/ 51 w 57"/>
                <a:gd name="T7" fmla="*/ 1 h 11"/>
                <a:gd name="T8" fmla="*/ 29 w 57"/>
                <a:gd name="T9" fmla="*/ 4 h 11"/>
                <a:gd name="T10" fmla="*/ 4 w 57"/>
                <a:gd name="T11" fmla="*/ 2 h 11"/>
                <a:gd name="T12" fmla="*/ 0 w 57"/>
                <a:gd name="T13" fmla="*/ 6 h 11"/>
                <a:gd name="T14" fmla="*/ 4 w 57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1">
                  <a:moveTo>
                    <a:pt x="4" y="10"/>
                  </a:moveTo>
                  <a:cubicBezTo>
                    <a:pt x="13" y="11"/>
                    <a:pt x="21" y="11"/>
                    <a:pt x="30" y="11"/>
                  </a:cubicBezTo>
                  <a:cubicBezTo>
                    <a:pt x="37" y="11"/>
                    <a:pt x="46" y="11"/>
                    <a:pt x="53" y="8"/>
                  </a:cubicBezTo>
                  <a:cubicBezTo>
                    <a:pt x="57" y="7"/>
                    <a:pt x="55" y="0"/>
                    <a:pt x="51" y="1"/>
                  </a:cubicBezTo>
                  <a:cubicBezTo>
                    <a:pt x="44" y="4"/>
                    <a:pt x="36" y="4"/>
                    <a:pt x="29" y="4"/>
                  </a:cubicBezTo>
                  <a:cubicBezTo>
                    <a:pt x="21" y="4"/>
                    <a:pt x="12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10"/>
                    <a:pt x="4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5" name="Freeform 161"/>
            <p:cNvSpPr>
              <a:spLocks/>
            </p:cNvSpPr>
            <p:nvPr/>
          </p:nvSpPr>
          <p:spPr bwMode="auto">
            <a:xfrm>
              <a:off x="2522538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6" name="Freeform 162"/>
            <p:cNvSpPr>
              <a:spLocks/>
            </p:cNvSpPr>
            <p:nvPr/>
          </p:nvSpPr>
          <p:spPr bwMode="auto">
            <a:xfrm>
              <a:off x="2571750" y="3208338"/>
              <a:ext cx="30162" cy="176213"/>
            </a:xfrm>
            <a:custGeom>
              <a:avLst/>
              <a:gdLst>
                <a:gd name="T0" fmla="*/ 0 w 8"/>
                <a:gd name="T1" fmla="*/ 5 h 47"/>
                <a:gd name="T2" fmla="*/ 0 w 8"/>
                <a:gd name="T3" fmla="*/ 42 h 47"/>
                <a:gd name="T4" fmla="*/ 8 w 8"/>
                <a:gd name="T5" fmla="*/ 42 h 47"/>
                <a:gd name="T6" fmla="*/ 8 w 8"/>
                <a:gd name="T7" fmla="*/ 5 h 47"/>
                <a:gd name="T8" fmla="*/ 0 w 8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8" y="47"/>
                    <a:pt x="8" y="42"/>
                  </a:cubicBezTo>
                  <a:cubicBezTo>
                    <a:pt x="8" y="30"/>
                    <a:pt x="8" y="18"/>
                    <a:pt x="8" y="5"/>
                  </a:cubicBezTo>
                  <a:cubicBezTo>
                    <a:pt x="8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7" name="Freeform 163"/>
            <p:cNvSpPr>
              <a:spLocks/>
            </p:cNvSpPr>
            <p:nvPr/>
          </p:nvSpPr>
          <p:spPr bwMode="auto">
            <a:xfrm>
              <a:off x="2632075" y="3208338"/>
              <a:ext cx="25400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8" name="Freeform 164"/>
            <p:cNvSpPr>
              <a:spLocks/>
            </p:cNvSpPr>
            <p:nvPr/>
          </p:nvSpPr>
          <p:spPr bwMode="auto">
            <a:xfrm>
              <a:off x="2679700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9" name="Rectangle 165"/>
            <p:cNvSpPr>
              <a:spLocks noChangeArrowheads="1"/>
            </p:cNvSpPr>
            <p:nvPr/>
          </p:nvSpPr>
          <p:spPr bwMode="auto">
            <a:xfrm>
              <a:off x="2605088" y="203200"/>
              <a:ext cx="26987" cy="4318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4" name="组合 47243"/>
          <p:cNvGrpSpPr/>
          <p:nvPr/>
        </p:nvGrpSpPr>
        <p:grpSpPr>
          <a:xfrm>
            <a:off x="306456" y="745690"/>
            <a:ext cx="630204" cy="2606961"/>
            <a:chOff x="1023938" y="1443038"/>
            <a:chExt cx="661987" cy="2738438"/>
          </a:xfrm>
        </p:grpSpPr>
        <p:sp>
          <p:nvSpPr>
            <p:cNvPr id="47210" name="Freeform 166"/>
            <p:cNvSpPr>
              <a:spLocks noEditPoints="1"/>
            </p:cNvSpPr>
            <p:nvPr/>
          </p:nvSpPr>
          <p:spPr bwMode="auto">
            <a:xfrm>
              <a:off x="1023938" y="2046288"/>
              <a:ext cx="661987" cy="1116013"/>
            </a:xfrm>
            <a:custGeom>
              <a:avLst/>
              <a:gdLst>
                <a:gd name="T0" fmla="*/ 99 w 176"/>
                <a:gd name="T1" fmla="*/ 297 h 297"/>
                <a:gd name="T2" fmla="*/ 77 w 176"/>
                <a:gd name="T3" fmla="*/ 297 h 297"/>
                <a:gd name="T4" fmla="*/ 0 w 176"/>
                <a:gd name="T5" fmla="*/ 220 h 297"/>
                <a:gd name="T6" fmla="*/ 0 w 176"/>
                <a:gd name="T7" fmla="*/ 77 h 297"/>
                <a:gd name="T8" fmla="*/ 77 w 176"/>
                <a:gd name="T9" fmla="*/ 0 h 297"/>
                <a:gd name="T10" fmla="*/ 99 w 176"/>
                <a:gd name="T11" fmla="*/ 0 h 297"/>
                <a:gd name="T12" fmla="*/ 176 w 176"/>
                <a:gd name="T13" fmla="*/ 77 h 297"/>
                <a:gd name="T14" fmla="*/ 176 w 176"/>
                <a:gd name="T15" fmla="*/ 220 h 297"/>
                <a:gd name="T16" fmla="*/ 99 w 176"/>
                <a:gd name="T17" fmla="*/ 297 h 297"/>
                <a:gd name="T18" fmla="*/ 77 w 176"/>
                <a:gd name="T19" fmla="*/ 6 h 297"/>
                <a:gd name="T20" fmla="*/ 7 w 176"/>
                <a:gd name="T21" fmla="*/ 77 h 297"/>
                <a:gd name="T22" fmla="*/ 7 w 176"/>
                <a:gd name="T23" fmla="*/ 220 h 297"/>
                <a:gd name="T24" fmla="*/ 77 w 176"/>
                <a:gd name="T25" fmla="*/ 291 h 297"/>
                <a:gd name="T26" fmla="*/ 99 w 176"/>
                <a:gd name="T27" fmla="*/ 291 h 297"/>
                <a:gd name="T28" fmla="*/ 170 w 176"/>
                <a:gd name="T29" fmla="*/ 220 h 297"/>
                <a:gd name="T30" fmla="*/ 170 w 176"/>
                <a:gd name="T31" fmla="*/ 77 h 297"/>
                <a:gd name="T32" fmla="*/ 99 w 176"/>
                <a:gd name="T33" fmla="*/ 6 h 297"/>
                <a:gd name="T34" fmla="*/ 77 w 176"/>
                <a:gd name="T35" fmla="*/ 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297">
                  <a:moveTo>
                    <a:pt x="99" y="297"/>
                  </a:moveTo>
                  <a:cubicBezTo>
                    <a:pt x="77" y="297"/>
                    <a:pt x="77" y="297"/>
                    <a:pt x="77" y="297"/>
                  </a:cubicBezTo>
                  <a:cubicBezTo>
                    <a:pt x="35" y="297"/>
                    <a:pt x="0" y="262"/>
                    <a:pt x="0" y="22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5" y="0"/>
                    <a:pt x="7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42" y="0"/>
                    <a:pt x="176" y="34"/>
                    <a:pt x="176" y="77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62"/>
                    <a:pt x="142" y="297"/>
                    <a:pt x="99" y="297"/>
                  </a:cubicBezTo>
                  <a:close/>
                  <a:moveTo>
                    <a:pt x="77" y="6"/>
                  </a:moveTo>
                  <a:cubicBezTo>
                    <a:pt x="38" y="6"/>
                    <a:pt x="7" y="38"/>
                    <a:pt x="7" y="77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59"/>
                    <a:pt x="38" y="291"/>
                    <a:pt x="77" y="291"/>
                  </a:cubicBezTo>
                  <a:cubicBezTo>
                    <a:pt x="99" y="291"/>
                    <a:pt x="99" y="291"/>
                    <a:pt x="99" y="291"/>
                  </a:cubicBezTo>
                  <a:cubicBezTo>
                    <a:pt x="139" y="291"/>
                    <a:pt x="170" y="259"/>
                    <a:pt x="170" y="220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70" y="38"/>
                    <a:pt x="139" y="6"/>
                    <a:pt x="99" y="6"/>
                  </a:cubicBezTo>
                  <a:lnTo>
                    <a:pt x="77" y="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1" name="Freeform 167"/>
            <p:cNvSpPr>
              <a:spLocks noEditPoints="1"/>
            </p:cNvSpPr>
            <p:nvPr/>
          </p:nvSpPr>
          <p:spPr bwMode="auto">
            <a:xfrm>
              <a:off x="1125538" y="2046288"/>
              <a:ext cx="473075" cy="1123950"/>
            </a:xfrm>
            <a:custGeom>
              <a:avLst/>
              <a:gdLst>
                <a:gd name="T0" fmla="*/ 63 w 126"/>
                <a:gd name="T1" fmla="*/ 299 h 299"/>
                <a:gd name="T2" fmla="*/ 0 w 126"/>
                <a:gd name="T3" fmla="*/ 236 h 299"/>
                <a:gd name="T4" fmla="*/ 0 w 126"/>
                <a:gd name="T5" fmla="*/ 63 h 299"/>
                <a:gd name="T6" fmla="*/ 63 w 126"/>
                <a:gd name="T7" fmla="*/ 0 h 299"/>
                <a:gd name="T8" fmla="*/ 126 w 126"/>
                <a:gd name="T9" fmla="*/ 63 h 299"/>
                <a:gd name="T10" fmla="*/ 126 w 126"/>
                <a:gd name="T11" fmla="*/ 236 h 299"/>
                <a:gd name="T12" fmla="*/ 63 w 126"/>
                <a:gd name="T13" fmla="*/ 299 h 299"/>
                <a:gd name="T14" fmla="*/ 63 w 126"/>
                <a:gd name="T15" fmla="*/ 6 h 299"/>
                <a:gd name="T16" fmla="*/ 6 w 126"/>
                <a:gd name="T17" fmla="*/ 63 h 299"/>
                <a:gd name="T18" fmla="*/ 6 w 126"/>
                <a:gd name="T19" fmla="*/ 236 h 299"/>
                <a:gd name="T20" fmla="*/ 63 w 126"/>
                <a:gd name="T21" fmla="*/ 292 h 299"/>
                <a:gd name="T22" fmla="*/ 120 w 126"/>
                <a:gd name="T23" fmla="*/ 236 h 299"/>
                <a:gd name="T24" fmla="*/ 120 w 126"/>
                <a:gd name="T25" fmla="*/ 63 h 299"/>
                <a:gd name="T26" fmla="*/ 63 w 126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99">
                  <a:moveTo>
                    <a:pt x="63" y="299"/>
                  </a:moveTo>
                  <a:cubicBezTo>
                    <a:pt x="28" y="299"/>
                    <a:pt x="0" y="270"/>
                    <a:pt x="0" y="2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8" y="0"/>
                    <a:pt x="126" y="28"/>
                    <a:pt x="126" y="63"/>
                  </a:cubicBezTo>
                  <a:cubicBezTo>
                    <a:pt x="126" y="236"/>
                    <a:pt x="126" y="236"/>
                    <a:pt x="126" y="236"/>
                  </a:cubicBezTo>
                  <a:cubicBezTo>
                    <a:pt x="126" y="270"/>
                    <a:pt x="98" y="299"/>
                    <a:pt x="63" y="299"/>
                  </a:cubicBezTo>
                  <a:close/>
                  <a:moveTo>
                    <a:pt x="63" y="6"/>
                  </a:moveTo>
                  <a:cubicBezTo>
                    <a:pt x="32" y="6"/>
                    <a:pt x="6" y="31"/>
                    <a:pt x="6" y="63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6" y="267"/>
                    <a:pt x="32" y="292"/>
                    <a:pt x="63" y="292"/>
                  </a:cubicBezTo>
                  <a:cubicBezTo>
                    <a:pt x="94" y="292"/>
                    <a:pt x="120" y="267"/>
                    <a:pt x="120" y="236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31"/>
                    <a:pt x="94" y="6"/>
                    <a:pt x="63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2" name="Freeform 168"/>
            <p:cNvSpPr>
              <a:spLocks noEditPoints="1"/>
            </p:cNvSpPr>
            <p:nvPr/>
          </p:nvSpPr>
          <p:spPr bwMode="auto">
            <a:xfrm>
              <a:off x="1268413" y="2046288"/>
              <a:ext cx="187325" cy="1123950"/>
            </a:xfrm>
            <a:custGeom>
              <a:avLst/>
              <a:gdLst>
                <a:gd name="T0" fmla="*/ 25 w 50"/>
                <a:gd name="T1" fmla="*/ 299 h 299"/>
                <a:gd name="T2" fmla="*/ 0 w 50"/>
                <a:gd name="T3" fmla="*/ 274 h 299"/>
                <a:gd name="T4" fmla="*/ 0 w 50"/>
                <a:gd name="T5" fmla="*/ 25 h 299"/>
                <a:gd name="T6" fmla="*/ 25 w 50"/>
                <a:gd name="T7" fmla="*/ 0 h 299"/>
                <a:gd name="T8" fmla="*/ 50 w 50"/>
                <a:gd name="T9" fmla="*/ 25 h 299"/>
                <a:gd name="T10" fmla="*/ 50 w 50"/>
                <a:gd name="T11" fmla="*/ 274 h 299"/>
                <a:gd name="T12" fmla="*/ 25 w 50"/>
                <a:gd name="T13" fmla="*/ 299 h 299"/>
                <a:gd name="T14" fmla="*/ 25 w 50"/>
                <a:gd name="T15" fmla="*/ 6 h 299"/>
                <a:gd name="T16" fmla="*/ 6 w 50"/>
                <a:gd name="T17" fmla="*/ 25 h 299"/>
                <a:gd name="T18" fmla="*/ 6 w 50"/>
                <a:gd name="T19" fmla="*/ 274 h 299"/>
                <a:gd name="T20" fmla="*/ 25 w 50"/>
                <a:gd name="T21" fmla="*/ 292 h 299"/>
                <a:gd name="T22" fmla="*/ 44 w 50"/>
                <a:gd name="T23" fmla="*/ 274 h 299"/>
                <a:gd name="T24" fmla="*/ 44 w 50"/>
                <a:gd name="T25" fmla="*/ 25 h 299"/>
                <a:gd name="T26" fmla="*/ 25 w 50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99">
                  <a:moveTo>
                    <a:pt x="25" y="299"/>
                  </a:moveTo>
                  <a:cubicBezTo>
                    <a:pt x="11" y="299"/>
                    <a:pt x="0" y="287"/>
                    <a:pt x="0" y="27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50" y="287"/>
                    <a:pt x="39" y="299"/>
                    <a:pt x="25" y="299"/>
                  </a:cubicBezTo>
                  <a:close/>
                  <a:moveTo>
                    <a:pt x="25" y="6"/>
                  </a:moveTo>
                  <a:cubicBezTo>
                    <a:pt x="15" y="6"/>
                    <a:pt x="6" y="14"/>
                    <a:pt x="6" y="25"/>
                  </a:cubicBezTo>
                  <a:cubicBezTo>
                    <a:pt x="6" y="274"/>
                    <a:pt x="6" y="274"/>
                    <a:pt x="6" y="274"/>
                  </a:cubicBezTo>
                  <a:cubicBezTo>
                    <a:pt x="6" y="284"/>
                    <a:pt x="15" y="292"/>
                    <a:pt x="25" y="292"/>
                  </a:cubicBezTo>
                  <a:cubicBezTo>
                    <a:pt x="35" y="292"/>
                    <a:pt x="44" y="284"/>
                    <a:pt x="44" y="27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14"/>
                    <a:pt x="35" y="6"/>
                    <a:pt x="25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3" name="Freeform 169"/>
            <p:cNvSpPr>
              <a:spLocks/>
            </p:cNvSpPr>
            <p:nvPr/>
          </p:nvSpPr>
          <p:spPr bwMode="auto">
            <a:xfrm>
              <a:off x="1265238" y="1968500"/>
              <a:ext cx="231775" cy="120650"/>
            </a:xfrm>
            <a:custGeom>
              <a:avLst/>
              <a:gdLst>
                <a:gd name="T0" fmla="*/ 6 w 62"/>
                <a:gd name="T1" fmla="*/ 25 h 32"/>
                <a:gd name="T2" fmla="*/ 6 w 62"/>
                <a:gd name="T3" fmla="*/ 14 h 32"/>
                <a:gd name="T4" fmla="*/ 6 w 62"/>
                <a:gd name="T5" fmla="*/ 8 h 32"/>
                <a:gd name="T6" fmla="*/ 6 w 62"/>
                <a:gd name="T7" fmla="*/ 8 h 32"/>
                <a:gd name="T8" fmla="*/ 7 w 62"/>
                <a:gd name="T9" fmla="*/ 8 h 32"/>
                <a:gd name="T10" fmla="*/ 9 w 62"/>
                <a:gd name="T11" fmla="*/ 8 h 32"/>
                <a:gd name="T12" fmla="*/ 31 w 62"/>
                <a:gd name="T13" fmla="*/ 7 h 32"/>
                <a:gd name="T14" fmla="*/ 53 w 62"/>
                <a:gd name="T15" fmla="*/ 8 h 32"/>
                <a:gd name="T16" fmla="*/ 55 w 62"/>
                <a:gd name="T17" fmla="*/ 8 h 32"/>
                <a:gd name="T18" fmla="*/ 56 w 62"/>
                <a:gd name="T19" fmla="*/ 9 h 32"/>
                <a:gd name="T20" fmla="*/ 56 w 62"/>
                <a:gd name="T21" fmla="*/ 15 h 32"/>
                <a:gd name="T22" fmla="*/ 54 w 62"/>
                <a:gd name="T23" fmla="*/ 26 h 32"/>
                <a:gd name="T24" fmla="*/ 60 w 62"/>
                <a:gd name="T25" fmla="*/ 28 h 32"/>
                <a:gd name="T26" fmla="*/ 62 w 62"/>
                <a:gd name="T27" fmla="*/ 14 h 32"/>
                <a:gd name="T28" fmla="*/ 59 w 62"/>
                <a:gd name="T29" fmla="*/ 3 h 32"/>
                <a:gd name="T30" fmla="*/ 54 w 62"/>
                <a:gd name="T31" fmla="*/ 2 h 32"/>
                <a:gd name="T32" fmla="*/ 46 w 62"/>
                <a:gd name="T33" fmla="*/ 1 h 32"/>
                <a:gd name="T34" fmla="*/ 32 w 62"/>
                <a:gd name="T35" fmla="*/ 0 h 32"/>
                <a:gd name="T36" fmla="*/ 4 w 62"/>
                <a:gd name="T37" fmla="*/ 2 h 32"/>
                <a:gd name="T38" fmla="*/ 0 w 62"/>
                <a:gd name="T39" fmla="*/ 9 h 32"/>
                <a:gd name="T40" fmla="*/ 0 w 62"/>
                <a:gd name="T41" fmla="*/ 25 h 32"/>
                <a:gd name="T42" fmla="*/ 6 w 62"/>
                <a:gd name="T4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6" y="25"/>
                  </a:moveTo>
                  <a:cubicBezTo>
                    <a:pt x="6" y="21"/>
                    <a:pt x="6" y="17"/>
                    <a:pt x="6" y="14"/>
                  </a:cubicBezTo>
                  <a:cubicBezTo>
                    <a:pt x="6" y="12"/>
                    <a:pt x="6" y="9"/>
                    <a:pt x="6" y="8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17" y="7"/>
                    <a:pt x="24" y="6"/>
                    <a:pt x="31" y="7"/>
                  </a:cubicBezTo>
                  <a:cubicBezTo>
                    <a:pt x="39" y="7"/>
                    <a:pt x="46" y="7"/>
                    <a:pt x="53" y="8"/>
                  </a:cubicBezTo>
                  <a:cubicBezTo>
                    <a:pt x="53" y="8"/>
                    <a:pt x="56" y="8"/>
                    <a:pt x="55" y="8"/>
                  </a:cubicBezTo>
                  <a:cubicBezTo>
                    <a:pt x="55" y="8"/>
                    <a:pt x="56" y="9"/>
                    <a:pt x="56" y="9"/>
                  </a:cubicBezTo>
                  <a:cubicBezTo>
                    <a:pt x="56" y="11"/>
                    <a:pt x="56" y="13"/>
                    <a:pt x="56" y="15"/>
                  </a:cubicBezTo>
                  <a:cubicBezTo>
                    <a:pt x="56" y="19"/>
                    <a:pt x="55" y="23"/>
                    <a:pt x="54" y="26"/>
                  </a:cubicBezTo>
                  <a:cubicBezTo>
                    <a:pt x="53" y="30"/>
                    <a:pt x="59" y="32"/>
                    <a:pt x="60" y="28"/>
                  </a:cubicBezTo>
                  <a:cubicBezTo>
                    <a:pt x="62" y="23"/>
                    <a:pt x="62" y="19"/>
                    <a:pt x="62" y="14"/>
                  </a:cubicBezTo>
                  <a:cubicBezTo>
                    <a:pt x="62" y="11"/>
                    <a:pt x="62" y="5"/>
                    <a:pt x="59" y="3"/>
                  </a:cubicBezTo>
                  <a:cubicBezTo>
                    <a:pt x="58" y="2"/>
                    <a:pt x="56" y="2"/>
                    <a:pt x="54" y="2"/>
                  </a:cubicBezTo>
                  <a:cubicBezTo>
                    <a:pt x="52" y="1"/>
                    <a:pt x="49" y="1"/>
                    <a:pt x="46" y="1"/>
                  </a:cubicBezTo>
                  <a:cubicBezTo>
                    <a:pt x="42" y="1"/>
                    <a:pt x="37" y="0"/>
                    <a:pt x="32" y="0"/>
                  </a:cubicBezTo>
                  <a:cubicBezTo>
                    <a:pt x="23" y="0"/>
                    <a:pt x="14" y="1"/>
                    <a:pt x="4" y="2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4"/>
                    <a:pt x="0" y="20"/>
                    <a:pt x="0" y="25"/>
                  </a:cubicBezTo>
                  <a:cubicBezTo>
                    <a:pt x="0" y="29"/>
                    <a:pt x="6" y="29"/>
                    <a:pt x="6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4" name="Freeform 170"/>
            <p:cNvSpPr>
              <a:spLocks/>
            </p:cNvSpPr>
            <p:nvPr/>
          </p:nvSpPr>
          <p:spPr bwMode="auto">
            <a:xfrm>
              <a:off x="1331913" y="1905000"/>
              <a:ext cx="90487" cy="82550"/>
            </a:xfrm>
            <a:custGeom>
              <a:avLst/>
              <a:gdLst>
                <a:gd name="T0" fmla="*/ 6 w 24"/>
                <a:gd name="T1" fmla="*/ 17 h 22"/>
                <a:gd name="T2" fmla="*/ 6 w 24"/>
                <a:gd name="T3" fmla="*/ 17 h 22"/>
                <a:gd name="T4" fmla="*/ 6 w 24"/>
                <a:gd name="T5" fmla="*/ 17 h 22"/>
                <a:gd name="T6" fmla="*/ 6 w 24"/>
                <a:gd name="T7" fmla="*/ 16 h 22"/>
                <a:gd name="T8" fmla="*/ 6 w 24"/>
                <a:gd name="T9" fmla="*/ 14 h 22"/>
                <a:gd name="T10" fmla="*/ 6 w 24"/>
                <a:gd name="T11" fmla="*/ 13 h 22"/>
                <a:gd name="T12" fmla="*/ 6 w 24"/>
                <a:gd name="T13" fmla="*/ 12 h 22"/>
                <a:gd name="T14" fmla="*/ 6 w 24"/>
                <a:gd name="T15" fmla="*/ 11 h 22"/>
                <a:gd name="T16" fmla="*/ 7 w 24"/>
                <a:gd name="T17" fmla="*/ 11 h 22"/>
                <a:gd name="T18" fmla="*/ 7 w 24"/>
                <a:gd name="T19" fmla="*/ 10 h 22"/>
                <a:gd name="T20" fmla="*/ 7 w 24"/>
                <a:gd name="T21" fmla="*/ 10 h 22"/>
                <a:gd name="T22" fmla="*/ 8 w 24"/>
                <a:gd name="T23" fmla="*/ 9 h 22"/>
                <a:gd name="T24" fmla="*/ 8 w 24"/>
                <a:gd name="T25" fmla="*/ 9 h 22"/>
                <a:gd name="T26" fmla="*/ 8 w 24"/>
                <a:gd name="T27" fmla="*/ 8 h 22"/>
                <a:gd name="T28" fmla="*/ 9 w 24"/>
                <a:gd name="T29" fmla="*/ 8 h 22"/>
                <a:gd name="T30" fmla="*/ 9 w 24"/>
                <a:gd name="T31" fmla="*/ 8 h 22"/>
                <a:gd name="T32" fmla="*/ 9 w 24"/>
                <a:gd name="T33" fmla="*/ 7 h 22"/>
                <a:gd name="T34" fmla="*/ 10 w 24"/>
                <a:gd name="T35" fmla="*/ 7 h 22"/>
                <a:gd name="T36" fmla="*/ 10 w 24"/>
                <a:gd name="T37" fmla="*/ 7 h 22"/>
                <a:gd name="T38" fmla="*/ 11 w 24"/>
                <a:gd name="T39" fmla="*/ 6 h 22"/>
                <a:gd name="T40" fmla="*/ 11 w 24"/>
                <a:gd name="T41" fmla="*/ 6 h 22"/>
                <a:gd name="T42" fmla="*/ 12 w 24"/>
                <a:gd name="T43" fmla="*/ 6 h 22"/>
                <a:gd name="T44" fmla="*/ 12 w 24"/>
                <a:gd name="T45" fmla="*/ 6 h 22"/>
                <a:gd name="T46" fmla="*/ 13 w 24"/>
                <a:gd name="T47" fmla="*/ 6 h 22"/>
                <a:gd name="T48" fmla="*/ 13 w 24"/>
                <a:gd name="T49" fmla="*/ 6 h 22"/>
                <a:gd name="T50" fmla="*/ 13 w 24"/>
                <a:gd name="T51" fmla="*/ 6 h 22"/>
                <a:gd name="T52" fmla="*/ 14 w 24"/>
                <a:gd name="T53" fmla="*/ 7 h 22"/>
                <a:gd name="T54" fmla="*/ 14 w 24"/>
                <a:gd name="T55" fmla="*/ 7 h 22"/>
                <a:gd name="T56" fmla="*/ 15 w 24"/>
                <a:gd name="T57" fmla="*/ 7 h 22"/>
                <a:gd name="T58" fmla="*/ 15 w 24"/>
                <a:gd name="T59" fmla="*/ 7 h 22"/>
                <a:gd name="T60" fmla="*/ 15 w 24"/>
                <a:gd name="T61" fmla="*/ 7 h 22"/>
                <a:gd name="T62" fmla="*/ 15 w 24"/>
                <a:gd name="T63" fmla="*/ 7 h 22"/>
                <a:gd name="T64" fmla="*/ 15 w 24"/>
                <a:gd name="T65" fmla="*/ 8 h 22"/>
                <a:gd name="T66" fmla="*/ 15 w 24"/>
                <a:gd name="T67" fmla="*/ 8 h 22"/>
                <a:gd name="T68" fmla="*/ 16 w 24"/>
                <a:gd name="T69" fmla="*/ 8 h 22"/>
                <a:gd name="T70" fmla="*/ 16 w 24"/>
                <a:gd name="T71" fmla="*/ 9 h 22"/>
                <a:gd name="T72" fmla="*/ 16 w 24"/>
                <a:gd name="T73" fmla="*/ 9 h 22"/>
                <a:gd name="T74" fmla="*/ 17 w 24"/>
                <a:gd name="T75" fmla="*/ 19 h 22"/>
                <a:gd name="T76" fmla="*/ 21 w 24"/>
                <a:gd name="T77" fmla="*/ 22 h 22"/>
                <a:gd name="T78" fmla="*/ 24 w 24"/>
                <a:gd name="T79" fmla="*/ 19 h 22"/>
                <a:gd name="T80" fmla="*/ 22 w 24"/>
                <a:gd name="T81" fmla="*/ 8 h 22"/>
                <a:gd name="T82" fmla="*/ 16 w 24"/>
                <a:gd name="T83" fmla="*/ 1 h 22"/>
                <a:gd name="T84" fmla="*/ 7 w 24"/>
                <a:gd name="T85" fmla="*/ 1 h 22"/>
                <a:gd name="T86" fmla="*/ 1 w 24"/>
                <a:gd name="T87" fmla="*/ 9 h 22"/>
                <a:gd name="T88" fmla="*/ 0 w 24"/>
                <a:gd name="T89" fmla="*/ 19 h 22"/>
                <a:gd name="T90" fmla="*/ 4 w 24"/>
                <a:gd name="T91" fmla="*/ 21 h 22"/>
                <a:gd name="T92" fmla="*/ 6 w 24"/>
                <a:gd name="T9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22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6" y="16"/>
                    <a:pt x="6" y="15"/>
                    <a:pt x="6" y="14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9"/>
                    <a:pt x="8" y="9"/>
                  </a:cubicBezTo>
                  <a:cubicBezTo>
                    <a:pt x="8" y="8"/>
                    <a:pt x="7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7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0" y="7"/>
                    <a:pt x="9" y="7"/>
                    <a:pt x="10" y="7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3" y="6"/>
                    <a:pt x="13" y="6"/>
                  </a:cubicBezTo>
                  <a:cubicBezTo>
                    <a:pt x="13" y="6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3" y="6"/>
                    <a:pt x="14" y="7"/>
                  </a:cubicBezTo>
                  <a:cubicBezTo>
                    <a:pt x="14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6" y="8"/>
                    <a:pt x="15" y="7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7" y="13"/>
                    <a:pt x="18" y="15"/>
                    <a:pt x="17" y="19"/>
                  </a:cubicBezTo>
                  <a:cubicBezTo>
                    <a:pt x="17" y="20"/>
                    <a:pt x="19" y="22"/>
                    <a:pt x="21" y="22"/>
                  </a:cubicBezTo>
                  <a:cubicBezTo>
                    <a:pt x="22" y="22"/>
                    <a:pt x="24" y="21"/>
                    <a:pt x="24" y="19"/>
                  </a:cubicBezTo>
                  <a:cubicBezTo>
                    <a:pt x="24" y="15"/>
                    <a:pt x="23" y="11"/>
                    <a:pt x="22" y="8"/>
                  </a:cubicBezTo>
                  <a:cubicBezTo>
                    <a:pt x="21" y="5"/>
                    <a:pt x="19" y="2"/>
                    <a:pt x="16" y="1"/>
                  </a:cubicBezTo>
                  <a:cubicBezTo>
                    <a:pt x="13" y="0"/>
                    <a:pt x="10" y="0"/>
                    <a:pt x="7" y="1"/>
                  </a:cubicBezTo>
                  <a:cubicBezTo>
                    <a:pt x="4" y="3"/>
                    <a:pt x="2" y="6"/>
                    <a:pt x="1" y="9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1" y="21"/>
                    <a:pt x="3" y="22"/>
                    <a:pt x="4" y="21"/>
                  </a:cubicBezTo>
                  <a:cubicBezTo>
                    <a:pt x="6" y="21"/>
                    <a:pt x="7" y="19"/>
                    <a:pt x="6" y="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5" name="Freeform 171"/>
            <p:cNvSpPr>
              <a:spLocks/>
            </p:cNvSpPr>
            <p:nvPr/>
          </p:nvSpPr>
          <p:spPr bwMode="auto">
            <a:xfrm>
              <a:off x="1265238" y="3121025"/>
              <a:ext cx="231775" cy="120650"/>
            </a:xfrm>
            <a:custGeom>
              <a:avLst/>
              <a:gdLst>
                <a:gd name="T0" fmla="*/ 0 w 62"/>
                <a:gd name="T1" fmla="*/ 7 h 32"/>
                <a:gd name="T2" fmla="*/ 0 w 62"/>
                <a:gd name="T3" fmla="*/ 22 h 32"/>
                <a:gd name="T4" fmla="*/ 4 w 62"/>
                <a:gd name="T5" fmla="*/ 30 h 32"/>
                <a:gd name="T6" fmla="*/ 32 w 62"/>
                <a:gd name="T7" fmla="*/ 31 h 32"/>
                <a:gd name="T8" fmla="*/ 46 w 62"/>
                <a:gd name="T9" fmla="*/ 31 h 32"/>
                <a:gd name="T10" fmla="*/ 54 w 62"/>
                <a:gd name="T11" fmla="*/ 30 h 32"/>
                <a:gd name="T12" fmla="*/ 59 w 62"/>
                <a:gd name="T13" fmla="*/ 29 h 32"/>
                <a:gd name="T14" fmla="*/ 62 w 62"/>
                <a:gd name="T15" fmla="*/ 18 h 32"/>
                <a:gd name="T16" fmla="*/ 60 w 62"/>
                <a:gd name="T17" fmla="*/ 4 h 32"/>
                <a:gd name="T18" fmla="*/ 54 w 62"/>
                <a:gd name="T19" fmla="*/ 6 h 32"/>
                <a:gd name="T20" fmla="*/ 56 w 62"/>
                <a:gd name="T21" fmla="*/ 16 h 32"/>
                <a:gd name="T22" fmla="*/ 56 w 62"/>
                <a:gd name="T23" fmla="*/ 22 h 32"/>
                <a:gd name="T24" fmla="*/ 55 w 62"/>
                <a:gd name="T25" fmla="*/ 24 h 32"/>
                <a:gd name="T26" fmla="*/ 53 w 62"/>
                <a:gd name="T27" fmla="*/ 24 h 32"/>
                <a:gd name="T28" fmla="*/ 31 w 62"/>
                <a:gd name="T29" fmla="*/ 25 h 32"/>
                <a:gd name="T30" fmla="*/ 10 w 62"/>
                <a:gd name="T31" fmla="*/ 24 h 32"/>
                <a:gd name="T32" fmla="*/ 7 w 62"/>
                <a:gd name="T33" fmla="*/ 24 h 32"/>
                <a:gd name="T34" fmla="*/ 6 w 62"/>
                <a:gd name="T35" fmla="*/ 25 h 32"/>
                <a:gd name="T36" fmla="*/ 6 w 62"/>
                <a:gd name="T37" fmla="*/ 21 h 32"/>
                <a:gd name="T38" fmla="*/ 6 w 62"/>
                <a:gd name="T39" fmla="*/ 19 h 32"/>
                <a:gd name="T40" fmla="*/ 6 w 62"/>
                <a:gd name="T41" fmla="*/ 7 h 32"/>
                <a:gd name="T42" fmla="*/ 0 w 62"/>
                <a:gd name="T4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0" y="7"/>
                  </a:moveTo>
                  <a:cubicBezTo>
                    <a:pt x="0" y="12"/>
                    <a:pt x="0" y="17"/>
                    <a:pt x="0" y="22"/>
                  </a:cubicBezTo>
                  <a:cubicBezTo>
                    <a:pt x="0" y="26"/>
                    <a:pt x="0" y="29"/>
                    <a:pt x="4" y="30"/>
                  </a:cubicBezTo>
                  <a:cubicBezTo>
                    <a:pt x="14" y="31"/>
                    <a:pt x="23" y="32"/>
                    <a:pt x="32" y="31"/>
                  </a:cubicBezTo>
                  <a:cubicBezTo>
                    <a:pt x="37" y="31"/>
                    <a:pt x="42" y="31"/>
                    <a:pt x="46" y="31"/>
                  </a:cubicBezTo>
                  <a:cubicBezTo>
                    <a:pt x="49" y="31"/>
                    <a:pt x="52" y="30"/>
                    <a:pt x="54" y="30"/>
                  </a:cubicBezTo>
                  <a:cubicBezTo>
                    <a:pt x="56" y="30"/>
                    <a:pt x="58" y="30"/>
                    <a:pt x="59" y="29"/>
                  </a:cubicBezTo>
                  <a:cubicBezTo>
                    <a:pt x="62" y="27"/>
                    <a:pt x="62" y="21"/>
                    <a:pt x="62" y="18"/>
                  </a:cubicBezTo>
                  <a:cubicBezTo>
                    <a:pt x="62" y="13"/>
                    <a:pt x="62" y="9"/>
                    <a:pt x="60" y="4"/>
                  </a:cubicBezTo>
                  <a:cubicBezTo>
                    <a:pt x="59" y="0"/>
                    <a:pt x="53" y="2"/>
                    <a:pt x="54" y="6"/>
                  </a:cubicBezTo>
                  <a:cubicBezTo>
                    <a:pt x="55" y="9"/>
                    <a:pt x="56" y="13"/>
                    <a:pt x="56" y="16"/>
                  </a:cubicBezTo>
                  <a:cubicBezTo>
                    <a:pt x="56" y="18"/>
                    <a:pt x="56" y="20"/>
                    <a:pt x="56" y="22"/>
                  </a:cubicBezTo>
                  <a:cubicBezTo>
                    <a:pt x="56" y="22"/>
                    <a:pt x="56" y="24"/>
                    <a:pt x="55" y="24"/>
                  </a:cubicBezTo>
                  <a:cubicBezTo>
                    <a:pt x="56" y="24"/>
                    <a:pt x="54" y="24"/>
                    <a:pt x="53" y="24"/>
                  </a:cubicBezTo>
                  <a:cubicBezTo>
                    <a:pt x="46" y="25"/>
                    <a:pt x="39" y="25"/>
                    <a:pt x="31" y="25"/>
                  </a:cubicBezTo>
                  <a:cubicBezTo>
                    <a:pt x="24" y="25"/>
                    <a:pt x="17" y="25"/>
                    <a:pt x="10" y="24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6" y="24"/>
                    <a:pt x="5" y="24"/>
                    <a:pt x="6" y="25"/>
                  </a:cubicBezTo>
                  <a:cubicBezTo>
                    <a:pt x="5" y="24"/>
                    <a:pt x="6" y="22"/>
                    <a:pt x="6" y="21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5"/>
                    <a:pt x="6" y="11"/>
                    <a:pt x="6" y="7"/>
                  </a:cubicBezTo>
                  <a:cubicBezTo>
                    <a:pt x="6" y="3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6" name="Freeform 172"/>
            <p:cNvSpPr>
              <a:spLocks/>
            </p:cNvSpPr>
            <p:nvPr/>
          </p:nvSpPr>
          <p:spPr bwMode="auto">
            <a:xfrm>
              <a:off x="1328738" y="3222625"/>
              <a:ext cx="93662" cy="82550"/>
            </a:xfrm>
            <a:custGeom>
              <a:avLst/>
              <a:gdLst>
                <a:gd name="T0" fmla="*/ 1 w 25"/>
                <a:gd name="T1" fmla="*/ 3 h 22"/>
                <a:gd name="T2" fmla="*/ 7 w 25"/>
                <a:gd name="T3" fmla="*/ 20 h 22"/>
                <a:gd name="T4" fmla="*/ 16 w 25"/>
                <a:gd name="T5" fmla="*/ 21 h 22"/>
                <a:gd name="T6" fmla="*/ 23 w 25"/>
                <a:gd name="T7" fmla="*/ 15 h 22"/>
                <a:gd name="T8" fmla="*/ 25 w 25"/>
                <a:gd name="T9" fmla="*/ 3 h 22"/>
                <a:gd name="T10" fmla="*/ 22 w 25"/>
                <a:gd name="T11" fmla="*/ 0 h 22"/>
                <a:gd name="T12" fmla="*/ 18 w 25"/>
                <a:gd name="T13" fmla="*/ 3 h 22"/>
                <a:gd name="T14" fmla="*/ 18 w 25"/>
                <a:gd name="T15" fmla="*/ 7 h 22"/>
                <a:gd name="T16" fmla="*/ 18 w 25"/>
                <a:gd name="T17" fmla="*/ 8 h 22"/>
                <a:gd name="T18" fmla="*/ 18 w 25"/>
                <a:gd name="T19" fmla="*/ 8 h 22"/>
                <a:gd name="T20" fmla="*/ 18 w 25"/>
                <a:gd name="T21" fmla="*/ 9 h 22"/>
                <a:gd name="T22" fmla="*/ 17 w 25"/>
                <a:gd name="T23" fmla="*/ 11 h 22"/>
                <a:gd name="T24" fmla="*/ 17 w 25"/>
                <a:gd name="T25" fmla="*/ 13 h 22"/>
                <a:gd name="T26" fmla="*/ 17 w 25"/>
                <a:gd name="T27" fmla="*/ 13 h 22"/>
                <a:gd name="T28" fmla="*/ 16 w 25"/>
                <a:gd name="T29" fmla="*/ 14 h 22"/>
                <a:gd name="T30" fmla="*/ 16 w 25"/>
                <a:gd name="T31" fmla="*/ 15 h 22"/>
                <a:gd name="T32" fmla="*/ 16 w 25"/>
                <a:gd name="T33" fmla="*/ 15 h 22"/>
                <a:gd name="T34" fmla="*/ 16 w 25"/>
                <a:gd name="T35" fmla="*/ 15 h 22"/>
                <a:gd name="T36" fmla="*/ 15 w 25"/>
                <a:gd name="T37" fmla="*/ 15 h 22"/>
                <a:gd name="T38" fmla="*/ 15 w 25"/>
                <a:gd name="T39" fmla="*/ 15 h 22"/>
                <a:gd name="T40" fmla="*/ 15 w 25"/>
                <a:gd name="T41" fmla="*/ 15 h 22"/>
                <a:gd name="T42" fmla="*/ 14 w 25"/>
                <a:gd name="T43" fmla="*/ 15 h 22"/>
                <a:gd name="T44" fmla="*/ 14 w 25"/>
                <a:gd name="T45" fmla="*/ 15 h 22"/>
                <a:gd name="T46" fmla="*/ 14 w 25"/>
                <a:gd name="T47" fmla="*/ 15 h 22"/>
                <a:gd name="T48" fmla="*/ 13 w 25"/>
                <a:gd name="T49" fmla="*/ 15 h 22"/>
                <a:gd name="T50" fmla="*/ 12 w 25"/>
                <a:gd name="T51" fmla="*/ 15 h 22"/>
                <a:gd name="T52" fmla="*/ 13 w 25"/>
                <a:gd name="T53" fmla="*/ 15 h 22"/>
                <a:gd name="T54" fmla="*/ 12 w 25"/>
                <a:gd name="T55" fmla="*/ 15 h 22"/>
                <a:gd name="T56" fmla="*/ 11 w 25"/>
                <a:gd name="T57" fmla="*/ 15 h 22"/>
                <a:gd name="T58" fmla="*/ 11 w 25"/>
                <a:gd name="T59" fmla="*/ 15 h 22"/>
                <a:gd name="T60" fmla="*/ 11 w 25"/>
                <a:gd name="T61" fmla="*/ 15 h 22"/>
                <a:gd name="T62" fmla="*/ 10 w 25"/>
                <a:gd name="T63" fmla="*/ 14 h 22"/>
                <a:gd name="T64" fmla="*/ 10 w 25"/>
                <a:gd name="T65" fmla="*/ 14 h 22"/>
                <a:gd name="T66" fmla="*/ 10 w 25"/>
                <a:gd name="T67" fmla="*/ 14 h 22"/>
                <a:gd name="T68" fmla="*/ 9 w 25"/>
                <a:gd name="T69" fmla="*/ 13 h 22"/>
                <a:gd name="T70" fmla="*/ 9 w 25"/>
                <a:gd name="T71" fmla="*/ 13 h 22"/>
                <a:gd name="T72" fmla="*/ 9 w 25"/>
                <a:gd name="T73" fmla="*/ 13 h 22"/>
                <a:gd name="T74" fmla="*/ 8 w 25"/>
                <a:gd name="T75" fmla="*/ 12 h 22"/>
                <a:gd name="T76" fmla="*/ 8 w 25"/>
                <a:gd name="T77" fmla="*/ 12 h 22"/>
                <a:gd name="T78" fmla="*/ 8 w 25"/>
                <a:gd name="T79" fmla="*/ 11 h 22"/>
                <a:gd name="T80" fmla="*/ 8 w 25"/>
                <a:gd name="T81" fmla="*/ 11 h 22"/>
                <a:gd name="T82" fmla="*/ 7 w 25"/>
                <a:gd name="T83" fmla="*/ 9 h 22"/>
                <a:gd name="T84" fmla="*/ 7 w 25"/>
                <a:gd name="T85" fmla="*/ 9 h 22"/>
                <a:gd name="T86" fmla="*/ 7 w 25"/>
                <a:gd name="T87" fmla="*/ 9 h 22"/>
                <a:gd name="T88" fmla="*/ 7 w 25"/>
                <a:gd name="T89" fmla="*/ 8 h 22"/>
                <a:gd name="T90" fmla="*/ 7 w 25"/>
                <a:gd name="T91" fmla="*/ 6 h 22"/>
                <a:gd name="T92" fmla="*/ 7 w 25"/>
                <a:gd name="T93" fmla="*/ 5 h 22"/>
                <a:gd name="T94" fmla="*/ 7 w 25"/>
                <a:gd name="T95" fmla="*/ 5 h 22"/>
                <a:gd name="T96" fmla="*/ 7 w 25"/>
                <a:gd name="T97" fmla="*/ 5 h 22"/>
                <a:gd name="T98" fmla="*/ 7 w 25"/>
                <a:gd name="T99" fmla="*/ 4 h 22"/>
                <a:gd name="T100" fmla="*/ 5 w 25"/>
                <a:gd name="T101" fmla="*/ 1 h 22"/>
                <a:gd name="T102" fmla="*/ 1 w 25"/>
                <a:gd name="T10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" h="22">
                  <a:moveTo>
                    <a:pt x="1" y="3"/>
                  </a:moveTo>
                  <a:cubicBezTo>
                    <a:pt x="0" y="9"/>
                    <a:pt x="1" y="16"/>
                    <a:pt x="7" y="20"/>
                  </a:cubicBezTo>
                  <a:cubicBezTo>
                    <a:pt x="10" y="21"/>
                    <a:pt x="13" y="22"/>
                    <a:pt x="16" y="21"/>
                  </a:cubicBezTo>
                  <a:cubicBezTo>
                    <a:pt x="19" y="21"/>
                    <a:pt x="21" y="18"/>
                    <a:pt x="23" y="15"/>
                  </a:cubicBezTo>
                  <a:cubicBezTo>
                    <a:pt x="24" y="11"/>
                    <a:pt x="25" y="7"/>
                    <a:pt x="25" y="3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0" y="0"/>
                    <a:pt x="18" y="1"/>
                    <a:pt x="18" y="3"/>
                  </a:cubicBezTo>
                  <a:cubicBezTo>
                    <a:pt x="19" y="4"/>
                    <a:pt x="18" y="6"/>
                    <a:pt x="18" y="7"/>
                  </a:cubicBezTo>
                  <a:cubicBezTo>
                    <a:pt x="18" y="8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4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5"/>
                    <a:pt x="14" y="15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0"/>
                    <a:pt x="2" y="1"/>
                    <a:pt x="1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7" name="Freeform 173"/>
            <p:cNvSpPr>
              <a:spLocks/>
            </p:cNvSpPr>
            <p:nvPr/>
          </p:nvSpPr>
          <p:spPr bwMode="auto">
            <a:xfrm>
              <a:off x="1362075" y="3286125"/>
              <a:ext cx="26987" cy="601663"/>
            </a:xfrm>
            <a:custGeom>
              <a:avLst/>
              <a:gdLst>
                <a:gd name="T0" fmla="*/ 0 w 7"/>
                <a:gd name="T1" fmla="*/ 4 h 160"/>
                <a:gd name="T2" fmla="*/ 1 w 7"/>
                <a:gd name="T3" fmla="*/ 156 h 160"/>
                <a:gd name="T4" fmla="*/ 7 w 7"/>
                <a:gd name="T5" fmla="*/ 156 h 160"/>
                <a:gd name="T6" fmla="*/ 6 w 7"/>
                <a:gd name="T7" fmla="*/ 4 h 160"/>
                <a:gd name="T8" fmla="*/ 0 w 7"/>
                <a:gd name="T9" fmla="*/ 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60">
                  <a:moveTo>
                    <a:pt x="0" y="4"/>
                  </a:moveTo>
                  <a:cubicBezTo>
                    <a:pt x="1" y="55"/>
                    <a:pt x="1" y="105"/>
                    <a:pt x="1" y="156"/>
                  </a:cubicBezTo>
                  <a:cubicBezTo>
                    <a:pt x="1" y="160"/>
                    <a:pt x="7" y="160"/>
                    <a:pt x="7" y="156"/>
                  </a:cubicBezTo>
                  <a:cubicBezTo>
                    <a:pt x="7" y="105"/>
                    <a:pt x="7" y="55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8" name="Freeform 174"/>
            <p:cNvSpPr>
              <a:spLocks/>
            </p:cNvSpPr>
            <p:nvPr/>
          </p:nvSpPr>
          <p:spPr bwMode="auto">
            <a:xfrm>
              <a:off x="1328738" y="3857625"/>
              <a:ext cx="93662" cy="93663"/>
            </a:xfrm>
            <a:custGeom>
              <a:avLst/>
              <a:gdLst>
                <a:gd name="T0" fmla="*/ 7 w 25"/>
                <a:gd name="T1" fmla="*/ 20 h 25"/>
                <a:gd name="T2" fmla="*/ 7 w 25"/>
                <a:gd name="T3" fmla="*/ 16 h 25"/>
                <a:gd name="T4" fmla="*/ 7 w 25"/>
                <a:gd name="T5" fmla="*/ 15 h 25"/>
                <a:gd name="T6" fmla="*/ 7 w 25"/>
                <a:gd name="T7" fmla="*/ 14 h 25"/>
                <a:gd name="T8" fmla="*/ 7 w 25"/>
                <a:gd name="T9" fmla="*/ 12 h 25"/>
                <a:gd name="T10" fmla="*/ 8 w 25"/>
                <a:gd name="T11" fmla="*/ 11 h 25"/>
                <a:gd name="T12" fmla="*/ 8 w 25"/>
                <a:gd name="T13" fmla="*/ 11 h 25"/>
                <a:gd name="T14" fmla="*/ 8 w 25"/>
                <a:gd name="T15" fmla="*/ 10 h 25"/>
                <a:gd name="T16" fmla="*/ 8 w 25"/>
                <a:gd name="T17" fmla="*/ 9 h 25"/>
                <a:gd name="T18" fmla="*/ 9 w 25"/>
                <a:gd name="T19" fmla="*/ 9 h 25"/>
                <a:gd name="T20" fmla="*/ 9 w 25"/>
                <a:gd name="T21" fmla="*/ 9 h 25"/>
                <a:gd name="T22" fmla="*/ 10 w 25"/>
                <a:gd name="T23" fmla="*/ 8 h 25"/>
                <a:gd name="T24" fmla="*/ 10 w 25"/>
                <a:gd name="T25" fmla="*/ 8 h 25"/>
                <a:gd name="T26" fmla="*/ 10 w 25"/>
                <a:gd name="T27" fmla="*/ 8 h 25"/>
                <a:gd name="T28" fmla="*/ 11 w 25"/>
                <a:gd name="T29" fmla="*/ 7 h 25"/>
                <a:gd name="T30" fmla="*/ 11 w 25"/>
                <a:gd name="T31" fmla="*/ 7 h 25"/>
                <a:gd name="T32" fmla="*/ 12 w 25"/>
                <a:gd name="T33" fmla="*/ 7 h 25"/>
                <a:gd name="T34" fmla="*/ 12 w 25"/>
                <a:gd name="T35" fmla="*/ 7 h 25"/>
                <a:gd name="T36" fmla="*/ 12 w 25"/>
                <a:gd name="T37" fmla="*/ 7 h 25"/>
                <a:gd name="T38" fmla="*/ 13 w 25"/>
                <a:gd name="T39" fmla="*/ 7 h 25"/>
                <a:gd name="T40" fmla="*/ 13 w 25"/>
                <a:gd name="T41" fmla="*/ 7 h 25"/>
                <a:gd name="T42" fmla="*/ 13 w 25"/>
                <a:gd name="T43" fmla="*/ 7 h 25"/>
                <a:gd name="T44" fmla="*/ 14 w 25"/>
                <a:gd name="T45" fmla="*/ 7 h 25"/>
                <a:gd name="T46" fmla="*/ 14 w 25"/>
                <a:gd name="T47" fmla="*/ 7 h 25"/>
                <a:gd name="T48" fmla="*/ 16 w 25"/>
                <a:gd name="T49" fmla="*/ 8 h 25"/>
                <a:gd name="T50" fmla="*/ 16 w 25"/>
                <a:gd name="T51" fmla="*/ 8 h 25"/>
                <a:gd name="T52" fmla="*/ 17 w 25"/>
                <a:gd name="T53" fmla="*/ 9 h 25"/>
                <a:gd name="T54" fmla="*/ 17 w 25"/>
                <a:gd name="T55" fmla="*/ 9 h 25"/>
                <a:gd name="T56" fmla="*/ 17 w 25"/>
                <a:gd name="T57" fmla="*/ 9 h 25"/>
                <a:gd name="T58" fmla="*/ 18 w 25"/>
                <a:gd name="T59" fmla="*/ 10 h 25"/>
                <a:gd name="T60" fmla="*/ 18 w 25"/>
                <a:gd name="T61" fmla="*/ 10 h 25"/>
                <a:gd name="T62" fmla="*/ 18 w 25"/>
                <a:gd name="T63" fmla="*/ 11 h 25"/>
                <a:gd name="T64" fmla="*/ 19 w 25"/>
                <a:gd name="T65" fmla="*/ 13 h 25"/>
                <a:gd name="T66" fmla="*/ 19 w 25"/>
                <a:gd name="T67" fmla="*/ 13 h 25"/>
                <a:gd name="T68" fmla="*/ 19 w 25"/>
                <a:gd name="T69" fmla="*/ 13 h 25"/>
                <a:gd name="T70" fmla="*/ 19 w 25"/>
                <a:gd name="T71" fmla="*/ 14 h 25"/>
                <a:gd name="T72" fmla="*/ 19 w 25"/>
                <a:gd name="T73" fmla="*/ 17 h 25"/>
                <a:gd name="T74" fmla="*/ 19 w 25"/>
                <a:gd name="T75" fmla="*/ 21 h 25"/>
                <a:gd name="T76" fmla="*/ 22 w 25"/>
                <a:gd name="T77" fmla="*/ 24 h 25"/>
                <a:gd name="T78" fmla="*/ 25 w 25"/>
                <a:gd name="T79" fmla="*/ 21 h 25"/>
                <a:gd name="T80" fmla="*/ 25 w 25"/>
                <a:gd name="T81" fmla="*/ 11 h 25"/>
                <a:gd name="T82" fmla="*/ 20 w 25"/>
                <a:gd name="T83" fmla="*/ 3 h 25"/>
                <a:gd name="T84" fmla="*/ 10 w 25"/>
                <a:gd name="T85" fmla="*/ 1 h 25"/>
                <a:gd name="T86" fmla="*/ 2 w 25"/>
                <a:gd name="T87" fmla="*/ 8 h 25"/>
                <a:gd name="T88" fmla="*/ 1 w 25"/>
                <a:gd name="T89" fmla="*/ 20 h 25"/>
                <a:gd name="T90" fmla="*/ 4 w 25"/>
                <a:gd name="T91" fmla="*/ 23 h 25"/>
                <a:gd name="T92" fmla="*/ 7 w 25"/>
                <a:gd name="T93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5">
                  <a:moveTo>
                    <a:pt x="7" y="20"/>
                  </a:moveTo>
                  <a:cubicBezTo>
                    <a:pt x="7" y="19"/>
                    <a:pt x="7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1"/>
                    <a:pt x="8" y="10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8" y="9"/>
                    <a:pt x="9" y="9"/>
                  </a:cubicBezTo>
                  <a:cubicBezTo>
                    <a:pt x="9" y="9"/>
                    <a:pt x="10" y="8"/>
                    <a:pt x="10" y="8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7"/>
                    <a:pt x="15" y="7"/>
                    <a:pt x="14" y="7"/>
                  </a:cubicBezTo>
                  <a:cubicBezTo>
                    <a:pt x="15" y="7"/>
                    <a:pt x="15" y="8"/>
                    <a:pt x="16" y="8"/>
                  </a:cubicBezTo>
                  <a:cubicBezTo>
                    <a:pt x="16" y="8"/>
                    <a:pt x="17" y="8"/>
                    <a:pt x="16" y="8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2"/>
                    <a:pt x="19" y="13"/>
                  </a:cubicBezTo>
                  <a:cubicBezTo>
                    <a:pt x="19" y="13"/>
                    <a:pt x="19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6"/>
                    <a:pt x="19" y="17"/>
                  </a:cubicBezTo>
                  <a:cubicBezTo>
                    <a:pt x="19" y="18"/>
                    <a:pt x="19" y="20"/>
                    <a:pt x="19" y="21"/>
                  </a:cubicBezTo>
                  <a:cubicBezTo>
                    <a:pt x="19" y="23"/>
                    <a:pt x="20" y="25"/>
                    <a:pt x="22" y="24"/>
                  </a:cubicBezTo>
                  <a:cubicBezTo>
                    <a:pt x="24" y="24"/>
                    <a:pt x="25" y="23"/>
                    <a:pt x="25" y="21"/>
                  </a:cubicBezTo>
                  <a:cubicBezTo>
                    <a:pt x="25" y="18"/>
                    <a:pt x="25" y="15"/>
                    <a:pt x="25" y="11"/>
                  </a:cubicBezTo>
                  <a:cubicBezTo>
                    <a:pt x="24" y="8"/>
                    <a:pt x="23" y="5"/>
                    <a:pt x="20" y="3"/>
                  </a:cubicBezTo>
                  <a:cubicBezTo>
                    <a:pt x="17" y="1"/>
                    <a:pt x="13" y="0"/>
                    <a:pt x="10" y="1"/>
                  </a:cubicBezTo>
                  <a:cubicBezTo>
                    <a:pt x="7" y="2"/>
                    <a:pt x="4" y="4"/>
                    <a:pt x="2" y="8"/>
                  </a:cubicBezTo>
                  <a:cubicBezTo>
                    <a:pt x="1" y="12"/>
                    <a:pt x="0" y="16"/>
                    <a:pt x="1" y="20"/>
                  </a:cubicBezTo>
                  <a:cubicBezTo>
                    <a:pt x="1" y="22"/>
                    <a:pt x="2" y="23"/>
                    <a:pt x="4" y="23"/>
                  </a:cubicBezTo>
                  <a:cubicBezTo>
                    <a:pt x="5" y="23"/>
                    <a:pt x="7" y="22"/>
                    <a:pt x="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9" name="Freeform 175"/>
            <p:cNvSpPr>
              <a:spLocks/>
            </p:cNvSpPr>
            <p:nvPr/>
          </p:nvSpPr>
          <p:spPr bwMode="auto">
            <a:xfrm>
              <a:off x="1298575" y="3917950"/>
              <a:ext cx="153987" cy="138113"/>
            </a:xfrm>
            <a:custGeom>
              <a:avLst/>
              <a:gdLst>
                <a:gd name="T0" fmla="*/ 7 w 41"/>
                <a:gd name="T1" fmla="*/ 34 h 37"/>
                <a:gd name="T2" fmla="*/ 20 w 41"/>
                <a:gd name="T3" fmla="*/ 7 h 37"/>
                <a:gd name="T4" fmla="*/ 27 w 41"/>
                <a:gd name="T5" fmla="*/ 8 h 37"/>
                <a:gd name="T6" fmla="*/ 31 w 41"/>
                <a:gd name="T7" fmla="*/ 14 h 37"/>
                <a:gd name="T8" fmla="*/ 35 w 41"/>
                <a:gd name="T9" fmla="*/ 33 h 37"/>
                <a:gd name="T10" fmla="*/ 41 w 41"/>
                <a:gd name="T11" fmla="*/ 33 h 37"/>
                <a:gd name="T12" fmla="*/ 38 w 41"/>
                <a:gd name="T13" fmla="*/ 15 h 37"/>
                <a:gd name="T14" fmla="*/ 29 w 41"/>
                <a:gd name="T15" fmla="*/ 2 h 37"/>
                <a:gd name="T16" fmla="*/ 14 w 41"/>
                <a:gd name="T17" fmla="*/ 3 h 37"/>
                <a:gd name="T18" fmla="*/ 3 w 41"/>
                <a:gd name="T19" fmla="*/ 14 h 37"/>
                <a:gd name="T20" fmla="*/ 1 w 41"/>
                <a:gd name="T21" fmla="*/ 34 h 37"/>
                <a:gd name="T22" fmla="*/ 4 w 41"/>
                <a:gd name="T23" fmla="*/ 37 h 37"/>
                <a:gd name="T24" fmla="*/ 7 w 41"/>
                <a:gd name="T25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7">
                  <a:moveTo>
                    <a:pt x="7" y="34"/>
                  </a:moveTo>
                  <a:cubicBezTo>
                    <a:pt x="6" y="24"/>
                    <a:pt x="8" y="8"/>
                    <a:pt x="20" y="7"/>
                  </a:cubicBezTo>
                  <a:cubicBezTo>
                    <a:pt x="23" y="7"/>
                    <a:pt x="25" y="7"/>
                    <a:pt x="27" y="8"/>
                  </a:cubicBezTo>
                  <a:cubicBezTo>
                    <a:pt x="29" y="10"/>
                    <a:pt x="30" y="12"/>
                    <a:pt x="31" y="14"/>
                  </a:cubicBezTo>
                  <a:cubicBezTo>
                    <a:pt x="34" y="20"/>
                    <a:pt x="35" y="26"/>
                    <a:pt x="35" y="33"/>
                  </a:cubicBezTo>
                  <a:cubicBezTo>
                    <a:pt x="35" y="36"/>
                    <a:pt x="41" y="36"/>
                    <a:pt x="41" y="33"/>
                  </a:cubicBezTo>
                  <a:cubicBezTo>
                    <a:pt x="41" y="26"/>
                    <a:pt x="40" y="20"/>
                    <a:pt x="38" y="15"/>
                  </a:cubicBezTo>
                  <a:cubicBezTo>
                    <a:pt x="36" y="10"/>
                    <a:pt x="34" y="5"/>
                    <a:pt x="29" y="2"/>
                  </a:cubicBezTo>
                  <a:cubicBezTo>
                    <a:pt x="24" y="0"/>
                    <a:pt x="18" y="0"/>
                    <a:pt x="14" y="3"/>
                  </a:cubicBezTo>
                  <a:cubicBezTo>
                    <a:pt x="9" y="5"/>
                    <a:pt x="5" y="9"/>
                    <a:pt x="3" y="14"/>
                  </a:cubicBezTo>
                  <a:cubicBezTo>
                    <a:pt x="1" y="20"/>
                    <a:pt x="0" y="27"/>
                    <a:pt x="1" y="34"/>
                  </a:cubicBezTo>
                  <a:cubicBezTo>
                    <a:pt x="1" y="36"/>
                    <a:pt x="2" y="37"/>
                    <a:pt x="4" y="37"/>
                  </a:cubicBezTo>
                  <a:cubicBezTo>
                    <a:pt x="5" y="37"/>
                    <a:pt x="7" y="36"/>
                    <a:pt x="7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0" name="Freeform 176"/>
            <p:cNvSpPr>
              <a:spLocks/>
            </p:cNvSpPr>
            <p:nvPr/>
          </p:nvSpPr>
          <p:spPr bwMode="auto">
            <a:xfrm>
              <a:off x="1295400" y="4022725"/>
              <a:ext cx="176212" cy="38100"/>
            </a:xfrm>
            <a:custGeom>
              <a:avLst/>
              <a:gdLst>
                <a:gd name="T0" fmla="*/ 3 w 47"/>
                <a:gd name="T1" fmla="*/ 9 h 10"/>
                <a:gd name="T2" fmla="*/ 24 w 47"/>
                <a:gd name="T3" fmla="*/ 10 h 10"/>
                <a:gd name="T4" fmla="*/ 43 w 47"/>
                <a:gd name="T5" fmla="*/ 7 h 10"/>
                <a:gd name="T6" fmla="*/ 42 w 47"/>
                <a:gd name="T7" fmla="*/ 1 h 10"/>
                <a:gd name="T8" fmla="*/ 23 w 47"/>
                <a:gd name="T9" fmla="*/ 4 h 10"/>
                <a:gd name="T10" fmla="*/ 3 w 47"/>
                <a:gd name="T11" fmla="*/ 2 h 10"/>
                <a:gd name="T12" fmla="*/ 0 w 47"/>
                <a:gd name="T13" fmla="*/ 6 h 10"/>
                <a:gd name="T14" fmla="*/ 3 w 47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0">
                  <a:moveTo>
                    <a:pt x="3" y="9"/>
                  </a:moveTo>
                  <a:cubicBezTo>
                    <a:pt x="10" y="10"/>
                    <a:pt x="17" y="10"/>
                    <a:pt x="24" y="10"/>
                  </a:cubicBezTo>
                  <a:cubicBezTo>
                    <a:pt x="30" y="10"/>
                    <a:pt x="37" y="9"/>
                    <a:pt x="43" y="7"/>
                  </a:cubicBezTo>
                  <a:cubicBezTo>
                    <a:pt x="47" y="6"/>
                    <a:pt x="45" y="0"/>
                    <a:pt x="42" y="1"/>
                  </a:cubicBezTo>
                  <a:cubicBezTo>
                    <a:pt x="36" y="3"/>
                    <a:pt x="29" y="4"/>
                    <a:pt x="23" y="4"/>
                  </a:cubicBezTo>
                  <a:cubicBezTo>
                    <a:pt x="17" y="4"/>
                    <a:pt x="10" y="3"/>
                    <a:pt x="3" y="2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7"/>
                    <a:pt x="1" y="8"/>
                    <a:pt x="3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1" name="Freeform 177"/>
            <p:cNvSpPr>
              <a:spLocks/>
            </p:cNvSpPr>
            <p:nvPr/>
          </p:nvSpPr>
          <p:spPr bwMode="auto">
            <a:xfrm>
              <a:off x="1301750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2" name="Freeform 178"/>
            <p:cNvSpPr>
              <a:spLocks/>
            </p:cNvSpPr>
            <p:nvPr/>
          </p:nvSpPr>
          <p:spPr bwMode="auto">
            <a:xfrm>
              <a:off x="1343025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3" name="Freeform 179"/>
            <p:cNvSpPr>
              <a:spLocks/>
            </p:cNvSpPr>
            <p:nvPr/>
          </p:nvSpPr>
          <p:spPr bwMode="auto">
            <a:xfrm>
              <a:off x="1392238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4" name="Freeform 180"/>
            <p:cNvSpPr>
              <a:spLocks/>
            </p:cNvSpPr>
            <p:nvPr/>
          </p:nvSpPr>
          <p:spPr bwMode="auto">
            <a:xfrm>
              <a:off x="1433513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5" name="Rectangle 181"/>
            <p:cNvSpPr>
              <a:spLocks noChangeArrowheads="1"/>
            </p:cNvSpPr>
            <p:nvPr/>
          </p:nvSpPr>
          <p:spPr bwMode="auto">
            <a:xfrm>
              <a:off x="1362075" y="1443038"/>
              <a:ext cx="26987" cy="4683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6" name="组合 47245"/>
          <p:cNvGrpSpPr/>
          <p:nvPr/>
        </p:nvGrpSpPr>
        <p:grpSpPr>
          <a:xfrm>
            <a:off x="10462491" y="407139"/>
            <a:ext cx="417512" cy="1751013"/>
            <a:chOff x="3408363" y="209550"/>
            <a:chExt cx="417512" cy="1751013"/>
          </a:xfrm>
        </p:grpSpPr>
        <p:sp>
          <p:nvSpPr>
            <p:cNvPr id="47226" name="Freeform 182"/>
            <p:cNvSpPr>
              <a:spLocks noEditPoints="1"/>
            </p:cNvSpPr>
            <p:nvPr/>
          </p:nvSpPr>
          <p:spPr bwMode="auto">
            <a:xfrm>
              <a:off x="3408363" y="615950"/>
              <a:ext cx="417512" cy="701675"/>
            </a:xfrm>
            <a:custGeom>
              <a:avLst/>
              <a:gdLst>
                <a:gd name="T0" fmla="*/ 63 w 111"/>
                <a:gd name="T1" fmla="*/ 187 h 187"/>
                <a:gd name="T2" fmla="*/ 49 w 111"/>
                <a:gd name="T3" fmla="*/ 187 h 187"/>
                <a:gd name="T4" fmla="*/ 0 w 111"/>
                <a:gd name="T5" fmla="*/ 139 h 187"/>
                <a:gd name="T6" fmla="*/ 0 w 111"/>
                <a:gd name="T7" fmla="*/ 48 h 187"/>
                <a:gd name="T8" fmla="*/ 49 w 111"/>
                <a:gd name="T9" fmla="*/ 0 h 187"/>
                <a:gd name="T10" fmla="*/ 63 w 111"/>
                <a:gd name="T11" fmla="*/ 0 h 187"/>
                <a:gd name="T12" fmla="*/ 111 w 111"/>
                <a:gd name="T13" fmla="*/ 48 h 187"/>
                <a:gd name="T14" fmla="*/ 111 w 111"/>
                <a:gd name="T15" fmla="*/ 139 h 187"/>
                <a:gd name="T16" fmla="*/ 63 w 111"/>
                <a:gd name="T17" fmla="*/ 187 h 187"/>
                <a:gd name="T18" fmla="*/ 49 w 111"/>
                <a:gd name="T19" fmla="*/ 4 h 187"/>
                <a:gd name="T20" fmla="*/ 4 w 111"/>
                <a:gd name="T21" fmla="*/ 48 h 187"/>
                <a:gd name="T22" fmla="*/ 4 w 111"/>
                <a:gd name="T23" fmla="*/ 139 h 187"/>
                <a:gd name="T24" fmla="*/ 49 w 111"/>
                <a:gd name="T25" fmla="*/ 183 h 187"/>
                <a:gd name="T26" fmla="*/ 63 w 111"/>
                <a:gd name="T27" fmla="*/ 183 h 187"/>
                <a:gd name="T28" fmla="*/ 107 w 111"/>
                <a:gd name="T29" fmla="*/ 139 h 187"/>
                <a:gd name="T30" fmla="*/ 107 w 111"/>
                <a:gd name="T31" fmla="*/ 48 h 187"/>
                <a:gd name="T32" fmla="*/ 63 w 111"/>
                <a:gd name="T33" fmla="*/ 4 h 187"/>
                <a:gd name="T34" fmla="*/ 49 w 111"/>
                <a:gd name="T35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87">
                  <a:moveTo>
                    <a:pt x="63" y="187"/>
                  </a:moveTo>
                  <a:cubicBezTo>
                    <a:pt x="49" y="187"/>
                    <a:pt x="49" y="187"/>
                    <a:pt x="49" y="187"/>
                  </a:cubicBezTo>
                  <a:cubicBezTo>
                    <a:pt x="22" y="187"/>
                    <a:pt x="0" y="165"/>
                    <a:pt x="0" y="13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0" y="0"/>
                    <a:pt x="111" y="22"/>
                    <a:pt x="111" y="48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1" y="165"/>
                    <a:pt x="90" y="187"/>
                    <a:pt x="63" y="187"/>
                  </a:cubicBezTo>
                  <a:close/>
                  <a:moveTo>
                    <a:pt x="49" y="4"/>
                  </a:moveTo>
                  <a:cubicBezTo>
                    <a:pt x="24" y="4"/>
                    <a:pt x="4" y="24"/>
                    <a:pt x="4" y="4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4" y="163"/>
                    <a:pt x="24" y="183"/>
                    <a:pt x="49" y="183"/>
                  </a:cubicBezTo>
                  <a:cubicBezTo>
                    <a:pt x="63" y="183"/>
                    <a:pt x="63" y="183"/>
                    <a:pt x="63" y="183"/>
                  </a:cubicBezTo>
                  <a:cubicBezTo>
                    <a:pt x="87" y="183"/>
                    <a:pt x="107" y="163"/>
                    <a:pt x="107" y="139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7" y="24"/>
                    <a:pt x="87" y="4"/>
                    <a:pt x="63" y="4"/>
                  </a:cubicBezTo>
                  <a:lnTo>
                    <a:pt x="49" y="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7" name="Freeform 183"/>
            <p:cNvSpPr>
              <a:spLocks noEditPoints="1"/>
            </p:cNvSpPr>
            <p:nvPr/>
          </p:nvSpPr>
          <p:spPr bwMode="auto">
            <a:xfrm>
              <a:off x="3471863" y="615950"/>
              <a:ext cx="296862" cy="706438"/>
            </a:xfrm>
            <a:custGeom>
              <a:avLst/>
              <a:gdLst>
                <a:gd name="T0" fmla="*/ 40 w 79"/>
                <a:gd name="T1" fmla="*/ 188 h 188"/>
                <a:gd name="T2" fmla="*/ 0 w 79"/>
                <a:gd name="T3" fmla="*/ 148 h 188"/>
                <a:gd name="T4" fmla="*/ 0 w 79"/>
                <a:gd name="T5" fmla="*/ 39 h 188"/>
                <a:gd name="T6" fmla="*/ 40 w 79"/>
                <a:gd name="T7" fmla="*/ 0 h 188"/>
                <a:gd name="T8" fmla="*/ 79 w 79"/>
                <a:gd name="T9" fmla="*/ 39 h 188"/>
                <a:gd name="T10" fmla="*/ 79 w 79"/>
                <a:gd name="T11" fmla="*/ 148 h 188"/>
                <a:gd name="T12" fmla="*/ 40 w 79"/>
                <a:gd name="T13" fmla="*/ 188 h 188"/>
                <a:gd name="T14" fmla="*/ 40 w 79"/>
                <a:gd name="T15" fmla="*/ 4 h 188"/>
                <a:gd name="T16" fmla="*/ 4 w 79"/>
                <a:gd name="T17" fmla="*/ 39 h 188"/>
                <a:gd name="T18" fmla="*/ 4 w 79"/>
                <a:gd name="T19" fmla="*/ 148 h 188"/>
                <a:gd name="T20" fmla="*/ 40 w 79"/>
                <a:gd name="T21" fmla="*/ 184 h 188"/>
                <a:gd name="T22" fmla="*/ 76 w 79"/>
                <a:gd name="T23" fmla="*/ 148 h 188"/>
                <a:gd name="T24" fmla="*/ 76 w 79"/>
                <a:gd name="T25" fmla="*/ 39 h 188"/>
                <a:gd name="T26" fmla="*/ 40 w 79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88">
                  <a:moveTo>
                    <a:pt x="40" y="188"/>
                  </a:moveTo>
                  <a:cubicBezTo>
                    <a:pt x="18" y="188"/>
                    <a:pt x="0" y="170"/>
                    <a:pt x="0" y="14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79" y="18"/>
                    <a:pt x="79" y="39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70"/>
                    <a:pt x="62" y="188"/>
                    <a:pt x="40" y="188"/>
                  </a:cubicBezTo>
                  <a:close/>
                  <a:moveTo>
                    <a:pt x="40" y="4"/>
                  </a:moveTo>
                  <a:cubicBezTo>
                    <a:pt x="20" y="4"/>
                    <a:pt x="4" y="20"/>
                    <a:pt x="4" y="39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68"/>
                    <a:pt x="20" y="184"/>
                    <a:pt x="40" y="184"/>
                  </a:cubicBezTo>
                  <a:cubicBezTo>
                    <a:pt x="60" y="184"/>
                    <a:pt x="76" y="168"/>
                    <a:pt x="76" y="148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20"/>
                    <a:pt x="60" y="4"/>
                    <a:pt x="4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8" name="Freeform 184"/>
            <p:cNvSpPr>
              <a:spLocks noEditPoints="1"/>
            </p:cNvSpPr>
            <p:nvPr/>
          </p:nvSpPr>
          <p:spPr bwMode="auto">
            <a:xfrm>
              <a:off x="3562350" y="615950"/>
              <a:ext cx="120650" cy="706438"/>
            </a:xfrm>
            <a:custGeom>
              <a:avLst/>
              <a:gdLst>
                <a:gd name="T0" fmla="*/ 16 w 32"/>
                <a:gd name="T1" fmla="*/ 188 h 188"/>
                <a:gd name="T2" fmla="*/ 0 w 32"/>
                <a:gd name="T3" fmla="*/ 172 h 188"/>
                <a:gd name="T4" fmla="*/ 0 w 32"/>
                <a:gd name="T5" fmla="*/ 16 h 188"/>
                <a:gd name="T6" fmla="*/ 16 w 32"/>
                <a:gd name="T7" fmla="*/ 0 h 188"/>
                <a:gd name="T8" fmla="*/ 32 w 32"/>
                <a:gd name="T9" fmla="*/ 16 h 188"/>
                <a:gd name="T10" fmla="*/ 32 w 32"/>
                <a:gd name="T11" fmla="*/ 172 h 188"/>
                <a:gd name="T12" fmla="*/ 16 w 32"/>
                <a:gd name="T13" fmla="*/ 188 h 188"/>
                <a:gd name="T14" fmla="*/ 16 w 32"/>
                <a:gd name="T15" fmla="*/ 4 h 188"/>
                <a:gd name="T16" fmla="*/ 4 w 32"/>
                <a:gd name="T17" fmla="*/ 16 h 188"/>
                <a:gd name="T18" fmla="*/ 4 w 32"/>
                <a:gd name="T19" fmla="*/ 172 h 188"/>
                <a:gd name="T20" fmla="*/ 16 w 32"/>
                <a:gd name="T21" fmla="*/ 184 h 188"/>
                <a:gd name="T22" fmla="*/ 28 w 32"/>
                <a:gd name="T23" fmla="*/ 172 h 188"/>
                <a:gd name="T24" fmla="*/ 28 w 32"/>
                <a:gd name="T25" fmla="*/ 16 h 188"/>
                <a:gd name="T26" fmla="*/ 16 w 32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88">
                  <a:moveTo>
                    <a:pt x="16" y="188"/>
                  </a:moveTo>
                  <a:cubicBezTo>
                    <a:pt x="7" y="188"/>
                    <a:pt x="0" y="181"/>
                    <a:pt x="0" y="17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2" y="181"/>
                    <a:pt x="25" y="188"/>
                    <a:pt x="16" y="188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172"/>
                    <a:pt x="4" y="172"/>
                    <a:pt x="4" y="172"/>
                  </a:cubicBezTo>
                  <a:cubicBezTo>
                    <a:pt x="4" y="179"/>
                    <a:pt x="9" y="184"/>
                    <a:pt x="16" y="184"/>
                  </a:cubicBezTo>
                  <a:cubicBezTo>
                    <a:pt x="22" y="184"/>
                    <a:pt x="28" y="179"/>
                    <a:pt x="28" y="17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9" name="Freeform 185"/>
            <p:cNvSpPr>
              <a:spLocks/>
            </p:cNvSpPr>
            <p:nvPr/>
          </p:nvSpPr>
          <p:spPr bwMode="auto">
            <a:xfrm>
              <a:off x="3559175" y="566738"/>
              <a:ext cx="149225" cy="74613"/>
            </a:xfrm>
            <a:custGeom>
              <a:avLst/>
              <a:gdLst>
                <a:gd name="T0" fmla="*/ 4 w 40"/>
                <a:gd name="T1" fmla="*/ 15 h 20"/>
                <a:gd name="T2" fmla="*/ 4 w 40"/>
                <a:gd name="T3" fmla="*/ 8 h 20"/>
                <a:gd name="T4" fmla="*/ 4 w 40"/>
                <a:gd name="T5" fmla="*/ 5 h 20"/>
                <a:gd name="T6" fmla="*/ 4 w 40"/>
                <a:gd name="T7" fmla="*/ 4 h 20"/>
                <a:gd name="T8" fmla="*/ 5 w 40"/>
                <a:gd name="T9" fmla="*/ 5 h 20"/>
                <a:gd name="T10" fmla="*/ 6 w 40"/>
                <a:gd name="T11" fmla="*/ 4 h 20"/>
                <a:gd name="T12" fmla="*/ 20 w 40"/>
                <a:gd name="T13" fmla="*/ 4 h 20"/>
                <a:gd name="T14" fmla="*/ 34 w 40"/>
                <a:gd name="T15" fmla="*/ 5 h 20"/>
                <a:gd name="T16" fmla="*/ 35 w 40"/>
                <a:gd name="T17" fmla="*/ 4 h 20"/>
                <a:gd name="T18" fmla="*/ 35 w 40"/>
                <a:gd name="T19" fmla="*/ 5 h 20"/>
                <a:gd name="T20" fmla="*/ 36 w 40"/>
                <a:gd name="T21" fmla="*/ 9 h 20"/>
                <a:gd name="T22" fmla="*/ 35 w 40"/>
                <a:gd name="T23" fmla="*/ 16 h 20"/>
                <a:gd name="T24" fmla="*/ 38 w 40"/>
                <a:gd name="T25" fmla="*/ 17 h 20"/>
                <a:gd name="T26" fmla="*/ 40 w 40"/>
                <a:gd name="T27" fmla="*/ 9 h 20"/>
                <a:gd name="T28" fmla="*/ 38 w 40"/>
                <a:gd name="T29" fmla="*/ 2 h 20"/>
                <a:gd name="T30" fmla="*/ 34 w 40"/>
                <a:gd name="T31" fmla="*/ 1 h 20"/>
                <a:gd name="T32" fmla="*/ 30 w 40"/>
                <a:gd name="T33" fmla="*/ 0 h 20"/>
                <a:gd name="T34" fmla="*/ 21 w 40"/>
                <a:gd name="T35" fmla="*/ 0 h 20"/>
                <a:gd name="T36" fmla="*/ 3 w 40"/>
                <a:gd name="T37" fmla="*/ 1 h 20"/>
                <a:gd name="T38" fmla="*/ 0 w 40"/>
                <a:gd name="T39" fmla="*/ 6 h 20"/>
                <a:gd name="T40" fmla="*/ 0 w 40"/>
                <a:gd name="T41" fmla="*/ 15 h 20"/>
                <a:gd name="T42" fmla="*/ 4 w 40"/>
                <a:gd name="T4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4" y="15"/>
                  </a:moveTo>
                  <a:cubicBezTo>
                    <a:pt x="4" y="13"/>
                    <a:pt x="4" y="11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11" y="4"/>
                    <a:pt x="16" y="4"/>
                    <a:pt x="20" y="4"/>
                  </a:cubicBezTo>
                  <a:cubicBezTo>
                    <a:pt x="25" y="4"/>
                    <a:pt x="29" y="4"/>
                    <a:pt x="34" y="5"/>
                  </a:cubicBezTo>
                  <a:cubicBezTo>
                    <a:pt x="34" y="5"/>
                    <a:pt x="36" y="5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6" y="7"/>
                    <a:pt x="36" y="8"/>
                    <a:pt x="36" y="9"/>
                  </a:cubicBezTo>
                  <a:cubicBezTo>
                    <a:pt x="36" y="12"/>
                    <a:pt x="35" y="14"/>
                    <a:pt x="35" y="16"/>
                  </a:cubicBezTo>
                  <a:cubicBezTo>
                    <a:pt x="34" y="19"/>
                    <a:pt x="38" y="20"/>
                    <a:pt x="38" y="17"/>
                  </a:cubicBezTo>
                  <a:cubicBezTo>
                    <a:pt x="39" y="14"/>
                    <a:pt x="40" y="12"/>
                    <a:pt x="40" y="9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1"/>
                    <a:pt x="36" y="1"/>
                    <a:pt x="34" y="1"/>
                  </a:cubicBezTo>
                  <a:cubicBezTo>
                    <a:pt x="33" y="1"/>
                    <a:pt x="31" y="0"/>
                    <a:pt x="30" y="0"/>
                  </a:cubicBezTo>
                  <a:cubicBezTo>
                    <a:pt x="27" y="0"/>
                    <a:pt x="24" y="0"/>
                    <a:pt x="21" y="0"/>
                  </a:cubicBezTo>
                  <a:cubicBezTo>
                    <a:pt x="15" y="0"/>
                    <a:pt x="9" y="0"/>
                    <a:pt x="3" y="1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9"/>
                    <a:pt x="0" y="12"/>
                    <a:pt x="0" y="15"/>
                  </a:cubicBezTo>
                  <a:cubicBezTo>
                    <a:pt x="0" y="18"/>
                    <a:pt x="4" y="18"/>
                    <a:pt x="4" y="1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0" name="Freeform 186"/>
            <p:cNvSpPr>
              <a:spLocks/>
            </p:cNvSpPr>
            <p:nvPr/>
          </p:nvSpPr>
          <p:spPr bwMode="auto">
            <a:xfrm>
              <a:off x="3600450" y="525463"/>
              <a:ext cx="60325" cy="52388"/>
            </a:xfrm>
            <a:custGeom>
              <a:avLst/>
              <a:gdLst>
                <a:gd name="T0" fmla="*/ 5 w 16"/>
                <a:gd name="T1" fmla="*/ 11 h 14"/>
                <a:gd name="T2" fmla="*/ 5 w 16"/>
                <a:gd name="T3" fmla="*/ 10 h 14"/>
                <a:gd name="T4" fmla="*/ 5 w 16"/>
                <a:gd name="T5" fmla="*/ 10 h 14"/>
                <a:gd name="T6" fmla="*/ 5 w 16"/>
                <a:gd name="T7" fmla="*/ 10 h 14"/>
                <a:gd name="T8" fmla="*/ 5 w 16"/>
                <a:gd name="T9" fmla="*/ 9 h 14"/>
                <a:gd name="T10" fmla="*/ 5 w 16"/>
                <a:gd name="T11" fmla="*/ 8 h 14"/>
                <a:gd name="T12" fmla="*/ 5 w 16"/>
                <a:gd name="T13" fmla="*/ 8 h 14"/>
                <a:gd name="T14" fmla="*/ 5 w 16"/>
                <a:gd name="T15" fmla="*/ 7 h 14"/>
                <a:gd name="T16" fmla="*/ 5 w 16"/>
                <a:gd name="T17" fmla="*/ 7 h 14"/>
                <a:gd name="T18" fmla="*/ 5 w 16"/>
                <a:gd name="T19" fmla="*/ 6 h 14"/>
                <a:gd name="T20" fmla="*/ 5 w 16"/>
                <a:gd name="T21" fmla="*/ 6 h 14"/>
                <a:gd name="T22" fmla="*/ 6 w 16"/>
                <a:gd name="T23" fmla="*/ 5 h 14"/>
                <a:gd name="T24" fmla="*/ 6 w 16"/>
                <a:gd name="T25" fmla="*/ 5 h 14"/>
                <a:gd name="T26" fmla="*/ 6 w 16"/>
                <a:gd name="T27" fmla="*/ 5 h 14"/>
                <a:gd name="T28" fmla="*/ 6 w 16"/>
                <a:gd name="T29" fmla="*/ 5 h 14"/>
                <a:gd name="T30" fmla="*/ 6 w 16"/>
                <a:gd name="T31" fmla="*/ 5 h 14"/>
                <a:gd name="T32" fmla="*/ 7 w 16"/>
                <a:gd name="T33" fmla="*/ 5 h 14"/>
                <a:gd name="T34" fmla="*/ 7 w 16"/>
                <a:gd name="T35" fmla="*/ 4 h 14"/>
                <a:gd name="T36" fmla="*/ 7 w 16"/>
                <a:gd name="T37" fmla="*/ 4 h 14"/>
                <a:gd name="T38" fmla="*/ 8 w 16"/>
                <a:gd name="T39" fmla="*/ 4 h 14"/>
                <a:gd name="T40" fmla="*/ 8 w 16"/>
                <a:gd name="T41" fmla="*/ 4 h 14"/>
                <a:gd name="T42" fmla="*/ 8 w 16"/>
                <a:gd name="T43" fmla="*/ 4 h 14"/>
                <a:gd name="T44" fmla="*/ 9 w 16"/>
                <a:gd name="T45" fmla="*/ 4 h 14"/>
                <a:gd name="T46" fmla="*/ 9 w 16"/>
                <a:gd name="T47" fmla="*/ 4 h 14"/>
                <a:gd name="T48" fmla="*/ 9 w 16"/>
                <a:gd name="T49" fmla="*/ 4 h 14"/>
                <a:gd name="T50" fmla="*/ 9 w 16"/>
                <a:gd name="T51" fmla="*/ 4 h 14"/>
                <a:gd name="T52" fmla="*/ 10 w 16"/>
                <a:gd name="T53" fmla="*/ 4 h 14"/>
                <a:gd name="T54" fmla="*/ 10 w 16"/>
                <a:gd name="T55" fmla="*/ 4 h 14"/>
                <a:gd name="T56" fmla="*/ 10 w 16"/>
                <a:gd name="T57" fmla="*/ 4 h 14"/>
                <a:gd name="T58" fmla="*/ 10 w 16"/>
                <a:gd name="T59" fmla="*/ 4 h 14"/>
                <a:gd name="T60" fmla="*/ 10 w 16"/>
                <a:gd name="T61" fmla="*/ 4 h 14"/>
                <a:gd name="T62" fmla="*/ 10 w 16"/>
                <a:gd name="T63" fmla="*/ 4 h 14"/>
                <a:gd name="T64" fmla="*/ 10 w 16"/>
                <a:gd name="T65" fmla="*/ 5 h 14"/>
                <a:gd name="T66" fmla="*/ 10 w 16"/>
                <a:gd name="T67" fmla="*/ 5 h 14"/>
                <a:gd name="T68" fmla="*/ 11 w 16"/>
                <a:gd name="T69" fmla="*/ 5 h 14"/>
                <a:gd name="T70" fmla="*/ 11 w 16"/>
                <a:gd name="T71" fmla="*/ 6 h 14"/>
                <a:gd name="T72" fmla="*/ 11 w 16"/>
                <a:gd name="T73" fmla="*/ 6 h 14"/>
                <a:gd name="T74" fmla="*/ 12 w 16"/>
                <a:gd name="T75" fmla="*/ 12 h 14"/>
                <a:gd name="T76" fmla="*/ 14 w 16"/>
                <a:gd name="T77" fmla="*/ 14 h 14"/>
                <a:gd name="T78" fmla="*/ 16 w 16"/>
                <a:gd name="T79" fmla="*/ 12 h 14"/>
                <a:gd name="T80" fmla="*/ 15 w 16"/>
                <a:gd name="T81" fmla="*/ 5 h 14"/>
                <a:gd name="T82" fmla="*/ 11 w 16"/>
                <a:gd name="T83" fmla="*/ 0 h 14"/>
                <a:gd name="T84" fmla="*/ 5 w 16"/>
                <a:gd name="T85" fmla="*/ 1 h 14"/>
                <a:gd name="T86" fmla="*/ 1 w 16"/>
                <a:gd name="T87" fmla="*/ 5 h 14"/>
                <a:gd name="T88" fmla="*/ 1 w 16"/>
                <a:gd name="T89" fmla="*/ 12 h 14"/>
                <a:gd name="T90" fmla="*/ 3 w 16"/>
                <a:gd name="T91" fmla="*/ 13 h 14"/>
                <a:gd name="T92" fmla="*/ 5 w 16"/>
                <a:gd name="T9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4">
                  <a:moveTo>
                    <a:pt x="5" y="11"/>
                  </a:moveTo>
                  <a:cubicBezTo>
                    <a:pt x="5" y="11"/>
                    <a:pt x="5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2" y="8"/>
                    <a:pt x="12" y="10"/>
                    <a:pt x="12" y="12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5" y="14"/>
                    <a:pt x="16" y="13"/>
                    <a:pt x="16" y="12"/>
                  </a:cubicBezTo>
                  <a:cubicBezTo>
                    <a:pt x="16" y="10"/>
                    <a:pt x="15" y="7"/>
                    <a:pt x="15" y="5"/>
                  </a:cubicBezTo>
                  <a:cubicBezTo>
                    <a:pt x="14" y="3"/>
                    <a:pt x="13" y="1"/>
                    <a:pt x="11" y="0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3" y="2"/>
                    <a:pt x="2" y="3"/>
                    <a:pt x="1" y="5"/>
                  </a:cubicBezTo>
                  <a:cubicBezTo>
                    <a:pt x="0" y="7"/>
                    <a:pt x="1" y="10"/>
                    <a:pt x="1" y="12"/>
                  </a:cubicBezTo>
                  <a:cubicBezTo>
                    <a:pt x="1" y="13"/>
                    <a:pt x="2" y="14"/>
                    <a:pt x="3" y="13"/>
                  </a:cubicBezTo>
                  <a:cubicBezTo>
                    <a:pt x="4" y="13"/>
                    <a:pt x="5" y="12"/>
                    <a:pt x="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1" name="Freeform 187"/>
            <p:cNvSpPr>
              <a:spLocks/>
            </p:cNvSpPr>
            <p:nvPr/>
          </p:nvSpPr>
          <p:spPr bwMode="auto">
            <a:xfrm>
              <a:off x="3559175" y="1292225"/>
              <a:ext cx="149225" cy="74613"/>
            </a:xfrm>
            <a:custGeom>
              <a:avLst/>
              <a:gdLst>
                <a:gd name="T0" fmla="*/ 0 w 40"/>
                <a:gd name="T1" fmla="*/ 5 h 20"/>
                <a:gd name="T2" fmla="*/ 0 w 40"/>
                <a:gd name="T3" fmla="*/ 14 h 20"/>
                <a:gd name="T4" fmla="*/ 3 w 40"/>
                <a:gd name="T5" fmla="*/ 19 h 20"/>
                <a:gd name="T6" fmla="*/ 21 w 40"/>
                <a:gd name="T7" fmla="*/ 20 h 20"/>
                <a:gd name="T8" fmla="*/ 30 w 40"/>
                <a:gd name="T9" fmla="*/ 20 h 20"/>
                <a:gd name="T10" fmla="*/ 34 w 40"/>
                <a:gd name="T11" fmla="*/ 19 h 20"/>
                <a:gd name="T12" fmla="*/ 38 w 40"/>
                <a:gd name="T13" fmla="*/ 18 h 20"/>
                <a:gd name="T14" fmla="*/ 40 w 40"/>
                <a:gd name="T15" fmla="*/ 12 h 20"/>
                <a:gd name="T16" fmla="*/ 38 w 40"/>
                <a:gd name="T17" fmla="*/ 3 h 20"/>
                <a:gd name="T18" fmla="*/ 35 w 40"/>
                <a:gd name="T19" fmla="*/ 4 h 20"/>
                <a:gd name="T20" fmla="*/ 36 w 40"/>
                <a:gd name="T21" fmla="*/ 10 h 20"/>
                <a:gd name="T22" fmla="*/ 35 w 40"/>
                <a:gd name="T23" fmla="*/ 14 h 20"/>
                <a:gd name="T24" fmla="*/ 35 w 40"/>
                <a:gd name="T25" fmla="*/ 15 h 20"/>
                <a:gd name="T26" fmla="*/ 34 w 40"/>
                <a:gd name="T27" fmla="*/ 15 h 20"/>
                <a:gd name="T28" fmla="*/ 20 w 40"/>
                <a:gd name="T29" fmla="*/ 16 h 20"/>
                <a:gd name="T30" fmla="*/ 7 w 40"/>
                <a:gd name="T31" fmla="*/ 15 h 20"/>
                <a:gd name="T32" fmla="*/ 5 w 40"/>
                <a:gd name="T33" fmla="*/ 15 h 20"/>
                <a:gd name="T34" fmla="*/ 4 w 40"/>
                <a:gd name="T35" fmla="*/ 16 h 20"/>
                <a:gd name="T36" fmla="*/ 4 w 40"/>
                <a:gd name="T37" fmla="*/ 14 h 20"/>
                <a:gd name="T38" fmla="*/ 4 w 40"/>
                <a:gd name="T39" fmla="*/ 12 h 20"/>
                <a:gd name="T40" fmla="*/ 4 w 40"/>
                <a:gd name="T41" fmla="*/ 5 h 20"/>
                <a:gd name="T42" fmla="*/ 0 w 40"/>
                <a:gd name="T43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0" y="5"/>
                  </a:moveTo>
                  <a:cubicBezTo>
                    <a:pt x="0" y="8"/>
                    <a:pt x="0" y="11"/>
                    <a:pt x="0" y="14"/>
                  </a:cubicBezTo>
                  <a:cubicBezTo>
                    <a:pt x="0" y="16"/>
                    <a:pt x="0" y="19"/>
                    <a:pt x="3" y="19"/>
                  </a:cubicBezTo>
                  <a:cubicBezTo>
                    <a:pt x="9" y="20"/>
                    <a:pt x="15" y="20"/>
                    <a:pt x="21" y="20"/>
                  </a:cubicBezTo>
                  <a:cubicBezTo>
                    <a:pt x="24" y="20"/>
                    <a:pt x="27" y="20"/>
                    <a:pt x="30" y="20"/>
                  </a:cubicBezTo>
                  <a:cubicBezTo>
                    <a:pt x="31" y="19"/>
                    <a:pt x="33" y="19"/>
                    <a:pt x="34" y="19"/>
                  </a:cubicBezTo>
                  <a:cubicBezTo>
                    <a:pt x="36" y="19"/>
                    <a:pt x="37" y="19"/>
                    <a:pt x="38" y="18"/>
                  </a:cubicBezTo>
                  <a:cubicBezTo>
                    <a:pt x="40" y="17"/>
                    <a:pt x="39" y="14"/>
                    <a:pt x="40" y="12"/>
                  </a:cubicBezTo>
                  <a:cubicBezTo>
                    <a:pt x="40" y="9"/>
                    <a:pt x="39" y="5"/>
                    <a:pt x="38" y="3"/>
                  </a:cubicBezTo>
                  <a:cubicBezTo>
                    <a:pt x="38" y="0"/>
                    <a:pt x="34" y="1"/>
                    <a:pt x="35" y="4"/>
                  </a:cubicBezTo>
                  <a:cubicBezTo>
                    <a:pt x="35" y="6"/>
                    <a:pt x="36" y="8"/>
                    <a:pt x="36" y="10"/>
                  </a:cubicBezTo>
                  <a:cubicBezTo>
                    <a:pt x="36" y="11"/>
                    <a:pt x="36" y="13"/>
                    <a:pt x="35" y="14"/>
                  </a:cubicBezTo>
                  <a:cubicBezTo>
                    <a:pt x="35" y="14"/>
                    <a:pt x="35" y="15"/>
                    <a:pt x="35" y="15"/>
                  </a:cubicBezTo>
                  <a:cubicBezTo>
                    <a:pt x="36" y="15"/>
                    <a:pt x="34" y="15"/>
                    <a:pt x="34" y="15"/>
                  </a:cubicBezTo>
                  <a:cubicBezTo>
                    <a:pt x="30" y="16"/>
                    <a:pt x="25" y="16"/>
                    <a:pt x="20" y="16"/>
                  </a:cubicBezTo>
                  <a:cubicBezTo>
                    <a:pt x="16" y="16"/>
                    <a:pt x="11" y="16"/>
                    <a:pt x="7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9"/>
                    <a:pt x="4" y="7"/>
                    <a:pt x="4" y="5"/>
                  </a:cubicBezTo>
                  <a:cubicBezTo>
                    <a:pt x="4" y="2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2" name="Freeform 188"/>
            <p:cNvSpPr>
              <a:spLocks/>
            </p:cNvSpPr>
            <p:nvPr/>
          </p:nvSpPr>
          <p:spPr bwMode="auto">
            <a:xfrm>
              <a:off x="3600450" y="1355725"/>
              <a:ext cx="60325" cy="52388"/>
            </a:xfrm>
            <a:custGeom>
              <a:avLst/>
              <a:gdLst>
                <a:gd name="T0" fmla="*/ 1 w 16"/>
                <a:gd name="T1" fmla="*/ 2 h 14"/>
                <a:gd name="T2" fmla="*/ 5 w 16"/>
                <a:gd name="T3" fmla="*/ 13 h 14"/>
                <a:gd name="T4" fmla="*/ 10 w 16"/>
                <a:gd name="T5" fmla="*/ 14 h 14"/>
                <a:gd name="T6" fmla="*/ 14 w 16"/>
                <a:gd name="T7" fmla="*/ 10 h 14"/>
                <a:gd name="T8" fmla="*/ 16 w 16"/>
                <a:gd name="T9" fmla="*/ 2 h 14"/>
                <a:gd name="T10" fmla="*/ 14 w 16"/>
                <a:gd name="T11" fmla="*/ 0 h 14"/>
                <a:gd name="T12" fmla="*/ 12 w 16"/>
                <a:gd name="T13" fmla="*/ 2 h 14"/>
                <a:gd name="T14" fmla="*/ 12 w 16"/>
                <a:gd name="T15" fmla="*/ 5 h 14"/>
                <a:gd name="T16" fmla="*/ 12 w 16"/>
                <a:gd name="T17" fmla="*/ 5 h 14"/>
                <a:gd name="T18" fmla="*/ 12 w 16"/>
                <a:gd name="T19" fmla="*/ 5 h 14"/>
                <a:gd name="T20" fmla="*/ 11 w 16"/>
                <a:gd name="T21" fmla="*/ 6 h 14"/>
                <a:gd name="T22" fmla="*/ 11 w 16"/>
                <a:gd name="T23" fmla="*/ 7 h 14"/>
                <a:gd name="T24" fmla="*/ 11 w 16"/>
                <a:gd name="T25" fmla="*/ 8 h 14"/>
                <a:gd name="T26" fmla="*/ 11 w 16"/>
                <a:gd name="T27" fmla="*/ 9 h 14"/>
                <a:gd name="T28" fmla="*/ 10 w 16"/>
                <a:gd name="T29" fmla="*/ 9 h 14"/>
                <a:gd name="T30" fmla="*/ 10 w 16"/>
                <a:gd name="T31" fmla="*/ 9 h 14"/>
                <a:gd name="T32" fmla="*/ 10 w 16"/>
                <a:gd name="T33" fmla="*/ 9 h 14"/>
                <a:gd name="T34" fmla="*/ 10 w 16"/>
                <a:gd name="T35" fmla="*/ 9 h 14"/>
                <a:gd name="T36" fmla="*/ 10 w 16"/>
                <a:gd name="T37" fmla="*/ 10 h 14"/>
                <a:gd name="T38" fmla="*/ 10 w 16"/>
                <a:gd name="T39" fmla="*/ 10 h 14"/>
                <a:gd name="T40" fmla="*/ 10 w 16"/>
                <a:gd name="T41" fmla="*/ 10 h 14"/>
                <a:gd name="T42" fmla="*/ 9 w 16"/>
                <a:gd name="T43" fmla="*/ 10 h 14"/>
                <a:gd name="T44" fmla="*/ 9 w 16"/>
                <a:gd name="T45" fmla="*/ 10 h 14"/>
                <a:gd name="T46" fmla="*/ 9 w 16"/>
                <a:gd name="T47" fmla="*/ 10 h 14"/>
                <a:gd name="T48" fmla="*/ 8 w 16"/>
                <a:gd name="T49" fmla="*/ 10 h 14"/>
                <a:gd name="T50" fmla="*/ 8 w 16"/>
                <a:gd name="T51" fmla="*/ 10 h 14"/>
                <a:gd name="T52" fmla="*/ 8 w 16"/>
                <a:gd name="T53" fmla="*/ 10 h 14"/>
                <a:gd name="T54" fmla="*/ 8 w 16"/>
                <a:gd name="T55" fmla="*/ 10 h 14"/>
                <a:gd name="T56" fmla="*/ 7 w 16"/>
                <a:gd name="T57" fmla="*/ 10 h 14"/>
                <a:gd name="T58" fmla="*/ 7 w 16"/>
                <a:gd name="T59" fmla="*/ 9 h 14"/>
                <a:gd name="T60" fmla="*/ 7 w 16"/>
                <a:gd name="T61" fmla="*/ 9 h 14"/>
                <a:gd name="T62" fmla="*/ 6 w 16"/>
                <a:gd name="T63" fmla="*/ 9 h 14"/>
                <a:gd name="T64" fmla="*/ 6 w 16"/>
                <a:gd name="T65" fmla="*/ 9 h 14"/>
                <a:gd name="T66" fmla="*/ 6 w 16"/>
                <a:gd name="T67" fmla="*/ 9 h 14"/>
                <a:gd name="T68" fmla="*/ 6 w 16"/>
                <a:gd name="T69" fmla="*/ 9 h 14"/>
                <a:gd name="T70" fmla="*/ 6 w 16"/>
                <a:gd name="T71" fmla="*/ 8 h 14"/>
                <a:gd name="T72" fmla="*/ 6 w 16"/>
                <a:gd name="T73" fmla="*/ 8 h 14"/>
                <a:gd name="T74" fmla="*/ 5 w 16"/>
                <a:gd name="T75" fmla="*/ 8 h 14"/>
                <a:gd name="T76" fmla="*/ 5 w 16"/>
                <a:gd name="T77" fmla="*/ 8 h 14"/>
                <a:gd name="T78" fmla="*/ 5 w 16"/>
                <a:gd name="T79" fmla="*/ 7 h 14"/>
                <a:gd name="T80" fmla="*/ 5 w 16"/>
                <a:gd name="T81" fmla="*/ 7 h 14"/>
                <a:gd name="T82" fmla="*/ 5 w 16"/>
                <a:gd name="T83" fmla="*/ 6 h 14"/>
                <a:gd name="T84" fmla="*/ 5 w 16"/>
                <a:gd name="T85" fmla="*/ 6 h 14"/>
                <a:gd name="T86" fmla="*/ 5 w 16"/>
                <a:gd name="T87" fmla="*/ 6 h 14"/>
                <a:gd name="T88" fmla="*/ 5 w 16"/>
                <a:gd name="T89" fmla="*/ 5 h 14"/>
                <a:gd name="T90" fmla="*/ 5 w 16"/>
                <a:gd name="T91" fmla="*/ 4 h 14"/>
                <a:gd name="T92" fmla="*/ 5 w 16"/>
                <a:gd name="T93" fmla="*/ 4 h 14"/>
                <a:gd name="T94" fmla="*/ 5 w 16"/>
                <a:gd name="T95" fmla="*/ 3 h 14"/>
                <a:gd name="T96" fmla="*/ 5 w 16"/>
                <a:gd name="T97" fmla="*/ 3 h 14"/>
                <a:gd name="T98" fmla="*/ 5 w 16"/>
                <a:gd name="T99" fmla="*/ 3 h 14"/>
                <a:gd name="T100" fmla="*/ 3 w 16"/>
                <a:gd name="T101" fmla="*/ 0 h 14"/>
                <a:gd name="T102" fmla="*/ 1 w 16"/>
                <a:gd name="T10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" h="14">
                  <a:moveTo>
                    <a:pt x="1" y="2"/>
                  </a:moveTo>
                  <a:cubicBezTo>
                    <a:pt x="0" y="6"/>
                    <a:pt x="1" y="10"/>
                    <a:pt x="5" y="13"/>
                  </a:cubicBezTo>
                  <a:cubicBezTo>
                    <a:pt x="6" y="14"/>
                    <a:pt x="8" y="14"/>
                    <a:pt x="10" y="14"/>
                  </a:cubicBezTo>
                  <a:cubicBezTo>
                    <a:pt x="12" y="13"/>
                    <a:pt x="14" y="11"/>
                    <a:pt x="14" y="10"/>
                  </a:cubicBezTo>
                  <a:cubicBezTo>
                    <a:pt x="15" y="7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10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9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3" name="Freeform 189"/>
            <p:cNvSpPr>
              <a:spLocks/>
            </p:cNvSpPr>
            <p:nvPr/>
          </p:nvSpPr>
          <p:spPr bwMode="auto">
            <a:xfrm>
              <a:off x="3622675" y="1397000"/>
              <a:ext cx="14287" cy="379413"/>
            </a:xfrm>
            <a:custGeom>
              <a:avLst/>
              <a:gdLst>
                <a:gd name="T0" fmla="*/ 0 w 4"/>
                <a:gd name="T1" fmla="*/ 2 h 101"/>
                <a:gd name="T2" fmla="*/ 1 w 4"/>
                <a:gd name="T3" fmla="*/ 98 h 101"/>
                <a:gd name="T4" fmla="*/ 4 w 4"/>
                <a:gd name="T5" fmla="*/ 98 h 101"/>
                <a:gd name="T6" fmla="*/ 4 w 4"/>
                <a:gd name="T7" fmla="*/ 2 h 101"/>
                <a:gd name="T8" fmla="*/ 0 w 4"/>
                <a:gd name="T9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1">
                  <a:moveTo>
                    <a:pt x="0" y="2"/>
                  </a:moveTo>
                  <a:cubicBezTo>
                    <a:pt x="0" y="34"/>
                    <a:pt x="0" y="66"/>
                    <a:pt x="1" y="98"/>
                  </a:cubicBezTo>
                  <a:cubicBezTo>
                    <a:pt x="1" y="101"/>
                    <a:pt x="4" y="101"/>
                    <a:pt x="4" y="98"/>
                  </a:cubicBezTo>
                  <a:cubicBezTo>
                    <a:pt x="4" y="66"/>
                    <a:pt x="4" y="34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4" name="Freeform 190"/>
            <p:cNvSpPr>
              <a:spLocks/>
            </p:cNvSpPr>
            <p:nvPr/>
          </p:nvSpPr>
          <p:spPr bwMode="auto">
            <a:xfrm>
              <a:off x="3600450" y="1757363"/>
              <a:ext cx="60325" cy="57150"/>
            </a:xfrm>
            <a:custGeom>
              <a:avLst/>
              <a:gdLst>
                <a:gd name="T0" fmla="*/ 4 w 16"/>
                <a:gd name="T1" fmla="*/ 12 h 15"/>
                <a:gd name="T2" fmla="*/ 4 w 16"/>
                <a:gd name="T3" fmla="*/ 10 h 15"/>
                <a:gd name="T4" fmla="*/ 4 w 16"/>
                <a:gd name="T5" fmla="*/ 9 h 15"/>
                <a:gd name="T6" fmla="*/ 4 w 16"/>
                <a:gd name="T7" fmla="*/ 8 h 15"/>
                <a:gd name="T8" fmla="*/ 5 w 16"/>
                <a:gd name="T9" fmla="*/ 7 h 15"/>
                <a:gd name="T10" fmla="*/ 5 w 16"/>
                <a:gd name="T11" fmla="*/ 6 h 15"/>
                <a:gd name="T12" fmla="*/ 5 w 16"/>
                <a:gd name="T13" fmla="*/ 6 h 15"/>
                <a:gd name="T14" fmla="*/ 5 w 16"/>
                <a:gd name="T15" fmla="*/ 6 h 15"/>
                <a:gd name="T16" fmla="*/ 5 w 16"/>
                <a:gd name="T17" fmla="*/ 6 h 15"/>
                <a:gd name="T18" fmla="*/ 6 w 16"/>
                <a:gd name="T19" fmla="*/ 5 h 15"/>
                <a:gd name="T20" fmla="*/ 6 w 16"/>
                <a:gd name="T21" fmla="*/ 5 h 15"/>
                <a:gd name="T22" fmla="*/ 6 w 16"/>
                <a:gd name="T23" fmla="*/ 4 h 15"/>
                <a:gd name="T24" fmla="*/ 6 w 16"/>
                <a:gd name="T25" fmla="*/ 5 h 15"/>
                <a:gd name="T26" fmla="*/ 7 w 16"/>
                <a:gd name="T27" fmla="*/ 4 h 15"/>
                <a:gd name="T28" fmla="*/ 7 w 16"/>
                <a:gd name="T29" fmla="*/ 4 h 15"/>
                <a:gd name="T30" fmla="*/ 7 w 16"/>
                <a:gd name="T31" fmla="*/ 4 h 15"/>
                <a:gd name="T32" fmla="*/ 7 w 16"/>
                <a:gd name="T33" fmla="*/ 4 h 15"/>
                <a:gd name="T34" fmla="*/ 8 w 16"/>
                <a:gd name="T35" fmla="*/ 4 h 15"/>
                <a:gd name="T36" fmla="*/ 8 w 16"/>
                <a:gd name="T37" fmla="*/ 4 h 15"/>
                <a:gd name="T38" fmla="*/ 8 w 16"/>
                <a:gd name="T39" fmla="*/ 4 h 15"/>
                <a:gd name="T40" fmla="*/ 8 w 16"/>
                <a:gd name="T41" fmla="*/ 4 h 15"/>
                <a:gd name="T42" fmla="*/ 8 w 16"/>
                <a:gd name="T43" fmla="*/ 4 h 15"/>
                <a:gd name="T44" fmla="*/ 9 w 16"/>
                <a:gd name="T45" fmla="*/ 4 h 15"/>
                <a:gd name="T46" fmla="*/ 9 w 16"/>
                <a:gd name="T47" fmla="*/ 4 h 15"/>
                <a:gd name="T48" fmla="*/ 10 w 16"/>
                <a:gd name="T49" fmla="*/ 5 h 15"/>
                <a:gd name="T50" fmla="*/ 11 w 16"/>
                <a:gd name="T51" fmla="*/ 5 h 15"/>
                <a:gd name="T52" fmla="*/ 11 w 16"/>
                <a:gd name="T53" fmla="*/ 5 h 15"/>
                <a:gd name="T54" fmla="*/ 11 w 16"/>
                <a:gd name="T55" fmla="*/ 5 h 15"/>
                <a:gd name="T56" fmla="*/ 11 w 16"/>
                <a:gd name="T57" fmla="*/ 5 h 15"/>
                <a:gd name="T58" fmla="*/ 11 w 16"/>
                <a:gd name="T59" fmla="*/ 6 h 15"/>
                <a:gd name="T60" fmla="*/ 12 w 16"/>
                <a:gd name="T61" fmla="*/ 6 h 15"/>
                <a:gd name="T62" fmla="*/ 12 w 16"/>
                <a:gd name="T63" fmla="*/ 6 h 15"/>
                <a:gd name="T64" fmla="*/ 12 w 16"/>
                <a:gd name="T65" fmla="*/ 8 h 15"/>
                <a:gd name="T66" fmla="*/ 12 w 16"/>
                <a:gd name="T67" fmla="*/ 8 h 15"/>
                <a:gd name="T68" fmla="*/ 12 w 16"/>
                <a:gd name="T69" fmla="*/ 8 h 15"/>
                <a:gd name="T70" fmla="*/ 12 w 16"/>
                <a:gd name="T71" fmla="*/ 9 h 15"/>
                <a:gd name="T72" fmla="*/ 12 w 16"/>
                <a:gd name="T73" fmla="*/ 10 h 15"/>
                <a:gd name="T74" fmla="*/ 12 w 16"/>
                <a:gd name="T75" fmla="*/ 13 h 15"/>
                <a:gd name="T76" fmla="*/ 14 w 16"/>
                <a:gd name="T77" fmla="*/ 15 h 15"/>
                <a:gd name="T78" fmla="*/ 16 w 16"/>
                <a:gd name="T79" fmla="*/ 13 h 15"/>
                <a:gd name="T80" fmla="*/ 16 w 16"/>
                <a:gd name="T81" fmla="*/ 7 h 15"/>
                <a:gd name="T82" fmla="*/ 13 w 16"/>
                <a:gd name="T83" fmla="*/ 1 h 15"/>
                <a:gd name="T84" fmla="*/ 6 w 16"/>
                <a:gd name="T85" fmla="*/ 0 h 15"/>
                <a:gd name="T86" fmla="*/ 2 w 16"/>
                <a:gd name="T87" fmla="*/ 4 h 15"/>
                <a:gd name="T88" fmla="*/ 1 w 16"/>
                <a:gd name="T89" fmla="*/ 12 h 15"/>
                <a:gd name="T90" fmla="*/ 2 w 16"/>
                <a:gd name="T91" fmla="*/ 14 h 15"/>
                <a:gd name="T92" fmla="*/ 4 w 16"/>
                <a:gd name="T9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5">
                  <a:moveTo>
                    <a:pt x="4" y="12"/>
                  </a:moveTo>
                  <a:cubicBezTo>
                    <a:pt x="4" y="11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8"/>
                    <a:pt x="4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5" y="5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1"/>
                    <a:pt x="12" y="12"/>
                    <a:pt x="12" y="13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5" y="15"/>
                    <a:pt x="16" y="14"/>
                    <a:pt x="16" y="13"/>
                  </a:cubicBezTo>
                  <a:cubicBezTo>
                    <a:pt x="16" y="11"/>
                    <a:pt x="16" y="9"/>
                    <a:pt x="16" y="7"/>
                  </a:cubicBezTo>
                  <a:cubicBezTo>
                    <a:pt x="15" y="5"/>
                    <a:pt x="14" y="3"/>
                    <a:pt x="13" y="1"/>
                  </a:cubicBezTo>
                  <a:cubicBezTo>
                    <a:pt x="11" y="0"/>
                    <a:pt x="9" y="0"/>
                    <a:pt x="6" y="0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1" y="7"/>
                    <a:pt x="0" y="10"/>
                    <a:pt x="1" y="12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5" name="Freeform 191"/>
            <p:cNvSpPr>
              <a:spLocks/>
            </p:cNvSpPr>
            <p:nvPr/>
          </p:nvSpPr>
          <p:spPr bwMode="auto">
            <a:xfrm>
              <a:off x="3581400" y="1795463"/>
              <a:ext cx="96837" cy="85725"/>
            </a:xfrm>
            <a:custGeom>
              <a:avLst/>
              <a:gdLst>
                <a:gd name="T0" fmla="*/ 4 w 26"/>
                <a:gd name="T1" fmla="*/ 21 h 23"/>
                <a:gd name="T2" fmla="*/ 13 w 26"/>
                <a:gd name="T3" fmla="*/ 4 h 23"/>
                <a:gd name="T4" fmla="*/ 17 w 26"/>
                <a:gd name="T5" fmla="*/ 5 h 23"/>
                <a:gd name="T6" fmla="*/ 20 w 26"/>
                <a:gd name="T7" fmla="*/ 8 h 23"/>
                <a:gd name="T8" fmla="*/ 22 w 26"/>
                <a:gd name="T9" fmla="*/ 20 h 23"/>
                <a:gd name="T10" fmla="*/ 26 w 26"/>
                <a:gd name="T11" fmla="*/ 20 h 23"/>
                <a:gd name="T12" fmla="*/ 24 w 26"/>
                <a:gd name="T13" fmla="*/ 9 h 23"/>
                <a:gd name="T14" fmla="*/ 18 w 26"/>
                <a:gd name="T15" fmla="*/ 1 h 23"/>
                <a:gd name="T16" fmla="*/ 9 w 26"/>
                <a:gd name="T17" fmla="*/ 1 h 23"/>
                <a:gd name="T18" fmla="*/ 2 w 26"/>
                <a:gd name="T19" fmla="*/ 9 h 23"/>
                <a:gd name="T20" fmla="*/ 1 w 26"/>
                <a:gd name="T21" fmla="*/ 21 h 23"/>
                <a:gd name="T22" fmla="*/ 3 w 26"/>
                <a:gd name="T23" fmla="*/ 23 h 23"/>
                <a:gd name="T24" fmla="*/ 4 w 26"/>
                <a:gd name="T2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3">
                  <a:moveTo>
                    <a:pt x="4" y="21"/>
                  </a:moveTo>
                  <a:cubicBezTo>
                    <a:pt x="4" y="15"/>
                    <a:pt x="5" y="5"/>
                    <a:pt x="13" y="4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8" y="6"/>
                    <a:pt x="19" y="7"/>
                    <a:pt x="20" y="8"/>
                  </a:cubicBezTo>
                  <a:cubicBezTo>
                    <a:pt x="22" y="12"/>
                    <a:pt x="22" y="16"/>
                    <a:pt x="22" y="20"/>
                  </a:cubicBezTo>
                  <a:cubicBezTo>
                    <a:pt x="22" y="23"/>
                    <a:pt x="26" y="23"/>
                    <a:pt x="26" y="20"/>
                  </a:cubicBezTo>
                  <a:cubicBezTo>
                    <a:pt x="26" y="16"/>
                    <a:pt x="26" y="12"/>
                    <a:pt x="24" y="9"/>
                  </a:cubicBezTo>
                  <a:cubicBezTo>
                    <a:pt x="23" y="6"/>
                    <a:pt x="21" y="3"/>
                    <a:pt x="18" y="1"/>
                  </a:cubicBezTo>
                  <a:cubicBezTo>
                    <a:pt x="15" y="0"/>
                    <a:pt x="12" y="0"/>
                    <a:pt x="9" y="1"/>
                  </a:cubicBezTo>
                  <a:cubicBezTo>
                    <a:pt x="6" y="3"/>
                    <a:pt x="3" y="5"/>
                    <a:pt x="2" y="9"/>
                  </a:cubicBezTo>
                  <a:cubicBezTo>
                    <a:pt x="1" y="12"/>
                    <a:pt x="0" y="17"/>
                    <a:pt x="1" y="21"/>
                  </a:cubicBezTo>
                  <a:cubicBezTo>
                    <a:pt x="1" y="22"/>
                    <a:pt x="1" y="23"/>
                    <a:pt x="3" y="23"/>
                  </a:cubicBezTo>
                  <a:cubicBezTo>
                    <a:pt x="4" y="23"/>
                    <a:pt x="5" y="22"/>
                    <a:pt x="4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6" name="Freeform 192"/>
            <p:cNvSpPr>
              <a:spLocks/>
            </p:cNvSpPr>
            <p:nvPr/>
          </p:nvSpPr>
          <p:spPr bwMode="auto">
            <a:xfrm>
              <a:off x="3578225" y="1858963"/>
              <a:ext cx="112712" cy="26988"/>
            </a:xfrm>
            <a:custGeom>
              <a:avLst/>
              <a:gdLst>
                <a:gd name="T0" fmla="*/ 2 w 30"/>
                <a:gd name="T1" fmla="*/ 6 h 7"/>
                <a:gd name="T2" fmla="*/ 16 w 30"/>
                <a:gd name="T3" fmla="*/ 6 h 7"/>
                <a:gd name="T4" fmla="*/ 28 w 30"/>
                <a:gd name="T5" fmla="*/ 5 h 7"/>
                <a:gd name="T6" fmla="*/ 27 w 30"/>
                <a:gd name="T7" fmla="*/ 1 h 7"/>
                <a:gd name="T8" fmla="*/ 15 w 30"/>
                <a:gd name="T9" fmla="*/ 3 h 7"/>
                <a:gd name="T10" fmla="*/ 2 w 30"/>
                <a:gd name="T11" fmla="*/ 2 h 7"/>
                <a:gd name="T12" fmla="*/ 0 w 30"/>
                <a:gd name="T13" fmla="*/ 4 h 7"/>
                <a:gd name="T14" fmla="*/ 2 w 30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">
                  <a:moveTo>
                    <a:pt x="2" y="6"/>
                  </a:moveTo>
                  <a:cubicBezTo>
                    <a:pt x="7" y="6"/>
                    <a:pt x="11" y="7"/>
                    <a:pt x="16" y="6"/>
                  </a:cubicBezTo>
                  <a:cubicBezTo>
                    <a:pt x="20" y="6"/>
                    <a:pt x="24" y="6"/>
                    <a:pt x="28" y="5"/>
                  </a:cubicBezTo>
                  <a:cubicBezTo>
                    <a:pt x="30" y="4"/>
                    <a:pt x="29" y="0"/>
                    <a:pt x="27" y="1"/>
                  </a:cubicBezTo>
                  <a:cubicBezTo>
                    <a:pt x="23" y="2"/>
                    <a:pt x="19" y="3"/>
                    <a:pt x="15" y="3"/>
                  </a:cubicBezTo>
                  <a:cubicBezTo>
                    <a:pt x="11" y="3"/>
                    <a:pt x="7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7" name="Freeform 193"/>
            <p:cNvSpPr>
              <a:spLocks/>
            </p:cNvSpPr>
            <p:nvPr/>
          </p:nvSpPr>
          <p:spPr bwMode="auto">
            <a:xfrm>
              <a:off x="3584575" y="1866900"/>
              <a:ext cx="15875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8" name="Freeform 194"/>
            <p:cNvSpPr>
              <a:spLocks/>
            </p:cNvSpPr>
            <p:nvPr/>
          </p:nvSpPr>
          <p:spPr bwMode="auto">
            <a:xfrm>
              <a:off x="3611563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9" name="Freeform 195"/>
            <p:cNvSpPr>
              <a:spLocks/>
            </p:cNvSpPr>
            <p:nvPr/>
          </p:nvSpPr>
          <p:spPr bwMode="auto">
            <a:xfrm>
              <a:off x="3641725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0" name="Freeform 196"/>
            <p:cNvSpPr>
              <a:spLocks/>
            </p:cNvSpPr>
            <p:nvPr/>
          </p:nvSpPr>
          <p:spPr bwMode="auto">
            <a:xfrm>
              <a:off x="3667125" y="1866900"/>
              <a:ext cx="11112" cy="93663"/>
            </a:xfrm>
            <a:custGeom>
              <a:avLst/>
              <a:gdLst>
                <a:gd name="T0" fmla="*/ 0 w 3"/>
                <a:gd name="T1" fmla="*/ 3 h 25"/>
                <a:gd name="T2" fmla="*/ 0 w 3"/>
                <a:gd name="T3" fmla="*/ 22 h 25"/>
                <a:gd name="T4" fmla="*/ 3 w 3"/>
                <a:gd name="T5" fmla="*/ 22 h 25"/>
                <a:gd name="T6" fmla="*/ 3 w 3"/>
                <a:gd name="T7" fmla="*/ 3 h 25"/>
                <a:gd name="T8" fmla="*/ 0 w 3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3" y="25"/>
                    <a:pt x="3" y="22"/>
                  </a:cubicBezTo>
                  <a:cubicBezTo>
                    <a:pt x="3" y="16"/>
                    <a:pt x="3" y="9"/>
                    <a:pt x="3" y="3"/>
                  </a:cubicBezTo>
                  <a:cubicBezTo>
                    <a:pt x="3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1" name="Rectangle 197"/>
            <p:cNvSpPr>
              <a:spLocks noChangeArrowheads="1"/>
            </p:cNvSpPr>
            <p:nvPr/>
          </p:nvSpPr>
          <p:spPr bwMode="auto">
            <a:xfrm>
              <a:off x="3614738" y="209550"/>
              <a:ext cx="26987" cy="3159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90" name="组合 47289"/>
          <p:cNvGrpSpPr/>
          <p:nvPr/>
        </p:nvGrpSpPr>
        <p:grpSpPr>
          <a:xfrm>
            <a:off x="-13275" y="5350635"/>
            <a:ext cx="5253490" cy="1509285"/>
            <a:chOff x="-28575" y="4108451"/>
            <a:chExt cx="7907338" cy="2271713"/>
          </a:xfrm>
        </p:grpSpPr>
        <p:sp>
          <p:nvSpPr>
            <p:cNvPr id="47253" name="Freeform 241"/>
            <p:cNvSpPr>
              <a:spLocks/>
            </p:cNvSpPr>
            <p:nvPr/>
          </p:nvSpPr>
          <p:spPr bwMode="auto">
            <a:xfrm>
              <a:off x="-28575" y="4492626"/>
              <a:ext cx="4595813" cy="1887538"/>
            </a:xfrm>
            <a:custGeom>
              <a:avLst/>
              <a:gdLst>
                <a:gd name="T0" fmla="*/ 477 w 1224"/>
                <a:gd name="T1" fmla="*/ 399 h 501"/>
                <a:gd name="T2" fmla="*/ 424 w 1224"/>
                <a:gd name="T3" fmla="*/ 386 h 501"/>
                <a:gd name="T4" fmla="*/ 255 w 1224"/>
                <a:gd name="T5" fmla="*/ 324 h 501"/>
                <a:gd name="T6" fmla="*/ 252 w 1224"/>
                <a:gd name="T7" fmla="*/ 324 h 501"/>
                <a:gd name="T8" fmla="*/ 285 w 1224"/>
                <a:gd name="T9" fmla="*/ 308 h 501"/>
                <a:gd name="T10" fmla="*/ 626 w 1224"/>
                <a:gd name="T11" fmla="*/ 283 h 501"/>
                <a:gd name="T12" fmla="*/ 942 w 1224"/>
                <a:gd name="T13" fmla="*/ 306 h 501"/>
                <a:gd name="T14" fmla="*/ 957 w 1224"/>
                <a:gd name="T15" fmla="*/ 315 h 501"/>
                <a:gd name="T16" fmla="*/ 1037 w 1224"/>
                <a:gd name="T17" fmla="*/ 364 h 501"/>
                <a:gd name="T18" fmla="*/ 1099 w 1224"/>
                <a:gd name="T19" fmla="*/ 385 h 501"/>
                <a:gd name="T20" fmla="*/ 1104 w 1224"/>
                <a:gd name="T21" fmla="*/ 382 h 501"/>
                <a:gd name="T22" fmla="*/ 1042 w 1224"/>
                <a:gd name="T23" fmla="*/ 355 h 501"/>
                <a:gd name="T24" fmla="*/ 976 w 1224"/>
                <a:gd name="T25" fmla="*/ 305 h 501"/>
                <a:gd name="T26" fmla="*/ 1204 w 1224"/>
                <a:gd name="T27" fmla="*/ 245 h 501"/>
                <a:gd name="T28" fmla="*/ 1200 w 1224"/>
                <a:gd name="T29" fmla="*/ 239 h 501"/>
                <a:gd name="T30" fmla="*/ 973 w 1224"/>
                <a:gd name="T31" fmla="*/ 285 h 501"/>
                <a:gd name="T32" fmla="*/ 834 w 1224"/>
                <a:gd name="T33" fmla="*/ 281 h 501"/>
                <a:gd name="T34" fmla="*/ 939 w 1224"/>
                <a:gd name="T35" fmla="*/ 205 h 501"/>
                <a:gd name="T36" fmla="*/ 988 w 1224"/>
                <a:gd name="T37" fmla="*/ 178 h 501"/>
                <a:gd name="T38" fmla="*/ 983 w 1224"/>
                <a:gd name="T39" fmla="*/ 172 h 501"/>
                <a:gd name="T40" fmla="*/ 931 w 1224"/>
                <a:gd name="T41" fmla="*/ 193 h 501"/>
                <a:gd name="T42" fmla="*/ 818 w 1224"/>
                <a:gd name="T43" fmla="*/ 261 h 501"/>
                <a:gd name="T44" fmla="*/ 784 w 1224"/>
                <a:gd name="T45" fmla="*/ 276 h 501"/>
                <a:gd name="T46" fmla="*/ 601 w 1224"/>
                <a:gd name="T47" fmla="*/ 254 h 501"/>
                <a:gd name="T48" fmla="*/ 478 w 1224"/>
                <a:gd name="T49" fmla="*/ 245 h 501"/>
                <a:gd name="T50" fmla="*/ 620 w 1224"/>
                <a:gd name="T51" fmla="*/ 129 h 501"/>
                <a:gd name="T52" fmla="*/ 786 w 1224"/>
                <a:gd name="T53" fmla="*/ 48 h 501"/>
                <a:gd name="T54" fmla="*/ 780 w 1224"/>
                <a:gd name="T55" fmla="*/ 48 h 501"/>
                <a:gd name="T56" fmla="*/ 637 w 1224"/>
                <a:gd name="T57" fmla="*/ 100 h 501"/>
                <a:gd name="T58" fmla="*/ 644 w 1224"/>
                <a:gd name="T59" fmla="*/ 43 h 501"/>
                <a:gd name="T60" fmla="*/ 669 w 1224"/>
                <a:gd name="T61" fmla="*/ 1 h 501"/>
                <a:gd name="T62" fmla="*/ 665 w 1224"/>
                <a:gd name="T63" fmla="*/ 1 h 501"/>
                <a:gd name="T64" fmla="*/ 634 w 1224"/>
                <a:gd name="T65" fmla="*/ 39 h 501"/>
                <a:gd name="T66" fmla="*/ 619 w 1224"/>
                <a:gd name="T67" fmla="*/ 98 h 501"/>
                <a:gd name="T68" fmla="*/ 612 w 1224"/>
                <a:gd name="T69" fmla="*/ 113 h 501"/>
                <a:gd name="T70" fmla="*/ 614 w 1224"/>
                <a:gd name="T71" fmla="*/ 114 h 501"/>
                <a:gd name="T72" fmla="*/ 609 w 1224"/>
                <a:gd name="T73" fmla="*/ 117 h 501"/>
                <a:gd name="T74" fmla="*/ 457 w 1224"/>
                <a:gd name="T75" fmla="*/ 224 h 501"/>
                <a:gd name="T76" fmla="*/ 425 w 1224"/>
                <a:gd name="T77" fmla="*/ 245 h 501"/>
                <a:gd name="T78" fmla="*/ 313 w 1224"/>
                <a:gd name="T79" fmla="*/ 256 h 501"/>
                <a:gd name="T80" fmla="*/ 322 w 1224"/>
                <a:gd name="T81" fmla="*/ 150 h 501"/>
                <a:gd name="T82" fmla="*/ 335 w 1224"/>
                <a:gd name="T83" fmla="*/ 113 h 501"/>
                <a:gd name="T84" fmla="*/ 323 w 1224"/>
                <a:gd name="T85" fmla="*/ 110 h 501"/>
                <a:gd name="T86" fmla="*/ 308 w 1224"/>
                <a:gd name="T87" fmla="*/ 142 h 501"/>
                <a:gd name="T88" fmla="*/ 281 w 1224"/>
                <a:gd name="T89" fmla="*/ 248 h 501"/>
                <a:gd name="T90" fmla="*/ 276 w 1224"/>
                <a:gd name="T91" fmla="*/ 265 h 501"/>
                <a:gd name="T92" fmla="*/ 237 w 1224"/>
                <a:gd name="T93" fmla="*/ 277 h 501"/>
                <a:gd name="T94" fmla="*/ 87 w 1224"/>
                <a:gd name="T95" fmla="*/ 362 h 501"/>
                <a:gd name="T96" fmla="*/ 0 w 1224"/>
                <a:gd name="T97" fmla="*/ 423 h 501"/>
                <a:gd name="T98" fmla="*/ 0 w 1224"/>
                <a:gd name="T99" fmla="*/ 501 h 501"/>
                <a:gd name="T100" fmla="*/ 145 w 1224"/>
                <a:gd name="T101" fmla="*/ 394 h 501"/>
                <a:gd name="T102" fmla="*/ 208 w 1224"/>
                <a:gd name="T103" fmla="*/ 349 h 501"/>
                <a:gd name="T104" fmla="*/ 245 w 1224"/>
                <a:gd name="T105" fmla="*/ 356 h 501"/>
                <a:gd name="T106" fmla="*/ 421 w 1224"/>
                <a:gd name="T107" fmla="*/ 401 h 501"/>
                <a:gd name="T108" fmla="*/ 469 w 1224"/>
                <a:gd name="T109" fmla="*/ 408 h 501"/>
                <a:gd name="T110" fmla="*/ 491 w 1224"/>
                <a:gd name="T111" fmla="*/ 405 h 501"/>
                <a:gd name="T112" fmla="*/ 477 w 1224"/>
                <a:gd name="T113" fmla="*/ 399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24" h="501">
                  <a:moveTo>
                    <a:pt x="477" y="399"/>
                  </a:moveTo>
                  <a:cubicBezTo>
                    <a:pt x="466" y="398"/>
                    <a:pt x="455" y="394"/>
                    <a:pt x="424" y="386"/>
                  </a:cubicBezTo>
                  <a:cubicBezTo>
                    <a:pt x="366" y="370"/>
                    <a:pt x="310" y="348"/>
                    <a:pt x="255" y="324"/>
                  </a:cubicBezTo>
                  <a:cubicBezTo>
                    <a:pt x="254" y="324"/>
                    <a:pt x="253" y="324"/>
                    <a:pt x="252" y="324"/>
                  </a:cubicBezTo>
                  <a:cubicBezTo>
                    <a:pt x="263" y="318"/>
                    <a:pt x="273" y="313"/>
                    <a:pt x="285" y="308"/>
                  </a:cubicBezTo>
                  <a:cubicBezTo>
                    <a:pt x="387" y="267"/>
                    <a:pt x="510" y="270"/>
                    <a:pt x="626" y="283"/>
                  </a:cubicBezTo>
                  <a:cubicBezTo>
                    <a:pt x="731" y="295"/>
                    <a:pt x="836" y="309"/>
                    <a:pt x="942" y="306"/>
                  </a:cubicBezTo>
                  <a:cubicBezTo>
                    <a:pt x="947" y="309"/>
                    <a:pt x="952" y="312"/>
                    <a:pt x="957" y="315"/>
                  </a:cubicBezTo>
                  <a:cubicBezTo>
                    <a:pt x="984" y="331"/>
                    <a:pt x="1009" y="350"/>
                    <a:pt x="1037" y="364"/>
                  </a:cubicBezTo>
                  <a:cubicBezTo>
                    <a:pt x="1056" y="374"/>
                    <a:pt x="1077" y="382"/>
                    <a:pt x="1099" y="385"/>
                  </a:cubicBezTo>
                  <a:cubicBezTo>
                    <a:pt x="1108" y="386"/>
                    <a:pt x="1112" y="384"/>
                    <a:pt x="1104" y="382"/>
                  </a:cubicBezTo>
                  <a:cubicBezTo>
                    <a:pt x="1082" y="377"/>
                    <a:pt x="1061" y="367"/>
                    <a:pt x="1042" y="355"/>
                  </a:cubicBezTo>
                  <a:cubicBezTo>
                    <a:pt x="1019" y="340"/>
                    <a:pt x="998" y="322"/>
                    <a:pt x="976" y="305"/>
                  </a:cubicBezTo>
                  <a:cubicBezTo>
                    <a:pt x="1051" y="300"/>
                    <a:pt x="1134" y="276"/>
                    <a:pt x="1204" y="245"/>
                  </a:cubicBezTo>
                  <a:cubicBezTo>
                    <a:pt x="1224" y="237"/>
                    <a:pt x="1221" y="231"/>
                    <a:pt x="1200" y="239"/>
                  </a:cubicBezTo>
                  <a:cubicBezTo>
                    <a:pt x="1130" y="265"/>
                    <a:pt x="1053" y="281"/>
                    <a:pt x="973" y="285"/>
                  </a:cubicBezTo>
                  <a:cubicBezTo>
                    <a:pt x="927" y="287"/>
                    <a:pt x="881" y="285"/>
                    <a:pt x="834" y="281"/>
                  </a:cubicBezTo>
                  <a:cubicBezTo>
                    <a:pt x="869" y="256"/>
                    <a:pt x="903" y="228"/>
                    <a:pt x="939" y="205"/>
                  </a:cubicBezTo>
                  <a:cubicBezTo>
                    <a:pt x="959" y="193"/>
                    <a:pt x="967" y="187"/>
                    <a:pt x="988" y="178"/>
                  </a:cubicBezTo>
                  <a:cubicBezTo>
                    <a:pt x="998" y="173"/>
                    <a:pt x="993" y="169"/>
                    <a:pt x="983" y="172"/>
                  </a:cubicBezTo>
                  <a:cubicBezTo>
                    <a:pt x="964" y="177"/>
                    <a:pt x="956" y="181"/>
                    <a:pt x="931" y="193"/>
                  </a:cubicBezTo>
                  <a:cubicBezTo>
                    <a:pt x="892" y="213"/>
                    <a:pt x="856" y="239"/>
                    <a:pt x="818" y="261"/>
                  </a:cubicBezTo>
                  <a:cubicBezTo>
                    <a:pt x="807" y="268"/>
                    <a:pt x="796" y="274"/>
                    <a:pt x="784" y="276"/>
                  </a:cubicBezTo>
                  <a:cubicBezTo>
                    <a:pt x="723" y="270"/>
                    <a:pt x="662" y="261"/>
                    <a:pt x="601" y="254"/>
                  </a:cubicBezTo>
                  <a:cubicBezTo>
                    <a:pt x="560" y="249"/>
                    <a:pt x="519" y="246"/>
                    <a:pt x="478" y="245"/>
                  </a:cubicBezTo>
                  <a:cubicBezTo>
                    <a:pt x="525" y="206"/>
                    <a:pt x="570" y="165"/>
                    <a:pt x="620" y="129"/>
                  </a:cubicBezTo>
                  <a:cubicBezTo>
                    <a:pt x="670" y="92"/>
                    <a:pt x="726" y="61"/>
                    <a:pt x="786" y="48"/>
                  </a:cubicBezTo>
                  <a:cubicBezTo>
                    <a:pt x="780" y="48"/>
                    <a:pt x="780" y="48"/>
                    <a:pt x="780" y="48"/>
                  </a:cubicBezTo>
                  <a:cubicBezTo>
                    <a:pt x="730" y="55"/>
                    <a:pt x="682" y="75"/>
                    <a:pt x="637" y="100"/>
                  </a:cubicBezTo>
                  <a:cubicBezTo>
                    <a:pt x="639" y="81"/>
                    <a:pt x="640" y="61"/>
                    <a:pt x="644" y="43"/>
                  </a:cubicBezTo>
                  <a:cubicBezTo>
                    <a:pt x="648" y="23"/>
                    <a:pt x="661" y="7"/>
                    <a:pt x="669" y="1"/>
                  </a:cubicBezTo>
                  <a:cubicBezTo>
                    <a:pt x="669" y="1"/>
                    <a:pt x="665" y="0"/>
                    <a:pt x="665" y="1"/>
                  </a:cubicBezTo>
                  <a:cubicBezTo>
                    <a:pt x="658" y="4"/>
                    <a:pt x="641" y="20"/>
                    <a:pt x="634" y="39"/>
                  </a:cubicBezTo>
                  <a:cubicBezTo>
                    <a:pt x="627" y="57"/>
                    <a:pt x="624" y="78"/>
                    <a:pt x="619" y="98"/>
                  </a:cubicBezTo>
                  <a:cubicBezTo>
                    <a:pt x="618" y="104"/>
                    <a:pt x="616" y="109"/>
                    <a:pt x="612" y="113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2" y="115"/>
                    <a:pt x="611" y="116"/>
                    <a:pt x="609" y="117"/>
                  </a:cubicBezTo>
                  <a:cubicBezTo>
                    <a:pt x="556" y="150"/>
                    <a:pt x="508" y="189"/>
                    <a:pt x="457" y="224"/>
                  </a:cubicBezTo>
                  <a:cubicBezTo>
                    <a:pt x="447" y="232"/>
                    <a:pt x="436" y="239"/>
                    <a:pt x="425" y="245"/>
                  </a:cubicBezTo>
                  <a:cubicBezTo>
                    <a:pt x="387" y="246"/>
                    <a:pt x="349" y="249"/>
                    <a:pt x="313" y="256"/>
                  </a:cubicBezTo>
                  <a:cubicBezTo>
                    <a:pt x="317" y="220"/>
                    <a:pt x="314" y="184"/>
                    <a:pt x="322" y="150"/>
                  </a:cubicBezTo>
                  <a:cubicBezTo>
                    <a:pt x="325" y="138"/>
                    <a:pt x="330" y="125"/>
                    <a:pt x="335" y="113"/>
                  </a:cubicBezTo>
                  <a:cubicBezTo>
                    <a:pt x="345" y="92"/>
                    <a:pt x="336" y="90"/>
                    <a:pt x="323" y="110"/>
                  </a:cubicBezTo>
                  <a:cubicBezTo>
                    <a:pt x="317" y="120"/>
                    <a:pt x="312" y="131"/>
                    <a:pt x="308" y="142"/>
                  </a:cubicBezTo>
                  <a:cubicBezTo>
                    <a:pt x="295" y="175"/>
                    <a:pt x="290" y="213"/>
                    <a:pt x="281" y="248"/>
                  </a:cubicBezTo>
                  <a:cubicBezTo>
                    <a:pt x="280" y="254"/>
                    <a:pt x="278" y="260"/>
                    <a:pt x="276" y="265"/>
                  </a:cubicBezTo>
                  <a:cubicBezTo>
                    <a:pt x="262" y="268"/>
                    <a:pt x="249" y="272"/>
                    <a:pt x="237" y="277"/>
                  </a:cubicBezTo>
                  <a:cubicBezTo>
                    <a:pt x="180" y="298"/>
                    <a:pt x="133" y="330"/>
                    <a:pt x="87" y="362"/>
                  </a:cubicBezTo>
                  <a:cubicBezTo>
                    <a:pt x="37" y="396"/>
                    <a:pt x="50" y="389"/>
                    <a:pt x="0" y="423"/>
                  </a:cubicBezTo>
                  <a:cubicBezTo>
                    <a:pt x="0" y="501"/>
                    <a:pt x="0" y="501"/>
                    <a:pt x="0" y="501"/>
                  </a:cubicBezTo>
                  <a:cubicBezTo>
                    <a:pt x="47" y="466"/>
                    <a:pt x="97" y="429"/>
                    <a:pt x="145" y="394"/>
                  </a:cubicBezTo>
                  <a:cubicBezTo>
                    <a:pt x="165" y="379"/>
                    <a:pt x="186" y="363"/>
                    <a:pt x="208" y="349"/>
                  </a:cubicBezTo>
                  <a:cubicBezTo>
                    <a:pt x="220" y="350"/>
                    <a:pt x="233" y="353"/>
                    <a:pt x="245" y="356"/>
                  </a:cubicBezTo>
                  <a:cubicBezTo>
                    <a:pt x="304" y="371"/>
                    <a:pt x="362" y="389"/>
                    <a:pt x="421" y="401"/>
                  </a:cubicBezTo>
                  <a:cubicBezTo>
                    <a:pt x="453" y="407"/>
                    <a:pt x="460" y="407"/>
                    <a:pt x="469" y="408"/>
                  </a:cubicBezTo>
                  <a:cubicBezTo>
                    <a:pt x="469" y="408"/>
                    <a:pt x="487" y="408"/>
                    <a:pt x="491" y="405"/>
                  </a:cubicBezTo>
                  <a:cubicBezTo>
                    <a:pt x="495" y="400"/>
                    <a:pt x="477" y="399"/>
                    <a:pt x="477" y="39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4" name="Freeform 242"/>
            <p:cNvSpPr>
              <a:spLocks noEditPoints="1"/>
            </p:cNvSpPr>
            <p:nvPr/>
          </p:nvSpPr>
          <p:spPr bwMode="auto">
            <a:xfrm>
              <a:off x="2403475" y="4179888"/>
              <a:ext cx="384175" cy="392113"/>
            </a:xfrm>
            <a:custGeom>
              <a:avLst/>
              <a:gdLst>
                <a:gd name="T0" fmla="*/ 88 w 102"/>
                <a:gd name="T1" fmla="*/ 51 h 104"/>
                <a:gd name="T2" fmla="*/ 99 w 102"/>
                <a:gd name="T3" fmla="*/ 36 h 104"/>
                <a:gd name="T4" fmla="*/ 77 w 102"/>
                <a:gd name="T5" fmla="*/ 25 h 104"/>
                <a:gd name="T6" fmla="*/ 76 w 102"/>
                <a:gd name="T7" fmla="*/ 5 h 104"/>
                <a:gd name="T8" fmla="*/ 51 w 102"/>
                <a:gd name="T9" fmla="*/ 14 h 104"/>
                <a:gd name="T10" fmla="*/ 39 w 102"/>
                <a:gd name="T11" fmla="*/ 2 h 104"/>
                <a:gd name="T12" fmla="*/ 26 w 102"/>
                <a:gd name="T13" fmla="*/ 26 h 104"/>
                <a:gd name="T14" fmla="*/ 7 w 102"/>
                <a:gd name="T15" fmla="*/ 25 h 104"/>
                <a:gd name="T16" fmla="*/ 14 w 102"/>
                <a:gd name="T17" fmla="*/ 51 h 104"/>
                <a:gd name="T18" fmla="*/ 1 w 102"/>
                <a:gd name="T19" fmla="*/ 64 h 104"/>
                <a:gd name="T20" fmla="*/ 28 w 102"/>
                <a:gd name="T21" fmla="*/ 75 h 104"/>
                <a:gd name="T22" fmla="*/ 25 w 102"/>
                <a:gd name="T23" fmla="*/ 87 h 104"/>
                <a:gd name="T24" fmla="*/ 45 w 102"/>
                <a:gd name="T25" fmla="*/ 101 h 104"/>
                <a:gd name="T26" fmla="*/ 57 w 102"/>
                <a:gd name="T27" fmla="*/ 95 h 104"/>
                <a:gd name="T28" fmla="*/ 81 w 102"/>
                <a:gd name="T29" fmla="*/ 90 h 104"/>
                <a:gd name="T30" fmla="*/ 84 w 102"/>
                <a:gd name="T31" fmla="*/ 79 h 104"/>
                <a:gd name="T32" fmla="*/ 99 w 102"/>
                <a:gd name="T33" fmla="*/ 58 h 104"/>
                <a:gd name="T34" fmla="*/ 47 w 102"/>
                <a:gd name="T35" fmla="*/ 62 h 104"/>
                <a:gd name="T36" fmla="*/ 41 w 102"/>
                <a:gd name="T37" fmla="*/ 54 h 104"/>
                <a:gd name="T38" fmla="*/ 53 w 102"/>
                <a:gd name="T39" fmla="*/ 44 h 104"/>
                <a:gd name="T40" fmla="*/ 84 w 102"/>
                <a:gd name="T41" fmla="*/ 34 h 104"/>
                <a:gd name="T42" fmla="*/ 82 w 102"/>
                <a:gd name="T43" fmla="*/ 43 h 104"/>
                <a:gd name="T44" fmla="*/ 64 w 102"/>
                <a:gd name="T45" fmla="*/ 50 h 104"/>
                <a:gd name="T46" fmla="*/ 71 w 102"/>
                <a:gd name="T47" fmla="*/ 39 h 104"/>
                <a:gd name="T48" fmla="*/ 63 w 102"/>
                <a:gd name="T49" fmla="*/ 14 h 104"/>
                <a:gd name="T50" fmla="*/ 68 w 102"/>
                <a:gd name="T51" fmla="*/ 22 h 104"/>
                <a:gd name="T52" fmla="*/ 60 w 102"/>
                <a:gd name="T53" fmla="*/ 40 h 104"/>
                <a:gd name="T54" fmla="*/ 55 w 102"/>
                <a:gd name="T55" fmla="*/ 39 h 104"/>
                <a:gd name="T56" fmla="*/ 56 w 102"/>
                <a:gd name="T57" fmla="*/ 41 h 104"/>
                <a:gd name="T58" fmla="*/ 52 w 102"/>
                <a:gd name="T59" fmla="*/ 40 h 104"/>
                <a:gd name="T60" fmla="*/ 55 w 102"/>
                <a:gd name="T61" fmla="*/ 39 h 104"/>
                <a:gd name="T62" fmla="*/ 63 w 102"/>
                <a:gd name="T63" fmla="*/ 14 h 104"/>
                <a:gd name="T64" fmla="*/ 44 w 102"/>
                <a:gd name="T65" fmla="*/ 20 h 104"/>
                <a:gd name="T66" fmla="*/ 49 w 102"/>
                <a:gd name="T67" fmla="*/ 40 h 104"/>
                <a:gd name="T68" fmla="*/ 43 w 102"/>
                <a:gd name="T69" fmla="*/ 41 h 104"/>
                <a:gd name="T70" fmla="*/ 42 w 102"/>
                <a:gd name="T71" fmla="*/ 39 h 104"/>
                <a:gd name="T72" fmla="*/ 35 w 102"/>
                <a:gd name="T73" fmla="*/ 18 h 104"/>
                <a:gd name="T74" fmla="*/ 14 w 102"/>
                <a:gd name="T75" fmla="*/ 33 h 104"/>
                <a:gd name="T76" fmla="*/ 32 w 102"/>
                <a:gd name="T77" fmla="*/ 39 h 104"/>
                <a:gd name="T78" fmla="*/ 37 w 102"/>
                <a:gd name="T79" fmla="*/ 49 h 104"/>
                <a:gd name="T80" fmla="*/ 34 w 102"/>
                <a:gd name="T81" fmla="*/ 48 h 104"/>
                <a:gd name="T82" fmla="*/ 15 w 102"/>
                <a:gd name="T83" fmla="*/ 39 h 104"/>
                <a:gd name="T84" fmla="*/ 29 w 102"/>
                <a:gd name="T85" fmla="*/ 65 h 104"/>
                <a:gd name="T86" fmla="*/ 11 w 102"/>
                <a:gd name="T87" fmla="*/ 64 h 104"/>
                <a:gd name="T88" fmla="*/ 29 w 102"/>
                <a:gd name="T89" fmla="*/ 56 h 104"/>
                <a:gd name="T90" fmla="*/ 38 w 102"/>
                <a:gd name="T91" fmla="*/ 60 h 104"/>
                <a:gd name="T92" fmla="*/ 41 w 102"/>
                <a:gd name="T93" fmla="*/ 90 h 104"/>
                <a:gd name="T94" fmla="*/ 35 w 102"/>
                <a:gd name="T95" fmla="*/ 83 h 104"/>
                <a:gd name="T96" fmla="*/ 43 w 102"/>
                <a:gd name="T97" fmla="*/ 65 h 104"/>
                <a:gd name="T98" fmla="*/ 48 w 102"/>
                <a:gd name="T99" fmla="*/ 67 h 104"/>
                <a:gd name="T100" fmla="*/ 41 w 102"/>
                <a:gd name="T101" fmla="*/ 90 h 104"/>
                <a:gd name="T102" fmla="*/ 62 w 102"/>
                <a:gd name="T103" fmla="*/ 84 h 104"/>
                <a:gd name="T104" fmla="*/ 55 w 102"/>
                <a:gd name="T105" fmla="*/ 66 h 104"/>
                <a:gd name="T106" fmla="*/ 60 w 102"/>
                <a:gd name="T107" fmla="*/ 64 h 104"/>
                <a:gd name="T108" fmla="*/ 61 w 102"/>
                <a:gd name="T109" fmla="*/ 66 h 104"/>
                <a:gd name="T110" fmla="*/ 71 w 102"/>
                <a:gd name="T111" fmla="*/ 86 h 104"/>
                <a:gd name="T112" fmla="*/ 90 w 102"/>
                <a:gd name="T113" fmla="*/ 69 h 104"/>
                <a:gd name="T114" fmla="*/ 71 w 102"/>
                <a:gd name="T115" fmla="*/ 64 h 104"/>
                <a:gd name="T116" fmla="*/ 63 w 102"/>
                <a:gd name="T117" fmla="*/ 58 h 104"/>
                <a:gd name="T118" fmla="*/ 65 w 102"/>
                <a:gd name="T119" fmla="*/ 55 h 104"/>
                <a:gd name="T120" fmla="*/ 68 w 102"/>
                <a:gd name="T121" fmla="*/ 56 h 104"/>
                <a:gd name="T122" fmla="*/ 88 w 102"/>
                <a:gd name="T123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2" h="104">
                  <a:moveTo>
                    <a:pt x="99" y="58"/>
                  </a:moveTo>
                  <a:cubicBezTo>
                    <a:pt x="96" y="55"/>
                    <a:pt x="92" y="52"/>
                    <a:pt x="88" y="51"/>
                  </a:cubicBezTo>
                  <a:cubicBezTo>
                    <a:pt x="89" y="50"/>
                    <a:pt x="91" y="49"/>
                    <a:pt x="92" y="48"/>
                  </a:cubicBezTo>
                  <a:cubicBezTo>
                    <a:pt x="96" y="45"/>
                    <a:pt x="99" y="41"/>
                    <a:pt x="99" y="36"/>
                  </a:cubicBezTo>
                  <a:cubicBezTo>
                    <a:pt x="100" y="30"/>
                    <a:pt x="94" y="25"/>
                    <a:pt x="88" y="24"/>
                  </a:cubicBezTo>
                  <a:cubicBezTo>
                    <a:pt x="84" y="23"/>
                    <a:pt x="80" y="24"/>
                    <a:pt x="77" y="25"/>
                  </a:cubicBezTo>
                  <a:cubicBezTo>
                    <a:pt x="78" y="23"/>
                    <a:pt x="78" y="20"/>
                    <a:pt x="79" y="18"/>
                  </a:cubicBezTo>
                  <a:cubicBezTo>
                    <a:pt x="80" y="13"/>
                    <a:pt x="79" y="8"/>
                    <a:pt x="76" y="5"/>
                  </a:cubicBezTo>
                  <a:cubicBezTo>
                    <a:pt x="71" y="0"/>
                    <a:pt x="64" y="0"/>
                    <a:pt x="59" y="4"/>
                  </a:cubicBezTo>
                  <a:cubicBezTo>
                    <a:pt x="55" y="6"/>
                    <a:pt x="53" y="10"/>
                    <a:pt x="51" y="14"/>
                  </a:cubicBezTo>
                  <a:cubicBezTo>
                    <a:pt x="51" y="13"/>
                    <a:pt x="50" y="12"/>
                    <a:pt x="50" y="11"/>
                  </a:cubicBezTo>
                  <a:cubicBezTo>
                    <a:pt x="48" y="6"/>
                    <a:pt x="44" y="3"/>
                    <a:pt x="39" y="2"/>
                  </a:cubicBezTo>
                  <a:cubicBezTo>
                    <a:pt x="33" y="2"/>
                    <a:pt x="27" y="6"/>
                    <a:pt x="25" y="12"/>
                  </a:cubicBezTo>
                  <a:cubicBezTo>
                    <a:pt x="24" y="17"/>
                    <a:pt x="24" y="21"/>
                    <a:pt x="26" y="26"/>
                  </a:cubicBezTo>
                  <a:cubicBezTo>
                    <a:pt x="24" y="25"/>
                    <a:pt x="22" y="24"/>
                    <a:pt x="20" y="23"/>
                  </a:cubicBezTo>
                  <a:cubicBezTo>
                    <a:pt x="16" y="22"/>
                    <a:pt x="11" y="22"/>
                    <a:pt x="7" y="25"/>
                  </a:cubicBezTo>
                  <a:cubicBezTo>
                    <a:pt x="2" y="29"/>
                    <a:pt x="1" y="37"/>
                    <a:pt x="4" y="42"/>
                  </a:cubicBezTo>
                  <a:cubicBezTo>
                    <a:pt x="6" y="46"/>
                    <a:pt x="10" y="49"/>
                    <a:pt x="14" y="51"/>
                  </a:cubicBezTo>
                  <a:cubicBezTo>
                    <a:pt x="12" y="52"/>
                    <a:pt x="11" y="52"/>
                    <a:pt x="9" y="53"/>
                  </a:cubicBezTo>
                  <a:cubicBezTo>
                    <a:pt x="5" y="55"/>
                    <a:pt x="2" y="59"/>
                    <a:pt x="1" y="64"/>
                  </a:cubicBezTo>
                  <a:cubicBezTo>
                    <a:pt x="0" y="70"/>
                    <a:pt x="5" y="76"/>
                    <a:pt x="11" y="78"/>
                  </a:cubicBezTo>
                  <a:cubicBezTo>
                    <a:pt x="17" y="80"/>
                    <a:pt x="23" y="78"/>
                    <a:pt x="28" y="75"/>
                  </a:cubicBezTo>
                  <a:cubicBezTo>
                    <a:pt x="29" y="75"/>
                    <a:pt x="29" y="75"/>
                    <a:pt x="29" y="74"/>
                  </a:cubicBezTo>
                  <a:cubicBezTo>
                    <a:pt x="27" y="78"/>
                    <a:pt x="26" y="82"/>
                    <a:pt x="25" y="87"/>
                  </a:cubicBezTo>
                  <a:cubicBezTo>
                    <a:pt x="24" y="91"/>
                    <a:pt x="25" y="96"/>
                    <a:pt x="28" y="100"/>
                  </a:cubicBezTo>
                  <a:cubicBezTo>
                    <a:pt x="32" y="104"/>
                    <a:pt x="40" y="104"/>
                    <a:pt x="45" y="101"/>
                  </a:cubicBezTo>
                  <a:cubicBezTo>
                    <a:pt x="49" y="98"/>
                    <a:pt x="52" y="93"/>
                    <a:pt x="53" y="88"/>
                  </a:cubicBezTo>
                  <a:cubicBezTo>
                    <a:pt x="54" y="90"/>
                    <a:pt x="55" y="93"/>
                    <a:pt x="57" y="95"/>
                  </a:cubicBezTo>
                  <a:cubicBezTo>
                    <a:pt x="59" y="99"/>
                    <a:pt x="63" y="102"/>
                    <a:pt x="68" y="102"/>
                  </a:cubicBezTo>
                  <a:cubicBezTo>
                    <a:pt x="74" y="102"/>
                    <a:pt x="80" y="96"/>
                    <a:pt x="81" y="90"/>
                  </a:cubicBezTo>
                  <a:cubicBezTo>
                    <a:pt x="82" y="86"/>
                    <a:pt x="81" y="81"/>
                    <a:pt x="79" y="77"/>
                  </a:cubicBezTo>
                  <a:cubicBezTo>
                    <a:pt x="81" y="78"/>
                    <a:pt x="83" y="78"/>
                    <a:pt x="84" y="79"/>
                  </a:cubicBezTo>
                  <a:cubicBezTo>
                    <a:pt x="89" y="80"/>
                    <a:pt x="94" y="79"/>
                    <a:pt x="98" y="76"/>
                  </a:cubicBezTo>
                  <a:cubicBezTo>
                    <a:pt x="102" y="71"/>
                    <a:pt x="102" y="64"/>
                    <a:pt x="99" y="58"/>
                  </a:cubicBezTo>
                  <a:close/>
                  <a:moveTo>
                    <a:pt x="59" y="56"/>
                  </a:moveTo>
                  <a:cubicBezTo>
                    <a:pt x="57" y="61"/>
                    <a:pt x="52" y="64"/>
                    <a:pt x="47" y="62"/>
                  </a:cubicBezTo>
                  <a:cubicBezTo>
                    <a:pt x="44" y="61"/>
                    <a:pt x="41" y="58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41" y="51"/>
                    <a:pt x="41" y="50"/>
                  </a:cubicBezTo>
                  <a:cubicBezTo>
                    <a:pt x="43" y="45"/>
                    <a:pt x="48" y="43"/>
                    <a:pt x="53" y="44"/>
                  </a:cubicBezTo>
                  <a:cubicBezTo>
                    <a:pt x="58" y="46"/>
                    <a:pt x="61" y="51"/>
                    <a:pt x="59" y="56"/>
                  </a:cubicBezTo>
                  <a:close/>
                  <a:moveTo>
                    <a:pt x="84" y="34"/>
                  </a:moveTo>
                  <a:cubicBezTo>
                    <a:pt x="88" y="33"/>
                    <a:pt x="90" y="34"/>
                    <a:pt x="89" y="37"/>
                  </a:cubicBezTo>
                  <a:cubicBezTo>
                    <a:pt x="88" y="39"/>
                    <a:pt x="85" y="41"/>
                    <a:pt x="82" y="43"/>
                  </a:cubicBezTo>
                  <a:cubicBezTo>
                    <a:pt x="79" y="45"/>
                    <a:pt x="76" y="46"/>
                    <a:pt x="73" y="47"/>
                  </a:cubicBezTo>
                  <a:cubicBezTo>
                    <a:pt x="70" y="48"/>
                    <a:pt x="67" y="49"/>
                    <a:pt x="64" y="50"/>
                  </a:cubicBezTo>
                  <a:cubicBezTo>
                    <a:pt x="63" y="49"/>
                    <a:pt x="63" y="47"/>
                    <a:pt x="62" y="46"/>
                  </a:cubicBezTo>
                  <a:cubicBezTo>
                    <a:pt x="65" y="43"/>
                    <a:pt x="68" y="41"/>
                    <a:pt x="71" y="39"/>
                  </a:cubicBezTo>
                  <a:cubicBezTo>
                    <a:pt x="75" y="36"/>
                    <a:pt x="80" y="34"/>
                    <a:pt x="84" y="34"/>
                  </a:cubicBezTo>
                  <a:close/>
                  <a:moveTo>
                    <a:pt x="63" y="14"/>
                  </a:moveTo>
                  <a:cubicBezTo>
                    <a:pt x="65" y="11"/>
                    <a:pt x="68" y="10"/>
                    <a:pt x="69" y="12"/>
                  </a:cubicBezTo>
                  <a:cubicBezTo>
                    <a:pt x="70" y="14"/>
                    <a:pt x="69" y="18"/>
                    <a:pt x="68" y="22"/>
                  </a:cubicBezTo>
                  <a:cubicBezTo>
                    <a:pt x="67" y="25"/>
                    <a:pt x="66" y="28"/>
                    <a:pt x="64" y="31"/>
                  </a:cubicBezTo>
                  <a:cubicBezTo>
                    <a:pt x="63" y="34"/>
                    <a:pt x="61" y="37"/>
                    <a:pt x="60" y="40"/>
                  </a:cubicBezTo>
                  <a:cubicBezTo>
                    <a:pt x="60" y="40"/>
                    <a:pt x="59" y="41"/>
                    <a:pt x="59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5" y="40"/>
                    <a:pt x="55" y="40"/>
                  </a:cubicBezTo>
                  <a:cubicBezTo>
                    <a:pt x="54" y="40"/>
                    <a:pt x="53" y="40"/>
                    <a:pt x="52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5"/>
                    <a:pt x="56" y="31"/>
                    <a:pt x="57" y="27"/>
                  </a:cubicBezTo>
                  <a:cubicBezTo>
                    <a:pt x="58" y="22"/>
                    <a:pt x="60" y="17"/>
                    <a:pt x="63" y="14"/>
                  </a:cubicBezTo>
                  <a:close/>
                  <a:moveTo>
                    <a:pt x="39" y="13"/>
                  </a:moveTo>
                  <a:cubicBezTo>
                    <a:pt x="40" y="14"/>
                    <a:pt x="42" y="17"/>
                    <a:pt x="44" y="20"/>
                  </a:cubicBezTo>
                  <a:cubicBezTo>
                    <a:pt x="45" y="24"/>
                    <a:pt x="46" y="27"/>
                    <a:pt x="47" y="30"/>
                  </a:cubicBezTo>
                  <a:cubicBezTo>
                    <a:pt x="48" y="34"/>
                    <a:pt x="48" y="37"/>
                    <a:pt x="49" y="40"/>
                  </a:cubicBezTo>
                  <a:cubicBezTo>
                    <a:pt x="47" y="40"/>
                    <a:pt x="45" y="40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1" y="36"/>
                    <a:pt x="39" y="34"/>
                    <a:pt x="38" y="31"/>
                  </a:cubicBezTo>
                  <a:cubicBezTo>
                    <a:pt x="36" y="27"/>
                    <a:pt x="35" y="22"/>
                    <a:pt x="35" y="18"/>
                  </a:cubicBezTo>
                  <a:cubicBezTo>
                    <a:pt x="35" y="14"/>
                    <a:pt x="36" y="11"/>
                    <a:pt x="39" y="13"/>
                  </a:cubicBezTo>
                  <a:close/>
                  <a:moveTo>
                    <a:pt x="14" y="33"/>
                  </a:moveTo>
                  <a:cubicBezTo>
                    <a:pt x="16" y="32"/>
                    <a:pt x="20" y="33"/>
                    <a:pt x="23" y="34"/>
                  </a:cubicBezTo>
                  <a:cubicBezTo>
                    <a:pt x="26" y="36"/>
                    <a:pt x="29" y="38"/>
                    <a:pt x="32" y="39"/>
                  </a:cubicBezTo>
                  <a:cubicBezTo>
                    <a:pt x="35" y="41"/>
                    <a:pt x="37" y="43"/>
                    <a:pt x="40" y="44"/>
                  </a:cubicBezTo>
                  <a:cubicBezTo>
                    <a:pt x="39" y="46"/>
                    <a:pt x="38" y="47"/>
                    <a:pt x="37" y="49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8"/>
                    <a:pt x="29" y="47"/>
                    <a:pt x="27" y="46"/>
                  </a:cubicBezTo>
                  <a:cubicBezTo>
                    <a:pt x="22" y="44"/>
                    <a:pt x="18" y="42"/>
                    <a:pt x="15" y="39"/>
                  </a:cubicBezTo>
                  <a:cubicBezTo>
                    <a:pt x="12" y="37"/>
                    <a:pt x="11" y="34"/>
                    <a:pt x="14" y="33"/>
                  </a:cubicBezTo>
                  <a:close/>
                  <a:moveTo>
                    <a:pt x="29" y="65"/>
                  </a:moveTo>
                  <a:cubicBezTo>
                    <a:pt x="25" y="67"/>
                    <a:pt x="20" y="68"/>
                    <a:pt x="16" y="68"/>
                  </a:cubicBezTo>
                  <a:cubicBezTo>
                    <a:pt x="13" y="68"/>
                    <a:pt x="10" y="67"/>
                    <a:pt x="11" y="64"/>
                  </a:cubicBezTo>
                  <a:cubicBezTo>
                    <a:pt x="12" y="63"/>
                    <a:pt x="16" y="61"/>
                    <a:pt x="19" y="59"/>
                  </a:cubicBezTo>
                  <a:cubicBezTo>
                    <a:pt x="22" y="58"/>
                    <a:pt x="26" y="57"/>
                    <a:pt x="29" y="56"/>
                  </a:cubicBezTo>
                  <a:cubicBezTo>
                    <a:pt x="31" y="55"/>
                    <a:pt x="34" y="55"/>
                    <a:pt x="36" y="54"/>
                  </a:cubicBezTo>
                  <a:cubicBezTo>
                    <a:pt x="37" y="56"/>
                    <a:pt x="37" y="58"/>
                    <a:pt x="38" y="60"/>
                  </a:cubicBezTo>
                  <a:cubicBezTo>
                    <a:pt x="35" y="62"/>
                    <a:pt x="33" y="63"/>
                    <a:pt x="29" y="65"/>
                  </a:cubicBezTo>
                  <a:close/>
                  <a:moveTo>
                    <a:pt x="41" y="90"/>
                  </a:moveTo>
                  <a:cubicBezTo>
                    <a:pt x="39" y="93"/>
                    <a:pt x="36" y="94"/>
                    <a:pt x="35" y="92"/>
                  </a:cubicBezTo>
                  <a:cubicBezTo>
                    <a:pt x="34" y="90"/>
                    <a:pt x="34" y="86"/>
                    <a:pt x="35" y="83"/>
                  </a:cubicBezTo>
                  <a:cubicBezTo>
                    <a:pt x="36" y="79"/>
                    <a:pt x="38" y="76"/>
                    <a:pt x="39" y="73"/>
                  </a:cubicBezTo>
                  <a:cubicBezTo>
                    <a:pt x="41" y="70"/>
                    <a:pt x="42" y="68"/>
                    <a:pt x="43" y="65"/>
                  </a:cubicBezTo>
                  <a:cubicBezTo>
                    <a:pt x="44" y="66"/>
                    <a:pt x="45" y="66"/>
                    <a:pt x="46" y="67"/>
                  </a:cubicBezTo>
                  <a:cubicBezTo>
                    <a:pt x="47" y="67"/>
                    <a:pt x="47" y="67"/>
                    <a:pt x="48" y="67"/>
                  </a:cubicBezTo>
                  <a:cubicBezTo>
                    <a:pt x="48" y="70"/>
                    <a:pt x="47" y="74"/>
                    <a:pt x="46" y="78"/>
                  </a:cubicBezTo>
                  <a:cubicBezTo>
                    <a:pt x="45" y="82"/>
                    <a:pt x="43" y="87"/>
                    <a:pt x="41" y="90"/>
                  </a:cubicBezTo>
                  <a:close/>
                  <a:moveTo>
                    <a:pt x="68" y="91"/>
                  </a:moveTo>
                  <a:cubicBezTo>
                    <a:pt x="66" y="90"/>
                    <a:pt x="63" y="88"/>
                    <a:pt x="62" y="84"/>
                  </a:cubicBezTo>
                  <a:cubicBezTo>
                    <a:pt x="60" y="81"/>
                    <a:pt x="59" y="78"/>
                    <a:pt x="57" y="75"/>
                  </a:cubicBezTo>
                  <a:cubicBezTo>
                    <a:pt x="56" y="72"/>
                    <a:pt x="56" y="69"/>
                    <a:pt x="55" y="66"/>
                  </a:cubicBezTo>
                  <a:cubicBezTo>
                    <a:pt x="56" y="66"/>
                    <a:pt x="58" y="65"/>
                    <a:pt x="59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1" y="66"/>
                    <a:pt x="61" y="66"/>
                  </a:cubicBezTo>
                  <a:cubicBezTo>
                    <a:pt x="63" y="68"/>
                    <a:pt x="64" y="71"/>
                    <a:pt x="66" y="73"/>
                  </a:cubicBezTo>
                  <a:cubicBezTo>
                    <a:pt x="68" y="77"/>
                    <a:pt x="70" y="82"/>
                    <a:pt x="71" y="86"/>
                  </a:cubicBezTo>
                  <a:cubicBezTo>
                    <a:pt x="71" y="90"/>
                    <a:pt x="70" y="92"/>
                    <a:pt x="68" y="91"/>
                  </a:cubicBezTo>
                  <a:close/>
                  <a:moveTo>
                    <a:pt x="90" y="69"/>
                  </a:moveTo>
                  <a:cubicBezTo>
                    <a:pt x="88" y="69"/>
                    <a:pt x="84" y="69"/>
                    <a:pt x="81" y="68"/>
                  </a:cubicBezTo>
                  <a:cubicBezTo>
                    <a:pt x="77" y="67"/>
                    <a:pt x="74" y="66"/>
                    <a:pt x="71" y="64"/>
                  </a:cubicBezTo>
                  <a:cubicBezTo>
                    <a:pt x="68" y="63"/>
                    <a:pt x="65" y="61"/>
                    <a:pt x="62" y="60"/>
                  </a:cubicBezTo>
                  <a:cubicBezTo>
                    <a:pt x="63" y="59"/>
                    <a:pt x="63" y="59"/>
                    <a:pt x="63" y="58"/>
                  </a:cubicBezTo>
                  <a:cubicBezTo>
                    <a:pt x="64" y="57"/>
                    <a:pt x="64" y="56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6" y="56"/>
                    <a:pt x="67" y="56"/>
                    <a:pt x="68" y="56"/>
                  </a:cubicBezTo>
                  <a:cubicBezTo>
                    <a:pt x="71" y="56"/>
                    <a:pt x="73" y="56"/>
                    <a:pt x="76" y="57"/>
                  </a:cubicBezTo>
                  <a:cubicBezTo>
                    <a:pt x="80" y="58"/>
                    <a:pt x="85" y="60"/>
                    <a:pt x="88" y="62"/>
                  </a:cubicBezTo>
                  <a:cubicBezTo>
                    <a:pt x="91" y="65"/>
                    <a:pt x="92" y="68"/>
                    <a:pt x="90" y="6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5" name="Freeform 243"/>
            <p:cNvSpPr>
              <a:spLocks/>
            </p:cNvSpPr>
            <p:nvPr/>
          </p:nvSpPr>
          <p:spPr bwMode="auto">
            <a:xfrm>
              <a:off x="1266825" y="4149726"/>
              <a:ext cx="55563" cy="98425"/>
            </a:xfrm>
            <a:custGeom>
              <a:avLst/>
              <a:gdLst>
                <a:gd name="T0" fmla="*/ 8 w 15"/>
                <a:gd name="T1" fmla="*/ 1 h 26"/>
                <a:gd name="T2" fmla="*/ 1 w 15"/>
                <a:gd name="T3" fmla="*/ 7 h 26"/>
                <a:gd name="T4" fmla="*/ 3 w 15"/>
                <a:gd name="T5" fmla="*/ 16 h 26"/>
                <a:gd name="T6" fmla="*/ 13 w 15"/>
                <a:gd name="T7" fmla="*/ 26 h 26"/>
                <a:gd name="T8" fmla="*/ 14 w 15"/>
                <a:gd name="T9" fmla="*/ 11 h 26"/>
                <a:gd name="T10" fmla="*/ 8 w 15"/>
                <a:gd name="T11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1"/>
                  </a:moveTo>
                  <a:cubicBezTo>
                    <a:pt x="4" y="0"/>
                    <a:pt x="1" y="4"/>
                    <a:pt x="1" y="7"/>
                  </a:cubicBezTo>
                  <a:cubicBezTo>
                    <a:pt x="0" y="10"/>
                    <a:pt x="1" y="13"/>
                    <a:pt x="3" y="16"/>
                  </a:cubicBezTo>
                  <a:cubicBezTo>
                    <a:pt x="6" y="20"/>
                    <a:pt x="10" y="23"/>
                    <a:pt x="13" y="26"/>
                  </a:cubicBezTo>
                  <a:cubicBezTo>
                    <a:pt x="13" y="26"/>
                    <a:pt x="15" y="16"/>
                    <a:pt x="14" y="11"/>
                  </a:cubicBezTo>
                  <a:cubicBezTo>
                    <a:pt x="13" y="6"/>
                    <a:pt x="12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6" name="Freeform 244"/>
            <p:cNvSpPr>
              <a:spLocks noEditPoints="1"/>
            </p:cNvSpPr>
            <p:nvPr/>
          </p:nvSpPr>
          <p:spPr bwMode="auto">
            <a:xfrm>
              <a:off x="1022350" y="4108451"/>
              <a:ext cx="776288" cy="776288"/>
            </a:xfrm>
            <a:custGeom>
              <a:avLst/>
              <a:gdLst>
                <a:gd name="T0" fmla="*/ 122 w 207"/>
                <a:gd name="T1" fmla="*/ 3 h 206"/>
                <a:gd name="T2" fmla="*/ 94 w 207"/>
                <a:gd name="T3" fmla="*/ 17 h 206"/>
                <a:gd name="T4" fmla="*/ 91 w 207"/>
                <a:gd name="T5" fmla="*/ 78 h 206"/>
                <a:gd name="T6" fmla="*/ 43 w 207"/>
                <a:gd name="T7" fmla="*/ 31 h 206"/>
                <a:gd name="T8" fmla="*/ 15 w 207"/>
                <a:gd name="T9" fmla="*/ 71 h 206"/>
                <a:gd name="T10" fmla="*/ 3 w 207"/>
                <a:gd name="T11" fmla="*/ 100 h 206"/>
                <a:gd name="T12" fmla="*/ 76 w 207"/>
                <a:gd name="T13" fmla="*/ 112 h 206"/>
                <a:gd name="T14" fmla="*/ 53 w 207"/>
                <a:gd name="T15" fmla="*/ 127 h 206"/>
                <a:gd name="T16" fmla="*/ 38 w 207"/>
                <a:gd name="T17" fmla="*/ 183 h 206"/>
                <a:gd name="T18" fmla="*/ 82 w 207"/>
                <a:gd name="T19" fmla="*/ 203 h 206"/>
                <a:gd name="T20" fmla="*/ 110 w 207"/>
                <a:gd name="T21" fmla="*/ 191 h 206"/>
                <a:gd name="T22" fmla="*/ 116 w 207"/>
                <a:gd name="T23" fmla="*/ 129 h 206"/>
                <a:gd name="T24" fmla="*/ 167 w 207"/>
                <a:gd name="T25" fmla="*/ 176 h 206"/>
                <a:gd name="T26" fmla="*/ 193 w 207"/>
                <a:gd name="T27" fmla="*/ 135 h 206"/>
                <a:gd name="T28" fmla="*/ 203 w 207"/>
                <a:gd name="T29" fmla="*/ 105 h 206"/>
                <a:gd name="T30" fmla="*/ 131 w 207"/>
                <a:gd name="T31" fmla="*/ 96 h 206"/>
                <a:gd name="T32" fmla="*/ 154 w 207"/>
                <a:gd name="T33" fmla="*/ 77 h 206"/>
                <a:gd name="T34" fmla="*/ 167 w 207"/>
                <a:gd name="T35" fmla="*/ 21 h 206"/>
                <a:gd name="T36" fmla="*/ 114 w 207"/>
                <a:gd name="T37" fmla="*/ 108 h 206"/>
                <a:gd name="T38" fmla="*/ 93 w 207"/>
                <a:gd name="T39" fmla="*/ 99 h 206"/>
                <a:gd name="T40" fmla="*/ 114 w 207"/>
                <a:gd name="T41" fmla="*/ 108 h 206"/>
                <a:gd name="T42" fmla="*/ 36 w 207"/>
                <a:gd name="T43" fmla="*/ 93 h 206"/>
                <a:gd name="T44" fmla="*/ 41 w 207"/>
                <a:gd name="T45" fmla="*/ 79 h 206"/>
                <a:gd name="T46" fmla="*/ 55 w 207"/>
                <a:gd name="T47" fmla="*/ 59 h 206"/>
                <a:gd name="T48" fmla="*/ 80 w 207"/>
                <a:gd name="T49" fmla="*/ 88 h 206"/>
                <a:gd name="T50" fmla="*/ 75 w 207"/>
                <a:gd name="T51" fmla="*/ 97 h 206"/>
                <a:gd name="T52" fmla="*/ 96 w 207"/>
                <a:gd name="T53" fmla="*/ 131 h 206"/>
                <a:gd name="T54" fmla="*/ 92 w 207"/>
                <a:gd name="T55" fmla="*/ 171 h 206"/>
                <a:gd name="T56" fmla="*/ 78 w 207"/>
                <a:gd name="T57" fmla="*/ 165 h 206"/>
                <a:gd name="T58" fmla="*/ 58 w 207"/>
                <a:gd name="T59" fmla="*/ 152 h 206"/>
                <a:gd name="T60" fmla="*/ 87 w 207"/>
                <a:gd name="T61" fmla="*/ 127 h 206"/>
                <a:gd name="T62" fmla="*/ 96 w 207"/>
                <a:gd name="T63" fmla="*/ 131 h 206"/>
                <a:gd name="T64" fmla="*/ 165 w 207"/>
                <a:gd name="T65" fmla="*/ 108 h 206"/>
                <a:gd name="T66" fmla="*/ 172 w 207"/>
                <a:gd name="T67" fmla="*/ 121 h 206"/>
                <a:gd name="T68" fmla="*/ 163 w 207"/>
                <a:gd name="T69" fmla="*/ 143 h 206"/>
                <a:gd name="T70" fmla="*/ 136 w 207"/>
                <a:gd name="T71" fmla="*/ 137 h 206"/>
                <a:gd name="T72" fmla="*/ 130 w 207"/>
                <a:gd name="T73" fmla="*/ 115 h 206"/>
                <a:gd name="T74" fmla="*/ 143 w 207"/>
                <a:gd name="T75" fmla="*/ 44 h 206"/>
                <a:gd name="T76" fmla="*/ 137 w 207"/>
                <a:gd name="T77" fmla="*/ 72 h 206"/>
                <a:gd name="T78" fmla="*/ 115 w 207"/>
                <a:gd name="T79" fmla="*/ 77 h 206"/>
                <a:gd name="T80" fmla="*/ 108 w 207"/>
                <a:gd name="T81" fmla="*/ 42 h 206"/>
                <a:gd name="T82" fmla="*/ 121 w 207"/>
                <a:gd name="T83" fmla="*/ 35 h 206"/>
                <a:gd name="T84" fmla="*/ 143 w 207"/>
                <a:gd name="T85" fmla="*/ 4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206">
                  <a:moveTo>
                    <a:pt x="135" y="14"/>
                  </a:moveTo>
                  <a:cubicBezTo>
                    <a:pt x="130" y="11"/>
                    <a:pt x="127" y="6"/>
                    <a:pt x="122" y="3"/>
                  </a:cubicBezTo>
                  <a:cubicBezTo>
                    <a:pt x="116" y="0"/>
                    <a:pt x="110" y="1"/>
                    <a:pt x="105" y="4"/>
                  </a:cubicBezTo>
                  <a:cubicBezTo>
                    <a:pt x="100" y="7"/>
                    <a:pt x="96" y="12"/>
                    <a:pt x="94" y="17"/>
                  </a:cubicBezTo>
                  <a:cubicBezTo>
                    <a:pt x="85" y="35"/>
                    <a:pt x="88" y="56"/>
                    <a:pt x="96" y="76"/>
                  </a:cubicBezTo>
                  <a:cubicBezTo>
                    <a:pt x="94" y="76"/>
                    <a:pt x="92" y="77"/>
                    <a:pt x="91" y="78"/>
                  </a:cubicBezTo>
                  <a:cubicBezTo>
                    <a:pt x="88" y="69"/>
                    <a:pt x="84" y="61"/>
                    <a:pt x="79" y="54"/>
                  </a:cubicBezTo>
                  <a:cubicBezTo>
                    <a:pt x="70" y="42"/>
                    <a:pt x="57" y="33"/>
                    <a:pt x="43" y="31"/>
                  </a:cubicBezTo>
                  <a:cubicBezTo>
                    <a:pt x="35" y="29"/>
                    <a:pt x="28" y="32"/>
                    <a:pt x="23" y="39"/>
                  </a:cubicBezTo>
                  <a:cubicBezTo>
                    <a:pt x="17" y="49"/>
                    <a:pt x="21" y="61"/>
                    <a:pt x="15" y="71"/>
                  </a:cubicBezTo>
                  <a:cubicBezTo>
                    <a:pt x="12" y="75"/>
                    <a:pt x="6" y="78"/>
                    <a:pt x="3" y="83"/>
                  </a:cubicBezTo>
                  <a:cubicBezTo>
                    <a:pt x="0" y="88"/>
                    <a:pt x="1" y="95"/>
                    <a:pt x="3" y="100"/>
                  </a:cubicBezTo>
                  <a:cubicBezTo>
                    <a:pt x="6" y="105"/>
                    <a:pt x="11" y="109"/>
                    <a:pt x="16" y="112"/>
                  </a:cubicBezTo>
                  <a:cubicBezTo>
                    <a:pt x="34" y="122"/>
                    <a:pt x="56" y="119"/>
                    <a:pt x="76" y="112"/>
                  </a:cubicBezTo>
                  <a:cubicBezTo>
                    <a:pt x="77" y="113"/>
                    <a:pt x="77" y="114"/>
                    <a:pt x="78" y="116"/>
                  </a:cubicBezTo>
                  <a:cubicBezTo>
                    <a:pt x="69" y="118"/>
                    <a:pt x="60" y="122"/>
                    <a:pt x="53" y="127"/>
                  </a:cubicBezTo>
                  <a:cubicBezTo>
                    <a:pt x="41" y="136"/>
                    <a:pt x="32" y="149"/>
                    <a:pt x="29" y="163"/>
                  </a:cubicBezTo>
                  <a:cubicBezTo>
                    <a:pt x="28" y="171"/>
                    <a:pt x="31" y="179"/>
                    <a:pt x="38" y="183"/>
                  </a:cubicBezTo>
                  <a:cubicBezTo>
                    <a:pt x="47" y="190"/>
                    <a:pt x="60" y="186"/>
                    <a:pt x="69" y="192"/>
                  </a:cubicBezTo>
                  <a:cubicBezTo>
                    <a:pt x="74" y="195"/>
                    <a:pt x="77" y="200"/>
                    <a:pt x="82" y="203"/>
                  </a:cubicBezTo>
                  <a:cubicBezTo>
                    <a:pt x="87" y="206"/>
                    <a:pt x="93" y="206"/>
                    <a:pt x="98" y="203"/>
                  </a:cubicBezTo>
                  <a:cubicBezTo>
                    <a:pt x="103" y="201"/>
                    <a:pt x="107" y="196"/>
                    <a:pt x="110" y="191"/>
                  </a:cubicBezTo>
                  <a:cubicBezTo>
                    <a:pt x="120" y="173"/>
                    <a:pt x="118" y="151"/>
                    <a:pt x="111" y="131"/>
                  </a:cubicBezTo>
                  <a:cubicBezTo>
                    <a:pt x="113" y="131"/>
                    <a:pt x="115" y="130"/>
                    <a:pt x="116" y="129"/>
                  </a:cubicBezTo>
                  <a:cubicBezTo>
                    <a:pt x="120" y="138"/>
                    <a:pt x="124" y="147"/>
                    <a:pt x="130" y="154"/>
                  </a:cubicBezTo>
                  <a:cubicBezTo>
                    <a:pt x="139" y="166"/>
                    <a:pt x="153" y="174"/>
                    <a:pt x="167" y="176"/>
                  </a:cubicBezTo>
                  <a:cubicBezTo>
                    <a:pt x="175" y="177"/>
                    <a:pt x="182" y="173"/>
                    <a:pt x="186" y="167"/>
                  </a:cubicBezTo>
                  <a:cubicBezTo>
                    <a:pt x="192" y="157"/>
                    <a:pt x="188" y="145"/>
                    <a:pt x="193" y="135"/>
                  </a:cubicBezTo>
                  <a:cubicBezTo>
                    <a:pt x="196" y="130"/>
                    <a:pt x="202" y="127"/>
                    <a:pt x="204" y="122"/>
                  </a:cubicBezTo>
                  <a:cubicBezTo>
                    <a:pt x="207" y="116"/>
                    <a:pt x="206" y="110"/>
                    <a:pt x="203" y="105"/>
                  </a:cubicBezTo>
                  <a:cubicBezTo>
                    <a:pt x="200" y="100"/>
                    <a:pt x="196" y="96"/>
                    <a:pt x="191" y="94"/>
                  </a:cubicBezTo>
                  <a:cubicBezTo>
                    <a:pt x="172" y="85"/>
                    <a:pt x="151" y="88"/>
                    <a:pt x="131" y="96"/>
                  </a:cubicBezTo>
                  <a:cubicBezTo>
                    <a:pt x="131" y="94"/>
                    <a:pt x="130" y="92"/>
                    <a:pt x="129" y="91"/>
                  </a:cubicBezTo>
                  <a:cubicBezTo>
                    <a:pt x="138" y="87"/>
                    <a:pt x="147" y="83"/>
                    <a:pt x="154" y="77"/>
                  </a:cubicBezTo>
                  <a:cubicBezTo>
                    <a:pt x="166" y="68"/>
                    <a:pt x="175" y="55"/>
                    <a:pt x="176" y="40"/>
                  </a:cubicBezTo>
                  <a:cubicBezTo>
                    <a:pt x="177" y="32"/>
                    <a:pt x="173" y="25"/>
                    <a:pt x="167" y="21"/>
                  </a:cubicBezTo>
                  <a:cubicBezTo>
                    <a:pt x="157" y="15"/>
                    <a:pt x="145" y="20"/>
                    <a:pt x="135" y="14"/>
                  </a:cubicBezTo>
                  <a:close/>
                  <a:moveTo>
                    <a:pt x="114" y="108"/>
                  </a:moveTo>
                  <a:cubicBezTo>
                    <a:pt x="112" y="114"/>
                    <a:pt x="105" y="116"/>
                    <a:pt x="99" y="114"/>
                  </a:cubicBezTo>
                  <a:cubicBezTo>
                    <a:pt x="93" y="111"/>
                    <a:pt x="90" y="104"/>
                    <a:pt x="93" y="99"/>
                  </a:cubicBezTo>
                  <a:cubicBezTo>
                    <a:pt x="96" y="93"/>
                    <a:pt x="103" y="90"/>
                    <a:pt x="108" y="93"/>
                  </a:cubicBezTo>
                  <a:cubicBezTo>
                    <a:pt x="114" y="95"/>
                    <a:pt x="117" y="102"/>
                    <a:pt x="114" y="108"/>
                  </a:cubicBezTo>
                  <a:close/>
                  <a:moveTo>
                    <a:pt x="42" y="99"/>
                  </a:moveTo>
                  <a:cubicBezTo>
                    <a:pt x="39" y="97"/>
                    <a:pt x="37" y="95"/>
                    <a:pt x="36" y="93"/>
                  </a:cubicBezTo>
                  <a:cubicBezTo>
                    <a:pt x="34" y="91"/>
                    <a:pt x="34" y="87"/>
                    <a:pt x="35" y="85"/>
                  </a:cubicBezTo>
                  <a:cubicBezTo>
                    <a:pt x="37" y="83"/>
                    <a:pt x="40" y="81"/>
                    <a:pt x="41" y="79"/>
                  </a:cubicBezTo>
                  <a:cubicBezTo>
                    <a:pt x="44" y="74"/>
                    <a:pt x="42" y="68"/>
                    <a:pt x="45" y="63"/>
                  </a:cubicBezTo>
                  <a:cubicBezTo>
                    <a:pt x="47" y="60"/>
                    <a:pt x="51" y="59"/>
                    <a:pt x="55" y="59"/>
                  </a:cubicBezTo>
                  <a:cubicBezTo>
                    <a:pt x="62" y="60"/>
                    <a:pt x="68" y="65"/>
                    <a:pt x="72" y="71"/>
                  </a:cubicBezTo>
                  <a:cubicBezTo>
                    <a:pt x="76" y="76"/>
                    <a:pt x="78" y="82"/>
                    <a:pt x="80" y="88"/>
                  </a:cubicBezTo>
                  <a:cubicBezTo>
                    <a:pt x="79" y="89"/>
                    <a:pt x="78" y="90"/>
                    <a:pt x="77" y="91"/>
                  </a:cubicBezTo>
                  <a:cubicBezTo>
                    <a:pt x="77" y="93"/>
                    <a:pt x="76" y="95"/>
                    <a:pt x="75" y="97"/>
                  </a:cubicBezTo>
                  <a:cubicBezTo>
                    <a:pt x="65" y="102"/>
                    <a:pt x="52" y="104"/>
                    <a:pt x="42" y="99"/>
                  </a:cubicBezTo>
                  <a:close/>
                  <a:moveTo>
                    <a:pt x="96" y="131"/>
                  </a:moveTo>
                  <a:cubicBezTo>
                    <a:pt x="101" y="142"/>
                    <a:pt x="103" y="155"/>
                    <a:pt x="98" y="165"/>
                  </a:cubicBezTo>
                  <a:cubicBezTo>
                    <a:pt x="96" y="168"/>
                    <a:pt x="94" y="170"/>
                    <a:pt x="92" y="171"/>
                  </a:cubicBezTo>
                  <a:cubicBezTo>
                    <a:pt x="89" y="172"/>
                    <a:pt x="86" y="173"/>
                    <a:pt x="84" y="171"/>
                  </a:cubicBezTo>
                  <a:cubicBezTo>
                    <a:pt x="81" y="170"/>
                    <a:pt x="80" y="167"/>
                    <a:pt x="78" y="165"/>
                  </a:cubicBezTo>
                  <a:cubicBezTo>
                    <a:pt x="73" y="162"/>
                    <a:pt x="67" y="164"/>
                    <a:pt x="62" y="161"/>
                  </a:cubicBezTo>
                  <a:cubicBezTo>
                    <a:pt x="59" y="159"/>
                    <a:pt x="58" y="156"/>
                    <a:pt x="58" y="152"/>
                  </a:cubicBezTo>
                  <a:cubicBezTo>
                    <a:pt x="59" y="145"/>
                    <a:pt x="64" y="138"/>
                    <a:pt x="70" y="134"/>
                  </a:cubicBezTo>
                  <a:cubicBezTo>
                    <a:pt x="75" y="130"/>
                    <a:pt x="81" y="128"/>
                    <a:pt x="87" y="127"/>
                  </a:cubicBezTo>
                  <a:cubicBezTo>
                    <a:pt x="89" y="128"/>
                    <a:pt x="90" y="129"/>
                    <a:pt x="92" y="130"/>
                  </a:cubicBezTo>
                  <a:cubicBezTo>
                    <a:pt x="93" y="130"/>
                    <a:pt x="94" y="131"/>
                    <a:pt x="96" y="131"/>
                  </a:cubicBezTo>
                  <a:close/>
                  <a:moveTo>
                    <a:pt x="131" y="111"/>
                  </a:moveTo>
                  <a:cubicBezTo>
                    <a:pt x="142" y="106"/>
                    <a:pt x="155" y="103"/>
                    <a:pt x="165" y="108"/>
                  </a:cubicBezTo>
                  <a:cubicBezTo>
                    <a:pt x="168" y="109"/>
                    <a:pt x="170" y="111"/>
                    <a:pt x="171" y="113"/>
                  </a:cubicBezTo>
                  <a:cubicBezTo>
                    <a:pt x="173" y="116"/>
                    <a:pt x="173" y="119"/>
                    <a:pt x="172" y="121"/>
                  </a:cubicBezTo>
                  <a:cubicBezTo>
                    <a:pt x="171" y="124"/>
                    <a:pt x="168" y="125"/>
                    <a:pt x="166" y="128"/>
                  </a:cubicBezTo>
                  <a:cubicBezTo>
                    <a:pt x="164" y="133"/>
                    <a:pt x="166" y="139"/>
                    <a:pt x="163" y="143"/>
                  </a:cubicBezTo>
                  <a:cubicBezTo>
                    <a:pt x="161" y="147"/>
                    <a:pt x="158" y="148"/>
                    <a:pt x="154" y="148"/>
                  </a:cubicBezTo>
                  <a:cubicBezTo>
                    <a:pt x="147" y="147"/>
                    <a:pt x="140" y="143"/>
                    <a:pt x="136" y="137"/>
                  </a:cubicBezTo>
                  <a:cubicBezTo>
                    <a:pt x="132" y="132"/>
                    <a:pt x="129" y="126"/>
                    <a:pt x="127" y="119"/>
                  </a:cubicBezTo>
                  <a:cubicBezTo>
                    <a:pt x="128" y="118"/>
                    <a:pt x="129" y="117"/>
                    <a:pt x="130" y="115"/>
                  </a:cubicBezTo>
                  <a:cubicBezTo>
                    <a:pt x="131" y="114"/>
                    <a:pt x="131" y="113"/>
                    <a:pt x="131" y="111"/>
                  </a:cubicBezTo>
                  <a:close/>
                  <a:moveTo>
                    <a:pt x="143" y="44"/>
                  </a:moveTo>
                  <a:cubicBezTo>
                    <a:pt x="147" y="46"/>
                    <a:pt x="148" y="50"/>
                    <a:pt x="148" y="53"/>
                  </a:cubicBezTo>
                  <a:cubicBezTo>
                    <a:pt x="147" y="61"/>
                    <a:pt x="143" y="67"/>
                    <a:pt x="137" y="72"/>
                  </a:cubicBezTo>
                  <a:cubicBezTo>
                    <a:pt x="132" y="76"/>
                    <a:pt x="126" y="78"/>
                    <a:pt x="120" y="80"/>
                  </a:cubicBezTo>
                  <a:cubicBezTo>
                    <a:pt x="119" y="79"/>
                    <a:pt x="117" y="78"/>
                    <a:pt x="115" y="77"/>
                  </a:cubicBezTo>
                  <a:cubicBezTo>
                    <a:pt x="114" y="76"/>
                    <a:pt x="112" y="76"/>
                    <a:pt x="111" y="75"/>
                  </a:cubicBezTo>
                  <a:cubicBezTo>
                    <a:pt x="106" y="65"/>
                    <a:pt x="103" y="52"/>
                    <a:pt x="108" y="42"/>
                  </a:cubicBezTo>
                  <a:cubicBezTo>
                    <a:pt x="109" y="40"/>
                    <a:pt x="111" y="37"/>
                    <a:pt x="113" y="36"/>
                  </a:cubicBezTo>
                  <a:cubicBezTo>
                    <a:pt x="116" y="34"/>
                    <a:pt x="119" y="34"/>
                    <a:pt x="121" y="35"/>
                  </a:cubicBezTo>
                  <a:cubicBezTo>
                    <a:pt x="124" y="37"/>
                    <a:pt x="125" y="39"/>
                    <a:pt x="128" y="41"/>
                  </a:cubicBezTo>
                  <a:cubicBezTo>
                    <a:pt x="133" y="44"/>
                    <a:pt x="139" y="41"/>
                    <a:pt x="143" y="4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7" name="Freeform 245"/>
            <p:cNvSpPr>
              <a:spLocks/>
            </p:cNvSpPr>
            <p:nvPr/>
          </p:nvSpPr>
          <p:spPr bwMode="auto">
            <a:xfrm>
              <a:off x="1649413" y="4357688"/>
              <a:ext cx="93663" cy="55563"/>
            </a:xfrm>
            <a:custGeom>
              <a:avLst/>
              <a:gdLst>
                <a:gd name="T0" fmla="*/ 10 w 25"/>
                <a:gd name="T1" fmla="*/ 3 h 15"/>
                <a:gd name="T2" fmla="*/ 0 w 25"/>
                <a:gd name="T3" fmla="*/ 13 h 15"/>
                <a:gd name="T4" fmla="*/ 15 w 25"/>
                <a:gd name="T5" fmla="*/ 14 h 15"/>
                <a:gd name="T6" fmla="*/ 24 w 25"/>
                <a:gd name="T7" fmla="*/ 7 h 15"/>
                <a:gd name="T8" fmla="*/ 19 w 25"/>
                <a:gd name="T9" fmla="*/ 0 h 15"/>
                <a:gd name="T10" fmla="*/ 10 w 25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5">
                  <a:moveTo>
                    <a:pt x="10" y="3"/>
                  </a:moveTo>
                  <a:cubicBezTo>
                    <a:pt x="6" y="6"/>
                    <a:pt x="2" y="10"/>
                    <a:pt x="0" y="13"/>
                  </a:cubicBezTo>
                  <a:cubicBezTo>
                    <a:pt x="0" y="13"/>
                    <a:pt x="10" y="15"/>
                    <a:pt x="15" y="14"/>
                  </a:cubicBezTo>
                  <a:cubicBezTo>
                    <a:pt x="19" y="13"/>
                    <a:pt x="23" y="11"/>
                    <a:pt x="24" y="7"/>
                  </a:cubicBezTo>
                  <a:cubicBezTo>
                    <a:pt x="25" y="4"/>
                    <a:pt x="22" y="1"/>
                    <a:pt x="19" y="0"/>
                  </a:cubicBezTo>
                  <a:cubicBezTo>
                    <a:pt x="15" y="0"/>
                    <a:pt x="13" y="1"/>
                    <a:pt x="1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8" name="Freeform 246"/>
            <p:cNvSpPr>
              <a:spLocks/>
            </p:cNvSpPr>
            <p:nvPr/>
          </p:nvSpPr>
          <p:spPr bwMode="auto">
            <a:xfrm>
              <a:off x="1492250" y="4730751"/>
              <a:ext cx="55563" cy="96838"/>
            </a:xfrm>
            <a:custGeom>
              <a:avLst/>
              <a:gdLst>
                <a:gd name="T0" fmla="*/ 8 w 15"/>
                <a:gd name="T1" fmla="*/ 25 h 26"/>
                <a:gd name="T2" fmla="*/ 15 w 15"/>
                <a:gd name="T3" fmla="*/ 19 h 26"/>
                <a:gd name="T4" fmla="*/ 12 w 15"/>
                <a:gd name="T5" fmla="*/ 10 h 26"/>
                <a:gd name="T6" fmla="*/ 2 w 15"/>
                <a:gd name="T7" fmla="*/ 0 h 26"/>
                <a:gd name="T8" fmla="*/ 1 w 15"/>
                <a:gd name="T9" fmla="*/ 15 h 26"/>
                <a:gd name="T10" fmla="*/ 8 w 15"/>
                <a:gd name="T1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25"/>
                  </a:moveTo>
                  <a:cubicBezTo>
                    <a:pt x="11" y="26"/>
                    <a:pt x="14" y="22"/>
                    <a:pt x="15" y="19"/>
                  </a:cubicBezTo>
                  <a:cubicBezTo>
                    <a:pt x="15" y="16"/>
                    <a:pt x="14" y="13"/>
                    <a:pt x="12" y="10"/>
                  </a:cubicBezTo>
                  <a:cubicBezTo>
                    <a:pt x="9" y="6"/>
                    <a:pt x="6" y="3"/>
                    <a:pt x="2" y="0"/>
                  </a:cubicBezTo>
                  <a:cubicBezTo>
                    <a:pt x="2" y="0"/>
                    <a:pt x="0" y="10"/>
                    <a:pt x="1" y="15"/>
                  </a:cubicBezTo>
                  <a:cubicBezTo>
                    <a:pt x="2" y="20"/>
                    <a:pt x="4" y="23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9" name="Freeform 247"/>
            <p:cNvSpPr>
              <a:spLocks/>
            </p:cNvSpPr>
            <p:nvPr/>
          </p:nvSpPr>
          <p:spPr bwMode="auto">
            <a:xfrm>
              <a:off x="1077913" y="4579938"/>
              <a:ext cx="98425" cy="52388"/>
            </a:xfrm>
            <a:custGeom>
              <a:avLst/>
              <a:gdLst>
                <a:gd name="T0" fmla="*/ 15 w 26"/>
                <a:gd name="T1" fmla="*/ 11 h 14"/>
                <a:gd name="T2" fmla="*/ 26 w 26"/>
                <a:gd name="T3" fmla="*/ 1 h 14"/>
                <a:gd name="T4" fmla="*/ 10 w 26"/>
                <a:gd name="T5" fmla="*/ 1 h 14"/>
                <a:gd name="T6" fmla="*/ 1 w 26"/>
                <a:gd name="T7" fmla="*/ 7 h 14"/>
                <a:gd name="T8" fmla="*/ 7 w 26"/>
                <a:gd name="T9" fmla="*/ 14 h 14"/>
                <a:gd name="T10" fmla="*/ 15 w 26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15" y="11"/>
                  </a:moveTo>
                  <a:cubicBezTo>
                    <a:pt x="19" y="9"/>
                    <a:pt x="23" y="5"/>
                    <a:pt x="26" y="1"/>
                  </a:cubicBezTo>
                  <a:cubicBezTo>
                    <a:pt x="26" y="1"/>
                    <a:pt x="16" y="0"/>
                    <a:pt x="10" y="1"/>
                  </a:cubicBezTo>
                  <a:cubicBezTo>
                    <a:pt x="6" y="2"/>
                    <a:pt x="2" y="3"/>
                    <a:pt x="1" y="7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10" y="14"/>
                    <a:pt x="13" y="13"/>
                    <a:pt x="1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0" name="Freeform 248"/>
            <p:cNvSpPr>
              <a:spLocks noEditPoints="1"/>
            </p:cNvSpPr>
            <p:nvPr/>
          </p:nvSpPr>
          <p:spPr bwMode="auto">
            <a:xfrm>
              <a:off x="4375150" y="4937126"/>
              <a:ext cx="712788" cy="720725"/>
            </a:xfrm>
            <a:custGeom>
              <a:avLst/>
              <a:gdLst>
                <a:gd name="T0" fmla="*/ 119 w 190"/>
                <a:gd name="T1" fmla="*/ 87 h 191"/>
                <a:gd name="T2" fmla="*/ 158 w 190"/>
                <a:gd name="T3" fmla="*/ 36 h 191"/>
                <a:gd name="T4" fmla="*/ 108 w 190"/>
                <a:gd name="T5" fmla="*/ 2 h 191"/>
                <a:gd name="T6" fmla="*/ 86 w 190"/>
                <a:gd name="T7" fmla="*/ 71 h 191"/>
                <a:gd name="T8" fmla="*/ 36 w 190"/>
                <a:gd name="T9" fmla="*/ 31 h 191"/>
                <a:gd name="T10" fmla="*/ 2 w 190"/>
                <a:gd name="T11" fmla="*/ 81 h 191"/>
                <a:gd name="T12" fmla="*/ 70 w 190"/>
                <a:gd name="T13" fmla="*/ 104 h 191"/>
                <a:gd name="T14" fmla="*/ 32 w 190"/>
                <a:gd name="T15" fmla="*/ 158 h 191"/>
                <a:gd name="T16" fmla="*/ 84 w 190"/>
                <a:gd name="T17" fmla="*/ 189 h 191"/>
                <a:gd name="T18" fmla="*/ 103 w 190"/>
                <a:gd name="T19" fmla="*/ 120 h 191"/>
                <a:gd name="T20" fmla="*/ 157 w 190"/>
                <a:gd name="T21" fmla="*/ 158 h 191"/>
                <a:gd name="T22" fmla="*/ 188 w 190"/>
                <a:gd name="T23" fmla="*/ 106 h 191"/>
                <a:gd name="T24" fmla="*/ 120 w 190"/>
                <a:gd name="T25" fmla="*/ 101 h 191"/>
                <a:gd name="T26" fmla="*/ 142 w 190"/>
                <a:gd name="T27" fmla="*/ 111 h 191"/>
                <a:gd name="T28" fmla="*/ 118 w 190"/>
                <a:gd name="T29" fmla="*/ 108 h 191"/>
                <a:gd name="T30" fmla="*/ 104 w 190"/>
                <a:gd name="T31" fmla="*/ 71 h 191"/>
                <a:gd name="T32" fmla="*/ 106 w 190"/>
                <a:gd name="T33" fmla="*/ 49 h 191"/>
                <a:gd name="T34" fmla="*/ 113 w 190"/>
                <a:gd name="T35" fmla="*/ 59 h 191"/>
                <a:gd name="T36" fmla="*/ 96 w 190"/>
                <a:gd name="T37" fmla="*/ 38 h 191"/>
                <a:gd name="T38" fmla="*/ 114 w 190"/>
                <a:gd name="T39" fmla="*/ 37 h 191"/>
                <a:gd name="T40" fmla="*/ 123 w 190"/>
                <a:gd name="T41" fmla="*/ 65 h 191"/>
                <a:gd name="T42" fmla="*/ 117 w 190"/>
                <a:gd name="T43" fmla="*/ 47 h 191"/>
                <a:gd name="T44" fmla="*/ 98 w 190"/>
                <a:gd name="T45" fmla="*/ 67 h 191"/>
                <a:gd name="T46" fmla="*/ 86 w 190"/>
                <a:gd name="T47" fmla="*/ 120 h 191"/>
                <a:gd name="T48" fmla="*/ 87 w 190"/>
                <a:gd name="T49" fmla="*/ 129 h 191"/>
                <a:gd name="T50" fmla="*/ 76 w 190"/>
                <a:gd name="T51" fmla="*/ 140 h 191"/>
                <a:gd name="T52" fmla="*/ 82 w 190"/>
                <a:gd name="T53" fmla="*/ 118 h 191"/>
                <a:gd name="T54" fmla="*/ 69 w 190"/>
                <a:gd name="T55" fmla="*/ 89 h 191"/>
                <a:gd name="T56" fmla="*/ 47 w 190"/>
                <a:gd name="T57" fmla="*/ 80 h 191"/>
                <a:gd name="T58" fmla="*/ 72 w 190"/>
                <a:gd name="T59" fmla="*/ 83 h 191"/>
                <a:gd name="T60" fmla="*/ 32 w 190"/>
                <a:gd name="T61" fmla="*/ 88 h 191"/>
                <a:gd name="T62" fmla="*/ 40 w 190"/>
                <a:gd name="T63" fmla="*/ 61 h 191"/>
                <a:gd name="T64" fmla="*/ 71 w 190"/>
                <a:gd name="T65" fmla="*/ 79 h 191"/>
                <a:gd name="T66" fmla="*/ 45 w 190"/>
                <a:gd name="T67" fmla="*/ 84 h 191"/>
                <a:gd name="T68" fmla="*/ 38 w 190"/>
                <a:gd name="T69" fmla="*/ 93 h 191"/>
                <a:gd name="T70" fmla="*/ 82 w 190"/>
                <a:gd name="T71" fmla="*/ 159 h 191"/>
                <a:gd name="T72" fmla="*/ 57 w 190"/>
                <a:gd name="T73" fmla="*/ 144 h 191"/>
                <a:gd name="T74" fmla="*/ 73 w 190"/>
                <a:gd name="T75" fmla="*/ 129 h 191"/>
                <a:gd name="T76" fmla="*/ 90 w 190"/>
                <a:gd name="T77" fmla="*/ 133 h 191"/>
                <a:gd name="T78" fmla="*/ 89 w 190"/>
                <a:gd name="T79" fmla="*/ 113 h 191"/>
                <a:gd name="T80" fmla="*/ 114 w 190"/>
                <a:gd name="T81" fmla="*/ 102 h 191"/>
                <a:gd name="T82" fmla="*/ 153 w 190"/>
                <a:gd name="T83" fmla="*/ 114 h 191"/>
                <a:gd name="T84" fmla="*/ 126 w 190"/>
                <a:gd name="T85" fmla="*/ 125 h 191"/>
                <a:gd name="T86" fmla="*/ 142 w 190"/>
                <a:gd name="T87" fmla="*/ 118 h 191"/>
                <a:gd name="T88" fmla="*/ 125 w 190"/>
                <a:gd name="T89" fmla="*/ 99 h 191"/>
                <a:gd name="T90" fmla="*/ 158 w 190"/>
                <a:gd name="T91" fmla="*/ 10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" h="191">
                  <a:moveTo>
                    <a:pt x="186" y="91"/>
                  </a:moveTo>
                  <a:cubicBezTo>
                    <a:pt x="183" y="87"/>
                    <a:pt x="178" y="84"/>
                    <a:pt x="173" y="82"/>
                  </a:cubicBezTo>
                  <a:cubicBezTo>
                    <a:pt x="156" y="74"/>
                    <a:pt x="137" y="79"/>
                    <a:pt x="119" y="87"/>
                  </a:cubicBezTo>
                  <a:cubicBezTo>
                    <a:pt x="119" y="85"/>
                    <a:pt x="118" y="84"/>
                    <a:pt x="117" y="82"/>
                  </a:cubicBezTo>
                  <a:cubicBezTo>
                    <a:pt x="125" y="79"/>
                    <a:pt x="132" y="75"/>
                    <a:pt x="139" y="70"/>
                  </a:cubicBezTo>
                  <a:cubicBezTo>
                    <a:pt x="149" y="61"/>
                    <a:pt x="157" y="49"/>
                    <a:pt x="158" y="36"/>
                  </a:cubicBezTo>
                  <a:cubicBezTo>
                    <a:pt x="159" y="28"/>
                    <a:pt x="155" y="22"/>
                    <a:pt x="149" y="18"/>
                  </a:cubicBezTo>
                  <a:cubicBezTo>
                    <a:pt x="140" y="13"/>
                    <a:pt x="129" y="17"/>
                    <a:pt x="120" y="13"/>
                  </a:cubicBezTo>
                  <a:cubicBezTo>
                    <a:pt x="115" y="10"/>
                    <a:pt x="112" y="5"/>
                    <a:pt x="108" y="2"/>
                  </a:cubicBezTo>
                  <a:cubicBezTo>
                    <a:pt x="103" y="0"/>
                    <a:pt x="97" y="1"/>
                    <a:pt x="92" y="4"/>
                  </a:cubicBezTo>
                  <a:cubicBezTo>
                    <a:pt x="88" y="6"/>
                    <a:pt x="85" y="11"/>
                    <a:pt x="82" y="15"/>
                  </a:cubicBezTo>
                  <a:cubicBezTo>
                    <a:pt x="74" y="33"/>
                    <a:pt x="78" y="53"/>
                    <a:pt x="86" y="71"/>
                  </a:cubicBezTo>
                  <a:cubicBezTo>
                    <a:pt x="85" y="72"/>
                    <a:pt x="83" y="72"/>
                    <a:pt x="82" y="73"/>
                  </a:cubicBezTo>
                  <a:cubicBezTo>
                    <a:pt x="79" y="65"/>
                    <a:pt x="75" y="57"/>
                    <a:pt x="70" y="50"/>
                  </a:cubicBezTo>
                  <a:cubicBezTo>
                    <a:pt x="61" y="40"/>
                    <a:pt x="49" y="32"/>
                    <a:pt x="36" y="31"/>
                  </a:cubicBezTo>
                  <a:cubicBezTo>
                    <a:pt x="28" y="30"/>
                    <a:pt x="22" y="33"/>
                    <a:pt x="18" y="40"/>
                  </a:cubicBezTo>
                  <a:cubicBezTo>
                    <a:pt x="13" y="49"/>
                    <a:pt x="17" y="60"/>
                    <a:pt x="12" y="69"/>
                  </a:cubicBezTo>
                  <a:cubicBezTo>
                    <a:pt x="10" y="74"/>
                    <a:pt x="4" y="76"/>
                    <a:pt x="2" y="81"/>
                  </a:cubicBezTo>
                  <a:cubicBezTo>
                    <a:pt x="0" y="86"/>
                    <a:pt x="0" y="92"/>
                    <a:pt x="3" y="96"/>
                  </a:cubicBezTo>
                  <a:cubicBezTo>
                    <a:pt x="6" y="101"/>
                    <a:pt x="10" y="104"/>
                    <a:pt x="15" y="106"/>
                  </a:cubicBezTo>
                  <a:cubicBezTo>
                    <a:pt x="32" y="115"/>
                    <a:pt x="52" y="111"/>
                    <a:pt x="70" y="104"/>
                  </a:cubicBezTo>
                  <a:cubicBezTo>
                    <a:pt x="71" y="105"/>
                    <a:pt x="72" y="107"/>
                    <a:pt x="73" y="109"/>
                  </a:cubicBezTo>
                  <a:cubicBezTo>
                    <a:pt x="64" y="112"/>
                    <a:pt x="56" y="116"/>
                    <a:pt x="50" y="122"/>
                  </a:cubicBezTo>
                  <a:cubicBezTo>
                    <a:pt x="40" y="132"/>
                    <a:pt x="32" y="144"/>
                    <a:pt x="32" y="158"/>
                  </a:cubicBezTo>
                  <a:cubicBezTo>
                    <a:pt x="32" y="165"/>
                    <a:pt x="35" y="171"/>
                    <a:pt x="42" y="175"/>
                  </a:cubicBezTo>
                  <a:cubicBezTo>
                    <a:pt x="51" y="180"/>
                    <a:pt x="62" y="175"/>
                    <a:pt x="71" y="179"/>
                  </a:cubicBezTo>
                  <a:cubicBezTo>
                    <a:pt x="76" y="181"/>
                    <a:pt x="79" y="186"/>
                    <a:pt x="84" y="189"/>
                  </a:cubicBezTo>
                  <a:cubicBezTo>
                    <a:pt x="89" y="191"/>
                    <a:pt x="94" y="190"/>
                    <a:pt x="99" y="187"/>
                  </a:cubicBezTo>
                  <a:cubicBezTo>
                    <a:pt x="103" y="184"/>
                    <a:pt x="106" y="179"/>
                    <a:pt x="108" y="174"/>
                  </a:cubicBezTo>
                  <a:cubicBezTo>
                    <a:pt x="116" y="157"/>
                    <a:pt x="111" y="137"/>
                    <a:pt x="103" y="120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11" y="126"/>
                    <a:pt x="116" y="134"/>
                    <a:pt x="121" y="141"/>
                  </a:cubicBezTo>
                  <a:cubicBezTo>
                    <a:pt x="131" y="151"/>
                    <a:pt x="143" y="158"/>
                    <a:pt x="157" y="158"/>
                  </a:cubicBezTo>
                  <a:cubicBezTo>
                    <a:pt x="164" y="159"/>
                    <a:pt x="170" y="155"/>
                    <a:pt x="174" y="148"/>
                  </a:cubicBezTo>
                  <a:cubicBezTo>
                    <a:pt x="179" y="139"/>
                    <a:pt x="174" y="128"/>
                    <a:pt x="178" y="119"/>
                  </a:cubicBezTo>
                  <a:cubicBezTo>
                    <a:pt x="180" y="114"/>
                    <a:pt x="185" y="111"/>
                    <a:pt x="188" y="106"/>
                  </a:cubicBezTo>
                  <a:cubicBezTo>
                    <a:pt x="190" y="101"/>
                    <a:pt x="189" y="96"/>
                    <a:pt x="186" y="91"/>
                  </a:cubicBezTo>
                  <a:close/>
                  <a:moveTo>
                    <a:pt x="119" y="105"/>
                  </a:moveTo>
                  <a:cubicBezTo>
                    <a:pt x="120" y="104"/>
                    <a:pt x="120" y="102"/>
                    <a:pt x="120" y="101"/>
                  </a:cubicBezTo>
                  <a:cubicBezTo>
                    <a:pt x="123" y="102"/>
                    <a:pt x="126" y="102"/>
                    <a:pt x="129" y="103"/>
                  </a:cubicBezTo>
                  <a:cubicBezTo>
                    <a:pt x="132" y="103"/>
                    <a:pt x="136" y="104"/>
                    <a:pt x="140" y="107"/>
                  </a:cubicBezTo>
                  <a:cubicBezTo>
                    <a:pt x="141" y="108"/>
                    <a:pt x="142" y="109"/>
                    <a:pt x="142" y="111"/>
                  </a:cubicBezTo>
                  <a:cubicBezTo>
                    <a:pt x="143" y="112"/>
                    <a:pt x="142" y="114"/>
                    <a:pt x="140" y="114"/>
                  </a:cubicBezTo>
                  <a:cubicBezTo>
                    <a:pt x="137" y="116"/>
                    <a:pt x="133" y="115"/>
                    <a:pt x="130" y="114"/>
                  </a:cubicBezTo>
                  <a:cubicBezTo>
                    <a:pt x="126" y="112"/>
                    <a:pt x="122" y="110"/>
                    <a:pt x="118" y="108"/>
                  </a:cubicBezTo>
                  <a:cubicBezTo>
                    <a:pt x="118" y="107"/>
                    <a:pt x="119" y="106"/>
                    <a:pt x="119" y="105"/>
                  </a:cubicBezTo>
                  <a:close/>
                  <a:moveTo>
                    <a:pt x="107" y="73"/>
                  </a:moveTo>
                  <a:cubicBezTo>
                    <a:pt x="106" y="72"/>
                    <a:pt x="105" y="72"/>
                    <a:pt x="104" y="71"/>
                  </a:cubicBezTo>
                  <a:cubicBezTo>
                    <a:pt x="103" y="71"/>
                    <a:pt x="102" y="71"/>
                    <a:pt x="101" y="70"/>
                  </a:cubicBezTo>
                  <a:cubicBezTo>
                    <a:pt x="101" y="67"/>
                    <a:pt x="101" y="64"/>
                    <a:pt x="102" y="60"/>
                  </a:cubicBezTo>
                  <a:cubicBezTo>
                    <a:pt x="103" y="57"/>
                    <a:pt x="104" y="53"/>
                    <a:pt x="106" y="49"/>
                  </a:cubicBezTo>
                  <a:cubicBezTo>
                    <a:pt x="107" y="48"/>
                    <a:pt x="108" y="47"/>
                    <a:pt x="110" y="47"/>
                  </a:cubicBezTo>
                  <a:cubicBezTo>
                    <a:pt x="112" y="46"/>
                    <a:pt x="113" y="47"/>
                    <a:pt x="114" y="49"/>
                  </a:cubicBezTo>
                  <a:cubicBezTo>
                    <a:pt x="116" y="52"/>
                    <a:pt x="114" y="56"/>
                    <a:pt x="113" y="59"/>
                  </a:cubicBezTo>
                  <a:cubicBezTo>
                    <a:pt x="112" y="64"/>
                    <a:pt x="110" y="68"/>
                    <a:pt x="107" y="72"/>
                  </a:cubicBezTo>
                  <a:cubicBezTo>
                    <a:pt x="107" y="72"/>
                    <a:pt x="107" y="72"/>
                    <a:pt x="107" y="73"/>
                  </a:cubicBezTo>
                  <a:close/>
                  <a:moveTo>
                    <a:pt x="96" y="38"/>
                  </a:moveTo>
                  <a:cubicBezTo>
                    <a:pt x="97" y="36"/>
                    <a:pt x="98" y="34"/>
                    <a:pt x="100" y="33"/>
                  </a:cubicBezTo>
                  <a:cubicBezTo>
                    <a:pt x="103" y="31"/>
                    <a:pt x="106" y="31"/>
                    <a:pt x="108" y="32"/>
                  </a:cubicBezTo>
                  <a:cubicBezTo>
                    <a:pt x="110" y="33"/>
                    <a:pt x="112" y="36"/>
                    <a:pt x="114" y="37"/>
                  </a:cubicBezTo>
                  <a:cubicBezTo>
                    <a:pt x="118" y="39"/>
                    <a:pt x="124" y="37"/>
                    <a:pt x="128" y="40"/>
                  </a:cubicBezTo>
                  <a:cubicBezTo>
                    <a:pt x="131" y="42"/>
                    <a:pt x="133" y="45"/>
                    <a:pt x="132" y="48"/>
                  </a:cubicBezTo>
                  <a:cubicBezTo>
                    <a:pt x="132" y="55"/>
                    <a:pt x="128" y="61"/>
                    <a:pt x="123" y="65"/>
                  </a:cubicBezTo>
                  <a:cubicBezTo>
                    <a:pt x="120" y="68"/>
                    <a:pt x="115" y="70"/>
                    <a:pt x="111" y="71"/>
                  </a:cubicBezTo>
                  <a:cubicBezTo>
                    <a:pt x="113" y="68"/>
                    <a:pt x="115" y="64"/>
                    <a:pt x="116" y="60"/>
                  </a:cubicBezTo>
                  <a:cubicBezTo>
                    <a:pt x="118" y="56"/>
                    <a:pt x="119" y="52"/>
                    <a:pt x="117" y="47"/>
                  </a:cubicBezTo>
                  <a:cubicBezTo>
                    <a:pt x="115" y="44"/>
                    <a:pt x="111" y="42"/>
                    <a:pt x="107" y="44"/>
                  </a:cubicBezTo>
                  <a:cubicBezTo>
                    <a:pt x="103" y="47"/>
                    <a:pt x="101" y="52"/>
                    <a:pt x="100" y="56"/>
                  </a:cubicBezTo>
                  <a:cubicBezTo>
                    <a:pt x="99" y="59"/>
                    <a:pt x="98" y="63"/>
                    <a:pt x="98" y="67"/>
                  </a:cubicBezTo>
                  <a:cubicBezTo>
                    <a:pt x="94" y="58"/>
                    <a:pt x="91" y="47"/>
                    <a:pt x="96" y="38"/>
                  </a:cubicBezTo>
                  <a:close/>
                  <a:moveTo>
                    <a:pt x="82" y="118"/>
                  </a:moveTo>
                  <a:cubicBezTo>
                    <a:pt x="83" y="119"/>
                    <a:pt x="84" y="119"/>
                    <a:pt x="86" y="120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1"/>
                    <a:pt x="89" y="121"/>
                    <a:pt x="89" y="121"/>
                  </a:cubicBezTo>
                  <a:cubicBezTo>
                    <a:pt x="88" y="124"/>
                    <a:pt x="88" y="126"/>
                    <a:pt x="87" y="129"/>
                  </a:cubicBezTo>
                  <a:cubicBezTo>
                    <a:pt x="87" y="132"/>
                    <a:pt x="86" y="136"/>
                    <a:pt x="83" y="140"/>
                  </a:cubicBezTo>
                  <a:cubicBezTo>
                    <a:pt x="82" y="141"/>
                    <a:pt x="81" y="142"/>
                    <a:pt x="79" y="143"/>
                  </a:cubicBezTo>
                  <a:cubicBezTo>
                    <a:pt x="78" y="143"/>
                    <a:pt x="76" y="142"/>
                    <a:pt x="76" y="140"/>
                  </a:cubicBezTo>
                  <a:cubicBezTo>
                    <a:pt x="74" y="137"/>
                    <a:pt x="75" y="133"/>
                    <a:pt x="76" y="130"/>
                  </a:cubicBezTo>
                  <a:cubicBezTo>
                    <a:pt x="78" y="126"/>
                    <a:pt x="80" y="122"/>
                    <a:pt x="82" y="118"/>
                  </a:cubicBezTo>
                  <a:cubicBezTo>
                    <a:pt x="82" y="118"/>
                    <a:pt x="82" y="118"/>
                    <a:pt x="82" y="118"/>
                  </a:cubicBezTo>
                  <a:close/>
                  <a:moveTo>
                    <a:pt x="71" y="86"/>
                  </a:moveTo>
                  <a:cubicBezTo>
                    <a:pt x="70" y="87"/>
                    <a:pt x="70" y="88"/>
                    <a:pt x="70" y="89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7" y="89"/>
                    <a:pt x="64" y="89"/>
                    <a:pt x="61" y="88"/>
                  </a:cubicBezTo>
                  <a:cubicBezTo>
                    <a:pt x="57" y="87"/>
                    <a:pt x="53" y="86"/>
                    <a:pt x="50" y="84"/>
                  </a:cubicBezTo>
                  <a:cubicBezTo>
                    <a:pt x="49" y="83"/>
                    <a:pt x="47" y="82"/>
                    <a:pt x="47" y="80"/>
                  </a:cubicBezTo>
                  <a:cubicBezTo>
                    <a:pt x="47" y="79"/>
                    <a:pt x="48" y="77"/>
                    <a:pt x="49" y="76"/>
                  </a:cubicBezTo>
                  <a:cubicBezTo>
                    <a:pt x="52" y="74"/>
                    <a:pt x="57" y="76"/>
                    <a:pt x="60" y="77"/>
                  </a:cubicBezTo>
                  <a:cubicBezTo>
                    <a:pt x="64" y="79"/>
                    <a:pt x="68" y="81"/>
                    <a:pt x="72" y="83"/>
                  </a:cubicBezTo>
                  <a:cubicBezTo>
                    <a:pt x="72" y="84"/>
                    <a:pt x="71" y="85"/>
                    <a:pt x="71" y="86"/>
                  </a:cubicBezTo>
                  <a:close/>
                  <a:moveTo>
                    <a:pt x="38" y="93"/>
                  </a:moveTo>
                  <a:cubicBezTo>
                    <a:pt x="36" y="92"/>
                    <a:pt x="33" y="91"/>
                    <a:pt x="32" y="88"/>
                  </a:cubicBezTo>
                  <a:cubicBezTo>
                    <a:pt x="31" y="86"/>
                    <a:pt x="31" y="83"/>
                    <a:pt x="32" y="81"/>
                  </a:cubicBezTo>
                  <a:cubicBezTo>
                    <a:pt x="33" y="79"/>
                    <a:pt x="35" y="77"/>
                    <a:pt x="37" y="75"/>
                  </a:cubicBezTo>
                  <a:cubicBezTo>
                    <a:pt x="39" y="71"/>
                    <a:pt x="37" y="65"/>
                    <a:pt x="40" y="61"/>
                  </a:cubicBezTo>
                  <a:cubicBezTo>
                    <a:pt x="41" y="58"/>
                    <a:pt x="44" y="56"/>
                    <a:pt x="48" y="57"/>
                  </a:cubicBezTo>
                  <a:cubicBezTo>
                    <a:pt x="55" y="57"/>
                    <a:pt x="61" y="61"/>
                    <a:pt x="65" y="66"/>
                  </a:cubicBezTo>
                  <a:cubicBezTo>
                    <a:pt x="68" y="70"/>
                    <a:pt x="70" y="74"/>
                    <a:pt x="71" y="79"/>
                  </a:cubicBezTo>
                  <a:cubicBezTo>
                    <a:pt x="68" y="77"/>
                    <a:pt x="65" y="75"/>
                    <a:pt x="61" y="74"/>
                  </a:cubicBezTo>
                  <a:cubicBezTo>
                    <a:pt x="57" y="73"/>
                    <a:pt x="52" y="71"/>
                    <a:pt x="48" y="73"/>
                  </a:cubicBezTo>
                  <a:cubicBezTo>
                    <a:pt x="44" y="75"/>
                    <a:pt x="43" y="80"/>
                    <a:pt x="45" y="84"/>
                  </a:cubicBezTo>
                  <a:cubicBezTo>
                    <a:pt x="48" y="87"/>
                    <a:pt x="52" y="89"/>
                    <a:pt x="57" y="90"/>
                  </a:cubicBezTo>
                  <a:cubicBezTo>
                    <a:pt x="59" y="91"/>
                    <a:pt x="62" y="92"/>
                    <a:pt x="65" y="92"/>
                  </a:cubicBezTo>
                  <a:cubicBezTo>
                    <a:pt x="56" y="96"/>
                    <a:pt x="46" y="97"/>
                    <a:pt x="38" y="93"/>
                  </a:cubicBezTo>
                  <a:close/>
                  <a:moveTo>
                    <a:pt x="94" y="152"/>
                  </a:moveTo>
                  <a:cubicBezTo>
                    <a:pt x="93" y="154"/>
                    <a:pt x="92" y="157"/>
                    <a:pt x="90" y="158"/>
                  </a:cubicBezTo>
                  <a:cubicBezTo>
                    <a:pt x="87" y="160"/>
                    <a:pt x="85" y="160"/>
                    <a:pt x="82" y="159"/>
                  </a:cubicBezTo>
                  <a:cubicBezTo>
                    <a:pt x="80" y="158"/>
                    <a:pt x="78" y="155"/>
                    <a:pt x="76" y="154"/>
                  </a:cubicBezTo>
                  <a:cubicBezTo>
                    <a:pt x="71" y="152"/>
                    <a:pt x="66" y="155"/>
                    <a:pt x="62" y="152"/>
                  </a:cubicBezTo>
                  <a:cubicBezTo>
                    <a:pt x="58" y="151"/>
                    <a:pt x="57" y="148"/>
                    <a:pt x="57" y="144"/>
                  </a:cubicBezTo>
                  <a:cubicBezTo>
                    <a:pt x="57" y="137"/>
                    <a:pt x="61" y="131"/>
                    <a:pt x="66" y="127"/>
                  </a:cubicBezTo>
                  <a:cubicBezTo>
                    <a:pt x="69" y="124"/>
                    <a:pt x="73" y="121"/>
                    <a:pt x="77" y="120"/>
                  </a:cubicBezTo>
                  <a:cubicBezTo>
                    <a:pt x="76" y="123"/>
                    <a:pt x="74" y="126"/>
                    <a:pt x="73" y="129"/>
                  </a:cubicBezTo>
                  <a:cubicBezTo>
                    <a:pt x="72" y="133"/>
                    <a:pt x="70" y="138"/>
                    <a:pt x="73" y="142"/>
                  </a:cubicBezTo>
                  <a:cubicBezTo>
                    <a:pt x="75" y="145"/>
                    <a:pt x="79" y="147"/>
                    <a:pt x="83" y="145"/>
                  </a:cubicBezTo>
                  <a:cubicBezTo>
                    <a:pt x="87" y="142"/>
                    <a:pt x="88" y="137"/>
                    <a:pt x="90" y="133"/>
                  </a:cubicBezTo>
                  <a:cubicBezTo>
                    <a:pt x="90" y="131"/>
                    <a:pt x="91" y="128"/>
                    <a:pt x="91" y="125"/>
                  </a:cubicBezTo>
                  <a:cubicBezTo>
                    <a:pt x="96" y="134"/>
                    <a:pt x="98" y="144"/>
                    <a:pt x="94" y="152"/>
                  </a:cubicBezTo>
                  <a:close/>
                  <a:moveTo>
                    <a:pt x="89" y="113"/>
                  </a:moveTo>
                  <a:cubicBezTo>
                    <a:pt x="79" y="109"/>
                    <a:pt x="75" y="98"/>
                    <a:pt x="78" y="88"/>
                  </a:cubicBezTo>
                  <a:cubicBezTo>
                    <a:pt x="82" y="79"/>
                    <a:pt x="93" y="74"/>
                    <a:pt x="103" y="77"/>
                  </a:cubicBezTo>
                  <a:cubicBezTo>
                    <a:pt x="112" y="81"/>
                    <a:pt x="117" y="92"/>
                    <a:pt x="114" y="102"/>
                  </a:cubicBezTo>
                  <a:cubicBezTo>
                    <a:pt x="110" y="112"/>
                    <a:pt x="99" y="117"/>
                    <a:pt x="89" y="113"/>
                  </a:cubicBezTo>
                  <a:close/>
                  <a:moveTo>
                    <a:pt x="158" y="108"/>
                  </a:moveTo>
                  <a:cubicBezTo>
                    <a:pt x="157" y="110"/>
                    <a:pt x="154" y="112"/>
                    <a:pt x="153" y="114"/>
                  </a:cubicBezTo>
                  <a:cubicBezTo>
                    <a:pt x="151" y="119"/>
                    <a:pt x="154" y="124"/>
                    <a:pt x="151" y="128"/>
                  </a:cubicBezTo>
                  <a:cubicBezTo>
                    <a:pt x="150" y="132"/>
                    <a:pt x="147" y="133"/>
                    <a:pt x="143" y="133"/>
                  </a:cubicBezTo>
                  <a:cubicBezTo>
                    <a:pt x="136" y="133"/>
                    <a:pt x="130" y="129"/>
                    <a:pt x="126" y="125"/>
                  </a:cubicBezTo>
                  <a:cubicBezTo>
                    <a:pt x="122" y="121"/>
                    <a:pt x="120" y="117"/>
                    <a:pt x="118" y="112"/>
                  </a:cubicBezTo>
                  <a:cubicBezTo>
                    <a:pt x="122" y="114"/>
                    <a:pt x="125" y="115"/>
                    <a:pt x="129" y="117"/>
                  </a:cubicBezTo>
                  <a:cubicBezTo>
                    <a:pt x="133" y="118"/>
                    <a:pt x="138" y="120"/>
                    <a:pt x="142" y="118"/>
                  </a:cubicBezTo>
                  <a:cubicBezTo>
                    <a:pt x="145" y="115"/>
                    <a:pt x="147" y="111"/>
                    <a:pt x="145" y="107"/>
                  </a:cubicBezTo>
                  <a:cubicBezTo>
                    <a:pt x="142" y="103"/>
                    <a:pt x="137" y="102"/>
                    <a:pt x="133" y="100"/>
                  </a:cubicBezTo>
                  <a:cubicBezTo>
                    <a:pt x="130" y="100"/>
                    <a:pt x="128" y="99"/>
                    <a:pt x="125" y="99"/>
                  </a:cubicBezTo>
                  <a:cubicBezTo>
                    <a:pt x="133" y="94"/>
                    <a:pt x="143" y="92"/>
                    <a:pt x="151" y="96"/>
                  </a:cubicBezTo>
                  <a:cubicBezTo>
                    <a:pt x="153" y="97"/>
                    <a:pt x="156" y="98"/>
                    <a:pt x="157" y="101"/>
                  </a:cubicBezTo>
                  <a:cubicBezTo>
                    <a:pt x="159" y="103"/>
                    <a:pt x="159" y="106"/>
                    <a:pt x="158" y="10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1" name="Freeform 249"/>
            <p:cNvSpPr>
              <a:spLocks/>
            </p:cNvSpPr>
            <p:nvPr/>
          </p:nvSpPr>
          <p:spPr bwMode="auto">
            <a:xfrm>
              <a:off x="4691063" y="5246688"/>
              <a:ext cx="93663" cy="93663"/>
            </a:xfrm>
            <a:custGeom>
              <a:avLst/>
              <a:gdLst>
                <a:gd name="T0" fmla="*/ 8 w 25"/>
                <a:gd name="T1" fmla="*/ 3 h 25"/>
                <a:gd name="T2" fmla="*/ 3 w 25"/>
                <a:gd name="T3" fmla="*/ 17 h 25"/>
                <a:gd name="T4" fmla="*/ 17 w 25"/>
                <a:gd name="T5" fmla="*/ 22 h 25"/>
                <a:gd name="T6" fmla="*/ 22 w 25"/>
                <a:gd name="T7" fmla="*/ 8 h 25"/>
                <a:gd name="T8" fmla="*/ 8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8" y="3"/>
                  </a:moveTo>
                  <a:cubicBezTo>
                    <a:pt x="3" y="5"/>
                    <a:pt x="0" y="12"/>
                    <a:pt x="3" y="17"/>
                  </a:cubicBezTo>
                  <a:cubicBezTo>
                    <a:pt x="5" y="22"/>
                    <a:pt x="11" y="25"/>
                    <a:pt x="17" y="22"/>
                  </a:cubicBezTo>
                  <a:cubicBezTo>
                    <a:pt x="22" y="20"/>
                    <a:pt x="25" y="14"/>
                    <a:pt x="22" y="8"/>
                  </a:cubicBezTo>
                  <a:cubicBezTo>
                    <a:pt x="20" y="3"/>
                    <a:pt x="13" y="0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2" name="Freeform 250"/>
            <p:cNvSpPr>
              <a:spLocks noEditPoints="1"/>
            </p:cNvSpPr>
            <p:nvPr/>
          </p:nvSpPr>
          <p:spPr bwMode="auto">
            <a:xfrm>
              <a:off x="4105275" y="5759451"/>
              <a:ext cx="401638" cy="406400"/>
            </a:xfrm>
            <a:custGeom>
              <a:avLst/>
              <a:gdLst>
                <a:gd name="T0" fmla="*/ 83 w 107"/>
                <a:gd name="T1" fmla="*/ 33 h 108"/>
                <a:gd name="T2" fmla="*/ 85 w 107"/>
                <a:gd name="T3" fmla="*/ 14 h 108"/>
                <a:gd name="T4" fmla="*/ 60 w 107"/>
                <a:gd name="T5" fmla="*/ 18 h 108"/>
                <a:gd name="T6" fmla="*/ 47 w 107"/>
                <a:gd name="T7" fmla="*/ 2 h 108"/>
                <a:gd name="T8" fmla="*/ 32 w 107"/>
                <a:gd name="T9" fmla="*/ 23 h 108"/>
                <a:gd name="T10" fmla="*/ 16 w 107"/>
                <a:gd name="T11" fmla="*/ 20 h 108"/>
                <a:gd name="T12" fmla="*/ 18 w 107"/>
                <a:gd name="T13" fmla="*/ 47 h 108"/>
                <a:gd name="T14" fmla="*/ 2 w 107"/>
                <a:gd name="T15" fmla="*/ 57 h 108"/>
                <a:gd name="T16" fmla="*/ 23 w 107"/>
                <a:gd name="T17" fmla="*/ 75 h 108"/>
                <a:gd name="T18" fmla="*/ 19 w 107"/>
                <a:gd name="T19" fmla="*/ 93 h 108"/>
                <a:gd name="T20" fmla="*/ 48 w 107"/>
                <a:gd name="T21" fmla="*/ 87 h 108"/>
                <a:gd name="T22" fmla="*/ 51 w 107"/>
                <a:gd name="T23" fmla="*/ 98 h 108"/>
                <a:gd name="T24" fmla="*/ 76 w 107"/>
                <a:gd name="T25" fmla="*/ 98 h 108"/>
                <a:gd name="T26" fmla="*/ 83 w 107"/>
                <a:gd name="T27" fmla="*/ 87 h 108"/>
                <a:gd name="T28" fmla="*/ 100 w 107"/>
                <a:gd name="T29" fmla="*/ 70 h 108"/>
                <a:gd name="T30" fmla="*/ 96 w 107"/>
                <a:gd name="T31" fmla="*/ 58 h 108"/>
                <a:gd name="T32" fmla="*/ 97 w 107"/>
                <a:gd name="T33" fmla="*/ 33 h 108"/>
                <a:gd name="T34" fmla="*/ 56 w 107"/>
                <a:gd name="T35" fmla="*/ 65 h 108"/>
                <a:gd name="T36" fmla="*/ 46 w 107"/>
                <a:gd name="T37" fmla="*/ 62 h 108"/>
                <a:gd name="T38" fmla="*/ 51 w 107"/>
                <a:gd name="T39" fmla="*/ 47 h 108"/>
                <a:gd name="T40" fmla="*/ 70 w 107"/>
                <a:gd name="T41" fmla="*/ 21 h 108"/>
                <a:gd name="T42" fmla="*/ 74 w 107"/>
                <a:gd name="T43" fmla="*/ 30 h 108"/>
                <a:gd name="T44" fmla="*/ 63 w 107"/>
                <a:gd name="T45" fmla="*/ 46 h 108"/>
                <a:gd name="T46" fmla="*/ 63 w 107"/>
                <a:gd name="T47" fmla="*/ 33 h 108"/>
                <a:gd name="T48" fmla="*/ 42 w 107"/>
                <a:gd name="T49" fmla="*/ 17 h 108"/>
                <a:gd name="T50" fmla="*/ 51 w 107"/>
                <a:gd name="T51" fmla="*/ 20 h 108"/>
                <a:gd name="T52" fmla="*/ 54 w 107"/>
                <a:gd name="T53" fmla="*/ 40 h 108"/>
                <a:gd name="T54" fmla="*/ 50 w 107"/>
                <a:gd name="T55" fmla="*/ 42 h 108"/>
                <a:gd name="T56" fmla="*/ 52 w 107"/>
                <a:gd name="T57" fmla="*/ 43 h 108"/>
                <a:gd name="T58" fmla="*/ 48 w 107"/>
                <a:gd name="T59" fmla="*/ 44 h 108"/>
                <a:gd name="T60" fmla="*/ 50 w 107"/>
                <a:gd name="T61" fmla="*/ 42 h 108"/>
                <a:gd name="T62" fmla="*/ 42 w 107"/>
                <a:gd name="T63" fmla="*/ 17 h 108"/>
                <a:gd name="T64" fmla="*/ 30 w 107"/>
                <a:gd name="T65" fmla="*/ 33 h 108"/>
                <a:gd name="T66" fmla="*/ 45 w 107"/>
                <a:gd name="T67" fmla="*/ 46 h 108"/>
                <a:gd name="T68" fmla="*/ 41 w 107"/>
                <a:gd name="T69" fmla="*/ 50 h 108"/>
                <a:gd name="T70" fmla="*/ 39 w 107"/>
                <a:gd name="T71" fmla="*/ 49 h 108"/>
                <a:gd name="T72" fmla="*/ 21 w 107"/>
                <a:gd name="T73" fmla="*/ 36 h 108"/>
                <a:gd name="T74" fmla="*/ 12 w 107"/>
                <a:gd name="T75" fmla="*/ 60 h 108"/>
                <a:gd name="T76" fmla="*/ 31 w 107"/>
                <a:gd name="T77" fmla="*/ 55 h 108"/>
                <a:gd name="T78" fmla="*/ 40 w 107"/>
                <a:gd name="T79" fmla="*/ 60 h 108"/>
                <a:gd name="T80" fmla="*/ 38 w 107"/>
                <a:gd name="T81" fmla="*/ 61 h 108"/>
                <a:gd name="T82" fmla="*/ 17 w 107"/>
                <a:gd name="T83" fmla="*/ 65 h 108"/>
                <a:gd name="T84" fmla="*/ 43 w 107"/>
                <a:gd name="T85" fmla="*/ 77 h 108"/>
                <a:gd name="T86" fmla="*/ 28 w 107"/>
                <a:gd name="T87" fmla="*/ 87 h 108"/>
                <a:gd name="T88" fmla="*/ 38 w 107"/>
                <a:gd name="T89" fmla="*/ 71 h 108"/>
                <a:gd name="T90" fmla="*/ 47 w 107"/>
                <a:gd name="T91" fmla="*/ 69 h 108"/>
                <a:gd name="T92" fmla="*/ 67 w 107"/>
                <a:gd name="T93" fmla="*/ 92 h 108"/>
                <a:gd name="T94" fmla="*/ 58 w 107"/>
                <a:gd name="T95" fmla="*/ 89 h 108"/>
                <a:gd name="T96" fmla="*/ 55 w 107"/>
                <a:gd name="T97" fmla="*/ 70 h 108"/>
                <a:gd name="T98" fmla="*/ 60 w 107"/>
                <a:gd name="T99" fmla="*/ 69 h 108"/>
                <a:gd name="T100" fmla="*/ 67 w 107"/>
                <a:gd name="T101" fmla="*/ 92 h 108"/>
                <a:gd name="T102" fmla="*/ 81 w 107"/>
                <a:gd name="T103" fmla="*/ 76 h 108"/>
                <a:gd name="T104" fmla="*/ 65 w 107"/>
                <a:gd name="T105" fmla="*/ 64 h 108"/>
                <a:gd name="T106" fmla="*/ 68 w 107"/>
                <a:gd name="T107" fmla="*/ 60 h 108"/>
                <a:gd name="T108" fmla="*/ 70 w 107"/>
                <a:gd name="T109" fmla="*/ 61 h 108"/>
                <a:gd name="T110" fmla="*/ 89 w 107"/>
                <a:gd name="T111" fmla="*/ 71 h 108"/>
                <a:gd name="T112" fmla="*/ 95 w 107"/>
                <a:gd name="T113" fmla="*/ 47 h 108"/>
                <a:gd name="T114" fmla="*/ 77 w 107"/>
                <a:gd name="T115" fmla="*/ 54 h 108"/>
                <a:gd name="T116" fmla="*/ 67 w 107"/>
                <a:gd name="T117" fmla="*/ 53 h 108"/>
                <a:gd name="T118" fmla="*/ 67 w 107"/>
                <a:gd name="T119" fmla="*/ 50 h 108"/>
                <a:gd name="T120" fmla="*/ 70 w 107"/>
                <a:gd name="T121" fmla="*/ 48 h 108"/>
                <a:gd name="T122" fmla="*/ 90 w 107"/>
                <a:gd name="T123" fmla="*/ 4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" h="108">
                  <a:moveTo>
                    <a:pt x="97" y="33"/>
                  </a:moveTo>
                  <a:cubicBezTo>
                    <a:pt x="92" y="31"/>
                    <a:pt x="88" y="32"/>
                    <a:pt x="83" y="33"/>
                  </a:cubicBezTo>
                  <a:cubicBezTo>
                    <a:pt x="84" y="31"/>
                    <a:pt x="85" y="30"/>
                    <a:pt x="85" y="28"/>
                  </a:cubicBezTo>
                  <a:cubicBezTo>
                    <a:pt x="87" y="24"/>
                    <a:pt x="87" y="18"/>
                    <a:pt x="85" y="14"/>
                  </a:cubicBezTo>
                  <a:cubicBezTo>
                    <a:pt x="81" y="9"/>
                    <a:pt x="74" y="8"/>
                    <a:pt x="68" y="10"/>
                  </a:cubicBezTo>
                  <a:cubicBezTo>
                    <a:pt x="65" y="12"/>
                    <a:pt x="62" y="15"/>
                    <a:pt x="60" y="18"/>
                  </a:cubicBezTo>
                  <a:cubicBezTo>
                    <a:pt x="59" y="16"/>
                    <a:pt x="58" y="13"/>
                    <a:pt x="57" y="11"/>
                  </a:cubicBezTo>
                  <a:cubicBezTo>
                    <a:pt x="55" y="6"/>
                    <a:pt x="52" y="3"/>
                    <a:pt x="47" y="2"/>
                  </a:cubicBezTo>
                  <a:cubicBezTo>
                    <a:pt x="41" y="0"/>
                    <a:pt x="35" y="5"/>
                    <a:pt x="33" y="10"/>
                  </a:cubicBezTo>
                  <a:cubicBezTo>
                    <a:pt x="31" y="14"/>
                    <a:pt x="31" y="19"/>
                    <a:pt x="32" y="23"/>
                  </a:cubicBezTo>
                  <a:cubicBezTo>
                    <a:pt x="31" y="23"/>
                    <a:pt x="30" y="22"/>
                    <a:pt x="29" y="21"/>
                  </a:cubicBezTo>
                  <a:cubicBezTo>
                    <a:pt x="25" y="19"/>
                    <a:pt x="20" y="18"/>
                    <a:pt x="16" y="20"/>
                  </a:cubicBezTo>
                  <a:cubicBezTo>
                    <a:pt x="10" y="23"/>
                    <a:pt x="8" y="31"/>
                    <a:pt x="10" y="36"/>
                  </a:cubicBezTo>
                  <a:cubicBezTo>
                    <a:pt x="11" y="41"/>
                    <a:pt x="14" y="44"/>
                    <a:pt x="18" y="47"/>
                  </a:cubicBezTo>
                  <a:cubicBezTo>
                    <a:pt x="16" y="47"/>
                    <a:pt x="14" y="48"/>
                    <a:pt x="12" y="48"/>
                  </a:cubicBezTo>
                  <a:cubicBezTo>
                    <a:pt x="8" y="50"/>
                    <a:pt x="4" y="53"/>
                    <a:pt x="2" y="57"/>
                  </a:cubicBezTo>
                  <a:cubicBezTo>
                    <a:pt x="0" y="63"/>
                    <a:pt x="4" y="70"/>
                    <a:pt x="9" y="73"/>
                  </a:cubicBezTo>
                  <a:cubicBezTo>
                    <a:pt x="13" y="75"/>
                    <a:pt x="18" y="76"/>
                    <a:pt x="23" y="75"/>
                  </a:cubicBezTo>
                  <a:cubicBezTo>
                    <a:pt x="22" y="76"/>
                    <a:pt x="21" y="78"/>
                    <a:pt x="20" y="79"/>
                  </a:cubicBezTo>
                  <a:cubicBezTo>
                    <a:pt x="18" y="83"/>
                    <a:pt x="17" y="89"/>
                    <a:pt x="19" y="93"/>
                  </a:cubicBezTo>
                  <a:cubicBezTo>
                    <a:pt x="22" y="98"/>
                    <a:pt x="29" y="101"/>
                    <a:pt x="35" y="99"/>
                  </a:cubicBezTo>
                  <a:cubicBezTo>
                    <a:pt x="41" y="97"/>
                    <a:pt x="45" y="92"/>
                    <a:pt x="48" y="87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9" y="90"/>
                    <a:pt x="50" y="94"/>
                    <a:pt x="51" y="98"/>
                  </a:cubicBezTo>
                  <a:cubicBezTo>
                    <a:pt x="53" y="102"/>
                    <a:pt x="57" y="106"/>
                    <a:pt x="61" y="107"/>
                  </a:cubicBezTo>
                  <a:cubicBezTo>
                    <a:pt x="67" y="108"/>
                    <a:pt x="74" y="104"/>
                    <a:pt x="76" y="98"/>
                  </a:cubicBezTo>
                  <a:cubicBezTo>
                    <a:pt x="78" y="94"/>
                    <a:pt x="77" y="88"/>
                    <a:pt x="76" y="83"/>
                  </a:cubicBezTo>
                  <a:cubicBezTo>
                    <a:pt x="78" y="85"/>
                    <a:pt x="80" y="86"/>
                    <a:pt x="83" y="87"/>
                  </a:cubicBezTo>
                  <a:cubicBezTo>
                    <a:pt x="87" y="89"/>
                    <a:pt x="92" y="89"/>
                    <a:pt x="96" y="86"/>
                  </a:cubicBezTo>
                  <a:cubicBezTo>
                    <a:pt x="101" y="83"/>
                    <a:pt x="102" y="75"/>
                    <a:pt x="100" y="70"/>
                  </a:cubicBezTo>
                  <a:cubicBezTo>
                    <a:pt x="98" y="65"/>
                    <a:pt x="95" y="62"/>
                    <a:pt x="91" y="60"/>
                  </a:cubicBezTo>
                  <a:cubicBezTo>
                    <a:pt x="93" y="59"/>
                    <a:pt x="95" y="59"/>
                    <a:pt x="96" y="58"/>
                  </a:cubicBezTo>
                  <a:cubicBezTo>
                    <a:pt x="101" y="56"/>
                    <a:pt x="104" y="53"/>
                    <a:pt x="105" y="48"/>
                  </a:cubicBezTo>
                  <a:cubicBezTo>
                    <a:pt x="107" y="42"/>
                    <a:pt x="102" y="36"/>
                    <a:pt x="97" y="33"/>
                  </a:cubicBezTo>
                  <a:close/>
                  <a:moveTo>
                    <a:pt x="63" y="54"/>
                  </a:moveTo>
                  <a:cubicBezTo>
                    <a:pt x="64" y="59"/>
                    <a:pt x="61" y="64"/>
                    <a:pt x="56" y="65"/>
                  </a:cubicBezTo>
                  <a:cubicBezTo>
                    <a:pt x="53" y="66"/>
                    <a:pt x="49" y="65"/>
                    <a:pt x="47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1"/>
                    <a:pt x="45" y="60"/>
                    <a:pt x="45" y="59"/>
                  </a:cubicBezTo>
                  <a:cubicBezTo>
                    <a:pt x="43" y="54"/>
                    <a:pt x="46" y="49"/>
                    <a:pt x="51" y="47"/>
                  </a:cubicBezTo>
                  <a:cubicBezTo>
                    <a:pt x="56" y="46"/>
                    <a:pt x="61" y="49"/>
                    <a:pt x="63" y="54"/>
                  </a:cubicBezTo>
                  <a:close/>
                  <a:moveTo>
                    <a:pt x="70" y="21"/>
                  </a:moveTo>
                  <a:cubicBezTo>
                    <a:pt x="73" y="19"/>
                    <a:pt x="76" y="18"/>
                    <a:pt x="77" y="21"/>
                  </a:cubicBezTo>
                  <a:cubicBezTo>
                    <a:pt x="77" y="23"/>
                    <a:pt x="76" y="26"/>
                    <a:pt x="74" y="30"/>
                  </a:cubicBezTo>
                  <a:cubicBezTo>
                    <a:pt x="73" y="33"/>
                    <a:pt x="71" y="36"/>
                    <a:pt x="69" y="39"/>
                  </a:cubicBezTo>
                  <a:cubicBezTo>
                    <a:pt x="67" y="41"/>
                    <a:pt x="65" y="44"/>
                    <a:pt x="63" y="46"/>
                  </a:cubicBezTo>
                  <a:cubicBezTo>
                    <a:pt x="62" y="45"/>
                    <a:pt x="60" y="44"/>
                    <a:pt x="59" y="43"/>
                  </a:cubicBezTo>
                  <a:cubicBezTo>
                    <a:pt x="60" y="40"/>
                    <a:pt x="61" y="36"/>
                    <a:pt x="63" y="33"/>
                  </a:cubicBezTo>
                  <a:cubicBezTo>
                    <a:pt x="65" y="28"/>
                    <a:pt x="67" y="24"/>
                    <a:pt x="70" y="21"/>
                  </a:cubicBezTo>
                  <a:close/>
                  <a:moveTo>
                    <a:pt x="42" y="17"/>
                  </a:moveTo>
                  <a:cubicBezTo>
                    <a:pt x="42" y="13"/>
                    <a:pt x="44" y="10"/>
                    <a:pt x="46" y="12"/>
                  </a:cubicBezTo>
                  <a:cubicBezTo>
                    <a:pt x="48" y="13"/>
                    <a:pt x="49" y="17"/>
                    <a:pt x="51" y="20"/>
                  </a:cubicBezTo>
                  <a:cubicBezTo>
                    <a:pt x="52" y="23"/>
                    <a:pt x="52" y="27"/>
                    <a:pt x="53" y="30"/>
                  </a:cubicBezTo>
                  <a:cubicBezTo>
                    <a:pt x="53" y="34"/>
                    <a:pt x="54" y="37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3"/>
                    <a:pt x="51" y="43"/>
                    <a:pt x="50" y="43"/>
                  </a:cubicBezTo>
                  <a:cubicBezTo>
                    <a:pt x="49" y="43"/>
                    <a:pt x="48" y="44"/>
                    <a:pt x="48" y="44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8" y="38"/>
                    <a:pt x="46" y="35"/>
                    <a:pt x="44" y="30"/>
                  </a:cubicBezTo>
                  <a:cubicBezTo>
                    <a:pt x="43" y="26"/>
                    <a:pt x="42" y="21"/>
                    <a:pt x="42" y="17"/>
                  </a:cubicBezTo>
                  <a:close/>
                  <a:moveTo>
                    <a:pt x="21" y="29"/>
                  </a:moveTo>
                  <a:cubicBezTo>
                    <a:pt x="23" y="29"/>
                    <a:pt x="27" y="31"/>
                    <a:pt x="30" y="33"/>
                  </a:cubicBezTo>
                  <a:cubicBezTo>
                    <a:pt x="33" y="35"/>
                    <a:pt x="35" y="37"/>
                    <a:pt x="38" y="39"/>
                  </a:cubicBezTo>
                  <a:cubicBezTo>
                    <a:pt x="40" y="41"/>
                    <a:pt x="42" y="44"/>
                    <a:pt x="45" y="46"/>
                  </a:cubicBezTo>
                  <a:cubicBezTo>
                    <a:pt x="43" y="47"/>
                    <a:pt x="42" y="48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49"/>
                    <a:pt x="39" y="49"/>
                    <a:pt x="39" y="49"/>
                  </a:cubicBezTo>
                  <a:cubicBezTo>
                    <a:pt x="36" y="48"/>
                    <a:pt x="34" y="46"/>
                    <a:pt x="31" y="45"/>
                  </a:cubicBezTo>
                  <a:cubicBezTo>
                    <a:pt x="27" y="42"/>
                    <a:pt x="23" y="39"/>
                    <a:pt x="21" y="36"/>
                  </a:cubicBezTo>
                  <a:cubicBezTo>
                    <a:pt x="19" y="33"/>
                    <a:pt x="19" y="30"/>
                    <a:pt x="21" y="29"/>
                  </a:cubicBezTo>
                  <a:close/>
                  <a:moveTo>
                    <a:pt x="12" y="60"/>
                  </a:moveTo>
                  <a:cubicBezTo>
                    <a:pt x="14" y="58"/>
                    <a:pt x="17" y="57"/>
                    <a:pt x="21" y="56"/>
                  </a:cubicBezTo>
                  <a:cubicBezTo>
                    <a:pt x="24" y="55"/>
                    <a:pt x="28" y="55"/>
                    <a:pt x="31" y="55"/>
                  </a:cubicBezTo>
                  <a:cubicBezTo>
                    <a:pt x="34" y="55"/>
                    <a:pt x="37" y="55"/>
                    <a:pt x="40" y="55"/>
                  </a:cubicBezTo>
                  <a:cubicBezTo>
                    <a:pt x="40" y="56"/>
                    <a:pt x="40" y="58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9" y="60"/>
                    <a:pt x="39" y="61"/>
                    <a:pt x="38" y="61"/>
                  </a:cubicBezTo>
                  <a:cubicBezTo>
                    <a:pt x="35" y="62"/>
                    <a:pt x="33" y="63"/>
                    <a:pt x="30" y="64"/>
                  </a:cubicBezTo>
                  <a:cubicBezTo>
                    <a:pt x="26" y="65"/>
                    <a:pt x="21" y="65"/>
                    <a:pt x="17" y="65"/>
                  </a:cubicBezTo>
                  <a:cubicBezTo>
                    <a:pt x="13" y="64"/>
                    <a:pt x="11" y="62"/>
                    <a:pt x="12" y="60"/>
                  </a:cubicBezTo>
                  <a:close/>
                  <a:moveTo>
                    <a:pt x="43" y="77"/>
                  </a:moveTo>
                  <a:cubicBezTo>
                    <a:pt x="41" y="81"/>
                    <a:pt x="37" y="85"/>
                    <a:pt x="34" y="88"/>
                  </a:cubicBezTo>
                  <a:cubicBezTo>
                    <a:pt x="31" y="90"/>
                    <a:pt x="28" y="90"/>
                    <a:pt x="28" y="87"/>
                  </a:cubicBezTo>
                  <a:cubicBezTo>
                    <a:pt x="28" y="85"/>
                    <a:pt x="29" y="82"/>
                    <a:pt x="31" y="79"/>
                  </a:cubicBezTo>
                  <a:cubicBezTo>
                    <a:pt x="33" y="76"/>
                    <a:pt x="35" y="73"/>
                    <a:pt x="38" y="71"/>
                  </a:cubicBezTo>
                  <a:cubicBezTo>
                    <a:pt x="39" y="69"/>
                    <a:pt x="41" y="67"/>
                    <a:pt x="43" y="65"/>
                  </a:cubicBezTo>
                  <a:cubicBezTo>
                    <a:pt x="44" y="66"/>
                    <a:pt x="46" y="68"/>
                    <a:pt x="47" y="69"/>
                  </a:cubicBezTo>
                  <a:cubicBezTo>
                    <a:pt x="46" y="72"/>
                    <a:pt x="45" y="74"/>
                    <a:pt x="43" y="77"/>
                  </a:cubicBezTo>
                  <a:close/>
                  <a:moveTo>
                    <a:pt x="67" y="92"/>
                  </a:moveTo>
                  <a:cubicBezTo>
                    <a:pt x="67" y="96"/>
                    <a:pt x="65" y="98"/>
                    <a:pt x="63" y="97"/>
                  </a:cubicBezTo>
                  <a:cubicBezTo>
                    <a:pt x="61" y="96"/>
                    <a:pt x="59" y="92"/>
                    <a:pt x="58" y="89"/>
                  </a:cubicBezTo>
                  <a:cubicBezTo>
                    <a:pt x="57" y="85"/>
                    <a:pt x="56" y="82"/>
                    <a:pt x="56" y="78"/>
                  </a:cubicBezTo>
                  <a:cubicBezTo>
                    <a:pt x="55" y="76"/>
                    <a:pt x="55" y="73"/>
                    <a:pt x="55" y="70"/>
                  </a:cubicBezTo>
                  <a:cubicBezTo>
                    <a:pt x="56" y="70"/>
                    <a:pt x="57" y="70"/>
                    <a:pt x="58" y="70"/>
                  </a:cubicBezTo>
                  <a:cubicBezTo>
                    <a:pt x="58" y="70"/>
                    <a:pt x="59" y="69"/>
                    <a:pt x="60" y="69"/>
                  </a:cubicBezTo>
                  <a:cubicBezTo>
                    <a:pt x="61" y="72"/>
                    <a:pt x="63" y="75"/>
                    <a:pt x="64" y="79"/>
                  </a:cubicBezTo>
                  <a:cubicBezTo>
                    <a:pt x="66" y="83"/>
                    <a:pt x="67" y="88"/>
                    <a:pt x="67" y="92"/>
                  </a:cubicBezTo>
                  <a:close/>
                  <a:moveTo>
                    <a:pt x="89" y="78"/>
                  </a:moveTo>
                  <a:cubicBezTo>
                    <a:pt x="87" y="78"/>
                    <a:pt x="84" y="77"/>
                    <a:pt x="81" y="76"/>
                  </a:cubicBezTo>
                  <a:cubicBezTo>
                    <a:pt x="78" y="74"/>
                    <a:pt x="75" y="72"/>
                    <a:pt x="72" y="70"/>
                  </a:cubicBezTo>
                  <a:cubicBezTo>
                    <a:pt x="69" y="68"/>
                    <a:pt x="67" y="66"/>
                    <a:pt x="65" y="64"/>
                  </a:cubicBezTo>
                  <a:cubicBezTo>
                    <a:pt x="66" y="63"/>
                    <a:pt x="67" y="61"/>
                    <a:pt x="67" y="60"/>
                  </a:cubicBezTo>
                  <a:cubicBezTo>
                    <a:pt x="67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9" y="60"/>
                    <a:pt x="69" y="60"/>
                    <a:pt x="70" y="61"/>
                  </a:cubicBezTo>
                  <a:cubicBezTo>
                    <a:pt x="73" y="61"/>
                    <a:pt x="75" y="62"/>
                    <a:pt x="78" y="64"/>
                  </a:cubicBezTo>
                  <a:cubicBezTo>
                    <a:pt x="82" y="66"/>
                    <a:pt x="86" y="69"/>
                    <a:pt x="89" y="71"/>
                  </a:cubicBezTo>
                  <a:cubicBezTo>
                    <a:pt x="92" y="74"/>
                    <a:pt x="92" y="77"/>
                    <a:pt x="89" y="78"/>
                  </a:cubicBezTo>
                  <a:close/>
                  <a:moveTo>
                    <a:pt x="95" y="47"/>
                  </a:moveTo>
                  <a:cubicBezTo>
                    <a:pt x="94" y="48"/>
                    <a:pt x="91" y="50"/>
                    <a:pt x="87" y="51"/>
                  </a:cubicBezTo>
                  <a:cubicBezTo>
                    <a:pt x="84" y="52"/>
                    <a:pt x="80" y="53"/>
                    <a:pt x="77" y="54"/>
                  </a:cubicBezTo>
                  <a:cubicBezTo>
                    <a:pt x="74" y="54"/>
                    <a:pt x="70" y="54"/>
                    <a:pt x="67" y="55"/>
                  </a:cubicBezTo>
                  <a:cubicBezTo>
                    <a:pt x="67" y="54"/>
                    <a:pt x="67" y="53"/>
                    <a:pt x="67" y="53"/>
                  </a:cubicBezTo>
                  <a:cubicBezTo>
                    <a:pt x="67" y="52"/>
                    <a:pt x="66" y="51"/>
                    <a:pt x="66" y="50"/>
                  </a:cubicBezTo>
                  <a:cubicBezTo>
                    <a:pt x="66" y="50"/>
                    <a:pt x="66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9" y="49"/>
                    <a:pt x="70" y="48"/>
                  </a:cubicBezTo>
                  <a:cubicBezTo>
                    <a:pt x="72" y="47"/>
                    <a:pt x="74" y="46"/>
                    <a:pt x="77" y="45"/>
                  </a:cubicBezTo>
                  <a:cubicBezTo>
                    <a:pt x="81" y="43"/>
                    <a:pt x="86" y="42"/>
                    <a:pt x="90" y="42"/>
                  </a:cubicBezTo>
                  <a:cubicBezTo>
                    <a:pt x="94" y="43"/>
                    <a:pt x="97" y="44"/>
                    <a:pt x="95" y="4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3" name="Freeform 251"/>
            <p:cNvSpPr>
              <a:spLocks noEditPoints="1"/>
            </p:cNvSpPr>
            <p:nvPr/>
          </p:nvSpPr>
          <p:spPr bwMode="auto">
            <a:xfrm>
              <a:off x="1743075" y="5754688"/>
              <a:ext cx="487363" cy="493713"/>
            </a:xfrm>
            <a:custGeom>
              <a:avLst/>
              <a:gdLst>
                <a:gd name="T0" fmla="*/ 84 w 130"/>
                <a:gd name="T1" fmla="*/ 66 h 131"/>
                <a:gd name="T2" fmla="*/ 125 w 130"/>
                <a:gd name="T3" fmla="*/ 40 h 131"/>
                <a:gd name="T4" fmla="*/ 98 w 130"/>
                <a:gd name="T5" fmla="*/ 4 h 131"/>
                <a:gd name="T6" fmla="*/ 65 w 130"/>
                <a:gd name="T7" fmla="*/ 46 h 131"/>
                <a:gd name="T8" fmla="*/ 41 w 130"/>
                <a:gd name="T9" fmla="*/ 5 h 131"/>
                <a:gd name="T10" fmla="*/ 4 w 130"/>
                <a:gd name="T11" fmla="*/ 31 h 131"/>
                <a:gd name="T12" fmla="*/ 46 w 130"/>
                <a:gd name="T13" fmla="*/ 64 h 131"/>
                <a:gd name="T14" fmla="*/ 5 w 130"/>
                <a:gd name="T15" fmla="*/ 92 h 131"/>
                <a:gd name="T16" fmla="*/ 33 w 130"/>
                <a:gd name="T17" fmla="*/ 127 h 131"/>
                <a:gd name="T18" fmla="*/ 64 w 130"/>
                <a:gd name="T19" fmla="*/ 84 h 131"/>
                <a:gd name="T20" fmla="*/ 92 w 130"/>
                <a:gd name="T21" fmla="*/ 125 h 131"/>
                <a:gd name="T22" fmla="*/ 127 w 130"/>
                <a:gd name="T23" fmla="*/ 97 h 131"/>
                <a:gd name="T24" fmla="*/ 81 w 130"/>
                <a:gd name="T25" fmla="*/ 76 h 131"/>
                <a:gd name="T26" fmla="*/ 94 w 130"/>
                <a:gd name="T27" fmla="*/ 88 h 131"/>
                <a:gd name="T28" fmla="*/ 78 w 130"/>
                <a:gd name="T29" fmla="*/ 80 h 131"/>
                <a:gd name="T30" fmla="*/ 78 w 130"/>
                <a:gd name="T31" fmla="*/ 51 h 131"/>
                <a:gd name="T32" fmla="*/ 85 w 130"/>
                <a:gd name="T33" fmla="*/ 36 h 131"/>
                <a:gd name="T34" fmla="*/ 87 w 130"/>
                <a:gd name="T35" fmla="*/ 45 h 131"/>
                <a:gd name="T36" fmla="*/ 80 w 130"/>
                <a:gd name="T37" fmla="*/ 26 h 131"/>
                <a:gd name="T38" fmla="*/ 94 w 130"/>
                <a:gd name="T39" fmla="*/ 29 h 131"/>
                <a:gd name="T40" fmla="*/ 93 w 130"/>
                <a:gd name="T41" fmla="*/ 51 h 131"/>
                <a:gd name="T42" fmla="*/ 93 w 130"/>
                <a:gd name="T43" fmla="*/ 37 h 131"/>
                <a:gd name="T44" fmla="*/ 75 w 130"/>
                <a:gd name="T45" fmla="*/ 46 h 131"/>
                <a:gd name="T46" fmla="*/ 52 w 130"/>
                <a:gd name="T47" fmla="*/ 80 h 131"/>
                <a:gd name="T48" fmla="*/ 51 w 130"/>
                <a:gd name="T49" fmla="*/ 86 h 131"/>
                <a:gd name="T50" fmla="*/ 40 w 130"/>
                <a:gd name="T51" fmla="*/ 91 h 131"/>
                <a:gd name="T52" fmla="*/ 50 w 130"/>
                <a:gd name="T53" fmla="*/ 77 h 131"/>
                <a:gd name="T54" fmla="*/ 49 w 130"/>
                <a:gd name="T55" fmla="*/ 54 h 131"/>
                <a:gd name="T56" fmla="*/ 36 w 130"/>
                <a:gd name="T57" fmla="*/ 42 h 131"/>
                <a:gd name="T58" fmla="*/ 52 w 130"/>
                <a:gd name="T59" fmla="*/ 50 h 131"/>
                <a:gd name="T60" fmla="*/ 23 w 130"/>
                <a:gd name="T61" fmla="*/ 44 h 131"/>
                <a:gd name="T62" fmla="*/ 36 w 130"/>
                <a:gd name="T63" fmla="*/ 26 h 131"/>
                <a:gd name="T64" fmla="*/ 53 w 130"/>
                <a:gd name="T65" fmla="*/ 47 h 131"/>
                <a:gd name="T66" fmla="*/ 33 w 130"/>
                <a:gd name="T67" fmla="*/ 44 h 131"/>
                <a:gd name="T68" fmla="*/ 26 w 130"/>
                <a:gd name="T69" fmla="*/ 49 h 131"/>
                <a:gd name="T70" fmla="*/ 39 w 130"/>
                <a:gd name="T71" fmla="*/ 106 h 131"/>
                <a:gd name="T72" fmla="*/ 26 w 130"/>
                <a:gd name="T73" fmla="*/ 89 h 131"/>
                <a:gd name="T74" fmla="*/ 41 w 130"/>
                <a:gd name="T75" fmla="*/ 83 h 131"/>
                <a:gd name="T76" fmla="*/ 51 w 130"/>
                <a:gd name="T77" fmla="*/ 90 h 131"/>
                <a:gd name="T78" fmla="*/ 56 w 130"/>
                <a:gd name="T79" fmla="*/ 76 h 131"/>
                <a:gd name="T80" fmla="*/ 76 w 130"/>
                <a:gd name="T81" fmla="*/ 74 h 131"/>
                <a:gd name="T82" fmla="*/ 101 w 130"/>
                <a:gd name="T83" fmla="*/ 93 h 131"/>
                <a:gd name="T84" fmla="*/ 79 w 130"/>
                <a:gd name="T85" fmla="*/ 93 h 131"/>
                <a:gd name="T86" fmla="*/ 92 w 130"/>
                <a:gd name="T87" fmla="*/ 93 h 131"/>
                <a:gd name="T88" fmla="*/ 85 w 130"/>
                <a:gd name="T89" fmla="*/ 75 h 131"/>
                <a:gd name="T90" fmla="*/ 106 w 130"/>
                <a:gd name="T91" fmla="*/ 9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31">
                  <a:moveTo>
                    <a:pt x="129" y="86"/>
                  </a:moveTo>
                  <a:cubicBezTo>
                    <a:pt x="128" y="82"/>
                    <a:pt x="126" y="79"/>
                    <a:pt x="123" y="76"/>
                  </a:cubicBezTo>
                  <a:cubicBezTo>
                    <a:pt x="113" y="67"/>
                    <a:pt x="98" y="64"/>
                    <a:pt x="84" y="66"/>
                  </a:cubicBezTo>
                  <a:cubicBezTo>
                    <a:pt x="84" y="64"/>
                    <a:pt x="84" y="63"/>
                    <a:pt x="84" y="62"/>
                  </a:cubicBezTo>
                  <a:cubicBezTo>
                    <a:pt x="90" y="62"/>
                    <a:pt x="96" y="61"/>
                    <a:pt x="102" y="59"/>
                  </a:cubicBezTo>
                  <a:cubicBezTo>
                    <a:pt x="112" y="56"/>
                    <a:pt x="120" y="49"/>
                    <a:pt x="125" y="40"/>
                  </a:cubicBezTo>
                  <a:cubicBezTo>
                    <a:pt x="127" y="35"/>
                    <a:pt x="127" y="30"/>
                    <a:pt x="123" y="26"/>
                  </a:cubicBezTo>
                  <a:cubicBezTo>
                    <a:pt x="118" y="20"/>
                    <a:pt x="109" y="20"/>
                    <a:pt x="104" y="14"/>
                  </a:cubicBezTo>
                  <a:cubicBezTo>
                    <a:pt x="102" y="11"/>
                    <a:pt x="101" y="7"/>
                    <a:pt x="98" y="4"/>
                  </a:cubicBezTo>
                  <a:cubicBezTo>
                    <a:pt x="96" y="1"/>
                    <a:pt x="91" y="0"/>
                    <a:pt x="87" y="0"/>
                  </a:cubicBezTo>
                  <a:cubicBezTo>
                    <a:pt x="84" y="1"/>
                    <a:pt x="80" y="3"/>
                    <a:pt x="77" y="6"/>
                  </a:cubicBezTo>
                  <a:cubicBezTo>
                    <a:pt x="67" y="16"/>
                    <a:pt x="64" y="31"/>
                    <a:pt x="65" y="46"/>
                  </a:cubicBezTo>
                  <a:cubicBezTo>
                    <a:pt x="64" y="46"/>
                    <a:pt x="63" y="46"/>
                    <a:pt x="62" y="46"/>
                  </a:cubicBezTo>
                  <a:cubicBezTo>
                    <a:pt x="62" y="40"/>
                    <a:pt x="61" y="33"/>
                    <a:pt x="59" y="27"/>
                  </a:cubicBezTo>
                  <a:cubicBezTo>
                    <a:pt x="56" y="18"/>
                    <a:pt x="50" y="9"/>
                    <a:pt x="41" y="5"/>
                  </a:cubicBezTo>
                  <a:cubicBezTo>
                    <a:pt x="36" y="2"/>
                    <a:pt x="31" y="3"/>
                    <a:pt x="26" y="6"/>
                  </a:cubicBezTo>
                  <a:cubicBezTo>
                    <a:pt x="20" y="11"/>
                    <a:pt x="20" y="20"/>
                    <a:pt x="14" y="25"/>
                  </a:cubicBezTo>
                  <a:cubicBezTo>
                    <a:pt x="11" y="27"/>
                    <a:pt x="7" y="28"/>
                    <a:pt x="4" y="31"/>
                  </a:cubicBezTo>
                  <a:cubicBezTo>
                    <a:pt x="1" y="33"/>
                    <a:pt x="0" y="38"/>
                    <a:pt x="1" y="41"/>
                  </a:cubicBezTo>
                  <a:cubicBezTo>
                    <a:pt x="1" y="45"/>
                    <a:pt x="4" y="49"/>
                    <a:pt x="6" y="52"/>
                  </a:cubicBezTo>
                  <a:cubicBezTo>
                    <a:pt x="16" y="62"/>
                    <a:pt x="31" y="65"/>
                    <a:pt x="46" y="64"/>
                  </a:cubicBezTo>
                  <a:cubicBezTo>
                    <a:pt x="46" y="66"/>
                    <a:pt x="46" y="67"/>
                    <a:pt x="46" y="68"/>
                  </a:cubicBezTo>
                  <a:cubicBezTo>
                    <a:pt x="39" y="68"/>
                    <a:pt x="33" y="69"/>
                    <a:pt x="26" y="72"/>
                  </a:cubicBezTo>
                  <a:cubicBezTo>
                    <a:pt x="17" y="76"/>
                    <a:pt x="9" y="83"/>
                    <a:pt x="5" y="92"/>
                  </a:cubicBezTo>
                  <a:cubicBezTo>
                    <a:pt x="3" y="97"/>
                    <a:pt x="3" y="102"/>
                    <a:pt x="7" y="106"/>
                  </a:cubicBezTo>
                  <a:cubicBezTo>
                    <a:pt x="12" y="112"/>
                    <a:pt x="21" y="111"/>
                    <a:pt x="26" y="117"/>
                  </a:cubicBezTo>
                  <a:cubicBezTo>
                    <a:pt x="29" y="120"/>
                    <a:pt x="30" y="124"/>
                    <a:pt x="33" y="127"/>
                  </a:cubicBezTo>
                  <a:cubicBezTo>
                    <a:pt x="36" y="130"/>
                    <a:pt x="40" y="131"/>
                    <a:pt x="44" y="130"/>
                  </a:cubicBezTo>
                  <a:cubicBezTo>
                    <a:pt x="47" y="129"/>
                    <a:pt x="51" y="126"/>
                    <a:pt x="54" y="124"/>
                  </a:cubicBezTo>
                  <a:cubicBezTo>
                    <a:pt x="63" y="114"/>
                    <a:pt x="65" y="99"/>
                    <a:pt x="64" y="84"/>
                  </a:cubicBezTo>
                  <a:cubicBezTo>
                    <a:pt x="65" y="84"/>
                    <a:pt x="67" y="84"/>
                    <a:pt x="68" y="84"/>
                  </a:cubicBezTo>
                  <a:cubicBezTo>
                    <a:pt x="68" y="91"/>
                    <a:pt x="69" y="97"/>
                    <a:pt x="72" y="103"/>
                  </a:cubicBezTo>
                  <a:cubicBezTo>
                    <a:pt x="75" y="113"/>
                    <a:pt x="82" y="121"/>
                    <a:pt x="92" y="125"/>
                  </a:cubicBezTo>
                  <a:cubicBezTo>
                    <a:pt x="97" y="127"/>
                    <a:pt x="102" y="126"/>
                    <a:pt x="106" y="123"/>
                  </a:cubicBezTo>
                  <a:cubicBezTo>
                    <a:pt x="112" y="118"/>
                    <a:pt x="111" y="109"/>
                    <a:pt x="117" y="103"/>
                  </a:cubicBezTo>
                  <a:cubicBezTo>
                    <a:pt x="120" y="101"/>
                    <a:pt x="124" y="100"/>
                    <a:pt x="127" y="97"/>
                  </a:cubicBezTo>
                  <a:cubicBezTo>
                    <a:pt x="129" y="94"/>
                    <a:pt x="130" y="90"/>
                    <a:pt x="129" y="86"/>
                  </a:cubicBezTo>
                  <a:close/>
                  <a:moveTo>
                    <a:pt x="79" y="78"/>
                  </a:moveTo>
                  <a:cubicBezTo>
                    <a:pt x="80" y="77"/>
                    <a:pt x="81" y="77"/>
                    <a:pt x="81" y="76"/>
                  </a:cubicBezTo>
                  <a:cubicBezTo>
                    <a:pt x="83" y="77"/>
                    <a:pt x="85" y="78"/>
                    <a:pt x="87" y="79"/>
                  </a:cubicBezTo>
                  <a:cubicBezTo>
                    <a:pt x="89" y="80"/>
                    <a:pt x="92" y="82"/>
                    <a:pt x="93" y="85"/>
                  </a:cubicBezTo>
                  <a:cubicBezTo>
                    <a:pt x="94" y="86"/>
                    <a:pt x="94" y="87"/>
                    <a:pt x="94" y="88"/>
                  </a:cubicBezTo>
                  <a:cubicBezTo>
                    <a:pt x="94" y="89"/>
                    <a:pt x="93" y="90"/>
                    <a:pt x="92" y="90"/>
                  </a:cubicBezTo>
                  <a:cubicBezTo>
                    <a:pt x="89" y="91"/>
                    <a:pt x="87" y="89"/>
                    <a:pt x="85" y="87"/>
                  </a:cubicBezTo>
                  <a:cubicBezTo>
                    <a:pt x="82" y="85"/>
                    <a:pt x="80" y="82"/>
                    <a:pt x="78" y="80"/>
                  </a:cubicBezTo>
                  <a:cubicBezTo>
                    <a:pt x="78" y="79"/>
                    <a:pt x="79" y="79"/>
                    <a:pt x="79" y="78"/>
                  </a:cubicBezTo>
                  <a:close/>
                  <a:moveTo>
                    <a:pt x="79" y="52"/>
                  </a:moveTo>
                  <a:cubicBezTo>
                    <a:pt x="79" y="52"/>
                    <a:pt x="78" y="51"/>
                    <a:pt x="78" y="51"/>
                  </a:cubicBezTo>
                  <a:cubicBezTo>
                    <a:pt x="77" y="50"/>
                    <a:pt x="76" y="50"/>
                    <a:pt x="76" y="49"/>
                  </a:cubicBezTo>
                  <a:cubicBezTo>
                    <a:pt x="77" y="47"/>
                    <a:pt x="78" y="45"/>
                    <a:pt x="79" y="43"/>
                  </a:cubicBezTo>
                  <a:cubicBezTo>
                    <a:pt x="81" y="40"/>
                    <a:pt x="83" y="38"/>
                    <a:pt x="85" y="36"/>
                  </a:cubicBezTo>
                  <a:cubicBezTo>
                    <a:pt x="86" y="35"/>
                    <a:pt x="87" y="35"/>
                    <a:pt x="88" y="35"/>
                  </a:cubicBezTo>
                  <a:cubicBezTo>
                    <a:pt x="90" y="35"/>
                    <a:pt x="90" y="36"/>
                    <a:pt x="91" y="37"/>
                  </a:cubicBezTo>
                  <a:cubicBezTo>
                    <a:pt x="91" y="40"/>
                    <a:pt x="89" y="43"/>
                    <a:pt x="87" y="45"/>
                  </a:cubicBezTo>
                  <a:cubicBezTo>
                    <a:pt x="85" y="47"/>
                    <a:pt x="82" y="50"/>
                    <a:pt x="80" y="52"/>
                  </a:cubicBezTo>
                  <a:cubicBezTo>
                    <a:pt x="80" y="52"/>
                    <a:pt x="79" y="52"/>
                    <a:pt x="79" y="52"/>
                  </a:cubicBezTo>
                  <a:close/>
                  <a:moveTo>
                    <a:pt x="80" y="26"/>
                  </a:moveTo>
                  <a:cubicBezTo>
                    <a:pt x="82" y="24"/>
                    <a:pt x="84" y="23"/>
                    <a:pt x="85" y="23"/>
                  </a:cubicBezTo>
                  <a:cubicBezTo>
                    <a:pt x="87" y="22"/>
                    <a:pt x="89" y="23"/>
                    <a:pt x="91" y="24"/>
                  </a:cubicBezTo>
                  <a:cubicBezTo>
                    <a:pt x="92" y="26"/>
                    <a:pt x="92" y="28"/>
                    <a:pt x="94" y="29"/>
                  </a:cubicBezTo>
                  <a:cubicBezTo>
                    <a:pt x="96" y="32"/>
                    <a:pt x="100" y="32"/>
                    <a:pt x="103" y="35"/>
                  </a:cubicBezTo>
                  <a:cubicBezTo>
                    <a:pt x="104" y="37"/>
                    <a:pt x="105" y="40"/>
                    <a:pt x="104" y="42"/>
                  </a:cubicBezTo>
                  <a:cubicBezTo>
                    <a:pt x="101" y="47"/>
                    <a:pt x="97" y="50"/>
                    <a:pt x="93" y="51"/>
                  </a:cubicBezTo>
                  <a:cubicBezTo>
                    <a:pt x="89" y="52"/>
                    <a:pt x="86" y="53"/>
                    <a:pt x="83" y="53"/>
                  </a:cubicBezTo>
                  <a:cubicBezTo>
                    <a:pt x="85" y="51"/>
                    <a:pt x="87" y="49"/>
                    <a:pt x="89" y="46"/>
                  </a:cubicBezTo>
                  <a:cubicBezTo>
                    <a:pt x="91" y="44"/>
                    <a:pt x="93" y="41"/>
                    <a:pt x="93" y="37"/>
                  </a:cubicBezTo>
                  <a:cubicBezTo>
                    <a:pt x="93" y="34"/>
                    <a:pt x="90" y="32"/>
                    <a:pt x="87" y="33"/>
                  </a:cubicBezTo>
                  <a:cubicBezTo>
                    <a:pt x="83" y="33"/>
                    <a:pt x="81" y="36"/>
                    <a:pt x="79" y="39"/>
                  </a:cubicBezTo>
                  <a:cubicBezTo>
                    <a:pt x="77" y="41"/>
                    <a:pt x="76" y="43"/>
                    <a:pt x="75" y="46"/>
                  </a:cubicBezTo>
                  <a:cubicBezTo>
                    <a:pt x="74" y="38"/>
                    <a:pt x="75" y="31"/>
                    <a:pt x="80" y="26"/>
                  </a:cubicBezTo>
                  <a:close/>
                  <a:moveTo>
                    <a:pt x="50" y="77"/>
                  </a:moveTo>
                  <a:cubicBezTo>
                    <a:pt x="51" y="78"/>
                    <a:pt x="51" y="79"/>
                    <a:pt x="52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3"/>
                    <a:pt x="52" y="85"/>
                    <a:pt x="51" y="86"/>
                  </a:cubicBezTo>
                  <a:cubicBezTo>
                    <a:pt x="50" y="89"/>
                    <a:pt x="48" y="91"/>
                    <a:pt x="45" y="93"/>
                  </a:cubicBezTo>
                  <a:cubicBezTo>
                    <a:pt x="44" y="93"/>
                    <a:pt x="43" y="94"/>
                    <a:pt x="42" y="94"/>
                  </a:cubicBezTo>
                  <a:cubicBezTo>
                    <a:pt x="41" y="93"/>
                    <a:pt x="40" y="92"/>
                    <a:pt x="40" y="91"/>
                  </a:cubicBezTo>
                  <a:cubicBezTo>
                    <a:pt x="39" y="89"/>
                    <a:pt x="41" y="86"/>
                    <a:pt x="43" y="84"/>
                  </a:cubicBezTo>
                  <a:cubicBezTo>
                    <a:pt x="45" y="82"/>
                    <a:pt x="47" y="80"/>
                    <a:pt x="50" y="77"/>
                  </a:cubicBezTo>
                  <a:cubicBezTo>
                    <a:pt x="50" y="77"/>
                    <a:pt x="50" y="77"/>
                    <a:pt x="50" y="77"/>
                  </a:cubicBezTo>
                  <a:close/>
                  <a:moveTo>
                    <a:pt x="50" y="52"/>
                  </a:moveTo>
                  <a:cubicBezTo>
                    <a:pt x="50" y="53"/>
                    <a:pt x="50" y="53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7" y="53"/>
                    <a:pt x="45" y="52"/>
                    <a:pt x="43" y="51"/>
                  </a:cubicBezTo>
                  <a:cubicBezTo>
                    <a:pt x="41" y="50"/>
                    <a:pt x="38" y="48"/>
                    <a:pt x="37" y="45"/>
                  </a:cubicBezTo>
                  <a:cubicBezTo>
                    <a:pt x="36" y="44"/>
                    <a:pt x="36" y="43"/>
                    <a:pt x="36" y="42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41" y="39"/>
                    <a:pt x="43" y="41"/>
                    <a:pt x="45" y="43"/>
                  </a:cubicBezTo>
                  <a:cubicBezTo>
                    <a:pt x="48" y="45"/>
                    <a:pt x="50" y="48"/>
                    <a:pt x="52" y="50"/>
                  </a:cubicBezTo>
                  <a:cubicBezTo>
                    <a:pt x="52" y="51"/>
                    <a:pt x="51" y="52"/>
                    <a:pt x="50" y="52"/>
                  </a:cubicBezTo>
                  <a:close/>
                  <a:moveTo>
                    <a:pt x="26" y="49"/>
                  </a:moveTo>
                  <a:cubicBezTo>
                    <a:pt x="25" y="47"/>
                    <a:pt x="23" y="46"/>
                    <a:pt x="23" y="44"/>
                  </a:cubicBezTo>
                  <a:cubicBezTo>
                    <a:pt x="23" y="42"/>
                    <a:pt x="23" y="40"/>
                    <a:pt x="25" y="38"/>
                  </a:cubicBezTo>
                  <a:cubicBezTo>
                    <a:pt x="26" y="37"/>
                    <a:pt x="28" y="37"/>
                    <a:pt x="30" y="36"/>
                  </a:cubicBezTo>
                  <a:cubicBezTo>
                    <a:pt x="33" y="33"/>
                    <a:pt x="33" y="29"/>
                    <a:pt x="36" y="26"/>
                  </a:cubicBezTo>
                  <a:cubicBezTo>
                    <a:pt x="38" y="25"/>
                    <a:pt x="40" y="25"/>
                    <a:pt x="43" y="26"/>
                  </a:cubicBezTo>
                  <a:cubicBezTo>
                    <a:pt x="47" y="28"/>
                    <a:pt x="50" y="32"/>
                    <a:pt x="52" y="37"/>
                  </a:cubicBezTo>
                  <a:cubicBezTo>
                    <a:pt x="53" y="40"/>
                    <a:pt x="53" y="44"/>
                    <a:pt x="53" y="47"/>
                  </a:cubicBezTo>
                  <a:cubicBezTo>
                    <a:pt x="51" y="45"/>
                    <a:pt x="49" y="43"/>
                    <a:pt x="47" y="41"/>
                  </a:cubicBezTo>
                  <a:cubicBezTo>
                    <a:pt x="45" y="39"/>
                    <a:pt x="42" y="37"/>
                    <a:pt x="38" y="37"/>
                  </a:cubicBezTo>
                  <a:cubicBezTo>
                    <a:pt x="35" y="38"/>
                    <a:pt x="33" y="40"/>
                    <a:pt x="33" y="44"/>
                  </a:cubicBezTo>
                  <a:cubicBezTo>
                    <a:pt x="34" y="47"/>
                    <a:pt x="37" y="50"/>
                    <a:pt x="40" y="52"/>
                  </a:cubicBezTo>
                  <a:cubicBezTo>
                    <a:pt x="41" y="53"/>
                    <a:pt x="43" y="54"/>
                    <a:pt x="45" y="55"/>
                  </a:cubicBezTo>
                  <a:cubicBezTo>
                    <a:pt x="38" y="55"/>
                    <a:pt x="31" y="54"/>
                    <a:pt x="26" y="49"/>
                  </a:cubicBezTo>
                  <a:close/>
                  <a:moveTo>
                    <a:pt x="50" y="104"/>
                  </a:moveTo>
                  <a:cubicBezTo>
                    <a:pt x="48" y="106"/>
                    <a:pt x="47" y="107"/>
                    <a:pt x="45" y="107"/>
                  </a:cubicBezTo>
                  <a:cubicBezTo>
                    <a:pt x="43" y="108"/>
                    <a:pt x="41" y="107"/>
                    <a:pt x="39" y="106"/>
                  </a:cubicBezTo>
                  <a:cubicBezTo>
                    <a:pt x="38" y="105"/>
                    <a:pt x="38" y="102"/>
                    <a:pt x="36" y="101"/>
                  </a:cubicBezTo>
                  <a:cubicBezTo>
                    <a:pt x="34" y="98"/>
                    <a:pt x="29" y="99"/>
                    <a:pt x="27" y="96"/>
                  </a:cubicBezTo>
                  <a:cubicBezTo>
                    <a:pt x="25" y="94"/>
                    <a:pt x="25" y="91"/>
                    <a:pt x="26" y="89"/>
                  </a:cubicBezTo>
                  <a:cubicBezTo>
                    <a:pt x="28" y="84"/>
                    <a:pt x="32" y="81"/>
                    <a:pt x="36" y="79"/>
                  </a:cubicBezTo>
                  <a:cubicBezTo>
                    <a:pt x="39" y="78"/>
                    <a:pt x="43" y="77"/>
                    <a:pt x="46" y="77"/>
                  </a:cubicBezTo>
                  <a:cubicBezTo>
                    <a:pt x="45" y="79"/>
                    <a:pt x="43" y="81"/>
                    <a:pt x="41" y="83"/>
                  </a:cubicBezTo>
                  <a:cubicBezTo>
                    <a:pt x="39" y="85"/>
                    <a:pt x="37" y="88"/>
                    <a:pt x="37" y="91"/>
                  </a:cubicBezTo>
                  <a:cubicBezTo>
                    <a:pt x="38" y="95"/>
                    <a:pt x="40" y="97"/>
                    <a:pt x="44" y="96"/>
                  </a:cubicBezTo>
                  <a:cubicBezTo>
                    <a:pt x="47" y="95"/>
                    <a:pt x="49" y="93"/>
                    <a:pt x="51" y="90"/>
                  </a:cubicBezTo>
                  <a:cubicBezTo>
                    <a:pt x="53" y="88"/>
                    <a:pt x="54" y="87"/>
                    <a:pt x="55" y="85"/>
                  </a:cubicBezTo>
                  <a:cubicBezTo>
                    <a:pt x="55" y="92"/>
                    <a:pt x="54" y="99"/>
                    <a:pt x="50" y="104"/>
                  </a:cubicBezTo>
                  <a:close/>
                  <a:moveTo>
                    <a:pt x="56" y="76"/>
                  </a:moveTo>
                  <a:cubicBezTo>
                    <a:pt x="51" y="71"/>
                    <a:pt x="50" y="62"/>
                    <a:pt x="55" y="56"/>
                  </a:cubicBezTo>
                  <a:cubicBezTo>
                    <a:pt x="60" y="50"/>
                    <a:pt x="69" y="49"/>
                    <a:pt x="75" y="55"/>
                  </a:cubicBezTo>
                  <a:cubicBezTo>
                    <a:pt x="81" y="60"/>
                    <a:pt x="82" y="69"/>
                    <a:pt x="76" y="74"/>
                  </a:cubicBezTo>
                  <a:cubicBezTo>
                    <a:pt x="71" y="80"/>
                    <a:pt x="62" y="81"/>
                    <a:pt x="56" y="76"/>
                  </a:cubicBezTo>
                  <a:close/>
                  <a:moveTo>
                    <a:pt x="106" y="90"/>
                  </a:moveTo>
                  <a:cubicBezTo>
                    <a:pt x="104" y="92"/>
                    <a:pt x="102" y="92"/>
                    <a:pt x="101" y="93"/>
                  </a:cubicBezTo>
                  <a:cubicBezTo>
                    <a:pt x="98" y="96"/>
                    <a:pt x="98" y="100"/>
                    <a:pt x="95" y="103"/>
                  </a:cubicBezTo>
                  <a:cubicBezTo>
                    <a:pt x="93" y="105"/>
                    <a:pt x="91" y="105"/>
                    <a:pt x="88" y="104"/>
                  </a:cubicBezTo>
                  <a:cubicBezTo>
                    <a:pt x="84" y="102"/>
                    <a:pt x="81" y="98"/>
                    <a:pt x="79" y="93"/>
                  </a:cubicBezTo>
                  <a:cubicBezTo>
                    <a:pt x="77" y="90"/>
                    <a:pt x="77" y="86"/>
                    <a:pt x="77" y="83"/>
                  </a:cubicBezTo>
                  <a:cubicBezTo>
                    <a:pt x="79" y="85"/>
                    <a:pt x="81" y="87"/>
                    <a:pt x="83" y="89"/>
                  </a:cubicBezTo>
                  <a:cubicBezTo>
                    <a:pt x="85" y="91"/>
                    <a:pt x="88" y="93"/>
                    <a:pt x="92" y="93"/>
                  </a:cubicBezTo>
                  <a:cubicBezTo>
                    <a:pt x="95" y="92"/>
                    <a:pt x="97" y="90"/>
                    <a:pt x="96" y="86"/>
                  </a:cubicBezTo>
                  <a:cubicBezTo>
                    <a:pt x="96" y="83"/>
                    <a:pt x="93" y="81"/>
                    <a:pt x="90" y="79"/>
                  </a:cubicBezTo>
                  <a:cubicBezTo>
                    <a:pt x="89" y="77"/>
                    <a:pt x="87" y="76"/>
                    <a:pt x="85" y="75"/>
                  </a:cubicBezTo>
                  <a:cubicBezTo>
                    <a:pt x="92" y="74"/>
                    <a:pt x="99" y="75"/>
                    <a:pt x="104" y="80"/>
                  </a:cubicBezTo>
                  <a:cubicBezTo>
                    <a:pt x="105" y="82"/>
                    <a:pt x="106" y="83"/>
                    <a:pt x="107" y="85"/>
                  </a:cubicBezTo>
                  <a:cubicBezTo>
                    <a:pt x="107" y="87"/>
                    <a:pt x="107" y="89"/>
                    <a:pt x="106" y="9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4" name="Freeform 252"/>
            <p:cNvSpPr>
              <a:spLocks/>
            </p:cNvSpPr>
            <p:nvPr/>
          </p:nvSpPr>
          <p:spPr bwMode="auto">
            <a:xfrm>
              <a:off x="1960563" y="5970588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0 w 17"/>
                <a:gd name="T3" fmla="*/ 8 h 16"/>
                <a:gd name="T4" fmla="*/ 9 w 17"/>
                <a:gd name="T5" fmla="*/ 16 h 16"/>
                <a:gd name="T6" fmla="*/ 16 w 17"/>
                <a:gd name="T7" fmla="*/ 7 h 16"/>
                <a:gd name="T8" fmla="*/ 8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1" y="13"/>
                    <a:pt x="4" y="16"/>
                    <a:pt x="9" y="16"/>
                  </a:cubicBezTo>
                  <a:cubicBezTo>
                    <a:pt x="13" y="16"/>
                    <a:pt x="17" y="12"/>
                    <a:pt x="16" y="7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5" name="Freeform 253"/>
            <p:cNvSpPr>
              <a:spLocks/>
            </p:cNvSpPr>
            <p:nvPr/>
          </p:nvSpPr>
          <p:spPr bwMode="auto">
            <a:xfrm>
              <a:off x="3775075" y="4791076"/>
              <a:ext cx="44450" cy="79375"/>
            </a:xfrm>
            <a:custGeom>
              <a:avLst/>
              <a:gdLst>
                <a:gd name="T0" fmla="*/ 6 w 12"/>
                <a:gd name="T1" fmla="*/ 1 h 21"/>
                <a:gd name="T2" fmla="*/ 1 w 12"/>
                <a:gd name="T3" fmla="*/ 6 h 21"/>
                <a:gd name="T4" fmla="*/ 3 w 12"/>
                <a:gd name="T5" fmla="*/ 12 h 21"/>
                <a:gd name="T6" fmla="*/ 11 w 12"/>
                <a:gd name="T7" fmla="*/ 21 h 21"/>
                <a:gd name="T8" fmla="*/ 11 w 12"/>
                <a:gd name="T9" fmla="*/ 8 h 21"/>
                <a:gd name="T10" fmla="*/ 6 w 12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1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8"/>
                    <a:pt x="1" y="10"/>
                    <a:pt x="3" y="12"/>
                  </a:cubicBezTo>
                  <a:cubicBezTo>
                    <a:pt x="5" y="16"/>
                    <a:pt x="8" y="18"/>
                    <a:pt x="11" y="21"/>
                  </a:cubicBezTo>
                  <a:cubicBezTo>
                    <a:pt x="11" y="21"/>
                    <a:pt x="12" y="13"/>
                    <a:pt x="11" y="8"/>
                  </a:cubicBezTo>
                  <a:cubicBezTo>
                    <a:pt x="11" y="5"/>
                    <a:pt x="10" y="2"/>
                    <a:pt x="6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6" name="Freeform 254"/>
            <p:cNvSpPr>
              <a:spLocks noEditPoints="1"/>
            </p:cNvSpPr>
            <p:nvPr/>
          </p:nvSpPr>
          <p:spPr bwMode="auto">
            <a:xfrm>
              <a:off x="3582988" y="4756151"/>
              <a:ext cx="615950" cy="619125"/>
            </a:xfrm>
            <a:custGeom>
              <a:avLst/>
              <a:gdLst>
                <a:gd name="T0" fmla="*/ 96 w 164"/>
                <a:gd name="T1" fmla="*/ 2 h 164"/>
                <a:gd name="T2" fmla="*/ 74 w 164"/>
                <a:gd name="T3" fmla="*/ 13 h 164"/>
                <a:gd name="T4" fmla="*/ 72 w 164"/>
                <a:gd name="T5" fmla="*/ 62 h 164"/>
                <a:gd name="T6" fmla="*/ 33 w 164"/>
                <a:gd name="T7" fmla="*/ 24 h 164"/>
                <a:gd name="T8" fmla="*/ 11 w 164"/>
                <a:gd name="T9" fmla="*/ 56 h 164"/>
                <a:gd name="T10" fmla="*/ 2 w 164"/>
                <a:gd name="T11" fmla="*/ 80 h 164"/>
                <a:gd name="T12" fmla="*/ 60 w 164"/>
                <a:gd name="T13" fmla="*/ 89 h 164"/>
                <a:gd name="T14" fmla="*/ 42 w 164"/>
                <a:gd name="T15" fmla="*/ 102 h 164"/>
                <a:gd name="T16" fmla="*/ 30 w 164"/>
                <a:gd name="T17" fmla="*/ 146 h 164"/>
                <a:gd name="T18" fmla="*/ 65 w 164"/>
                <a:gd name="T19" fmla="*/ 162 h 164"/>
                <a:gd name="T20" fmla="*/ 87 w 164"/>
                <a:gd name="T21" fmla="*/ 152 h 164"/>
                <a:gd name="T22" fmla="*/ 92 w 164"/>
                <a:gd name="T23" fmla="*/ 103 h 164"/>
                <a:gd name="T24" fmla="*/ 133 w 164"/>
                <a:gd name="T25" fmla="*/ 140 h 164"/>
                <a:gd name="T26" fmla="*/ 153 w 164"/>
                <a:gd name="T27" fmla="*/ 107 h 164"/>
                <a:gd name="T28" fmla="*/ 161 w 164"/>
                <a:gd name="T29" fmla="*/ 84 h 164"/>
                <a:gd name="T30" fmla="*/ 104 w 164"/>
                <a:gd name="T31" fmla="*/ 76 h 164"/>
                <a:gd name="T32" fmla="*/ 123 w 164"/>
                <a:gd name="T33" fmla="*/ 62 h 164"/>
                <a:gd name="T34" fmla="*/ 132 w 164"/>
                <a:gd name="T35" fmla="*/ 17 h 164"/>
                <a:gd name="T36" fmla="*/ 90 w 164"/>
                <a:gd name="T37" fmla="*/ 86 h 164"/>
                <a:gd name="T38" fmla="*/ 74 w 164"/>
                <a:gd name="T39" fmla="*/ 79 h 164"/>
                <a:gd name="T40" fmla="*/ 90 w 164"/>
                <a:gd name="T41" fmla="*/ 86 h 164"/>
                <a:gd name="T42" fmla="*/ 28 w 164"/>
                <a:gd name="T43" fmla="*/ 74 h 164"/>
                <a:gd name="T44" fmla="*/ 32 w 164"/>
                <a:gd name="T45" fmla="*/ 63 h 164"/>
                <a:gd name="T46" fmla="*/ 43 w 164"/>
                <a:gd name="T47" fmla="*/ 47 h 164"/>
                <a:gd name="T48" fmla="*/ 63 w 164"/>
                <a:gd name="T49" fmla="*/ 70 h 164"/>
                <a:gd name="T50" fmla="*/ 60 w 164"/>
                <a:gd name="T51" fmla="*/ 77 h 164"/>
                <a:gd name="T52" fmla="*/ 76 w 164"/>
                <a:gd name="T53" fmla="*/ 104 h 164"/>
                <a:gd name="T54" fmla="*/ 73 w 164"/>
                <a:gd name="T55" fmla="*/ 136 h 164"/>
                <a:gd name="T56" fmla="*/ 61 w 164"/>
                <a:gd name="T57" fmla="*/ 132 h 164"/>
                <a:gd name="T58" fmla="*/ 46 w 164"/>
                <a:gd name="T59" fmla="*/ 121 h 164"/>
                <a:gd name="T60" fmla="*/ 69 w 164"/>
                <a:gd name="T61" fmla="*/ 101 h 164"/>
                <a:gd name="T62" fmla="*/ 76 w 164"/>
                <a:gd name="T63" fmla="*/ 104 h 164"/>
                <a:gd name="T64" fmla="*/ 131 w 164"/>
                <a:gd name="T65" fmla="*/ 86 h 164"/>
                <a:gd name="T66" fmla="*/ 136 w 164"/>
                <a:gd name="T67" fmla="*/ 97 h 164"/>
                <a:gd name="T68" fmla="*/ 129 w 164"/>
                <a:gd name="T69" fmla="*/ 114 h 164"/>
                <a:gd name="T70" fmla="*/ 108 w 164"/>
                <a:gd name="T71" fmla="*/ 109 h 164"/>
                <a:gd name="T72" fmla="*/ 103 w 164"/>
                <a:gd name="T73" fmla="*/ 92 h 164"/>
                <a:gd name="T74" fmla="*/ 114 w 164"/>
                <a:gd name="T75" fmla="*/ 35 h 164"/>
                <a:gd name="T76" fmla="*/ 109 w 164"/>
                <a:gd name="T77" fmla="*/ 57 h 164"/>
                <a:gd name="T78" fmla="*/ 92 w 164"/>
                <a:gd name="T79" fmla="*/ 61 h 164"/>
                <a:gd name="T80" fmla="*/ 85 w 164"/>
                <a:gd name="T81" fmla="*/ 34 h 164"/>
                <a:gd name="T82" fmla="*/ 96 w 164"/>
                <a:gd name="T83" fmla="*/ 28 h 164"/>
                <a:gd name="T84" fmla="*/ 114 w 164"/>
                <a:gd name="T85" fmla="*/ 3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" h="164">
                  <a:moveTo>
                    <a:pt x="107" y="11"/>
                  </a:moveTo>
                  <a:cubicBezTo>
                    <a:pt x="103" y="9"/>
                    <a:pt x="100" y="5"/>
                    <a:pt x="96" y="2"/>
                  </a:cubicBezTo>
                  <a:cubicBezTo>
                    <a:pt x="92" y="0"/>
                    <a:pt x="87" y="1"/>
                    <a:pt x="83" y="3"/>
                  </a:cubicBezTo>
                  <a:cubicBezTo>
                    <a:pt x="79" y="6"/>
                    <a:pt x="76" y="9"/>
                    <a:pt x="74" y="13"/>
                  </a:cubicBezTo>
                  <a:cubicBezTo>
                    <a:pt x="67" y="28"/>
                    <a:pt x="70" y="45"/>
                    <a:pt x="76" y="60"/>
                  </a:cubicBezTo>
                  <a:cubicBezTo>
                    <a:pt x="74" y="61"/>
                    <a:pt x="73" y="61"/>
                    <a:pt x="72" y="62"/>
                  </a:cubicBezTo>
                  <a:cubicBezTo>
                    <a:pt x="69" y="55"/>
                    <a:pt x="67" y="49"/>
                    <a:pt x="62" y="43"/>
                  </a:cubicBezTo>
                  <a:cubicBezTo>
                    <a:pt x="55" y="33"/>
                    <a:pt x="45" y="26"/>
                    <a:pt x="33" y="24"/>
                  </a:cubicBezTo>
                  <a:cubicBezTo>
                    <a:pt x="27" y="23"/>
                    <a:pt x="21" y="26"/>
                    <a:pt x="18" y="31"/>
                  </a:cubicBezTo>
                  <a:cubicBezTo>
                    <a:pt x="13" y="39"/>
                    <a:pt x="16" y="49"/>
                    <a:pt x="11" y="56"/>
                  </a:cubicBezTo>
                  <a:cubicBezTo>
                    <a:pt x="9" y="60"/>
                    <a:pt x="4" y="62"/>
                    <a:pt x="2" y="66"/>
                  </a:cubicBezTo>
                  <a:cubicBezTo>
                    <a:pt x="0" y="70"/>
                    <a:pt x="0" y="75"/>
                    <a:pt x="2" y="80"/>
                  </a:cubicBezTo>
                  <a:cubicBezTo>
                    <a:pt x="4" y="84"/>
                    <a:pt x="8" y="87"/>
                    <a:pt x="12" y="89"/>
                  </a:cubicBezTo>
                  <a:cubicBezTo>
                    <a:pt x="27" y="97"/>
                    <a:pt x="44" y="95"/>
                    <a:pt x="60" y="89"/>
                  </a:cubicBezTo>
                  <a:cubicBezTo>
                    <a:pt x="61" y="90"/>
                    <a:pt x="61" y="91"/>
                    <a:pt x="61" y="92"/>
                  </a:cubicBezTo>
                  <a:cubicBezTo>
                    <a:pt x="54" y="94"/>
                    <a:pt x="48" y="97"/>
                    <a:pt x="42" y="102"/>
                  </a:cubicBezTo>
                  <a:cubicBezTo>
                    <a:pt x="32" y="108"/>
                    <a:pt x="25" y="119"/>
                    <a:pt x="23" y="130"/>
                  </a:cubicBezTo>
                  <a:cubicBezTo>
                    <a:pt x="22" y="137"/>
                    <a:pt x="24" y="142"/>
                    <a:pt x="30" y="146"/>
                  </a:cubicBezTo>
                  <a:cubicBezTo>
                    <a:pt x="37" y="151"/>
                    <a:pt x="47" y="148"/>
                    <a:pt x="55" y="153"/>
                  </a:cubicBezTo>
                  <a:cubicBezTo>
                    <a:pt x="59" y="155"/>
                    <a:pt x="61" y="160"/>
                    <a:pt x="65" y="162"/>
                  </a:cubicBezTo>
                  <a:cubicBezTo>
                    <a:pt x="69" y="164"/>
                    <a:pt x="74" y="164"/>
                    <a:pt x="78" y="162"/>
                  </a:cubicBezTo>
                  <a:cubicBezTo>
                    <a:pt x="82" y="160"/>
                    <a:pt x="85" y="156"/>
                    <a:pt x="87" y="152"/>
                  </a:cubicBezTo>
                  <a:cubicBezTo>
                    <a:pt x="95" y="138"/>
                    <a:pt x="94" y="120"/>
                    <a:pt x="88" y="104"/>
                  </a:cubicBezTo>
                  <a:cubicBezTo>
                    <a:pt x="89" y="104"/>
                    <a:pt x="91" y="103"/>
                    <a:pt x="92" y="103"/>
                  </a:cubicBezTo>
                  <a:cubicBezTo>
                    <a:pt x="95" y="110"/>
                    <a:pt x="98" y="117"/>
                    <a:pt x="103" y="123"/>
                  </a:cubicBezTo>
                  <a:cubicBezTo>
                    <a:pt x="110" y="132"/>
                    <a:pt x="121" y="139"/>
                    <a:pt x="133" y="140"/>
                  </a:cubicBezTo>
                  <a:cubicBezTo>
                    <a:pt x="139" y="141"/>
                    <a:pt x="145" y="138"/>
                    <a:pt x="148" y="133"/>
                  </a:cubicBezTo>
                  <a:cubicBezTo>
                    <a:pt x="153" y="125"/>
                    <a:pt x="149" y="115"/>
                    <a:pt x="153" y="107"/>
                  </a:cubicBezTo>
                  <a:cubicBezTo>
                    <a:pt x="156" y="103"/>
                    <a:pt x="160" y="101"/>
                    <a:pt x="162" y="97"/>
                  </a:cubicBezTo>
                  <a:cubicBezTo>
                    <a:pt x="164" y="93"/>
                    <a:pt x="164" y="88"/>
                    <a:pt x="161" y="84"/>
                  </a:cubicBezTo>
                  <a:cubicBezTo>
                    <a:pt x="159" y="80"/>
                    <a:pt x="155" y="77"/>
                    <a:pt x="151" y="75"/>
                  </a:cubicBezTo>
                  <a:cubicBezTo>
                    <a:pt x="137" y="68"/>
                    <a:pt x="120" y="70"/>
                    <a:pt x="104" y="76"/>
                  </a:cubicBezTo>
                  <a:cubicBezTo>
                    <a:pt x="104" y="75"/>
                    <a:pt x="103" y="74"/>
                    <a:pt x="103" y="72"/>
                  </a:cubicBezTo>
                  <a:cubicBezTo>
                    <a:pt x="110" y="70"/>
                    <a:pt x="117" y="66"/>
                    <a:pt x="123" y="62"/>
                  </a:cubicBezTo>
                  <a:cubicBezTo>
                    <a:pt x="132" y="54"/>
                    <a:pt x="139" y="44"/>
                    <a:pt x="140" y="32"/>
                  </a:cubicBezTo>
                  <a:cubicBezTo>
                    <a:pt x="140" y="26"/>
                    <a:pt x="138" y="20"/>
                    <a:pt x="132" y="17"/>
                  </a:cubicBezTo>
                  <a:cubicBezTo>
                    <a:pt x="124" y="12"/>
                    <a:pt x="115" y="16"/>
                    <a:pt x="107" y="11"/>
                  </a:cubicBezTo>
                  <a:close/>
                  <a:moveTo>
                    <a:pt x="90" y="86"/>
                  </a:moveTo>
                  <a:cubicBezTo>
                    <a:pt x="88" y="91"/>
                    <a:pt x="83" y="93"/>
                    <a:pt x="78" y="91"/>
                  </a:cubicBezTo>
                  <a:cubicBezTo>
                    <a:pt x="74" y="89"/>
                    <a:pt x="72" y="83"/>
                    <a:pt x="74" y="79"/>
                  </a:cubicBezTo>
                  <a:cubicBezTo>
                    <a:pt x="76" y="74"/>
                    <a:pt x="81" y="72"/>
                    <a:pt x="86" y="74"/>
                  </a:cubicBezTo>
                  <a:cubicBezTo>
                    <a:pt x="90" y="76"/>
                    <a:pt x="93" y="81"/>
                    <a:pt x="90" y="86"/>
                  </a:cubicBezTo>
                  <a:close/>
                  <a:moveTo>
                    <a:pt x="33" y="79"/>
                  </a:moveTo>
                  <a:cubicBezTo>
                    <a:pt x="31" y="78"/>
                    <a:pt x="29" y="76"/>
                    <a:pt x="28" y="74"/>
                  </a:cubicBezTo>
                  <a:cubicBezTo>
                    <a:pt x="27" y="72"/>
                    <a:pt x="27" y="70"/>
                    <a:pt x="28" y="68"/>
                  </a:cubicBezTo>
                  <a:cubicBezTo>
                    <a:pt x="29" y="66"/>
                    <a:pt x="31" y="65"/>
                    <a:pt x="32" y="63"/>
                  </a:cubicBezTo>
                  <a:cubicBezTo>
                    <a:pt x="35" y="59"/>
                    <a:pt x="33" y="54"/>
                    <a:pt x="36" y="51"/>
                  </a:cubicBezTo>
                  <a:cubicBezTo>
                    <a:pt x="37" y="48"/>
                    <a:pt x="40" y="47"/>
                    <a:pt x="43" y="47"/>
                  </a:cubicBezTo>
                  <a:cubicBezTo>
                    <a:pt x="49" y="48"/>
                    <a:pt x="54" y="52"/>
                    <a:pt x="57" y="56"/>
                  </a:cubicBezTo>
                  <a:cubicBezTo>
                    <a:pt x="60" y="60"/>
                    <a:pt x="62" y="65"/>
                    <a:pt x="63" y="70"/>
                  </a:cubicBezTo>
                  <a:cubicBezTo>
                    <a:pt x="62" y="71"/>
                    <a:pt x="62" y="72"/>
                    <a:pt x="61" y="73"/>
                  </a:cubicBezTo>
                  <a:cubicBezTo>
                    <a:pt x="60" y="74"/>
                    <a:pt x="60" y="76"/>
                    <a:pt x="60" y="77"/>
                  </a:cubicBezTo>
                  <a:cubicBezTo>
                    <a:pt x="51" y="81"/>
                    <a:pt x="41" y="83"/>
                    <a:pt x="33" y="79"/>
                  </a:cubicBezTo>
                  <a:close/>
                  <a:moveTo>
                    <a:pt x="76" y="104"/>
                  </a:moveTo>
                  <a:cubicBezTo>
                    <a:pt x="80" y="113"/>
                    <a:pt x="82" y="123"/>
                    <a:pt x="77" y="132"/>
                  </a:cubicBezTo>
                  <a:cubicBezTo>
                    <a:pt x="76" y="133"/>
                    <a:pt x="75" y="135"/>
                    <a:pt x="73" y="136"/>
                  </a:cubicBezTo>
                  <a:cubicBezTo>
                    <a:pt x="71" y="137"/>
                    <a:pt x="68" y="137"/>
                    <a:pt x="66" y="136"/>
                  </a:cubicBezTo>
                  <a:cubicBezTo>
                    <a:pt x="64" y="135"/>
                    <a:pt x="63" y="133"/>
                    <a:pt x="61" y="132"/>
                  </a:cubicBezTo>
                  <a:cubicBezTo>
                    <a:pt x="58" y="129"/>
                    <a:pt x="53" y="131"/>
                    <a:pt x="49" y="128"/>
                  </a:cubicBezTo>
                  <a:cubicBezTo>
                    <a:pt x="47" y="127"/>
                    <a:pt x="45" y="124"/>
                    <a:pt x="46" y="121"/>
                  </a:cubicBezTo>
                  <a:cubicBezTo>
                    <a:pt x="47" y="115"/>
                    <a:pt x="50" y="110"/>
                    <a:pt x="55" y="107"/>
                  </a:cubicBezTo>
                  <a:cubicBezTo>
                    <a:pt x="59" y="104"/>
                    <a:pt x="64" y="102"/>
                    <a:pt x="69" y="101"/>
                  </a:cubicBezTo>
                  <a:cubicBezTo>
                    <a:pt x="70" y="102"/>
                    <a:pt x="71" y="103"/>
                    <a:pt x="73" y="103"/>
                  </a:cubicBezTo>
                  <a:cubicBezTo>
                    <a:pt x="74" y="104"/>
                    <a:pt x="75" y="104"/>
                    <a:pt x="76" y="104"/>
                  </a:cubicBezTo>
                  <a:close/>
                  <a:moveTo>
                    <a:pt x="104" y="89"/>
                  </a:moveTo>
                  <a:cubicBezTo>
                    <a:pt x="112" y="84"/>
                    <a:pt x="123" y="82"/>
                    <a:pt x="131" y="86"/>
                  </a:cubicBezTo>
                  <a:cubicBezTo>
                    <a:pt x="133" y="87"/>
                    <a:pt x="135" y="88"/>
                    <a:pt x="136" y="90"/>
                  </a:cubicBezTo>
                  <a:cubicBezTo>
                    <a:pt x="137" y="92"/>
                    <a:pt x="137" y="95"/>
                    <a:pt x="136" y="97"/>
                  </a:cubicBezTo>
                  <a:cubicBezTo>
                    <a:pt x="135" y="99"/>
                    <a:pt x="133" y="100"/>
                    <a:pt x="132" y="102"/>
                  </a:cubicBezTo>
                  <a:cubicBezTo>
                    <a:pt x="130" y="106"/>
                    <a:pt x="132" y="110"/>
                    <a:pt x="129" y="114"/>
                  </a:cubicBezTo>
                  <a:cubicBezTo>
                    <a:pt x="128" y="117"/>
                    <a:pt x="125" y="118"/>
                    <a:pt x="122" y="118"/>
                  </a:cubicBezTo>
                  <a:cubicBezTo>
                    <a:pt x="116" y="117"/>
                    <a:pt x="111" y="114"/>
                    <a:pt x="108" y="109"/>
                  </a:cubicBezTo>
                  <a:cubicBezTo>
                    <a:pt x="104" y="105"/>
                    <a:pt x="102" y="100"/>
                    <a:pt x="101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1"/>
                    <a:pt x="104" y="90"/>
                    <a:pt x="104" y="89"/>
                  </a:cubicBezTo>
                  <a:close/>
                  <a:moveTo>
                    <a:pt x="114" y="35"/>
                  </a:moveTo>
                  <a:cubicBezTo>
                    <a:pt x="116" y="37"/>
                    <a:pt x="118" y="40"/>
                    <a:pt x="117" y="43"/>
                  </a:cubicBezTo>
                  <a:cubicBezTo>
                    <a:pt x="117" y="48"/>
                    <a:pt x="113" y="54"/>
                    <a:pt x="109" y="57"/>
                  </a:cubicBezTo>
                  <a:cubicBezTo>
                    <a:pt x="105" y="60"/>
                    <a:pt x="100" y="62"/>
                    <a:pt x="95" y="63"/>
                  </a:cubicBezTo>
                  <a:cubicBezTo>
                    <a:pt x="94" y="63"/>
                    <a:pt x="93" y="62"/>
                    <a:pt x="92" y="61"/>
                  </a:cubicBezTo>
                  <a:cubicBezTo>
                    <a:pt x="90" y="61"/>
                    <a:pt x="89" y="60"/>
                    <a:pt x="88" y="60"/>
                  </a:cubicBezTo>
                  <a:cubicBezTo>
                    <a:pt x="84" y="52"/>
                    <a:pt x="81" y="42"/>
                    <a:pt x="85" y="34"/>
                  </a:cubicBezTo>
                  <a:cubicBezTo>
                    <a:pt x="86" y="32"/>
                    <a:pt x="88" y="30"/>
                    <a:pt x="90" y="29"/>
                  </a:cubicBezTo>
                  <a:cubicBezTo>
                    <a:pt x="92" y="28"/>
                    <a:pt x="94" y="27"/>
                    <a:pt x="96" y="28"/>
                  </a:cubicBezTo>
                  <a:cubicBezTo>
                    <a:pt x="98" y="29"/>
                    <a:pt x="99" y="32"/>
                    <a:pt x="101" y="33"/>
                  </a:cubicBezTo>
                  <a:cubicBezTo>
                    <a:pt x="105" y="35"/>
                    <a:pt x="110" y="33"/>
                    <a:pt x="114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7" name="Freeform 255"/>
            <p:cNvSpPr>
              <a:spLocks/>
            </p:cNvSpPr>
            <p:nvPr/>
          </p:nvSpPr>
          <p:spPr bwMode="auto">
            <a:xfrm>
              <a:off x="4078288" y="4956176"/>
              <a:ext cx="79375" cy="41275"/>
            </a:xfrm>
            <a:custGeom>
              <a:avLst/>
              <a:gdLst>
                <a:gd name="T0" fmla="*/ 8 w 21"/>
                <a:gd name="T1" fmla="*/ 2 h 11"/>
                <a:gd name="T2" fmla="*/ 0 w 21"/>
                <a:gd name="T3" fmla="*/ 10 h 11"/>
                <a:gd name="T4" fmla="*/ 12 w 21"/>
                <a:gd name="T5" fmla="*/ 10 h 11"/>
                <a:gd name="T6" fmla="*/ 20 w 21"/>
                <a:gd name="T7" fmla="*/ 5 h 11"/>
                <a:gd name="T8" fmla="*/ 15 w 21"/>
                <a:gd name="T9" fmla="*/ 0 h 11"/>
                <a:gd name="T10" fmla="*/ 8 w 21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8" y="2"/>
                  </a:moveTo>
                  <a:cubicBezTo>
                    <a:pt x="5" y="4"/>
                    <a:pt x="2" y="7"/>
                    <a:pt x="0" y="10"/>
                  </a:cubicBezTo>
                  <a:cubicBezTo>
                    <a:pt x="0" y="10"/>
                    <a:pt x="8" y="11"/>
                    <a:pt x="12" y="10"/>
                  </a:cubicBezTo>
                  <a:cubicBezTo>
                    <a:pt x="16" y="10"/>
                    <a:pt x="19" y="9"/>
                    <a:pt x="20" y="5"/>
                  </a:cubicBezTo>
                  <a:cubicBezTo>
                    <a:pt x="21" y="3"/>
                    <a:pt x="18" y="0"/>
                    <a:pt x="15" y="0"/>
                  </a:cubicBezTo>
                  <a:cubicBezTo>
                    <a:pt x="13" y="0"/>
                    <a:pt x="11" y="1"/>
                    <a:pt x="8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8" name="Freeform 256"/>
            <p:cNvSpPr>
              <a:spLocks/>
            </p:cNvSpPr>
            <p:nvPr/>
          </p:nvSpPr>
          <p:spPr bwMode="auto">
            <a:xfrm>
              <a:off x="3954463" y="5249863"/>
              <a:ext cx="44450" cy="79375"/>
            </a:xfrm>
            <a:custGeom>
              <a:avLst/>
              <a:gdLst>
                <a:gd name="T0" fmla="*/ 6 w 12"/>
                <a:gd name="T1" fmla="*/ 20 h 21"/>
                <a:gd name="T2" fmla="*/ 12 w 12"/>
                <a:gd name="T3" fmla="*/ 15 h 21"/>
                <a:gd name="T4" fmla="*/ 10 w 12"/>
                <a:gd name="T5" fmla="*/ 9 h 21"/>
                <a:gd name="T6" fmla="*/ 2 w 12"/>
                <a:gd name="T7" fmla="*/ 0 h 21"/>
                <a:gd name="T8" fmla="*/ 1 w 12"/>
                <a:gd name="T9" fmla="*/ 13 h 21"/>
                <a:gd name="T10" fmla="*/ 6 w 12"/>
                <a:gd name="T1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20"/>
                  </a:moveTo>
                  <a:cubicBezTo>
                    <a:pt x="9" y="21"/>
                    <a:pt x="11" y="18"/>
                    <a:pt x="12" y="15"/>
                  </a:cubicBezTo>
                  <a:cubicBezTo>
                    <a:pt x="12" y="13"/>
                    <a:pt x="11" y="11"/>
                    <a:pt x="10" y="9"/>
                  </a:cubicBezTo>
                  <a:cubicBezTo>
                    <a:pt x="8" y="5"/>
                    <a:pt x="4" y="3"/>
                    <a:pt x="2" y="0"/>
                  </a:cubicBezTo>
                  <a:cubicBezTo>
                    <a:pt x="2" y="0"/>
                    <a:pt x="0" y="8"/>
                    <a:pt x="1" y="13"/>
                  </a:cubicBezTo>
                  <a:cubicBezTo>
                    <a:pt x="2" y="16"/>
                    <a:pt x="3" y="19"/>
                    <a:pt x="6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9" name="Freeform 257"/>
            <p:cNvSpPr>
              <a:spLocks/>
            </p:cNvSpPr>
            <p:nvPr/>
          </p:nvSpPr>
          <p:spPr bwMode="auto">
            <a:xfrm>
              <a:off x="2493963" y="4846638"/>
              <a:ext cx="244475" cy="158750"/>
            </a:xfrm>
            <a:custGeom>
              <a:avLst/>
              <a:gdLst>
                <a:gd name="T0" fmla="*/ 25 w 65"/>
                <a:gd name="T1" fmla="*/ 30 h 42"/>
                <a:gd name="T2" fmla="*/ 3 w 65"/>
                <a:gd name="T3" fmla="*/ 5 h 42"/>
                <a:gd name="T4" fmla="*/ 36 w 65"/>
                <a:gd name="T5" fmla="*/ 12 h 42"/>
                <a:gd name="T6" fmla="*/ 64 w 65"/>
                <a:gd name="T7" fmla="*/ 39 h 42"/>
                <a:gd name="T8" fmla="*/ 62 w 65"/>
                <a:gd name="T9" fmla="*/ 42 h 42"/>
                <a:gd name="T10" fmla="*/ 25 w 65"/>
                <a:gd name="T11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42">
                  <a:moveTo>
                    <a:pt x="25" y="30"/>
                  </a:moveTo>
                  <a:cubicBezTo>
                    <a:pt x="10" y="21"/>
                    <a:pt x="0" y="11"/>
                    <a:pt x="3" y="5"/>
                  </a:cubicBezTo>
                  <a:cubicBezTo>
                    <a:pt x="6" y="0"/>
                    <a:pt x="20" y="3"/>
                    <a:pt x="36" y="12"/>
                  </a:cubicBezTo>
                  <a:cubicBezTo>
                    <a:pt x="47" y="18"/>
                    <a:pt x="59" y="33"/>
                    <a:pt x="64" y="39"/>
                  </a:cubicBezTo>
                  <a:cubicBezTo>
                    <a:pt x="65" y="40"/>
                    <a:pt x="64" y="42"/>
                    <a:pt x="62" y="42"/>
                  </a:cubicBezTo>
                  <a:cubicBezTo>
                    <a:pt x="54" y="40"/>
                    <a:pt x="37" y="36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0" name="Freeform 258"/>
            <p:cNvSpPr>
              <a:spLocks/>
            </p:cNvSpPr>
            <p:nvPr/>
          </p:nvSpPr>
          <p:spPr bwMode="auto">
            <a:xfrm>
              <a:off x="1987550" y="4791076"/>
              <a:ext cx="96838" cy="263525"/>
            </a:xfrm>
            <a:custGeom>
              <a:avLst/>
              <a:gdLst>
                <a:gd name="T0" fmla="*/ 22 w 26"/>
                <a:gd name="T1" fmla="*/ 36 h 70"/>
                <a:gd name="T2" fmla="*/ 21 w 26"/>
                <a:gd name="T3" fmla="*/ 69 h 70"/>
                <a:gd name="T4" fmla="*/ 3 w 26"/>
                <a:gd name="T5" fmla="*/ 41 h 70"/>
                <a:gd name="T6" fmla="*/ 2 w 26"/>
                <a:gd name="T7" fmla="*/ 2 h 70"/>
                <a:gd name="T8" fmla="*/ 5 w 26"/>
                <a:gd name="T9" fmla="*/ 2 h 70"/>
                <a:gd name="T10" fmla="*/ 22 w 26"/>
                <a:gd name="T1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0">
                  <a:moveTo>
                    <a:pt x="22" y="36"/>
                  </a:moveTo>
                  <a:cubicBezTo>
                    <a:pt x="26" y="53"/>
                    <a:pt x="26" y="67"/>
                    <a:pt x="21" y="69"/>
                  </a:cubicBezTo>
                  <a:cubicBezTo>
                    <a:pt x="16" y="70"/>
                    <a:pt x="8" y="58"/>
                    <a:pt x="3" y="41"/>
                  </a:cubicBezTo>
                  <a:cubicBezTo>
                    <a:pt x="0" y="28"/>
                    <a:pt x="1" y="10"/>
                    <a:pt x="2" y="2"/>
                  </a:cubicBezTo>
                  <a:cubicBezTo>
                    <a:pt x="2" y="0"/>
                    <a:pt x="4" y="0"/>
                    <a:pt x="5" y="2"/>
                  </a:cubicBezTo>
                  <a:cubicBezTo>
                    <a:pt x="9" y="8"/>
                    <a:pt x="18" y="23"/>
                    <a:pt x="22" y="3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1" name="Freeform 259"/>
            <p:cNvSpPr>
              <a:spLocks/>
            </p:cNvSpPr>
            <p:nvPr/>
          </p:nvSpPr>
          <p:spPr bwMode="auto">
            <a:xfrm>
              <a:off x="3271838" y="5021263"/>
              <a:ext cx="104775" cy="263525"/>
            </a:xfrm>
            <a:custGeom>
              <a:avLst/>
              <a:gdLst>
                <a:gd name="T0" fmla="*/ 23 w 28"/>
                <a:gd name="T1" fmla="*/ 35 h 70"/>
                <a:gd name="T2" fmla="*/ 22 w 28"/>
                <a:gd name="T3" fmla="*/ 68 h 70"/>
                <a:gd name="T4" fmla="*/ 4 w 28"/>
                <a:gd name="T5" fmla="*/ 41 h 70"/>
                <a:gd name="T6" fmla="*/ 3 w 28"/>
                <a:gd name="T7" fmla="*/ 2 h 70"/>
                <a:gd name="T8" fmla="*/ 6 w 28"/>
                <a:gd name="T9" fmla="*/ 1 h 70"/>
                <a:gd name="T10" fmla="*/ 23 w 28"/>
                <a:gd name="T11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70">
                  <a:moveTo>
                    <a:pt x="23" y="35"/>
                  </a:moveTo>
                  <a:cubicBezTo>
                    <a:pt x="28" y="52"/>
                    <a:pt x="27" y="67"/>
                    <a:pt x="22" y="68"/>
                  </a:cubicBezTo>
                  <a:cubicBezTo>
                    <a:pt x="17" y="70"/>
                    <a:pt x="9" y="57"/>
                    <a:pt x="4" y="41"/>
                  </a:cubicBezTo>
                  <a:cubicBezTo>
                    <a:pt x="0" y="28"/>
                    <a:pt x="2" y="10"/>
                    <a:pt x="3" y="2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10" y="8"/>
                    <a:pt x="19" y="23"/>
                    <a:pt x="23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2" name="Freeform 260"/>
            <p:cNvSpPr>
              <a:spLocks/>
            </p:cNvSpPr>
            <p:nvPr/>
          </p:nvSpPr>
          <p:spPr bwMode="auto">
            <a:xfrm>
              <a:off x="3729038" y="5842001"/>
              <a:ext cx="90488" cy="200025"/>
            </a:xfrm>
            <a:custGeom>
              <a:avLst/>
              <a:gdLst>
                <a:gd name="T0" fmla="*/ 3 w 24"/>
                <a:gd name="T1" fmla="*/ 26 h 53"/>
                <a:gd name="T2" fmla="*/ 7 w 24"/>
                <a:gd name="T3" fmla="*/ 1 h 53"/>
                <a:gd name="T4" fmla="*/ 21 w 24"/>
                <a:gd name="T5" fmla="*/ 22 h 53"/>
                <a:gd name="T6" fmla="*/ 19 w 24"/>
                <a:gd name="T7" fmla="*/ 52 h 53"/>
                <a:gd name="T8" fmla="*/ 16 w 24"/>
                <a:gd name="T9" fmla="*/ 52 h 53"/>
                <a:gd name="T10" fmla="*/ 3 w 24"/>
                <a:gd name="T1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3">
                  <a:moveTo>
                    <a:pt x="3" y="26"/>
                  </a:moveTo>
                  <a:cubicBezTo>
                    <a:pt x="0" y="14"/>
                    <a:pt x="2" y="2"/>
                    <a:pt x="7" y="1"/>
                  </a:cubicBezTo>
                  <a:cubicBezTo>
                    <a:pt x="12" y="0"/>
                    <a:pt x="19" y="9"/>
                    <a:pt x="21" y="22"/>
                  </a:cubicBezTo>
                  <a:cubicBezTo>
                    <a:pt x="24" y="32"/>
                    <a:pt x="20" y="46"/>
                    <a:pt x="19" y="52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47"/>
                    <a:pt x="5" y="36"/>
                    <a:pt x="3" y="2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3" name="Freeform 261"/>
            <p:cNvSpPr>
              <a:spLocks/>
            </p:cNvSpPr>
            <p:nvPr/>
          </p:nvSpPr>
          <p:spPr bwMode="auto">
            <a:xfrm>
              <a:off x="1284288" y="5970588"/>
              <a:ext cx="169863" cy="203200"/>
            </a:xfrm>
            <a:custGeom>
              <a:avLst/>
              <a:gdLst>
                <a:gd name="T0" fmla="*/ 15 w 45"/>
                <a:gd name="T1" fmla="*/ 32 h 54"/>
                <a:gd name="T2" fmla="*/ 5 w 45"/>
                <a:gd name="T3" fmla="*/ 4 h 54"/>
                <a:gd name="T4" fmla="*/ 31 w 45"/>
                <a:gd name="T5" fmla="*/ 19 h 54"/>
                <a:gd name="T6" fmla="*/ 45 w 45"/>
                <a:gd name="T7" fmla="*/ 52 h 54"/>
                <a:gd name="T8" fmla="*/ 43 w 45"/>
                <a:gd name="T9" fmla="*/ 54 h 54"/>
                <a:gd name="T10" fmla="*/ 15 w 45"/>
                <a:gd name="T11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54">
                  <a:moveTo>
                    <a:pt x="15" y="32"/>
                  </a:moveTo>
                  <a:cubicBezTo>
                    <a:pt x="5" y="21"/>
                    <a:pt x="0" y="8"/>
                    <a:pt x="5" y="4"/>
                  </a:cubicBezTo>
                  <a:cubicBezTo>
                    <a:pt x="9" y="0"/>
                    <a:pt x="21" y="7"/>
                    <a:pt x="31" y="19"/>
                  </a:cubicBezTo>
                  <a:cubicBezTo>
                    <a:pt x="39" y="28"/>
                    <a:pt x="43" y="45"/>
                    <a:pt x="45" y="52"/>
                  </a:cubicBezTo>
                  <a:cubicBezTo>
                    <a:pt x="45" y="53"/>
                    <a:pt x="44" y="54"/>
                    <a:pt x="43" y="54"/>
                  </a:cubicBezTo>
                  <a:cubicBezTo>
                    <a:pt x="36" y="50"/>
                    <a:pt x="22" y="42"/>
                    <a:pt x="15" y="3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4" name="Freeform 262"/>
            <p:cNvSpPr>
              <a:spLocks/>
            </p:cNvSpPr>
            <p:nvPr/>
          </p:nvSpPr>
          <p:spPr bwMode="auto">
            <a:xfrm>
              <a:off x="871538" y="5002213"/>
              <a:ext cx="206375" cy="214313"/>
            </a:xfrm>
            <a:custGeom>
              <a:avLst/>
              <a:gdLst>
                <a:gd name="T0" fmla="*/ 37 w 55"/>
                <a:gd name="T1" fmla="*/ 20 h 57"/>
                <a:gd name="T2" fmla="*/ 49 w 55"/>
                <a:gd name="T3" fmla="*/ 52 h 57"/>
                <a:gd name="T4" fmla="*/ 17 w 55"/>
                <a:gd name="T5" fmla="*/ 39 h 57"/>
                <a:gd name="T6" fmla="*/ 0 w 55"/>
                <a:gd name="T7" fmla="*/ 3 h 57"/>
                <a:gd name="T8" fmla="*/ 3 w 55"/>
                <a:gd name="T9" fmla="*/ 0 h 57"/>
                <a:gd name="T10" fmla="*/ 37 w 55"/>
                <a:gd name="T11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37" y="20"/>
                  </a:moveTo>
                  <a:cubicBezTo>
                    <a:pt x="49" y="32"/>
                    <a:pt x="55" y="46"/>
                    <a:pt x="49" y="52"/>
                  </a:cubicBezTo>
                  <a:cubicBezTo>
                    <a:pt x="44" y="57"/>
                    <a:pt x="29" y="52"/>
                    <a:pt x="17" y="39"/>
                  </a:cubicBezTo>
                  <a:cubicBezTo>
                    <a:pt x="8" y="30"/>
                    <a:pt x="2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" y="3"/>
                    <a:pt x="28" y="10"/>
                    <a:pt x="3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5" name="Freeform 263"/>
            <p:cNvSpPr>
              <a:spLocks/>
            </p:cNvSpPr>
            <p:nvPr/>
          </p:nvSpPr>
          <p:spPr bwMode="auto">
            <a:xfrm>
              <a:off x="5681663" y="5422901"/>
              <a:ext cx="38100" cy="79375"/>
            </a:xfrm>
            <a:custGeom>
              <a:avLst/>
              <a:gdLst>
                <a:gd name="T0" fmla="*/ 7 w 10"/>
                <a:gd name="T1" fmla="*/ 1 h 21"/>
                <a:gd name="T2" fmla="*/ 1 w 10"/>
                <a:gd name="T3" fmla="*/ 3 h 21"/>
                <a:gd name="T4" fmla="*/ 0 w 10"/>
                <a:gd name="T5" fmla="*/ 10 h 21"/>
                <a:gd name="T6" fmla="*/ 4 w 10"/>
                <a:gd name="T7" fmla="*/ 21 h 21"/>
                <a:gd name="T8" fmla="*/ 9 w 10"/>
                <a:gd name="T9" fmla="*/ 10 h 21"/>
                <a:gd name="T10" fmla="*/ 7 w 10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1">
                  <a:moveTo>
                    <a:pt x="7" y="1"/>
                  </a:moveTo>
                  <a:cubicBezTo>
                    <a:pt x="6" y="0"/>
                    <a:pt x="2" y="1"/>
                    <a:pt x="1" y="3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1" y="14"/>
                    <a:pt x="2" y="17"/>
                    <a:pt x="4" y="21"/>
                  </a:cubicBezTo>
                  <a:cubicBezTo>
                    <a:pt x="4" y="21"/>
                    <a:pt x="8" y="14"/>
                    <a:pt x="9" y="10"/>
                  </a:cubicBezTo>
                  <a:cubicBezTo>
                    <a:pt x="10" y="7"/>
                    <a:pt x="10" y="4"/>
                    <a:pt x="7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6" name="Freeform 264"/>
            <p:cNvSpPr>
              <a:spLocks noEditPoints="1"/>
            </p:cNvSpPr>
            <p:nvPr/>
          </p:nvSpPr>
          <p:spPr bwMode="auto">
            <a:xfrm>
              <a:off x="5407025" y="5430838"/>
              <a:ext cx="549275" cy="550863"/>
            </a:xfrm>
            <a:custGeom>
              <a:avLst/>
              <a:gdLst>
                <a:gd name="T0" fmla="*/ 117 w 146"/>
                <a:gd name="T1" fmla="*/ 8 h 146"/>
                <a:gd name="T2" fmla="*/ 94 w 146"/>
                <a:gd name="T3" fmla="*/ 9 h 146"/>
                <a:gd name="T4" fmla="*/ 73 w 146"/>
                <a:gd name="T5" fmla="*/ 51 h 146"/>
                <a:gd name="T6" fmla="*/ 54 w 146"/>
                <a:gd name="T7" fmla="*/ 3 h 146"/>
                <a:gd name="T8" fmla="*/ 22 w 146"/>
                <a:gd name="T9" fmla="*/ 23 h 146"/>
                <a:gd name="T10" fmla="*/ 5 w 146"/>
                <a:gd name="T11" fmla="*/ 40 h 146"/>
                <a:gd name="T12" fmla="*/ 52 w 146"/>
                <a:gd name="T13" fmla="*/ 70 h 146"/>
                <a:gd name="T14" fmla="*/ 31 w 146"/>
                <a:gd name="T15" fmla="*/ 74 h 146"/>
                <a:gd name="T16" fmla="*/ 3 w 146"/>
                <a:gd name="T17" fmla="*/ 109 h 146"/>
                <a:gd name="T18" fmla="*/ 27 w 146"/>
                <a:gd name="T19" fmla="*/ 136 h 146"/>
                <a:gd name="T20" fmla="*/ 51 w 146"/>
                <a:gd name="T21" fmla="*/ 136 h 146"/>
                <a:gd name="T22" fmla="*/ 75 w 146"/>
                <a:gd name="T23" fmla="*/ 95 h 146"/>
                <a:gd name="T24" fmla="*/ 95 w 146"/>
                <a:gd name="T25" fmla="*/ 143 h 146"/>
                <a:gd name="T26" fmla="*/ 126 w 146"/>
                <a:gd name="T27" fmla="*/ 122 h 146"/>
                <a:gd name="T28" fmla="*/ 142 w 146"/>
                <a:gd name="T29" fmla="*/ 104 h 146"/>
                <a:gd name="T30" fmla="*/ 95 w 146"/>
                <a:gd name="T31" fmla="*/ 76 h 146"/>
                <a:gd name="T32" fmla="*/ 117 w 146"/>
                <a:gd name="T33" fmla="*/ 70 h 146"/>
                <a:gd name="T34" fmla="*/ 143 w 146"/>
                <a:gd name="T35" fmla="*/ 34 h 146"/>
                <a:gd name="T36" fmla="*/ 79 w 146"/>
                <a:gd name="T37" fmla="*/ 79 h 146"/>
                <a:gd name="T38" fmla="*/ 68 w 146"/>
                <a:gd name="T39" fmla="*/ 66 h 146"/>
                <a:gd name="T40" fmla="*/ 79 w 146"/>
                <a:gd name="T41" fmla="*/ 79 h 146"/>
                <a:gd name="T42" fmla="*/ 30 w 146"/>
                <a:gd name="T43" fmla="*/ 45 h 146"/>
                <a:gd name="T44" fmla="*/ 38 w 146"/>
                <a:gd name="T45" fmla="*/ 36 h 146"/>
                <a:gd name="T46" fmla="*/ 54 w 146"/>
                <a:gd name="T47" fmla="*/ 27 h 146"/>
                <a:gd name="T48" fmla="*/ 62 w 146"/>
                <a:gd name="T49" fmla="*/ 54 h 146"/>
                <a:gd name="T50" fmla="*/ 56 w 146"/>
                <a:gd name="T51" fmla="*/ 60 h 146"/>
                <a:gd name="T52" fmla="*/ 60 w 146"/>
                <a:gd name="T53" fmla="*/ 90 h 146"/>
                <a:gd name="T54" fmla="*/ 44 w 146"/>
                <a:gd name="T55" fmla="*/ 117 h 146"/>
                <a:gd name="T56" fmla="*/ 36 w 146"/>
                <a:gd name="T57" fmla="*/ 108 h 146"/>
                <a:gd name="T58" fmla="*/ 27 w 146"/>
                <a:gd name="T59" fmla="*/ 93 h 146"/>
                <a:gd name="T60" fmla="*/ 55 w 146"/>
                <a:gd name="T61" fmla="*/ 84 h 146"/>
                <a:gd name="T62" fmla="*/ 60 w 146"/>
                <a:gd name="T63" fmla="*/ 90 h 146"/>
                <a:gd name="T64" fmla="*/ 115 w 146"/>
                <a:gd name="T65" fmla="*/ 95 h 146"/>
                <a:gd name="T66" fmla="*/ 115 w 146"/>
                <a:gd name="T67" fmla="*/ 106 h 146"/>
                <a:gd name="T68" fmla="*/ 102 w 146"/>
                <a:gd name="T69" fmla="*/ 119 h 146"/>
                <a:gd name="T70" fmla="*/ 85 w 146"/>
                <a:gd name="T71" fmla="*/ 106 h 146"/>
                <a:gd name="T72" fmla="*/ 88 w 146"/>
                <a:gd name="T73" fmla="*/ 89 h 146"/>
                <a:gd name="T74" fmla="*/ 119 w 146"/>
                <a:gd name="T75" fmla="*/ 43 h 146"/>
                <a:gd name="T76" fmla="*/ 107 w 146"/>
                <a:gd name="T77" fmla="*/ 61 h 146"/>
                <a:gd name="T78" fmla="*/ 90 w 146"/>
                <a:gd name="T79" fmla="*/ 58 h 146"/>
                <a:gd name="T80" fmla="*/ 96 w 146"/>
                <a:gd name="T81" fmla="*/ 31 h 146"/>
                <a:gd name="T82" fmla="*/ 107 w 146"/>
                <a:gd name="T83" fmla="*/ 30 h 146"/>
                <a:gd name="T84" fmla="*/ 119 w 146"/>
                <a:gd name="T85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46">
                  <a:moveTo>
                    <a:pt x="123" y="20"/>
                  </a:moveTo>
                  <a:cubicBezTo>
                    <a:pt x="120" y="16"/>
                    <a:pt x="120" y="11"/>
                    <a:pt x="117" y="8"/>
                  </a:cubicBezTo>
                  <a:cubicBezTo>
                    <a:pt x="115" y="4"/>
                    <a:pt x="110" y="3"/>
                    <a:pt x="106" y="3"/>
                  </a:cubicBezTo>
                  <a:cubicBezTo>
                    <a:pt x="101" y="4"/>
                    <a:pt x="97" y="6"/>
                    <a:pt x="94" y="9"/>
                  </a:cubicBezTo>
                  <a:cubicBezTo>
                    <a:pt x="82" y="19"/>
                    <a:pt x="77" y="35"/>
                    <a:pt x="77" y="51"/>
                  </a:cubicBezTo>
                  <a:cubicBezTo>
                    <a:pt x="75" y="51"/>
                    <a:pt x="74" y="51"/>
                    <a:pt x="73" y="51"/>
                  </a:cubicBezTo>
                  <a:cubicBezTo>
                    <a:pt x="73" y="44"/>
                    <a:pt x="73" y="37"/>
                    <a:pt x="72" y="30"/>
                  </a:cubicBezTo>
                  <a:cubicBezTo>
                    <a:pt x="70" y="19"/>
                    <a:pt x="63" y="9"/>
                    <a:pt x="54" y="3"/>
                  </a:cubicBezTo>
                  <a:cubicBezTo>
                    <a:pt x="49" y="0"/>
                    <a:pt x="43" y="0"/>
                    <a:pt x="38" y="3"/>
                  </a:cubicBezTo>
                  <a:cubicBezTo>
                    <a:pt x="31" y="8"/>
                    <a:pt x="30" y="18"/>
                    <a:pt x="22" y="23"/>
                  </a:cubicBezTo>
                  <a:cubicBezTo>
                    <a:pt x="19" y="25"/>
                    <a:pt x="14" y="25"/>
                    <a:pt x="10" y="28"/>
                  </a:cubicBezTo>
                  <a:cubicBezTo>
                    <a:pt x="7" y="31"/>
                    <a:pt x="5" y="35"/>
                    <a:pt x="5" y="40"/>
                  </a:cubicBezTo>
                  <a:cubicBezTo>
                    <a:pt x="6" y="44"/>
                    <a:pt x="8" y="48"/>
                    <a:pt x="10" y="52"/>
                  </a:cubicBezTo>
                  <a:cubicBezTo>
                    <a:pt x="20" y="64"/>
                    <a:pt x="36" y="69"/>
                    <a:pt x="52" y="70"/>
                  </a:cubicBezTo>
                  <a:cubicBezTo>
                    <a:pt x="52" y="71"/>
                    <a:pt x="52" y="72"/>
                    <a:pt x="52" y="74"/>
                  </a:cubicBezTo>
                  <a:cubicBezTo>
                    <a:pt x="45" y="73"/>
                    <a:pt x="38" y="73"/>
                    <a:pt x="31" y="74"/>
                  </a:cubicBezTo>
                  <a:cubicBezTo>
                    <a:pt x="20" y="77"/>
                    <a:pt x="10" y="83"/>
                    <a:pt x="4" y="92"/>
                  </a:cubicBezTo>
                  <a:cubicBezTo>
                    <a:pt x="0" y="98"/>
                    <a:pt x="0" y="104"/>
                    <a:pt x="3" y="109"/>
                  </a:cubicBezTo>
                  <a:cubicBezTo>
                    <a:pt x="8" y="116"/>
                    <a:pt x="18" y="117"/>
                    <a:pt x="22" y="124"/>
                  </a:cubicBezTo>
                  <a:cubicBezTo>
                    <a:pt x="25" y="128"/>
                    <a:pt x="25" y="133"/>
                    <a:pt x="27" y="136"/>
                  </a:cubicBezTo>
                  <a:cubicBezTo>
                    <a:pt x="30" y="140"/>
                    <a:pt x="34" y="142"/>
                    <a:pt x="39" y="141"/>
                  </a:cubicBezTo>
                  <a:cubicBezTo>
                    <a:pt x="43" y="141"/>
                    <a:pt x="47" y="139"/>
                    <a:pt x="51" y="136"/>
                  </a:cubicBezTo>
                  <a:cubicBezTo>
                    <a:pt x="63" y="127"/>
                    <a:pt x="69" y="111"/>
                    <a:pt x="70" y="94"/>
                  </a:cubicBezTo>
                  <a:cubicBezTo>
                    <a:pt x="71" y="95"/>
                    <a:pt x="73" y="95"/>
                    <a:pt x="75" y="95"/>
                  </a:cubicBezTo>
                  <a:cubicBezTo>
                    <a:pt x="74" y="102"/>
                    <a:pt x="74" y="110"/>
                    <a:pt x="76" y="117"/>
                  </a:cubicBezTo>
                  <a:cubicBezTo>
                    <a:pt x="79" y="128"/>
                    <a:pt x="85" y="138"/>
                    <a:pt x="95" y="143"/>
                  </a:cubicBezTo>
                  <a:cubicBezTo>
                    <a:pt x="100" y="146"/>
                    <a:pt x="106" y="146"/>
                    <a:pt x="111" y="142"/>
                  </a:cubicBezTo>
                  <a:cubicBezTo>
                    <a:pt x="118" y="137"/>
                    <a:pt x="119" y="127"/>
                    <a:pt x="126" y="122"/>
                  </a:cubicBezTo>
                  <a:cubicBezTo>
                    <a:pt x="129" y="119"/>
                    <a:pt x="134" y="119"/>
                    <a:pt x="138" y="116"/>
                  </a:cubicBezTo>
                  <a:cubicBezTo>
                    <a:pt x="141" y="113"/>
                    <a:pt x="142" y="109"/>
                    <a:pt x="142" y="104"/>
                  </a:cubicBezTo>
                  <a:cubicBezTo>
                    <a:pt x="142" y="100"/>
                    <a:pt x="139" y="96"/>
                    <a:pt x="137" y="93"/>
                  </a:cubicBezTo>
                  <a:cubicBezTo>
                    <a:pt x="127" y="81"/>
                    <a:pt x="111" y="76"/>
                    <a:pt x="95" y="76"/>
                  </a:cubicBezTo>
                  <a:cubicBezTo>
                    <a:pt x="95" y="75"/>
                    <a:pt x="95" y="73"/>
                    <a:pt x="95" y="72"/>
                  </a:cubicBezTo>
                  <a:cubicBezTo>
                    <a:pt x="103" y="72"/>
                    <a:pt x="110" y="72"/>
                    <a:pt x="117" y="70"/>
                  </a:cubicBezTo>
                  <a:cubicBezTo>
                    <a:pt x="128" y="67"/>
                    <a:pt x="138" y="60"/>
                    <a:pt x="143" y="50"/>
                  </a:cubicBezTo>
                  <a:cubicBezTo>
                    <a:pt x="146" y="45"/>
                    <a:pt x="146" y="39"/>
                    <a:pt x="143" y="34"/>
                  </a:cubicBezTo>
                  <a:cubicBezTo>
                    <a:pt x="138" y="27"/>
                    <a:pt x="128" y="27"/>
                    <a:pt x="123" y="20"/>
                  </a:cubicBezTo>
                  <a:close/>
                  <a:moveTo>
                    <a:pt x="79" y="79"/>
                  </a:moveTo>
                  <a:cubicBezTo>
                    <a:pt x="76" y="83"/>
                    <a:pt x="70" y="82"/>
                    <a:pt x="67" y="79"/>
                  </a:cubicBezTo>
                  <a:cubicBezTo>
                    <a:pt x="64" y="75"/>
                    <a:pt x="64" y="69"/>
                    <a:pt x="68" y="66"/>
                  </a:cubicBezTo>
                  <a:cubicBezTo>
                    <a:pt x="71" y="63"/>
                    <a:pt x="77" y="63"/>
                    <a:pt x="80" y="67"/>
                  </a:cubicBezTo>
                  <a:cubicBezTo>
                    <a:pt x="83" y="70"/>
                    <a:pt x="83" y="76"/>
                    <a:pt x="79" y="79"/>
                  </a:cubicBezTo>
                  <a:close/>
                  <a:moveTo>
                    <a:pt x="32" y="51"/>
                  </a:moveTo>
                  <a:cubicBezTo>
                    <a:pt x="31" y="49"/>
                    <a:pt x="30" y="47"/>
                    <a:pt x="30" y="45"/>
                  </a:cubicBezTo>
                  <a:cubicBezTo>
                    <a:pt x="30" y="43"/>
                    <a:pt x="30" y="40"/>
                    <a:pt x="32" y="39"/>
                  </a:cubicBezTo>
                  <a:cubicBezTo>
                    <a:pt x="34" y="38"/>
                    <a:pt x="36" y="38"/>
                    <a:pt x="38" y="36"/>
                  </a:cubicBezTo>
                  <a:cubicBezTo>
                    <a:pt x="42" y="34"/>
                    <a:pt x="42" y="29"/>
                    <a:pt x="46" y="27"/>
                  </a:cubicBezTo>
                  <a:cubicBezTo>
                    <a:pt x="48" y="25"/>
                    <a:pt x="51" y="25"/>
                    <a:pt x="54" y="27"/>
                  </a:cubicBezTo>
                  <a:cubicBezTo>
                    <a:pt x="58" y="30"/>
                    <a:pt x="61" y="35"/>
                    <a:pt x="62" y="40"/>
                  </a:cubicBezTo>
                  <a:cubicBezTo>
                    <a:pt x="63" y="45"/>
                    <a:pt x="63" y="50"/>
                    <a:pt x="62" y="54"/>
                  </a:cubicBezTo>
                  <a:cubicBezTo>
                    <a:pt x="61" y="55"/>
                    <a:pt x="60" y="56"/>
                    <a:pt x="59" y="56"/>
                  </a:cubicBezTo>
                  <a:cubicBezTo>
                    <a:pt x="58" y="57"/>
                    <a:pt x="57" y="59"/>
                    <a:pt x="56" y="60"/>
                  </a:cubicBezTo>
                  <a:cubicBezTo>
                    <a:pt x="47" y="60"/>
                    <a:pt x="37" y="58"/>
                    <a:pt x="32" y="51"/>
                  </a:cubicBezTo>
                  <a:close/>
                  <a:moveTo>
                    <a:pt x="60" y="90"/>
                  </a:moveTo>
                  <a:cubicBezTo>
                    <a:pt x="60" y="99"/>
                    <a:pt x="57" y="109"/>
                    <a:pt x="50" y="114"/>
                  </a:cubicBezTo>
                  <a:cubicBezTo>
                    <a:pt x="48" y="116"/>
                    <a:pt x="46" y="117"/>
                    <a:pt x="44" y="117"/>
                  </a:cubicBezTo>
                  <a:cubicBezTo>
                    <a:pt x="42" y="117"/>
                    <a:pt x="40" y="116"/>
                    <a:pt x="39" y="114"/>
                  </a:cubicBezTo>
                  <a:cubicBezTo>
                    <a:pt x="38" y="113"/>
                    <a:pt x="37" y="110"/>
                    <a:pt x="36" y="108"/>
                  </a:cubicBezTo>
                  <a:cubicBezTo>
                    <a:pt x="34" y="105"/>
                    <a:pt x="29" y="104"/>
                    <a:pt x="27" y="101"/>
                  </a:cubicBezTo>
                  <a:cubicBezTo>
                    <a:pt x="25" y="98"/>
                    <a:pt x="26" y="95"/>
                    <a:pt x="27" y="93"/>
                  </a:cubicBezTo>
                  <a:cubicBezTo>
                    <a:pt x="30" y="88"/>
                    <a:pt x="35" y="85"/>
                    <a:pt x="41" y="84"/>
                  </a:cubicBezTo>
                  <a:cubicBezTo>
                    <a:pt x="45" y="83"/>
                    <a:pt x="50" y="83"/>
                    <a:pt x="55" y="84"/>
                  </a:cubicBezTo>
                  <a:cubicBezTo>
                    <a:pt x="56" y="86"/>
                    <a:pt x="56" y="87"/>
                    <a:pt x="57" y="88"/>
                  </a:cubicBezTo>
                  <a:cubicBezTo>
                    <a:pt x="58" y="88"/>
                    <a:pt x="59" y="89"/>
                    <a:pt x="60" y="90"/>
                  </a:cubicBezTo>
                  <a:close/>
                  <a:moveTo>
                    <a:pt x="90" y="87"/>
                  </a:moveTo>
                  <a:cubicBezTo>
                    <a:pt x="99" y="86"/>
                    <a:pt x="109" y="88"/>
                    <a:pt x="115" y="95"/>
                  </a:cubicBezTo>
                  <a:cubicBezTo>
                    <a:pt x="116" y="96"/>
                    <a:pt x="117" y="98"/>
                    <a:pt x="117" y="100"/>
                  </a:cubicBezTo>
                  <a:cubicBezTo>
                    <a:pt x="118" y="103"/>
                    <a:pt x="117" y="105"/>
                    <a:pt x="115" y="106"/>
                  </a:cubicBezTo>
                  <a:cubicBezTo>
                    <a:pt x="114" y="108"/>
                    <a:pt x="111" y="108"/>
                    <a:pt x="109" y="109"/>
                  </a:cubicBezTo>
                  <a:cubicBezTo>
                    <a:pt x="106" y="112"/>
                    <a:pt x="106" y="116"/>
                    <a:pt x="102" y="119"/>
                  </a:cubicBezTo>
                  <a:cubicBezTo>
                    <a:pt x="100" y="121"/>
                    <a:pt x="97" y="121"/>
                    <a:pt x="94" y="119"/>
                  </a:cubicBezTo>
                  <a:cubicBezTo>
                    <a:pt x="90" y="117"/>
                    <a:pt x="87" y="112"/>
                    <a:pt x="85" y="106"/>
                  </a:cubicBezTo>
                  <a:cubicBezTo>
                    <a:pt x="84" y="102"/>
                    <a:pt x="84" y="96"/>
                    <a:pt x="85" y="91"/>
                  </a:cubicBezTo>
                  <a:cubicBezTo>
                    <a:pt x="86" y="91"/>
                    <a:pt x="87" y="90"/>
                    <a:pt x="88" y="89"/>
                  </a:cubicBezTo>
                  <a:cubicBezTo>
                    <a:pt x="89" y="88"/>
                    <a:pt x="90" y="88"/>
                    <a:pt x="90" y="87"/>
                  </a:cubicBezTo>
                  <a:close/>
                  <a:moveTo>
                    <a:pt x="119" y="43"/>
                  </a:moveTo>
                  <a:cubicBezTo>
                    <a:pt x="121" y="46"/>
                    <a:pt x="121" y="49"/>
                    <a:pt x="120" y="51"/>
                  </a:cubicBezTo>
                  <a:cubicBezTo>
                    <a:pt x="117" y="56"/>
                    <a:pt x="112" y="59"/>
                    <a:pt x="107" y="61"/>
                  </a:cubicBezTo>
                  <a:cubicBezTo>
                    <a:pt x="102" y="62"/>
                    <a:pt x="97" y="62"/>
                    <a:pt x="92" y="61"/>
                  </a:cubicBezTo>
                  <a:cubicBezTo>
                    <a:pt x="92" y="60"/>
                    <a:pt x="91" y="59"/>
                    <a:pt x="90" y="58"/>
                  </a:cubicBezTo>
                  <a:cubicBezTo>
                    <a:pt x="89" y="57"/>
                    <a:pt x="88" y="56"/>
                    <a:pt x="87" y="55"/>
                  </a:cubicBezTo>
                  <a:cubicBezTo>
                    <a:pt x="87" y="46"/>
                    <a:pt x="89" y="37"/>
                    <a:pt x="96" y="31"/>
                  </a:cubicBezTo>
                  <a:cubicBezTo>
                    <a:pt x="97" y="30"/>
                    <a:pt x="99" y="29"/>
                    <a:pt x="101" y="28"/>
                  </a:cubicBezTo>
                  <a:cubicBezTo>
                    <a:pt x="103" y="28"/>
                    <a:pt x="106" y="29"/>
                    <a:pt x="107" y="30"/>
                  </a:cubicBezTo>
                  <a:cubicBezTo>
                    <a:pt x="108" y="32"/>
                    <a:pt x="108" y="35"/>
                    <a:pt x="110" y="36"/>
                  </a:cubicBezTo>
                  <a:cubicBezTo>
                    <a:pt x="112" y="40"/>
                    <a:pt x="117" y="40"/>
                    <a:pt x="119" y="4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7" name="Freeform 265"/>
            <p:cNvSpPr>
              <a:spLocks/>
            </p:cNvSpPr>
            <p:nvPr/>
          </p:nvSpPr>
          <p:spPr bwMode="auto">
            <a:xfrm>
              <a:off x="5876925" y="5694363"/>
              <a:ext cx="74613" cy="41275"/>
            </a:xfrm>
            <a:custGeom>
              <a:avLst/>
              <a:gdLst>
                <a:gd name="T0" fmla="*/ 10 w 20"/>
                <a:gd name="T1" fmla="*/ 1 h 11"/>
                <a:gd name="T2" fmla="*/ 0 w 20"/>
                <a:gd name="T3" fmla="*/ 5 h 11"/>
                <a:gd name="T4" fmla="*/ 10 w 20"/>
                <a:gd name="T5" fmla="*/ 10 h 11"/>
                <a:gd name="T6" fmla="*/ 19 w 20"/>
                <a:gd name="T7" fmla="*/ 8 h 11"/>
                <a:gd name="T8" fmla="*/ 17 w 20"/>
                <a:gd name="T9" fmla="*/ 2 h 11"/>
                <a:gd name="T10" fmla="*/ 10 w 20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10" y="1"/>
                  </a:moveTo>
                  <a:cubicBezTo>
                    <a:pt x="6" y="2"/>
                    <a:pt x="3" y="3"/>
                    <a:pt x="0" y="5"/>
                  </a:cubicBezTo>
                  <a:cubicBezTo>
                    <a:pt x="0" y="5"/>
                    <a:pt x="6" y="9"/>
                    <a:pt x="10" y="10"/>
                  </a:cubicBezTo>
                  <a:cubicBezTo>
                    <a:pt x="14" y="11"/>
                    <a:pt x="16" y="11"/>
                    <a:pt x="19" y="8"/>
                  </a:cubicBezTo>
                  <a:cubicBezTo>
                    <a:pt x="20" y="6"/>
                    <a:pt x="19" y="3"/>
                    <a:pt x="17" y="2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8" name="Freeform 266"/>
            <p:cNvSpPr>
              <a:spLocks/>
            </p:cNvSpPr>
            <p:nvPr/>
          </p:nvSpPr>
          <p:spPr bwMode="auto">
            <a:xfrm>
              <a:off x="5648325" y="5894388"/>
              <a:ext cx="41275" cy="79375"/>
            </a:xfrm>
            <a:custGeom>
              <a:avLst/>
              <a:gdLst>
                <a:gd name="T0" fmla="*/ 3 w 11"/>
                <a:gd name="T1" fmla="*/ 19 h 21"/>
                <a:gd name="T2" fmla="*/ 9 w 11"/>
                <a:gd name="T3" fmla="*/ 17 h 21"/>
                <a:gd name="T4" fmla="*/ 10 w 11"/>
                <a:gd name="T5" fmla="*/ 10 h 21"/>
                <a:gd name="T6" fmla="*/ 7 w 11"/>
                <a:gd name="T7" fmla="*/ 0 h 21"/>
                <a:gd name="T8" fmla="*/ 1 w 11"/>
                <a:gd name="T9" fmla="*/ 11 h 21"/>
                <a:gd name="T10" fmla="*/ 3 w 11"/>
                <a:gd name="T1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3" y="19"/>
                  </a:moveTo>
                  <a:cubicBezTo>
                    <a:pt x="5" y="21"/>
                    <a:pt x="8" y="20"/>
                    <a:pt x="9" y="17"/>
                  </a:cubicBezTo>
                  <a:cubicBezTo>
                    <a:pt x="11" y="15"/>
                    <a:pt x="11" y="13"/>
                    <a:pt x="10" y="10"/>
                  </a:cubicBezTo>
                  <a:cubicBezTo>
                    <a:pt x="10" y="7"/>
                    <a:pt x="8" y="3"/>
                    <a:pt x="7" y="0"/>
                  </a:cubicBezTo>
                  <a:cubicBezTo>
                    <a:pt x="7" y="0"/>
                    <a:pt x="2" y="7"/>
                    <a:pt x="1" y="11"/>
                  </a:cubicBezTo>
                  <a:cubicBezTo>
                    <a:pt x="1" y="14"/>
                    <a:pt x="0" y="17"/>
                    <a:pt x="3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9" name="Freeform 267"/>
            <p:cNvSpPr>
              <a:spLocks/>
            </p:cNvSpPr>
            <p:nvPr/>
          </p:nvSpPr>
          <p:spPr bwMode="auto">
            <a:xfrm>
              <a:off x="5414963" y="5672138"/>
              <a:ext cx="79375" cy="38100"/>
            </a:xfrm>
            <a:custGeom>
              <a:avLst/>
              <a:gdLst>
                <a:gd name="T0" fmla="*/ 11 w 21"/>
                <a:gd name="T1" fmla="*/ 10 h 10"/>
                <a:gd name="T2" fmla="*/ 21 w 21"/>
                <a:gd name="T3" fmla="*/ 6 h 10"/>
                <a:gd name="T4" fmla="*/ 11 w 21"/>
                <a:gd name="T5" fmla="*/ 1 h 10"/>
                <a:gd name="T6" fmla="*/ 2 w 21"/>
                <a:gd name="T7" fmla="*/ 2 h 10"/>
                <a:gd name="T8" fmla="*/ 4 w 21"/>
                <a:gd name="T9" fmla="*/ 9 h 10"/>
                <a:gd name="T10" fmla="*/ 11 w 21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11" y="10"/>
                  </a:moveTo>
                  <a:cubicBezTo>
                    <a:pt x="14" y="9"/>
                    <a:pt x="18" y="7"/>
                    <a:pt x="21" y="6"/>
                  </a:cubicBezTo>
                  <a:cubicBezTo>
                    <a:pt x="21" y="6"/>
                    <a:pt x="14" y="2"/>
                    <a:pt x="11" y="1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2" y="7"/>
                    <a:pt x="4" y="9"/>
                  </a:cubicBezTo>
                  <a:cubicBezTo>
                    <a:pt x="6" y="10"/>
                    <a:pt x="8" y="10"/>
                    <a:pt x="11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0" name="Freeform 268"/>
            <p:cNvSpPr>
              <a:spLocks/>
            </p:cNvSpPr>
            <p:nvPr/>
          </p:nvSpPr>
          <p:spPr bwMode="auto">
            <a:xfrm>
              <a:off x="7304088" y="5046663"/>
              <a:ext cx="36513" cy="33338"/>
            </a:xfrm>
            <a:custGeom>
              <a:avLst/>
              <a:gdLst>
                <a:gd name="T0" fmla="*/ 10 w 10"/>
                <a:gd name="T1" fmla="*/ 2 h 9"/>
                <a:gd name="T2" fmla="*/ 6 w 10"/>
                <a:gd name="T3" fmla="*/ 0 h 9"/>
                <a:gd name="T4" fmla="*/ 3 w 10"/>
                <a:gd name="T5" fmla="*/ 3 h 9"/>
                <a:gd name="T6" fmla="*/ 0 w 10"/>
                <a:gd name="T7" fmla="*/ 9 h 9"/>
                <a:gd name="T8" fmla="*/ 7 w 10"/>
                <a:gd name="T9" fmla="*/ 6 h 9"/>
                <a:gd name="T10" fmla="*/ 10 w 10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10" y="2"/>
                  </a:moveTo>
                  <a:cubicBezTo>
                    <a:pt x="10" y="1"/>
                    <a:pt x="8" y="0"/>
                    <a:pt x="6" y="0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5"/>
                    <a:pt x="1" y="7"/>
                    <a:pt x="0" y="9"/>
                  </a:cubicBezTo>
                  <a:cubicBezTo>
                    <a:pt x="0" y="9"/>
                    <a:pt x="5" y="8"/>
                    <a:pt x="7" y="6"/>
                  </a:cubicBezTo>
                  <a:cubicBezTo>
                    <a:pt x="8" y="5"/>
                    <a:pt x="10" y="4"/>
                    <a:pt x="1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1" name="Freeform 269"/>
            <p:cNvSpPr>
              <a:spLocks noEditPoints="1"/>
            </p:cNvSpPr>
            <p:nvPr/>
          </p:nvSpPr>
          <p:spPr bwMode="auto">
            <a:xfrm>
              <a:off x="7037388" y="4986338"/>
              <a:ext cx="349250" cy="342900"/>
            </a:xfrm>
            <a:custGeom>
              <a:avLst/>
              <a:gdLst>
                <a:gd name="T0" fmla="*/ 92 w 93"/>
                <a:gd name="T1" fmla="*/ 38 h 91"/>
                <a:gd name="T2" fmla="*/ 82 w 93"/>
                <a:gd name="T3" fmla="*/ 28 h 91"/>
                <a:gd name="T4" fmla="*/ 56 w 93"/>
                <a:gd name="T5" fmla="*/ 36 h 91"/>
                <a:gd name="T6" fmla="*/ 68 w 93"/>
                <a:gd name="T7" fmla="*/ 9 h 91"/>
                <a:gd name="T8" fmla="*/ 47 w 93"/>
                <a:gd name="T9" fmla="*/ 3 h 91"/>
                <a:gd name="T10" fmla="*/ 33 w 93"/>
                <a:gd name="T11" fmla="*/ 3 h 91"/>
                <a:gd name="T12" fmla="*/ 39 w 93"/>
                <a:gd name="T13" fmla="*/ 35 h 91"/>
                <a:gd name="T14" fmla="*/ 28 w 93"/>
                <a:gd name="T15" fmla="*/ 28 h 91"/>
                <a:gd name="T16" fmla="*/ 2 w 93"/>
                <a:gd name="T17" fmla="*/ 30 h 91"/>
                <a:gd name="T18" fmla="*/ 0 w 93"/>
                <a:gd name="T19" fmla="*/ 52 h 91"/>
                <a:gd name="T20" fmla="*/ 10 w 93"/>
                <a:gd name="T21" fmla="*/ 62 h 91"/>
                <a:gd name="T22" fmla="*/ 38 w 93"/>
                <a:gd name="T23" fmla="*/ 55 h 91"/>
                <a:gd name="T24" fmla="*/ 25 w 93"/>
                <a:gd name="T25" fmla="*/ 84 h 91"/>
                <a:gd name="T26" fmla="*/ 47 w 93"/>
                <a:gd name="T27" fmla="*/ 88 h 91"/>
                <a:gd name="T28" fmla="*/ 61 w 93"/>
                <a:gd name="T29" fmla="*/ 88 h 91"/>
                <a:gd name="T30" fmla="*/ 54 w 93"/>
                <a:gd name="T31" fmla="*/ 56 h 91"/>
                <a:gd name="T32" fmla="*/ 66 w 93"/>
                <a:gd name="T33" fmla="*/ 63 h 91"/>
                <a:gd name="T34" fmla="*/ 91 w 93"/>
                <a:gd name="T35" fmla="*/ 59 h 91"/>
                <a:gd name="T36" fmla="*/ 46 w 93"/>
                <a:gd name="T37" fmla="*/ 51 h 91"/>
                <a:gd name="T38" fmla="*/ 47 w 93"/>
                <a:gd name="T39" fmla="*/ 40 h 91"/>
                <a:gd name="T40" fmla="*/ 46 w 93"/>
                <a:gd name="T41" fmla="*/ 51 h 91"/>
                <a:gd name="T42" fmla="*/ 41 w 93"/>
                <a:gd name="T43" fmla="*/ 15 h 91"/>
                <a:gd name="T44" fmla="*/ 48 w 93"/>
                <a:gd name="T45" fmla="*/ 16 h 91"/>
                <a:gd name="T46" fmla="*/ 58 w 93"/>
                <a:gd name="T47" fmla="*/ 18 h 91"/>
                <a:gd name="T48" fmla="*/ 50 w 93"/>
                <a:gd name="T49" fmla="*/ 33 h 91"/>
                <a:gd name="T50" fmla="*/ 45 w 93"/>
                <a:gd name="T51" fmla="*/ 33 h 91"/>
                <a:gd name="T52" fmla="*/ 34 w 93"/>
                <a:gd name="T53" fmla="*/ 47 h 91"/>
                <a:gd name="T54" fmla="*/ 16 w 93"/>
                <a:gd name="T55" fmla="*/ 51 h 91"/>
                <a:gd name="T56" fmla="*/ 16 w 93"/>
                <a:gd name="T57" fmla="*/ 44 h 91"/>
                <a:gd name="T58" fmla="*/ 19 w 93"/>
                <a:gd name="T59" fmla="*/ 34 h 91"/>
                <a:gd name="T60" fmla="*/ 34 w 93"/>
                <a:gd name="T61" fmla="*/ 42 h 91"/>
                <a:gd name="T62" fmla="*/ 34 w 93"/>
                <a:gd name="T63" fmla="*/ 47 h 91"/>
                <a:gd name="T64" fmla="*/ 54 w 93"/>
                <a:gd name="T65" fmla="*/ 72 h 91"/>
                <a:gd name="T66" fmla="*/ 49 w 93"/>
                <a:gd name="T67" fmla="*/ 77 h 91"/>
                <a:gd name="T68" fmla="*/ 39 w 93"/>
                <a:gd name="T69" fmla="*/ 77 h 91"/>
                <a:gd name="T70" fmla="*/ 37 w 93"/>
                <a:gd name="T71" fmla="*/ 64 h 91"/>
                <a:gd name="T72" fmla="*/ 46 w 93"/>
                <a:gd name="T73" fmla="*/ 58 h 91"/>
                <a:gd name="T74" fmla="*/ 78 w 93"/>
                <a:gd name="T75" fmla="*/ 53 h 91"/>
                <a:gd name="T76" fmla="*/ 65 w 93"/>
                <a:gd name="T77" fmla="*/ 55 h 91"/>
                <a:gd name="T78" fmla="*/ 60 w 93"/>
                <a:gd name="T79" fmla="*/ 46 h 91"/>
                <a:gd name="T80" fmla="*/ 73 w 93"/>
                <a:gd name="T81" fmla="*/ 38 h 91"/>
                <a:gd name="T82" fmla="*/ 78 w 93"/>
                <a:gd name="T83" fmla="*/ 42 h 91"/>
                <a:gd name="T84" fmla="*/ 78 w 93"/>
                <a:gd name="T85" fmla="*/ 5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91">
                  <a:moveTo>
                    <a:pt x="89" y="45"/>
                  </a:moveTo>
                  <a:cubicBezTo>
                    <a:pt x="90" y="42"/>
                    <a:pt x="92" y="40"/>
                    <a:pt x="92" y="38"/>
                  </a:cubicBezTo>
                  <a:cubicBezTo>
                    <a:pt x="93" y="35"/>
                    <a:pt x="91" y="32"/>
                    <a:pt x="89" y="31"/>
                  </a:cubicBezTo>
                  <a:cubicBezTo>
                    <a:pt x="87" y="29"/>
                    <a:pt x="85" y="28"/>
                    <a:pt x="82" y="28"/>
                  </a:cubicBezTo>
                  <a:cubicBezTo>
                    <a:pt x="73" y="27"/>
                    <a:pt x="64" y="32"/>
                    <a:pt x="57" y="38"/>
                  </a:cubicBezTo>
                  <a:cubicBezTo>
                    <a:pt x="57" y="37"/>
                    <a:pt x="56" y="37"/>
                    <a:pt x="56" y="36"/>
                  </a:cubicBezTo>
                  <a:cubicBezTo>
                    <a:pt x="59" y="34"/>
                    <a:pt x="62" y="31"/>
                    <a:pt x="64" y="27"/>
                  </a:cubicBezTo>
                  <a:cubicBezTo>
                    <a:pt x="68" y="22"/>
                    <a:pt x="70" y="15"/>
                    <a:pt x="68" y="9"/>
                  </a:cubicBezTo>
                  <a:cubicBezTo>
                    <a:pt x="68" y="5"/>
                    <a:pt x="65" y="3"/>
                    <a:pt x="62" y="2"/>
                  </a:cubicBezTo>
                  <a:cubicBezTo>
                    <a:pt x="57" y="1"/>
                    <a:pt x="52" y="4"/>
                    <a:pt x="47" y="3"/>
                  </a:cubicBezTo>
                  <a:cubicBezTo>
                    <a:pt x="44" y="3"/>
                    <a:pt x="42" y="1"/>
                    <a:pt x="40" y="0"/>
                  </a:cubicBezTo>
                  <a:cubicBezTo>
                    <a:pt x="37" y="0"/>
                    <a:pt x="34" y="1"/>
                    <a:pt x="33" y="3"/>
                  </a:cubicBezTo>
                  <a:cubicBezTo>
                    <a:pt x="31" y="5"/>
                    <a:pt x="30" y="7"/>
                    <a:pt x="30" y="10"/>
                  </a:cubicBezTo>
                  <a:cubicBezTo>
                    <a:pt x="28" y="19"/>
                    <a:pt x="33" y="28"/>
                    <a:pt x="39" y="35"/>
                  </a:cubicBezTo>
                  <a:cubicBezTo>
                    <a:pt x="38" y="36"/>
                    <a:pt x="38" y="36"/>
                    <a:pt x="37" y="37"/>
                  </a:cubicBezTo>
                  <a:cubicBezTo>
                    <a:pt x="35" y="33"/>
                    <a:pt x="32" y="30"/>
                    <a:pt x="28" y="28"/>
                  </a:cubicBezTo>
                  <a:cubicBezTo>
                    <a:pt x="23" y="24"/>
                    <a:pt x="16" y="22"/>
                    <a:pt x="9" y="24"/>
                  </a:cubicBezTo>
                  <a:cubicBezTo>
                    <a:pt x="6" y="24"/>
                    <a:pt x="3" y="27"/>
                    <a:pt x="2" y="30"/>
                  </a:cubicBezTo>
                  <a:cubicBezTo>
                    <a:pt x="1" y="35"/>
                    <a:pt x="5" y="40"/>
                    <a:pt x="4" y="45"/>
                  </a:cubicBezTo>
                  <a:cubicBezTo>
                    <a:pt x="3" y="47"/>
                    <a:pt x="1" y="49"/>
                    <a:pt x="0" y="52"/>
                  </a:cubicBezTo>
                  <a:cubicBezTo>
                    <a:pt x="0" y="54"/>
                    <a:pt x="1" y="57"/>
                    <a:pt x="3" y="59"/>
                  </a:cubicBezTo>
                  <a:cubicBezTo>
                    <a:pt x="5" y="61"/>
                    <a:pt x="7" y="61"/>
                    <a:pt x="10" y="62"/>
                  </a:cubicBezTo>
                  <a:cubicBezTo>
                    <a:pt x="19" y="63"/>
                    <a:pt x="28" y="59"/>
                    <a:pt x="36" y="53"/>
                  </a:cubicBezTo>
                  <a:cubicBezTo>
                    <a:pt x="36" y="54"/>
                    <a:pt x="37" y="54"/>
                    <a:pt x="38" y="55"/>
                  </a:cubicBezTo>
                  <a:cubicBezTo>
                    <a:pt x="34" y="58"/>
                    <a:pt x="31" y="61"/>
                    <a:pt x="29" y="65"/>
                  </a:cubicBezTo>
                  <a:cubicBezTo>
                    <a:pt x="25" y="70"/>
                    <a:pt x="24" y="77"/>
                    <a:pt x="25" y="84"/>
                  </a:cubicBezTo>
                  <a:cubicBezTo>
                    <a:pt x="26" y="87"/>
                    <a:pt x="29" y="89"/>
                    <a:pt x="32" y="90"/>
                  </a:cubicBezTo>
                  <a:cubicBezTo>
                    <a:pt x="37" y="91"/>
                    <a:pt x="42" y="87"/>
                    <a:pt x="47" y="88"/>
                  </a:cubicBezTo>
                  <a:cubicBezTo>
                    <a:pt x="49" y="88"/>
                    <a:pt x="52" y="90"/>
                    <a:pt x="54" y="91"/>
                  </a:cubicBezTo>
                  <a:cubicBezTo>
                    <a:pt x="57" y="91"/>
                    <a:pt x="59" y="90"/>
                    <a:pt x="61" y="88"/>
                  </a:cubicBezTo>
                  <a:cubicBezTo>
                    <a:pt x="63" y="86"/>
                    <a:pt x="64" y="83"/>
                    <a:pt x="64" y="81"/>
                  </a:cubicBezTo>
                  <a:cubicBezTo>
                    <a:pt x="65" y="72"/>
                    <a:pt x="60" y="63"/>
                    <a:pt x="54" y="56"/>
                  </a:cubicBezTo>
                  <a:cubicBezTo>
                    <a:pt x="55" y="56"/>
                    <a:pt x="55" y="55"/>
                    <a:pt x="56" y="54"/>
                  </a:cubicBezTo>
                  <a:cubicBezTo>
                    <a:pt x="59" y="58"/>
                    <a:pt x="62" y="61"/>
                    <a:pt x="66" y="63"/>
                  </a:cubicBezTo>
                  <a:cubicBezTo>
                    <a:pt x="71" y="66"/>
                    <a:pt x="78" y="68"/>
                    <a:pt x="85" y="66"/>
                  </a:cubicBezTo>
                  <a:cubicBezTo>
                    <a:pt x="88" y="65"/>
                    <a:pt x="91" y="63"/>
                    <a:pt x="91" y="59"/>
                  </a:cubicBezTo>
                  <a:cubicBezTo>
                    <a:pt x="93" y="54"/>
                    <a:pt x="89" y="50"/>
                    <a:pt x="89" y="45"/>
                  </a:cubicBezTo>
                  <a:close/>
                  <a:moveTo>
                    <a:pt x="46" y="51"/>
                  </a:moveTo>
                  <a:cubicBezTo>
                    <a:pt x="43" y="50"/>
                    <a:pt x="41" y="48"/>
                    <a:pt x="41" y="45"/>
                  </a:cubicBezTo>
                  <a:cubicBezTo>
                    <a:pt x="42" y="42"/>
                    <a:pt x="44" y="40"/>
                    <a:pt x="47" y="40"/>
                  </a:cubicBezTo>
                  <a:cubicBezTo>
                    <a:pt x="50" y="41"/>
                    <a:pt x="52" y="43"/>
                    <a:pt x="52" y="46"/>
                  </a:cubicBezTo>
                  <a:cubicBezTo>
                    <a:pt x="52" y="49"/>
                    <a:pt x="49" y="51"/>
                    <a:pt x="46" y="51"/>
                  </a:cubicBezTo>
                  <a:close/>
                  <a:moveTo>
                    <a:pt x="39" y="19"/>
                  </a:moveTo>
                  <a:cubicBezTo>
                    <a:pt x="39" y="18"/>
                    <a:pt x="40" y="16"/>
                    <a:pt x="41" y="15"/>
                  </a:cubicBezTo>
                  <a:cubicBezTo>
                    <a:pt x="41" y="14"/>
                    <a:pt x="43" y="14"/>
                    <a:pt x="44" y="14"/>
                  </a:cubicBezTo>
                  <a:cubicBezTo>
                    <a:pt x="45" y="14"/>
                    <a:pt x="46" y="15"/>
                    <a:pt x="48" y="16"/>
                  </a:cubicBezTo>
                  <a:cubicBezTo>
                    <a:pt x="50" y="16"/>
                    <a:pt x="52" y="14"/>
                    <a:pt x="55" y="15"/>
                  </a:cubicBezTo>
                  <a:cubicBezTo>
                    <a:pt x="56" y="15"/>
                    <a:pt x="58" y="16"/>
                    <a:pt x="58" y="18"/>
                  </a:cubicBezTo>
                  <a:cubicBezTo>
                    <a:pt x="59" y="21"/>
                    <a:pt x="58" y="25"/>
                    <a:pt x="56" y="27"/>
                  </a:cubicBezTo>
                  <a:cubicBezTo>
                    <a:pt x="54" y="30"/>
                    <a:pt x="52" y="31"/>
                    <a:pt x="50" y="33"/>
                  </a:cubicBezTo>
                  <a:cubicBezTo>
                    <a:pt x="49" y="33"/>
                    <a:pt x="48" y="33"/>
                    <a:pt x="48" y="33"/>
                  </a:cubicBezTo>
                  <a:cubicBezTo>
                    <a:pt x="47" y="33"/>
                    <a:pt x="46" y="33"/>
                    <a:pt x="45" y="33"/>
                  </a:cubicBezTo>
                  <a:cubicBezTo>
                    <a:pt x="41" y="29"/>
                    <a:pt x="38" y="24"/>
                    <a:pt x="39" y="19"/>
                  </a:cubicBezTo>
                  <a:close/>
                  <a:moveTo>
                    <a:pt x="34" y="47"/>
                  </a:moveTo>
                  <a:cubicBezTo>
                    <a:pt x="30" y="50"/>
                    <a:pt x="24" y="53"/>
                    <a:pt x="19" y="53"/>
                  </a:cubicBezTo>
                  <a:cubicBezTo>
                    <a:pt x="18" y="52"/>
                    <a:pt x="17" y="52"/>
                    <a:pt x="16" y="51"/>
                  </a:cubicBezTo>
                  <a:cubicBezTo>
                    <a:pt x="15" y="50"/>
                    <a:pt x="14" y="49"/>
                    <a:pt x="15" y="48"/>
                  </a:cubicBezTo>
                  <a:cubicBezTo>
                    <a:pt x="15" y="46"/>
                    <a:pt x="16" y="45"/>
                    <a:pt x="16" y="44"/>
                  </a:cubicBezTo>
                  <a:cubicBezTo>
                    <a:pt x="17" y="42"/>
                    <a:pt x="15" y="40"/>
                    <a:pt x="15" y="37"/>
                  </a:cubicBezTo>
                  <a:cubicBezTo>
                    <a:pt x="16" y="35"/>
                    <a:pt x="17" y="34"/>
                    <a:pt x="19" y="34"/>
                  </a:cubicBezTo>
                  <a:cubicBezTo>
                    <a:pt x="22" y="33"/>
                    <a:pt x="26" y="34"/>
                    <a:pt x="28" y="36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4" y="43"/>
                    <a:pt x="34" y="44"/>
                    <a:pt x="34" y="45"/>
                  </a:cubicBezTo>
                  <a:cubicBezTo>
                    <a:pt x="33" y="45"/>
                    <a:pt x="34" y="46"/>
                    <a:pt x="34" y="47"/>
                  </a:cubicBezTo>
                  <a:close/>
                  <a:moveTo>
                    <a:pt x="47" y="58"/>
                  </a:moveTo>
                  <a:cubicBezTo>
                    <a:pt x="51" y="62"/>
                    <a:pt x="55" y="67"/>
                    <a:pt x="54" y="72"/>
                  </a:cubicBezTo>
                  <a:cubicBezTo>
                    <a:pt x="54" y="73"/>
                    <a:pt x="54" y="75"/>
                    <a:pt x="53" y="76"/>
                  </a:cubicBezTo>
                  <a:cubicBezTo>
                    <a:pt x="52" y="77"/>
                    <a:pt x="51" y="77"/>
                    <a:pt x="49" y="77"/>
                  </a:cubicBezTo>
                  <a:cubicBezTo>
                    <a:pt x="48" y="77"/>
                    <a:pt x="47" y="76"/>
                    <a:pt x="46" y="76"/>
                  </a:cubicBezTo>
                  <a:cubicBezTo>
                    <a:pt x="43" y="75"/>
                    <a:pt x="41" y="77"/>
                    <a:pt x="39" y="77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4" y="70"/>
                    <a:pt x="35" y="67"/>
                    <a:pt x="37" y="64"/>
                  </a:cubicBezTo>
                  <a:cubicBezTo>
                    <a:pt x="39" y="62"/>
                    <a:pt x="41" y="60"/>
                    <a:pt x="43" y="58"/>
                  </a:cubicBezTo>
                  <a:cubicBezTo>
                    <a:pt x="44" y="58"/>
                    <a:pt x="45" y="58"/>
                    <a:pt x="46" y="58"/>
                  </a:cubicBezTo>
                  <a:cubicBezTo>
                    <a:pt x="46" y="58"/>
                    <a:pt x="47" y="58"/>
                    <a:pt x="47" y="58"/>
                  </a:cubicBezTo>
                  <a:close/>
                  <a:moveTo>
                    <a:pt x="78" y="53"/>
                  </a:moveTo>
                  <a:cubicBezTo>
                    <a:pt x="78" y="55"/>
                    <a:pt x="76" y="56"/>
                    <a:pt x="75" y="56"/>
                  </a:cubicBezTo>
                  <a:cubicBezTo>
                    <a:pt x="72" y="57"/>
                    <a:pt x="68" y="56"/>
                    <a:pt x="65" y="55"/>
                  </a:cubicBezTo>
                  <a:cubicBezTo>
                    <a:pt x="63" y="53"/>
                    <a:pt x="61" y="51"/>
                    <a:pt x="59" y="49"/>
                  </a:cubicBezTo>
                  <a:cubicBezTo>
                    <a:pt x="59" y="48"/>
                    <a:pt x="60" y="47"/>
                    <a:pt x="60" y="46"/>
                  </a:cubicBezTo>
                  <a:cubicBezTo>
                    <a:pt x="60" y="46"/>
                    <a:pt x="60" y="45"/>
                    <a:pt x="60" y="44"/>
                  </a:cubicBezTo>
                  <a:cubicBezTo>
                    <a:pt x="63" y="40"/>
                    <a:pt x="68" y="37"/>
                    <a:pt x="73" y="38"/>
                  </a:cubicBezTo>
                  <a:cubicBezTo>
                    <a:pt x="75" y="38"/>
                    <a:pt x="76" y="38"/>
                    <a:pt x="77" y="39"/>
                  </a:cubicBezTo>
                  <a:cubicBezTo>
                    <a:pt x="78" y="40"/>
                    <a:pt x="79" y="41"/>
                    <a:pt x="78" y="42"/>
                  </a:cubicBezTo>
                  <a:cubicBezTo>
                    <a:pt x="78" y="44"/>
                    <a:pt x="77" y="45"/>
                    <a:pt x="77" y="46"/>
                  </a:cubicBezTo>
                  <a:cubicBezTo>
                    <a:pt x="77" y="48"/>
                    <a:pt x="78" y="51"/>
                    <a:pt x="78" y="5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2" name="Freeform 270"/>
            <p:cNvSpPr>
              <a:spLocks/>
            </p:cNvSpPr>
            <p:nvPr/>
          </p:nvSpPr>
          <p:spPr bwMode="auto">
            <a:xfrm>
              <a:off x="7288213" y="5243513"/>
              <a:ext cx="30163" cy="36513"/>
            </a:xfrm>
            <a:custGeom>
              <a:avLst/>
              <a:gdLst>
                <a:gd name="T0" fmla="*/ 5 w 8"/>
                <a:gd name="T1" fmla="*/ 3 h 10"/>
                <a:gd name="T2" fmla="*/ 0 w 8"/>
                <a:gd name="T3" fmla="*/ 0 h 10"/>
                <a:gd name="T4" fmla="*/ 2 w 8"/>
                <a:gd name="T5" fmla="*/ 7 h 10"/>
                <a:gd name="T6" fmla="*/ 6 w 8"/>
                <a:gd name="T7" fmla="*/ 10 h 10"/>
                <a:gd name="T8" fmla="*/ 8 w 8"/>
                <a:gd name="T9" fmla="*/ 6 h 10"/>
                <a:gd name="T10" fmla="*/ 5 w 8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5" y="3"/>
                  </a:moveTo>
                  <a:cubicBezTo>
                    <a:pt x="4" y="2"/>
                    <a:pt x="2" y="1"/>
                    <a:pt x="0" y="0"/>
                  </a:cubicBezTo>
                  <a:cubicBezTo>
                    <a:pt x="0" y="0"/>
                    <a:pt x="1" y="5"/>
                    <a:pt x="2" y="7"/>
                  </a:cubicBezTo>
                  <a:cubicBezTo>
                    <a:pt x="3" y="9"/>
                    <a:pt x="4" y="10"/>
                    <a:pt x="6" y="10"/>
                  </a:cubicBezTo>
                  <a:cubicBezTo>
                    <a:pt x="7" y="10"/>
                    <a:pt x="8" y="8"/>
                    <a:pt x="8" y="6"/>
                  </a:cubicBezTo>
                  <a:cubicBezTo>
                    <a:pt x="8" y="5"/>
                    <a:pt x="7" y="4"/>
                    <a:pt x="5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3" name="Freeform 271"/>
            <p:cNvSpPr>
              <a:spLocks/>
            </p:cNvSpPr>
            <p:nvPr/>
          </p:nvSpPr>
          <p:spPr bwMode="auto">
            <a:xfrm>
              <a:off x="7089775" y="5230813"/>
              <a:ext cx="38100" cy="30163"/>
            </a:xfrm>
            <a:custGeom>
              <a:avLst/>
              <a:gdLst>
                <a:gd name="T0" fmla="*/ 0 w 10"/>
                <a:gd name="T1" fmla="*/ 6 h 8"/>
                <a:gd name="T2" fmla="*/ 4 w 10"/>
                <a:gd name="T3" fmla="*/ 8 h 8"/>
                <a:gd name="T4" fmla="*/ 7 w 10"/>
                <a:gd name="T5" fmla="*/ 6 h 8"/>
                <a:gd name="T6" fmla="*/ 10 w 10"/>
                <a:gd name="T7" fmla="*/ 0 h 8"/>
                <a:gd name="T8" fmla="*/ 3 w 10"/>
                <a:gd name="T9" fmla="*/ 2 h 8"/>
                <a:gd name="T10" fmla="*/ 0 w 1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0" y="6"/>
                  </a:move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8" y="4"/>
                    <a:pt x="9" y="2"/>
                    <a:pt x="10" y="0"/>
                  </a:cubicBezTo>
                  <a:cubicBezTo>
                    <a:pt x="10" y="0"/>
                    <a:pt x="5" y="1"/>
                    <a:pt x="3" y="2"/>
                  </a:cubicBezTo>
                  <a:cubicBezTo>
                    <a:pt x="1" y="3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4" name="Freeform 272"/>
            <p:cNvSpPr>
              <a:spLocks/>
            </p:cNvSpPr>
            <p:nvPr/>
          </p:nvSpPr>
          <p:spPr bwMode="auto">
            <a:xfrm>
              <a:off x="7104063" y="5035551"/>
              <a:ext cx="34925" cy="38100"/>
            </a:xfrm>
            <a:custGeom>
              <a:avLst/>
              <a:gdLst>
                <a:gd name="T0" fmla="*/ 3 w 9"/>
                <a:gd name="T1" fmla="*/ 7 h 10"/>
                <a:gd name="T2" fmla="*/ 9 w 9"/>
                <a:gd name="T3" fmla="*/ 10 h 10"/>
                <a:gd name="T4" fmla="*/ 7 w 9"/>
                <a:gd name="T5" fmla="*/ 3 h 10"/>
                <a:gd name="T6" fmla="*/ 3 w 9"/>
                <a:gd name="T7" fmla="*/ 0 h 10"/>
                <a:gd name="T8" fmla="*/ 1 w 9"/>
                <a:gd name="T9" fmla="*/ 4 h 10"/>
                <a:gd name="T10" fmla="*/ 3 w 9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3" y="7"/>
                  </a:moveTo>
                  <a:cubicBezTo>
                    <a:pt x="5" y="8"/>
                    <a:pt x="7" y="9"/>
                    <a:pt x="9" y="10"/>
                  </a:cubicBezTo>
                  <a:cubicBezTo>
                    <a:pt x="9" y="10"/>
                    <a:pt x="8" y="5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5" name="Freeform 273"/>
            <p:cNvSpPr>
              <a:spLocks noEditPoints="1"/>
            </p:cNvSpPr>
            <p:nvPr/>
          </p:nvSpPr>
          <p:spPr bwMode="auto">
            <a:xfrm>
              <a:off x="6038850" y="4738688"/>
              <a:ext cx="520700" cy="522288"/>
            </a:xfrm>
            <a:custGeom>
              <a:avLst/>
              <a:gdLst>
                <a:gd name="T0" fmla="*/ 72 w 139"/>
                <a:gd name="T1" fmla="*/ 89 h 139"/>
                <a:gd name="T2" fmla="*/ 105 w 139"/>
                <a:gd name="T3" fmla="*/ 124 h 139"/>
                <a:gd name="T4" fmla="*/ 136 w 139"/>
                <a:gd name="T5" fmla="*/ 91 h 139"/>
                <a:gd name="T6" fmla="*/ 88 w 139"/>
                <a:gd name="T7" fmla="*/ 66 h 139"/>
                <a:gd name="T8" fmla="*/ 125 w 139"/>
                <a:gd name="T9" fmla="*/ 34 h 139"/>
                <a:gd name="T10" fmla="*/ 92 w 139"/>
                <a:gd name="T11" fmla="*/ 3 h 139"/>
                <a:gd name="T12" fmla="*/ 66 w 139"/>
                <a:gd name="T13" fmla="*/ 50 h 139"/>
                <a:gd name="T14" fmla="*/ 32 w 139"/>
                <a:gd name="T15" fmla="*/ 15 h 139"/>
                <a:gd name="T16" fmla="*/ 2 w 139"/>
                <a:gd name="T17" fmla="*/ 49 h 139"/>
                <a:gd name="T18" fmla="*/ 50 w 139"/>
                <a:gd name="T19" fmla="*/ 72 h 139"/>
                <a:gd name="T20" fmla="*/ 15 w 139"/>
                <a:gd name="T21" fmla="*/ 107 h 139"/>
                <a:gd name="T22" fmla="*/ 49 w 139"/>
                <a:gd name="T23" fmla="*/ 136 h 139"/>
                <a:gd name="T24" fmla="*/ 61 w 139"/>
                <a:gd name="T25" fmla="*/ 87 h 139"/>
                <a:gd name="T26" fmla="*/ 52 w 139"/>
                <a:gd name="T27" fmla="*/ 103 h 139"/>
                <a:gd name="T28" fmla="*/ 57 w 139"/>
                <a:gd name="T29" fmla="*/ 85 h 139"/>
                <a:gd name="T30" fmla="*/ 86 w 139"/>
                <a:gd name="T31" fmla="*/ 79 h 139"/>
                <a:gd name="T32" fmla="*/ 101 w 139"/>
                <a:gd name="T33" fmla="*/ 84 h 139"/>
                <a:gd name="T34" fmla="*/ 94 w 139"/>
                <a:gd name="T35" fmla="*/ 88 h 139"/>
                <a:gd name="T36" fmla="*/ 111 w 139"/>
                <a:gd name="T37" fmla="*/ 78 h 139"/>
                <a:gd name="T38" fmla="*/ 110 w 139"/>
                <a:gd name="T39" fmla="*/ 91 h 139"/>
                <a:gd name="T40" fmla="*/ 88 w 139"/>
                <a:gd name="T41" fmla="*/ 94 h 139"/>
                <a:gd name="T42" fmla="*/ 102 w 139"/>
                <a:gd name="T43" fmla="*/ 92 h 139"/>
                <a:gd name="T44" fmla="*/ 90 w 139"/>
                <a:gd name="T45" fmla="*/ 75 h 139"/>
                <a:gd name="T46" fmla="*/ 52 w 139"/>
                <a:gd name="T47" fmla="*/ 59 h 139"/>
                <a:gd name="T48" fmla="*/ 46 w 139"/>
                <a:gd name="T49" fmla="*/ 60 h 139"/>
                <a:gd name="T50" fmla="*/ 38 w 139"/>
                <a:gd name="T51" fmla="*/ 49 h 139"/>
                <a:gd name="T52" fmla="*/ 54 w 139"/>
                <a:gd name="T53" fmla="*/ 57 h 139"/>
                <a:gd name="T54" fmla="*/ 77 w 139"/>
                <a:gd name="T55" fmla="*/ 52 h 139"/>
                <a:gd name="T56" fmla="*/ 87 w 139"/>
                <a:gd name="T57" fmla="*/ 36 h 139"/>
                <a:gd name="T58" fmla="*/ 81 w 139"/>
                <a:gd name="T59" fmla="*/ 54 h 139"/>
                <a:gd name="T60" fmla="*/ 83 w 139"/>
                <a:gd name="T61" fmla="*/ 24 h 139"/>
                <a:gd name="T62" fmla="*/ 102 w 139"/>
                <a:gd name="T63" fmla="*/ 33 h 139"/>
                <a:gd name="T64" fmla="*/ 85 w 139"/>
                <a:gd name="T65" fmla="*/ 54 h 139"/>
                <a:gd name="T66" fmla="*/ 85 w 139"/>
                <a:gd name="T67" fmla="*/ 34 h 139"/>
                <a:gd name="T68" fmla="*/ 78 w 139"/>
                <a:gd name="T69" fmla="*/ 28 h 139"/>
                <a:gd name="T70" fmla="*/ 24 w 139"/>
                <a:gd name="T71" fmla="*/ 52 h 139"/>
                <a:gd name="T72" fmla="*/ 38 w 139"/>
                <a:gd name="T73" fmla="*/ 35 h 139"/>
                <a:gd name="T74" fmla="*/ 47 w 139"/>
                <a:gd name="T75" fmla="*/ 49 h 139"/>
                <a:gd name="T76" fmla="*/ 42 w 139"/>
                <a:gd name="T77" fmla="*/ 61 h 139"/>
                <a:gd name="T78" fmla="*/ 57 w 139"/>
                <a:gd name="T79" fmla="*/ 63 h 139"/>
                <a:gd name="T80" fmla="*/ 62 w 139"/>
                <a:gd name="T81" fmla="*/ 82 h 139"/>
                <a:gd name="T82" fmla="*/ 48 w 139"/>
                <a:gd name="T83" fmla="*/ 110 h 139"/>
                <a:gd name="T84" fmla="*/ 44 w 139"/>
                <a:gd name="T85" fmla="*/ 88 h 139"/>
                <a:gd name="T86" fmla="*/ 47 w 139"/>
                <a:gd name="T87" fmla="*/ 101 h 139"/>
                <a:gd name="T88" fmla="*/ 63 w 139"/>
                <a:gd name="T89" fmla="*/ 91 h 139"/>
                <a:gd name="T90" fmla="*/ 52 w 139"/>
                <a:gd name="T91" fmla="*/ 11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9" h="139">
                  <a:moveTo>
                    <a:pt x="60" y="137"/>
                  </a:moveTo>
                  <a:cubicBezTo>
                    <a:pt x="64" y="135"/>
                    <a:pt x="67" y="133"/>
                    <a:pt x="69" y="129"/>
                  </a:cubicBezTo>
                  <a:cubicBezTo>
                    <a:pt x="76" y="117"/>
                    <a:pt x="76" y="102"/>
                    <a:pt x="72" y="89"/>
                  </a:cubicBezTo>
                  <a:cubicBezTo>
                    <a:pt x="73" y="88"/>
                    <a:pt x="75" y="88"/>
                    <a:pt x="76" y="88"/>
                  </a:cubicBezTo>
                  <a:cubicBezTo>
                    <a:pt x="77" y="94"/>
                    <a:pt x="79" y="100"/>
                    <a:pt x="82" y="105"/>
                  </a:cubicBezTo>
                  <a:cubicBezTo>
                    <a:pt x="87" y="114"/>
                    <a:pt x="95" y="121"/>
                    <a:pt x="105" y="124"/>
                  </a:cubicBezTo>
                  <a:cubicBezTo>
                    <a:pt x="110" y="125"/>
                    <a:pt x="115" y="124"/>
                    <a:pt x="119" y="120"/>
                  </a:cubicBezTo>
                  <a:cubicBezTo>
                    <a:pt x="124" y="114"/>
                    <a:pt x="122" y="105"/>
                    <a:pt x="127" y="99"/>
                  </a:cubicBezTo>
                  <a:cubicBezTo>
                    <a:pt x="129" y="96"/>
                    <a:pt x="134" y="94"/>
                    <a:pt x="136" y="91"/>
                  </a:cubicBezTo>
                  <a:cubicBezTo>
                    <a:pt x="138" y="88"/>
                    <a:pt x="139" y="84"/>
                    <a:pt x="137" y="80"/>
                  </a:cubicBezTo>
                  <a:cubicBezTo>
                    <a:pt x="136" y="76"/>
                    <a:pt x="133" y="73"/>
                    <a:pt x="130" y="71"/>
                  </a:cubicBezTo>
                  <a:cubicBezTo>
                    <a:pt x="118" y="62"/>
                    <a:pt x="102" y="63"/>
                    <a:pt x="88" y="66"/>
                  </a:cubicBezTo>
                  <a:cubicBezTo>
                    <a:pt x="88" y="65"/>
                    <a:pt x="88" y="64"/>
                    <a:pt x="87" y="63"/>
                  </a:cubicBezTo>
                  <a:cubicBezTo>
                    <a:pt x="94" y="62"/>
                    <a:pt x="100" y="60"/>
                    <a:pt x="106" y="57"/>
                  </a:cubicBezTo>
                  <a:cubicBezTo>
                    <a:pt x="114" y="52"/>
                    <a:pt x="122" y="44"/>
                    <a:pt x="125" y="34"/>
                  </a:cubicBezTo>
                  <a:cubicBezTo>
                    <a:pt x="126" y="29"/>
                    <a:pt x="125" y="24"/>
                    <a:pt x="120" y="20"/>
                  </a:cubicBezTo>
                  <a:cubicBezTo>
                    <a:pt x="115" y="15"/>
                    <a:pt x="106" y="17"/>
                    <a:pt x="100" y="12"/>
                  </a:cubicBezTo>
                  <a:cubicBezTo>
                    <a:pt x="97" y="10"/>
                    <a:pt x="95" y="5"/>
                    <a:pt x="92" y="3"/>
                  </a:cubicBezTo>
                  <a:cubicBezTo>
                    <a:pt x="89" y="0"/>
                    <a:pt x="85" y="0"/>
                    <a:pt x="81" y="2"/>
                  </a:cubicBezTo>
                  <a:cubicBezTo>
                    <a:pt x="77" y="3"/>
                    <a:pt x="74" y="6"/>
                    <a:pt x="72" y="9"/>
                  </a:cubicBezTo>
                  <a:cubicBezTo>
                    <a:pt x="63" y="21"/>
                    <a:pt x="63" y="36"/>
                    <a:pt x="66" y="50"/>
                  </a:cubicBezTo>
                  <a:cubicBezTo>
                    <a:pt x="65" y="50"/>
                    <a:pt x="64" y="51"/>
                    <a:pt x="62" y="51"/>
                  </a:cubicBezTo>
                  <a:cubicBezTo>
                    <a:pt x="61" y="45"/>
                    <a:pt x="59" y="38"/>
                    <a:pt x="55" y="32"/>
                  </a:cubicBezTo>
                  <a:cubicBezTo>
                    <a:pt x="50" y="24"/>
                    <a:pt x="41" y="17"/>
                    <a:pt x="32" y="15"/>
                  </a:cubicBezTo>
                  <a:cubicBezTo>
                    <a:pt x="26" y="14"/>
                    <a:pt x="21" y="15"/>
                    <a:pt x="18" y="20"/>
                  </a:cubicBezTo>
                  <a:cubicBezTo>
                    <a:pt x="13" y="26"/>
                    <a:pt x="15" y="34"/>
                    <a:pt x="11" y="41"/>
                  </a:cubicBezTo>
                  <a:cubicBezTo>
                    <a:pt x="8" y="44"/>
                    <a:pt x="4" y="46"/>
                    <a:pt x="2" y="49"/>
                  </a:cubicBezTo>
                  <a:cubicBezTo>
                    <a:pt x="0" y="52"/>
                    <a:pt x="0" y="57"/>
                    <a:pt x="1" y="60"/>
                  </a:cubicBezTo>
                  <a:cubicBezTo>
                    <a:pt x="3" y="64"/>
                    <a:pt x="6" y="67"/>
                    <a:pt x="9" y="69"/>
                  </a:cubicBezTo>
                  <a:cubicBezTo>
                    <a:pt x="21" y="77"/>
                    <a:pt x="36" y="76"/>
                    <a:pt x="50" y="72"/>
                  </a:cubicBezTo>
                  <a:cubicBezTo>
                    <a:pt x="50" y="73"/>
                    <a:pt x="50" y="75"/>
                    <a:pt x="51" y="76"/>
                  </a:cubicBezTo>
                  <a:cubicBezTo>
                    <a:pt x="44" y="77"/>
                    <a:pt x="38" y="80"/>
                    <a:pt x="32" y="83"/>
                  </a:cubicBezTo>
                  <a:cubicBezTo>
                    <a:pt x="24" y="88"/>
                    <a:pt x="17" y="97"/>
                    <a:pt x="15" y="107"/>
                  </a:cubicBezTo>
                  <a:cubicBezTo>
                    <a:pt x="13" y="112"/>
                    <a:pt x="15" y="117"/>
                    <a:pt x="19" y="121"/>
                  </a:cubicBezTo>
                  <a:cubicBezTo>
                    <a:pt x="26" y="125"/>
                    <a:pt x="34" y="123"/>
                    <a:pt x="41" y="128"/>
                  </a:cubicBezTo>
                  <a:cubicBezTo>
                    <a:pt x="44" y="130"/>
                    <a:pt x="45" y="134"/>
                    <a:pt x="49" y="136"/>
                  </a:cubicBezTo>
                  <a:cubicBezTo>
                    <a:pt x="52" y="139"/>
                    <a:pt x="56" y="139"/>
                    <a:pt x="60" y="137"/>
                  </a:cubicBezTo>
                  <a:close/>
                  <a:moveTo>
                    <a:pt x="59" y="86"/>
                  </a:moveTo>
                  <a:cubicBezTo>
                    <a:pt x="60" y="87"/>
                    <a:pt x="61" y="87"/>
                    <a:pt x="61" y="87"/>
                  </a:cubicBezTo>
                  <a:cubicBezTo>
                    <a:pt x="61" y="89"/>
                    <a:pt x="60" y="91"/>
                    <a:pt x="59" y="93"/>
                  </a:cubicBezTo>
                  <a:cubicBezTo>
                    <a:pt x="58" y="96"/>
                    <a:pt x="57" y="99"/>
                    <a:pt x="55" y="101"/>
                  </a:cubicBezTo>
                  <a:cubicBezTo>
                    <a:pt x="54" y="102"/>
                    <a:pt x="53" y="103"/>
                    <a:pt x="52" y="103"/>
                  </a:cubicBezTo>
                  <a:cubicBezTo>
                    <a:pt x="50" y="102"/>
                    <a:pt x="49" y="102"/>
                    <a:pt x="49" y="101"/>
                  </a:cubicBezTo>
                  <a:cubicBezTo>
                    <a:pt x="48" y="98"/>
                    <a:pt x="50" y="95"/>
                    <a:pt x="51" y="93"/>
                  </a:cubicBezTo>
                  <a:cubicBezTo>
                    <a:pt x="53" y="90"/>
                    <a:pt x="55" y="87"/>
                    <a:pt x="57" y="85"/>
                  </a:cubicBezTo>
                  <a:cubicBezTo>
                    <a:pt x="58" y="85"/>
                    <a:pt x="58" y="86"/>
                    <a:pt x="59" y="86"/>
                  </a:cubicBezTo>
                  <a:close/>
                  <a:moveTo>
                    <a:pt x="84" y="81"/>
                  </a:moveTo>
                  <a:cubicBezTo>
                    <a:pt x="85" y="81"/>
                    <a:pt x="85" y="80"/>
                    <a:pt x="86" y="79"/>
                  </a:cubicBezTo>
                  <a:cubicBezTo>
                    <a:pt x="86" y="79"/>
                    <a:pt x="87" y="78"/>
                    <a:pt x="87" y="77"/>
                  </a:cubicBezTo>
                  <a:cubicBezTo>
                    <a:pt x="89" y="78"/>
                    <a:pt x="92" y="78"/>
                    <a:pt x="94" y="79"/>
                  </a:cubicBezTo>
                  <a:cubicBezTo>
                    <a:pt x="97" y="81"/>
                    <a:pt x="99" y="82"/>
                    <a:pt x="101" y="84"/>
                  </a:cubicBezTo>
                  <a:cubicBezTo>
                    <a:pt x="102" y="85"/>
                    <a:pt x="103" y="86"/>
                    <a:pt x="103" y="87"/>
                  </a:cubicBezTo>
                  <a:cubicBezTo>
                    <a:pt x="103" y="88"/>
                    <a:pt x="102" y="89"/>
                    <a:pt x="101" y="90"/>
                  </a:cubicBezTo>
                  <a:cubicBezTo>
                    <a:pt x="99" y="91"/>
                    <a:pt x="96" y="89"/>
                    <a:pt x="94" y="88"/>
                  </a:cubicBezTo>
                  <a:cubicBezTo>
                    <a:pt x="90" y="86"/>
                    <a:pt x="87" y="84"/>
                    <a:pt x="85" y="82"/>
                  </a:cubicBezTo>
                  <a:cubicBezTo>
                    <a:pt x="85" y="82"/>
                    <a:pt x="84" y="81"/>
                    <a:pt x="84" y="81"/>
                  </a:cubicBezTo>
                  <a:close/>
                  <a:moveTo>
                    <a:pt x="111" y="78"/>
                  </a:moveTo>
                  <a:cubicBezTo>
                    <a:pt x="113" y="79"/>
                    <a:pt x="114" y="80"/>
                    <a:pt x="115" y="82"/>
                  </a:cubicBezTo>
                  <a:cubicBezTo>
                    <a:pt x="115" y="84"/>
                    <a:pt x="115" y="86"/>
                    <a:pt x="114" y="87"/>
                  </a:cubicBezTo>
                  <a:cubicBezTo>
                    <a:pt x="113" y="89"/>
                    <a:pt x="111" y="90"/>
                    <a:pt x="110" y="91"/>
                  </a:cubicBezTo>
                  <a:cubicBezTo>
                    <a:pt x="107" y="94"/>
                    <a:pt x="108" y="98"/>
                    <a:pt x="106" y="101"/>
                  </a:cubicBezTo>
                  <a:cubicBezTo>
                    <a:pt x="104" y="103"/>
                    <a:pt x="101" y="104"/>
                    <a:pt x="99" y="103"/>
                  </a:cubicBezTo>
                  <a:cubicBezTo>
                    <a:pt x="94" y="102"/>
                    <a:pt x="90" y="99"/>
                    <a:pt x="88" y="94"/>
                  </a:cubicBezTo>
                  <a:cubicBezTo>
                    <a:pt x="86" y="91"/>
                    <a:pt x="85" y="88"/>
                    <a:pt x="85" y="85"/>
                  </a:cubicBezTo>
                  <a:cubicBezTo>
                    <a:pt x="87" y="87"/>
                    <a:pt x="89" y="88"/>
                    <a:pt x="92" y="90"/>
                  </a:cubicBezTo>
                  <a:cubicBezTo>
                    <a:pt x="95" y="92"/>
                    <a:pt x="98" y="93"/>
                    <a:pt x="102" y="92"/>
                  </a:cubicBezTo>
                  <a:cubicBezTo>
                    <a:pt x="105" y="91"/>
                    <a:pt x="106" y="88"/>
                    <a:pt x="105" y="85"/>
                  </a:cubicBezTo>
                  <a:cubicBezTo>
                    <a:pt x="104" y="82"/>
                    <a:pt x="101" y="80"/>
                    <a:pt x="98" y="78"/>
                  </a:cubicBezTo>
                  <a:cubicBezTo>
                    <a:pt x="95" y="77"/>
                    <a:pt x="93" y="76"/>
                    <a:pt x="90" y="75"/>
                  </a:cubicBezTo>
                  <a:cubicBezTo>
                    <a:pt x="97" y="73"/>
                    <a:pt x="105" y="73"/>
                    <a:pt x="111" y="78"/>
                  </a:cubicBezTo>
                  <a:close/>
                  <a:moveTo>
                    <a:pt x="54" y="57"/>
                  </a:moveTo>
                  <a:cubicBezTo>
                    <a:pt x="54" y="58"/>
                    <a:pt x="53" y="59"/>
                    <a:pt x="52" y="59"/>
                  </a:cubicBezTo>
                  <a:cubicBezTo>
                    <a:pt x="52" y="60"/>
                    <a:pt x="52" y="60"/>
                    <a:pt x="52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49" y="61"/>
                    <a:pt x="47" y="60"/>
                    <a:pt x="46" y="60"/>
                  </a:cubicBezTo>
                  <a:cubicBezTo>
                    <a:pt x="43" y="58"/>
                    <a:pt x="40" y="57"/>
                    <a:pt x="38" y="55"/>
                  </a:cubicBezTo>
                  <a:cubicBezTo>
                    <a:pt x="37" y="54"/>
                    <a:pt x="36" y="53"/>
                    <a:pt x="36" y="52"/>
                  </a:cubicBezTo>
                  <a:cubicBezTo>
                    <a:pt x="37" y="51"/>
                    <a:pt x="37" y="50"/>
                    <a:pt x="38" y="49"/>
                  </a:cubicBezTo>
                  <a:cubicBezTo>
                    <a:pt x="41" y="48"/>
                    <a:pt x="44" y="50"/>
                    <a:pt x="46" y="51"/>
                  </a:cubicBezTo>
                  <a:cubicBezTo>
                    <a:pt x="49" y="53"/>
                    <a:pt x="52" y="55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lose/>
                  <a:moveTo>
                    <a:pt x="79" y="53"/>
                  </a:moveTo>
                  <a:cubicBezTo>
                    <a:pt x="79" y="52"/>
                    <a:pt x="78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49"/>
                    <a:pt x="78" y="47"/>
                    <a:pt x="79" y="46"/>
                  </a:cubicBezTo>
                  <a:cubicBezTo>
                    <a:pt x="80" y="43"/>
                    <a:pt x="81" y="40"/>
                    <a:pt x="83" y="38"/>
                  </a:cubicBezTo>
                  <a:cubicBezTo>
                    <a:pt x="84" y="37"/>
                    <a:pt x="85" y="36"/>
                    <a:pt x="87" y="36"/>
                  </a:cubicBezTo>
                  <a:cubicBezTo>
                    <a:pt x="88" y="36"/>
                    <a:pt x="89" y="37"/>
                    <a:pt x="89" y="38"/>
                  </a:cubicBezTo>
                  <a:cubicBezTo>
                    <a:pt x="90" y="41"/>
                    <a:pt x="89" y="44"/>
                    <a:pt x="87" y="46"/>
                  </a:cubicBezTo>
                  <a:cubicBezTo>
                    <a:pt x="86" y="49"/>
                    <a:pt x="84" y="52"/>
                    <a:pt x="81" y="54"/>
                  </a:cubicBezTo>
                  <a:cubicBezTo>
                    <a:pt x="81" y="54"/>
                    <a:pt x="80" y="53"/>
                    <a:pt x="79" y="53"/>
                  </a:cubicBezTo>
                  <a:close/>
                  <a:moveTo>
                    <a:pt x="78" y="28"/>
                  </a:moveTo>
                  <a:cubicBezTo>
                    <a:pt x="79" y="26"/>
                    <a:pt x="81" y="25"/>
                    <a:pt x="83" y="24"/>
                  </a:cubicBezTo>
                  <a:cubicBezTo>
                    <a:pt x="84" y="24"/>
                    <a:pt x="87" y="24"/>
                    <a:pt x="88" y="25"/>
                  </a:cubicBezTo>
                  <a:cubicBezTo>
                    <a:pt x="90" y="26"/>
                    <a:pt x="90" y="28"/>
                    <a:pt x="92" y="29"/>
                  </a:cubicBezTo>
                  <a:cubicBezTo>
                    <a:pt x="95" y="32"/>
                    <a:pt x="99" y="31"/>
                    <a:pt x="102" y="33"/>
                  </a:cubicBezTo>
                  <a:cubicBezTo>
                    <a:pt x="104" y="35"/>
                    <a:pt x="105" y="38"/>
                    <a:pt x="104" y="40"/>
                  </a:cubicBezTo>
                  <a:cubicBezTo>
                    <a:pt x="103" y="45"/>
                    <a:pt x="99" y="49"/>
                    <a:pt x="95" y="51"/>
                  </a:cubicBezTo>
                  <a:cubicBezTo>
                    <a:pt x="92" y="53"/>
                    <a:pt x="88" y="54"/>
                    <a:pt x="85" y="54"/>
                  </a:cubicBezTo>
                  <a:cubicBezTo>
                    <a:pt x="86" y="52"/>
                    <a:pt x="88" y="50"/>
                    <a:pt x="89" y="47"/>
                  </a:cubicBezTo>
                  <a:cubicBezTo>
                    <a:pt x="91" y="45"/>
                    <a:pt x="93" y="41"/>
                    <a:pt x="92" y="38"/>
                  </a:cubicBezTo>
                  <a:cubicBezTo>
                    <a:pt x="91" y="35"/>
                    <a:pt x="88" y="33"/>
                    <a:pt x="85" y="34"/>
                  </a:cubicBezTo>
                  <a:cubicBezTo>
                    <a:pt x="81" y="36"/>
                    <a:pt x="79" y="39"/>
                    <a:pt x="78" y="42"/>
                  </a:cubicBezTo>
                  <a:cubicBezTo>
                    <a:pt x="77" y="44"/>
                    <a:pt x="76" y="46"/>
                    <a:pt x="76" y="48"/>
                  </a:cubicBezTo>
                  <a:cubicBezTo>
                    <a:pt x="74" y="41"/>
                    <a:pt x="74" y="33"/>
                    <a:pt x="78" y="28"/>
                  </a:cubicBezTo>
                  <a:close/>
                  <a:moveTo>
                    <a:pt x="27" y="61"/>
                  </a:moveTo>
                  <a:cubicBezTo>
                    <a:pt x="26" y="60"/>
                    <a:pt x="24" y="59"/>
                    <a:pt x="24" y="57"/>
                  </a:cubicBezTo>
                  <a:cubicBezTo>
                    <a:pt x="23" y="55"/>
                    <a:pt x="23" y="53"/>
                    <a:pt x="24" y="52"/>
                  </a:cubicBezTo>
                  <a:cubicBezTo>
                    <a:pt x="25" y="50"/>
                    <a:pt x="27" y="49"/>
                    <a:pt x="28" y="48"/>
                  </a:cubicBezTo>
                  <a:cubicBezTo>
                    <a:pt x="30" y="45"/>
                    <a:pt x="29" y="40"/>
                    <a:pt x="32" y="37"/>
                  </a:cubicBezTo>
                  <a:cubicBezTo>
                    <a:pt x="33" y="35"/>
                    <a:pt x="36" y="34"/>
                    <a:pt x="38" y="35"/>
                  </a:cubicBezTo>
                  <a:cubicBezTo>
                    <a:pt x="43" y="36"/>
                    <a:pt x="47" y="39"/>
                    <a:pt x="50" y="44"/>
                  </a:cubicBezTo>
                  <a:cubicBezTo>
                    <a:pt x="52" y="47"/>
                    <a:pt x="53" y="50"/>
                    <a:pt x="54" y="53"/>
                  </a:cubicBezTo>
                  <a:cubicBezTo>
                    <a:pt x="52" y="52"/>
                    <a:pt x="50" y="50"/>
                    <a:pt x="47" y="49"/>
                  </a:cubicBezTo>
                  <a:cubicBezTo>
                    <a:pt x="45" y="47"/>
                    <a:pt x="41" y="46"/>
                    <a:pt x="38" y="47"/>
                  </a:cubicBezTo>
                  <a:cubicBezTo>
                    <a:pt x="35" y="48"/>
                    <a:pt x="33" y="51"/>
                    <a:pt x="34" y="54"/>
                  </a:cubicBezTo>
                  <a:cubicBezTo>
                    <a:pt x="36" y="57"/>
                    <a:pt x="39" y="59"/>
                    <a:pt x="42" y="61"/>
                  </a:cubicBezTo>
                  <a:cubicBezTo>
                    <a:pt x="44" y="61"/>
                    <a:pt x="46" y="62"/>
                    <a:pt x="48" y="63"/>
                  </a:cubicBezTo>
                  <a:cubicBezTo>
                    <a:pt x="41" y="65"/>
                    <a:pt x="33" y="65"/>
                    <a:pt x="27" y="61"/>
                  </a:cubicBezTo>
                  <a:close/>
                  <a:moveTo>
                    <a:pt x="57" y="63"/>
                  </a:moveTo>
                  <a:cubicBezTo>
                    <a:pt x="61" y="56"/>
                    <a:pt x="70" y="54"/>
                    <a:pt x="76" y="58"/>
                  </a:cubicBezTo>
                  <a:cubicBezTo>
                    <a:pt x="83" y="62"/>
                    <a:pt x="85" y="71"/>
                    <a:pt x="81" y="78"/>
                  </a:cubicBezTo>
                  <a:cubicBezTo>
                    <a:pt x="77" y="84"/>
                    <a:pt x="69" y="86"/>
                    <a:pt x="62" y="82"/>
                  </a:cubicBezTo>
                  <a:cubicBezTo>
                    <a:pt x="55" y="78"/>
                    <a:pt x="53" y="70"/>
                    <a:pt x="57" y="63"/>
                  </a:cubicBezTo>
                  <a:close/>
                  <a:moveTo>
                    <a:pt x="52" y="114"/>
                  </a:moveTo>
                  <a:cubicBezTo>
                    <a:pt x="50" y="113"/>
                    <a:pt x="49" y="111"/>
                    <a:pt x="48" y="110"/>
                  </a:cubicBezTo>
                  <a:cubicBezTo>
                    <a:pt x="44" y="108"/>
                    <a:pt x="40" y="109"/>
                    <a:pt x="37" y="107"/>
                  </a:cubicBezTo>
                  <a:cubicBezTo>
                    <a:pt x="35" y="105"/>
                    <a:pt x="34" y="102"/>
                    <a:pt x="35" y="100"/>
                  </a:cubicBezTo>
                  <a:cubicBezTo>
                    <a:pt x="36" y="95"/>
                    <a:pt x="39" y="91"/>
                    <a:pt x="44" y="88"/>
                  </a:cubicBezTo>
                  <a:cubicBezTo>
                    <a:pt x="47" y="86"/>
                    <a:pt x="50" y="85"/>
                    <a:pt x="54" y="85"/>
                  </a:cubicBezTo>
                  <a:cubicBezTo>
                    <a:pt x="52" y="87"/>
                    <a:pt x="50" y="89"/>
                    <a:pt x="49" y="92"/>
                  </a:cubicBezTo>
                  <a:cubicBezTo>
                    <a:pt x="47" y="94"/>
                    <a:pt x="46" y="98"/>
                    <a:pt x="47" y="101"/>
                  </a:cubicBezTo>
                  <a:cubicBezTo>
                    <a:pt x="48" y="104"/>
                    <a:pt x="51" y="106"/>
                    <a:pt x="54" y="105"/>
                  </a:cubicBezTo>
                  <a:cubicBezTo>
                    <a:pt x="57" y="103"/>
                    <a:pt x="59" y="100"/>
                    <a:pt x="60" y="97"/>
                  </a:cubicBezTo>
                  <a:cubicBezTo>
                    <a:pt x="61" y="95"/>
                    <a:pt x="62" y="93"/>
                    <a:pt x="63" y="91"/>
                  </a:cubicBezTo>
                  <a:cubicBezTo>
                    <a:pt x="65" y="98"/>
                    <a:pt x="65" y="105"/>
                    <a:pt x="61" y="111"/>
                  </a:cubicBezTo>
                  <a:cubicBezTo>
                    <a:pt x="60" y="112"/>
                    <a:pt x="59" y="114"/>
                    <a:pt x="57" y="115"/>
                  </a:cubicBezTo>
                  <a:cubicBezTo>
                    <a:pt x="55" y="115"/>
                    <a:pt x="53" y="115"/>
                    <a:pt x="52" y="11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6" name="Freeform 274"/>
            <p:cNvSpPr>
              <a:spLocks/>
            </p:cNvSpPr>
            <p:nvPr/>
          </p:nvSpPr>
          <p:spPr bwMode="auto">
            <a:xfrm>
              <a:off x="6503988" y="5430838"/>
              <a:ext cx="239713" cy="166688"/>
            </a:xfrm>
            <a:custGeom>
              <a:avLst/>
              <a:gdLst>
                <a:gd name="T0" fmla="*/ 25 w 64"/>
                <a:gd name="T1" fmla="*/ 30 h 44"/>
                <a:gd name="T2" fmla="*/ 4 w 64"/>
                <a:gd name="T3" fmla="*/ 5 h 44"/>
                <a:gd name="T4" fmla="*/ 36 w 64"/>
                <a:gd name="T5" fmla="*/ 12 h 44"/>
                <a:gd name="T6" fmla="*/ 63 w 64"/>
                <a:gd name="T7" fmla="*/ 41 h 44"/>
                <a:gd name="T8" fmla="*/ 61 w 64"/>
                <a:gd name="T9" fmla="*/ 43 h 44"/>
                <a:gd name="T10" fmla="*/ 25 w 64"/>
                <a:gd name="T11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4">
                  <a:moveTo>
                    <a:pt x="25" y="30"/>
                  </a:moveTo>
                  <a:cubicBezTo>
                    <a:pt x="10" y="21"/>
                    <a:pt x="0" y="10"/>
                    <a:pt x="4" y="5"/>
                  </a:cubicBezTo>
                  <a:cubicBezTo>
                    <a:pt x="7" y="0"/>
                    <a:pt x="21" y="3"/>
                    <a:pt x="36" y="12"/>
                  </a:cubicBezTo>
                  <a:cubicBezTo>
                    <a:pt x="47" y="19"/>
                    <a:pt x="58" y="34"/>
                    <a:pt x="63" y="41"/>
                  </a:cubicBezTo>
                  <a:cubicBezTo>
                    <a:pt x="64" y="42"/>
                    <a:pt x="63" y="44"/>
                    <a:pt x="61" y="43"/>
                  </a:cubicBezTo>
                  <a:cubicBezTo>
                    <a:pt x="53" y="42"/>
                    <a:pt x="36" y="37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7" name="Freeform 275"/>
            <p:cNvSpPr>
              <a:spLocks/>
            </p:cNvSpPr>
            <p:nvPr/>
          </p:nvSpPr>
          <p:spPr bwMode="auto">
            <a:xfrm>
              <a:off x="5411788" y="4937126"/>
              <a:ext cx="165100" cy="241300"/>
            </a:xfrm>
            <a:custGeom>
              <a:avLst/>
              <a:gdLst>
                <a:gd name="T0" fmla="*/ 31 w 44"/>
                <a:gd name="T1" fmla="*/ 39 h 64"/>
                <a:gd name="T2" fmla="*/ 6 w 44"/>
                <a:gd name="T3" fmla="*/ 61 h 64"/>
                <a:gd name="T4" fmla="*/ 12 w 44"/>
                <a:gd name="T5" fmla="*/ 28 h 64"/>
                <a:gd name="T6" fmla="*/ 41 w 44"/>
                <a:gd name="T7" fmla="*/ 1 h 64"/>
                <a:gd name="T8" fmla="*/ 44 w 44"/>
                <a:gd name="T9" fmla="*/ 3 h 64"/>
                <a:gd name="T10" fmla="*/ 31 w 44"/>
                <a:gd name="T11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4">
                  <a:moveTo>
                    <a:pt x="31" y="39"/>
                  </a:moveTo>
                  <a:cubicBezTo>
                    <a:pt x="22" y="54"/>
                    <a:pt x="11" y="64"/>
                    <a:pt x="6" y="61"/>
                  </a:cubicBezTo>
                  <a:cubicBezTo>
                    <a:pt x="0" y="58"/>
                    <a:pt x="3" y="43"/>
                    <a:pt x="12" y="28"/>
                  </a:cubicBezTo>
                  <a:cubicBezTo>
                    <a:pt x="19" y="17"/>
                    <a:pt x="34" y="6"/>
                    <a:pt x="41" y="1"/>
                  </a:cubicBezTo>
                  <a:cubicBezTo>
                    <a:pt x="43" y="0"/>
                    <a:pt x="44" y="1"/>
                    <a:pt x="44" y="3"/>
                  </a:cubicBezTo>
                  <a:cubicBezTo>
                    <a:pt x="42" y="11"/>
                    <a:pt x="38" y="28"/>
                    <a:pt x="31" y="3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8" name="Freeform 276"/>
            <p:cNvSpPr>
              <a:spLocks/>
            </p:cNvSpPr>
            <p:nvPr/>
          </p:nvSpPr>
          <p:spPr bwMode="auto">
            <a:xfrm>
              <a:off x="6834188" y="4665663"/>
              <a:ext cx="127000" cy="188913"/>
            </a:xfrm>
            <a:custGeom>
              <a:avLst/>
              <a:gdLst>
                <a:gd name="T0" fmla="*/ 24 w 34"/>
                <a:gd name="T1" fmla="*/ 31 h 50"/>
                <a:gd name="T2" fmla="*/ 4 w 34"/>
                <a:gd name="T3" fmla="*/ 48 h 50"/>
                <a:gd name="T4" fmla="*/ 9 w 34"/>
                <a:gd name="T5" fmla="*/ 23 h 50"/>
                <a:gd name="T6" fmla="*/ 32 w 34"/>
                <a:gd name="T7" fmla="*/ 1 h 50"/>
                <a:gd name="T8" fmla="*/ 34 w 34"/>
                <a:gd name="T9" fmla="*/ 3 h 50"/>
                <a:gd name="T10" fmla="*/ 24 w 34"/>
                <a:gd name="T11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0">
                  <a:moveTo>
                    <a:pt x="24" y="31"/>
                  </a:moveTo>
                  <a:cubicBezTo>
                    <a:pt x="17" y="43"/>
                    <a:pt x="8" y="50"/>
                    <a:pt x="4" y="48"/>
                  </a:cubicBezTo>
                  <a:cubicBezTo>
                    <a:pt x="0" y="46"/>
                    <a:pt x="2" y="34"/>
                    <a:pt x="9" y="23"/>
                  </a:cubicBezTo>
                  <a:cubicBezTo>
                    <a:pt x="15" y="14"/>
                    <a:pt x="27" y="5"/>
                    <a:pt x="32" y="1"/>
                  </a:cubicBezTo>
                  <a:cubicBezTo>
                    <a:pt x="33" y="0"/>
                    <a:pt x="34" y="1"/>
                    <a:pt x="34" y="3"/>
                  </a:cubicBezTo>
                  <a:cubicBezTo>
                    <a:pt x="33" y="9"/>
                    <a:pt x="29" y="22"/>
                    <a:pt x="24" y="3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9" name="Freeform 277"/>
            <p:cNvSpPr>
              <a:spLocks/>
            </p:cNvSpPr>
            <p:nvPr/>
          </p:nvSpPr>
          <p:spPr bwMode="auto">
            <a:xfrm>
              <a:off x="7672388" y="4956176"/>
              <a:ext cx="206375" cy="82550"/>
            </a:xfrm>
            <a:custGeom>
              <a:avLst/>
              <a:gdLst>
                <a:gd name="T0" fmla="*/ 27 w 55"/>
                <a:gd name="T1" fmla="*/ 19 h 22"/>
                <a:gd name="T2" fmla="*/ 1 w 55"/>
                <a:gd name="T3" fmla="*/ 17 h 22"/>
                <a:gd name="T4" fmla="*/ 23 w 55"/>
                <a:gd name="T5" fmla="*/ 2 h 22"/>
                <a:gd name="T6" fmla="*/ 54 w 55"/>
                <a:gd name="T7" fmla="*/ 3 h 22"/>
                <a:gd name="T8" fmla="*/ 54 w 55"/>
                <a:gd name="T9" fmla="*/ 6 h 22"/>
                <a:gd name="T10" fmla="*/ 27 w 55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2">
                  <a:moveTo>
                    <a:pt x="27" y="19"/>
                  </a:moveTo>
                  <a:cubicBezTo>
                    <a:pt x="14" y="22"/>
                    <a:pt x="2" y="21"/>
                    <a:pt x="1" y="17"/>
                  </a:cubicBezTo>
                  <a:cubicBezTo>
                    <a:pt x="0" y="12"/>
                    <a:pt x="9" y="6"/>
                    <a:pt x="23" y="2"/>
                  </a:cubicBezTo>
                  <a:cubicBezTo>
                    <a:pt x="33" y="0"/>
                    <a:pt x="47" y="2"/>
                    <a:pt x="54" y="3"/>
                  </a:cubicBezTo>
                  <a:cubicBezTo>
                    <a:pt x="55" y="4"/>
                    <a:pt x="55" y="5"/>
                    <a:pt x="54" y="6"/>
                  </a:cubicBezTo>
                  <a:cubicBezTo>
                    <a:pt x="49" y="9"/>
                    <a:pt x="37" y="16"/>
                    <a:pt x="2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366" name="组合 47365"/>
          <p:cNvGrpSpPr/>
          <p:nvPr/>
        </p:nvGrpSpPr>
        <p:grpSpPr>
          <a:xfrm>
            <a:off x="8607136" y="-226103"/>
            <a:ext cx="3633423" cy="1526140"/>
            <a:chOff x="5354638" y="22225"/>
            <a:chExt cx="6769101" cy="2843213"/>
          </a:xfrm>
        </p:grpSpPr>
        <p:sp>
          <p:nvSpPr>
            <p:cNvPr id="47294" name="Freeform 281"/>
            <p:cNvSpPr>
              <a:spLocks/>
            </p:cNvSpPr>
            <p:nvPr/>
          </p:nvSpPr>
          <p:spPr bwMode="auto">
            <a:xfrm>
              <a:off x="7461251" y="22225"/>
              <a:ext cx="4662488" cy="2157413"/>
            </a:xfrm>
            <a:custGeom>
              <a:avLst/>
              <a:gdLst>
                <a:gd name="T0" fmla="*/ 1230 w 1241"/>
                <a:gd name="T1" fmla="*/ 475 h 573"/>
                <a:gd name="T2" fmla="*/ 1077 w 1241"/>
                <a:gd name="T3" fmla="*/ 366 h 573"/>
                <a:gd name="T4" fmla="*/ 1040 w 1241"/>
                <a:gd name="T5" fmla="*/ 349 h 573"/>
                <a:gd name="T6" fmla="*/ 1034 w 1241"/>
                <a:gd name="T7" fmla="*/ 341 h 573"/>
                <a:gd name="T8" fmla="*/ 977 w 1241"/>
                <a:gd name="T9" fmla="*/ 248 h 573"/>
                <a:gd name="T10" fmla="*/ 966 w 1241"/>
                <a:gd name="T11" fmla="*/ 235 h 573"/>
                <a:gd name="T12" fmla="*/ 957 w 1241"/>
                <a:gd name="T13" fmla="*/ 245 h 573"/>
                <a:gd name="T14" fmla="*/ 969 w 1241"/>
                <a:gd name="T15" fmla="*/ 264 h 573"/>
                <a:gd name="T16" fmla="*/ 1006 w 1241"/>
                <a:gd name="T17" fmla="*/ 337 h 573"/>
                <a:gd name="T18" fmla="*/ 833 w 1241"/>
                <a:gd name="T19" fmla="*/ 308 h 573"/>
                <a:gd name="T20" fmla="*/ 793 w 1241"/>
                <a:gd name="T21" fmla="*/ 278 h 573"/>
                <a:gd name="T22" fmla="*/ 640 w 1241"/>
                <a:gd name="T23" fmla="*/ 143 h 573"/>
                <a:gd name="T24" fmla="*/ 635 w 1241"/>
                <a:gd name="T25" fmla="*/ 139 h 573"/>
                <a:gd name="T26" fmla="*/ 637 w 1241"/>
                <a:gd name="T27" fmla="*/ 139 h 573"/>
                <a:gd name="T28" fmla="*/ 630 w 1241"/>
                <a:gd name="T29" fmla="*/ 121 h 573"/>
                <a:gd name="T30" fmla="*/ 619 w 1241"/>
                <a:gd name="T31" fmla="*/ 53 h 573"/>
                <a:gd name="T32" fmla="*/ 581 w 1241"/>
                <a:gd name="T33" fmla="*/ 0 h 573"/>
                <a:gd name="T34" fmla="*/ 578 w 1241"/>
                <a:gd name="T35" fmla="*/ 0 h 573"/>
                <a:gd name="T36" fmla="*/ 609 w 1241"/>
                <a:gd name="T37" fmla="*/ 57 h 573"/>
                <a:gd name="T38" fmla="*/ 611 w 1241"/>
                <a:gd name="T39" fmla="*/ 122 h 573"/>
                <a:gd name="T40" fmla="*/ 463 w 1241"/>
                <a:gd name="T41" fmla="*/ 50 h 573"/>
                <a:gd name="T42" fmla="*/ 456 w 1241"/>
                <a:gd name="T43" fmla="*/ 50 h 573"/>
                <a:gd name="T44" fmla="*/ 627 w 1241"/>
                <a:gd name="T45" fmla="*/ 156 h 573"/>
                <a:gd name="T46" fmla="*/ 771 w 1241"/>
                <a:gd name="T47" fmla="*/ 301 h 573"/>
                <a:gd name="T48" fmla="*/ 776 w 1241"/>
                <a:gd name="T49" fmla="*/ 306 h 573"/>
                <a:gd name="T50" fmla="*/ 690 w 1241"/>
                <a:gd name="T51" fmla="*/ 307 h 573"/>
                <a:gd name="T52" fmla="*/ 492 w 1241"/>
                <a:gd name="T53" fmla="*/ 316 h 573"/>
                <a:gd name="T54" fmla="*/ 457 w 1241"/>
                <a:gd name="T55" fmla="*/ 296 h 573"/>
                <a:gd name="T56" fmla="*/ 341 w 1241"/>
                <a:gd name="T57" fmla="*/ 209 h 573"/>
                <a:gd name="T58" fmla="*/ 294 w 1241"/>
                <a:gd name="T59" fmla="*/ 183 h 573"/>
                <a:gd name="T60" fmla="*/ 288 w 1241"/>
                <a:gd name="T61" fmla="*/ 193 h 573"/>
                <a:gd name="T62" fmla="*/ 332 w 1241"/>
                <a:gd name="T63" fmla="*/ 222 h 573"/>
                <a:gd name="T64" fmla="*/ 438 w 1241"/>
                <a:gd name="T65" fmla="*/ 317 h 573"/>
                <a:gd name="T66" fmla="*/ 289 w 1241"/>
                <a:gd name="T67" fmla="*/ 309 h 573"/>
                <a:gd name="T68" fmla="*/ 7 w 1241"/>
                <a:gd name="T69" fmla="*/ 214 h 573"/>
                <a:gd name="T70" fmla="*/ 7 w 1241"/>
                <a:gd name="T71" fmla="*/ 221 h 573"/>
                <a:gd name="T72" fmla="*/ 285 w 1241"/>
                <a:gd name="T73" fmla="*/ 332 h 573"/>
                <a:gd name="T74" fmla="*/ 209 w 1241"/>
                <a:gd name="T75" fmla="*/ 382 h 573"/>
                <a:gd name="T76" fmla="*/ 166 w 1241"/>
                <a:gd name="T77" fmla="*/ 402 h 573"/>
                <a:gd name="T78" fmla="*/ 165 w 1241"/>
                <a:gd name="T79" fmla="*/ 409 h 573"/>
                <a:gd name="T80" fmla="*/ 215 w 1241"/>
                <a:gd name="T81" fmla="*/ 393 h 573"/>
                <a:gd name="T82" fmla="*/ 304 w 1241"/>
                <a:gd name="T83" fmla="*/ 345 h 573"/>
                <a:gd name="T84" fmla="*/ 321 w 1241"/>
                <a:gd name="T85" fmla="*/ 336 h 573"/>
                <a:gd name="T86" fmla="*/ 661 w 1241"/>
                <a:gd name="T87" fmla="*/ 338 h 573"/>
                <a:gd name="T88" fmla="*/ 1023 w 1241"/>
                <a:gd name="T89" fmla="*/ 397 h 573"/>
                <a:gd name="T90" fmla="*/ 1057 w 1241"/>
                <a:gd name="T91" fmla="*/ 417 h 573"/>
                <a:gd name="T92" fmla="*/ 1054 w 1241"/>
                <a:gd name="T93" fmla="*/ 417 h 573"/>
                <a:gd name="T94" fmla="*/ 866 w 1241"/>
                <a:gd name="T95" fmla="*/ 470 h 573"/>
                <a:gd name="T96" fmla="*/ 744 w 1241"/>
                <a:gd name="T97" fmla="*/ 479 h 573"/>
                <a:gd name="T98" fmla="*/ 754 w 1241"/>
                <a:gd name="T99" fmla="*/ 490 h 573"/>
                <a:gd name="T100" fmla="*/ 870 w 1241"/>
                <a:gd name="T101" fmla="*/ 491 h 573"/>
                <a:gd name="T102" fmla="*/ 1062 w 1241"/>
                <a:gd name="T103" fmla="*/ 454 h 573"/>
                <a:gd name="T104" fmla="*/ 1102 w 1241"/>
                <a:gd name="T105" fmla="*/ 450 h 573"/>
                <a:gd name="T106" fmla="*/ 1166 w 1241"/>
                <a:gd name="T107" fmla="*/ 506 h 573"/>
                <a:gd name="T108" fmla="*/ 1240 w 1241"/>
                <a:gd name="T109" fmla="*/ 573 h 573"/>
                <a:gd name="T110" fmla="*/ 1241 w 1241"/>
                <a:gd name="T111" fmla="*/ 484 h 573"/>
                <a:gd name="T112" fmla="*/ 1230 w 1241"/>
                <a:gd name="T113" fmla="*/ 475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1" h="573">
                  <a:moveTo>
                    <a:pt x="1230" y="475"/>
                  </a:moveTo>
                  <a:cubicBezTo>
                    <a:pt x="1183" y="435"/>
                    <a:pt x="1136" y="395"/>
                    <a:pt x="1077" y="366"/>
                  </a:cubicBezTo>
                  <a:cubicBezTo>
                    <a:pt x="1065" y="360"/>
                    <a:pt x="1053" y="354"/>
                    <a:pt x="1040" y="349"/>
                  </a:cubicBezTo>
                  <a:cubicBezTo>
                    <a:pt x="1038" y="347"/>
                    <a:pt x="1036" y="344"/>
                    <a:pt x="1034" y="341"/>
                  </a:cubicBezTo>
                  <a:cubicBezTo>
                    <a:pt x="1015" y="310"/>
                    <a:pt x="998" y="275"/>
                    <a:pt x="977" y="248"/>
                  </a:cubicBezTo>
                  <a:cubicBezTo>
                    <a:pt x="974" y="243"/>
                    <a:pt x="970" y="239"/>
                    <a:pt x="966" y="235"/>
                  </a:cubicBezTo>
                  <a:cubicBezTo>
                    <a:pt x="948" y="215"/>
                    <a:pt x="940" y="223"/>
                    <a:pt x="957" y="245"/>
                  </a:cubicBezTo>
                  <a:cubicBezTo>
                    <a:pt x="961" y="251"/>
                    <a:pt x="965" y="257"/>
                    <a:pt x="969" y="264"/>
                  </a:cubicBezTo>
                  <a:cubicBezTo>
                    <a:pt x="982" y="286"/>
                    <a:pt x="994" y="312"/>
                    <a:pt x="1006" y="337"/>
                  </a:cubicBezTo>
                  <a:cubicBezTo>
                    <a:pt x="951" y="321"/>
                    <a:pt x="892" y="312"/>
                    <a:pt x="833" y="308"/>
                  </a:cubicBezTo>
                  <a:cubicBezTo>
                    <a:pt x="818" y="300"/>
                    <a:pt x="805" y="289"/>
                    <a:pt x="793" y="278"/>
                  </a:cubicBezTo>
                  <a:cubicBezTo>
                    <a:pt x="742" y="233"/>
                    <a:pt x="693" y="185"/>
                    <a:pt x="640" y="143"/>
                  </a:cubicBezTo>
                  <a:cubicBezTo>
                    <a:pt x="638" y="142"/>
                    <a:pt x="636" y="141"/>
                    <a:pt x="635" y="139"/>
                  </a:cubicBezTo>
                  <a:cubicBezTo>
                    <a:pt x="637" y="139"/>
                    <a:pt x="637" y="139"/>
                    <a:pt x="637" y="139"/>
                  </a:cubicBezTo>
                  <a:cubicBezTo>
                    <a:pt x="633" y="134"/>
                    <a:pt x="631" y="128"/>
                    <a:pt x="630" y="121"/>
                  </a:cubicBezTo>
                  <a:cubicBezTo>
                    <a:pt x="627" y="98"/>
                    <a:pt x="625" y="75"/>
                    <a:pt x="619" y="53"/>
                  </a:cubicBezTo>
                  <a:cubicBezTo>
                    <a:pt x="613" y="32"/>
                    <a:pt x="602" y="12"/>
                    <a:pt x="581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97" y="13"/>
                    <a:pt x="605" y="34"/>
                    <a:pt x="609" y="57"/>
                  </a:cubicBezTo>
                  <a:cubicBezTo>
                    <a:pt x="611" y="78"/>
                    <a:pt x="610" y="100"/>
                    <a:pt x="611" y="122"/>
                  </a:cubicBezTo>
                  <a:cubicBezTo>
                    <a:pt x="565" y="89"/>
                    <a:pt x="515" y="63"/>
                    <a:pt x="463" y="50"/>
                  </a:cubicBezTo>
                  <a:cubicBezTo>
                    <a:pt x="456" y="50"/>
                    <a:pt x="456" y="50"/>
                    <a:pt x="456" y="50"/>
                  </a:cubicBezTo>
                  <a:cubicBezTo>
                    <a:pt x="519" y="70"/>
                    <a:pt x="576" y="110"/>
                    <a:pt x="627" y="156"/>
                  </a:cubicBezTo>
                  <a:cubicBezTo>
                    <a:pt x="678" y="201"/>
                    <a:pt x="723" y="253"/>
                    <a:pt x="771" y="301"/>
                  </a:cubicBezTo>
                  <a:cubicBezTo>
                    <a:pt x="773" y="303"/>
                    <a:pt x="774" y="304"/>
                    <a:pt x="776" y="306"/>
                  </a:cubicBezTo>
                  <a:cubicBezTo>
                    <a:pt x="747" y="306"/>
                    <a:pt x="718" y="306"/>
                    <a:pt x="690" y="307"/>
                  </a:cubicBezTo>
                  <a:cubicBezTo>
                    <a:pt x="624" y="309"/>
                    <a:pt x="558" y="314"/>
                    <a:pt x="492" y="316"/>
                  </a:cubicBezTo>
                  <a:cubicBezTo>
                    <a:pt x="479" y="312"/>
                    <a:pt x="468" y="305"/>
                    <a:pt x="457" y="296"/>
                  </a:cubicBezTo>
                  <a:cubicBezTo>
                    <a:pt x="418" y="267"/>
                    <a:pt x="382" y="235"/>
                    <a:pt x="341" y="209"/>
                  </a:cubicBezTo>
                  <a:cubicBezTo>
                    <a:pt x="326" y="200"/>
                    <a:pt x="311" y="191"/>
                    <a:pt x="294" y="183"/>
                  </a:cubicBezTo>
                  <a:cubicBezTo>
                    <a:pt x="267" y="171"/>
                    <a:pt x="262" y="178"/>
                    <a:pt x="288" y="193"/>
                  </a:cubicBezTo>
                  <a:cubicBezTo>
                    <a:pt x="303" y="202"/>
                    <a:pt x="318" y="212"/>
                    <a:pt x="332" y="222"/>
                  </a:cubicBezTo>
                  <a:cubicBezTo>
                    <a:pt x="369" y="251"/>
                    <a:pt x="403" y="286"/>
                    <a:pt x="438" y="317"/>
                  </a:cubicBezTo>
                  <a:cubicBezTo>
                    <a:pt x="388" y="318"/>
                    <a:pt x="338" y="316"/>
                    <a:pt x="289" y="309"/>
                  </a:cubicBezTo>
                  <a:cubicBezTo>
                    <a:pt x="187" y="296"/>
                    <a:pt x="90" y="263"/>
                    <a:pt x="7" y="214"/>
                  </a:cubicBezTo>
                  <a:cubicBezTo>
                    <a:pt x="0" y="210"/>
                    <a:pt x="0" y="217"/>
                    <a:pt x="7" y="221"/>
                  </a:cubicBezTo>
                  <a:cubicBezTo>
                    <a:pt x="85" y="271"/>
                    <a:pt x="190" y="318"/>
                    <a:pt x="285" y="332"/>
                  </a:cubicBezTo>
                  <a:cubicBezTo>
                    <a:pt x="260" y="349"/>
                    <a:pt x="235" y="368"/>
                    <a:pt x="209" y="382"/>
                  </a:cubicBezTo>
                  <a:cubicBezTo>
                    <a:pt x="195" y="390"/>
                    <a:pt x="181" y="397"/>
                    <a:pt x="166" y="402"/>
                  </a:cubicBezTo>
                  <a:cubicBezTo>
                    <a:pt x="149" y="407"/>
                    <a:pt x="150" y="412"/>
                    <a:pt x="165" y="409"/>
                  </a:cubicBezTo>
                  <a:cubicBezTo>
                    <a:pt x="182" y="406"/>
                    <a:pt x="199" y="400"/>
                    <a:pt x="215" y="393"/>
                  </a:cubicBezTo>
                  <a:cubicBezTo>
                    <a:pt x="245" y="379"/>
                    <a:pt x="274" y="361"/>
                    <a:pt x="304" y="345"/>
                  </a:cubicBezTo>
                  <a:cubicBezTo>
                    <a:pt x="309" y="341"/>
                    <a:pt x="315" y="338"/>
                    <a:pt x="321" y="336"/>
                  </a:cubicBezTo>
                  <a:cubicBezTo>
                    <a:pt x="434" y="349"/>
                    <a:pt x="547" y="342"/>
                    <a:pt x="661" y="338"/>
                  </a:cubicBezTo>
                  <a:cubicBezTo>
                    <a:pt x="786" y="333"/>
                    <a:pt x="918" y="341"/>
                    <a:pt x="1023" y="397"/>
                  </a:cubicBezTo>
                  <a:cubicBezTo>
                    <a:pt x="1035" y="403"/>
                    <a:pt x="1046" y="409"/>
                    <a:pt x="1057" y="417"/>
                  </a:cubicBezTo>
                  <a:cubicBezTo>
                    <a:pt x="1056" y="417"/>
                    <a:pt x="1055" y="417"/>
                    <a:pt x="1054" y="417"/>
                  </a:cubicBezTo>
                  <a:cubicBezTo>
                    <a:pt x="991" y="435"/>
                    <a:pt x="929" y="457"/>
                    <a:pt x="866" y="470"/>
                  </a:cubicBezTo>
                  <a:cubicBezTo>
                    <a:pt x="826" y="478"/>
                    <a:pt x="785" y="482"/>
                    <a:pt x="744" y="479"/>
                  </a:cubicBezTo>
                  <a:cubicBezTo>
                    <a:pt x="720" y="477"/>
                    <a:pt x="728" y="487"/>
                    <a:pt x="754" y="490"/>
                  </a:cubicBezTo>
                  <a:cubicBezTo>
                    <a:pt x="793" y="496"/>
                    <a:pt x="832" y="495"/>
                    <a:pt x="870" y="491"/>
                  </a:cubicBezTo>
                  <a:cubicBezTo>
                    <a:pt x="935" y="483"/>
                    <a:pt x="998" y="466"/>
                    <a:pt x="1062" y="454"/>
                  </a:cubicBezTo>
                  <a:cubicBezTo>
                    <a:pt x="1075" y="452"/>
                    <a:pt x="1089" y="449"/>
                    <a:pt x="1102" y="450"/>
                  </a:cubicBezTo>
                  <a:cubicBezTo>
                    <a:pt x="1124" y="467"/>
                    <a:pt x="1145" y="487"/>
                    <a:pt x="1166" y="506"/>
                  </a:cubicBezTo>
                  <a:cubicBezTo>
                    <a:pt x="1191" y="528"/>
                    <a:pt x="1240" y="573"/>
                    <a:pt x="1240" y="573"/>
                  </a:cubicBezTo>
                  <a:cubicBezTo>
                    <a:pt x="1241" y="484"/>
                    <a:pt x="1241" y="484"/>
                    <a:pt x="1241" y="484"/>
                  </a:cubicBezTo>
                  <a:cubicBezTo>
                    <a:pt x="1241" y="484"/>
                    <a:pt x="1234" y="478"/>
                    <a:pt x="1230" y="47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5" name="Freeform 282"/>
            <p:cNvSpPr>
              <a:spLocks noEditPoints="1"/>
            </p:cNvSpPr>
            <p:nvPr/>
          </p:nvSpPr>
          <p:spPr bwMode="auto">
            <a:xfrm>
              <a:off x="10587038" y="312738"/>
              <a:ext cx="690563" cy="700088"/>
            </a:xfrm>
            <a:custGeom>
              <a:avLst/>
              <a:gdLst>
                <a:gd name="T0" fmla="*/ 115 w 184"/>
                <a:gd name="T1" fmla="*/ 84 h 186"/>
                <a:gd name="T2" fmla="*/ 150 w 184"/>
                <a:gd name="T3" fmla="*/ 33 h 186"/>
                <a:gd name="T4" fmla="*/ 100 w 184"/>
                <a:gd name="T5" fmla="*/ 2 h 186"/>
                <a:gd name="T6" fmla="*/ 82 w 184"/>
                <a:gd name="T7" fmla="*/ 70 h 186"/>
                <a:gd name="T8" fmla="*/ 32 w 184"/>
                <a:gd name="T9" fmla="*/ 32 h 186"/>
                <a:gd name="T10" fmla="*/ 2 w 184"/>
                <a:gd name="T11" fmla="*/ 82 h 186"/>
                <a:gd name="T12" fmla="*/ 69 w 184"/>
                <a:gd name="T13" fmla="*/ 102 h 186"/>
                <a:gd name="T14" fmla="*/ 34 w 184"/>
                <a:gd name="T15" fmla="*/ 156 h 186"/>
                <a:gd name="T16" fmla="*/ 86 w 184"/>
                <a:gd name="T17" fmla="*/ 184 h 186"/>
                <a:gd name="T18" fmla="*/ 101 w 184"/>
                <a:gd name="T19" fmla="*/ 117 h 186"/>
                <a:gd name="T20" fmla="*/ 154 w 184"/>
                <a:gd name="T21" fmla="*/ 152 h 186"/>
                <a:gd name="T22" fmla="*/ 182 w 184"/>
                <a:gd name="T23" fmla="*/ 101 h 186"/>
                <a:gd name="T24" fmla="*/ 117 w 184"/>
                <a:gd name="T25" fmla="*/ 98 h 186"/>
                <a:gd name="T26" fmla="*/ 139 w 184"/>
                <a:gd name="T27" fmla="*/ 106 h 186"/>
                <a:gd name="T28" fmla="*/ 114 w 184"/>
                <a:gd name="T29" fmla="*/ 104 h 186"/>
                <a:gd name="T30" fmla="*/ 100 w 184"/>
                <a:gd name="T31" fmla="*/ 69 h 186"/>
                <a:gd name="T32" fmla="*/ 101 w 184"/>
                <a:gd name="T33" fmla="*/ 48 h 186"/>
                <a:gd name="T34" fmla="*/ 108 w 184"/>
                <a:gd name="T35" fmla="*/ 57 h 186"/>
                <a:gd name="T36" fmla="*/ 90 w 184"/>
                <a:gd name="T37" fmla="*/ 38 h 186"/>
                <a:gd name="T38" fmla="*/ 108 w 184"/>
                <a:gd name="T39" fmla="*/ 36 h 186"/>
                <a:gd name="T40" fmla="*/ 118 w 184"/>
                <a:gd name="T41" fmla="*/ 63 h 186"/>
                <a:gd name="T42" fmla="*/ 111 w 184"/>
                <a:gd name="T43" fmla="*/ 46 h 186"/>
                <a:gd name="T44" fmla="*/ 93 w 184"/>
                <a:gd name="T45" fmla="*/ 65 h 186"/>
                <a:gd name="T46" fmla="*/ 84 w 184"/>
                <a:gd name="T47" fmla="*/ 117 h 186"/>
                <a:gd name="T48" fmla="*/ 86 w 184"/>
                <a:gd name="T49" fmla="*/ 126 h 186"/>
                <a:gd name="T50" fmla="*/ 76 w 184"/>
                <a:gd name="T51" fmla="*/ 138 h 186"/>
                <a:gd name="T52" fmla="*/ 81 w 184"/>
                <a:gd name="T53" fmla="*/ 116 h 186"/>
                <a:gd name="T54" fmla="*/ 67 w 184"/>
                <a:gd name="T55" fmla="*/ 88 h 186"/>
                <a:gd name="T56" fmla="*/ 45 w 184"/>
                <a:gd name="T57" fmla="*/ 80 h 186"/>
                <a:gd name="T58" fmla="*/ 70 w 184"/>
                <a:gd name="T59" fmla="*/ 82 h 186"/>
                <a:gd name="T60" fmla="*/ 31 w 184"/>
                <a:gd name="T61" fmla="*/ 88 h 186"/>
                <a:gd name="T62" fmla="*/ 37 w 184"/>
                <a:gd name="T63" fmla="*/ 61 h 186"/>
                <a:gd name="T64" fmla="*/ 68 w 184"/>
                <a:gd name="T65" fmla="*/ 78 h 186"/>
                <a:gd name="T66" fmla="*/ 44 w 184"/>
                <a:gd name="T67" fmla="*/ 83 h 186"/>
                <a:gd name="T68" fmla="*/ 37 w 184"/>
                <a:gd name="T69" fmla="*/ 93 h 186"/>
                <a:gd name="T70" fmla="*/ 83 w 184"/>
                <a:gd name="T71" fmla="*/ 155 h 186"/>
                <a:gd name="T72" fmla="*/ 58 w 184"/>
                <a:gd name="T73" fmla="*/ 142 h 186"/>
                <a:gd name="T74" fmla="*/ 73 w 184"/>
                <a:gd name="T75" fmla="*/ 126 h 186"/>
                <a:gd name="T76" fmla="*/ 89 w 184"/>
                <a:gd name="T77" fmla="*/ 130 h 186"/>
                <a:gd name="T78" fmla="*/ 87 w 184"/>
                <a:gd name="T79" fmla="*/ 110 h 186"/>
                <a:gd name="T80" fmla="*/ 110 w 184"/>
                <a:gd name="T81" fmla="*/ 99 h 186"/>
                <a:gd name="T82" fmla="*/ 149 w 184"/>
                <a:gd name="T83" fmla="*/ 109 h 186"/>
                <a:gd name="T84" fmla="*/ 123 w 184"/>
                <a:gd name="T85" fmla="*/ 120 h 186"/>
                <a:gd name="T86" fmla="*/ 138 w 184"/>
                <a:gd name="T87" fmla="*/ 113 h 186"/>
                <a:gd name="T88" fmla="*/ 121 w 184"/>
                <a:gd name="T89" fmla="*/ 95 h 186"/>
                <a:gd name="T90" fmla="*/ 153 w 184"/>
                <a:gd name="T91" fmla="*/ 10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4" h="186">
                  <a:moveTo>
                    <a:pt x="179" y="86"/>
                  </a:moveTo>
                  <a:cubicBezTo>
                    <a:pt x="176" y="82"/>
                    <a:pt x="172" y="79"/>
                    <a:pt x="167" y="77"/>
                  </a:cubicBezTo>
                  <a:cubicBezTo>
                    <a:pt x="150" y="71"/>
                    <a:pt x="131" y="75"/>
                    <a:pt x="115" y="84"/>
                  </a:cubicBezTo>
                  <a:cubicBezTo>
                    <a:pt x="115" y="82"/>
                    <a:pt x="114" y="81"/>
                    <a:pt x="113" y="80"/>
                  </a:cubicBezTo>
                  <a:cubicBezTo>
                    <a:pt x="120" y="76"/>
                    <a:pt x="127" y="72"/>
                    <a:pt x="133" y="67"/>
                  </a:cubicBezTo>
                  <a:cubicBezTo>
                    <a:pt x="143" y="58"/>
                    <a:pt x="150" y="46"/>
                    <a:pt x="150" y="33"/>
                  </a:cubicBezTo>
                  <a:cubicBezTo>
                    <a:pt x="150" y="26"/>
                    <a:pt x="147" y="20"/>
                    <a:pt x="141" y="16"/>
                  </a:cubicBezTo>
                  <a:cubicBezTo>
                    <a:pt x="132" y="11"/>
                    <a:pt x="121" y="16"/>
                    <a:pt x="112" y="12"/>
                  </a:cubicBezTo>
                  <a:cubicBezTo>
                    <a:pt x="108" y="9"/>
                    <a:pt x="105" y="4"/>
                    <a:pt x="100" y="2"/>
                  </a:cubicBezTo>
                  <a:cubicBezTo>
                    <a:pt x="95" y="0"/>
                    <a:pt x="90" y="1"/>
                    <a:pt x="85" y="4"/>
                  </a:cubicBezTo>
                  <a:cubicBezTo>
                    <a:pt x="81" y="7"/>
                    <a:pt x="78" y="11"/>
                    <a:pt x="76" y="16"/>
                  </a:cubicBezTo>
                  <a:cubicBezTo>
                    <a:pt x="69" y="33"/>
                    <a:pt x="74" y="53"/>
                    <a:pt x="82" y="70"/>
                  </a:cubicBezTo>
                  <a:cubicBezTo>
                    <a:pt x="81" y="70"/>
                    <a:pt x="80" y="71"/>
                    <a:pt x="79" y="72"/>
                  </a:cubicBezTo>
                  <a:cubicBezTo>
                    <a:pt x="76" y="64"/>
                    <a:pt x="71" y="56"/>
                    <a:pt x="66" y="50"/>
                  </a:cubicBezTo>
                  <a:cubicBezTo>
                    <a:pt x="57" y="40"/>
                    <a:pt x="45" y="33"/>
                    <a:pt x="32" y="32"/>
                  </a:cubicBezTo>
                  <a:cubicBezTo>
                    <a:pt x="25" y="32"/>
                    <a:pt x="19" y="35"/>
                    <a:pt x="16" y="41"/>
                  </a:cubicBezTo>
                  <a:cubicBezTo>
                    <a:pt x="11" y="50"/>
                    <a:pt x="16" y="61"/>
                    <a:pt x="11" y="70"/>
                  </a:cubicBezTo>
                  <a:cubicBezTo>
                    <a:pt x="9" y="75"/>
                    <a:pt x="4" y="78"/>
                    <a:pt x="2" y="82"/>
                  </a:cubicBezTo>
                  <a:cubicBezTo>
                    <a:pt x="0" y="87"/>
                    <a:pt x="1" y="93"/>
                    <a:pt x="4" y="97"/>
                  </a:cubicBezTo>
                  <a:cubicBezTo>
                    <a:pt x="6" y="101"/>
                    <a:pt x="11" y="104"/>
                    <a:pt x="15" y="106"/>
                  </a:cubicBezTo>
                  <a:cubicBezTo>
                    <a:pt x="32" y="114"/>
                    <a:pt x="52" y="110"/>
                    <a:pt x="69" y="102"/>
                  </a:cubicBezTo>
                  <a:cubicBezTo>
                    <a:pt x="69" y="103"/>
                    <a:pt x="70" y="105"/>
                    <a:pt x="71" y="107"/>
                  </a:cubicBezTo>
                  <a:cubicBezTo>
                    <a:pt x="63" y="110"/>
                    <a:pt x="56" y="115"/>
                    <a:pt x="50" y="121"/>
                  </a:cubicBezTo>
                  <a:cubicBezTo>
                    <a:pt x="40" y="130"/>
                    <a:pt x="34" y="143"/>
                    <a:pt x="34" y="156"/>
                  </a:cubicBezTo>
                  <a:cubicBezTo>
                    <a:pt x="34" y="163"/>
                    <a:pt x="38" y="169"/>
                    <a:pt x="44" y="172"/>
                  </a:cubicBezTo>
                  <a:cubicBezTo>
                    <a:pt x="54" y="176"/>
                    <a:pt x="64" y="171"/>
                    <a:pt x="73" y="175"/>
                  </a:cubicBezTo>
                  <a:cubicBezTo>
                    <a:pt x="78" y="177"/>
                    <a:pt x="81" y="182"/>
                    <a:pt x="86" y="184"/>
                  </a:cubicBezTo>
                  <a:cubicBezTo>
                    <a:pt x="90" y="186"/>
                    <a:pt x="96" y="185"/>
                    <a:pt x="100" y="182"/>
                  </a:cubicBezTo>
                  <a:cubicBezTo>
                    <a:pt x="104" y="179"/>
                    <a:pt x="107" y="174"/>
                    <a:pt x="109" y="170"/>
                  </a:cubicBezTo>
                  <a:cubicBezTo>
                    <a:pt x="115" y="152"/>
                    <a:pt x="110" y="133"/>
                    <a:pt x="101" y="117"/>
                  </a:cubicBezTo>
                  <a:cubicBezTo>
                    <a:pt x="102" y="116"/>
                    <a:pt x="104" y="115"/>
                    <a:pt x="105" y="115"/>
                  </a:cubicBezTo>
                  <a:cubicBezTo>
                    <a:pt x="109" y="122"/>
                    <a:pt x="114" y="130"/>
                    <a:pt x="120" y="136"/>
                  </a:cubicBezTo>
                  <a:cubicBezTo>
                    <a:pt x="129" y="145"/>
                    <a:pt x="141" y="152"/>
                    <a:pt x="154" y="152"/>
                  </a:cubicBezTo>
                  <a:cubicBezTo>
                    <a:pt x="162" y="152"/>
                    <a:pt x="167" y="149"/>
                    <a:pt x="170" y="142"/>
                  </a:cubicBezTo>
                  <a:cubicBezTo>
                    <a:pt x="175" y="133"/>
                    <a:pt x="169" y="122"/>
                    <a:pt x="173" y="113"/>
                  </a:cubicBezTo>
                  <a:cubicBezTo>
                    <a:pt x="175" y="108"/>
                    <a:pt x="180" y="105"/>
                    <a:pt x="182" y="101"/>
                  </a:cubicBezTo>
                  <a:cubicBezTo>
                    <a:pt x="184" y="96"/>
                    <a:pt x="182" y="90"/>
                    <a:pt x="179" y="86"/>
                  </a:cubicBezTo>
                  <a:close/>
                  <a:moveTo>
                    <a:pt x="116" y="101"/>
                  </a:moveTo>
                  <a:cubicBezTo>
                    <a:pt x="116" y="100"/>
                    <a:pt x="116" y="99"/>
                    <a:pt x="117" y="98"/>
                  </a:cubicBezTo>
                  <a:cubicBezTo>
                    <a:pt x="119" y="98"/>
                    <a:pt x="122" y="98"/>
                    <a:pt x="125" y="99"/>
                  </a:cubicBezTo>
                  <a:cubicBezTo>
                    <a:pt x="128" y="100"/>
                    <a:pt x="132" y="100"/>
                    <a:pt x="136" y="103"/>
                  </a:cubicBezTo>
                  <a:cubicBezTo>
                    <a:pt x="137" y="103"/>
                    <a:pt x="138" y="105"/>
                    <a:pt x="139" y="106"/>
                  </a:cubicBezTo>
                  <a:cubicBezTo>
                    <a:pt x="139" y="108"/>
                    <a:pt x="138" y="109"/>
                    <a:pt x="137" y="110"/>
                  </a:cubicBezTo>
                  <a:cubicBezTo>
                    <a:pt x="134" y="112"/>
                    <a:pt x="130" y="111"/>
                    <a:pt x="127" y="110"/>
                  </a:cubicBezTo>
                  <a:cubicBezTo>
                    <a:pt x="122" y="108"/>
                    <a:pt x="118" y="107"/>
                    <a:pt x="114" y="104"/>
                  </a:cubicBezTo>
                  <a:cubicBezTo>
                    <a:pt x="115" y="103"/>
                    <a:pt x="115" y="102"/>
                    <a:pt x="116" y="101"/>
                  </a:cubicBezTo>
                  <a:close/>
                  <a:moveTo>
                    <a:pt x="103" y="70"/>
                  </a:moveTo>
                  <a:cubicBezTo>
                    <a:pt x="102" y="70"/>
                    <a:pt x="101" y="70"/>
                    <a:pt x="100" y="69"/>
                  </a:cubicBezTo>
                  <a:cubicBezTo>
                    <a:pt x="99" y="69"/>
                    <a:pt x="98" y="69"/>
                    <a:pt x="97" y="68"/>
                  </a:cubicBezTo>
                  <a:cubicBezTo>
                    <a:pt x="97" y="65"/>
                    <a:pt x="97" y="62"/>
                    <a:pt x="97" y="59"/>
                  </a:cubicBezTo>
                  <a:cubicBezTo>
                    <a:pt x="98" y="55"/>
                    <a:pt x="99" y="51"/>
                    <a:pt x="101" y="48"/>
                  </a:cubicBezTo>
                  <a:cubicBezTo>
                    <a:pt x="102" y="47"/>
                    <a:pt x="103" y="45"/>
                    <a:pt x="104" y="45"/>
                  </a:cubicBezTo>
                  <a:cubicBezTo>
                    <a:pt x="106" y="45"/>
                    <a:pt x="107" y="46"/>
                    <a:pt x="108" y="47"/>
                  </a:cubicBezTo>
                  <a:cubicBezTo>
                    <a:pt x="110" y="50"/>
                    <a:pt x="109" y="54"/>
                    <a:pt x="108" y="57"/>
                  </a:cubicBezTo>
                  <a:cubicBezTo>
                    <a:pt x="107" y="61"/>
                    <a:pt x="105" y="66"/>
                    <a:pt x="103" y="70"/>
                  </a:cubicBezTo>
                  <a:cubicBezTo>
                    <a:pt x="103" y="70"/>
                    <a:pt x="103" y="70"/>
                    <a:pt x="103" y="70"/>
                  </a:cubicBezTo>
                  <a:close/>
                  <a:moveTo>
                    <a:pt x="90" y="38"/>
                  </a:moveTo>
                  <a:cubicBezTo>
                    <a:pt x="91" y="35"/>
                    <a:pt x="92" y="33"/>
                    <a:pt x="94" y="32"/>
                  </a:cubicBezTo>
                  <a:cubicBezTo>
                    <a:pt x="97" y="30"/>
                    <a:pt x="99" y="30"/>
                    <a:pt x="102" y="31"/>
                  </a:cubicBezTo>
                  <a:cubicBezTo>
                    <a:pt x="104" y="32"/>
                    <a:pt x="105" y="35"/>
                    <a:pt x="108" y="36"/>
                  </a:cubicBezTo>
                  <a:cubicBezTo>
                    <a:pt x="112" y="38"/>
                    <a:pt x="117" y="36"/>
                    <a:pt x="121" y="38"/>
                  </a:cubicBezTo>
                  <a:cubicBezTo>
                    <a:pt x="124" y="40"/>
                    <a:pt x="126" y="42"/>
                    <a:pt x="126" y="46"/>
                  </a:cubicBezTo>
                  <a:cubicBezTo>
                    <a:pt x="126" y="52"/>
                    <a:pt x="122" y="58"/>
                    <a:pt x="118" y="63"/>
                  </a:cubicBezTo>
                  <a:cubicBezTo>
                    <a:pt x="114" y="66"/>
                    <a:pt x="111" y="68"/>
                    <a:pt x="107" y="69"/>
                  </a:cubicBezTo>
                  <a:cubicBezTo>
                    <a:pt x="108" y="66"/>
                    <a:pt x="110" y="62"/>
                    <a:pt x="111" y="58"/>
                  </a:cubicBezTo>
                  <a:cubicBezTo>
                    <a:pt x="112" y="54"/>
                    <a:pt x="113" y="50"/>
                    <a:pt x="111" y="46"/>
                  </a:cubicBezTo>
                  <a:cubicBezTo>
                    <a:pt x="109" y="42"/>
                    <a:pt x="105" y="41"/>
                    <a:pt x="101" y="43"/>
                  </a:cubicBezTo>
                  <a:cubicBezTo>
                    <a:pt x="97" y="46"/>
                    <a:pt x="96" y="50"/>
                    <a:pt x="95" y="54"/>
                  </a:cubicBezTo>
                  <a:cubicBezTo>
                    <a:pt x="94" y="58"/>
                    <a:pt x="94" y="61"/>
                    <a:pt x="93" y="65"/>
                  </a:cubicBezTo>
                  <a:cubicBezTo>
                    <a:pt x="89" y="56"/>
                    <a:pt x="86" y="46"/>
                    <a:pt x="90" y="38"/>
                  </a:cubicBezTo>
                  <a:close/>
                  <a:moveTo>
                    <a:pt x="81" y="116"/>
                  </a:moveTo>
                  <a:cubicBezTo>
                    <a:pt x="82" y="116"/>
                    <a:pt x="83" y="117"/>
                    <a:pt x="84" y="117"/>
                  </a:cubicBezTo>
                  <a:cubicBezTo>
                    <a:pt x="85" y="117"/>
                    <a:pt x="86" y="117"/>
                    <a:pt x="86" y="118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7" y="121"/>
                    <a:pt x="87" y="123"/>
                    <a:pt x="86" y="126"/>
                  </a:cubicBezTo>
                  <a:cubicBezTo>
                    <a:pt x="86" y="129"/>
                    <a:pt x="85" y="133"/>
                    <a:pt x="83" y="136"/>
                  </a:cubicBezTo>
                  <a:cubicBezTo>
                    <a:pt x="82" y="138"/>
                    <a:pt x="81" y="139"/>
                    <a:pt x="79" y="139"/>
                  </a:cubicBezTo>
                  <a:cubicBezTo>
                    <a:pt x="78" y="140"/>
                    <a:pt x="76" y="139"/>
                    <a:pt x="76" y="138"/>
                  </a:cubicBezTo>
                  <a:cubicBezTo>
                    <a:pt x="74" y="135"/>
                    <a:pt x="75" y="131"/>
                    <a:pt x="76" y="127"/>
                  </a:cubicBezTo>
                  <a:cubicBezTo>
                    <a:pt x="77" y="123"/>
                    <a:pt x="79" y="119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lose/>
                  <a:moveTo>
                    <a:pt x="68" y="85"/>
                  </a:moveTo>
                  <a:cubicBezTo>
                    <a:pt x="68" y="86"/>
                    <a:pt x="68" y="87"/>
                    <a:pt x="68" y="87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88"/>
                    <a:pt x="62" y="88"/>
                    <a:pt x="59" y="87"/>
                  </a:cubicBezTo>
                  <a:cubicBezTo>
                    <a:pt x="56" y="87"/>
                    <a:pt x="52" y="86"/>
                    <a:pt x="48" y="84"/>
                  </a:cubicBezTo>
                  <a:cubicBezTo>
                    <a:pt x="47" y="83"/>
                    <a:pt x="46" y="81"/>
                    <a:pt x="45" y="80"/>
                  </a:cubicBezTo>
                  <a:cubicBezTo>
                    <a:pt x="45" y="78"/>
                    <a:pt x="46" y="77"/>
                    <a:pt x="47" y="76"/>
                  </a:cubicBezTo>
                  <a:cubicBezTo>
                    <a:pt x="50" y="74"/>
                    <a:pt x="54" y="75"/>
                    <a:pt x="57" y="76"/>
                  </a:cubicBezTo>
                  <a:cubicBezTo>
                    <a:pt x="62" y="78"/>
                    <a:pt x="66" y="80"/>
                    <a:pt x="70" y="82"/>
                  </a:cubicBezTo>
                  <a:cubicBezTo>
                    <a:pt x="69" y="83"/>
                    <a:pt x="69" y="84"/>
                    <a:pt x="68" y="85"/>
                  </a:cubicBezTo>
                  <a:close/>
                  <a:moveTo>
                    <a:pt x="37" y="93"/>
                  </a:moveTo>
                  <a:cubicBezTo>
                    <a:pt x="35" y="92"/>
                    <a:pt x="33" y="91"/>
                    <a:pt x="31" y="88"/>
                  </a:cubicBezTo>
                  <a:cubicBezTo>
                    <a:pt x="30" y="86"/>
                    <a:pt x="29" y="84"/>
                    <a:pt x="31" y="81"/>
                  </a:cubicBezTo>
                  <a:cubicBezTo>
                    <a:pt x="32" y="79"/>
                    <a:pt x="34" y="78"/>
                    <a:pt x="35" y="75"/>
                  </a:cubicBezTo>
                  <a:cubicBezTo>
                    <a:pt x="37" y="71"/>
                    <a:pt x="35" y="66"/>
                    <a:pt x="37" y="61"/>
                  </a:cubicBezTo>
                  <a:cubicBezTo>
                    <a:pt x="39" y="58"/>
                    <a:pt x="42" y="57"/>
                    <a:pt x="45" y="57"/>
                  </a:cubicBezTo>
                  <a:cubicBezTo>
                    <a:pt x="52" y="57"/>
                    <a:pt x="57" y="61"/>
                    <a:pt x="62" y="66"/>
                  </a:cubicBezTo>
                  <a:cubicBezTo>
                    <a:pt x="65" y="69"/>
                    <a:pt x="67" y="73"/>
                    <a:pt x="68" y="78"/>
                  </a:cubicBezTo>
                  <a:cubicBezTo>
                    <a:pt x="65" y="76"/>
                    <a:pt x="62" y="75"/>
                    <a:pt x="58" y="73"/>
                  </a:cubicBezTo>
                  <a:cubicBezTo>
                    <a:pt x="55" y="72"/>
                    <a:pt x="50" y="71"/>
                    <a:pt x="46" y="73"/>
                  </a:cubicBezTo>
                  <a:cubicBezTo>
                    <a:pt x="42" y="75"/>
                    <a:pt x="41" y="80"/>
                    <a:pt x="44" y="83"/>
                  </a:cubicBezTo>
                  <a:cubicBezTo>
                    <a:pt x="46" y="87"/>
                    <a:pt x="51" y="88"/>
                    <a:pt x="55" y="90"/>
                  </a:cubicBezTo>
                  <a:cubicBezTo>
                    <a:pt x="57" y="90"/>
                    <a:pt x="60" y="91"/>
                    <a:pt x="63" y="91"/>
                  </a:cubicBezTo>
                  <a:cubicBezTo>
                    <a:pt x="55" y="95"/>
                    <a:pt x="45" y="97"/>
                    <a:pt x="37" y="93"/>
                  </a:cubicBezTo>
                  <a:close/>
                  <a:moveTo>
                    <a:pt x="94" y="148"/>
                  </a:moveTo>
                  <a:cubicBezTo>
                    <a:pt x="93" y="151"/>
                    <a:pt x="92" y="153"/>
                    <a:pt x="90" y="154"/>
                  </a:cubicBezTo>
                  <a:cubicBezTo>
                    <a:pt x="88" y="156"/>
                    <a:pt x="85" y="156"/>
                    <a:pt x="83" y="155"/>
                  </a:cubicBezTo>
                  <a:cubicBezTo>
                    <a:pt x="80" y="154"/>
                    <a:pt x="79" y="152"/>
                    <a:pt x="77" y="151"/>
                  </a:cubicBezTo>
                  <a:cubicBezTo>
                    <a:pt x="72" y="149"/>
                    <a:pt x="67" y="152"/>
                    <a:pt x="63" y="149"/>
                  </a:cubicBezTo>
                  <a:cubicBezTo>
                    <a:pt x="59" y="148"/>
                    <a:pt x="58" y="145"/>
                    <a:pt x="58" y="142"/>
                  </a:cubicBezTo>
                  <a:cubicBezTo>
                    <a:pt x="58" y="135"/>
                    <a:pt x="61" y="129"/>
                    <a:pt x="65" y="125"/>
                  </a:cubicBezTo>
                  <a:cubicBezTo>
                    <a:pt x="68" y="121"/>
                    <a:pt x="72" y="119"/>
                    <a:pt x="76" y="117"/>
                  </a:cubicBezTo>
                  <a:cubicBezTo>
                    <a:pt x="75" y="120"/>
                    <a:pt x="74" y="123"/>
                    <a:pt x="73" y="126"/>
                  </a:cubicBezTo>
                  <a:cubicBezTo>
                    <a:pt x="72" y="130"/>
                    <a:pt x="70" y="135"/>
                    <a:pt x="73" y="139"/>
                  </a:cubicBezTo>
                  <a:cubicBezTo>
                    <a:pt x="75" y="142"/>
                    <a:pt x="79" y="144"/>
                    <a:pt x="83" y="141"/>
                  </a:cubicBezTo>
                  <a:cubicBezTo>
                    <a:pt x="86" y="139"/>
                    <a:pt x="88" y="134"/>
                    <a:pt x="89" y="130"/>
                  </a:cubicBezTo>
                  <a:cubicBezTo>
                    <a:pt x="89" y="127"/>
                    <a:pt x="90" y="125"/>
                    <a:pt x="90" y="122"/>
                  </a:cubicBezTo>
                  <a:cubicBezTo>
                    <a:pt x="95" y="130"/>
                    <a:pt x="97" y="140"/>
                    <a:pt x="94" y="148"/>
                  </a:cubicBezTo>
                  <a:close/>
                  <a:moveTo>
                    <a:pt x="87" y="110"/>
                  </a:moveTo>
                  <a:cubicBezTo>
                    <a:pt x="78" y="107"/>
                    <a:pt x="73" y="96"/>
                    <a:pt x="76" y="87"/>
                  </a:cubicBezTo>
                  <a:cubicBezTo>
                    <a:pt x="79" y="77"/>
                    <a:pt x="89" y="72"/>
                    <a:pt x="99" y="75"/>
                  </a:cubicBezTo>
                  <a:cubicBezTo>
                    <a:pt x="108" y="79"/>
                    <a:pt x="113" y="89"/>
                    <a:pt x="110" y="99"/>
                  </a:cubicBezTo>
                  <a:cubicBezTo>
                    <a:pt x="107" y="108"/>
                    <a:pt x="97" y="113"/>
                    <a:pt x="87" y="110"/>
                  </a:cubicBezTo>
                  <a:close/>
                  <a:moveTo>
                    <a:pt x="153" y="103"/>
                  </a:moveTo>
                  <a:cubicBezTo>
                    <a:pt x="152" y="105"/>
                    <a:pt x="150" y="107"/>
                    <a:pt x="149" y="109"/>
                  </a:cubicBezTo>
                  <a:cubicBezTo>
                    <a:pt x="147" y="114"/>
                    <a:pt x="150" y="119"/>
                    <a:pt x="148" y="123"/>
                  </a:cubicBezTo>
                  <a:cubicBezTo>
                    <a:pt x="146" y="126"/>
                    <a:pt x="143" y="128"/>
                    <a:pt x="140" y="128"/>
                  </a:cubicBezTo>
                  <a:cubicBezTo>
                    <a:pt x="134" y="128"/>
                    <a:pt x="128" y="125"/>
                    <a:pt x="123" y="120"/>
                  </a:cubicBezTo>
                  <a:cubicBezTo>
                    <a:pt x="120" y="117"/>
                    <a:pt x="117" y="113"/>
                    <a:pt x="115" y="108"/>
                  </a:cubicBezTo>
                  <a:cubicBezTo>
                    <a:pt x="119" y="110"/>
                    <a:pt x="122" y="112"/>
                    <a:pt x="126" y="113"/>
                  </a:cubicBezTo>
                  <a:cubicBezTo>
                    <a:pt x="129" y="114"/>
                    <a:pt x="134" y="115"/>
                    <a:pt x="138" y="113"/>
                  </a:cubicBezTo>
                  <a:cubicBezTo>
                    <a:pt x="142" y="111"/>
                    <a:pt x="143" y="107"/>
                    <a:pt x="140" y="103"/>
                  </a:cubicBezTo>
                  <a:cubicBezTo>
                    <a:pt x="138" y="99"/>
                    <a:pt x="133" y="98"/>
                    <a:pt x="129" y="97"/>
                  </a:cubicBezTo>
                  <a:cubicBezTo>
                    <a:pt x="126" y="96"/>
                    <a:pt x="124" y="95"/>
                    <a:pt x="121" y="95"/>
                  </a:cubicBezTo>
                  <a:cubicBezTo>
                    <a:pt x="129" y="91"/>
                    <a:pt x="138" y="88"/>
                    <a:pt x="146" y="92"/>
                  </a:cubicBezTo>
                  <a:cubicBezTo>
                    <a:pt x="148" y="93"/>
                    <a:pt x="151" y="94"/>
                    <a:pt x="152" y="96"/>
                  </a:cubicBezTo>
                  <a:cubicBezTo>
                    <a:pt x="154" y="98"/>
                    <a:pt x="154" y="101"/>
                    <a:pt x="153" y="10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6" name="Freeform 283"/>
            <p:cNvSpPr>
              <a:spLocks/>
            </p:cNvSpPr>
            <p:nvPr/>
          </p:nvSpPr>
          <p:spPr bwMode="auto">
            <a:xfrm>
              <a:off x="10895013" y="614363"/>
              <a:ext cx="85725" cy="90488"/>
            </a:xfrm>
            <a:custGeom>
              <a:avLst/>
              <a:gdLst>
                <a:gd name="T0" fmla="*/ 7 w 23"/>
                <a:gd name="T1" fmla="*/ 3 h 24"/>
                <a:gd name="T2" fmla="*/ 2 w 23"/>
                <a:gd name="T3" fmla="*/ 17 h 24"/>
                <a:gd name="T4" fmla="*/ 16 w 23"/>
                <a:gd name="T5" fmla="*/ 22 h 24"/>
                <a:gd name="T6" fmla="*/ 21 w 23"/>
                <a:gd name="T7" fmla="*/ 8 h 24"/>
                <a:gd name="T8" fmla="*/ 7 w 23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7" y="3"/>
                  </a:moveTo>
                  <a:cubicBezTo>
                    <a:pt x="2" y="5"/>
                    <a:pt x="0" y="12"/>
                    <a:pt x="2" y="17"/>
                  </a:cubicBezTo>
                  <a:cubicBezTo>
                    <a:pt x="5" y="22"/>
                    <a:pt x="11" y="24"/>
                    <a:pt x="16" y="22"/>
                  </a:cubicBezTo>
                  <a:cubicBezTo>
                    <a:pt x="21" y="19"/>
                    <a:pt x="23" y="13"/>
                    <a:pt x="21" y="8"/>
                  </a:cubicBezTo>
                  <a:cubicBezTo>
                    <a:pt x="18" y="2"/>
                    <a:pt x="12" y="0"/>
                    <a:pt x="7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7" name="Freeform 284"/>
            <p:cNvSpPr>
              <a:spLocks noEditPoints="1"/>
            </p:cNvSpPr>
            <p:nvPr/>
          </p:nvSpPr>
          <p:spPr bwMode="auto">
            <a:xfrm>
              <a:off x="7573963" y="1322388"/>
              <a:ext cx="579438" cy="590550"/>
            </a:xfrm>
            <a:custGeom>
              <a:avLst/>
              <a:gdLst>
                <a:gd name="T0" fmla="*/ 98 w 154"/>
                <a:gd name="T1" fmla="*/ 74 h 157"/>
                <a:gd name="T2" fmla="*/ 134 w 154"/>
                <a:gd name="T3" fmla="*/ 35 h 157"/>
                <a:gd name="T4" fmla="*/ 96 w 154"/>
                <a:gd name="T5" fmla="*/ 2 h 157"/>
                <a:gd name="T6" fmla="*/ 72 w 154"/>
                <a:gd name="T7" fmla="*/ 57 h 157"/>
                <a:gd name="T8" fmla="*/ 34 w 154"/>
                <a:gd name="T9" fmla="*/ 19 h 157"/>
                <a:gd name="T10" fmla="*/ 2 w 154"/>
                <a:gd name="T11" fmla="*/ 57 h 157"/>
                <a:gd name="T12" fmla="*/ 56 w 154"/>
                <a:gd name="T13" fmla="*/ 83 h 157"/>
                <a:gd name="T14" fmla="*/ 20 w 154"/>
                <a:gd name="T15" fmla="*/ 124 h 157"/>
                <a:gd name="T16" fmla="*/ 60 w 154"/>
                <a:gd name="T17" fmla="*/ 154 h 157"/>
                <a:gd name="T18" fmla="*/ 81 w 154"/>
                <a:gd name="T19" fmla="*/ 99 h 157"/>
                <a:gd name="T20" fmla="*/ 122 w 154"/>
                <a:gd name="T21" fmla="*/ 136 h 157"/>
                <a:gd name="T22" fmla="*/ 152 w 154"/>
                <a:gd name="T23" fmla="*/ 96 h 157"/>
                <a:gd name="T24" fmla="*/ 97 w 154"/>
                <a:gd name="T25" fmla="*/ 86 h 157"/>
                <a:gd name="T26" fmla="*/ 115 w 154"/>
                <a:gd name="T27" fmla="*/ 96 h 157"/>
                <a:gd name="T28" fmla="*/ 94 w 154"/>
                <a:gd name="T29" fmla="*/ 91 h 157"/>
                <a:gd name="T30" fmla="*/ 87 w 154"/>
                <a:gd name="T31" fmla="*/ 59 h 157"/>
                <a:gd name="T32" fmla="*/ 90 w 154"/>
                <a:gd name="T33" fmla="*/ 41 h 157"/>
                <a:gd name="T34" fmla="*/ 95 w 154"/>
                <a:gd name="T35" fmla="*/ 50 h 157"/>
                <a:gd name="T36" fmla="*/ 83 w 154"/>
                <a:gd name="T37" fmla="*/ 31 h 157"/>
                <a:gd name="T38" fmla="*/ 98 w 154"/>
                <a:gd name="T39" fmla="*/ 32 h 157"/>
                <a:gd name="T40" fmla="*/ 103 w 154"/>
                <a:gd name="T41" fmla="*/ 56 h 157"/>
                <a:gd name="T42" fmla="*/ 99 w 154"/>
                <a:gd name="T43" fmla="*/ 41 h 157"/>
                <a:gd name="T44" fmla="*/ 82 w 154"/>
                <a:gd name="T45" fmla="*/ 55 h 157"/>
                <a:gd name="T46" fmla="*/ 67 w 154"/>
                <a:gd name="T47" fmla="*/ 98 h 157"/>
                <a:gd name="T48" fmla="*/ 68 w 154"/>
                <a:gd name="T49" fmla="*/ 105 h 157"/>
                <a:gd name="T50" fmla="*/ 57 w 154"/>
                <a:gd name="T51" fmla="*/ 114 h 157"/>
                <a:gd name="T52" fmla="*/ 64 w 154"/>
                <a:gd name="T53" fmla="*/ 96 h 157"/>
                <a:gd name="T54" fmla="*/ 57 w 154"/>
                <a:gd name="T55" fmla="*/ 71 h 157"/>
                <a:gd name="T56" fmla="*/ 39 w 154"/>
                <a:gd name="T57" fmla="*/ 61 h 157"/>
                <a:gd name="T58" fmla="*/ 59 w 154"/>
                <a:gd name="T59" fmla="*/ 66 h 157"/>
                <a:gd name="T60" fmla="*/ 26 w 154"/>
                <a:gd name="T61" fmla="*/ 66 h 157"/>
                <a:gd name="T62" fmla="*/ 35 w 154"/>
                <a:gd name="T63" fmla="*/ 44 h 157"/>
                <a:gd name="T64" fmla="*/ 59 w 154"/>
                <a:gd name="T65" fmla="*/ 62 h 157"/>
                <a:gd name="T66" fmla="*/ 37 w 154"/>
                <a:gd name="T67" fmla="*/ 64 h 157"/>
                <a:gd name="T68" fmla="*/ 30 w 154"/>
                <a:gd name="T69" fmla="*/ 71 h 157"/>
                <a:gd name="T70" fmla="*/ 61 w 154"/>
                <a:gd name="T71" fmla="*/ 130 h 157"/>
                <a:gd name="T72" fmla="*/ 42 w 154"/>
                <a:gd name="T73" fmla="*/ 115 h 157"/>
                <a:gd name="T74" fmla="*/ 56 w 154"/>
                <a:gd name="T75" fmla="*/ 104 h 157"/>
                <a:gd name="T76" fmla="*/ 69 w 154"/>
                <a:gd name="T77" fmla="*/ 109 h 157"/>
                <a:gd name="T78" fmla="*/ 71 w 154"/>
                <a:gd name="T79" fmla="*/ 92 h 157"/>
                <a:gd name="T80" fmla="*/ 92 w 154"/>
                <a:gd name="T81" fmla="*/ 85 h 157"/>
                <a:gd name="T82" fmla="*/ 123 w 154"/>
                <a:gd name="T83" fmla="*/ 99 h 157"/>
                <a:gd name="T84" fmla="*/ 100 w 154"/>
                <a:gd name="T85" fmla="*/ 105 h 157"/>
                <a:gd name="T86" fmla="*/ 113 w 154"/>
                <a:gd name="T87" fmla="*/ 101 h 157"/>
                <a:gd name="T88" fmla="*/ 101 w 154"/>
                <a:gd name="T89" fmla="*/ 84 h 157"/>
                <a:gd name="T90" fmla="*/ 127 w 154"/>
                <a:gd name="T91" fmla="*/ 9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4" h="157">
                  <a:moveTo>
                    <a:pt x="152" y="84"/>
                  </a:moveTo>
                  <a:cubicBezTo>
                    <a:pt x="150" y="80"/>
                    <a:pt x="146" y="77"/>
                    <a:pt x="143" y="75"/>
                  </a:cubicBezTo>
                  <a:cubicBezTo>
                    <a:pt x="129" y="67"/>
                    <a:pt x="113" y="68"/>
                    <a:pt x="98" y="74"/>
                  </a:cubicBezTo>
                  <a:cubicBezTo>
                    <a:pt x="97" y="72"/>
                    <a:pt x="97" y="71"/>
                    <a:pt x="96" y="69"/>
                  </a:cubicBezTo>
                  <a:cubicBezTo>
                    <a:pt x="103" y="68"/>
                    <a:pt x="109" y="65"/>
                    <a:pt x="115" y="61"/>
                  </a:cubicBezTo>
                  <a:cubicBezTo>
                    <a:pt x="124" y="55"/>
                    <a:pt x="132" y="46"/>
                    <a:pt x="134" y="35"/>
                  </a:cubicBezTo>
                  <a:cubicBezTo>
                    <a:pt x="135" y="29"/>
                    <a:pt x="133" y="23"/>
                    <a:pt x="128" y="19"/>
                  </a:cubicBezTo>
                  <a:cubicBezTo>
                    <a:pt x="121" y="14"/>
                    <a:pt x="112" y="17"/>
                    <a:pt x="105" y="12"/>
                  </a:cubicBezTo>
                  <a:cubicBezTo>
                    <a:pt x="101" y="9"/>
                    <a:pt x="99" y="5"/>
                    <a:pt x="96" y="2"/>
                  </a:cubicBezTo>
                  <a:cubicBezTo>
                    <a:pt x="92" y="0"/>
                    <a:pt x="87" y="0"/>
                    <a:pt x="83" y="2"/>
                  </a:cubicBezTo>
                  <a:cubicBezTo>
                    <a:pt x="79" y="4"/>
                    <a:pt x="76" y="7"/>
                    <a:pt x="74" y="11"/>
                  </a:cubicBezTo>
                  <a:cubicBezTo>
                    <a:pt x="65" y="24"/>
                    <a:pt x="67" y="42"/>
                    <a:pt x="72" y="57"/>
                  </a:cubicBezTo>
                  <a:cubicBezTo>
                    <a:pt x="71" y="58"/>
                    <a:pt x="70" y="58"/>
                    <a:pt x="68" y="58"/>
                  </a:cubicBezTo>
                  <a:cubicBezTo>
                    <a:pt x="67" y="51"/>
                    <a:pt x="64" y="45"/>
                    <a:pt x="60" y="39"/>
                  </a:cubicBezTo>
                  <a:cubicBezTo>
                    <a:pt x="54" y="29"/>
                    <a:pt x="45" y="21"/>
                    <a:pt x="34" y="19"/>
                  </a:cubicBezTo>
                  <a:cubicBezTo>
                    <a:pt x="28" y="18"/>
                    <a:pt x="23" y="20"/>
                    <a:pt x="19" y="25"/>
                  </a:cubicBezTo>
                  <a:cubicBezTo>
                    <a:pt x="14" y="31"/>
                    <a:pt x="16" y="41"/>
                    <a:pt x="12" y="48"/>
                  </a:cubicBezTo>
                  <a:cubicBezTo>
                    <a:pt x="9" y="52"/>
                    <a:pt x="5" y="54"/>
                    <a:pt x="2" y="57"/>
                  </a:cubicBezTo>
                  <a:cubicBezTo>
                    <a:pt x="0" y="61"/>
                    <a:pt x="0" y="66"/>
                    <a:pt x="2" y="70"/>
                  </a:cubicBezTo>
                  <a:cubicBezTo>
                    <a:pt x="3" y="74"/>
                    <a:pt x="7" y="77"/>
                    <a:pt x="10" y="79"/>
                  </a:cubicBezTo>
                  <a:cubicBezTo>
                    <a:pt x="24" y="88"/>
                    <a:pt x="41" y="87"/>
                    <a:pt x="56" y="83"/>
                  </a:cubicBezTo>
                  <a:cubicBezTo>
                    <a:pt x="56" y="84"/>
                    <a:pt x="57" y="86"/>
                    <a:pt x="57" y="87"/>
                  </a:cubicBezTo>
                  <a:cubicBezTo>
                    <a:pt x="50" y="89"/>
                    <a:pt x="43" y="92"/>
                    <a:pt x="37" y="96"/>
                  </a:cubicBezTo>
                  <a:cubicBezTo>
                    <a:pt x="28" y="103"/>
                    <a:pt x="21" y="113"/>
                    <a:pt x="20" y="124"/>
                  </a:cubicBezTo>
                  <a:cubicBezTo>
                    <a:pt x="19" y="130"/>
                    <a:pt x="21" y="135"/>
                    <a:pt x="26" y="139"/>
                  </a:cubicBezTo>
                  <a:cubicBezTo>
                    <a:pt x="33" y="144"/>
                    <a:pt x="43" y="141"/>
                    <a:pt x="50" y="145"/>
                  </a:cubicBezTo>
                  <a:cubicBezTo>
                    <a:pt x="54" y="148"/>
                    <a:pt x="56" y="152"/>
                    <a:pt x="60" y="154"/>
                  </a:cubicBezTo>
                  <a:cubicBezTo>
                    <a:pt x="63" y="157"/>
                    <a:pt x="68" y="156"/>
                    <a:pt x="72" y="154"/>
                  </a:cubicBezTo>
                  <a:cubicBezTo>
                    <a:pt x="76" y="152"/>
                    <a:pt x="79" y="149"/>
                    <a:pt x="81" y="145"/>
                  </a:cubicBezTo>
                  <a:cubicBezTo>
                    <a:pt x="89" y="131"/>
                    <a:pt x="87" y="115"/>
                    <a:pt x="81" y="99"/>
                  </a:cubicBezTo>
                  <a:cubicBezTo>
                    <a:pt x="83" y="99"/>
                    <a:pt x="84" y="99"/>
                    <a:pt x="85" y="98"/>
                  </a:cubicBezTo>
                  <a:cubicBezTo>
                    <a:pt x="87" y="105"/>
                    <a:pt x="90" y="112"/>
                    <a:pt x="95" y="118"/>
                  </a:cubicBezTo>
                  <a:cubicBezTo>
                    <a:pt x="101" y="127"/>
                    <a:pt x="111" y="135"/>
                    <a:pt x="122" y="136"/>
                  </a:cubicBezTo>
                  <a:cubicBezTo>
                    <a:pt x="128" y="137"/>
                    <a:pt x="133" y="135"/>
                    <a:pt x="137" y="130"/>
                  </a:cubicBezTo>
                  <a:cubicBezTo>
                    <a:pt x="142" y="123"/>
                    <a:pt x="138" y="113"/>
                    <a:pt x="143" y="106"/>
                  </a:cubicBezTo>
                  <a:cubicBezTo>
                    <a:pt x="145" y="102"/>
                    <a:pt x="150" y="100"/>
                    <a:pt x="152" y="96"/>
                  </a:cubicBezTo>
                  <a:cubicBezTo>
                    <a:pt x="154" y="93"/>
                    <a:pt x="154" y="88"/>
                    <a:pt x="152" y="84"/>
                  </a:cubicBezTo>
                  <a:close/>
                  <a:moveTo>
                    <a:pt x="96" y="88"/>
                  </a:moveTo>
                  <a:cubicBezTo>
                    <a:pt x="96" y="87"/>
                    <a:pt x="97" y="87"/>
                    <a:pt x="97" y="86"/>
                  </a:cubicBezTo>
                  <a:cubicBezTo>
                    <a:pt x="99" y="86"/>
                    <a:pt x="102" y="87"/>
                    <a:pt x="104" y="87"/>
                  </a:cubicBezTo>
                  <a:cubicBezTo>
                    <a:pt x="107" y="89"/>
                    <a:pt x="110" y="90"/>
                    <a:pt x="113" y="92"/>
                  </a:cubicBezTo>
                  <a:cubicBezTo>
                    <a:pt x="114" y="93"/>
                    <a:pt x="115" y="94"/>
                    <a:pt x="115" y="96"/>
                  </a:cubicBezTo>
                  <a:cubicBezTo>
                    <a:pt x="115" y="97"/>
                    <a:pt x="114" y="98"/>
                    <a:pt x="113" y="98"/>
                  </a:cubicBezTo>
                  <a:cubicBezTo>
                    <a:pt x="110" y="100"/>
                    <a:pt x="107" y="98"/>
                    <a:pt x="104" y="97"/>
                  </a:cubicBezTo>
                  <a:cubicBezTo>
                    <a:pt x="101" y="95"/>
                    <a:pt x="97" y="93"/>
                    <a:pt x="94" y="91"/>
                  </a:cubicBezTo>
                  <a:cubicBezTo>
                    <a:pt x="95" y="90"/>
                    <a:pt x="96" y="89"/>
                    <a:pt x="96" y="88"/>
                  </a:cubicBezTo>
                  <a:close/>
                  <a:moveTo>
                    <a:pt x="89" y="60"/>
                  </a:moveTo>
                  <a:cubicBezTo>
                    <a:pt x="88" y="60"/>
                    <a:pt x="87" y="59"/>
                    <a:pt x="87" y="59"/>
                  </a:cubicBezTo>
                  <a:cubicBezTo>
                    <a:pt x="86" y="59"/>
                    <a:pt x="85" y="58"/>
                    <a:pt x="84" y="58"/>
                  </a:cubicBezTo>
                  <a:cubicBezTo>
                    <a:pt x="84" y="55"/>
                    <a:pt x="85" y="52"/>
                    <a:pt x="86" y="50"/>
                  </a:cubicBezTo>
                  <a:cubicBezTo>
                    <a:pt x="87" y="47"/>
                    <a:pt x="88" y="44"/>
                    <a:pt x="90" y="41"/>
                  </a:cubicBezTo>
                  <a:cubicBezTo>
                    <a:pt x="91" y="40"/>
                    <a:pt x="92" y="39"/>
                    <a:pt x="94" y="39"/>
                  </a:cubicBezTo>
                  <a:cubicBezTo>
                    <a:pt x="95" y="39"/>
                    <a:pt x="96" y="40"/>
                    <a:pt x="97" y="41"/>
                  </a:cubicBezTo>
                  <a:cubicBezTo>
                    <a:pt x="98" y="44"/>
                    <a:pt x="96" y="47"/>
                    <a:pt x="95" y="50"/>
                  </a:cubicBezTo>
                  <a:cubicBezTo>
                    <a:pt x="93" y="53"/>
                    <a:pt x="91" y="57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83" y="31"/>
                  </a:moveTo>
                  <a:cubicBezTo>
                    <a:pt x="84" y="29"/>
                    <a:pt x="85" y="28"/>
                    <a:pt x="87" y="27"/>
                  </a:cubicBezTo>
                  <a:cubicBezTo>
                    <a:pt x="89" y="26"/>
                    <a:pt x="91" y="26"/>
                    <a:pt x="93" y="27"/>
                  </a:cubicBezTo>
                  <a:cubicBezTo>
                    <a:pt x="95" y="28"/>
                    <a:pt x="96" y="30"/>
                    <a:pt x="98" y="32"/>
                  </a:cubicBezTo>
                  <a:cubicBezTo>
                    <a:pt x="101" y="34"/>
                    <a:pt x="106" y="33"/>
                    <a:pt x="109" y="35"/>
                  </a:cubicBezTo>
                  <a:cubicBezTo>
                    <a:pt x="111" y="37"/>
                    <a:pt x="112" y="40"/>
                    <a:pt x="112" y="43"/>
                  </a:cubicBezTo>
                  <a:cubicBezTo>
                    <a:pt x="111" y="48"/>
                    <a:pt x="107" y="53"/>
                    <a:pt x="103" y="56"/>
                  </a:cubicBezTo>
                  <a:cubicBezTo>
                    <a:pt x="100" y="58"/>
                    <a:pt x="96" y="59"/>
                    <a:pt x="92" y="60"/>
                  </a:cubicBezTo>
                  <a:cubicBezTo>
                    <a:pt x="94" y="57"/>
                    <a:pt x="96" y="54"/>
                    <a:pt x="98" y="51"/>
                  </a:cubicBezTo>
                  <a:cubicBezTo>
                    <a:pt x="99" y="48"/>
                    <a:pt x="101" y="44"/>
                    <a:pt x="99" y="41"/>
                  </a:cubicBezTo>
                  <a:cubicBezTo>
                    <a:pt x="98" y="37"/>
                    <a:pt x="94" y="35"/>
                    <a:pt x="91" y="37"/>
                  </a:cubicBezTo>
                  <a:cubicBezTo>
                    <a:pt x="88" y="39"/>
                    <a:pt x="86" y="43"/>
                    <a:pt x="85" y="46"/>
                  </a:cubicBezTo>
                  <a:cubicBezTo>
                    <a:pt x="83" y="49"/>
                    <a:pt x="82" y="52"/>
                    <a:pt x="82" y="55"/>
                  </a:cubicBezTo>
                  <a:cubicBezTo>
                    <a:pt x="79" y="47"/>
                    <a:pt x="78" y="38"/>
                    <a:pt x="83" y="31"/>
                  </a:cubicBezTo>
                  <a:close/>
                  <a:moveTo>
                    <a:pt x="64" y="96"/>
                  </a:moveTo>
                  <a:cubicBezTo>
                    <a:pt x="65" y="96"/>
                    <a:pt x="66" y="97"/>
                    <a:pt x="67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69" y="101"/>
                    <a:pt x="69" y="103"/>
                    <a:pt x="68" y="105"/>
                  </a:cubicBezTo>
                  <a:cubicBezTo>
                    <a:pt x="67" y="108"/>
                    <a:pt x="66" y="111"/>
                    <a:pt x="64" y="114"/>
                  </a:cubicBezTo>
                  <a:cubicBezTo>
                    <a:pt x="63" y="115"/>
                    <a:pt x="61" y="116"/>
                    <a:pt x="60" y="116"/>
                  </a:cubicBezTo>
                  <a:cubicBezTo>
                    <a:pt x="59" y="116"/>
                    <a:pt x="58" y="115"/>
                    <a:pt x="57" y="114"/>
                  </a:cubicBezTo>
                  <a:cubicBezTo>
                    <a:pt x="56" y="111"/>
                    <a:pt x="57" y="108"/>
                    <a:pt x="59" y="105"/>
                  </a:cubicBezTo>
                  <a:cubicBezTo>
                    <a:pt x="60" y="102"/>
                    <a:pt x="62" y="99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lose/>
                  <a:moveTo>
                    <a:pt x="58" y="68"/>
                  </a:moveTo>
                  <a:cubicBezTo>
                    <a:pt x="58" y="69"/>
                    <a:pt x="57" y="70"/>
                    <a:pt x="57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4" y="70"/>
                    <a:pt x="52" y="70"/>
                    <a:pt x="50" y="69"/>
                  </a:cubicBezTo>
                  <a:cubicBezTo>
                    <a:pt x="47" y="68"/>
                    <a:pt x="44" y="67"/>
                    <a:pt x="41" y="64"/>
                  </a:cubicBezTo>
                  <a:cubicBezTo>
                    <a:pt x="40" y="64"/>
                    <a:pt x="39" y="62"/>
                    <a:pt x="39" y="61"/>
                  </a:cubicBezTo>
                  <a:cubicBezTo>
                    <a:pt x="39" y="60"/>
                    <a:pt x="40" y="59"/>
                    <a:pt x="41" y="58"/>
                  </a:cubicBezTo>
                  <a:cubicBezTo>
                    <a:pt x="44" y="57"/>
                    <a:pt x="47" y="58"/>
                    <a:pt x="50" y="60"/>
                  </a:cubicBezTo>
                  <a:cubicBezTo>
                    <a:pt x="53" y="61"/>
                    <a:pt x="56" y="63"/>
                    <a:pt x="59" y="66"/>
                  </a:cubicBezTo>
                  <a:cubicBezTo>
                    <a:pt x="59" y="66"/>
                    <a:pt x="58" y="67"/>
                    <a:pt x="58" y="68"/>
                  </a:cubicBezTo>
                  <a:close/>
                  <a:moveTo>
                    <a:pt x="30" y="71"/>
                  </a:moveTo>
                  <a:cubicBezTo>
                    <a:pt x="29" y="70"/>
                    <a:pt x="27" y="68"/>
                    <a:pt x="26" y="66"/>
                  </a:cubicBezTo>
                  <a:cubicBezTo>
                    <a:pt x="25" y="64"/>
                    <a:pt x="25" y="62"/>
                    <a:pt x="26" y="60"/>
                  </a:cubicBezTo>
                  <a:cubicBezTo>
                    <a:pt x="28" y="58"/>
                    <a:pt x="30" y="57"/>
                    <a:pt x="31" y="56"/>
                  </a:cubicBezTo>
                  <a:cubicBezTo>
                    <a:pt x="33" y="52"/>
                    <a:pt x="32" y="48"/>
                    <a:pt x="35" y="44"/>
                  </a:cubicBezTo>
                  <a:cubicBezTo>
                    <a:pt x="36" y="42"/>
                    <a:pt x="39" y="41"/>
                    <a:pt x="42" y="41"/>
                  </a:cubicBezTo>
                  <a:cubicBezTo>
                    <a:pt x="47" y="43"/>
                    <a:pt x="52" y="46"/>
                    <a:pt x="55" y="51"/>
                  </a:cubicBezTo>
                  <a:cubicBezTo>
                    <a:pt x="57" y="54"/>
                    <a:pt x="58" y="58"/>
                    <a:pt x="59" y="62"/>
                  </a:cubicBezTo>
                  <a:cubicBezTo>
                    <a:pt x="56" y="60"/>
                    <a:pt x="54" y="59"/>
                    <a:pt x="51" y="57"/>
                  </a:cubicBezTo>
                  <a:cubicBezTo>
                    <a:pt x="48" y="56"/>
                    <a:pt x="44" y="54"/>
                    <a:pt x="41" y="55"/>
                  </a:cubicBezTo>
                  <a:cubicBezTo>
                    <a:pt x="37" y="57"/>
                    <a:pt x="36" y="60"/>
                    <a:pt x="37" y="64"/>
                  </a:cubicBezTo>
                  <a:cubicBezTo>
                    <a:pt x="39" y="67"/>
                    <a:pt x="43" y="69"/>
                    <a:pt x="46" y="70"/>
                  </a:cubicBezTo>
                  <a:cubicBezTo>
                    <a:pt x="48" y="71"/>
                    <a:pt x="50" y="72"/>
                    <a:pt x="52" y="73"/>
                  </a:cubicBezTo>
                  <a:cubicBezTo>
                    <a:pt x="45" y="75"/>
                    <a:pt x="37" y="75"/>
                    <a:pt x="30" y="71"/>
                  </a:cubicBezTo>
                  <a:close/>
                  <a:moveTo>
                    <a:pt x="71" y="125"/>
                  </a:moveTo>
                  <a:cubicBezTo>
                    <a:pt x="70" y="127"/>
                    <a:pt x="69" y="129"/>
                    <a:pt x="67" y="130"/>
                  </a:cubicBezTo>
                  <a:cubicBezTo>
                    <a:pt x="65" y="131"/>
                    <a:pt x="63" y="131"/>
                    <a:pt x="61" y="130"/>
                  </a:cubicBezTo>
                  <a:cubicBezTo>
                    <a:pt x="59" y="129"/>
                    <a:pt x="58" y="126"/>
                    <a:pt x="56" y="125"/>
                  </a:cubicBezTo>
                  <a:cubicBezTo>
                    <a:pt x="53" y="123"/>
                    <a:pt x="48" y="124"/>
                    <a:pt x="45" y="122"/>
                  </a:cubicBezTo>
                  <a:cubicBezTo>
                    <a:pt x="42" y="120"/>
                    <a:pt x="41" y="118"/>
                    <a:pt x="42" y="115"/>
                  </a:cubicBezTo>
                  <a:cubicBezTo>
                    <a:pt x="42" y="109"/>
                    <a:pt x="46" y="105"/>
                    <a:pt x="50" y="101"/>
                  </a:cubicBezTo>
                  <a:cubicBezTo>
                    <a:pt x="53" y="99"/>
                    <a:pt x="57" y="98"/>
                    <a:pt x="60" y="97"/>
                  </a:cubicBezTo>
                  <a:cubicBezTo>
                    <a:pt x="59" y="99"/>
                    <a:pt x="57" y="101"/>
                    <a:pt x="56" y="104"/>
                  </a:cubicBezTo>
                  <a:cubicBezTo>
                    <a:pt x="55" y="107"/>
                    <a:pt x="53" y="111"/>
                    <a:pt x="55" y="114"/>
                  </a:cubicBezTo>
                  <a:cubicBezTo>
                    <a:pt x="56" y="118"/>
                    <a:pt x="59" y="119"/>
                    <a:pt x="63" y="118"/>
                  </a:cubicBezTo>
                  <a:cubicBezTo>
                    <a:pt x="66" y="116"/>
                    <a:pt x="68" y="112"/>
                    <a:pt x="69" y="109"/>
                  </a:cubicBezTo>
                  <a:cubicBezTo>
                    <a:pt x="70" y="107"/>
                    <a:pt x="71" y="105"/>
                    <a:pt x="71" y="103"/>
                  </a:cubicBezTo>
                  <a:cubicBezTo>
                    <a:pt x="74" y="110"/>
                    <a:pt x="75" y="118"/>
                    <a:pt x="71" y="125"/>
                  </a:cubicBezTo>
                  <a:close/>
                  <a:moveTo>
                    <a:pt x="71" y="92"/>
                  </a:moveTo>
                  <a:cubicBezTo>
                    <a:pt x="63" y="88"/>
                    <a:pt x="60" y="79"/>
                    <a:pt x="64" y="71"/>
                  </a:cubicBezTo>
                  <a:cubicBezTo>
                    <a:pt x="68" y="63"/>
                    <a:pt x="77" y="60"/>
                    <a:pt x="85" y="64"/>
                  </a:cubicBezTo>
                  <a:cubicBezTo>
                    <a:pt x="93" y="68"/>
                    <a:pt x="96" y="78"/>
                    <a:pt x="92" y="85"/>
                  </a:cubicBezTo>
                  <a:cubicBezTo>
                    <a:pt x="88" y="93"/>
                    <a:pt x="78" y="96"/>
                    <a:pt x="71" y="92"/>
                  </a:cubicBezTo>
                  <a:close/>
                  <a:moveTo>
                    <a:pt x="127" y="95"/>
                  </a:moveTo>
                  <a:cubicBezTo>
                    <a:pt x="126" y="97"/>
                    <a:pt x="124" y="98"/>
                    <a:pt x="123" y="99"/>
                  </a:cubicBezTo>
                  <a:cubicBezTo>
                    <a:pt x="121" y="103"/>
                    <a:pt x="122" y="108"/>
                    <a:pt x="120" y="111"/>
                  </a:cubicBezTo>
                  <a:cubicBezTo>
                    <a:pt x="118" y="114"/>
                    <a:pt x="116" y="115"/>
                    <a:pt x="113" y="114"/>
                  </a:cubicBezTo>
                  <a:cubicBezTo>
                    <a:pt x="108" y="113"/>
                    <a:pt x="103" y="110"/>
                    <a:pt x="100" y="105"/>
                  </a:cubicBezTo>
                  <a:cubicBezTo>
                    <a:pt x="97" y="102"/>
                    <a:pt x="96" y="98"/>
                    <a:pt x="95" y="94"/>
                  </a:cubicBezTo>
                  <a:cubicBezTo>
                    <a:pt x="97" y="96"/>
                    <a:pt x="100" y="98"/>
                    <a:pt x="103" y="99"/>
                  </a:cubicBezTo>
                  <a:cubicBezTo>
                    <a:pt x="106" y="101"/>
                    <a:pt x="110" y="103"/>
                    <a:pt x="113" y="101"/>
                  </a:cubicBezTo>
                  <a:cubicBezTo>
                    <a:pt x="117" y="100"/>
                    <a:pt x="118" y="96"/>
                    <a:pt x="117" y="93"/>
                  </a:cubicBezTo>
                  <a:cubicBezTo>
                    <a:pt x="115" y="89"/>
                    <a:pt x="111" y="88"/>
                    <a:pt x="108" y="86"/>
                  </a:cubicBezTo>
                  <a:cubicBezTo>
                    <a:pt x="106" y="85"/>
                    <a:pt x="103" y="84"/>
                    <a:pt x="101" y="84"/>
                  </a:cubicBezTo>
                  <a:cubicBezTo>
                    <a:pt x="108" y="81"/>
                    <a:pt x="116" y="80"/>
                    <a:pt x="123" y="84"/>
                  </a:cubicBezTo>
                  <a:cubicBezTo>
                    <a:pt x="125" y="85"/>
                    <a:pt x="126" y="87"/>
                    <a:pt x="127" y="89"/>
                  </a:cubicBezTo>
                  <a:cubicBezTo>
                    <a:pt x="128" y="91"/>
                    <a:pt x="129" y="93"/>
                    <a:pt x="127" y="9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8" name="Freeform 285"/>
            <p:cNvSpPr>
              <a:spLocks/>
            </p:cNvSpPr>
            <p:nvPr/>
          </p:nvSpPr>
          <p:spPr bwMode="auto">
            <a:xfrm>
              <a:off x="7829551" y="1577975"/>
              <a:ext cx="76200" cy="74613"/>
            </a:xfrm>
            <a:custGeom>
              <a:avLst/>
              <a:gdLst>
                <a:gd name="T0" fmla="*/ 8 w 20"/>
                <a:gd name="T1" fmla="*/ 1 h 20"/>
                <a:gd name="T2" fmla="*/ 2 w 20"/>
                <a:gd name="T3" fmla="*/ 12 h 20"/>
                <a:gd name="T4" fmla="*/ 13 w 20"/>
                <a:gd name="T5" fmla="*/ 18 h 20"/>
                <a:gd name="T6" fmla="*/ 19 w 20"/>
                <a:gd name="T7" fmla="*/ 7 h 20"/>
                <a:gd name="T8" fmla="*/ 8 w 20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1"/>
                  </a:moveTo>
                  <a:cubicBezTo>
                    <a:pt x="3" y="3"/>
                    <a:pt x="0" y="8"/>
                    <a:pt x="2" y="12"/>
                  </a:cubicBezTo>
                  <a:cubicBezTo>
                    <a:pt x="3" y="17"/>
                    <a:pt x="8" y="20"/>
                    <a:pt x="13" y="18"/>
                  </a:cubicBezTo>
                  <a:cubicBezTo>
                    <a:pt x="18" y="17"/>
                    <a:pt x="20" y="12"/>
                    <a:pt x="19" y="7"/>
                  </a:cubicBezTo>
                  <a:cubicBezTo>
                    <a:pt x="17" y="2"/>
                    <a:pt x="12" y="0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9" name="Freeform 286"/>
            <p:cNvSpPr>
              <a:spLocks/>
            </p:cNvSpPr>
            <p:nvPr/>
          </p:nvSpPr>
          <p:spPr bwMode="auto">
            <a:xfrm>
              <a:off x="8205788" y="203200"/>
              <a:ext cx="41275" cy="82550"/>
            </a:xfrm>
            <a:custGeom>
              <a:avLst/>
              <a:gdLst>
                <a:gd name="T0" fmla="*/ 8 w 11"/>
                <a:gd name="T1" fmla="*/ 1 h 22"/>
                <a:gd name="T2" fmla="*/ 1 w 11"/>
                <a:gd name="T3" fmla="*/ 4 h 22"/>
                <a:gd name="T4" fmla="*/ 1 w 11"/>
                <a:gd name="T5" fmla="*/ 11 h 22"/>
                <a:gd name="T6" fmla="*/ 6 w 11"/>
                <a:gd name="T7" fmla="*/ 22 h 22"/>
                <a:gd name="T8" fmla="*/ 10 w 11"/>
                <a:gd name="T9" fmla="*/ 10 h 22"/>
                <a:gd name="T10" fmla="*/ 8 w 11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2">
                  <a:moveTo>
                    <a:pt x="8" y="1"/>
                  </a:moveTo>
                  <a:cubicBezTo>
                    <a:pt x="6" y="0"/>
                    <a:pt x="3" y="2"/>
                    <a:pt x="1" y="4"/>
                  </a:cubicBezTo>
                  <a:cubicBezTo>
                    <a:pt x="0" y="7"/>
                    <a:pt x="1" y="9"/>
                    <a:pt x="1" y="11"/>
                  </a:cubicBezTo>
                  <a:cubicBezTo>
                    <a:pt x="2" y="15"/>
                    <a:pt x="4" y="19"/>
                    <a:pt x="6" y="22"/>
                  </a:cubicBezTo>
                  <a:cubicBezTo>
                    <a:pt x="6" y="22"/>
                    <a:pt x="10" y="14"/>
                    <a:pt x="10" y="10"/>
                  </a:cubicBezTo>
                  <a:cubicBezTo>
                    <a:pt x="11" y="6"/>
                    <a:pt x="11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0" name="Freeform 287"/>
            <p:cNvSpPr>
              <a:spLocks noEditPoints="1"/>
            </p:cNvSpPr>
            <p:nvPr/>
          </p:nvSpPr>
          <p:spPr bwMode="auto">
            <a:xfrm>
              <a:off x="7953376" y="211138"/>
              <a:ext cx="571500" cy="576263"/>
            </a:xfrm>
            <a:custGeom>
              <a:avLst/>
              <a:gdLst>
                <a:gd name="T0" fmla="*/ 114 w 152"/>
                <a:gd name="T1" fmla="*/ 4 h 153"/>
                <a:gd name="T2" fmla="*/ 90 w 152"/>
                <a:gd name="T3" fmla="*/ 8 h 153"/>
                <a:gd name="T4" fmla="*/ 72 w 152"/>
                <a:gd name="T5" fmla="*/ 54 h 153"/>
                <a:gd name="T6" fmla="*/ 48 w 152"/>
                <a:gd name="T7" fmla="*/ 6 h 153"/>
                <a:gd name="T8" fmla="*/ 17 w 152"/>
                <a:gd name="T9" fmla="*/ 30 h 153"/>
                <a:gd name="T10" fmla="*/ 1 w 152"/>
                <a:gd name="T11" fmla="*/ 50 h 153"/>
                <a:gd name="T12" fmla="*/ 53 w 152"/>
                <a:gd name="T13" fmla="*/ 77 h 153"/>
                <a:gd name="T14" fmla="*/ 32 w 152"/>
                <a:gd name="T15" fmla="*/ 83 h 153"/>
                <a:gd name="T16" fmla="*/ 6 w 152"/>
                <a:gd name="T17" fmla="*/ 122 h 153"/>
                <a:gd name="T18" fmla="*/ 34 w 152"/>
                <a:gd name="T19" fmla="*/ 148 h 153"/>
                <a:gd name="T20" fmla="*/ 59 w 152"/>
                <a:gd name="T21" fmla="*/ 146 h 153"/>
                <a:gd name="T22" fmla="*/ 79 w 152"/>
                <a:gd name="T23" fmla="*/ 100 h 153"/>
                <a:gd name="T24" fmla="*/ 106 w 152"/>
                <a:gd name="T25" fmla="*/ 148 h 153"/>
                <a:gd name="T26" fmla="*/ 136 w 152"/>
                <a:gd name="T27" fmla="*/ 123 h 153"/>
                <a:gd name="T28" fmla="*/ 151 w 152"/>
                <a:gd name="T29" fmla="*/ 102 h 153"/>
                <a:gd name="T30" fmla="*/ 99 w 152"/>
                <a:gd name="T31" fmla="*/ 78 h 153"/>
                <a:gd name="T32" fmla="*/ 121 w 152"/>
                <a:gd name="T33" fmla="*/ 69 h 153"/>
                <a:gd name="T34" fmla="*/ 144 w 152"/>
                <a:gd name="T35" fmla="*/ 29 h 153"/>
                <a:gd name="T36" fmla="*/ 83 w 152"/>
                <a:gd name="T37" fmla="*/ 83 h 153"/>
                <a:gd name="T38" fmla="*/ 69 w 152"/>
                <a:gd name="T39" fmla="*/ 71 h 153"/>
                <a:gd name="T40" fmla="*/ 83 w 152"/>
                <a:gd name="T41" fmla="*/ 83 h 153"/>
                <a:gd name="T42" fmla="*/ 27 w 152"/>
                <a:gd name="T43" fmla="*/ 52 h 153"/>
                <a:gd name="T44" fmla="*/ 35 w 152"/>
                <a:gd name="T45" fmla="*/ 43 h 153"/>
                <a:gd name="T46" fmla="*/ 50 w 152"/>
                <a:gd name="T47" fmla="*/ 31 h 153"/>
                <a:gd name="T48" fmla="*/ 62 w 152"/>
                <a:gd name="T49" fmla="*/ 59 h 153"/>
                <a:gd name="T50" fmla="*/ 56 w 152"/>
                <a:gd name="T51" fmla="*/ 65 h 153"/>
                <a:gd name="T52" fmla="*/ 63 w 152"/>
                <a:gd name="T53" fmla="*/ 96 h 153"/>
                <a:gd name="T54" fmla="*/ 50 w 152"/>
                <a:gd name="T55" fmla="*/ 126 h 153"/>
                <a:gd name="T56" fmla="*/ 41 w 152"/>
                <a:gd name="T57" fmla="*/ 118 h 153"/>
                <a:gd name="T58" fmla="*/ 30 w 152"/>
                <a:gd name="T59" fmla="*/ 103 h 153"/>
                <a:gd name="T60" fmla="*/ 58 w 152"/>
                <a:gd name="T61" fmla="*/ 91 h 153"/>
                <a:gd name="T62" fmla="*/ 63 w 152"/>
                <a:gd name="T63" fmla="*/ 96 h 153"/>
                <a:gd name="T64" fmla="*/ 121 w 152"/>
                <a:gd name="T65" fmla="*/ 95 h 153"/>
                <a:gd name="T66" fmla="*/ 123 w 152"/>
                <a:gd name="T67" fmla="*/ 107 h 153"/>
                <a:gd name="T68" fmla="*/ 111 w 152"/>
                <a:gd name="T69" fmla="*/ 122 h 153"/>
                <a:gd name="T70" fmla="*/ 92 w 152"/>
                <a:gd name="T71" fmla="*/ 111 h 153"/>
                <a:gd name="T72" fmla="*/ 93 w 152"/>
                <a:gd name="T73" fmla="*/ 92 h 153"/>
                <a:gd name="T74" fmla="*/ 121 w 152"/>
                <a:gd name="T75" fmla="*/ 41 h 153"/>
                <a:gd name="T76" fmla="*/ 109 w 152"/>
                <a:gd name="T77" fmla="*/ 61 h 153"/>
                <a:gd name="T78" fmla="*/ 91 w 152"/>
                <a:gd name="T79" fmla="*/ 59 h 153"/>
                <a:gd name="T80" fmla="*/ 94 w 152"/>
                <a:gd name="T81" fmla="*/ 31 h 153"/>
                <a:gd name="T82" fmla="*/ 106 w 152"/>
                <a:gd name="T83" fmla="*/ 29 h 153"/>
                <a:gd name="T84" fmla="*/ 121 w 152"/>
                <a:gd name="T85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153">
                  <a:moveTo>
                    <a:pt x="122" y="16"/>
                  </a:moveTo>
                  <a:cubicBezTo>
                    <a:pt x="119" y="13"/>
                    <a:pt x="118" y="7"/>
                    <a:pt x="114" y="4"/>
                  </a:cubicBezTo>
                  <a:cubicBezTo>
                    <a:pt x="111" y="1"/>
                    <a:pt x="106" y="0"/>
                    <a:pt x="102" y="1"/>
                  </a:cubicBezTo>
                  <a:cubicBezTo>
                    <a:pt x="97" y="2"/>
                    <a:pt x="93" y="5"/>
                    <a:pt x="90" y="8"/>
                  </a:cubicBezTo>
                  <a:cubicBezTo>
                    <a:pt x="79" y="20"/>
                    <a:pt x="76" y="37"/>
                    <a:pt x="77" y="54"/>
                  </a:cubicBezTo>
                  <a:cubicBezTo>
                    <a:pt x="75" y="54"/>
                    <a:pt x="74" y="54"/>
                    <a:pt x="72" y="54"/>
                  </a:cubicBezTo>
                  <a:cubicBezTo>
                    <a:pt x="72" y="47"/>
                    <a:pt x="72" y="40"/>
                    <a:pt x="70" y="33"/>
                  </a:cubicBezTo>
                  <a:cubicBezTo>
                    <a:pt x="66" y="21"/>
                    <a:pt x="58" y="11"/>
                    <a:pt x="48" y="6"/>
                  </a:cubicBezTo>
                  <a:cubicBezTo>
                    <a:pt x="42" y="3"/>
                    <a:pt x="36" y="4"/>
                    <a:pt x="31" y="8"/>
                  </a:cubicBezTo>
                  <a:cubicBezTo>
                    <a:pt x="24" y="14"/>
                    <a:pt x="24" y="24"/>
                    <a:pt x="17" y="30"/>
                  </a:cubicBezTo>
                  <a:cubicBezTo>
                    <a:pt x="13" y="33"/>
                    <a:pt x="8" y="34"/>
                    <a:pt x="5" y="37"/>
                  </a:cubicBezTo>
                  <a:cubicBezTo>
                    <a:pt x="1" y="40"/>
                    <a:pt x="0" y="45"/>
                    <a:pt x="1" y="50"/>
                  </a:cubicBezTo>
                  <a:cubicBezTo>
                    <a:pt x="2" y="54"/>
                    <a:pt x="4" y="58"/>
                    <a:pt x="7" y="62"/>
                  </a:cubicBezTo>
                  <a:cubicBezTo>
                    <a:pt x="19" y="74"/>
                    <a:pt x="36" y="77"/>
                    <a:pt x="53" y="77"/>
                  </a:cubicBezTo>
                  <a:cubicBezTo>
                    <a:pt x="53" y="78"/>
                    <a:pt x="53" y="79"/>
                    <a:pt x="53" y="80"/>
                  </a:cubicBezTo>
                  <a:cubicBezTo>
                    <a:pt x="46" y="80"/>
                    <a:pt x="39" y="81"/>
                    <a:pt x="32" y="83"/>
                  </a:cubicBezTo>
                  <a:cubicBezTo>
                    <a:pt x="20" y="87"/>
                    <a:pt x="10" y="94"/>
                    <a:pt x="5" y="105"/>
                  </a:cubicBezTo>
                  <a:cubicBezTo>
                    <a:pt x="2" y="111"/>
                    <a:pt x="2" y="117"/>
                    <a:pt x="6" y="122"/>
                  </a:cubicBezTo>
                  <a:cubicBezTo>
                    <a:pt x="12" y="129"/>
                    <a:pt x="22" y="129"/>
                    <a:pt x="28" y="136"/>
                  </a:cubicBezTo>
                  <a:cubicBezTo>
                    <a:pt x="31" y="140"/>
                    <a:pt x="31" y="145"/>
                    <a:pt x="34" y="148"/>
                  </a:cubicBezTo>
                  <a:cubicBezTo>
                    <a:pt x="37" y="152"/>
                    <a:pt x="42" y="153"/>
                    <a:pt x="47" y="152"/>
                  </a:cubicBezTo>
                  <a:cubicBezTo>
                    <a:pt x="51" y="152"/>
                    <a:pt x="56" y="149"/>
                    <a:pt x="59" y="146"/>
                  </a:cubicBezTo>
                  <a:cubicBezTo>
                    <a:pt x="71" y="135"/>
                    <a:pt x="75" y="117"/>
                    <a:pt x="75" y="100"/>
                  </a:cubicBezTo>
                  <a:cubicBezTo>
                    <a:pt x="76" y="100"/>
                    <a:pt x="78" y="100"/>
                    <a:pt x="79" y="100"/>
                  </a:cubicBezTo>
                  <a:cubicBezTo>
                    <a:pt x="79" y="107"/>
                    <a:pt x="80" y="115"/>
                    <a:pt x="83" y="122"/>
                  </a:cubicBezTo>
                  <a:cubicBezTo>
                    <a:pt x="87" y="134"/>
                    <a:pt x="95" y="143"/>
                    <a:pt x="106" y="148"/>
                  </a:cubicBezTo>
                  <a:cubicBezTo>
                    <a:pt x="112" y="151"/>
                    <a:pt x="118" y="150"/>
                    <a:pt x="123" y="145"/>
                  </a:cubicBezTo>
                  <a:cubicBezTo>
                    <a:pt x="130" y="139"/>
                    <a:pt x="129" y="129"/>
                    <a:pt x="136" y="123"/>
                  </a:cubicBezTo>
                  <a:cubicBezTo>
                    <a:pt x="139" y="119"/>
                    <a:pt x="144" y="119"/>
                    <a:pt x="148" y="115"/>
                  </a:cubicBezTo>
                  <a:cubicBezTo>
                    <a:pt x="151" y="112"/>
                    <a:pt x="152" y="107"/>
                    <a:pt x="151" y="102"/>
                  </a:cubicBezTo>
                  <a:cubicBezTo>
                    <a:pt x="150" y="98"/>
                    <a:pt x="147" y="94"/>
                    <a:pt x="144" y="91"/>
                  </a:cubicBezTo>
                  <a:cubicBezTo>
                    <a:pt x="132" y="79"/>
                    <a:pt x="115" y="76"/>
                    <a:pt x="99" y="78"/>
                  </a:cubicBezTo>
                  <a:cubicBezTo>
                    <a:pt x="99" y="76"/>
                    <a:pt x="99" y="75"/>
                    <a:pt x="99" y="73"/>
                  </a:cubicBezTo>
                  <a:cubicBezTo>
                    <a:pt x="106" y="73"/>
                    <a:pt x="114" y="72"/>
                    <a:pt x="121" y="69"/>
                  </a:cubicBezTo>
                  <a:cubicBezTo>
                    <a:pt x="132" y="65"/>
                    <a:pt x="142" y="57"/>
                    <a:pt x="146" y="46"/>
                  </a:cubicBezTo>
                  <a:cubicBezTo>
                    <a:pt x="149" y="40"/>
                    <a:pt x="148" y="34"/>
                    <a:pt x="144" y="29"/>
                  </a:cubicBezTo>
                  <a:cubicBezTo>
                    <a:pt x="138" y="22"/>
                    <a:pt x="128" y="23"/>
                    <a:pt x="122" y="16"/>
                  </a:cubicBezTo>
                  <a:close/>
                  <a:moveTo>
                    <a:pt x="83" y="83"/>
                  </a:moveTo>
                  <a:cubicBezTo>
                    <a:pt x="79" y="87"/>
                    <a:pt x="73" y="87"/>
                    <a:pt x="70" y="84"/>
                  </a:cubicBezTo>
                  <a:cubicBezTo>
                    <a:pt x="66" y="80"/>
                    <a:pt x="66" y="74"/>
                    <a:pt x="69" y="71"/>
                  </a:cubicBezTo>
                  <a:cubicBezTo>
                    <a:pt x="73" y="67"/>
                    <a:pt x="78" y="66"/>
                    <a:pt x="82" y="70"/>
                  </a:cubicBezTo>
                  <a:cubicBezTo>
                    <a:pt x="86" y="73"/>
                    <a:pt x="86" y="79"/>
                    <a:pt x="83" y="83"/>
                  </a:cubicBezTo>
                  <a:close/>
                  <a:moveTo>
                    <a:pt x="30" y="58"/>
                  </a:moveTo>
                  <a:cubicBezTo>
                    <a:pt x="29" y="57"/>
                    <a:pt x="27" y="55"/>
                    <a:pt x="27" y="52"/>
                  </a:cubicBezTo>
                  <a:cubicBezTo>
                    <a:pt x="27" y="50"/>
                    <a:pt x="27" y="48"/>
                    <a:pt x="29" y="46"/>
                  </a:cubicBezTo>
                  <a:cubicBezTo>
                    <a:pt x="31" y="45"/>
                    <a:pt x="33" y="44"/>
                    <a:pt x="35" y="43"/>
                  </a:cubicBezTo>
                  <a:cubicBezTo>
                    <a:pt x="38" y="40"/>
                    <a:pt x="38" y="35"/>
                    <a:pt x="42" y="32"/>
                  </a:cubicBezTo>
                  <a:cubicBezTo>
                    <a:pt x="44" y="30"/>
                    <a:pt x="47" y="30"/>
                    <a:pt x="50" y="31"/>
                  </a:cubicBezTo>
                  <a:cubicBezTo>
                    <a:pt x="55" y="34"/>
                    <a:pt x="59" y="39"/>
                    <a:pt x="60" y="44"/>
                  </a:cubicBezTo>
                  <a:cubicBezTo>
                    <a:pt x="62" y="49"/>
                    <a:pt x="62" y="54"/>
                    <a:pt x="62" y="59"/>
                  </a:cubicBezTo>
                  <a:cubicBezTo>
                    <a:pt x="61" y="60"/>
                    <a:pt x="60" y="60"/>
                    <a:pt x="59" y="61"/>
                  </a:cubicBezTo>
                  <a:cubicBezTo>
                    <a:pt x="58" y="62"/>
                    <a:pt x="57" y="64"/>
                    <a:pt x="56" y="65"/>
                  </a:cubicBezTo>
                  <a:cubicBezTo>
                    <a:pt x="47" y="66"/>
                    <a:pt x="36" y="65"/>
                    <a:pt x="30" y="58"/>
                  </a:cubicBezTo>
                  <a:close/>
                  <a:moveTo>
                    <a:pt x="63" y="96"/>
                  </a:moveTo>
                  <a:cubicBezTo>
                    <a:pt x="64" y="106"/>
                    <a:pt x="63" y="116"/>
                    <a:pt x="56" y="123"/>
                  </a:cubicBezTo>
                  <a:cubicBezTo>
                    <a:pt x="54" y="124"/>
                    <a:pt x="52" y="126"/>
                    <a:pt x="50" y="126"/>
                  </a:cubicBezTo>
                  <a:cubicBezTo>
                    <a:pt x="48" y="126"/>
                    <a:pt x="45" y="126"/>
                    <a:pt x="44" y="124"/>
                  </a:cubicBezTo>
                  <a:cubicBezTo>
                    <a:pt x="43" y="122"/>
                    <a:pt x="42" y="120"/>
                    <a:pt x="41" y="118"/>
                  </a:cubicBezTo>
                  <a:cubicBezTo>
                    <a:pt x="38" y="115"/>
                    <a:pt x="33" y="115"/>
                    <a:pt x="30" y="111"/>
                  </a:cubicBezTo>
                  <a:cubicBezTo>
                    <a:pt x="28" y="109"/>
                    <a:pt x="28" y="106"/>
                    <a:pt x="30" y="103"/>
                  </a:cubicBezTo>
                  <a:cubicBezTo>
                    <a:pt x="32" y="98"/>
                    <a:pt x="37" y="94"/>
                    <a:pt x="43" y="92"/>
                  </a:cubicBezTo>
                  <a:cubicBezTo>
                    <a:pt x="47" y="91"/>
                    <a:pt x="53" y="90"/>
                    <a:pt x="58" y="91"/>
                  </a:cubicBezTo>
                  <a:cubicBezTo>
                    <a:pt x="59" y="92"/>
                    <a:pt x="59" y="93"/>
                    <a:pt x="60" y="94"/>
                  </a:cubicBezTo>
                  <a:cubicBezTo>
                    <a:pt x="61" y="95"/>
                    <a:pt x="62" y="95"/>
                    <a:pt x="63" y="96"/>
                  </a:cubicBezTo>
                  <a:close/>
                  <a:moveTo>
                    <a:pt x="95" y="90"/>
                  </a:moveTo>
                  <a:cubicBezTo>
                    <a:pt x="104" y="88"/>
                    <a:pt x="115" y="89"/>
                    <a:pt x="121" y="95"/>
                  </a:cubicBezTo>
                  <a:cubicBezTo>
                    <a:pt x="123" y="97"/>
                    <a:pt x="124" y="99"/>
                    <a:pt x="125" y="101"/>
                  </a:cubicBezTo>
                  <a:cubicBezTo>
                    <a:pt x="125" y="103"/>
                    <a:pt x="125" y="106"/>
                    <a:pt x="123" y="107"/>
                  </a:cubicBezTo>
                  <a:cubicBezTo>
                    <a:pt x="121" y="109"/>
                    <a:pt x="119" y="109"/>
                    <a:pt x="117" y="111"/>
                  </a:cubicBezTo>
                  <a:cubicBezTo>
                    <a:pt x="114" y="114"/>
                    <a:pt x="114" y="119"/>
                    <a:pt x="111" y="122"/>
                  </a:cubicBezTo>
                  <a:cubicBezTo>
                    <a:pt x="109" y="124"/>
                    <a:pt x="106" y="124"/>
                    <a:pt x="103" y="123"/>
                  </a:cubicBezTo>
                  <a:cubicBezTo>
                    <a:pt x="98" y="121"/>
                    <a:pt x="94" y="116"/>
                    <a:pt x="92" y="111"/>
                  </a:cubicBezTo>
                  <a:cubicBezTo>
                    <a:pt x="90" y="106"/>
                    <a:pt x="90" y="100"/>
                    <a:pt x="90" y="95"/>
                  </a:cubicBezTo>
                  <a:cubicBezTo>
                    <a:pt x="91" y="94"/>
                    <a:pt x="92" y="93"/>
                    <a:pt x="93" y="92"/>
                  </a:cubicBezTo>
                  <a:cubicBezTo>
                    <a:pt x="94" y="91"/>
                    <a:pt x="94" y="90"/>
                    <a:pt x="95" y="90"/>
                  </a:cubicBezTo>
                  <a:close/>
                  <a:moveTo>
                    <a:pt x="121" y="41"/>
                  </a:moveTo>
                  <a:cubicBezTo>
                    <a:pt x="123" y="43"/>
                    <a:pt x="123" y="46"/>
                    <a:pt x="122" y="49"/>
                  </a:cubicBezTo>
                  <a:cubicBezTo>
                    <a:pt x="119" y="55"/>
                    <a:pt x="115" y="59"/>
                    <a:pt x="109" y="61"/>
                  </a:cubicBezTo>
                  <a:cubicBezTo>
                    <a:pt x="105" y="63"/>
                    <a:pt x="99" y="63"/>
                    <a:pt x="94" y="63"/>
                  </a:cubicBezTo>
                  <a:cubicBezTo>
                    <a:pt x="93" y="61"/>
                    <a:pt x="93" y="60"/>
                    <a:pt x="91" y="59"/>
                  </a:cubicBezTo>
                  <a:cubicBezTo>
                    <a:pt x="90" y="59"/>
                    <a:pt x="89" y="58"/>
                    <a:pt x="88" y="57"/>
                  </a:cubicBezTo>
                  <a:cubicBezTo>
                    <a:pt x="87" y="48"/>
                    <a:pt x="88" y="37"/>
                    <a:pt x="94" y="31"/>
                  </a:cubicBezTo>
                  <a:cubicBezTo>
                    <a:pt x="96" y="29"/>
                    <a:pt x="98" y="28"/>
                    <a:pt x="100" y="27"/>
                  </a:cubicBezTo>
                  <a:cubicBezTo>
                    <a:pt x="102" y="27"/>
                    <a:pt x="105" y="27"/>
                    <a:pt x="106" y="29"/>
                  </a:cubicBezTo>
                  <a:cubicBezTo>
                    <a:pt x="108" y="31"/>
                    <a:pt x="108" y="33"/>
                    <a:pt x="110" y="35"/>
                  </a:cubicBezTo>
                  <a:cubicBezTo>
                    <a:pt x="113" y="38"/>
                    <a:pt x="118" y="38"/>
                    <a:pt x="121" y="4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1" name="Freeform 288"/>
            <p:cNvSpPr>
              <a:spLocks/>
            </p:cNvSpPr>
            <p:nvPr/>
          </p:nvSpPr>
          <p:spPr bwMode="auto">
            <a:xfrm>
              <a:off x="8442326" y="463550"/>
              <a:ext cx="79375" cy="41275"/>
            </a:xfrm>
            <a:custGeom>
              <a:avLst/>
              <a:gdLst>
                <a:gd name="T0" fmla="*/ 10 w 21"/>
                <a:gd name="T1" fmla="*/ 1 h 11"/>
                <a:gd name="T2" fmla="*/ 0 w 21"/>
                <a:gd name="T3" fmla="*/ 7 h 11"/>
                <a:gd name="T4" fmla="*/ 11 w 21"/>
                <a:gd name="T5" fmla="*/ 11 h 11"/>
                <a:gd name="T6" fmla="*/ 20 w 21"/>
                <a:gd name="T7" fmla="*/ 8 h 11"/>
                <a:gd name="T8" fmla="*/ 17 w 21"/>
                <a:gd name="T9" fmla="*/ 1 h 11"/>
                <a:gd name="T10" fmla="*/ 10 w 21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10" y="1"/>
                  </a:moveTo>
                  <a:cubicBezTo>
                    <a:pt x="6" y="2"/>
                    <a:pt x="3" y="4"/>
                    <a:pt x="0" y="7"/>
                  </a:cubicBezTo>
                  <a:cubicBezTo>
                    <a:pt x="0" y="7"/>
                    <a:pt x="7" y="10"/>
                    <a:pt x="11" y="11"/>
                  </a:cubicBezTo>
                  <a:cubicBezTo>
                    <a:pt x="15" y="11"/>
                    <a:pt x="18" y="11"/>
                    <a:pt x="20" y="8"/>
                  </a:cubicBezTo>
                  <a:cubicBezTo>
                    <a:pt x="21" y="6"/>
                    <a:pt x="20" y="3"/>
                    <a:pt x="17" y="1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2" name="Freeform 289"/>
            <p:cNvSpPr>
              <a:spLocks/>
            </p:cNvSpPr>
            <p:nvPr/>
          </p:nvSpPr>
          <p:spPr bwMode="auto">
            <a:xfrm>
              <a:off x="8231188" y="700088"/>
              <a:ext cx="38100" cy="82550"/>
            </a:xfrm>
            <a:custGeom>
              <a:avLst/>
              <a:gdLst>
                <a:gd name="T0" fmla="*/ 2 w 10"/>
                <a:gd name="T1" fmla="*/ 20 h 22"/>
                <a:gd name="T2" fmla="*/ 9 w 10"/>
                <a:gd name="T3" fmla="*/ 17 h 22"/>
                <a:gd name="T4" fmla="*/ 9 w 10"/>
                <a:gd name="T5" fmla="*/ 10 h 22"/>
                <a:gd name="T6" fmla="*/ 4 w 10"/>
                <a:gd name="T7" fmla="*/ 0 h 22"/>
                <a:gd name="T8" fmla="*/ 0 w 10"/>
                <a:gd name="T9" fmla="*/ 11 h 22"/>
                <a:gd name="T10" fmla="*/ 2 w 10"/>
                <a:gd name="T1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2">
                  <a:moveTo>
                    <a:pt x="2" y="20"/>
                  </a:moveTo>
                  <a:cubicBezTo>
                    <a:pt x="5" y="22"/>
                    <a:pt x="8" y="20"/>
                    <a:pt x="9" y="17"/>
                  </a:cubicBezTo>
                  <a:cubicBezTo>
                    <a:pt x="10" y="15"/>
                    <a:pt x="10" y="13"/>
                    <a:pt x="9" y="10"/>
                  </a:cubicBezTo>
                  <a:cubicBezTo>
                    <a:pt x="8" y="6"/>
                    <a:pt x="6" y="3"/>
                    <a:pt x="4" y="0"/>
                  </a:cubicBezTo>
                  <a:cubicBezTo>
                    <a:pt x="4" y="0"/>
                    <a:pt x="1" y="7"/>
                    <a:pt x="0" y="11"/>
                  </a:cubicBezTo>
                  <a:cubicBezTo>
                    <a:pt x="0" y="15"/>
                    <a:pt x="0" y="18"/>
                    <a:pt x="2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3" name="Freeform 290"/>
            <p:cNvSpPr>
              <a:spLocks/>
            </p:cNvSpPr>
            <p:nvPr/>
          </p:nvSpPr>
          <p:spPr bwMode="auto">
            <a:xfrm>
              <a:off x="7958138" y="493713"/>
              <a:ext cx="82550" cy="38100"/>
            </a:xfrm>
            <a:custGeom>
              <a:avLst/>
              <a:gdLst>
                <a:gd name="T0" fmla="*/ 11 w 22"/>
                <a:gd name="T1" fmla="*/ 9 h 10"/>
                <a:gd name="T2" fmla="*/ 22 w 22"/>
                <a:gd name="T3" fmla="*/ 4 h 10"/>
                <a:gd name="T4" fmla="*/ 10 w 22"/>
                <a:gd name="T5" fmla="*/ 0 h 10"/>
                <a:gd name="T6" fmla="*/ 1 w 22"/>
                <a:gd name="T7" fmla="*/ 3 h 10"/>
                <a:gd name="T8" fmla="*/ 4 w 22"/>
                <a:gd name="T9" fmla="*/ 9 h 10"/>
                <a:gd name="T10" fmla="*/ 11 w 22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11" y="9"/>
                  </a:moveTo>
                  <a:cubicBezTo>
                    <a:pt x="15" y="8"/>
                    <a:pt x="19" y="6"/>
                    <a:pt x="22" y="4"/>
                  </a:cubicBezTo>
                  <a:cubicBezTo>
                    <a:pt x="22" y="4"/>
                    <a:pt x="14" y="1"/>
                    <a:pt x="10" y="0"/>
                  </a:cubicBezTo>
                  <a:cubicBezTo>
                    <a:pt x="7" y="0"/>
                    <a:pt x="3" y="0"/>
                    <a:pt x="1" y="3"/>
                  </a:cubicBezTo>
                  <a:cubicBezTo>
                    <a:pt x="0" y="5"/>
                    <a:pt x="2" y="8"/>
                    <a:pt x="4" y="9"/>
                  </a:cubicBezTo>
                  <a:cubicBezTo>
                    <a:pt x="7" y="10"/>
                    <a:pt x="9" y="10"/>
                    <a:pt x="11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4" name="Freeform 291"/>
            <p:cNvSpPr>
              <a:spLocks/>
            </p:cNvSpPr>
            <p:nvPr/>
          </p:nvSpPr>
          <p:spPr bwMode="auto">
            <a:xfrm>
              <a:off x="10015538" y="1498600"/>
              <a:ext cx="46038" cy="90488"/>
            </a:xfrm>
            <a:custGeom>
              <a:avLst/>
              <a:gdLst>
                <a:gd name="T0" fmla="*/ 9 w 12"/>
                <a:gd name="T1" fmla="*/ 2 h 24"/>
                <a:gd name="T2" fmla="*/ 2 w 12"/>
                <a:gd name="T3" fmla="*/ 4 h 24"/>
                <a:gd name="T4" fmla="*/ 0 w 12"/>
                <a:gd name="T5" fmla="*/ 12 h 24"/>
                <a:gd name="T6" fmla="*/ 4 w 12"/>
                <a:gd name="T7" fmla="*/ 24 h 24"/>
                <a:gd name="T8" fmla="*/ 10 w 12"/>
                <a:gd name="T9" fmla="*/ 12 h 24"/>
                <a:gd name="T10" fmla="*/ 9 w 12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9" y="2"/>
                  </a:moveTo>
                  <a:cubicBezTo>
                    <a:pt x="7" y="0"/>
                    <a:pt x="3" y="2"/>
                    <a:pt x="2" y="4"/>
                  </a:cubicBezTo>
                  <a:cubicBezTo>
                    <a:pt x="0" y="6"/>
                    <a:pt x="0" y="9"/>
                    <a:pt x="0" y="12"/>
                  </a:cubicBezTo>
                  <a:cubicBezTo>
                    <a:pt x="1" y="16"/>
                    <a:pt x="3" y="20"/>
                    <a:pt x="4" y="24"/>
                  </a:cubicBezTo>
                  <a:cubicBezTo>
                    <a:pt x="4" y="24"/>
                    <a:pt x="9" y="16"/>
                    <a:pt x="10" y="12"/>
                  </a:cubicBezTo>
                  <a:cubicBezTo>
                    <a:pt x="11" y="8"/>
                    <a:pt x="12" y="5"/>
                    <a:pt x="9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2" name="Freeform 292"/>
            <p:cNvSpPr>
              <a:spLocks noEditPoints="1"/>
            </p:cNvSpPr>
            <p:nvPr/>
          </p:nvSpPr>
          <p:spPr bwMode="auto">
            <a:xfrm>
              <a:off x="9696451" y="1498600"/>
              <a:ext cx="627063" cy="639763"/>
            </a:xfrm>
            <a:custGeom>
              <a:avLst/>
              <a:gdLst>
                <a:gd name="T0" fmla="*/ 135 w 167"/>
                <a:gd name="T1" fmla="*/ 14 h 170"/>
                <a:gd name="T2" fmla="*/ 109 w 167"/>
                <a:gd name="T3" fmla="*/ 14 h 170"/>
                <a:gd name="T4" fmla="*/ 84 w 167"/>
                <a:gd name="T5" fmla="*/ 60 h 170"/>
                <a:gd name="T6" fmla="*/ 64 w 167"/>
                <a:gd name="T7" fmla="*/ 5 h 170"/>
                <a:gd name="T8" fmla="*/ 28 w 167"/>
                <a:gd name="T9" fmla="*/ 25 h 170"/>
                <a:gd name="T10" fmla="*/ 8 w 167"/>
                <a:gd name="T11" fmla="*/ 43 h 170"/>
                <a:gd name="T12" fmla="*/ 60 w 167"/>
                <a:gd name="T13" fmla="*/ 81 h 170"/>
                <a:gd name="T14" fmla="*/ 36 w 167"/>
                <a:gd name="T15" fmla="*/ 84 h 170"/>
                <a:gd name="T16" fmla="*/ 3 w 167"/>
                <a:gd name="T17" fmla="*/ 121 h 170"/>
                <a:gd name="T18" fmla="*/ 30 w 167"/>
                <a:gd name="T19" fmla="*/ 154 h 170"/>
                <a:gd name="T20" fmla="*/ 56 w 167"/>
                <a:gd name="T21" fmla="*/ 156 h 170"/>
                <a:gd name="T22" fmla="*/ 84 w 167"/>
                <a:gd name="T23" fmla="*/ 110 h 170"/>
                <a:gd name="T24" fmla="*/ 106 w 167"/>
                <a:gd name="T25" fmla="*/ 166 h 170"/>
                <a:gd name="T26" fmla="*/ 141 w 167"/>
                <a:gd name="T27" fmla="*/ 144 h 170"/>
                <a:gd name="T28" fmla="*/ 160 w 167"/>
                <a:gd name="T29" fmla="*/ 125 h 170"/>
                <a:gd name="T30" fmla="*/ 108 w 167"/>
                <a:gd name="T31" fmla="*/ 90 h 170"/>
                <a:gd name="T32" fmla="*/ 133 w 167"/>
                <a:gd name="T33" fmla="*/ 84 h 170"/>
                <a:gd name="T34" fmla="*/ 163 w 167"/>
                <a:gd name="T35" fmla="*/ 45 h 170"/>
                <a:gd name="T36" fmla="*/ 90 w 167"/>
                <a:gd name="T37" fmla="*/ 93 h 170"/>
                <a:gd name="T38" fmla="*/ 78 w 167"/>
                <a:gd name="T39" fmla="*/ 77 h 170"/>
                <a:gd name="T40" fmla="*/ 90 w 167"/>
                <a:gd name="T41" fmla="*/ 93 h 170"/>
                <a:gd name="T42" fmla="*/ 35 w 167"/>
                <a:gd name="T43" fmla="*/ 51 h 170"/>
                <a:gd name="T44" fmla="*/ 45 w 167"/>
                <a:gd name="T45" fmla="*/ 42 h 170"/>
                <a:gd name="T46" fmla="*/ 63 w 167"/>
                <a:gd name="T47" fmla="*/ 32 h 170"/>
                <a:gd name="T48" fmla="*/ 71 w 167"/>
                <a:gd name="T49" fmla="*/ 63 h 170"/>
                <a:gd name="T50" fmla="*/ 65 w 167"/>
                <a:gd name="T51" fmla="*/ 69 h 170"/>
                <a:gd name="T52" fmla="*/ 68 w 167"/>
                <a:gd name="T53" fmla="*/ 104 h 170"/>
                <a:gd name="T54" fmla="*/ 50 w 167"/>
                <a:gd name="T55" fmla="*/ 133 h 170"/>
                <a:gd name="T56" fmla="*/ 41 w 167"/>
                <a:gd name="T57" fmla="*/ 123 h 170"/>
                <a:gd name="T58" fmla="*/ 31 w 167"/>
                <a:gd name="T59" fmla="*/ 105 h 170"/>
                <a:gd name="T60" fmla="*/ 63 w 167"/>
                <a:gd name="T61" fmla="*/ 97 h 170"/>
                <a:gd name="T62" fmla="*/ 68 w 167"/>
                <a:gd name="T63" fmla="*/ 103 h 170"/>
                <a:gd name="T64" fmla="*/ 103 w 167"/>
                <a:gd name="T65" fmla="*/ 102 h 170"/>
                <a:gd name="T66" fmla="*/ 133 w 167"/>
                <a:gd name="T67" fmla="*/ 119 h 170"/>
                <a:gd name="T68" fmla="*/ 123 w 167"/>
                <a:gd name="T69" fmla="*/ 128 h 170"/>
                <a:gd name="T70" fmla="*/ 106 w 167"/>
                <a:gd name="T71" fmla="*/ 139 h 170"/>
                <a:gd name="T72" fmla="*/ 97 w 167"/>
                <a:gd name="T73" fmla="*/ 107 h 170"/>
                <a:gd name="T74" fmla="*/ 102 w 167"/>
                <a:gd name="T75" fmla="*/ 102 h 170"/>
                <a:gd name="T76" fmla="*/ 137 w 167"/>
                <a:gd name="T77" fmla="*/ 54 h 170"/>
                <a:gd name="T78" fmla="*/ 122 w 167"/>
                <a:gd name="T79" fmla="*/ 73 h 170"/>
                <a:gd name="T80" fmla="*/ 103 w 167"/>
                <a:gd name="T81" fmla="*/ 69 h 170"/>
                <a:gd name="T82" fmla="*/ 110 w 167"/>
                <a:gd name="T83" fmla="*/ 39 h 170"/>
                <a:gd name="T84" fmla="*/ 123 w 167"/>
                <a:gd name="T85" fmla="*/ 39 h 170"/>
                <a:gd name="T86" fmla="*/ 137 w 167"/>
                <a:gd name="T8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" h="170">
                  <a:moveTo>
                    <a:pt x="141" y="28"/>
                  </a:moveTo>
                  <a:cubicBezTo>
                    <a:pt x="139" y="24"/>
                    <a:pt x="138" y="18"/>
                    <a:pt x="135" y="14"/>
                  </a:cubicBezTo>
                  <a:cubicBezTo>
                    <a:pt x="133" y="10"/>
                    <a:pt x="127" y="8"/>
                    <a:pt x="122" y="8"/>
                  </a:cubicBezTo>
                  <a:cubicBezTo>
                    <a:pt x="117" y="9"/>
                    <a:pt x="113" y="11"/>
                    <a:pt x="109" y="14"/>
                  </a:cubicBezTo>
                  <a:cubicBezTo>
                    <a:pt x="95" y="24"/>
                    <a:pt x="90" y="42"/>
                    <a:pt x="88" y="60"/>
                  </a:cubicBezTo>
                  <a:cubicBezTo>
                    <a:pt x="87" y="60"/>
                    <a:pt x="85" y="60"/>
                    <a:pt x="84" y="60"/>
                  </a:cubicBezTo>
                  <a:cubicBezTo>
                    <a:pt x="85" y="52"/>
                    <a:pt x="85" y="44"/>
                    <a:pt x="84" y="37"/>
                  </a:cubicBezTo>
                  <a:cubicBezTo>
                    <a:pt x="81" y="24"/>
                    <a:pt x="75" y="12"/>
                    <a:pt x="64" y="5"/>
                  </a:cubicBezTo>
                  <a:cubicBezTo>
                    <a:pt x="58" y="1"/>
                    <a:pt x="52" y="0"/>
                    <a:pt x="46" y="4"/>
                  </a:cubicBezTo>
                  <a:cubicBezTo>
                    <a:pt x="38" y="9"/>
                    <a:pt x="36" y="20"/>
                    <a:pt x="28" y="25"/>
                  </a:cubicBezTo>
                  <a:cubicBezTo>
                    <a:pt x="24" y="28"/>
                    <a:pt x="18" y="28"/>
                    <a:pt x="14" y="30"/>
                  </a:cubicBezTo>
                  <a:cubicBezTo>
                    <a:pt x="10" y="33"/>
                    <a:pt x="8" y="38"/>
                    <a:pt x="8" y="43"/>
                  </a:cubicBezTo>
                  <a:cubicBezTo>
                    <a:pt x="8" y="48"/>
                    <a:pt x="10" y="53"/>
                    <a:pt x="13" y="57"/>
                  </a:cubicBezTo>
                  <a:cubicBezTo>
                    <a:pt x="23" y="72"/>
                    <a:pt x="42" y="79"/>
                    <a:pt x="60" y="81"/>
                  </a:cubicBezTo>
                  <a:cubicBezTo>
                    <a:pt x="60" y="82"/>
                    <a:pt x="60" y="83"/>
                    <a:pt x="60" y="85"/>
                  </a:cubicBezTo>
                  <a:cubicBezTo>
                    <a:pt x="52" y="83"/>
                    <a:pt x="44" y="83"/>
                    <a:pt x="36" y="84"/>
                  </a:cubicBezTo>
                  <a:cubicBezTo>
                    <a:pt x="24" y="86"/>
                    <a:pt x="12" y="93"/>
                    <a:pt x="4" y="103"/>
                  </a:cubicBezTo>
                  <a:cubicBezTo>
                    <a:pt x="0" y="109"/>
                    <a:pt x="0" y="115"/>
                    <a:pt x="3" y="121"/>
                  </a:cubicBezTo>
                  <a:cubicBezTo>
                    <a:pt x="8" y="130"/>
                    <a:pt x="19" y="132"/>
                    <a:pt x="25" y="140"/>
                  </a:cubicBezTo>
                  <a:cubicBezTo>
                    <a:pt x="27" y="145"/>
                    <a:pt x="27" y="150"/>
                    <a:pt x="30" y="154"/>
                  </a:cubicBezTo>
                  <a:cubicBezTo>
                    <a:pt x="32" y="159"/>
                    <a:pt x="38" y="161"/>
                    <a:pt x="43" y="161"/>
                  </a:cubicBezTo>
                  <a:cubicBezTo>
                    <a:pt x="47" y="161"/>
                    <a:pt x="52" y="159"/>
                    <a:pt x="56" y="156"/>
                  </a:cubicBezTo>
                  <a:cubicBezTo>
                    <a:pt x="71" y="146"/>
                    <a:pt x="77" y="128"/>
                    <a:pt x="79" y="109"/>
                  </a:cubicBezTo>
                  <a:cubicBezTo>
                    <a:pt x="81" y="110"/>
                    <a:pt x="83" y="110"/>
                    <a:pt x="84" y="110"/>
                  </a:cubicBezTo>
                  <a:cubicBezTo>
                    <a:pt x="83" y="118"/>
                    <a:pt x="84" y="127"/>
                    <a:pt x="85" y="135"/>
                  </a:cubicBezTo>
                  <a:cubicBezTo>
                    <a:pt x="88" y="147"/>
                    <a:pt x="95" y="159"/>
                    <a:pt x="106" y="166"/>
                  </a:cubicBezTo>
                  <a:cubicBezTo>
                    <a:pt x="112" y="170"/>
                    <a:pt x="119" y="170"/>
                    <a:pt x="124" y="166"/>
                  </a:cubicBezTo>
                  <a:cubicBezTo>
                    <a:pt x="133" y="161"/>
                    <a:pt x="133" y="150"/>
                    <a:pt x="141" y="144"/>
                  </a:cubicBezTo>
                  <a:cubicBezTo>
                    <a:pt x="146" y="141"/>
                    <a:pt x="151" y="141"/>
                    <a:pt x="155" y="138"/>
                  </a:cubicBezTo>
                  <a:cubicBezTo>
                    <a:pt x="159" y="135"/>
                    <a:pt x="161" y="130"/>
                    <a:pt x="160" y="125"/>
                  </a:cubicBezTo>
                  <a:cubicBezTo>
                    <a:pt x="160" y="120"/>
                    <a:pt x="158" y="115"/>
                    <a:pt x="155" y="111"/>
                  </a:cubicBezTo>
                  <a:cubicBezTo>
                    <a:pt x="144" y="97"/>
                    <a:pt x="126" y="91"/>
                    <a:pt x="108" y="90"/>
                  </a:cubicBezTo>
                  <a:cubicBezTo>
                    <a:pt x="109" y="88"/>
                    <a:pt x="109" y="87"/>
                    <a:pt x="109" y="85"/>
                  </a:cubicBezTo>
                  <a:cubicBezTo>
                    <a:pt x="117" y="86"/>
                    <a:pt x="125" y="86"/>
                    <a:pt x="133" y="84"/>
                  </a:cubicBezTo>
                  <a:cubicBezTo>
                    <a:pt x="145" y="82"/>
                    <a:pt x="157" y="75"/>
                    <a:pt x="164" y="64"/>
                  </a:cubicBezTo>
                  <a:cubicBezTo>
                    <a:pt x="167" y="58"/>
                    <a:pt x="167" y="51"/>
                    <a:pt x="163" y="45"/>
                  </a:cubicBezTo>
                  <a:cubicBezTo>
                    <a:pt x="158" y="37"/>
                    <a:pt x="147" y="36"/>
                    <a:pt x="141" y="28"/>
                  </a:cubicBezTo>
                  <a:close/>
                  <a:moveTo>
                    <a:pt x="90" y="93"/>
                  </a:moveTo>
                  <a:cubicBezTo>
                    <a:pt x="86" y="96"/>
                    <a:pt x="80" y="96"/>
                    <a:pt x="77" y="91"/>
                  </a:cubicBezTo>
                  <a:cubicBezTo>
                    <a:pt x="73" y="87"/>
                    <a:pt x="74" y="81"/>
                    <a:pt x="78" y="77"/>
                  </a:cubicBezTo>
                  <a:cubicBezTo>
                    <a:pt x="82" y="74"/>
                    <a:pt x="88" y="74"/>
                    <a:pt x="92" y="79"/>
                  </a:cubicBezTo>
                  <a:cubicBezTo>
                    <a:pt x="95" y="83"/>
                    <a:pt x="95" y="89"/>
                    <a:pt x="90" y="93"/>
                  </a:cubicBezTo>
                  <a:close/>
                  <a:moveTo>
                    <a:pt x="38" y="57"/>
                  </a:moveTo>
                  <a:cubicBezTo>
                    <a:pt x="37" y="55"/>
                    <a:pt x="36" y="53"/>
                    <a:pt x="35" y="51"/>
                  </a:cubicBezTo>
                  <a:cubicBezTo>
                    <a:pt x="35" y="48"/>
                    <a:pt x="36" y="46"/>
                    <a:pt x="38" y="44"/>
                  </a:cubicBezTo>
                  <a:cubicBezTo>
                    <a:pt x="40" y="43"/>
                    <a:pt x="43" y="43"/>
                    <a:pt x="45" y="42"/>
                  </a:cubicBezTo>
                  <a:cubicBezTo>
                    <a:pt x="49" y="39"/>
                    <a:pt x="50" y="34"/>
                    <a:pt x="54" y="31"/>
                  </a:cubicBezTo>
                  <a:cubicBezTo>
                    <a:pt x="57" y="30"/>
                    <a:pt x="60" y="30"/>
                    <a:pt x="63" y="32"/>
                  </a:cubicBezTo>
                  <a:cubicBezTo>
                    <a:pt x="68" y="35"/>
                    <a:pt x="71" y="41"/>
                    <a:pt x="72" y="47"/>
                  </a:cubicBezTo>
                  <a:cubicBezTo>
                    <a:pt x="73" y="53"/>
                    <a:pt x="73" y="58"/>
                    <a:pt x="71" y="63"/>
                  </a:cubicBezTo>
                  <a:cubicBezTo>
                    <a:pt x="70" y="64"/>
                    <a:pt x="69" y="65"/>
                    <a:pt x="68" y="65"/>
                  </a:cubicBezTo>
                  <a:cubicBezTo>
                    <a:pt x="67" y="67"/>
                    <a:pt x="66" y="68"/>
                    <a:pt x="65" y="69"/>
                  </a:cubicBezTo>
                  <a:cubicBezTo>
                    <a:pt x="55" y="69"/>
                    <a:pt x="44" y="66"/>
                    <a:pt x="38" y="57"/>
                  </a:cubicBezTo>
                  <a:close/>
                  <a:moveTo>
                    <a:pt x="68" y="104"/>
                  </a:moveTo>
                  <a:cubicBezTo>
                    <a:pt x="68" y="114"/>
                    <a:pt x="65" y="125"/>
                    <a:pt x="56" y="131"/>
                  </a:cubicBezTo>
                  <a:cubicBezTo>
                    <a:pt x="54" y="132"/>
                    <a:pt x="52" y="133"/>
                    <a:pt x="50" y="133"/>
                  </a:cubicBezTo>
                  <a:cubicBezTo>
                    <a:pt x="47" y="133"/>
                    <a:pt x="45" y="132"/>
                    <a:pt x="43" y="130"/>
                  </a:cubicBezTo>
                  <a:cubicBezTo>
                    <a:pt x="42" y="128"/>
                    <a:pt x="42" y="125"/>
                    <a:pt x="41" y="123"/>
                  </a:cubicBezTo>
                  <a:cubicBezTo>
                    <a:pt x="38" y="119"/>
                    <a:pt x="33" y="118"/>
                    <a:pt x="31" y="114"/>
                  </a:cubicBezTo>
                  <a:cubicBezTo>
                    <a:pt x="29" y="111"/>
                    <a:pt x="29" y="108"/>
                    <a:pt x="31" y="105"/>
                  </a:cubicBezTo>
                  <a:cubicBezTo>
                    <a:pt x="35" y="100"/>
                    <a:pt x="40" y="97"/>
                    <a:pt x="46" y="96"/>
                  </a:cubicBezTo>
                  <a:cubicBezTo>
                    <a:pt x="52" y="95"/>
                    <a:pt x="57" y="96"/>
                    <a:pt x="63" y="97"/>
                  </a:cubicBezTo>
                  <a:cubicBezTo>
                    <a:pt x="63" y="98"/>
                    <a:pt x="64" y="100"/>
                    <a:pt x="65" y="101"/>
                  </a:cubicBezTo>
                  <a:cubicBezTo>
                    <a:pt x="66" y="102"/>
                    <a:pt x="67" y="103"/>
                    <a:pt x="68" y="103"/>
                  </a:cubicBezTo>
                  <a:lnTo>
                    <a:pt x="68" y="104"/>
                  </a:lnTo>
                  <a:close/>
                  <a:moveTo>
                    <a:pt x="103" y="102"/>
                  </a:moveTo>
                  <a:cubicBezTo>
                    <a:pt x="113" y="102"/>
                    <a:pt x="124" y="104"/>
                    <a:pt x="130" y="112"/>
                  </a:cubicBezTo>
                  <a:cubicBezTo>
                    <a:pt x="131" y="114"/>
                    <a:pt x="133" y="117"/>
                    <a:pt x="133" y="119"/>
                  </a:cubicBezTo>
                  <a:cubicBezTo>
                    <a:pt x="133" y="121"/>
                    <a:pt x="132" y="124"/>
                    <a:pt x="130" y="125"/>
                  </a:cubicBezTo>
                  <a:cubicBezTo>
                    <a:pt x="128" y="127"/>
                    <a:pt x="125" y="127"/>
                    <a:pt x="123" y="128"/>
                  </a:cubicBezTo>
                  <a:cubicBezTo>
                    <a:pt x="120" y="131"/>
                    <a:pt x="119" y="136"/>
                    <a:pt x="115" y="139"/>
                  </a:cubicBezTo>
                  <a:cubicBezTo>
                    <a:pt x="112" y="141"/>
                    <a:pt x="109" y="141"/>
                    <a:pt x="106" y="139"/>
                  </a:cubicBezTo>
                  <a:cubicBezTo>
                    <a:pt x="101" y="136"/>
                    <a:pt x="98" y="130"/>
                    <a:pt x="96" y="124"/>
                  </a:cubicBezTo>
                  <a:cubicBezTo>
                    <a:pt x="95" y="118"/>
                    <a:pt x="95" y="112"/>
                    <a:pt x="97" y="107"/>
                  </a:cubicBezTo>
                  <a:cubicBezTo>
                    <a:pt x="98" y="106"/>
                    <a:pt x="99" y="105"/>
                    <a:pt x="100" y="104"/>
                  </a:cubicBezTo>
                  <a:cubicBezTo>
                    <a:pt x="101" y="104"/>
                    <a:pt x="102" y="103"/>
                    <a:pt x="102" y="102"/>
                  </a:cubicBezTo>
                  <a:lnTo>
                    <a:pt x="103" y="102"/>
                  </a:lnTo>
                  <a:close/>
                  <a:moveTo>
                    <a:pt x="137" y="54"/>
                  </a:moveTo>
                  <a:cubicBezTo>
                    <a:pt x="139" y="57"/>
                    <a:pt x="139" y="60"/>
                    <a:pt x="137" y="63"/>
                  </a:cubicBezTo>
                  <a:cubicBezTo>
                    <a:pt x="134" y="69"/>
                    <a:pt x="128" y="72"/>
                    <a:pt x="122" y="73"/>
                  </a:cubicBezTo>
                  <a:cubicBezTo>
                    <a:pt x="117" y="75"/>
                    <a:pt x="111" y="74"/>
                    <a:pt x="106" y="73"/>
                  </a:cubicBezTo>
                  <a:cubicBezTo>
                    <a:pt x="105" y="72"/>
                    <a:pt x="104" y="70"/>
                    <a:pt x="103" y="69"/>
                  </a:cubicBezTo>
                  <a:cubicBezTo>
                    <a:pt x="102" y="68"/>
                    <a:pt x="101" y="67"/>
                    <a:pt x="100" y="66"/>
                  </a:cubicBezTo>
                  <a:cubicBezTo>
                    <a:pt x="100" y="56"/>
                    <a:pt x="102" y="45"/>
                    <a:pt x="110" y="39"/>
                  </a:cubicBezTo>
                  <a:cubicBezTo>
                    <a:pt x="112" y="38"/>
                    <a:pt x="114" y="36"/>
                    <a:pt x="117" y="36"/>
                  </a:cubicBezTo>
                  <a:cubicBezTo>
                    <a:pt x="119" y="36"/>
                    <a:pt x="122" y="37"/>
                    <a:pt x="123" y="39"/>
                  </a:cubicBezTo>
                  <a:cubicBezTo>
                    <a:pt x="125" y="41"/>
                    <a:pt x="125" y="44"/>
                    <a:pt x="126" y="46"/>
                  </a:cubicBezTo>
                  <a:cubicBezTo>
                    <a:pt x="129" y="50"/>
                    <a:pt x="134" y="50"/>
                    <a:pt x="137" y="5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3" name="Freeform 293"/>
            <p:cNvSpPr>
              <a:spLocks/>
            </p:cNvSpPr>
            <p:nvPr/>
          </p:nvSpPr>
          <p:spPr bwMode="auto">
            <a:xfrm>
              <a:off x="9967913" y="2033588"/>
              <a:ext cx="41275" cy="85725"/>
            </a:xfrm>
            <a:custGeom>
              <a:avLst/>
              <a:gdLst>
                <a:gd name="T0" fmla="*/ 2 w 11"/>
                <a:gd name="T1" fmla="*/ 21 h 23"/>
                <a:gd name="T2" fmla="*/ 10 w 11"/>
                <a:gd name="T3" fmla="*/ 20 h 23"/>
                <a:gd name="T4" fmla="*/ 11 w 11"/>
                <a:gd name="T5" fmla="*/ 12 h 23"/>
                <a:gd name="T6" fmla="*/ 7 w 11"/>
                <a:gd name="T7" fmla="*/ 0 h 23"/>
                <a:gd name="T8" fmla="*/ 1 w 11"/>
                <a:gd name="T9" fmla="*/ 12 h 23"/>
                <a:gd name="T10" fmla="*/ 2 w 11"/>
                <a:gd name="T1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3">
                  <a:moveTo>
                    <a:pt x="2" y="21"/>
                  </a:moveTo>
                  <a:cubicBezTo>
                    <a:pt x="4" y="23"/>
                    <a:pt x="8" y="22"/>
                    <a:pt x="10" y="20"/>
                  </a:cubicBezTo>
                  <a:cubicBezTo>
                    <a:pt x="11" y="17"/>
                    <a:pt x="11" y="15"/>
                    <a:pt x="11" y="12"/>
                  </a:cubicBezTo>
                  <a:cubicBezTo>
                    <a:pt x="10" y="8"/>
                    <a:pt x="9" y="3"/>
                    <a:pt x="7" y="0"/>
                  </a:cubicBezTo>
                  <a:cubicBezTo>
                    <a:pt x="7" y="0"/>
                    <a:pt x="2" y="7"/>
                    <a:pt x="1" y="12"/>
                  </a:cubicBezTo>
                  <a:cubicBezTo>
                    <a:pt x="0" y="15"/>
                    <a:pt x="0" y="19"/>
                    <a:pt x="2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4" name="Freeform 294"/>
            <p:cNvSpPr>
              <a:spLocks/>
            </p:cNvSpPr>
            <p:nvPr/>
          </p:nvSpPr>
          <p:spPr bwMode="auto">
            <a:xfrm>
              <a:off x="9712326" y="1765300"/>
              <a:ext cx="85725" cy="46038"/>
            </a:xfrm>
            <a:custGeom>
              <a:avLst/>
              <a:gdLst>
                <a:gd name="T0" fmla="*/ 11 w 23"/>
                <a:gd name="T1" fmla="*/ 11 h 12"/>
                <a:gd name="T2" fmla="*/ 23 w 23"/>
                <a:gd name="T3" fmla="*/ 7 h 12"/>
                <a:gd name="T4" fmla="*/ 11 w 23"/>
                <a:gd name="T5" fmla="*/ 1 h 12"/>
                <a:gd name="T6" fmla="*/ 2 w 23"/>
                <a:gd name="T7" fmla="*/ 2 h 12"/>
                <a:gd name="T8" fmla="*/ 4 w 23"/>
                <a:gd name="T9" fmla="*/ 10 h 12"/>
                <a:gd name="T10" fmla="*/ 11 w 23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">
                  <a:moveTo>
                    <a:pt x="11" y="11"/>
                  </a:moveTo>
                  <a:cubicBezTo>
                    <a:pt x="15" y="11"/>
                    <a:pt x="19" y="9"/>
                    <a:pt x="23" y="7"/>
                  </a:cubicBezTo>
                  <a:cubicBezTo>
                    <a:pt x="23" y="7"/>
                    <a:pt x="16" y="2"/>
                    <a:pt x="11" y="1"/>
                  </a:cubicBez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1" y="8"/>
                    <a:pt x="4" y="10"/>
                  </a:cubicBezTo>
                  <a:cubicBezTo>
                    <a:pt x="6" y="12"/>
                    <a:pt x="8" y="12"/>
                    <a:pt x="11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5" name="Freeform 295"/>
            <p:cNvSpPr>
              <a:spLocks noEditPoints="1"/>
            </p:cNvSpPr>
            <p:nvPr/>
          </p:nvSpPr>
          <p:spPr bwMode="auto">
            <a:xfrm>
              <a:off x="7070726" y="512763"/>
              <a:ext cx="406400" cy="425450"/>
            </a:xfrm>
            <a:custGeom>
              <a:avLst/>
              <a:gdLst>
                <a:gd name="T0" fmla="*/ 88 w 108"/>
                <a:gd name="T1" fmla="*/ 44 h 113"/>
                <a:gd name="T2" fmla="*/ 94 w 108"/>
                <a:gd name="T3" fmla="*/ 26 h 113"/>
                <a:gd name="T4" fmla="*/ 69 w 108"/>
                <a:gd name="T5" fmla="*/ 23 h 113"/>
                <a:gd name="T6" fmla="*/ 62 w 108"/>
                <a:gd name="T7" fmla="*/ 3 h 113"/>
                <a:gd name="T8" fmla="*/ 42 w 108"/>
                <a:gd name="T9" fmla="*/ 20 h 113"/>
                <a:gd name="T10" fmla="*/ 27 w 108"/>
                <a:gd name="T11" fmla="*/ 13 h 113"/>
                <a:gd name="T12" fmla="*/ 21 w 108"/>
                <a:gd name="T13" fmla="*/ 40 h 113"/>
                <a:gd name="T14" fmla="*/ 4 w 108"/>
                <a:gd name="T15" fmla="*/ 45 h 113"/>
                <a:gd name="T16" fmla="*/ 19 w 108"/>
                <a:gd name="T17" fmla="*/ 68 h 113"/>
                <a:gd name="T18" fmla="*/ 10 w 108"/>
                <a:gd name="T19" fmla="*/ 85 h 113"/>
                <a:gd name="T20" fmla="*/ 40 w 108"/>
                <a:gd name="T21" fmla="*/ 87 h 113"/>
                <a:gd name="T22" fmla="*/ 40 w 108"/>
                <a:gd name="T23" fmla="*/ 99 h 113"/>
                <a:gd name="T24" fmla="*/ 63 w 108"/>
                <a:gd name="T25" fmla="*/ 106 h 113"/>
                <a:gd name="T26" fmla="*/ 73 w 108"/>
                <a:gd name="T27" fmla="*/ 96 h 113"/>
                <a:gd name="T28" fmla="*/ 94 w 108"/>
                <a:gd name="T29" fmla="*/ 84 h 113"/>
                <a:gd name="T30" fmla="*/ 94 w 108"/>
                <a:gd name="T31" fmla="*/ 72 h 113"/>
                <a:gd name="T32" fmla="*/ 101 w 108"/>
                <a:gd name="T33" fmla="*/ 48 h 113"/>
                <a:gd name="T34" fmla="*/ 53 w 108"/>
                <a:gd name="T35" fmla="*/ 68 h 113"/>
                <a:gd name="T36" fmla="*/ 45 w 108"/>
                <a:gd name="T37" fmla="*/ 62 h 113"/>
                <a:gd name="T38" fmla="*/ 53 w 108"/>
                <a:gd name="T39" fmla="*/ 49 h 113"/>
                <a:gd name="T40" fmla="*/ 79 w 108"/>
                <a:gd name="T41" fmla="*/ 29 h 113"/>
                <a:gd name="T42" fmla="*/ 80 w 108"/>
                <a:gd name="T43" fmla="*/ 38 h 113"/>
                <a:gd name="T44" fmla="*/ 65 w 108"/>
                <a:gd name="T45" fmla="*/ 51 h 113"/>
                <a:gd name="T46" fmla="*/ 68 w 108"/>
                <a:gd name="T47" fmla="*/ 38 h 113"/>
                <a:gd name="T48" fmla="*/ 52 w 108"/>
                <a:gd name="T49" fmla="*/ 17 h 113"/>
                <a:gd name="T50" fmla="*/ 60 w 108"/>
                <a:gd name="T51" fmla="*/ 22 h 113"/>
                <a:gd name="T52" fmla="*/ 58 w 108"/>
                <a:gd name="T53" fmla="*/ 42 h 113"/>
                <a:gd name="T54" fmla="*/ 53 w 108"/>
                <a:gd name="T55" fmla="*/ 44 h 113"/>
                <a:gd name="T56" fmla="*/ 55 w 108"/>
                <a:gd name="T57" fmla="*/ 45 h 113"/>
                <a:gd name="T58" fmla="*/ 51 w 108"/>
                <a:gd name="T59" fmla="*/ 45 h 113"/>
                <a:gd name="T60" fmla="*/ 53 w 108"/>
                <a:gd name="T61" fmla="*/ 44 h 113"/>
                <a:gd name="T62" fmla="*/ 52 w 108"/>
                <a:gd name="T63" fmla="*/ 17 h 113"/>
                <a:gd name="T64" fmla="*/ 37 w 108"/>
                <a:gd name="T65" fmla="*/ 29 h 113"/>
                <a:gd name="T66" fmla="*/ 47 w 108"/>
                <a:gd name="T67" fmla="*/ 46 h 113"/>
                <a:gd name="T68" fmla="*/ 43 w 108"/>
                <a:gd name="T69" fmla="*/ 49 h 113"/>
                <a:gd name="T70" fmla="*/ 41 w 108"/>
                <a:gd name="T71" fmla="*/ 47 h 113"/>
                <a:gd name="T72" fmla="*/ 27 w 108"/>
                <a:gd name="T73" fmla="*/ 30 h 113"/>
                <a:gd name="T74" fmla="*/ 13 w 108"/>
                <a:gd name="T75" fmla="*/ 51 h 113"/>
                <a:gd name="T76" fmla="*/ 32 w 108"/>
                <a:gd name="T77" fmla="*/ 51 h 113"/>
                <a:gd name="T78" fmla="*/ 40 w 108"/>
                <a:gd name="T79" fmla="*/ 58 h 113"/>
                <a:gd name="T80" fmla="*/ 37 w 108"/>
                <a:gd name="T81" fmla="*/ 59 h 113"/>
                <a:gd name="T82" fmla="*/ 16 w 108"/>
                <a:gd name="T83" fmla="*/ 56 h 113"/>
                <a:gd name="T84" fmla="*/ 37 w 108"/>
                <a:gd name="T85" fmla="*/ 76 h 113"/>
                <a:gd name="T86" fmla="*/ 20 w 108"/>
                <a:gd name="T87" fmla="*/ 82 h 113"/>
                <a:gd name="T88" fmla="*/ 34 w 108"/>
                <a:gd name="T89" fmla="*/ 68 h 113"/>
                <a:gd name="T90" fmla="*/ 44 w 108"/>
                <a:gd name="T91" fmla="*/ 69 h 113"/>
                <a:gd name="T92" fmla="*/ 56 w 108"/>
                <a:gd name="T93" fmla="*/ 97 h 113"/>
                <a:gd name="T94" fmla="*/ 49 w 108"/>
                <a:gd name="T95" fmla="*/ 92 h 113"/>
                <a:gd name="T96" fmla="*/ 51 w 108"/>
                <a:gd name="T97" fmla="*/ 72 h 113"/>
                <a:gd name="T98" fmla="*/ 56 w 108"/>
                <a:gd name="T99" fmla="*/ 72 h 113"/>
                <a:gd name="T100" fmla="*/ 56 w 108"/>
                <a:gd name="T101" fmla="*/ 97 h 113"/>
                <a:gd name="T102" fmla="*/ 74 w 108"/>
                <a:gd name="T103" fmla="*/ 85 h 113"/>
                <a:gd name="T104" fmla="*/ 62 w 108"/>
                <a:gd name="T105" fmla="*/ 69 h 113"/>
                <a:gd name="T106" fmla="*/ 66 w 108"/>
                <a:gd name="T107" fmla="*/ 66 h 113"/>
                <a:gd name="T108" fmla="*/ 68 w 108"/>
                <a:gd name="T109" fmla="*/ 67 h 113"/>
                <a:gd name="T110" fmla="*/ 83 w 108"/>
                <a:gd name="T111" fmla="*/ 83 h 113"/>
                <a:gd name="T112" fmla="*/ 96 w 108"/>
                <a:gd name="T113" fmla="*/ 60 h 113"/>
                <a:gd name="T114" fmla="*/ 76 w 108"/>
                <a:gd name="T115" fmla="*/ 62 h 113"/>
                <a:gd name="T116" fmla="*/ 67 w 108"/>
                <a:gd name="T117" fmla="*/ 59 h 113"/>
                <a:gd name="T118" fmla="*/ 67 w 108"/>
                <a:gd name="T119" fmla="*/ 56 h 113"/>
                <a:gd name="T120" fmla="*/ 71 w 108"/>
                <a:gd name="T121" fmla="*/ 55 h 113"/>
                <a:gd name="T122" fmla="*/ 92 w 108"/>
                <a:gd name="T123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113">
                  <a:moveTo>
                    <a:pt x="101" y="48"/>
                  </a:moveTo>
                  <a:cubicBezTo>
                    <a:pt x="97" y="45"/>
                    <a:pt x="92" y="44"/>
                    <a:pt x="88" y="44"/>
                  </a:cubicBezTo>
                  <a:cubicBezTo>
                    <a:pt x="89" y="42"/>
                    <a:pt x="90" y="41"/>
                    <a:pt x="91" y="40"/>
                  </a:cubicBezTo>
                  <a:cubicBezTo>
                    <a:pt x="94" y="36"/>
                    <a:pt x="96" y="31"/>
                    <a:pt x="94" y="26"/>
                  </a:cubicBezTo>
                  <a:cubicBezTo>
                    <a:pt x="92" y="20"/>
                    <a:pt x="86" y="17"/>
                    <a:pt x="80" y="17"/>
                  </a:cubicBezTo>
                  <a:cubicBezTo>
                    <a:pt x="76" y="18"/>
                    <a:pt x="72" y="20"/>
                    <a:pt x="69" y="23"/>
                  </a:cubicBezTo>
                  <a:cubicBezTo>
                    <a:pt x="69" y="20"/>
                    <a:pt x="69" y="17"/>
                    <a:pt x="69" y="15"/>
                  </a:cubicBezTo>
                  <a:cubicBezTo>
                    <a:pt x="68" y="10"/>
                    <a:pt x="66" y="5"/>
                    <a:pt x="62" y="3"/>
                  </a:cubicBezTo>
                  <a:cubicBezTo>
                    <a:pt x="56" y="0"/>
                    <a:pt x="49" y="3"/>
                    <a:pt x="45" y="8"/>
                  </a:cubicBezTo>
                  <a:cubicBezTo>
                    <a:pt x="43" y="11"/>
                    <a:pt x="42" y="16"/>
                    <a:pt x="42" y="20"/>
                  </a:cubicBezTo>
                  <a:cubicBezTo>
                    <a:pt x="41" y="19"/>
                    <a:pt x="40" y="18"/>
                    <a:pt x="39" y="18"/>
                  </a:cubicBezTo>
                  <a:cubicBezTo>
                    <a:pt x="36" y="14"/>
                    <a:pt x="31" y="12"/>
                    <a:pt x="27" y="13"/>
                  </a:cubicBezTo>
                  <a:cubicBezTo>
                    <a:pt x="21" y="14"/>
                    <a:pt x="17" y="21"/>
                    <a:pt x="17" y="27"/>
                  </a:cubicBezTo>
                  <a:cubicBezTo>
                    <a:pt x="17" y="32"/>
                    <a:pt x="19" y="36"/>
                    <a:pt x="21" y="40"/>
                  </a:cubicBezTo>
                  <a:cubicBezTo>
                    <a:pt x="19" y="40"/>
                    <a:pt x="17" y="39"/>
                    <a:pt x="16" y="39"/>
                  </a:cubicBezTo>
                  <a:cubicBezTo>
                    <a:pt x="11" y="40"/>
                    <a:pt x="6" y="41"/>
                    <a:pt x="4" y="45"/>
                  </a:cubicBezTo>
                  <a:cubicBezTo>
                    <a:pt x="0" y="51"/>
                    <a:pt x="2" y="58"/>
                    <a:pt x="6" y="63"/>
                  </a:cubicBezTo>
                  <a:cubicBezTo>
                    <a:pt x="10" y="66"/>
                    <a:pt x="14" y="68"/>
                    <a:pt x="19" y="68"/>
                  </a:cubicBezTo>
                  <a:cubicBezTo>
                    <a:pt x="17" y="69"/>
                    <a:pt x="16" y="71"/>
                    <a:pt x="15" y="72"/>
                  </a:cubicBezTo>
                  <a:cubicBezTo>
                    <a:pt x="11" y="75"/>
                    <a:pt x="9" y="80"/>
                    <a:pt x="10" y="85"/>
                  </a:cubicBezTo>
                  <a:cubicBezTo>
                    <a:pt x="11" y="91"/>
                    <a:pt x="18" y="95"/>
                    <a:pt x="24" y="95"/>
                  </a:cubicBezTo>
                  <a:cubicBezTo>
                    <a:pt x="30" y="95"/>
                    <a:pt x="36" y="91"/>
                    <a:pt x="40" y="87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90"/>
                    <a:pt x="39" y="95"/>
                    <a:pt x="40" y="99"/>
                  </a:cubicBezTo>
                  <a:cubicBezTo>
                    <a:pt x="41" y="103"/>
                    <a:pt x="43" y="108"/>
                    <a:pt x="47" y="110"/>
                  </a:cubicBezTo>
                  <a:cubicBezTo>
                    <a:pt x="53" y="113"/>
                    <a:pt x="60" y="111"/>
                    <a:pt x="63" y="106"/>
                  </a:cubicBezTo>
                  <a:cubicBezTo>
                    <a:pt x="67" y="102"/>
                    <a:pt x="67" y="96"/>
                    <a:pt x="67" y="91"/>
                  </a:cubicBezTo>
                  <a:cubicBezTo>
                    <a:pt x="69" y="93"/>
                    <a:pt x="71" y="95"/>
                    <a:pt x="73" y="96"/>
                  </a:cubicBezTo>
                  <a:cubicBezTo>
                    <a:pt x="76" y="99"/>
                    <a:pt x="81" y="101"/>
                    <a:pt x="86" y="99"/>
                  </a:cubicBezTo>
                  <a:cubicBezTo>
                    <a:pt x="92" y="97"/>
                    <a:pt x="95" y="90"/>
                    <a:pt x="94" y="84"/>
                  </a:cubicBezTo>
                  <a:cubicBezTo>
                    <a:pt x="94" y="80"/>
                    <a:pt x="91" y="75"/>
                    <a:pt x="88" y="72"/>
                  </a:cubicBezTo>
                  <a:cubicBezTo>
                    <a:pt x="90" y="72"/>
                    <a:pt x="92" y="72"/>
                    <a:pt x="94" y="72"/>
                  </a:cubicBezTo>
                  <a:cubicBezTo>
                    <a:pt x="98" y="71"/>
                    <a:pt x="103" y="69"/>
                    <a:pt x="105" y="64"/>
                  </a:cubicBezTo>
                  <a:cubicBezTo>
                    <a:pt x="108" y="59"/>
                    <a:pt x="106" y="52"/>
                    <a:pt x="101" y="48"/>
                  </a:cubicBezTo>
                  <a:close/>
                  <a:moveTo>
                    <a:pt x="63" y="59"/>
                  </a:moveTo>
                  <a:cubicBezTo>
                    <a:pt x="63" y="64"/>
                    <a:pt x="58" y="68"/>
                    <a:pt x="53" y="68"/>
                  </a:cubicBezTo>
                  <a:cubicBezTo>
                    <a:pt x="50" y="68"/>
                    <a:pt x="46" y="66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4" y="61"/>
                    <a:pt x="44" y="60"/>
                    <a:pt x="44" y="59"/>
                  </a:cubicBezTo>
                  <a:cubicBezTo>
                    <a:pt x="44" y="53"/>
                    <a:pt x="48" y="49"/>
                    <a:pt x="53" y="49"/>
                  </a:cubicBezTo>
                  <a:cubicBezTo>
                    <a:pt x="58" y="49"/>
                    <a:pt x="63" y="53"/>
                    <a:pt x="63" y="59"/>
                  </a:cubicBezTo>
                  <a:close/>
                  <a:moveTo>
                    <a:pt x="79" y="29"/>
                  </a:moveTo>
                  <a:cubicBezTo>
                    <a:pt x="82" y="27"/>
                    <a:pt x="85" y="27"/>
                    <a:pt x="85" y="30"/>
                  </a:cubicBezTo>
                  <a:cubicBezTo>
                    <a:pt x="85" y="32"/>
                    <a:pt x="83" y="35"/>
                    <a:pt x="80" y="38"/>
                  </a:cubicBezTo>
                  <a:cubicBezTo>
                    <a:pt x="78" y="41"/>
                    <a:pt x="75" y="43"/>
                    <a:pt x="72" y="45"/>
                  </a:cubicBezTo>
                  <a:cubicBezTo>
                    <a:pt x="70" y="48"/>
                    <a:pt x="67" y="49"/>
                    <a:pt x="65" y="51"/>
                  </a:cubicBezTo>
                  <a:cubicBezTo>
                    <a:pt x="64" y="50"/>
                    <a:pt x="63" y="48"/>
                    <a:pt x="62" y="47"/>
                  </a:cubicBezTo>
                  <a:cubicBezTo>
                    <a:pt x="64" y="44"/>
                    <a:pt x="66" y="41"/>
                    <a:pt x="68" y="38"/>
                  </a:cubicBezTo>
                  <a:cubicBezTo>
                    <a:pt x="71" y="34"/>
                    <a:pt x="75" y="31"/>
                    <a:pt x="79" y="29"/>
                  </a:cubicBezTo>
                  <a:close/>
                  <a:moveTo>
                    <a:pt x="52" y="17"/>
                  </a:moveTo>
                  <a:cubicBezTo>
                    <a:pt x="54" y="13"/>
                    <a:pt x="56" y="11"/>
                    <a:pt x="58" y="13"/>
                  </a:cubicBezTo>
                  <a:cubicBezTo>
                    <a:pt x="59" y="15"/>
                    <a:pt x="60" y="18"/>
                    <a:pt x="60" y="22"/>
                  </a:cubicBezTo>
                  <a:cubicBezTo>
                    <a:pt x="60" y="26"/>
                    <a:pt x="60" y="29"/>
                    <a:pt x="60" y="33"/>
                  </a:cubicBezTo>
                  <a:cubicBezTo>
                    <a:pt x="59" y="36"/>
                    <a:pt x="59" y="39"/>
                    <a:pt x="58" y="42"/>
                  </a:cubicBezTo>
                  <a:cubicBezTo>
                    <a:pt x="58" y="43"/>
                    <a:pt x="58" y="43"/>
                    <a:pt x="58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4" y="44"/>
                    <a:pt x="53" y="44"/>
                  </a:cubicBezTo>
                  <a:cubicBezTo>
                    <a:pt x="52" y="44"/>
                    <a:pt x="52" y="45"/>
                    <a:pt x="51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39"/>
                    <a:pt x="52" y="35"/>
                    <a:pt x="51" y="31"/>
                  </a:cubicBezTo>
                  <a:cubicBezTo>
                    <a:pt x="51" y="26"/>
                    <a:pt x="51" y="21"/>
                    <a:pt x="52" y="17"/>
                  </a:cubicBezTo>
                  <a:close/>
                  <a:moveTo>
                    <a:pt x="29" y="23"/>
                  </a:moveTo>
                  <a:cubicBezTo>
                    <a:pt x="31" y="24"/>
                    <a:pt x="34" y="26"/>
                    <a:pt x="37" y="29"/>
                  </a:cubicBezTo>
                  <a:cubicBezTo>
                    <a:pt x="39" y="32"/>
                    <a:pt x="41" y="35"/>
                    <a:pt x="43" y="38"/>
                  </a:cubicBezTo>
                  <a:cubicBezTo>
                    <a:pt x="44" y="40"/>
                    <a:pt x="46" y="43"/>
                    <a:pt x="47" y="46"/>
                  </a:cubicBezTo>
                  <a:cubicBezTo>
                    <a:pt x="46" y="47"/>
                    <a:pt x="44" y="48"/>
                    <a:pt x="43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2" y="48"/>
                    <a:pt x="42" y="47"/>
                    <a:pt x="41" y="47"/>
                  </a:cubicBezTo>
                  <a:cubicBezTo>
                    <a:pt x="39" y="45"/>
                    <a:pt x="37" y="43"/>
                    <a:pt x="35" y="41"/>
                  </a:cubicBezTo>
                  <a:cubicBezTo>
                    <a:pt x="32" y="38"/>
                    <a:pt x="29" y="33"/>
                    <a:pt x="27" y="30"/>
                  </a:cubicBezTo>
                  <a:cubicBezTo>
                    <a:pt x="26" y="26"/>
                    <a:pt x="27" y="23"/>
                    <a:pt x="29" y="23"/>
                  </a:cubicBezTo>
                  <a:close/>
                  <a:moveTo>
                    <a:pt x="13" y="51"/>
                  </a:moveTo>
                  <a:cubicBezTo>
                    <a:pt x="14" y="49"/>
                    <a:pt x="18" y="49"/>
                    <a:pt x="22" y="49"/>
                  </a:cubicBezTo>
                  <a:cubicBezTo>
                    <a:pt x="25" y="49"/>
                    <a:pt x="29" y="50"/>
                    <a:pt x="32" y="51"/>
                  </a:cubicBezTo>
                  <a:cubicBezTo>
                    <a:pt x="35" y="52"/>
                    <a:pt x="38" y="53"/>
                    <a:pt x="41" y="53"/>
                  </a:cubicBezTo>
                  <a:cubicBezTo>
                    <a:pt x="40" y="55"/>
                    <a:pt x="40" y="56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58"/>
                    <a:pt x="38" y="59"/>
                    <a:pt x="37" y="59"/>
                  </a:cubicBezTo>
                  <a:cubicBezTo>
                    <a:pt x="34" y="59"/>
                    <a:pt x="31" y="59"/>
                    <a:pt x="29" y="59"/>
                  </a:cubicBezTo>
                  <a:cubicBezTo>
                    <a:pt x="24" y="59"/>
                    <a:pt x="19" y="58"/>
                    <a:pt x="16" y="56"/>
                  </a:cubicBezTo>
                  <a:cubicBezTo>
                    <a:pt x="12" y="55"/>
                    <a:pt x="10" y="52"/>
                    <a:pt x="13" y="51"/>
                  </a:cubicBezTo>
                  <a:close/>
                  <a:moveTo>
                    <a:pt x="37" y="76"/>
                  </a:moveTo>
                  <a:cubicBezTo>
                    <a:pt x="34" y="79"/>
                    <a:pt x="30" y="83"/>
                    <a:pt x="26" y="84"/>
                  </a:cubicBezTo>
                  <a:cubicBezTo>
                    <a:pt x="23" y="85"/>
                    <a:pt x="20" y="85"/>
                    <a:pt x="20" y="82"/>
                  </a:cubicBezTo>
                  <a:cubicBezTo>
                    <a:pt x="21" y="80"/>
                    <a:pt x="23" y="77"/>
                    <a:pt x="26" y="74"/>
                  </a:cubicBezTo>
                  <a:cubicBezTo>
                    <a:pt x="28" y="72"/>
                    <a:pt x="31" y="70"/>
                    <a:pt x="34" y="68"/>
                  </a:cubicBezTo>
                  <a:cubicBezTo>
                    <a:pt x="36" y="67"/>
                    <a:pt x="38" y="65"/>
                    <a:pt x="41" y="64"/>
                  </a:cubicBezTo>
                  <a:cubicBezTo>
                    <a:pt x="41" y="66"/>
                    <a:pt x="43" y="67"/>
                    <a:pt x="44" y="69"/>
                  </a:cubicBezTo>
                  <a:cubicBezTo>
                    <a:pt x="42" y="71"/>
                    <a:pt x="40" y="74"/>
                    <a:pt x="37" y="76"/>
                  </a:cubicBezTo>
                  <a:close/>
                  <a:moveTo>
                    <a:pt x="56" y="97"/>
                  </a:moveTo>
                  <a:cubicBezTo>
                    <a:pt x="55" y="101"/>
                    <a:pt x="53" y="103"/>
                    <a:pt x="51" y="101"/>
                  </a:cubicBezTo>
                  <a:cubicBezTo>
                    <a:pt x="50" y="99"/>
                    <a:pt x="49" y="95"/>
                    <a:pt x="49" y="92"/>
                  </a:cubicBezTo>
                  <a:cubicBezTo>
                    <a:pt x="49" y="88"/>
                    <a:pt x="49" y="84"/>
                    <a:pt x="49" y="81"/>
                  </a:cubicBezTo>
                  <a:cubicBezTo>
                    <a:pt x="50" y="78"/>
                    <a:pt x="50" y="75"/>
                    <a:pt x="51" y="72"/>
                  </a:cubicBezTo>
                  <a:cubicBezTo>
                    <a:pt x="51" y="72"/>
                    <a:pt x="52" y="73"/>
                    <a:pt x="53" y="73"/>
                  </a:cubicBezTo>
                  <a:cubicBezTo>
                    <a:pt x="54" y="73"/>
                    <a:pt x="55" y="72"/>
                    <a:pt x="56" y="72"/>
                  </a:cubicBezTo>
                  <a:cubicBezTo>
                    <a:pt x="57" y="76"/>
                    <a:pt x="57" y="79"/>
                    <a:pt x="58" y="83"/>
                  </a:cubicBezTo>
                  <a:cubicBezTo>
                    <a:pt x="58" y="88"/>
                    <a:pt x="58" y="93"/>
                    <a:pt x="56" y="97"/>
                  </a:cubicBezTo>
                  <a:close/>
                  <a:moveTo>
                    <a:pt x="82" y="89"/>
                  </a:moveTo>
                  <a:cubicBezTo>
                    <a:pt x="80" y="89"/>
                    <a:pt x="77" y="87"/>
                    <a:pt x="74" y="85"/>
                  </a:cubicBezTo>
                  <a:cubicBezTo>
                    <a:pt x="71" y="82"/>
                    <a:pt x="69" y="79"/>
                    <a:pt x="67" y="77"/>
                  </a:cubicBezTo>
                  <a:cubicBezTo>
                    <a:pt x="65" y="74"/>
                    <a:pt x="64" y="72"/>
                    <a:pt x="62" y="69"/>
                  </a:cubicBezTo>
                  <a:cubicBezTo>
                    <a:pt x="63" y="68"/>
                    <a:pt x="64" y="67"/>
                    <a:pt x="65" y="65"/>
                  </a:cubicBezTo>
                  <a:cubicBezTo>
                    <a:pt x="65" y="66"/>
                    <a:pt x="66" y="66"/>
                    <a:pt x="66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7" y="67"/>
                    <a:pt x="67" y="67"/>
                    <a:pt x="68" y="67"/>
                  </a:cubicBezTo>
                  <a:cubicBezTo>
                    <a:pt x="70" y="69"/>
                    <a:pt x="72" y="70"/>
                    <a:pt x="75" y="72"/>
                  </a:cubicBezTo>
                  <a:cubicBezTo>
                    <a:pt x="78" y="76"/>
                    <a:pt x="81" y="79"/>
                    <a:pt x="83" y="83"/>
                  </a:cubicBezTo>
                  <a:cubicBezTo>
                    <a:pt x="85" y="87"/>
                    <a:pt x="85" y="90"/>
                    <a:pt x="82" y="89"/>
                  </a:cubicBezTo>
                  <a:close/>
                  <a:moveTo>
                    <a:pt x="96" y="60"/>
                  </a:moveTo>
                  <a:cubicBezTo>
                    <a:pt x="94" y="62"/>
                    <a:pt x="90" y="63"/>
                    <a:pt x="87" y="63"/>
                  </a:cubicBezTo>
                  <a:cubicBezTo>
                    <a:pt x="83" y="63"/>
                    <a:pt x="80" y="63"/>
                    <a:pt x="76" y="62"/>
                  </a:cubicBezTo>
                  <a:cubicBezTo>
                    <a:pt x="73" y="62"/>
                    <a:pt x="70" y="61"/>
                    <a:pt x="67" y="61"/>
                  </a:cubicBezTo>
                  <a:cubicBezTo>
                    <a:pt x="67" y="60"/>
                    <a:pt x="67" y="59"/>
                    <a:pt x="67" y="59"/>
                  </a:cubicBezTo>
                  <a:cubicBezTo>
                    <a:pt x="67" y="58"/>
                    <a:pt x="67" y="57"/>
                    <a:pt x="67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9" y="56"/>
                    <a:pt x="70" y="55"/>
                    <a:pt x="71" y="55"/>
                  </a:cubicBezTo>
                  <a:cubicBezTo>
                    <a:pt x="73" y="54"/>
                    <a:pt x="76" y="54"/>
                    <a:pt x="79" y="54"/>
                  </a:cubicBezTo>
                  <a:cubicBezTo>
                    <a:pt x="83" y="53"/>
                    <a:pt x="88" y="54"/>
                    <a:pt x="92" y="55"/>
                  </a:cubicBezTo>
                  <a:cubicBezTo>
                    <a:pt x="96" y="56"/>
                    <a:pt x="98" y="59"/>
                    <a:pt x="96" y="6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6" name="Freeform 296"/>
            <p:cNvSpPr>
              <a:spLocks noEditPoints="1"/>
            </p:cNvSpPr>
            <p:nvPr/>
          </p:nvSpPr>
          <p:spPr bwMode="auto">
            <a:xfrm>
              <a:off x="10691813" y="2352675"/>
              <a:ext cx="544513" cy="512763"/>
            </a:xfrm>
            <a:custGeom>
              <a:avLst/>
              <a:gdLst>
                <a:gd name="T0" fmla="*/ 118 w 145"/>
                <a:gd name="T1" fmla="*/ 52 h 136"/>
                <a:gd name="T2" fmla="*/ 127 w 145"/>
                <a:gd name="T3" fmla="*/ 31 h 136"/>
                <a:gd name="T4" fmla="*/ 93 w 145"/>
                <a:gd name="T5" fmla="*/ 27 h 136"/>
                <a:gd name="T6" fmla="*/ 83 w 145"/>
                <a:gd name="T7" fmla="*/ 4 h 136"/>
                <a:gd name="T8" fmla="*/ 56 w 145"/>
                <a:gd name="T9" fmla="*/ 25 h 136"/>
                <a:gd name="T10" fmla="*/ 36 w 145"/>
                <a:gd name="T11" fmla="*/ 16 h 136"/>
                <a:gd name="T12" fmla="*/ 29 w 145"/>
                <a:gd name="T13" fmla="*/ 48 h 136"/>
                <a:gd name="T14" fmla="*/ 5 w 145"/>
                <a:gd name="T15" fmla="*/ 55 h 136"/>
                <a:gd name="T16" fmla="*/ 25 w 145"/>
                <a:gd name="T17" fmla="*/ 82 h 136"/>
                <a:gd name="T18" fmla="*/ 14 w 145"/>
                <a:gd name="T19" fmla="*/ 102 h 136"/>
                <a:gd name="T20" fmla="*/ 53 w 145"/>
                <a:gd name="T21" fmla="*/ 104 h 136"/>
                <a:gd name="T22" fmla="*/ 54 w 145"/>
                <a:gd name="T23" fmla="*/ 119 h 136"/>
                <a:gd name="T24" fmla="*/ 85 w 145"/>
                <a:gd name="T25" fmla="*/ 127 h 136"/>
                <a:gd name="T26" fmla="*/ 98 w 145"/>
                <a:gd name="T27" fmla="*/ 116 h 136"/>
                <a:gd name="T28" fmla="*/ 126 w 145"/>
                <a:gd name="T29" fmla="*/ 101 h 136"/>
                <a:gd name="T30" fmla="*/ 126 w 145"/>
                <a:gd name="T31" fmla="*/ 86 h 136"/>
                <a:gd name="T32" fmla="*/ 135 w 145"/>
                <a:gd name="T33" fmla="*/ 57 h 136"/>
                <a:gd name="T34" fmla="*/ 72 w 145"/>
                <a:gd name="T35" fmla="*/ 82 h 136"/>
                <a:gd name="T36" fmla="*/ 60 w 145"/>
                <a:gd name="T37" fmla="*/ 74 h 136"/>
                <a:gd name="T38" fmla="*/ 72 w 145"/>
                <a:gd name="T39" fmla="*/ 59 h 136"/>
                <a:gd name="T40" fmla="*/ 105 w 145"/>
                <a:gd name="T41" fmla="*/ 35 h 136"/>
                <a:gd name="T42" fmla="*/ 108 w 145"/>
                <a:gd name="T43" fmla="*/ 46 h 136"/>
                <a:gd name="T44" fmla="*/ 87 w 145"/>
                <a:gd name="T45" fmla="*/ 62 h 136"/>
                <a:gd name="T46" fmla="*/ 92 w 145"/>
                <a:gd name="T47" fmla="*/ 45 h 136"/>
                <a:gd name="T48" fmla="*/ 70 w 145"/>
                <a:gd name="T49" fmla="*/ 20 h 136"/>
                <a:gd name="T50" fmla="*/ 81 w 145"/>
                <a:gd name="T51" fmla="*/ 27 h 136"/>
                <a:gd name="T52" fmla="*/ 78 w 145"/>
                <a:gd name="T53" fmla="*/ 51 h 136"/>
                <a:gd name="T54" fmla="*/ 71 w 145"/>
                <a:gd name="T55" fmla="*/ 52 h 136"/>
                <a:gd name="T56" fmla="*/ 74 w 145"/>
                <a:gd name="T57" fmla="*/ 54 h 136"/>
                <a:gd name="T58" fmla="*/ 68 w 145"/>
                <a:gd name="T59" fmla="*/ 54 h 136"/>
                <a:gd name="T60" fmla="*/ 71 w 145"/>
                <a:gd name="T61" fmla="*/ 52 h 136"/>
                <a:gd name="T62" fmla="*/ 70 w 145"/>
                <a:gd name="T63" fmla="*/ 20 h 136"/>
                <a:gd name="T64" fmla="*/ 49 w 145"/>
                <a:gd name="T65" fmla="*/ 35 h 136"/>
                <a:gd name="T66" fmla="*/ 64 w 145"/>
                <a:gd name="T67" fmla="*/ 55 h 136"/>
                <a:gd name="T68" fmla="*/ 57 w 145"/>
                <a:gd name="T69" fmla="*/ 58 h 136"/>
                <a:gd name="T70" fmla="*/ 55 w 145"/>
                <a:gd name="T71" fmla="*/ 57 h 136"/>
                <a:gd name="T72" fmla="*/ 37 w 145"/>
                <a:gd name="T73" fmla="*/ 36 h 136"/>
                <a:gd name="T74" fmla="*/ 17 w 145"/>
                <a:gd name="T75" fmla="*/ 61 h 136"/>
                <a:gd name="T76" fmla="*/ 43 w 145"/>
                <a:gd name="T77" fmla="*/ 61 h 136"/>
                <a:gd name="T78" fmla="*/ 53 w 145"/>
                <a:gd name="T79" fmla="*/ 70 h 136"/>
                <a:gd name="T80" fmla="*/ 49 w 145"/>
                <a:gd name="T81" fmla="*/ 71 h 136"/>
                <a:gd name="T82" fmla="*/ 21 w 145"/>
                <a:gd name="T83" fmla="*/ 68 h 136"/>
                <a:gd name="T84" fmla="*/ 50 w 145"/>
                <a:gd name="T85" fmla="*/ 92 h 136"/>
                <a:gd name="T86" fmla="*/ 27 w 145"/>
                <a:gd name="T87" fmla="*/ 99 h 136"/>
                <a:gd name="T88" fmla="*/ 46 w 145"/>
                <a:gd name="T89" fmla="*/ 82 h 136"/>
                <a:gd name="T90" fmla="*/ 59 w 145"/>
                <a:gd name="T91" fmla="*/ 83 h 136"/>
                <a:gd name="T92" fmla="*/ 76 w 145"/>
                <a:gd name="T93" fmla="*/ 117 h 136"/>
                <a:gd name="T94" fmla="*/ 65 w 145"/>
                <a:gd name="T95" fmla="*/ 110 h 136"/>
                <a:gd name="T96" fmla="*/ 68 w 145"/>
                <a:gd name="T97" fmla="*/ 87 h 136"/>
                <a:gd name="T98" fmla="*/ 75 w 145"/>
                <a:gd name="T99" fmla="*/ 87 h 136"/>
                <a:gd name="T100" fmla="*/ 76 w 145"/>
                <a:gd name="T101" fmla="*/ 117 h 136"/>
                <a:gd name="T102" fmla="*/ 99 w 145"/>
                <a:gd name="T103" fmla="*/ 102 h 136"/>
                <a:gd name="T104" fmla="*/ 83 w 145"/>
                <a:gd name="T105" fmla="*/ 84 h 136"/>
                <a:gd name="T106" fmla="*/ 89 w 145"/>
                <a:gd name="T107" fmla="*/ 79 h 136"/>
                <a:gd name="T108" fmla="*/ 91 w 145"/>
                <a:gd name="T109" fmla="*/ 81 h 136"/>
                <a:gd name="T110" fmla="*/ 112 w 145"/>
                <a:gd name="T111" fmla="*/ 100 h 136"/>
                <a:gd name="T112" fmla="*/ 128 w 145"/>
                <a:gd name="T113" fmla="*/ 73 h 136"/>
                <a:gd name="T114" fmla="*/ 103 w 145"/>
                <a:gd name="T115" fmla="*/ 75 h 136"/>
                <a:gd name="T116" fmla="*/ 90 w 145"/>
                <a:gd name="T117" fmla="*/ 70 h 136"/>
                <a:gd name="T118" fmla="*/ 90 w 145"/>
                <a:gd name="T119" fmla="*/ 67 h 136"/>
                <a:gd name="T120" fmla="*/ 95 w 145"/>
                <a:gd name="T121" fmla="*/ 66 h 136"/>
                <a:gd name="T122" fmla="*/ 124 w 145"/>
                <a:gd name="T123" fmla="*/ 6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5" h="136">
                  <a:moveTo>
                    <a:pt x="135" y="57"/>
                  </a:moveTo>
                  <a:cubicBezTo>
                    <a:pt x="130" y="54"/>
                    <a:pt x="124" y="52"/>
                    <a:pt x="118" y="52"/>
                  </a:cubicBezTo>
                  <a:cubicBezTo>
                    <a:pt x="120" y="51"/>
                    <a:pt x="121" y="49"/>
                    <a:pt x="123" y="48"/>
                  </a:cubicBezTo>
                  <a:cubicBezTo>
                    <a:pt x="127" y="43"/>
                    <a:pt x="129" y="37"/>
                    <a:pt x="127" y="31"/>
                  </a:cubicBezTo>
                  <a:cubicBezTo>
                    <a:pt x="124" y="24"/>
                    <a:pt x="115" y="20"/>
                    <a:pt x="107" y="21"/>
                  </a:cubicBezTo>
                  <a:cubicBezTo>
                    <a:pt x="102" y="22"/>
                    <a:pt x="97" y="24"/>
                    <a:pt x="93" y="27"/>
                  </a:cubicBezTo>
                  <a:cubicBezTo>
                    <a:pt x="93" y="24"/>
                    <a:pt x="93" y="21"/>
                    <a:pt x="92" y="18"/>
                  </a:cubicBezTo>
                  <a:cubicBezTo>
                    <a:pt x="92" y="12"/>
                    <a:pt x="88" y="7"/>
                    <a:pt x="83" y="4"/>
                  </a:cubicBezTo>
                  <a:cubicBezTo>
                    <a:pt x="75" y="0"/>
                    <a:pt x="66" y="3"/>
                    <a:pt x="61" y="9"/>
                  </a:cubicBezTo>
                  <a:cubicBezTo>
                    <a:pt x="57" y="14"/>
                    <a:pt x="56" y="19"/>
                    <a:pt x="56" y="25"/>
                  </a:cubicBezTo>
                  <a:cubicBezTo>
                    <a:pt x="55" y="23"/>
                    <a:pt x="54" y="22"/>
                    <a:pt x="53" y="21"/>
                  </a:cubicBezTo>
                  <a:cubicBezTo>
                    <a:pt x="48" y="17"/>
                    <a:pt x="42" y="15"/>
                    <a:pt x="36" y="16"/>
                  </a:cubicBezTo>
                  <a:cubicBezTo>
                    <a:pt x="28" y="17"/>
                    <a:pt x="22" y="25"/>
                    <a:pt x="22" y="33"/>
                  </a:cubicBezTo>
                  <a:cubicBezTo>
                    <a:pt x="22" y="38"/>
                    <a:pt x="25" y="43"/>
                    <a:pt x="29" y="48"/>
                  </a:cubicBezTo>
                  <a:cubicBezTo>
                    <a:pt x="26" y="48"/>
                    <a:pt x="23" y="47"/>
                    <a:pt x="21" y="47"/>
                  </a:cubicBezTo>
                  <a:cubicBezTo>
                    <a:pt x="15" y="48"/>
                    <a:pt x="8" y="50"/>
                    <a:pt x="5" y="55"/>
                  </a:cubicBezTo>
                  <a:cubicBezTo>
                    <a:pt x="0" y="61"/>
                    <a:pt x="2" y="70"/>
                    <a:pt x="8" y="75"/>
                  </a:cubicBezTo>
                  <a:cubicBezTo>
                    <a:pt x="13" y="79"/>
                    <a:pt x="19" y="81"/>
                    <a:pt x="25" y="82"/>
                  </a:cubicBezTo>
                  <a:cubicBezTo>
                    <a:pt x="23" y="83"/>
                    <a:pt x="21" y="85"/>
                    <a:pt x="19" y="86"/>
                  </a:cubicBezTo>
                  <a:cubicBezTo>
                    <a:pt x="15" y="91"/>
                    <a:pt x="12" y="96"/>
                    <a:pt x="14" y="102"/>
                  </a:cubicBezTo>
                  <a:cubicBezTo>
                    <a:pt x="15" y="110"/>
                    <a:pt x="24" y="115"/>
                    <a:pt x="32" y="114"/>
                  </a:cubicBezTo>
                  <a:cubicBezTo>
                    <a:pt x="40" y="114"/>
                    <a:pt x="48" y="110"/>
                    <a:pt x="53" y="104"/>
                  </a:cubicBezTo>
                  <a:cubicBezTo>
                    <a:pt x="54" y="104"/>
                    <a:pt x="54" y="103"/>
                    <a:pt x="54" y="103"/>
                  </a:cubicBezTo>
                  <a:cubicBezTo>
                    <a:pt x="53" y="108"/>
                    <a:pt x="53" y="114"/>
                    <a:pt x="54" y="119"/>
                  </a:cubicBezTo>
                  <a:cubicBezTo>
                    <a:pt x="54" y="125"/>
                    <a:pt x="58" y="130"/>
                    <a:pt x="63" y="133"/>
                  </a:cubicBezTo>
                  <a:cubicBezTo>
                    <a:pt x="70" y="136"/>
                    <a:pt x="80" y="133"/>
                    <a:pt x="85" y="127"/>
                  </a:cubicBezTo>
                  <a:cubicBezTo>
                    <a:pt x="89" y="122"/>
                    <a:pt x="91" y="116"/>
                    <a:pt x="90" y="109"/>
                  </a:cubicBezTo>
                  <a:cubicBezTo>
                    <a:pt x="92" y="112"/>
                    <a:pt x="95" y="114"/>
                    <a:pt x="98" y="116"/>
                  </a:cubicBezTo>
                  <a:cubicBezTo>
                    <a:pt x="103" y="119"/>
                    <a:pt x="109" y="121"/>
                    <a:pt x="115" y="119"/>
                  </a:cubicBezTo>
                  <a:cubicBezTo>
                    <a:pt x="123" y="117"/>
                    <a:pt x="127" y="109"/>
                    <a:pt x="126" y="101"/>
                  </a:cubicBezTo>
                  <a:cubicBezTo>
                    <a:pt x="126" y="96"/>
                    <a:pt x="122" y="91"/>
                    <a:pt x="118" y="87"/>
                  </a:cubicBezTo>
                  <a:cubicBezTo>
                    <a:pt x="121" y="87"/>
                    <a:pt x="124" y="87"/>
                    <a:pt x="126" y="86"/>
                  </a:cubicBezTo>
                  <a:cubicBezTo>
                    <a:pt x="132" y="86"/>
                    <a:pt x="138" y="83"/>
                    <a:pt x="141" y="78"/>
                  </a:cubicBezTo>
                  <a:cubicBezTo>
                    <a:pt x="145" y="71"/>
                    <a:pt x="142" y="62"/>
                    <a:pt x="135" y="57"/>
                  </a:cubicBezTo>
                  <a:close/>
                  <a:moveTo>
                    <a:pt x="84" y="70"/>
                  </a:moveTo>
                  <a:cubicBezTo>
                    <a:pt x="84" y="77"/>
                    <a:pt x="78" y="82"/>
                    <a:pt x="72" y="82"/>
                  </a:cubicBezTo>
                  <a:cubicBezTo>
                    <a:pt x="67" y="82"/>
                    <a:pt x="62" y="79"/>
                    <a:pt x="60" y="75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3"/>
                    <a:pt x="59" y="72"/>
                    <a:pt x="59" y="70"/>
                  </a:cubicBezTo>
                  <a:cubicBezTo>
                    <a:pt x="59" y="64"/>
                    <a:pt x="65" y="59"/>
                    <a:pt x="72" y="59"/>
                  </a:cubicBezTo>
                  <a:cubicBezTo>
                    <a:pt x="78" y="59"/>
                    <a:pt x="84" y="64"/>
                    <a:pt x="84" y="70"/>
                  </a:cubicBezTo>
                  <a:close/>
                  <a:moveTo>
                    <a:pt x="105" y="35"/>
                  </a:moveTo>
                  <a:cubicBezTo>
                    <a:pt x="110" y="32"/>
                    <a:pt x="114" y="33"/>
                    <a:pt x="114" y="36"/>
                  </a:cubicBezTo>
                  <a:cubicBezTo>
                    <a:pt x="114" y="39"/>
                    <a:pt x="111" y="43"/>
                    <a:pt x="108" y="46"/>
                  </a:cubicBezTo>
                  <a:cubicBezTo>
                    <a:pt x="105" y="49"/>
                    <a:pt x="101" y="52"/>
                    <a:pt x="97" y="55"/>
                  </a:cubicBezTo>
                  <a:cubicBezTo>
                    <a:pt x="94" y="57"/>
                    <a:pt x="91" y="59"/>
                    <a:pt x="87" y="62"/>
                  </a:cubicBezTo>
                  <a:cubicBezTo>
                    <a:pt x="86" y="60"/>
                    <a:pt x="84" y="58"/>
                    <a:pt x="83" y="57"/>
                  </a:cubicBezTo>
                  <a:cubicBezTo>
                    <a:pt x="85" y="53"/>
                    <a:pt x="88" y="49"/>
                    <a:pt x="92" y="45"/>
                  </a:cubicBezTo>
                  <a:cubicBezTo>
                    <a:pt x="96" y="41"/>
                    <a:pt x="101" y="37"/>
                    <a:pt x="105" y="35"/>
                  </a:cubicBezTo>
                  <a:close/>
                  <a:moveTo>
                    <a:pt x="70" y="20"/>
                  </a:moveTo>
                  <a:cubicBezTo>
                    <a:pt x="72" y="15"/>
                    <a:pt x="75" y="13"/>
                    <a:pt x="77" y="16"/>
                  </a:cubicBezTo>
                  <a:cubicBezTo>
                    <a:pt x="79" y="18"/>
                    <a:pt x="80" y="22"/>
                    <a:pt x="81" y="27"/>
                  </a:cubicBezTo>
                  <a:cubicBezTo>
                    <a:pt x="81" y="31"/>
                    <a:pt x="80" y="35"/>
                    <a:pt x="80" y="40"/>
                  </a:cubicBezTo>
                  <a:cubicBezTo>
                    <a:pt x="79" y="44"/>
                    <a:pt x="79" y="47"/>
                    <a:pt x="78" y="51"/>
                  </a:cubicBezTo>
                  <a:cubicBezTo>
                    <a:pt x="78" y="52"/>
                    <a:pt x="78" y="52"/>
                    <a:pt x="77" y="53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4"/>
                    <a:pt x="72" y="53"/>
                    <a:pt x="72" y="53"/>
                  </a:cubicBezTo>
                  <a:cubicBezTo>
                    <a:pt x="70" y="53"/>
                    <a:pt x="69" y="54"/>
                    <a:pt x="68" y="54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0" y="47"/>
                    <a:pt x="69" y="42"/>
                    <a:pt x="69" y="37"/>
                  </a:cubicBezTo>
                  <a:cubicBezTo>
                    <a:pt x="68" y="31"/>
                    <a:pt x="69" y="25"/>
                    <a:pt x="70" y="20"/>
                  </a:cubicBezTo>
                  <a:close/>
                  <a:moveTo>
                    <a:pt x="39" y="28"/>
                  </a:moveTo>
                  <a:cubicBezTo>
                    <a:pt x="42" y="29"/>
                    <a:pt x="46" y="31"/>
                    <a:pt x="49" y="35"/>
                  </a:cubicBezTo>
                  <a:cubicBezTo>
                    <a:pt x="52" y="38"/>
                    <a:pt x="55" y="42"/>
                    <a:pt x="57" y="45"/>
                  </a:cubicBezTo>
                  <a:cubicBezTo>
                    <a:pt x="60" y="49"/>
                    <a:pt x="62" y="52"/>
                    <a:pt x="64" y="55"/>
                  </a:cubicBezTo>
                  <a:cubicBezTo>
                    <a:pt x="61" y="56"/>
                    <a:pt x="60" y="57"/>
                    <a:pt x="58" y="59"/>
                  </a:cubicBezTo>
                  <a:cubicBezTo>
                    <a:pt x="58" y="59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6" y="57"/>
                    <a:pt x="55" y="57"/>
                  </a:cubicBezTo>
                  <a:cubicBezTo>
                    <a:pt x="52" y="54"/>
                    <a:pt x="49" y="52"/>
                    <a:pt x="47" y="49"/>
                  </a:cubicBezTo>
                  <a:cubicBezTo>
                    <a:pt x="43" y="45"/>
                    <a:pt x="39" y="40"/>
                    <a:pt x="37" y="36"/>
                  </a:cubicBezTo>
                  <a:cubicBezTo>
                    <a:pt x="35" y="31"/>
                    <a:pt x="36" y="27"/>
                    <a:pt x="39" y="28"/>
                  </a:cubicBezTo>
                  <a:close/>
                  <a:moveTo>
                    <a:pt x="17" y="61"/>
                  </a:moveTo>
                  <a:cubicBezTo>
                    <a:pt x="19" y="60"/>
                    <a:pt x="24" y="59"/>
                    <a:pt x="29" y="59"/>
                  </a:cubicBezTo>
                  <a:cubicBezTo>
                    <a:pt x="34" y="60"/>
                    <a:pt x="38" y="60"/>
                    <a:pt x="43" y="61"/>
                  </a:cubicBezTo>
                  <a:cubicBezTo>
                    <a:pt x="47" y="62"/>
                    <a:pt x="51" y="63"/>
                    <a:pt x="54" y="64"/>
                  </a:cubicBezTo>
                  <a:cubicBezTo>
                    <a:pt x="54" y="66"/>
                    <a:pt x="53" y="68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2" y="70"/>
                    <a:pt x="50" y="71"/>
                    <a:pt x="49" y="71"/>
                  </a:cubicBezTo>
                  <a:cubicBezTo>
                    <a:pt x="46" y="71"/>
                    <a:pt x="42" y="71"/>
                    <a:pt x="38" y="71"/>
                  </a:cubicBezTo>
                  <a:cubicBezTo>
                    <a:pt x="32" y="71"/>
                    <a:pt x="25" y="70"/>
                    <a:pt x="21" y="68"/>
                  </a:cubicBezTo>
                  <a:cubicBezTo>
                    <a:pt x="16" y="66"/>
                    <a:pt x="14" y="63"/>
                    <a:pt x="17" y="61"/>
                  </a:cubicBezTo>
                  <a:close/>
                  <a:moveTo>
                    <a:pt x="50" y="92"/>
                  </a:moveTo>
                  <a:cubicBezTo>
                    <a:pt x="45" y="96"/>
                    <a:pt x="40" y="99"/>
                    <a:pt x="35" y="101"/>
                  </a:cubicBezTo>
                  <a:cubicBezTo>
                    <a:pt x="30" y="103"/>
                    <a:pt x="26" y="102"/>
                    <a:pt x="27" y="99"/>
                  </a:cubicBezTo>
                  <a:cubicBezTo>
                    <a:pt x="28" y="96"/>
                    <a:pt x="31" y="92"/>
                    <a:pt x="34" y="90"/>
                  </a:cubicBezTo>
                  <a:cubicBezTo>
                    <a:pt x="38" y="87"/>
                    <a:pt x="42" y="84"/>
                    <a:pt x="46" y="82"/>
                  </a:cubicBezTo>
                  <a:cubicBezTo>
                    <a:pt x="49" y="80"/>
                    <a:pt x="52" y="79"/>
                    <a:pt x="55" y="77"/>
                  </a:cubicBezTo>
                  <a:cubicBezTo>
                    <a:pt x="56" y="79"/>
                    <a:pt x="57" y="81"/>
                    <a:pt x="59" y="83"/>
                  </a:cubicBezTo>
                  <a:cubicBezTo>
                    <a:pt x="56" y="86"/>
                    <a:pt x="53" y="89"/>
                    <a:pt x="50" y="92"/>
                  </a:cubicBezTo>
                  <a:close/>
                  <a:moveTo>
                    <a:pt x="76" y="117"/>
                  </a:moveTo>
                  <a:cubicBezTo>
                    <a:pt x="74" y="121"/>
                    <a:pt x="71" y="124"/>
                    <a:pt x="69" y="121"/>
                  </a:cubicBezTo>
                  <a:cubicBezTo>
                    <a:pt x="67" y="119"/>
                    <a:pt x="66" y="115"/>
                    <a:pt x="65" y="110"/>
                  </a:cubicBezTo>
                  <a:cubicBezTo>
                    <a:pt x="65" y="106"/>
                    <a:pt x="66" y="101"/>
                    <a:pt x="66" y="97"/>
                  </a:cubicBezTo>
                  <a:cubicBezTo>
                    <a:pt x="67" y="94"/>
                    <a:pt x="67" y="90"/>
                    <a:pt x="68" y="87"/>
                  </a:cubicBezTo>
                  <a:cubicBezTo>
                    <a:pt x="69" y="87"/>
                    <a:pt x="70" y="88"/>
                    <a:pt x="72" y="88"/>
                  </a:cubicBezTo>
                  <a:cubicBezTo>
                    <a:pt x="73" y="88"/>
                    <a:pt x="74" y="87"/>
                    <a:pt x="75" y="87"/>
                  </a:cubicBezTo>
                  <a:cubicBezTo>
                    <a:pt x="76" y="91"/>
                    <a:pt x="77" y="95"/>
                    <a:pt x="77" y="100"/>
                  </a:cubicBezTo>
                  <a:cubicBezTo>
                    <a:pt x="78" y="106"/>
                    <a:pt x="77" y="112"/>
                    <a:pt x="76" y="117"/>
                  </a:cubicBezTo>
                  <a:close/>
                  <a:moveTo>
                    <a:pt x="110" y="108"/>
                  </a:moveTo>
                  <a:cubicBezTo>
                    <a:pt x="107" y="107"/>
                    <a:pt x="103" y="105"/>
                    <a:pt x="99" y="102"/>
                  </a:cubicBezTo>
                  <a:cubicBezTo>
                    <a:pt x="96" y="99"/>
                    <a:pt x="93" y="96"/>
                    <a:pt x="90" y="92"/>
                  </a:cubicBezTo>
                  <a:cubicBezTo>
                    <a:pt x="88" y="89"/>
                    <a:pt x="85" y="86"/>
                    <a:pt x="83" y="84"/>
                  </a:cubicBezTo>
                  <a:cubicBezTo>
                    <a:pt x="85" y="82"/>
                    <a:pt x="86" y="81"/>
                    <a:pt x="87" y="79"/>
                  </a:cubicBezTo>
                  <a:cubicBezTo>
                    <a:pt x="88" y="79"/>
                    <a:pt x="88" y="79"/>
                    <a:pt x="89" y="79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90" y="81"/>
                    <a:pt x="91" y="81"/>
                  </a:cubicBezTo>
                  <a:cubicBezTo>
                    <a:pt x="94" y="83"/>
                    <a:pt x="97" y="85"/>
                    <a:pt x="100" y="87"/>
                  </a:cubicBezTo>
                  <a:cubicBezTo>
                    <a:pt x="105" y="91"/>
                    <a:pt x="109" y="96"/>
                    <a:pt x="112" y="100"/>
                  </a:cubicBezTo>
                  <a:cubicBezTo>
                    <a:pt x="114" y="104"/>
                    <a:pt x="114" y="108"/>
                    <a:pt x="110" y="108"/>
                  </a:cubicBezTo>
                  <a:close/>
                  <a:moveTo>
                    <a:pt x="128" y="73"/>
                  </a:moveTo>
                  <a:cubicBezTo>
                    <a:pt x="126" y="74"/>
                    <a:pt x="121" y="75"/>
                    <a:pt x="117" y="75"/>
                  </a:cubicBezTo>
                  <a:cubicBezTo>
                    <a:pt x="112" y="76"/>
                    <a:pt x="107" y="75"/>
                    <a:pt x="103" y="75"/>
                  </a:cubicBezTo>
                  <a:cubicBezTo>
                    <a:pt x="98" y="74"/>
                    <a:pt x="94" y="74"/>
                    <a:pt x="89" y="73"/>
                  </a:cubicBezTo>
                  <a:cubicBezTo>
                    <a:pt x="90" y="72"/>
                    <a:pt x="90" y="71"/>
                    <a:pt x="90" y="70"/>
                  </a:cubicBezTo>
                  <a:cubicBezTo>
                    <a:pt x="90" y="69"/>
                    <a:pt x="90" y="68"/>
                    <a:pt x="89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3" y="67"/>
                    <a:pt x="94" y="66"/>
                    <a:pt x="95" y="66"/>
                  </a:cubicBezTo>
                  <a:cubicBezTo>
                    <a:pt x="99" y="65"/>
                    <a:pt x="102" y="65"/>
                    <a:pt x="106" y="65"/>
                  </a:cubicBezTo>
                  <a:cubicBezTo>
                    <a:pt x="112" y="64"/>
                    <a:pt x="119" y="65"/>
                    <a:pt x="124" y="66"/>
                  </a:cubicBezTo>
                  <a:cubicBezTo>
                    <a:pt x="129" y="68"/>
                    <a:pt x="131" y="70"/>
                    <a:pt x="128" y="7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7" name="Freeform 297"/>
            <p:cNvSpPr>
              <a:spLocks/>
            </p:cNvSpPr>
            <p:nvPr/>
          </p:nvSpPr>
          <p:spPr bwMode="auto">
            <a:xfrm>
              <a:off x="8385176" y="1449388"/>
              <a:ext cx="95250" cy="274638"/>
            </a:xfrm>
            <a:custGeom>
              <a:avLst/>
              <a:gdLst>
                <a:gd name="T0" fmla="*/ 2 w 25"/>
                <a:gd name="T1" fmla="*/ 34 h 73"/>
                <a:gd name="T2" fmla="*/ 9 w 25"/>
                <a:gd name="T3" fmla="*/ 1 h 73"/>
                <a:gd name="T4" fmla="*/ 23 w 25"/>
                <a:gd name="T5" fmla="*/ 31 h 73"/>
                <a:gd name="T6" fmla="*/ 18 w 25"/>
                <a:gd name="T7" fmla="*/ 71 h 73"/>
                <a:gd name="T8" fmla="*/ 15 w 25"/>
                <a:gd name="T9" fmla="*/ 71 h 73"/>
                <a:gd name="T10" fmla="*/ 2 w 25"/>
                <a:gd name="T11" fmla="*/ 3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73">
                  <a:moveTo>
                    <a:pt x="2" y="34"/>
                  </a:moveTo>
                  <a:cubicBezTo>
                    <a:pt x="0" y="16"/>
                    <a:pt x="3" y="2"/>
                    <a:pt x="9" y="1"/>
                  </a:cubicBezTo>
                  <a:cubicBezTo>
                    <a:pt x="14" y="0"/>
                    <a:pt x="21" y="14"/>
                    <a:pt x="23" y="31"/>
                  </a:cubicBezTo>
                  <a:cubicBezTo>
                    <a:pt x="25" y="44"/>
                    <a:pt x="20" y="63"/>
                    <a:pt x="18" y="71"/>
                  </a:cubicBezTo>
                  <a:cubicBezTo>
                    <a:pt x="17" y="72"/>
                    <a:pt x="16" y="73"/>
                    <a:pt x="15" y="71"/>
                  </a:cubicBezTo>
                  <a:cubicBezTo>
                    <a:pt x="11" y="64"/>
                    <a:pt x="4" y="47"/>
                    <a:pt x="2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8" name="Freeform 298"/>
            <p:cNvSpPr>
              <a:spLocks/>
            </p:cNvSpPr>
            <p:nvPr/>
          </p:nvSpPr>
          <p:spPr bwMode="auto">
            <a:xfrm>
              <a:off x="8877301" y="633413"/>
              <a:ext cx="79375" cy="269875"/>
            </a:xfrm>
            <a:custGeom>
              <a:avLst/>
              <a:gdLst>
                <a:gd name="T0" fmla="*/ 20 w 21"/>
                <a:gd name="T1" fmla="*/ 40 h 72"/>
                <a:gd name="T2" fmla="*/ 11 w 21"/>
                <a:gd name="T3" fmla="*/ 72 h 72"/>
                <a:gd name="T4" fmla="*/ 0 w 21"/>
                <a:gd name="T5" fmla="*/ 41 h 72"/>
                <a:gd name="T6" fmla="*/ 8 w 21"/>
                <a:gd name="T7" fmla="*/ 2 h 72"/>
                <a:gd name="T8" fmla="*/ 11 w 21"/>
                <a:gd name="T9" fmla="*/ 2 h 72"/>
                <a:gd name="T10" fmla="*/ 20 w 21"/>
                <a:gd name="T11" fmla="*/ 4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2">
                  <a:moveTo>
                    <a:pt x="20" y="40"/>
                  </a:moveTo>
                  <a:cubicBezTo>
                    <a:pt x="21" y="57"/>
                    <a:pt x="17" y="72"/>
                    <a:pt x="11" y="72"/>
                  </a:cubicBezTo>
                  <a:cubicBezTo>
                    <a:pt x="6" y="72"/>
                    <a:pt x="1" y="58"/>
                    <a:pt x="0" y="41"/>
                  </a:cubicBezTo>
                  <a:cubicBezTo>
                    <a:pt x="0" y="27"/>
                    <a:pt x="6" y="9"/>
                    <a:pt x="8" y="2"/>
                  </a:cubicBezTo>
                  <a:cubicBezTo>
                    <a:pt x="9" y="0"/>
                    <a:pt x="11" y="0"/>
                    <a:pt x="11" y="2"/>
                  </a:cubicBezTo>
                  <a:cubicBezTo>
                    <a:pt x="14" y="9"/>
                    <a:pt x="20" y="27"/>
                    <a:pt x="20" y="4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9" name="Freeform 299"/>
            <p:cNvSpPr>
              <a:spLocks/>
            </p:cNvSpPr>
            <p:nvPr/>
          </p:nvSpPr>
          <p:spPr bwMode="auto">
            <a:xfrm>
              <a:off x="10631488" y="1897063"/>
              <a:ext cx="139700" cy="257175"/>
            </a:xfrm>
            <a:custGeom>
              <a:avLst/>
              <a:gdLst>
                <a:gd name="T0" fmla="*/ 9 w 37"/>
                <a:gd name="T1" fmla="*/ 27 h 68"/>
                <a:gd name="T2" fmla="*/ 31 w 37"/>
                <a:gd name="T3" fmla="*/ 2 h 68"/>
                <a:gd name="T4" fmla="*/ 28 w 37"/>
                <a:gd name="T5" fmla="*/ 36 h 68"/>
                <a:gd name="T6" fmla="*/ 3 w 37"/>
                <a:gd name="T7" fmla="*/ 66 h 68"/>
                <a:gd name="T8" fmla="*/ 0 w 37"/>
                <a:gd name="T9" fmla="*/ 65 h 68"/>
                <a:gd name="T10" fmla="*/ 9 w 37"/>
                <a:gd name="T11" fmla="*/ 2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8">
                  <a:moveTo>
                    <a:pt x="9" y="27"/>
                  </a:moveTo>
                  <a:cubicBezTo>
                    <a:pt x="16" y="11"/>
                    <a:pt x="26" y="0"/>
                    <a:pt x="31" y="2"/>
                  </a:cubicBezTo>
                  <a:cubicBezTo>
                    <a:pt x="37" y="5"/>
                    <a:pt x="35" y="20"/>
                    <a:pt x="28" y="36"/>
                  </a:cubicBezTo>
                  <a:cubicBezTo>
                    <a:pt x="23" y="48"/>
                    <a:pt x="9" y="61"/>
                    <a:pt x="3" y="66"/>
                  </a:cubicBezTo>
                  <a:cubicBezTo>
                    <a:pt x="2" y="68"/>
                    <a:pt x="0" y="67"/>
                    <a:pt x="0" y="65"/>
                  </a:cubicBezTo>
                  <a:cubicBezTo>
                    <a:pt x="1" y="57"/>
                    <a:pt x="4" y="39"/>
                    <a:pt x="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0" name="Freeform 300"/>
            <p:cNvSpPr>
              <a:spLocks/>
            </p:cNvSpPr>
            <p:nvPr/>
          </p:nvSpPr>
          <p:spPr bwMode="auto">
            <a:xfrm>
              <a:off x="9297988" y="395288"/>
              <a:ext cx="255588" cy="123825"/>
            </a:xfrm>
            <a:custGeom>
              <a:avLst/>
              <a:gdLst>
                <a:gd name="T0" fmla="*/ 33 w 68"/>
                <a:gd name="T1" fmla="*/ 8 h 33"/>
                <a:gd name="T2" fmla="*/ 66 w 68"/>
                <a:gd name="T3" fmla="*/ 6 h 33"/>
                <a:gd name="T4" fmla="*/ 41 w 68"/>
                <a:gd name="T5" fmla="*/ 28 h 33"/>
                <a:gd name="T6" fmla="*/ 2 w 68"/>
                <a:gd name="T7" fmla="*/ 33 h 33"/>
                <a:gd name="T8" fmla="*/ 1 w 68"/>
                <a:gd name="T9" fmla="*/ 30 h 33"/>
                <a:gd name="T10" fmla="*/ 33 w 68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33">
                  <a:moveTo>
                    <a:pt x="33" y="8"/>
                  </a:moveTo>
                  <a:cubicBezTo>
                    <a:pt x="49" y="2"/>
                    <a:pt x="64" y="0"/>
                    <a:pt x="66" y="6"/>
                  </a:cubicBezTo>
                  <a:cubicBezTo>
                    <a:pt x="68" y="11"/>
                    <a:pt x="57" y="21"/>
                    <a:pt x="41" y="28"/>
                  </a:cubicBezTo>
                  <a:cubicBezTo>
                    <a:pt x="29" y="33"/>
                    <a:pt x="10" y="33"/>
                    <a:pt x="2" y="33"/>
                  </a:cubicBezTo>
                  <a:cubicBezTo>
                    <a:pt x="1" y="33"/>
                    <a:pt x="0" y="31"/>
                    <a:pt x="1" y="30"/>
                  </a:cubicBezTo>
                  <a:cubicBezTo>
                    <a:pt x="7" y="25"/>
                    <a:pt x="21" y="13"/>
                    <a:pt x="33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1" name="Freeform 301"/>
            <p:cNvSpPr>
              <a:spLocks/>
            </p:cNvSpPr>
            <p:nvPr/>
          </p:nvSpPr>
          <p:spPr bwMode="auto">
            <a:xfrm>
              <a:off x="7543801" y="1028700"/>
              <a:ext cx="260350" cy="123825"/>
            </a:xfrm>
            <a:custGeom>
              <a:avLst/>
              <a:gdLst>
                <a:gd name="T0" fmla="*/ 34 w 69"/>
                <a:gd name="T1" fmla="*/ 8 h 33"/>
                <a:gd name="T2" fmla="*/ 67 w 69"/>
                <a:gd name="T3" fmla="*/ 6 h 33"/>
                <a:gd name="T4" fmla="*/ 42 w 69"/>
                <a:gd name="T5" fmla="*/ 28 h 33"/>
                <a:gd name="T6" fmla="*/ 3 w 69"/>
                <a:gd name="T7" fmla="*/ 33 h 33"/>
                <a:gd name="T8" fmla="*/ 2 w 69"/>
                <a:gd name="T9" fmla="*/ 30 h 33"/>
                <a:gd name="T10" fmla="*/ 34 w 69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3">
                  <a:moveTo>
                    <a:pt x="34" y="8"/>
                  </a:moveTo>
                  <a:cubicBezTo>
                    <a:pt x="50" y="1"/>
                    <a:pt x="64" y="0"/>
                    <a:pt x="67" y="6"/>
                  </a:cubicBezTo>
                  <a:cubicBezTo>
                    <a:pt x="69" y="11"/>
                    <a:pt x="58" y="21"/>
                    <a:pt x="42" y="28"/>
                  </a:cubicBezTo>
                  <a:cubicBezTo>
                    <a:pt x="29" y="33"/>
                    <a:pt x="11" y="33"/>
                    <a:pt x="3" y="33"/>
                  </a:cubicBezTo>
                  <a:cubicBezTo>
                    <a:pt x="1" y="33"/>
                    <a:pt x="0" y="31"/>
                    <a:pt x="2" y="30"/>
                  </a:cubicBezTo>
                  <a:cubicBezTo>
                    <a:pt x="8" y="25"/>
                    <a:pt x="22" y="13"/>
                    <a:pt x="34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2" name="Freeform 302"/>
            <p:cNvSpPr>
              <a:spLocks/>
            </p:cNvSpPr>
            <p:nvPr/>
          </p:nvSpPr>
          <p:spPr bwMode="auto">
            <a:xfrm>
              <a:off x="6630988" y="1016000"/>
              <a:ext cx="26988" cy="49213"/>
            </a:xfrm>
            <a:custGeom>
              <a:avLst/>
              <a:gdLst>
                <a:gd name="T0" fmla="*/ 1 w 7"/>
                <a:gd name="T1" fmla="*/ 1 h 13"/>
                <a:gd name="T2" fmla="*/ 6 w 7"/>
                <a:gd name="T3" fmla="*/ 1 h 13"/>
                <a:gd name="T4" fmla="*/ 7 w 7"/>
                <a:gd name="T5" fmla="*/ 6 h 13"/>
                <a:gd name="T6" fmla="*/ 6 w 7"/>
                <a:gd name="T7" fmla="*/ 13 h 13"/>
                <a:gd name="T8" fmla="*/ 2 w 7"/>
                <a:gd name="T9" fmla="*/ 7 h 13"/>
                <a:gd name="T10" fmla="*/ 1 w 7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1" y="1"/>
                  </a:moveTo>
                  <a:cubicBezTo>
                    <a:pt x="2" y="0"/>
                    <a:pt x="5" y="0"/>
                    <a:pt x="6" y="1"/>
                  </a:cubicBezTo>
                  <a:cubicBezTo>
                    <a:pt x="7" y="3"/>
                    <a:pt x="7" y="4"/>
                    <a:pt x="7" y="6"/>
                  </a:cubicBezTo>
                  <a:cubicBezTo>
                    <a:pt x="7" y="8"/>
                    <a:pt x="7" y="10"/>
                    <a:pt x="6" y="13"/>
                  </a:cubicBezTo>
                  <a:cubicBezTo>
                    <a:pt x="6" y="13"/>
                    <a:pt x="3" y="9"/>
                    <a:pt x="2" y="7"/>
                  </a:cubicBezTo>
                  <a:cubicBezTo>
                    <a:pt x="1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3" name="Freeform 303"/>
            <p:cNvSpPr>
              <a:spLocks noEditPoints="1"/>
            </p:cNvSpPr>
            <p:nvPr/>
          </p:nvSpPr>
          <p:spPr bwMode="auto">
            <a:xfrm>
              <a:off x="6500813" y="1001713"/>
              <a:ext cx="379413" cy="381000"/>
            </a:xfrm>
            <a:custGeom>
              <a:avLst/>
              <a:gdLst>
                <a:gd name="T0" fmla="*/ 14 w 101"/>
                <a:gd name="T1" fmla="*/ 15 h 101"/>
                <a:gd name="T2" fmla="*/ 29 w 101"/>
                <a:gd name="T3" fmla="*/ 13 h 101"/>
                <a:gd name="T4" fmla="*/ 48 w 101"/>
                <a:gd name="T5" fmla="*/ 36 h 101"/>
                <a:gd name="T6" fmla="*/ 53 w 101"/>
                <a:gd name="T7" fmla="*/ 4 h 101"/>
                <a:gd name="T8" fmla="*/ 76 w 101"/>
                <a:gd name="T9" fmla="*/ 12 h 101"/>
                <a:gd name="T10" fmla="*/ 89 w 101"/>
                <a:gd name="T11" fmla="*/ 20 h 101"/>
                <a:gd name="T12" fmla="*/ 64 w 101"/>
                <a:gd name="T13" fmla="*/ 46 h 101"/>
                <a:gd name="T14" fmla="*/ 78 w 101"/>
                <a:gd name="T15" fmla="*/ 46 h 101"/>
                <a:gd name="T16" fmla="*/ 100 w 101"/>
                <a:gd name="T17" fmla="*/ 64 h 101"/>
                <a:gd name="T18" fmla="*/ 88 w 101"/>
                <a:gd name="T19" fmla="*/ 85 h 101"/>
                <a:gd name="T20" fmla="*/ 74 w 101"/>
                <a:gd name="T21" fmla="*/ 88 h 101"/>
                <a:gd name="T22" fmla="*/ 53 w 101"/>
                <a:gd name="T23" fmla="*/ 65 h 101"/>
                <a:gd name="T24" fmla="*/ 46 w 101"/>
                <a:gd name="T25" fmla="*/ 98 h 101"/>
                <a:gd name="T26" fmla="*/ 24 w 101"/>
                <a:gd name="T27" fmla="*/ 89 h 101"/>
                <a:gd name="T28" fmla="*/ 11 w 101"/>
                <a:gd name="T29" fmla="*/ 80 h 101"/>
                <a:gd name="T30" fmla="*/ 37 w 101"/>
                <a:gd name="T31" fmla="*/ 56 h 101"/>
                <a:gd name="T32" fmla="*/ 23 w 101"/>
                <a:gd name="T33" fmla="*/ 55 h 101"/>
                <a:gd name="T34" fmla="*/ 1 w 101"/>
                <a:gd name="T35" fmla="*/ 35 h 101"/>
                <a:gd name="T36" fmla="*/ 48 w 101"/>
                <a:gd name="T37" fmla="*/ 55 h 101"/>
                <a:gd name="T38" fmla="*/ 53 w 101"/>
                <a:gd name="T39" fmla="*/ 46 h 101"/>
                <a:gd name="T40" fmla="*/ 48 w 101"/>
                <a:gd name="T41" fmla="*/ 55 h 101"/>
                <a:gd name="T42" fmla="*/ 75 w 101"/>
                <a:gd name="T43" fmla="*/ 27 h 101"/>
                <a:gd name="T44" fmla="*/ 68 w 101"/>
                <a:gd name="T45" fmla="*/ 23 h 101"/>
                <a:gd name="T46" fmla="*/ 57 w 101"/>
                <a:gd name="T47" fmla="*/ 19 h 101"/>
                <a:gd name="T48" fmla="*/ 55 w 101"/>
                <a:gd name="T49" fmla="*/ 37 h 101"/>
                <a:gd name="T50" fmla="*/ 60 w 101"/>
                <a:gd name="T51" fmla="*/ 40 h 101"/>
                <a:gd name="T52" fmla="*/ 62 w 101"/>
                <a:gd name="T53" fmla="*/ 60 h 101"/>
                <a:gd name="T54" fmla="*/ 75 w 101"/>
                <a:gd name="T55" fmla="*/ 75 h 101"/>
                <a:gd name="T56" fmla="*/ 79 w 101"/>
                <a:gd name="T57" fmla="*/ 68 h 101"/>
                <a:gd name="T58" fmla="*/ 83 w 101"/>
                <a:gd name="T59" fmla="*/ 57 h 101"/>
                <a:gd name="T60" fmla="*/ 64 w 101"/>
                <a:gd name="T61" fmla="*/ 56 h 101"/>
                <a:gd name="T62" fmla="*/ 62 w 101"/>
                <a:gd name="T63" fmla="*/ 60 h 101"/>
                <a:gd name="T64" fmla="*/ 27 w 101"/>
                <a:gd name="T65" fmla="*/ 70 h 101"/>
                <a:gd name="T66" fmla="*/ 28 w 101"/>
                <a:gd name="T67" fmla="*/ 77 h 101"/>
                <a:gd name="T68" fmla="*/ 38 w 101"/>
                <a:gd name="T69" fmla="*/ 84 h 101"/>
                <a:gd name="T70" fmla="*/ 48 w 101"/>
                <a:gd name="T71" fmla="*/ 73 h 101"/>
                <a:gd name="T72" fmla="*/ 43 w 101"/>
                <a:gd name="T73" fmla="*/ 63 h 101"/>
                <a:gd name="T74" fmla="*/ 17 w 101"/>
                <a:gd name="T75" fmla="*/ 38 h 101"/>
                <a:gd name="T76" fmla="*/ 28 w 101"/>
                <a:gd name="T77" fmla="*/ 47 h 101"/>
                <a:gd name="T78" fmla="*/ 38 w 101"/>
                <a:gd name="T79" fmla="*/ 43 h 101"/>
                <a:gd name="T80" fmla="*/ 31 w 101"/>
                <a:gd name="T81" fmla="*/ 27 h 101"/>
                <a:gd name="T82" fmla="*/ 24 w 101"/>
                <a:gd name="T83" fmla="*/ 28 h 101"/>
                <a:gd name="T84" fmla="*/ 17 w 101"/>
                <a:gd name="T85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" h="101">
                  <a:moveTo>
                    <a:pt x="12" y="24"/>
                  </a:moveTo>
                  <a:cubicBezTo>
                    <a:pt x="13" y="21"/>
                    <a:pt x="13" y="18"/>
                    <a:pt x="14" y="15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4" y="11"/>
                    <a:pt x="27" y="12"/>
                    <a:pt x="29" y="13"/>
                  </a:cubicBezTo>
                  <a:cubicBezTo>
                    <a:pt x="38" y="18"/>
                    <a:pt x="43" y="27"/>
                    <a:pt x="45" y="37"/>
                  </a:cubicBezTo>
                  <a:cubicBezTo>
                    <a:pt x="46" y="37"/>
                    <a:pt x="47" y="37"/>
                    <a:pt x="48" y="36"/>
                  </a:cubicBezTo>
                  <a:cubicBezTo>
                    <a:pt x="47" y="32"/>
                    <a:pt x="46" y="28"/>
                    <a:pt x="46" y="23"/>
                  </a:cubicBezTo>
                  <a:cubicBezTo>
                    <a:pt x="46" y="16"/>
                    <a:pt x="48" y="9"/>
                    <a:pt x="53" y="4"/>
                  </a:cubicBezTo>
                  <a:cubicBezTo>
                    <a:pt x="56" y="1"/>
                    <a:pt x="60" y="0"/>
                    <a:pt x="64" y="2"/>
                  </a:cubicBezTo>
                  <a:cubicBezTo>
                    <a:pt x="69" y="4"/>
                    <a:pt x="71" y="10"/>
                    <a:pt x="76" y="12"/>
                  </a:cubicBezTo>
                  <a:cubicBezTo>
                    <a:pt x="79" y="13"/>
                    <a:pt x="82" y="13"/>
                    <a:pt x="85" y="14"/>
                  </a:cubicBezTo>
                  <a:cubicBezTo>
                    <a:pt x="87" y="15"/>
                    <a:pt x="89" y="18"/>
                    <a:pt x="89" y="20"/>
                  </a:cubicBezTo>
                  <a:cubicBezTo>
                    <a:pt x="90" y="23"/>
                    <a:pt x="89" y="26"/>
                    <a:pt x="88" y="29"/>
                  </a:cubicBezTo>
                  <a:cubicBezTo>
                    <a:pt x="84" y="38"/>
                    <a:pt x="74" y="43"/>
                    <a:pt x="64" y="46"/>
                  </a:cubicBezTo>
                  <a:cubicBezTo>
                    <a:pt x="64" y="47"/>
                    <a:pt x="64" y="47"/>
                    <a:pt x="64" y="48"/>
                  </a:cubicBezTo>
                  <a:cubicBezTo>
                    <a:pt x="69" y="47"/>
                    <a:pt x="73" y="46"/>
                    <a:pt x="78" y="46"/>
                  </a:cubicBezTo>
                  <a:cubicBezTo>
                    <a:pt x="85" y="46"/>
                    <a:pt x="92" y="48"/>
                    <a:pt x="98" y="54"/>
                  </a:cubicBezTo>
                  <a:cubicBezTo>
                    <a:pt x="100" y="57"/>
                    <a:pt x="101" y="60"/>
                    <a:pt x="100" y="64"/>
                  </a:cubicBezTo>
                  <a:cubicBezTo>
                    <a:pt x="98" y="69"/>
                    <a:pt x="92" y="71"/>
                    <a:pt x="90" y="76"/>
                  </a:cubicBezTo>
                  <a:cubicBezTo>
                    <a:pt x="89" y="79"/>
                    <a:pt x="90" y="82"/>
                    <a:pt x="88" y="85"/>
                  </a:cubicBezTo>
                  <a:cubicBezTo>
                    <a:pt x="87" y="87"/>
                    <a:pt x="85" y="89"/>
                    <a:pt x="82" y="89"/>
                  </a:cubicBezTo>
                  <a:cubicBezTo>
                    <a:pt x="79" y="90"/>
                    <a:pt x="76" y="89"/>
                    <a:pt x="74" y="88"/>
                  </a:cubicBezTo>
                  <a:cubicBezTo>
                    <a:pt x="64" y="84"/>
                    <a:pt x="59" y="74"/>
                    <a:pt x="56" y="64"/>
                  </a:cubicBezTo>
                  <a:cubicBezTo>
                    <a:pt x="55" y="64"/>
                    <a:pt x="54" y="64"/>
                    <a:pt x="53" y="65"/>
                  </a:cubicBezTo>
                  <a:cubicBezTo>
                    <a:pt x="54" y="69"/>
                    <a:pt x="55" y="74"/>
                    <a:pt x="55" y="79"/>
                  </a:cubicBezTo>
                  <a:cubicBezTo>
                    <a:pt x="55" y="86"/>
                    <a:pt x="52" y="93"/>
                    <a:pt x="46" y="98"/>
                  </a:cubicBezTo>
                  <a:cubicBezTo>
                    <a:pt x="43" y="101"/>
                    <a:pt x="40" y="101"/>
                    <a:pt x="36" y="100"/>
                  </a:cubicBezTo>
                  <a:cubicBezTo>
                    <a:pt x="31" y="98"/>
                    <a:pt x="29" y="91"/>
                    <a:pt x="24" y="89"/>
                  </a:cubicBezTo>
                  <a:cubicBezTo>
                    <a:pt x="21" y="88"/>
                    <a:pt x="18" y="88"/>
                    <a:pt x="16" y="87"/>
                  </a:cubicBezTo>
                  <a:cubicBezTo>
                    <a:pt x="13" y="85"/>
                    <a:pt x="12" y="83"/>
                    <a:pt x="11" y="80"/>
                  </a:cubicBezTo>
                  <a:cubicBezTo>
                    <a:pt x="11" y="77"/>
                    <a:pt x="12" y="74"/>
                    <a:pt x="13" y="72"/>
                  </a:cubicBezTo>
                  <a:cubicBezTo>
                    <a:pt x="18" y="63"/>
                    <a:pt x="27" y="58"/>
                    <a:pt x="37" y="56"/>
                  </a:cubicBezTo>
                  <a:cubicBezTo>
                    <a:pt x="37" y="55"/>
                    <a:pt x="37" y="54"/>
                    <a:pt x="36" y="53"/>
                  </a:cubicBezTo>
                  <a:cubicBezTo>
                    <a:pt x="32" y="54"/>
                    <a:pt x="27" y="55"/>
                    <a:pt x="23" y="55"/>
                  </a:cubicBezTo>
                  <a:cubicBezTo>
                    <a:pt x="15" y="54"/>
                    <a:pt x="8" y="51"/>
                    <a:pt x="3" y="46"/>
                  </a:cubicBezTo>
                  <a:cubicBezTo>
                    <a:pt x="0" y="43"/>
                    <a:pt x="0" y="39"/>
                    <a:pt x="1" y="35"/>
                  </a:cubicBezTo>
                  <a:cubicBezTo>
                    <a:pt x="3" y="30"/>
                    <a:pt x="10" y="29"/>
                    <a:pt x="12" y="24"/>
                  </a:cubicBezTo>
                  <a:close/>
                  <a:moveTo>
                    <a:pt x="48" y="55"/>
                  </a:moveTo>
                  <a:cubicBezTo>
                    <a:pt x="50" y="57"/>
                    <a:pt x="54" y="56"/>
                    <a:pt x="55" y="53"/>
                  </a:cubicBezTo>
                  <a:cubicBezTo>
                    <a:pt x="57" y="51"/>
                    <a:pt x="56" y="47"/>
                    <a:pt x="53" y="46"/>
                  </a:cubicBezTo>
                  <a:cubicBezTo>
                    <a:pt x="50" y="44"/>
                    <a:pt x="47" y="45"/>
                    <a:pt x="45" y="48"/>
                  </a:cubicBezTo>
                  <a:cubicBezTo>
                    <a:pt x="44" y="50"/>
                    <a:pt x="45" y="54"/>
                    <a:pt x="48" y="55"/>
                  </a:cubicBezTo>
                  <a:close/>
                  <a:moveTo>
                    <a:pt x="74" y="31"/>
                  </a:moveTo>
                  <a:cubicBezTo>
                    <a:pt x="74" y="30"/>
                    <a:pt x="75" y="28"/>
                    <a:pt x="75" y="27"/>
                  </a:cubicBezTo>
                  <a:cubicBezTo>
                    <a:pt x="74" y="26"/>
                    <a:pt x="73" y="24"/>
                    <a:pt x="72" y="24"/>
                  </a:cubicBezTo>
                  <a:cubicBezTo>
                    <a:pt x="71" y="23"/>
                    <a:pt x="69" y="23"/>
                    <a:pt x="68" y="23"/>
                  </a:cubicBezTo>
                  <a:cubicBezTo>
                    <a:pt x="66" y="22"/>
                    <a:pt x="65" y="19"/>
                    <a:pt x="62" y="18"/>
                  </a:cubicBezTo>
                  <a:cubicBezTo>
                    <a:pt x="60" y="17"/>
                    <a:pt x="58" y="17"/>
                    <a:pt x="57" y="19"/>
                  </a:cubicBezTo>
                  <a:cubicBezTo>
                    <a:pt x="55" y="21"/>
                    <a:pt x="53" y="25"/>
                    <a:pt x="53" y="28"/>
                  </a:cubicBezTo>
                  <a:cubicBezTo>
                    <a:pt x="53" y="31"/>
                    <a:pt x="54" y="35"/>
                    <a:pt x="55" y="37"/>
                  </a:cubicBezTo>
                  <a:cubicBezTo>
                    <a:pt x="56" y="38"/>
                    <a:pt x="57" y="38"/>
                    <a:pt x="57" y="38"/>
                  </a:cubicBezTo>
                  <a:cubicBezTo>
                    <a:pt x="58" y="39"/>
                    <a:pt x="59" y="39"/>
                    <a:pt x="60" y="40"/>
                  </a:cubicBezTo>
                  <a:cubicBezTo>
                    <a:pt x="65" y="39"/>
                    <a:pt x="71" y="36"/>
                    <a:pt x="74" y="31"/>
                  </a:cubicBezTo>
                  <a:close/>
                  <a:moveTo>
                    <a:pt x="62" y="60"/>
                  </a:moveTo>
                  <a:cubicBezTo>
                    <a:pt x="63" y="65"/>
                    <a:pt x="66" y="71"/>
                    <a:pt x="71" y="74"/>
                  </a:cubicBezTo>
                  <a:cubicBezTo>
                    <a:pt x="72" y="74"/>
                    <a:pt x="74" y="75"/>
                    <a:pt x="75" y="75"/>
                  </a:cubicBezTo>
                  <a:cubicBezTo>
                    <a:pt x="76" y="74"/>
                    <a:pt x="78" y="74"/>
                    <a:pt x="78" y="72"/>
                  </a:cubicBezTo>
                  <a:cubicBezTo>
                    <a:pt x="79" y="71"/>
                    <a:pt x="78" y="69"/>
                    <a:pt x="79" y="68"/>
                  </a:cubicBezTo>
                  <a:cubicBezTo>
                    <a:pt x="80" y="66"/>
                    <a:pt x="83" y="65"/>
                    <a:pt x="84" y="62"/>
                  </a:cubicBezTo>
                  <a:cubicBezTo>
                    <a:pt x="84" y="60"/>
                    <a:pt x="84" y="59"/>
                    <a:pt x="83" y="57"/>
                  </a:cubicBezTo>
                  <a:cubicBezTo>
                    <a:pt x="80" y="55"/>
                    <a:pt x="76" y="53"/>
                    <a:pt x="73" y="53"/>
                  </a:cubicBezTo>
                  <a:cubicBezTo>
                    <a:pt x="70" y="53"/>
                    <a:pt x="67" y="54"/>
                    <a:pt x="64" y="56"/>
                  </a:cubicBezTo>
                  <a:cubicBezTo>
                    <a:pt x="64" y="56"/>
                    <a:pt x="63" y="57"/>
                    <a:pt x="63" y="58"/>
                  </a:cubicBezTo>
                  <a:cubicBezTo>
                    <a:pt x="62" y="58"/>
                    <a:pt x="62" y="59"/>
                    <a:pt x="62" y="60"/>
                  </a:cubicBezTo>
                  <a:close/>
                  <a:moveTo>
                    <a:pt x="42" y="62"/>
                  </a:moveTo>
                  <a:cubicBezTo>
                    <a:pt x="36" y="62"/>
                    <a:pt x="30" y="65"/>
                    <a:pt x="27" y="70"/>
                  </a:cubicBezTo>
                  <a:cubicBezTo>
                    <a:pt x="27" y="71"/>
                    <a:pt x="26" y="73"/>
                    <a:pt x="26" y="74"/>
                  </a:cubicBezTo>
                  <a:cubicBezTo>
                    <a:pt x="26" y="75"/>
                    <a:pt x="27" y="77"/>
                    <a:pt x="28" y="77"/>
                  </a:cubicBezTo>
                  <a:cubicBezTo>
                    <a:pt x="30" y="78"/>
                    <a:pt x="31" y="78"/>
                    <a:pt x="33" y="78"/>
                  </a:cubicBezTo>
                  <a:cubicBezTo>
                    <a:pt x="35" y="80"/>
                    <a:pt x="36" y="83"/>
                    <a:pt x="38" y="84"/>
                  </a:cubicBezTo>
                  <a:cubicBezTo>
                    <a:pt x="40" y="85"/>
                    <a:pt x="42" y="84"/>
                    <a:pt x="43" y="83"/>
                  </a:cubicBezTo>
                  <a:cubicBezTo>
                    <a:pt x="46" y="81"/>
                    <a:pt x="47" y="77"/>
                    <a:pt x="48" y="73"/>
                  </a:cubicBezTo>
                  <a:cubicBezTo>
                    <a:pt x="48" y="70"/>
                    <a:pt x="47" y="67"/>
                    <a:pt x="46" y="64"/>
                  </a:cubicBezTo>
                  <a:cubicBezTo>
                    <a:pt x="45" y="64"/>
                    <a:pt x="44" y="63"/>
                    <a:pt x="43" y="63"/>
                  </a:cubicBezTo>
                  <a:cubicBezTo>
                    <a:pt x="43" y="63"/>
                    <a:pt x="42" y="62"/>
                    <a:pt x="42" y="62"/>
                  </a:cubicBezTo>
                  <a:close/>
                  <a:moveTo>
                    <a:pt x="17" y="38"/>
                  </a:moveTo>
                  <a:cubicBezTo>
                    <a:pt x="17" y="40"/>
                    <a:pt x="17" y="42"/>
                    <a:pt x="18" y="43"/>
                  </a:cubicBezTo>
                  <a:cubicBezTo>
                    <a:pt x="21" y="46"/>
                    <a:pt x="24" y="47"/>
                    <a:pt x="28" y="47"/>
                  </a:cubicBezTo>
                  <a:cubicBezTo>
                    <a:pt x="31" y="48"/>
                    <a:pt x="34" y="47"/>
                    <a:pt x="37" y="46"/>
                  </a:cubicBezTo>
                  <a:cubicBezTo>
                    <a:pt x="37" y="45"/>
                    <a:pt x="38" y="44"/>
                    <a:pt x="38" y="43"/>
                  </a:cubicBezTo>
                  <a:cubicBezTo>
                    <a:pt x="38" y="43"/>
                    <a:pt x="39" y="42"/>
                    <a:pt x="39" y="41"/>
                  </a:cubicBezTo>
                  <a:cubicBezTo>
                    <a:pt x="38" y="36"/>
                    <a:pt x="36" y="30"/>
                    <a:pt x="31" y="27"/>
                  </a:cubicBezTo>
                  <a:cubicBezTo>
                    <a:pt x="30" y="26"/>
                    <a:pt x="28" y="26"/>
                    <a:pt x="27" y="26"/>
                  </a:cubicBezTo>
                  <a:cubicBezTo>
                    <a:pt x="26" y="26"/>
                    <a:pt x="24" y="27"/>
                    <a:pt x="24" y="28"/>
                  </a:cubicBezTo>
                  <a:cubicBezTo>
                    <a:pt x="23" y="29"/>
                    <a:pt x="23" y="31"/>
                    <a:pt x="23" y="32"/>
                  </a:cubicBezTo>
                  <a:cubicBezTo>
                    <a:pt x="21" y="35"/>
                    <a:pt x="18" y="36"/>
                    <a:pt x="1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4" name="Freeform 304"/>
            <p:cNvSpPr>
              <a:spLocks/>
            </p:cNvSpPr>
            <p:nvPr/>
          </p:nvSpPr>
          <p:spPr bwMode="auto">
            <a:xfrm>
              <a:off x="6518276" y="1220788"/>
              <a:ext cx="49213" cy="25400"/>
            </a:xfrm>
            <a:custGeom>
              <a:avLst/>
              <a:gdLst>
                <a:gd name="T0" fmla="*/ 6 w 13"/>
                <a:gd name="T1" fmla="*/ 0 h 7"/>
                <a:gd name="T2" fmla="*/ 13 w 13"/>
                <a:gd name="T3" fmla="*/ 1 h 7"/>
                <a:gd name="T4" fmla="*/ 7 w 13"/>
                <a:gd name="T5" fmla="*/ 5 h 7"/>
                <a:gd name="T6" fmla="*/ 2 w 13"/>
                <a:gd name="T7" fmla="*/ 6 h 7"/>
                <a:gd name="T8" fmla="*/ 2 w 13"/>
                <a:gd name="T9" fmla="*/ 1 h 7"/>
                <a:gd name="T10" fmla="*/ 6 w 1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6" y="0"/>
                  </a:moveTo>
                  <a:cubicBezTo>
                    <a:pt x="9" y="0"/>
                    <a:pt x="11" y="0"/>
                    <a:pt x="13" y="1"/>
                  </a:cubicBezTo>
                  <a:cubicBezTo>
                    <a:pt x="13" y="1"/>
                    <a:pt x="10" y="4"/>
                    <a:pt x="7" y="5"/>
                  </a:cubicBezTo>
                  <a:cubicBezTo>
                    <a:pt x="5" y="6"/>
                    <a:pt x="3" y="7"/>
                    <a:pt x="2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5" name="Freeform 305"/>
            <p:cNvSpPr>
              <a:spLocks/>
            </p:cNvSpPr>
            <p:nvPr/>
          </p:nvSpPr>
          <p:spPr bwMode="auto">
            <a:xfrm>
              <a:off x="6718301" y="1309688"/>
              <a:ext cx="25400" cy="49213"/>
            </a:xfrm>
            <a:custGeom>
              <a:avLst/>
              <a:gdLst>
                <a:gd name="T0" fmla="*/ 6 w 7"/>
                <a:gd name="T1" fmla="*/ 12 h 13"/>
                <a:gd name="T2" fmla="*/ 2 w 7"/>
                <a:gd name="T3" fmla="*/ 11 h 13"/>
                <a:gd name="T4" fmla="*/ 0 w 7"/>
                <a:gd name="T5" fmla="*/ 7 h 13"/>
                <a:gd name="T6" fmla="*/ 1 w 7"/>
                <a:gd name="T7" fmla="*/ 0 h 13"/>
                <a:gd name="T8" fmla="*/ 6 w 7"/>
                <a:gd name="T9" fmla="*/ 6 h 13"/>
                <a:gd name="T10" fmla="*/ 6 w 7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12"/>
                  </a:moveTo>
                  <a:cubicBezTo>
                    <a:pt x="5" y="13"/>
                    <a:pt x="3" y="13"/>
                    <a:pt x="2" y="11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2"/>
                    <a:pt x="1" y="0"/>
                  </a:cubicBezTo>
                  <a:cubicBezTo>
                    <a:pt x="1" y="0"/>
                    <a:pt x="5" y="4"/>
                    <a:pt x="6" y="6"/>
                  </a:cubicBezTo>
                  <a:cubicBezTo>
                    <a:pt x="7" y="8"/>
                    <a:pt x="7" y="10"/>
                    <a:pt x="6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6" name="Freeform 306"/>
            <p:cNvSpPr>
              <a:spLocks/>
            </p:cNvSpPr>
            <p:nvPr/>
          </p:nvSpPr>
          <p:spPr bwMode="auto">
            <a:xfrm>
              <a:off x="6808788" y="1136650"/>
              <a:ext cx="47625" cy="26988"/>
            </a:xfrm>
            <a:custGeom>
              <a:avLst/>
              <a:gdLst>
                <a:gd name="T0" fmla="*/ 7 w 13"/>
                <a:gd name="T1" fmla="*/ 7 h 7"/>
                <a:gd name="T2" fmla="*/ 0 w 13"/>
                <a:gd name="T3" fmla="*/ 6 h 7"/>
                <a:gd name="T4" fmla="*/ 6 w 13"/>
                <a:gd name="T5" fmla="*/ 1 h 7"/>
                <a:gd name="T6" fmla="*/ 12 w 13"/>
                <a:gd name="T7" fmla="*/ 1 h 7"/>
                <a:gd name="T8" fmla="*/ 11 w 13"/>
                <a:gd name="T9" fmla="*/ 6 h 7"/>
                <a:gd name="T10" fmla="*/ 7 w 1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7" y="7"/>
                  </a:moveTo>
                  <a:cubicBezTo>
                    <a:pt x="5" y="7"/>
                    <a:pt x="2" y="6"/>
                    <a:pt x="0" y="6"/>
                  </a:cubicBezTo>
                  <a:cubicBezTo>
                    <a:pt x="0" y="6"/>
                    <a:pt x="4" y="2"/>
                    <a:pt x="6" y="1"/>
                  </a:cubicBezTo>
                  <a:cubicBezTo>
                    <a:pt x="8" y="0"/>
                    <a:pt x="10" y="0"/>
                    <a:pt x="12" y="1"/>
                  </a:cubicBezTo>
                  <a:cubicBezTo>
                    <a:pt x="13" y="2"/>
                    <a:pt x="13" y="4"/>
                    <a:pt x="11" y="6"/>
                  </a:cubicBezTo>
                  <a:cubicBezTo>
                    <a:pt x="10" y="7"/>
                    <a:pt x="9" y="7"/>
                    <a:pt x="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7" name="Freeform 307"/>
            <p:cNvSpPr>
              <a:spLocks/>
            </p:cNvSpPr>
            <p:nvPr/>
          </p:nvSpPr>
          <p:spPr bwMode="auto">
            <a:xfrm>
              <a:off x="5376863" y="914400"/>
              <a:ext cx="33338" cy="23813"/>
            </a:xfrm>
            <a:custGeom>
              <a:avLst/>
              <a:gdLst>
                <a:gd name="T0" fmla="*/ 1 w 9"/>
                <a:gd name="T1" fmla="*/ 2 h 6"/>
                <a:gd name="T2" fmla="*/ 3 w 9"/>
                <a:gd name="T3" fmla="*/ 0 h 6"/>
                <a:gd name="T4" fmla="*/ 6 w 9"/>
                <a:gd name="T5" fmla="*/ 1 h 6"/>
                <a:gd name="T6" fmla="*/ 9 w 9"/>
                <a:gd name="T7" fmla="*/ 6 h 6"/>
                <a:gd name="T8" fmla="*/ 4 w 9"/>
                <a:gd name="T9" fmla="*/ 5 h 6"/>
                <a:gd name="T10" fmla="*/ 1 w 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7" y="3"/>
                    <a:pt x="9" y="4"/>
                    <a:pt x="9" y="6"/>
                  </a:cubicBezTo>
                  <a:cubicBezTo>
                    <a:pt x="9" y="6"/>
                    <a:pt x="6" y="6"/>
                    <a:pt x="4" y="5"/>
                  </a:cubicBezTo>
                  <a:cubicBezTo>
                    <a:pt x="2" y="4"/>
                    <a:pt x="1" y="4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8" name="Freeform 308"/>
            <p:cNvSpPr>
              <a:spLocks noEditPoints="1"/>
            </p:cNvSpPr>
            <p:nvPr/>
          </p:nvSpPr>
          <p:spPr bwMode="auto">
            <a:xfrm>
              <a:off x="5354638" y="839788"/>
              <a:ext cx="288925" cy="285750"/>
            </a:xfrm>
            <a:custGeom>
              <a:avLst/>
              <a:gdLst>
                <a:gd name="T0" fmla="*/ 1 w 77"/>
                <a:gd name="T1" fmla="*/ 39 h 76"/>
                <a:gd name="T2" fmla="*/ 7 w 77"/>
                <a:gd name="T3" fmla="*/ 30 h 76"/>
                <a:gd name="T4" fmla="*/ 30 w 77"/>
                <a:gd name="T5" fmla="*/ 32 h 76"/>
                <a:gd name="T6" fmla="*/ 15 w 77"/>
                <a:gd name="T7" fmla="*/ 12 h 76"/>
                <a:gd name="T8" fmla="*/ 31 w 77"/>
                <a:gd name="T9" fmla="*/ 4 h 76"/>
                <a:gd name="T10" fmla="*/ 42 w 77"/>
                <a:gd name="T11" fmla="*/ 2 h 76"/>
                <a:gd name="T12" fmla="*/ 43 w 77"/>
                <a:gd name="T13" fmla="*/ 29 h 76"/>
                <a:gd name="T14" fmla="*/ 50 w 77"/>
                <a:gd name="T15" fmla="*/ 21 h 76"/>
                <a:gd name="T16" fmla="*/ 71 w 77"/>
                <a:gd name="T17" fmla="*/ 18 h 76"/>
                <a:gd name="T18" fmla="*/ 76 w 77"/>
                <a:gd name="T19" fmla="*/ 35 h 76"/>
                <a:gd name="T20" fmla="*/ 70 w 77"/>
                <a:gd name="T21" fmla="*/ 45 h 76"/>
                <a:gd name="T22" fmla="*/ 47 w 77"/>
                <a:gd name="T23" fmla="*/ 44 h 76"/>
                <a:gd name="T24" fmla="*/ 62 w 77"/>
                <a:gd name="T25" fmla="*/ 65 h 76"/>
                <a:gd name="T26" fmla="*/ 45 w 77"/>
                <a:gd name="T27" fmla="*/ 72 h 76"/>
                <a:gd name="T28" fmla="*/ 34 w 77"/>
                <a:gd name="T29" fmla="*/ 74 h 76"/>
                <a:gd name="T30" fmla="*/ 34 w 77"/>
                <a:gd name="T31" fmla="*/ 48 h 76"/>
                <a:gd name="T32" fmla="*/ 26 w 77"/>
                <a:gd name="T33" fmla="*/ 55 h 76"/>
                <a:gd name="T34" fmla="*/ 5 w 77"/>
                <a:gd name="T35" fmla="*/ 56 h 76"/>
                <a:gd name="T36" fmla="*/ 39 w 77"/>
                <a:gd name="T37" fmla="*/ 42 h 76"/>
                <a:gd name="T38" fmla="*/ 37 w 77"/>
                <a:gd name="T39" fmla="*/ 34 h 76"/>
                <a:gd name="T40" fmla="*/ 39 w 77"/>
                <a:gd name="T41" fmla="*/ 42 h 76"/>
                <a:gd name="T42" fmla="*/ 38 w 77"/>
                <a:gd name="T43" fmla="*/ 13 h 76"/>
                <a:gd name="T44" fmla="*/ 33 w 77"/>
                <a:gd name="T45" fmla="*/ 14 h 76"/>
                <a:gd name="T46" fmla="*/ 25 w 77"/>
                <a:gd name="T47" fmla="*/ 18 h 76"/>
                <a:gd name="T48" fmla="*/ 34 w 77"/>
                <a:gd name="T49" fmla="*/ 29 h 76"/>
                <a:gd name="T50" fmla="*/ 37 w 77"/>
                <a:gd name="T51" fmla="*/ 28 h 76"/>
                <a:gd name="T52" fmla="*/ 49 w 77"/>
                <a:gd name="T53" fmla="*/ 37 h 76"/>
                <a:gd name="T54" fmla="*/ 64 w 77"/>
                <a:gd name="T55" fmla="*/ 37 h 76"/>
                <a:gd name="T56" fmla="*/ 62 w 77"/>
                <a:gd name="T57" fmla="*/ 32 h 76"/>
                <a:gd name="T58" fmla="*/ 58 w 77"/>
                <a:gd name="T59" fmla="*/ 24 h 76"/>
                <a:gd name="T60" fmla="*/ 48 w 77"/>
                <a:gd name="T61" fmla="*/ 33 h 76"/>
                <a:gd name="T62" fmla="*/ 49 w 77"/>
                <a:gd name="T63" fmla="*/ 37 h 76"/>
                <a:gd name="T64" fmla="*/ 37 w 77"/>
                <a:gd name="T65" fmla="*/ 60 h 76"/>
                <a:gd name="T66" fmla="*/ 41 w 77"/>
                <a:gd name="T67" fmla="*/ 63 h 76"/>
                <a:gd name="T68" fmla="*/ 50 w 77"/>
                <a:gd name="T69" fmla="*/ 61 h 76"/>
                <a:gd name="T70" fmla="*/ 49 w 77"/>
                <a:gd name="T71" fmla="*/ 51 h 76"/>
                <a:gd name="T72" fmla="*/ 41 w 77"/>
                <a:gd name="T73" fmla="*/ 48 h 76"/>
                <a:gd name="T74" fmla="*/ 15 w 77"/>
                <a:gd name="T75" fmla="*/ 49 h 76"/>
                <a:gd name="T76" fmla="*/ 25 w 77"/>
                <a:gd name="T77" fmla="*/ 49 h 76"/>
                <a:gd name="T78" fmla="*/ 28 w 77"/>
                <a:gd name="T79" fmla="*/ 41 h 76"/>
                <a:gd name="T80" fmla="*/ 16 w 77"/>
                <a:gd name="T81" fmla="*/ 36 h 76"/>
                <a:gd name="T82" fmla="*/ 13 w 77"/>
                <a:gd name="T83" fmla="*/ 41 h 76"/>
                <a:gd name="T84" fmla="*/ 15 w 77"/>
                <a:gd name="T85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76">
                  <a:moveTo>
                    <a:pt x="4" y="45"/>
                  </a:moveTo>
                  <a:cubicBezTo>
                    <a:pt x="3" y="43"/>
                    <a:pt x="1" y="41"/>
                    <a:pt x="1" y="39"/>
                  </a:cubicBezTo>
                  <a:cubicBezTo>
                    <a:pt x="0" y="37"/>
                    <a:pt x="1" y="35"/>
                    <a:pt x="2" y="33"/>
                  </a:cubicBezTo>
                  <a:cubicBezTo>
                    <a:pt x="3" y="32"/>
                    <a:pt x="5" y="31"/>
                    <a:pt x="7" y="30"/>
                  </a:cubicBezTo>
                  <a:cubicBezTo>
                    <a:pt x="14" y="28"/>
                    <a:pt x="22" y="30"/>
                    <a:pt x="29" y="34"/>
                  </a:cubicBezTo>
                  <a:cubicBezTo>
                    <a:pt x="29" y="33"/>
                    <a:pt x="29" y="33"/>
                    <a:pt x="30" y="32"/>
                  </a:cubicBezTo>
                  <a:cubicBezTo>
                    <a:pt x="27" y="31"/>
                    <a:pt x="24" y="29"/>
                    <a:pt x="21" y="27"/>
                  </a:cubicBezTo>
                  <a:cubicBezTo>
                    <a:pt x="18" y="23"/>
                    <a:pt x="15" y="18"/>
                    <a:pt x="15" y="12"/>
                  </a:cubicBezTo>
                  <a:cubicBezTo>
                    <a:pt x="15" y="9"/>
                    <a:pt x="16" y="7"/>
                    <a:pt x="19" y="6"/>
                  </a:cubicBezTo>
                  <a:cubicBezTo>
                    <a:pt x="23" y="4"/>
                    <a:pt x="27" y="6"/>
                    <a:pt x="31" y="4"/>
                  </a:cubicBezTo>
                  <a:cubicBezTo>
                    <a:pt x="33" y="4"/>
                    <a:pt x="34" y="2"/>
                    <a:pt x="36" y="1"/>
                  </a:cubicBezTo>
                  <a:cubicBezTo>
                    <a:pt x="38" y="0"/>
                    <a:pt x="40" y="1"/>
                    <a:pt x="42" y="2"/>
                  </a:cubicBezTo>
                  <a:cubicBezTo>
                    <a:pt x="44" y="3"/>
                    <a:pt x="45" y="5"/>
                    <a:pt x="46" y="7"/>
                  </a:cubicBezTo>
                  <a:cubicBezTo>
                    <a:pt x="49" y="14"/>
                    <a:pt x="46" y="22"/>
                    <a:pt x="43" y="29"/>
                  </a:cubicBezTo>
                  <a:cubicBezTo>
                    <a:pt x="43" y="29"/>
                    <a:pt x="44" y="29"/>
                    <a:pt x="44" y="29"/>
                  </a:cubicBezTo>
                  <a:cubicBezTo>
                    <a:pt x="46" y="26"/>
                    <a:pt x="47" y="23"/>
                    <a:pt x="50" y="21"/>
                  </a:cubicBezTo>
                  <a:cubicBezTo>
                    <a:pt x="53" y="17"/>
                    <a:pt x="59" y="15"/>
                    <a:pt x="64" y="14"/>
                  </a:cubicBezTo>
                  <a:cubicBezTo>
                    <a:pt x="67" y="14"/>
                    <a:pt x="70" y="16"/>
                    <a:pt x="71" y="18"/>
                  </a:cubicBezTo>
                  <a:cubicBezTo>
                    <a:pt x="73" y="22"/>
                    <a:pt x="71" y="26"/>
                    <a:pt x="72" y="30"/>
                  </a:cubicBezTo>
                  <a:cubicBezTo>
                    <a:pt x="73" y="32"/>
                    <a:pt x="75" y="33"/>
                    <a:pt x="76" y="35"/>
                  </a:cubicBezTo>
                  <a:cubicBezTo>
                    <a:pt x="77" y="37"/>
                    <a:pt x="76" y="40"/>
                    <a:pt x="75" y="41"/>
                  </a:cubicBezTo>
                  <a:cubicBezTo>
                    <a:pt x="74" y="43"/>
                    <a:pt x="72" y="44"/>
                    <a:pt x="70" y="45"/>
                  </a:cubicBezTo>
                  <a:cubicBezTo>
                    <a:pt x="63" y="48"/>
                    <a:pt x="55" y="46"/>
                    <a:pt x="48" y="42"/>
                  </a:cubicBezTo>
                  <a:cubicBezTo>
                    <a:pt x="48" y="43"/>
                    <a:pt x="47" y="43"/>
                    <a:pt x="47" y="44"/>
                  </a:cubicBezTo>
                  <a:cubicBezTo>
                    <a:pt x="50" y="46"/>
                    <a:pt x="53" y="48"/>
                    <a:pt x="56" y="50"/>
                  </a:cubicBezTo>
                  <a:cubicBezTo>
                    <a:pt x="59" y="54"/>
                    <a:pt x="62" y="59"/>
                    <a:pt x="62" y="65"/>
                  </a:cubicBezTo>
                  <a:cubicBezTo>
                    <a:pt x="61" y="68"/>
                    <a:pt x="60" y="70"/>
                    <a:pt x="57" y="71"/>
                  </a:cubicBezTo>
                  <a:cubicBezTo>
                    <a:pt x="53" y="73"/>
                    <a:pt x="49" y="70"/>
                    <a:pt x="45" y="72"/>
                  </a:cubicBezTo>
                  <a:cubicBezTo>
                    <a:pt x="43" y="73"/>
                    <a:pt x="42" y="74"/>
                    <a:pt x="40" y="75"/>
                  </a:cubicBezTo>
                  <a:cubicBezTo>
                    <a:pt x="38" y="76"/>
                    <a:pt x="35" y="75"/>
                    <a:pt x="34" y="74"/>
                  </a:cubicBezTo>
                  <a:cubicBezTo>
                    <a:pt x="32" y="73"/>
                    <a:pt x="31" y="71"/>
                    <a:pt x="30" y="69"/>
                  </a:cubicBezTo>
                  <a:cubicBezTo>
                    <a:pt x="28" y="62"/>
                    <a:pt x="30" y="54"/>
                    <a:pt x="34" y="48"/>
                  </a:cubicBezTo>
                  <a:cubicBezTo>
                    <a:pt x="34" y="47"/>
                    <a:pt x="33" y="47"/>
                    <a:pt x="32" y="47"/>
                  </a:cubicBezTo>
                  <a:cubicBezTo>
                    <a:pt x="31" y="50"/>
                    <a:pt x="29" y="53"/>
                    <a:pt x="26" y="55"/>
                  </a:cubicBezTo>
                  <a:cubicBezTo>
                    <a:pt x="22" y="59"/>
                    <a:pt x="17" y="61"/>
                    <a:pt x="11" y="61"/>
                  </a:cubicBezTo>
                  <a:cubicBezTo>
                    <a:pt x="8" y="61"/>
                    <a:pt x="6" y="59"/>
                    <a:pt x="5" y="56"/>
                  </a:cubicBezTo>
                  <a:cubicBezTo>
                    <a:pt x="3" y="53"/>
                    <a:pt x="6" y="48"/>
                    <a:pt x="4" y="45"/>
                  </a:cubicBezTo>
                  <a:close/>
                  <a:moveTo>
                    <a:pt x="39" y="42"/>
                  </a:moveTo>
                  <a:cubicBezTo>
                    <a:pt x="42" y="41"/>
                    <a:pt x="43" y="39"/>
                    <a:pt x="42" y="37"/>
                  </a:cubicBezTo>
                  <a:cubicBezTo>
                    <a:pt x="42" y="35"/>
                    <a:pt x="39" y="33"/>
                    <a:pt x="37" y="34"/>
                  </a:cubicBezTo>
                  <a:cubicBezTo>
                    <a:pt x="35" y="35"/>
                    <a:pt x="34" y="37"/>
                    <a:pt x="34" y="39"/>
                  </a:cubicBezTo>
                  <a:cubicBezTo>
                    <a:pt x="35" y="41"/>
                    <a:pt x="37" y="43"/>
                    <a:pt x="39" y="42"/>
                  </a:cubicBezTo>
                  <a:close/>
                  <a:moveTo>
                    <a:pt x="40" y="16"/>
                  </a:moveTo>
                  <a:cubicBezTo>
                    <a:pt x="39" y="15"/>
                    <a:pt x="39" y="14"/>
                    <a:pt x="38" y="13"/>
                  </a:cubicBezTo>
                  <a:cubicBezTo>
                    <a:pt x="37" y="12"/>
                    <a:pt x="36" y="12"/>
                    <a:pt x="35" y="13"/>
                  </a:cubicBezTo>
                  <a:cubicBezTo>
                    <a:pt x="34" y="13"/>
                    <a:pt x="33" y="14"/>
                    <a:pt x="33" y="14"/>
                  </a:cubicBezTo>
                  <a:cubicBezTo>
                    <a:pt x="31" y="15"/>
                    <a:pt x="29" y="14"/>
                    <a:pt x="27" y="15"/>
                  </a:cubicBezTo>
                  <a:cubicBezTo>
                    <a:pt x="25" y="16"/>
                    <a:pt x="25" y="17"/>
                    <a:pt x="25" y="18"/>
                  </a:cubicBezTo>
                  <a:cubicBezTo>
                    <a:pt x="25" y="21"/>
                    <a:pt x="26" y="23"/>
                    <a:pt x="28" y="25"/>
                  </a:cubicBezTo>
                  <a:cubicBezTo>
                    <a:pt x="30" y="27"/>
                    <a:pt x="32" y="28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ubicBezTo>
                    <a:pt x="36" y="28"/>
                    <a:pt x="37" y="28"/>
                    <a:pt x="37" y="28"/>
                  </a:cubicBezTo>
                  <a:cubicBezTo>
                    <a:pt x="40" y="24"/>
                    <a:pt x="41" y="19"/>
                    <a:pt x="40" y="16"/>
                  </a:cubicBezTo>
                  <a:close/>
                  <a:moveTo>
                    <a:pt x="49" y="37"/>
                  </a:moveTo>
                  <a:cubicBezTo>
                    <a:pt x="53" y="39"/>
                    <a:pt x="57" y="41"/>
                    <a:pt x="61" y="39"/>
                  </a:cubicBezTo>
                  <a:cubicBezTo>
                    <a:pt x="62" y="39"/>
                    <a:pt x="63" y="38"/>
                    <a:pt x="64" y="37"/>
                  </a:cubicBezTo>
                  <a:cubicBezTo>
                    <a:pt x="64" y="36"/>
                    <a:pt x="64" y="35"/>
                    <a:pt x="64" y="34"/>
                  </a:cubicBezTo>
                  <a:cubicBezTo>
                    <a:pt x="64" y="33"/>
                    <a:pt x="63" y="33"/>
                    <a:pt x="62" y="32"/>
                  </a:cubicBezTo>
                  <a:cubicBezTo>
                    <a:pt x="61" y="30"/>
                    <a:pt x="62" y="28"/>
                    <a:pt x="62" y="26"/>
                  </a:cubicBezTo>
                  <a:cubicBezTo>
                    <a:pt x="61" y="25"/>
                    <a:pt x="60" y="24"/>
                    <a:pt x="58" y="24"/>
                  </a:cubicBezTo>
                  <a:cubicBezTo>
                    <a:pt x="56" y="24"/>
                    <a:pt x="53" y="26"/>
                    <a:pt x="51" y="27"/>
                  </a:cubicBezTo>
                  <a:cubicBezTo>
                    <a:pt x="50" y="29"/>
                    <a:pt x="49" y="31"/>
                    <a:pt x="48" y="33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9" y="36"/>
                    <a:pt x="49" y="36"/>
                    <a:pt x="49" y="37"/>
                  </a:cubicBezTo>
                  <a:close/>
                  <a:moveTo>
                    <a:pt x="40" y="48"/>
                  </a:moveTo>
                  <a:cubicBezTo>
                    <a:pt x="37" y="52"/>
                    <a:pt x="35" y="56"/>
                    <a:pt x="37" y="60"/>
                  </a:cubicBezTo>
                  <a:cubicBezTo>
                    <a:pt x="37" y="61"/>
                    <a:pt x="38" y="62"/>
                    <a:pt x="38" y="63"/>
                  </a:cubicBezTo>
                  <a:cubicBezTo>
                    <a:pt x="39" y="64"/>
                    <a:pt x="40" y="64"/>
                    <a:pt x="41" y="63"/>
                  </a:cubicBezTo>
                  <a:cubicBezTo>
                    <a:pt x="42" y="63"/>
                    <a:pt x="43" y="62"/>
                    <a:pt x="44" y="62"/>
                  </a:cubicBezTo>
                  <a:cubicBezTo>
                    <a:pt x="46" y="61"/>
                    <a:pt x="48" y="62"/>
                    <a:pt x="50" y="61"/>
                  </a:cubicBezTo>
                  <a:cubicBezTo>
                    <a:pt x="51" y="61"/>
                    <a:pt x="52" y="60"/>
                    <a:pt x="52" y="58"/>
                  </a:cubicBezTo>
                  <a:cubicBezTo>
                    <a:pt x="52" y="56"/>
                    <a:pt x="51" y="53"/>
                    <a:pt x="49" y="51"/>
                  </a:cubicBezTo>
                  <a:cubicBezTo>
                    <a:pt x="47" y="50"/>
                    <a:pt x="45" y="48"/>
                    <a:pt x="43" y="47"/>
                  </a:cubicBezTo>
                  <a:cubicBezTo>
                    <a:pt x="42" y="48"/>
                    <a:pt x="42" y="48"/>
                    <a:pt x="41" y="48"/>
                  </a:cubicBezTo>
                  <a:cubicBezTo>
                    <a:pt x="41" y="48"/>
                    <a:pt x="40" y="48"/>
                    <a:pt x="40" y="48"/>
                  </a:cubicBezTo>
                  <a:close/>
                  <a:moveTo>
                    <a:pt x="15" y="49"/>
                  </a:moveTo>
                  <a:cubicBezTo>
                    <a:pt x="15" y="51"/>
                    <a:pt x="16" y="51"/>
                    <a:pt x="18" y="51"/>
                  </a:cubicBezTo>
                  <a:cubicBezTo>
                    <a:pt x="20" y="51"/>
                    <a:pt x="23" y="50"/>
                    <a:pt x="25" y="49"/>
                  </a:cubicBezTo>
                  <a:cubicBezTo>
                    <a:pt x="27" y="47"/>
                    <a:pt x="28" y="45"/>
                    <a:pt x="29" y="43"/>
                  </a:cubicBezTo>
                  <a:cubicBezTo>
                    <a:pt x="28" y="42"/>
                    <a:pt x="28" y="42"/>
                    <a:pt x="28" y="41"/>
                  </a:cubicBezTo>
                  <a:cubicBezTo>
                    <a:pt x="28" y="40"/>
                    <a:pt x="28" y="40"/>
                    <a:pt x="28" y="39"/>
                  </a:cubicBezTo>
                  <a:cubicBezTo>
                    <a:pt x="24" y="37"/>
                    <a:pt x="20" y="35"/>
                    <a:pt x="16" y="36"/>
                  </a:cubicBezTo>
                  <a:cubicBezTo>
                    <a:pt x="15" y="37"/>
                    <a:pt x="14" y="37"/>
                    <a:pt x="13" y="38"/>
                  </a:cubicBezTo>
                  <a:cubicBezTo>
                    <a:pt x="12" y="39"/>
                    <a:pt x="12" y="40"/>
                    <a:pt x="13" y="41"/>
                  </a:cubicBezTo>
                  <a:cubicBezTo>
                    <a:pt x="13" y="42"/>
                    <a:pt x="14" y="43"/>
                    <a:pt x="14" y="44"/>
                  </a:cubicBezTo>
                  <a:cubicBezTo>
                    <a:pt x="15" y="45"/>
                    <a:pt x="14" y="47"/>
                    <a:pt x="15" y="4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9" name="Freeform 309"/>
            <p:cNvSpPr>
              <a:spLocks/>
            </p:cNvSpPr>
            <p:nvPr/>
          </p:nvSpPr>
          <p:spPr bwMode="auto">
            <a:xfrm>
              <a:off x="5434013" y="1062038"/>
              <a:ext cx="17463" cy="33338"/>
            </a:xfrm>
            <a:custGeom>
              <a:avLst/>
              <a:gdLst>
                <a:gd name="T0" fmla="*/ 1 w 5"/>
                <a:gd name="T1" fmla="*/ 4 h 9"/>
                <a:gd name="T2" fmla="*/ 5 w 5"/>
                <a:gd name="T3" fmla="*/ 0 h 9"/>
                <a:gd name="T4" fmla="*/ 5 w 5"/>
                <a:gd name="T5" fmla="*/ 6 h 9"/>
                <a:gd name="T6" fmla="*/ 2 w 5"/>
                <a:gd name="T7" fmla="*/ 9 h 9"/>
                <a:gd name="T8" fmla="*/ 0 w 5"/>
                <a:gd name="T9" fmla="*/ 7 h 9"/>
                <a:gd name="T10" fmla="*/ 1 w 5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1" y="4"/>
                  </a:moveTo>
                  <a:cubicBezTo>
                    <a:pt x="2" y="2"/>
                    <a:pt x="4" y="1"/>
                    <a:pt x="5" y="0"/>
                  </a:cubicBezTo>
                  <a:cubicBezTo>
                    <a:pt x="5" y="0"/>
                    <a:pt x="5" y="4"/>
                    <a:pt x="5" y="6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5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0" name="Freeform 310"/>
            <p:cNvSpPr>
              <a:spLocks/>
            </p:cNvSpPr>
            <p:nvPr/>
          </p:nvSpPr>
          <p:spPr bwMode="auto">
            <a:xfrm>
              <a:off x="5580063" y="1028700"/>
              <a:ext cx="33338" cy="17463"/>
            </a:xfrm>
            <a:custGeom>
              <a:avLst/>
              <a:gdLst>
                <a:gd name="T0" fmla="*/ 8 w 9"/>
                <a:gd name="T1" fmla="*/ 3 h 5"/>
                <a:gd name="T2" fmla="*/ 6 w 9"/>
                <a:gd name="T3" fmla="*/ 5 h 5"/>
                <a:gd name="T4" fmla="*/ 3 w 9"/>
                <a:gd name="T5" fmla="*/ 4 h 5"/>
                <a:gd name="T6" fmla="*/ 0 w 9"/>
                <a:gd name="T7" fmla="*/ 0 h 5"/>
                <a:gd name="T8" fmla="*/ 5 w 9"/>
                <a:gd name="T9" fmla="*/ 0 h 5"/>
                <a:gd name="T10" fmla="*/ 8 w 9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9" y="4"/>
                    <a:pt x="7" y="5"/>
                    <a:pt x="6" y="5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7" y="1"/>
                    <a:pt x="8" y="1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1" name="Freeform 311"/>
            <p:cNvSpPr>
              <a:spLocks/>
            </p:cNvSpPr>
            <p:nvPr/>
          </p:nvSpPr>
          <p:spPr bwMode="auto">
            <a:xfrm>
              <a:off x="5541963" y="869950"/>
              <a:ext cx="22225" cy="33338"/>
            </a:xfrm>
            <a:custGeom>
              <a:avLst/>
              <a:gdLst>
                <a:gd name="T0" fmla="*/ 4 w 6"/>
                <a:gd name="T1" fmla="*/ 5 h 9"/>
                <a:gd name="T2" fmla="*/ 0 w 6"/>
                <a:gd name="T3" fmla="*/ 9 h 9"/>
                <a:gd name="T4" fmla="*/ 1 w 6"/>
                <a:gd name="T5" fmla="*/ 3 h 9"/>
                <a:gd name="T6" fmla="*/ 3 w 6"/>
                <a:gd name="T7" fmla="*/ 0 h 9"/>
                <a:gd name="T8" fmla="*/ 6 w 6"/>
                <a:gd name="T9" fmla="*/ 2 h 9"/>
                <a:gd name="T10" fmla="*/ 4 w 6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4" y="5"/>
                  </a:moveTo>
                  <a:cubicBezTo>
                    <a:pt x="3" y="7"/>
                    <a:pt x="1" y="8"/>
                    <a:pt x="0" y="9"/>
                  </a:cubicBezTo>
                  <a:cubicBezTo>
                    <a:pt x="0" y="9"/>
                    <a:pt x="0" y="5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4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2" name="Freeform 312"/>
            <p:cNvSpPr>
              <a:spLocks noEditPoints="1"/>
            </p:cNvSpPr>
            <p:nvPr/>
          </p:nvSpPr>
          <p:spPr bwMode="auto">
            <a:xfrm>
              <a:off x="6034088" y="549275"/>
              <a:ext cx="346075" cy="342900"/>
            </a:xfrm>
            <a:custGeom>
              <a:avLst/>
              <a:gdLst>
                <a:gd name="T0" fmla="*/ 47 w 92"/>
                <a:gd name="T1" fmla="*/ 59 h 91"/>
                <a:gd name="T2" fmla="*/ 30 w 92"/>
                <a:gd name="T3" fmla="*/ 88 h 91"/>
                <a:gd name="T4" fmla="*/ 3 w 92"/>
                <a:gd name="T5" fmla="*/ 70 h 91"/>
                <a:gd name="T6" fmla="*/ 33 w 92"/>
                <a:gd name="T7" fmla="*/ 46 h 91"/>
                <a:gd name="T8" fmla="*/ 3 w 92"/>
                <a:gd name="T9" fmla="*/ 30 h 91"/>
                <a:gd name="T10" fmla="*/ 21 w 92"/>
                <a:gd name="T11" fmla="*/ 3 h 91"/>
                <a:gd name="T12" fmla="*/ 45 w 92"/>
                <a:gd name="T13" fmla="*/ 32 h 91"/>
                <a:gd name="T14" fmla="*/ 64 w 92"/>
                <a:gd name="T15" fmla="*/ 3 h 91"/>
                <a:gd name="T16" fmla="*/ 89 w 92"/>
                <a:gd name="T17" fmla="*/ 22 h 91"/>
                <a:gd name="T18" fmla="*/ 60 w 92"/>
                <a:gd name="T19" fmla="*/ 45 h 91"/>
                <a:gd name="T20" fmla="*/ 89 w 92"/>
                <a:gd name="T21" fmla="*/ 63 h 91"/>
                <a:gd name="T22" fmla="*/ 70 w 92"/>
                <a:gd name="T23" fmla="*/ 89 h 91"/>
                <a:gd name="T24" fmla="*/ 54 w 92"/>
                <a:gd name="T25" fmla="*/ 57 h 91"/>
                <a:gd name="T26" fmla="*/ 63 w 92"/>
                <a:gd name="T27" fmla="*/ 66 h 91"/>
                <a:gd name="T28" fmla="*/ 57 w 92"/>
                <a:gd name="T29" fmla="*/ 54 h 91"/>
                <a:gd name="T30" fmla="*/ 36 w 92"/>
                <a:gd name="T31" fmla="*/ 55 h 91"/>
                <a:gd name="T32" fmla="*/ 26 w 92"/>
                <a:gd name="T33" fmla="*/ 60 h 91"/>
                <a:gd name="T34" fmla="*/ 32 w 92"/>
                <a:gd name="T35" fmla="*/ 62 h 91"/>
                <a:gd name="T36" fmla="*/ 19 w 92"/>
                <a:gd name="T37" fmla="*/ 57 h 91"/>
                <a:gd name="T38" fmla="*/ 21 w 92"/>
                <a:gd name="T39" fmla="*/ 67 h 91"/>
                <a:gd name="T40" fmla="*/ 37 w 92"/>
                <a:gd name="T41" fmla="*/ 65 h 91"/>
                <a:gd name="T42" fmla="*/ 27 w 92"/>
                <a:gd name="T43" fmla="*/ 66 h 91"/>
                <a:gd name="T44" fmla="*/ 33 w 92"/>
                <a:gd name="T45" fmla="*/ 53 h 91"/>
                <a:gd name="T46" fmla="*/ 56 w 92"/>
                <a:gd name="T47" fmla="*/ 36 h 91"/>
                <a:gd name="T48" fmla="*/ 61 w 92"/>
                <a:gd name="T49" fmla="*/ 35 h 91"/>
                <a:gd name="T50" fmla="*/ 64 w 92"/>
                <a:gd name="T51" fmla="*/ 27 h 91"/>
                <a:gd name="T52" fmla="*/ 55 w 92"/>
                <a:gd name="T53" fmla="*/ 35 h 91"/>
                <a:gd name="T54" fmla="*/ 38 w 92"/>
                <a:gd name="T55" fmla="*/ 34 h 91"/>
                <a:gd name="T56" fmla="*/ 29 w 92"/>
                <a:gd name="T57" fmla="*/ 25 h 91"/>
                <a:gd name="T58" fmla="*/ 36 w 92"/>
                <a:gd name="T59" fmla="*/ 37 h 91"/>
                <a:gd name="T60" fmla="*/ 30 w 92"/>
                <a:gd name="T61" fmla="*/ 16 h 91"/>
                <a:gd name="T62" fmla="*/ 18 w 92"/>
                <a:gd name="T63" fmla="*/ 26 h 91"/>
                <a:gd name="T64" fmla="*/ 33 w 92"/>
                <a:gd name="T65" fmla="*/ 37 h 91"/>
                <a:gd name="T66" fmla="*/ 30 w 92"/>
                <a:gd name="T67" fmla="*/ 24 h 91"/>
                <a:gd name="T68" fmla="*/ 34 w 92"/>
                <a:gd name="T69" fmla="*/ 18 h 91"/>
                <a:gd name="T70" fmla="*/ 75 w 92"/>
                <a:gd name="T71" fmla="*/ 27 h 91"/>
                <a:gd name="T72" fmla="*/ 62 w 92"/>
                <a:gd name="T73" fmla="*/ 18 h 91"/>
                <a:gd name="T74" fmla="*/ 58 w 92"/>
                <a:gd name="T75" fmla="*/ 29 h 91"/>
                <a:gd name="T76" fmla="*/ 64 w 92"/>
                <a:gd name="T77" fmla="*/ 36 h 91"/>
                <a:gd name="T78" fmla="*/ 54 w 92"/>
                <a:gd name="T79" fmla="*/ 39 h 91"/>
                <a:gd name="T80" fmla="*/ 53 w 92"/>
                <a:gd name="T81" fmla="*/ 54 h 91"/>
                <a:gd name="T82" fmla="*/ 67 w 92"/>
                <a:gd name="T83" fmla="*/ 70 h 91"/>
                <a:gd name="T84" fmla="*/ 67 w 92"/>
                <a:gd name="T85" fmla="*/ 55 h 91"/>
                <a:gd name="T86" fmla="*/ 66 w 92"/>
                <a:gd name="T87" fmla="*/ 64 h 91"/>
                <a:gd name="T88" fmla="*/ 54 w 92"/>
                <a:gd name="T89" fmla="*/ 60 h 91"/>
                <a:gd name="T90" fmla="*/ 65 w 92"/>
                <a:gd name="T91" fmla="*/ 7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91">
                  <a:moveTo>
                    <a:pt x="62" y="91"/>
                  </a:moveTo>
                  <a:cubicBezTo>
                    <a:pt x="60" y="90"/>
                    <a:pt x="57" y="89"/>
                    <a:pt x="55" y="87"/>
                  </a:cubicBezTo>
                  <a:cubicBezTo>
                    <a:pt x="48" y="80"/>
                    <a:pt x="46" y="69"/>
                    <a:pt x="47" y="59"/>
                  </a:cubicBezTo>
                  <a:cubicBezTo>
                    <a:pt x="46" y="59"/>
                    <a:pt x="45" y="59"/>
                    <a:pt x="44" y="59"/>
                  </a:cubicBezTo>
                  <a:cubicBezTo>
                    <a:pt x="44" y="64"/>
                    <a:pt x="44" y="68"/>
                    <a:pt x="43" y="72"/>
                  </a:cubicBezTo>
                  <a:cubicBezTo>
                    <a:pt x="40" y="79"/>
                    <a:pt x="36" y="85"/>
                    <a:pt x="30" y="88"/>
                  </a:cubicBezTo>
                  <a:cubicBezTo>
                    <a:pt x="26" y="90"/>
                    <a:pt x="22" y="90"/>
                    <a:pt x="19" y="87"/>
                  </a:cubicBezTo>
                  <a:cubicBezTo>
                    <a:pt x="15" y="84"/>
                    <a:pt x="15" y="78"/>
                    <a:pt x="11" y="74"/>
                  </a:cubicBezTo>
                  <a:cubicBezTo>
                    <a:pt x="9" y="73"/>
                    <a:pt x="5" y="72"/>
                    <a:pt x="3" y="70"/>
                  </a:cubicBezTo>
                  <a:cubicBezTo>
                    <a:pt x="1" y="69"/>
                    <a:pt x="0" y="66"/>
                    <a:pt x="1" y="63"/>
                  </a:cubicBezTo>
                  <a:cubicBezTo>
                    <a:pt x="1" y="60"/>
                    <a:pt x="3" y="58"/>
                    <a:pt x="5" y="56"/>
                  </a:cubicBezTo>
                  <a:cubicBezTo>
                    <a:pt x="11" y="48"/>
                    <a:pt x="22" y="46"/>
                    <a:pt x="33" y="46"/>
                  </a:cubicBezTo>
                  <a:cubicBezTo>
                    <a:pt x="33" y="45"/>
                    <a:pt x="33" y="45"/>
                    <a:pt x="33" y="44"/>
                  </a:cubicBezTo>
                  <a:cubicBezTo>
                    <a:pt x="28" y="44"/>
                    <a:pt x="24" y="44"/>
                    <a:pt x="19" y="42"/>
                  </a:cubicBezTo>
                  <a:cubicBezTo>
                    <a:pt x="12" y="40"/>
                    <a:pt x="6" y="36"/>
                    <a:pt x="3" y="30"/>
                  </a:cubicBezTo>
                  <a:cubicBezTo>
                    <a:pt x="1" y="26"/>
                    <a:pt x="1" y="22"/>
                    <a:pt x="4" y="19"/>
                  </a:cubicBezTo>
                  <a:cubicBezTo>
                    <a:pt x="7" y="15"/>
                    <a:pt x="13" y="15"/>
                    <a:pt x="17" y="11"/>
                  </a:cubicBezTo>
                  <a:cubicBezTo>
                    <a:pt x="19" y="8"/>
                    <a:pt x="19" y="5"/>
                    <a:pt x="21" y="3"/>
                  </a:cubicBezTo>
                  <a:cubicBezTo>
                    <a:pt x="22" y="1"/>
                    <a:pt x="26" y="0"/>
                    <a:pt x="28" y="1"/>
                  </a:cubicBezTo>
                  <a:cubicBezTo>
                    <a:pt x="31" y="1"/>
                    <a:pt x="33" y="3"/>
                    <a:pt x="36" y="4"/>
                  </a:cubicBezTo>
                  <a:cubicBezTo>
                    <a:pt x="43" y="11"/>
                    <a:pt x="45" y="22"/>
                    <a:pt x="45" y="32"/>
                  </a:cubicBezTo>
                  <a:cubicBezTo>
                    <a:pt x="46" y="32"/>
                    <a:pt x="47" y="32"/>
                    <a:pt x="48" y="32"/>
                  </a:cubicBezTo>
                  <a:cubicBezTo>
                    <a:pt x="48" y="27"/>
                    <a:pt x="49" y="23"/>
                    <a:pt x="50" y="18"/>
                  </a:cubicBezTo>
                  <a:cubicBezTo>
                    <a:pt x="53" y="12"/>
                    <a:pt x="58" y="6"/>
                    <a:pt x="64" y="3"/>
                  </a:cubicBezTo>
                  <a:cubicBezTo>
                    <a:pt x="68" y="1"/>
                    <a:pt x="71" y="1"/>
                    <a:pt x="74" y="4"/>
                  </a:cubicBezTo>
                  <a:cubicBezTo>
                    <a:pt x="78" y="7"/>
                    <a:pt x="78" y="14"/>
                    <a:pt x="82" y="17"/>
                  </a:cubicBezTo>
                  <a:cubicBezTo>
                    <a:pt x="84" y="19"/>
                    <a:pt x="87" y="20"/>
                    <a:pt x="89" y="22"/>
                  </a:cubicBezTo>
                  <a:cubicBezTo>
                    <a:pt x="91" y="24"/>
                    <a:pt x="92" y="27"/>
                    <a:pt x="92" y="29"/>
                  </a:cubicBezTo>
                  <a:cubicBezTo>
                    <a:pt x="91" y="32"/>
                    <a:pt x="89" y="35"/>
                    <a:pt x="87" y="36"/>
                  </a:cubicBezTo>
                  <a:cubicBezTo>
                    <a:pt x="80" y="44"/>
                    <a:pt x="70" y="45"/>
                    <a:pt x="60" y="45"/>
                  </a:cubicBezTo>
                  <a:cubicBezTo>
                    <a:pt x="60" y="46"/>
                    <a:pt x="60" y="47"/>
                    <a:pt x="60" y="47"/>
                  </a:cubicBezTo>
                  <a:cubicBezTo>
                    <a:pt x="64" y="47"/>
                    <a:pt x="69" y="48"/>
                    <a:pt x="73" y="50"/>
                  </a:cubicBezTo>
                  <a:cubicBezTo>
                    <a:pt x="80" y="52"/>
                    <a:pt x="86" y="57"/>
                    <a:pt x="89" y="63"/>
                  </a:cubicBezTo>
                  <a:cubicBezTo>
                    <a:pt x="91" y="67"/>
                    <a:pt x="90" y="71"/>
                    <a:pt x="88" y="74"/>
                  </a:cubicBezTo>
                  <a:cubicBezTo>
                    <a:pt x="84" y="78"/>
                    <a:pt x="78" y="78"/>
                    <a:pt x="74" y="82"/>
                  </a:cubicBezTo>
                  <a:cubicBezTo>
                    <a:pt x="72" y="84"/>
                    <a:pt x="72" y="87"/>
                    <a:pt x="70" y="89"/>
                  </a:cubicBezTo>
                  <a:cubicBezTo>
                    <a:pt x="68" y="91"/>
                    <a:pt x="65" y="91"/>
                    <a:pt x="62" y="91"/>
                  </a:cubicBezTo>
                  <a:close/>
                  <a:moveTo>
                    <a:pt x="56" y="56"/>
                  </a:moveTo>
                  <a:cubicBezTo>
                    <a:pt x="55" y="56"/>
                    <a:pt x="55" y="56"/>
                    <a:pt x="54" y="57"/>
                  </a:cubicBezTo>
                  <a:cubicBezTo>
                    <a:pt x="55" y="58"/>
                    <a:pt x="56" y="59"/>
                    <a:pt x="56" y="61"/>
                  </a:cubicBezTo>
                  <a:cubicBezTo>
                    <a:pt x="58" y="62"/>
                    <a:pt x="59" y="64"/>
                    <a:pt x="61" y="65"/>
                  </a:cubicBezTo>
                  <a:cubicBezTo>
                    <a:pt x="61" y="66"/>
                    <a:pt x="62" y="66"/>
                    <a:pt x="63" y="66"/>
                  </a:cubicBezTo>
                  <a:cubicBezTo>
                    <a:pt x="64" y="66"/>
                    <a:pt x="64" y="65"/>
                    <a:pt x="65" y="64"/>
                  </a:cubicBezTo>
                  <a:cubicBezTo>
                    <a:pt x="65" y="62"/>
                    <a:pt x="63" y="61"/>
                    <a:pt x="62" y="59"/>
                  </a:cubicBezTo>
                  <a:cubicBezTo>
                    <a:pt x="61" y="57"/>
                    <a:pt x="59" y="56"/>
                    <a:pt x="57" y="54"/>
                  </a:cubicBezTo>
                  <a:cubicBezTo>
                    <a:pt x="56" y="55"/>
                    <a:pt x="56" y="55"/>
                    <a:pt x="56" y="56"/>
                  </a:cubicBezTo>
                  <a:close/>
                  <a:moveTo>
                    <a:pt x="37" y="56"/>
                  </a:moveTo>
                  <a:cubicBezTo>
                    <a:pt x="37" y="56"/>
                    <a:pt x="37" y="55"/>
                    <a:pt x="36" y="55"/>
                  </a:cubicBezTo>
                  <a:cubicBezTo>
                    <a:pt x="36" y="55"/>
                    <a:pt x="35" y="54"/>
                    <a:pt x="35" y="54"/>
                  </a:cubicBezTo>
                  <a:cubicBezTo>
                    <a:pt x="33" y="54"/>
                    <a:pt x="32" y="55"/>
                    <a:pt x="31" y="56"/>
                  </a:cubicBezTo>
                  <a:cubicBezTo>
                    <a:pt x="29" y="57"/>
                    <a:pt x="27" y="59"/>
                    <a:pt x="26" y="60"/>
                  </a:cubicBezTo>
                  <a:cubicBezTo>
                    <a:pt x="26" y="61"/>
                    <a:pt x="25" y="62"/>
                    <a:pt x="25" y="63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9" y="65"/>
                    <a:pt x="31" y="63"/>
                    <a:pt x="32" y="62"/>
                  </a:cubicBezTo>
                  <a:cubicBezTo>
                    <a:pt x="34" y="60"/>
                    <a:pt x="36" y="58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lose/>
                  <a:moveTo>
                    <a:pt x="19" y="57"/>
                  </a:moveTo>
                  <a:cubicBezTo>
                    <a:pt x="18" y="58"/>
                    <a:pt x="17" y="60"/>
                    <a:pt x="17" y="61"/>
                  </a:cubicBezTo>
                  <a:cubicBezTo>
                    <a:pt x="16" y="62"/>
                    <a:pt x="17" y="64"/>
                    <a:pt x="18" y="65"/>
                  </a:cubicBezTo>
                  <a:cubicBezTo>
                    <a:pt x="19" y="65"/>
                    <a:pt x="20" y="66"/>
                    <a:pt x="21" y="67"/>
                  </a:cubicBezTo>
                  <a:cubicBezTo>
                    <a:pt x="24" y="68"/>
                    <a:pt x="24" y="71"/>
                    <a:pt x="26" y="73"/>
                  </a:cubicBezTo>
                  <a:cubicBezTo>
                    <a:pt x="27" y="74"/>
                    <a:pt x="29" y="74"/>
                    <a:pt x="31" y="73"/>
                  </a:cubicBezTo>
                  <a:cubicBezTo>
                    <a:pt x="34" y="72"/>
                    <a:pt x="36" y="69"/>
                    <a:pt x="37" y="65"/>
                  </a:cubicBezTo>
                  <a:cubicBezTo>
                    <a:pt x="38" y="63"/>
                    <a:pt x="38" y="61"/>
                    <a:pt x="38" y="58"/>
                  </a:cubicBezTo>
                  <a:cubicBezTo>
                    <a:pt x="36" y="60"/>
                    <a:pt x="35" y="62"/>
                    <a:pt x="33" y="63"/>
                  </a:cubicBezTo>
                  <a:cubicBezTo>
                    <a:pt x="32" y="65"/>
                    <a:pt x="30" y="66"/>
                    <a:pt x="27" y="66"/>
                  </a:cubicBezTo>
                  <a:cubicBezTo>
                    <a:pt x="25" y="66"/>
                    <a:pt x="23" y="64"/>
                    <a:pt x="24" y="62"/>
                  </a:cubicBezTo>
                  <a:cubicBezTo>
                    <a:pt x="24" y="59"/>
                    <a:pt x="26" y="57"/>
                    <a:pt x="28" y="56"/>
                  </a:cubicBezTo>
                  <a:cubicBezTo>
                    <a:pt x="29" y="55"/>
                    <a:pt x="31" y="54"/>
                    <a:pt x="33" y="53"/>
                  </a:cubicBezTo>
                  <a:cubicBezTo>
                    <a:pt x="28" y="53"/>
                    <a:pt x="22" y="54"/>
                    <a:pt x="19" y="57"/>
                  </a:cubicBezTo>
                  <a:close/>
                  <a:moveTo>
                    <a:pt x="55" y="35"/>
                  </a:moveTo>
                  <a:cubicBezTo>
                    <a:pt x="55" y="35"/>
                    <a:pt x="56" y="36"/>
                    <a:pt x="56" y="36"/>
                  </a:cubicBezTo>
                  <a:cubicBezTo>
                    <a:pt x="56" y="37"/>
                    <a:pt x="57" y="37"/>
                    <a:pt x="57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9" y="37"/>
                    <a:pt x="60" y="36"/>
                    <a:pt x="61" y="35"/>
                  </a:cubicBezTo>
                  <a:cubicBezTo>
                    <a:pt x="63" y="34"/>
                    <a:pt x="64" y="33"/>
                    <a:pt x="65" y="31"/>
                  </a:cubicBezTo>
                  <a:cubicBezTo>
                    <a:pt x="66" y="31"/>
                    <a:pt x="66" y="30"/>
                    <a:pt x="66" y="29"/>
                  </a:cubicBezTo>
                  <a:cubicBezTo>
                    <a:pt x="66" y="28"/>
                    <a:pt x="65" y="27"/>
                    <a:pt x="64" y="27"/>
                  </a:cubicBezTo>
                  <a:cubicBezTo>
                    <a:pt x="62" y="27"/>
                    <a:pt x="61" y="29"/>
                    <a:pt x="59" y="30"/>
                  </a:cubicBezTo>
                  <a:cubicBezTo>
                    <a:pt x="58" y="31"/>
                    <a:pt x="56" y="33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lose/>
                  <a:moveTo>
                    <a:pt x="37" y="36"/>
                  </a:moveTo>
                  <a:cubicBezTo>
                    <a:pt x="37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3"/>
                    <a:pt x="37" y="32"/>
                    <a:pt x="36" y="31"/>
                  </a:cubicBezTo>
                  <a:cubicBezTo>
                    <a:pt x="35" y="29"/>
                    <a:pt x="33" y="27"/>
                    <a:pt x="32" y="26"/>
                  </a:cubicBezTo>
                  <a:cubicBezTo>
                    <a:pt x="31" y="26"/>
                    <a:pt x="30" y="25"/>
                    <a:pt x="29" y="25"/>
                  </a:cubicBezTo>
                  <a:cubicBezTo>
                    <a:pt x="28" y="26"/>
                    <a:pt x="28" y="26"/>
                    <a:pt x="28" y="27"/>
                  </a:cubicBezTo>
                  <a:cubicBezTo>
                    <a:pt x="28" y="29"/>
                    <a:pt x="29" y="31"/>
                    <a:pt x="30" y="32"/>
                  </a:cubicBezTo>
                  <a:cubicBezTo>
                    <a:pt x="32" y="34"/>
                    <a:pt x="34" y="36"/>
                    <a:pt x="36" y="37"/>
                  </a:cubicBezTo>
                  <a:cubicBezTo>
                    <a:pt x="36" y="37"/>
                    <a:pt x="36" y="36"/>
                    <a:pt x="37" y="36"/>
                  </a:cubicBezTo>
                  <a:close/>
                  <a:moveTo>
                    <a:pt x="34" y="18"/>
                  </a:moveTo>
                  <a:cubicBezTo>
                    <a:pt x="33" y="17"/>
                    <a:pt x="32" y="17"/>
                    <a:pt x="30" y="16"/>
                  </a:cubicBezTo>
                  <a:cubicBezTo>
                    <a:pt x="29" y="16"/>
                    <a:pt x="27" y="17"/>
                    <a:pt x="27" y="18"/>
                  </a:cubicBezTo>
                  <a:cubicBezTo>
                    <a:pt x="26" y="19"/>
                    <a:pt x="26" y="20"/>
                    <a:pt x="25" y="21"/>
                  </a:cubicBezTo>
                  <a:cubicBezTo>
                    <a:pt x="23" y="23"/>
                    <a:pt x="20" y="23"/>
                    <a:pt x="18" y="26"/>
                  </a:cubicBezTo>
                  <a:cubicBezTo>
                    <a:pt x="17" y="27"/>
                    <a:pt x="17" y="29"/>
                    <a:pt x="18" y="31"/>
                  </a:cubicBezTo>
                  <a:cubicBezTo>
                    <a:pt x="20" y="34"/>
                    <a:pt x="23" y="36"/>
                    <a:pt x="26" y="37"/>
                  </a:cubicBezTo>
                  <a:cubicBezTo>
                    <a:pt x="28" y="38"/>
                    <a:pt x="31" y="38"/>
                    <a:pt x="33" y="37"/>
                  </a:cubicBezTo>
                  <a:cubicBezTo>
                    <a:pt x="32" y="36"/>
                    <a:pt x="30" y="35"/>
                    <a:pt x="29" y="33"/>
                  </a:cubicBezTo>
                  <a:cubicBezTo>
                    <a:pt x="28" y="32"/>
                    <a:pt x="26" y="30"/>
                    <a:pt x="26" y="27"/>
                  </a:cubicBezTo>
                  <a:cubicBezTo>
                    <a:pt x="26" y="25"/>
                    <a:pt x="28" y="23"/>
                    <a:pt x="30" y="24"/>
                  </a:cubicBezTo>
                  <a:cubicBezTo>
                    <a:pt x="33" y="24"/>
                    <a:pt x="35" y="26"/>
                    <a:pt x="36" y="28"/>
                  </a:cubicBezTo>
                  <a:cubicBezTo>
                    <a:pt x="37" y="29"/>
                    <a:pt x="38" y="30"/>
                    <a:pt x="39" y="32"/>
                  </a:cubicBezTo>
                  <a:cubicBezTo>
                    <a:pt x="39" y="27"/>
                    <a:pt x="37" y="22"/>
                    <a:pt x="34" y="18"/>
                  </a:cubicBezTo>
                  <a:close/>
                  <a:moveTo>
                    <a:pt x="74" y="34"/>
                  </a:moveTo>
                  <a:cubicBezTo>
                    <a:pt x="75" y="33"/>
                    <a:pt x="75" y="32"/>
                    <a:pt x="76" y="31"/>
                  </a:cubicBezTo>
                  <a:cubicBezTo>
                    <a:pt x="76" y="29"/>
                    <a:pt x="76" y="28"/>
                    <a:pt x="75" y="27"/>
                  </a:cubicBezTo>
                  <a:cubicBezTo>
                    <a:pt x="74" y="26"/>
                    <a:pt x="72" y="26"/>
                    <a:pt x="71" y="25"/>
                  </a:cubicBezTo>
                  <a:cubicBezTo>
                    <a:pt x="69" y="23"/>
                    <a:pt x="69" y="20"/>
                    <a:pt x="67" y="18"/>
                  </a:cubicBezTo>
                  <a:cubicBezTo>
                    <a:pt x="66" y="17"/>
                    <a:pt x="64" y="17"/>
                    <a:pt x="62" y="18"/>
                  </a:cubicBezTo>
                  <a:cubicBezTo>
                    <a:pt x="59" y="19"/>
                    <a:pt x="57" y="22"/>
                    <a:pt x="56" y="25"/>
                  </a:cubicBezTo>
                  <a:cubicBezTo>
                    <a:pt x="55" y="27"/>
                    <a:pt x="54" y="30"/>
                    <a:pt x="55" y="32"/>
                  </a:cubicBezTo>
                  <a:cubicBezTo>
                    <a:pt x="56" y="31"/>
                    <a:pt x="57" y="30"/>
                    <a:pt x="58" y="29"/>
                  </a:cubicBezTo>
                  <a:cubicBezTo>
                    <a:pt x="60" y="27"/>
                    <a:pt x="62" y="25"/>
                    <a:pt x="64" y="26"/>
                  </a:cubicBezTo>
                  <a:cubicBezTo>
                    <a:pt x="67" y="26"/>
                    <a:pt x="68" y="28"/>
                    <a:pt x="68" y="30"/>
                  </a:cubicBezTo>
                  <a:cubicBezTo>
                    <a:pt x="67" y="32"/>
                    <a:pt x="65" y="34"/>
                    <a:pt x="64" y="36"/>
                  </a:cubicBezTo>
                  <a:cubicBezTo>
                    <a:pt x="62" y="36"/>
                    <a:pt x="61" y="37"/>
                    <a:pt x="60" y="38"/>
                  </a:cubicBezTo>
                  <a:cubicBezTo>
                    <a:pt x="65" y="38"/>
                    <a:pt x="70" y="38"/>
                    <a:pt x="74" y="34"/>
                  </a:cubicBezTo>
                  <a:close/>
                  <a:moveTo>
                    <a:pt x="54" y="39"/>
                  </a:moveTo>
                  <a:cubicBezTo>
                    <a:pt x="50" y="35"/>
                    <a:pt x="43" y="35"/>
                    <a:pt x="39" y="39"/>
                  </a:cubicBezTo>
                  <a:cubicBezTo>
                    <a:pt x="35" y="43"/>
                    <a:pt x="35" y="49"/>
                    <a:pt x="39" y="53"/>
                  </a:cubicBezTo>
                  <a:cubicBezTo>
                    <a:pt x="43" y="57"/>
                    <a:pt x="49" y="57"/>
                    <a:pt x="53" y="54"/>
                  </a:cubicBezTo>
                  <a:cubicBezTo>
                    <a:pt x="57" y="50"/>
                    <a:pt x="57" y="44"/>
                    <a:pt x="54" y="39"/>
                  </a:cubicBezTo>
                  <a:close/>
                  <a:moveTo>
                    <a:pt x="65" y="74"/>
                  </a:moveTo>
                  <a:cubicBezTo>
                    <a:pt x="66" y="73"/>
                    <a:pt x="66" y="71"/>
                    <a:pt x="67" y="70"/>
                  </a:cubicBezTo>
                  <a:cubicBezTo>
                    <a:pt x="69" y="68"/>
                    <a:pt x="72" y="69"/>
                    <a:pt x="74" y="67"/>
                  </a:cubicBezTo>
                  <a:cubicBezTo>
                    <a:pt x="75" y="65"/>
                    <a:pt x="75" y="63"/>
                    <a:pt x="74" y="62"/>
                  </a:cubicBezTo>
                  <a:cubicBezTo>
                    <a:pt x="73" y="58"/>
                    <a:pt x="70" y="56"/>
                    <a:pt x="67" y="55"/>
                  </a:cubicBezTo>
                  <a:cubicBezTo>
                    <a:pt x="64" y="54"/>
                    <a:pt x="62" y="54"/>
                    <a:pt x="59" y="54"/>
                  </a:cubicBezTo>
                  <a:cubicBezTo>
                    <a:pt x="61" y="55"/>
                    <a:pt x="62" y="56"/>
                    <a:pt x="63" y="58"/>
                  </a:cubicBezTo>
                  <a:cubicBezTo>
                    <a:pt x="65" y="60"/>
                    <a:pt x="67" y="62"/>
                    <a:pt x="66" y="64"/>
                  </a:cubicBezTo>
                  <a:cubicBezTo>
                    <a:pt x="66" y="66"/>
                    <a:pt x="64" y="68"/>
                    <a:pt x="62" y="68"/>
                  </a:cubicBezTo>
                  <a:cubicBezTo>
                    <a:pt x="59" y="67"/>
                    <a:pt x="58" y="65"/>
                    <a:pt x="56" y="63"/>
                  </a:cubicBezTo>
                  <a:cubicBezTo>
                    <a:pt x="55" y="62"/>
                    <a:pt x="54" y="61"/>
                    <a:pt x="54" y="60"/>
                  </a:cubicBezTo>
                  <a:cubicBezTo>
                    <a:pt x="53" y="64"/>
                    <a:pt x="54" y="70"/>
                    <a:pt x="58" y="73"/>
                  </a:cubicBezTo>
                  <a:cubicBezTo>
                    <a:pt x="59" y="74"/>
                    <a:pt x="60" y="75"/>
                    <a:pt x="61" y="75"/>
                  </a:cubicBezTo>
                  <a:cubicBezTo>
                    <a:pt x="62" y="75"/>
                    <a:pt x="64" y="75"/>
                    <a:pt x="65" y="7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3" name="Freeform 313"/>
            <p:cNvSpPr>
              <a:spLocks/>
            </p:cNvSpPr>
            <p:nvPr/>
          </p:nvSpPr>
          <p:spPr bwMode="auto">
            <a:xfrm>
              <a:off x="5967413" y="1111250"/>
              <a:ext cx="168275" cy="165100"/>
            </a:xfrm>
            <a:custGeom>
              <a:avLst/>
              <a:gdLst>
                <a:gd name="T0" fmla="*/ 29 w 45"/>
                <a:gd name="T1" fmla="*/ 27 h 44"/>
                <a:gd name="T2" fmla="*/ 42 w 45"/>
                <a:gd name="T3" fmla="*/ 4 h 44"/>
                <a:gd name="T4" fmla="*/ 17 w 45"/>
                <a:gd name="T5" fmla="*/ 15 h 44"/>
                <a:gd name="T6" fmla="*/ 1 w 45"/>
                <a:gd name="T7" fmla="*/ 42 h 44"/>
                <a:gd name="T8" fmla="*/ 3 w 45"/>
                <a:gd name="T9" fmla="*/ 44 h 44"/>
                <a:gd name="T10" fmla="*/ 29 w 45"/>
                <a:gd name="T11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29" y="27"/>
                  </a:moveTo>
                  <a:cubicBezTo>
                    <a:pt x="40" y="18"/>
                    <a:pt x="45" y="7"/>
                    <a:pt x="42" y="4"/>
                  </a:cubicBezTo>
                  <a:cubicBezTo>
                    <a:pt x="39" y="0"/>
                    <a:pt x="28" y="5"/>
                    <a:pt x="17" y="15"/>
                  </a:cubicBezTo>
                  <a:cubicBezTo>
                    <a:pt x="9" y="22"/>
                    <a:pt x="3" y="36"/>
                    <a:pt x="1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9" y="41"/>
                    <a:pt x="22" y="35"/>
                    <a:pt x="2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4" name="Freeform 314"/>
            <p:cNvSpPr>
              <a:spLocks/>
            </p:cNvSpPr>
            <p:nvPr/>
          </p:nvSpPr>
          <p:spPr bwMode="auto">
            <a:xfrm>
              <a:off x="6756401" y="546100"/>
              <a:ext cx="165100" cy="169863"/>
            </a:xfrm>
            <a:custGeom>
              <a:avLst/>
              <a:gdLst>
                <a:gd name="T0" fmla="*/ 17 w 44"/>
                <a:gd name="T1" fmla="*/ 29 h 45"/>
                <a:gd name="T2" fmla="*/ 41 w 44"/>
                <a:gd name="T3" fmla="*/ 42 h 45"/>
                <a:gd name="T4" fmla="*/ 30 w 44"/>
                <a:gd name="T5" fmla="*/ 17 h 45"/>
                <a:gd name="T6" fmla="*/ 3 w 44"/>
                <a:gd name="T7" fmla="*/ 1 h 45"/>
                <a:gd name="T8" fmla="*/ 1 w 44"/>
                <a:gd name="T9" fmla="*/ 3 h 45"/>
                <a:gd name="T10" fmla="*/ 17 w 44"/>
                <a:gd name="T11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5">
                  <a:moveTo>
                    <a:pt x="17" y="29"/>
                  </a:moveTo>
                  <a:cubicBezTo>
                    <a:pt x="27" y="40"/>
                    <a:pt x="37" y="45"/>
                    <a:pt x="41" y="42"/>
                  </a:cubicBezTo>
                  <a:cubicBezTo>
                    <a:pt x="44" y="39"/>
                    <a:pt x="39" y="28"/>
                    <a:pt x="30" y="17"/>
                  </a:cubicBezTo>
                  <a:cubicBezTo>
                    <a:pt x="23" y="9"/>
                    <a:pt x="9" y="3"/>
                    <a:pt x="3" y="1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8"/>
                    <a:pt x="10" y="22"/>
                    <a:pt x="17" y="2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5" name="Freeform 315"/>
            <p:cNvSpPr>
              <a:spLocks/>
            </p:cNvSpPr>
            <p:nvPr/>
          </p:nvSpPr>
          <p:spPr bwMode="auto">
            <a:xfrm>
              <a:off x="5618163" y="573088"/>
              <a:ext cx="127000" cy="134938"/>
            </a:xfrm>
            <a:custGeom>
              <a:avLst/>
              <a:gdLst>
                <a:gd name="T0" fmla="*/ 13 w 34"/>
                <a:gd name="T1" fmla="*/ 23 h 36"/>
                <a:gd name="T2" fmla="*/ 32 w 34"/>
                <a:gd name="T3" fmla="*/ 33 h 36"/>
                <a:gd name="T4" fmla="*/ 23 w 34"/>
                <a:gd name="T5" fmla="*/ 14 h 36"/>
                <a:gd name="T6" fmla="*/ 2 w 34"/>
                <a:gd name="T7" fmla="*/ 0 h 36"/>
                <a:gd name="T8" fmla="*/ 0 w 34"/>
                <a:gd name="T9" fmla="*/ 2 h 36"/>
                <a:gd name="T10" fmla="*/ 13 w 34"/>
                <a:gd name="T11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6">
                  <a:moveTo>
                    <a:pt x="13" y="23"/>
                  </a:moveTo>
                  <a:cubicBezTo>
                    <a:pt x="20" y="31"/>
                    <a:pt x="29" y="36"/>
                    <a:pt x="32" y="33"/>
                  </a:cubicBezTo>
                  <a:cubicBezTo>
                    <a:pt x="34" y="30"/>
                    <a:pt x="31" y="22"/>
                    <a:pt x="23" y="14"/>
                  </a:cubicBezTo>
                  <a:cubicBezTo>
                    <a:pt x="17" y="7"/>
                    <a:pt x="6" y="2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7"/>
                    <a:pt x="7" y="17"/>
                    <a:pt x="13" y="2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Oval 60"/>
          <p:cNvSpPr>
            <a:spLocks noChangeArrowheads="1"/>
          </p:cNvSpPr>
          <p:nvPr/>
        </p:nvSpPr>
        <p:spPr bwMode="auto">
          <a:xfrm>
            <a:off x="5832435" y="7332790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9" name="1b3e74b4-a91e-4167-b449-5371e24812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DAE196D-12EC-481C-94EB-0337789351F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6843" y="1015711"/>
            <a:ext cx="9577657" cy="4199775"/>
            <a:chOff x="1307172" y="1484784"/>
            <a:chExt cx="9577657" cy="4199775"/>
          </a:xfrm>
        </p:grpSpPr>
        <p:sp>
          <p:nvSpPr>
            <p:cNvPr id="200" name="iṧ1iḓé">
              <a:extLst>
                <a:ext uri="{FF2B5EF4-FFF2-40B4-BE49-F238E27FC236}">
                  <a16:creationId xmlns:a16="http://schemas.microsoft.com/office/drawing/2014/main" xmlns="" id="{26847946-FF8F-4326-A97C-3D00DC94D7CE}"/>
                </a:ext>
              </a:extLst>
            </p:cNvPr>
            <p:cNvSpPr/>
            <p:nvPr/>
          </p:nvSpPr>
          <p:spPr>
            <a:xfrm>
              <a:off x="1307173" y="3754159"/>
              <a:ext cx="1919556" cy="1930400"/>
            </a:xfrm>
            <a:prstGeom prst="roundRect">
              <a:avLst>
                <a:gd name="adj" fmla="val 8192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01" name="íṩliḍé">
              <a:extLst>
                <a:ext uri="{FF2B5EF4-FFF2-40B4-BE49-F238E27FC236}">
                  <a16:creationId xmlns:a16="http://schemas.microsoft.com/office/drawing/2014/main" xmlns="" id="{2B7C48F2-DF7C-4B8B-825C-23DD88EF6B5F}"/>
                </a:ext>
              </a:extLst>
            </p:cNvPr>
            <p:cNvSpPr/>
            <p:nvPr/>
          </p:nvSpPr>
          <p:spPr>
            <a:xfrm>
              <a:off x="3859873" y="3754159"/>
              <a:ext cx="1919556" cy="1930400"/>
            </a:xfrm>
            <a:prstGeom prst="roundRect">
              <a:avLst>
                <a:gd name="adj" fmla="val 8192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02" name="iṣľïďê">
              <a:extLst>
                <a:ext uri="{FF2B5EF4-FFF2-40B4-BE49-F238E27FC236}">
                  <a16:creationId xmlns:a16="http://schemas.microsoft.com/office/drawing/2014/main" xmlns="" id="{1AFEE283-BFA3-4299-BCF1-0B4A8623A9A0}"/>
                </a:ext>
              </a:extLst>
            </p:cNvPr>
            <p:cNvSpPr/>
            <p:nvPr/>
          </p:nvSpPr>
          <p:spPr>
            <a:xfrm>
              <a:off x="6412573" y="3754159"/>
              <a:ext cx="1919556" cy="1930400"/>
            </a:xfrm>
            <a:prstGeom prst="roundRect">
              <a:avLst>
                <a:gd name="adj" fmla="val 8192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03" name="íṩḷîḍé">
              <a:extLst>
                <a:ext uri="{FF2B5EF4-FFF2-40B4-BE49-F238E27FC236}">
                  <a16:creationId xmlns:a16="http://schemas.microsoft.com/office/drawing/2014/main" xmlns="" id="{93B13BD8-3C68-40F3-BE27-7F98A13686BB}"/>
                </a:ext>
              </a:extLst>
            </p:cNvPr>
            <p:cNvSpPr/>
            <p:nvPr/>
          </p:nvSpPr>
          <p:spPr>
            <a:xfrm>
              <a:off x="8965273" y="3754159"/>
              <a:ext cx="1919556" cy="1930400"/>
            </a:xfrm>
            <a:prstGeom prst="roundRect">
              <a:avLst>
                <a:gd name="adj" fmla="val 8192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04" name="isľîḋe">
              <a:extLst>
                <a:ext uri="{FF2B5EF4-FFF2-40B4-BE49-F238E27FC236}">
                  <a16:creationId xmlns:a16="http://schemas.microsoft.com/office/drawing/2014/main" xmlns="" id="{B205428D-7802-4079-A039-A827ADE481DF}"/>
                </a:ext>
              </a:extLst>
            </p:cNvPr>
            <p:cNvSpPr/>
            <p:nvPr/>
          </p:nvSpPr>
          <p:spPr>
            <a:xfrm>
              <a:off x="1681324" y="2914532"/>
              <a:ext cx="1171254" cy="1171254"/>
            </a:xfrm>
            <a:prstGeom prst="ellipse">
              <a:avLst/>
            </a:prstGeom>
            <a:solidFill>
              <a:srgbClr val="4B5CC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05" name="íṡḻiḓe">
              <a:extLst>
                <a:ext uri="{FF2B5EF4-FFF2-40B4-BE49-F238E27FC236}">
                  <a16:creationId xmlns:a16="http://schemas.microsoft.com/office/drawing/2014/main" xmlns="" id="{04541E93-B456-4D01-A73A-EA5B4F44E55C}"/>
                </a:ext>
              </a:extLst>
            </p:cNvPr>
            <p:cNvSpPr/>
            <p:nvPr/>
          </p:nvSpPr>
          <p:spPr>
            <a:xfrm>
              <a:off x="4234024" y="2914532"/>
              <a:ext cx="1171254" cy="1171254"/>
            </a:xfrm>
            <a:prstGeom prst="ellipse">
              <a:avLst/>
            </a:prstGeom>
            <a:solidFill>
              <a:srgbClr val="4B5CC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06" name="íṧ1iḋê">
              <a:extLst>
                <a:ext uri="{FF2B5EF4-FFF2-40B4-BE49-F238E27FC236}">
                  <a16:creationId xmlns:a16="http://schemas.microsoft.com/office/drawing/2014/main" xmlns="" id="{E154F740-7764-4918-8308-CBBEE7A87E0E}"/>
                </a:ext>
              </a:extLst>
            </p:cNvPr>
            <p:cNvSpPr/>
            <p:nvPr/>
          </p:nvSpPr>
          <p:spPr>
            <a:xfrm>
              <a:off x="6786724" y="2914532"/>
              <a:ext cx="1171254" cy="1171254"/>
            </a:xfrm>
            <a:prstGeom prst="ellipse">
              <a:avLst/>
            </a:prstGeom>
            <a:solidFill>
              <a:srgbClr val="4B5CC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07" name="îšliḍé">
              <a:extLst>
                <a:ext uri="{FF2B5EF4-FFF2-40B4-BE49-F238E27FC236}">
                  <a16:creationId xmlns:a16="http://schemas.microsoft.com/office/drawing/2014/main" xmlns="" id="{F6B63396-6784-4F7B-979D-4F1DF972CE27}"/>
                </a:ext>
              </a:extLst>
            </p:cNvPr>
            <p:cNvSpPr/>
            <p:nvPr/>
          </p:nvSpPr>
          <p:spPr>
            <a:xfrm>
              <a:off x="9339424" y="2914532"/>
              <a:ext cx="1171254" cy="1171254"/>
            </a:xfrm>
            <a:prstGeom prst="ellipse">
              <a:avLst/>
            </a:prstGeom>
            <a:solidFill>
              <a:srgbClr val="4B5CC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08" name="iśḻïdê">
              <a:extLst>
                <a:ext uri="{FF2B5EF4-FFF2-40B4-BE49-F238E27FC236}">
                  <a16:creationId xmlns:a16="http://schemas.microsoft.com/office/drawing/2014/main" xmlns="" id="{74D403FF-9A14-40AE-9EB8-47216D89B978}"/>
                </a:ext>
              </a:extLst>
            </p:cNvPr>
            <p:cNvSpPr/>
            <p:nvPr/>
          </p:nvSpPr>
          <p:spPr>
            <a:xfrm rot="16200000">
              <a:off x="5898437" y="-1072288"/>
              <a:ext cx="401477" cy="7664450"/>
            </a:xfrm>
            <a:prstGeom prst="rightBracket">
              <a:avLst>
                <a:gd name="adj" fmla="val 125376"/>
              </a:avLst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9" name="íṥľíďé">
              <a:extLst>
                <a:ext uri="{FF2B5EF4-FFF2-40B4-BE49-F238E27FC236}">
                  <a16:creationId xmlns:a16="http://schemas.microsoft.com/office/drawing/2014/main" xmlns="" id="{738737A5-9A28-48EE-9A58-0FF50F1873CA}"/>
                </a:ext>
              </a:extLst>
            </p:cNvPr>
            <p:cNvSpPr/>
            <p:nvPr/>
          </p:nvSpPr>
          <p:spPr>
            <a:xfrm rot="16200000">
              <a:off x="5882564" y="1470884"/>
              <a:ext cx="401477" cy="2578103"/>
            </a:xfrm>
            <a:prstGeom prst="rightBracket">
              <a:avLst>
                <a:gd name="adj" fmla="val 125376"/>
              </a:avLst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0" name="iṣliďe">
              <a:extLst>
                <a:ext uri="{FF2B5EF4-FFF2-40B4-BE49-F238E27FC236}">
                  <a16:creationId xmlns:a16="http://schemas.microsoft.com/office/drawing/2014/main" xmlns="" id="{3A778689-41BD-46C0-ACDD-0BF90F54DE23}"/>
                </a:ext>
              </a:extLst>
            </p:cNvPr>
            <p:cNvSpPr txBox="1"/>
            <p:nvPr/>
          </p:nvSpPr>
          <p:spPr>
            <a:xfrm>
              <a:off x="1307172" y="4579509"/>
              <a:ext cx="1919557" cy="69449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1" name="îšḻíḑe">
              <a:extLst>
                <a:ext uri="{FF2B5EF4-FFF2-40B4-BE49-F238E27FC236}">
                  <a16:creationId xmlns:a16="http://schemas.microsoft.com/office/drawing/2014/main" xmlns="" id="{0DC7F357-517B-4224-AB84-96CC75E45446}"/>
                </a:ext>
              </a:extLst>
            </p:cNvPr>
            <p:cNvSpPr/>
            <p:nvPr/>
          </p:nvSpPr>
          <p:spPr>
            <a:xfrm>
              <a:off x="1307172" y="4318590"/>
              <a:ext cx="1919557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fontScale="92500" lnSpcReduction="20000"/>
            </a:bodyPr>
            <a:lstStyle/>
            <a:p>
              <a:pPr algn="ctr" defTabSz="914378">
                <a:spcBef>
                  <a:spcPct val="0"/>
                </a:spcBef>
                <a:defRPr/>
              </a:pPr>
              <a:r>
                <a:rPr lang="en-US" altLang="zh-CN" b="1" dirty="0" smtClean="0">
                  <a:solidFill>
                    <a:prstClr val="black"/>
                  </a:solidFill>
                </a:rPr>
                <a:t>PPT</a:t>
              </a:r>
              <a:r>
                <a:rPr lang="zh-CN" altLang="en-US" b="1" dirty="0" smtClean="0">
                  <a:solidFill>
                    <a:prstClr val="black"/>
                  </a:solidFill>
                </a:rPr>
                <a:t>标题文档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212" name="îś1ïďè">
              <a:extLst>
                <a:ext uri="{FF2B5EF4-FFF2-40B4-BE49-F238E27FC236}">
                  <a16:creationId xmlns:a16="http://schemas.microsoft.com/office/drawing/2014/main" xmlns="" id="{E9DC3F03-43FD-47A2-86F9-1BD9338C3329}"/>
                </a:ext>
              </a:extLst>
            </p:cNvPr>
            <p:cNvSpPr txBox="1"/>
            <p:nvPr/>
          </p:nvSpPr>
          <p:spPr>
            <a:xfrm>
              <a:off x="3859873" y="4579509"/>
              <a:ext cx="1919556" cy="69449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3" name="íşļîḍe">
              <a:extLst>
                <a:ext uri="{FF2B5EF4-FFF2-40B4-BE49-F238E27FC236}">
                  <a16:creationId xmlns:a16="http://schemas.microsoft.com/office/drawing/2014/main" xmlns="" id="{C8997C6F-DDB9-422F-86AF-C2F3EFB567B5}"/>
                </a:ext>
              </a:extLst>
            </p:cNvPr>
            <p:cNvSpPr/>
            <p:nvPr/>
          </p:nvSpPr>
          <p:spPr>
            <a:xfrm>
              <a:off x="3859873" y="4318590"/>
              <a:ext cx="1919556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fontScale="92500" lnSpcReduction="20000"/>
            </a:bodyPr>
            <a:lstStyle/>
            <a:p>
              <a:pPr algn="ctr" defTabSz="914378">
                <a:spcBef>
                  <a:spcPct val="0"/>
                </a:spcBef>
                <a:defRPr/>
              </a:pPr>
              <a:r>
                <a:rPr lang="en-US" altLang="zh-CN" b="1" dirty="0" smtClean="0">
                  <a:solidFill>
                    <a:prstClr val="black"/>
                  </a:solidFill>
                </a:rPr>
                <a:t>PPT</a:t>
              </a:r>
              <a:r>
                <a:rPr lang="zh-CN" altLang="en-US" b="1" dirty="0" smtClean="0">
                  <a:solidFill>
                    <a:prstClr val="black"/>
                  </a:solidFill>
                </a:rPr>
                <a:t>标题文档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214" name="iṩlïḑe">
              <a:extLst>
                <a:ext uri="{FF2B5EF4-FFF2-40B4-BE49-F238E27FC236}">
                  <a16:creationId xmlns:a16="http://schemas.microsoft.com/office/drawing/2014/main" xmlns="" id="{C8C7EB43-30AD-448C-B168-9839A902FB75}"/>
                </a:ext>
              </a:extLst>
            </p:cNvPr>
            <p:cNvSpPr txBox="1"/>
            <p:nvPr/>
          </p:nvSpPr>
          <p:spPr>
            <a:xfrm>
              <a:off x="6412573" y="4579509"/>
              <a:ext cx="1919556" cy="69449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6" name="îşḻîďé">
              <a:extLst>
                <a:ext uri="{FF2B5EF4-FFF2-40B4-BE49-F238E27FC236}">
                  <a16:creationId xmlns:a16="http://schemas.microsoft.com/office/drawing/2014/main" xmlns="" id="{BEC931B1-78C8-417A-993B-39560CEAAD7C}"/>
                </a:ext>
              </a:extLst>
            </p:cNvPr>
            <p:cNvSpPr/>
            <p:nvPr/>
          </p:nvSpPr>
          <p:spPr>
            <a:xfrm>
              <a:off x="6412573" y="4318590"/>
              <a:ext cx="1919556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fontScale="92500" lnSpcReduction="20000"/>
            </a:bodyPr>
            <a:lstStyle/>
            <a:p>
              <a:pPr algn="ctr" defTabSz="914378">
                <a:spcBef>
                  <a:spcPct val="0"/>
                </a:spcBef>
                <a:defRPr/>
              </a:pPr>
              <a:r>
                <a:rPr lang="en-US" altLang="zh-CN" b="1" dirty="0" smtClean="0">
                  <a:solidFill>
                    <a:prstClr val="black"/>
                  </a:solidFill>
                </a:rPr>
                <a:t>PPT</a:t>
              </a:r>
              <a:r>
                <a:rPr lang="zh-CN" altLang="en-US" b="1" dirty="0" smtClean="0">
                  <a:solidFill>
                    <a:prstClr val="black"/>
                  </a:solidFill>
                </a:rPr>
                <a:t>标题文档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217" name="îṩḻiḑé">
              <a:extLst>
                <a:ext uri="{FF2B5EF4-FFF2-40B4-BE49-F238E27FC236}">
                  <a16:creationId xmlns:a16="http://schemas.microsoft.com/office/drawing/2014/main" xmlns="" id="{811463E0-F212-447E-97C4-BE1E04FFFC5F}"/>
                </a:ext>
              </a:extLst>
            </p:cNvPr>
            <p:cNvSpPr txBox="1"/>
            <p:nvPr/>
          </p:nvSpPr>
          <p:spPr>
            <a:xfrm>
              <a:off x="8965273" y="4579509"/>
              <a:ext cx="1919556" cy="69449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8" name="ïšḷïḋé">
              <a:extLst>
                <a:ext uri="{FF2B5EF4-FFF2-40B4-BE49-F238E27FC236}">
                  <a16:creationId xmlns:a16="http://schemas.microsoft.com/office/drawing/2014/main" xmlns="" id="{77D86E1A-4554-4A85-8943-1849F6AD0630}"/>
                </a:ext>
              </a:extLst>
            </p:cNvPr>
            <p:cNvSpPr/>
            <p:nvPr/>
          </p:nvSpPr>
          <p:spPr>
            <a:xfrm>
              <a:off x="8965273" y="4318590"/>
              <a:ext cx="1919556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fontScale="92500" lnSpcReduction="20000"/>
            </a:bodyPr>
            <a:lstStyle/>
            <a:p>
              <a:pPr algn="ctr" defTabSz="914378">
                <a:spcBef>
                  <a:spcPct val="0"/>
                </a:spcBef>
                <a:defRPr/>
              </a:pPr>
              <a:r>
                <a:rPr lang="en-US" altLang="zh-CN" b="1" dirty="0" smtClean="0">
                  <a:solidFill>
                    <a:prstClr val="black"/>
                  </a:solidFill>
                </a:rPr>
                <a:t>PPT</a:t>
              </a:r>
              <a:r>
                <a:rPr lang="zh-CN" altLang="en-US" b="1" dirty="0" smtClean="0">
                  <a:solidFill>
                    <a:prstClr val="black"/>
                  </a:solidFill>
                </a:rPr>
                <a:t>标题文档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219" name="ïṥḷïdê">
              <a:extLst>
                <a:ext uri="{FF2B5EF4-FFF2-40B4-BE49-F238E27FC236}">
                  <a16:creationId xmlns:a16="http://schemas.microsoft.com/office/drawing/2014/main" xmlns="" id="{076CC476-4D66-41ED-AE36-A04058DF0105}"/>
                </a:ext>
              </a:extLst>
            </p:cNvPr>
            <p:cNvSpPr/>
            <p:nvPr/>
          </p:nvSpPr>
          <p:spPr bwMode="auto">
            <a:xfrm>
              <a:off x="1981138" y="3310583"/>
              <a:ext cx="571624" cy="399869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0" name="ïṩlidè">
              <a:extLst>
                <a:ext uri="{FF2B5EF4-FFF2-40B4-BE49-F238E27FC236}">
                  <a16:creationId xmlns:a16="http://schemas.microsoft.com/office/drawing/2014/main" xmlns="" id="{3B702C92-ACBA-4C4B-827B-D2B0EA589CB2}"/>
                </a:ext>
              </a:extLst>
            </p:cNvPr>
            <p:cNvSpPr/>
            <p:nvPr/>
          </p:nvSpPr>
          <p:spPr bwMode="auto">
            <a:xfrm>
              <a:off x="7174888" y="3224801"/>
              <a:ext cx="394925" cy="569552"/>
            </a:xfrm>
            <a:custGeom>
              <a:avLst/>
              <a:gdLst>
                <a:gd name="connsiteX0" fmla="*/ 79296 w 233363"/>
                <a:gd name="connsiteY0" fmla="*/ 303213 h 336550"/>
                <a:gd name="connsiteX1" fmla="*/ 69850 w 233363"/>
                <a:gd name="connsiteY1" fmla="*/ 311945 h 336550"/>
                <a:gd name="connsiteX2" fmla="*/ 79296 w 233363"/>
                <a:gd name="connsiteY2" fmla="*/ 320676 h 336550"/>
                <a:gd name="connsiteX3" fmla="*/ 114379 w 233363"/>
                <a:gd name="connsiteY3" fmla="*/ 320676 h 336550"/>
                <a:gd name="connsiteX4" fmla="*/ 123825 w 233363"/>
                <a:gd name="connsiteY4" fmla="*/ 311945 h 336550"/>
                <a:gd name="connsiteX5" fmla="*/ 114379 w 233363"/>
                <a:gd name="connsiteY5" fmla="*/ 303213 h 336550"/>
                <a:gd name="connsiteX6" fmla="*/ 79296 w 233363"/>
                <a:gd name="connsiteY6" fmla="*/ 303213 h 336550"/>
                <a:gd name="connsiteX7" fmla="*/ 189026 w 233363"/>
                <a:gd name="connsiteY7" fmla="*/ 179388 h 336550"/>
                <a:gd name="connsiteX8" fmla="*/ 179047 w 233363"/>
                <a:gd name="connsiteY8" fmla="*/ 184562 h 336550"/>
                <a:gd name="connsiteX9" fmla="*/ 182789 w 233363"/>
                <a:gd name="connsiteY9" fmla="*/ 194910 h 336550"/>
                <a:gd name="connsiteX10" fmla="*/ 182789 w 233363"/>
                <a:gd name="connsiteY10" fmla="*/ 197497 h 336550"/>
                <a:gd name="connsiteX11" fmla="*/ 182789 w 233363"/>
                <a:gd name="connsiteY11" fmla="*/ 207846 h 336550"/>
                <a:gd name="connsiteX12" fmla="*/ 189026 w 233363"/>
                <a:gd name="connsiteY12" fmla="*/ 211726 h 336550"/>
                <a:gd name="connsiteX13" fmla="*/ 191521 w 233363"/>
                <a:gd name="connsiteY13" fmla="*/ 207846 h 336550"/>
                <a:gd name="connsiteX14" fmla="*/ 191521 w 233363"/>
                <a:gd name="connsiteY14" fmla="*/ 197497 h 336550"/>
                <a:gd name="connsiteX15" fmla="*/ 192768 w 233363"/>
                <a:gd name="connsiteY15" fmla="*/ 194910 h 336550"/>
                <a:gd name="connsiteX16" fmla="*/ 195263 w 233363"/>
                <a:gd name="connsiteY16" fmla="*/ 188443 h 336550"/>
                <a:gd name="connsiteX17" fmla="*/ 189026 w 233363"/>
                <a:gd name="connsiteY17" fmla="*/ 179388 h 336550"/>
                <a:gd name="connsiteX18" fmla="*/ 186659 w 233363"/>
                <a:gd name="connsiteY18" fmla="*/ 125413 h 336550"/>
                <a:gd name="connsiteX19" fmla="*/ 166687 w 233363"/>
                <a:gd name="connsiteY19" fmla="*/ 145257 h 336550"/>
                <a:gd name="connsiteX20" fmla="*/ 166687 w 233363"/>
                <a:gd name="connsiteY20" fmla="*/ 157163 h 336550"/>
                <a:gd name="connsiteX21" fmla="*/ 207962 w 233363"/>
                <a:gd name="connsiteY21" fmla="*/ 157163 h 336550"/>
                <a:gd name="connsiteX22" fmla="*/ 207962 w 233363"/>
                <a:gd name="connsiteY22" fmla="*/ 145257 h 336550"/>
                <a:gd name="connsiteX23" fmla="*/ 186659 w 233363"/>
                <a:gd name="connsiteY23" fmla="*/ 125413 h 336550"/>
                <a:gd name="connsiteX24" fmla="*/ 186532 w 233363"/>
                <a:gd name="connsiteY24" fmla="*/ 109538 h 336550"/>
                <a:gd name="connsiteX25" fmla="*/ 223997 w 233363"/>
                <a:gd name="connsiteY25" fmla="*/ 144781 h 336550"/>
                <a:gd name="connsiteX26" fmla="*/ 223997 w 233363"/>
                <a:gd name="connsiteY26" fmla="*/ 156528 h 336550"/>
                <a:gd name="connsiteX27" fmla="*/ 233363 w 233363"/>
                <a:gd name="connsiteY27" fmla="*/ 166970 h 336550"/>
                <a:gd name="connsiteX28" fmla="*/ 233363 w 233363"/>
                <a:gd name="connsiteY28" fmla="*/ 217876 h 336550"/>
                <a:gd name="connsiteX29" fmla="*/ 223997 w 233363"/>
                <a:gd name="connsiteY29" fmla="*/ 227013 h 336550"/>
                <a:gd name="connsiteX30" fmla="*/ 150404 w 233363"/>
                <a:gd name="connsiteY30" fmla="*/ 227013 h 336550"/>
                <a:gd name="connsiteX31" fmla="*/ 139700 w 233363"/>
                <a:gd name="connsiteY31" fmla="*/ 217876 h 336550"/>
                <a:gd name="connsiteX32" fmla="*/ 139700 w 233363"/>
                <a:gd name="connsiteY32" fmla="*/ 166970 h 336550"/>
                <a:gd name="connsiteX33" fmla="*/ 150404 w 233363"/>
                <a:gd name="connsiteY33" fmla="*/ 156528 h 336550"/>
                <a:gd name="connsiteX34" fmla="*/ 150404 w 233363"/>
                <a:gd name="connsiteY34" fmla="*/ 144781 h 336550"/>
                <a:gd name="connsiteX35" fmla="*/ 186532 w 233363"/>
                <a:gd name="connsiteY35" fmla="*/ 109538 h 336550"/>
                <a:gd name="connsiteX36" fmla="*/ 35671 w 233363"/>
                <a:gd name="connsiteY36" fmla="*/ 0 h 336550"/>
                <a:gd name="connsiteX37" fmla="*/ 159858 w 233363"/>
                <a:gd name="connsiteY37" fmla="*/ 0 h 336550"/>
                <a:gd name="connsiteX38" fmla="*/ 196850 w 233363"/>
                <a:gd name="connsiteY38" fmla="*/ 36810 h 336550"/>
                <a:gd name="connsiteX39" fmla="*/ 196850 w 233363"/>
                <a:gd name="connsiteY39" fmla="*/ 90711 h 336550"/>
                <a:gd name="connsiteX40" fmla="*/ 186281 w 233363"/>
                <a:gd name="connsiteY40" fmla="*/ 90711 h 336550"/>
                <a:gd name="connsiteX41" fmla="*/ 177033 w 233363"/>
                <a:gd name="connsiteY41" fmla="*/ 90711 h 336550"/>
                <a:gd name="connsiteX42" fmla="*/ 177033 w 233363"/>
                <a:gd name="connsiteY42" fmla="*/ 60474 h 336550"/>
                <a:gd name="connsiteX43" fmla="*/ 177033 w 233363"/>
                <a:gd name="connsiteY43" fmla="*/ 59159 h 336550"/>
                <a:gd name="connsiteX44" fmla="*/ 167785 w 233363"/>
                <a:gd name="connsiteY44" fmla="*/ 48642 h 336550"/>
                <a:gd name="connsiteX45" fmla="*/ 29065 w 233363"/>
                <a:gd name="connsiteY45" fmla="*/ 48642 h 336550"/>
                <a:gd name="connsiteX46" fmla="*/ 19817 w 233363"/>
                <a:gd name="connsiteY46" fmla="*/ 59159 h 336550"/>
                <a:gd name="connsiteX47" fmla="*/ 19817 w 233363"/>
                <a:gd name="connsiteY47" fmla="*/ 278706 h 336550"/>
                <a:gd name="connsiteX48" fmla="*/ 29065 w 233363"/>
                <a:gd name="connsiteY48" fmla="*/ 287908 h 336550"/>
                <a:gd name="connsiteX49" fmla="*/ 167785 w 233363"/>
                <a:gd name="connsiteY49" fmla="*/ 287908 h 336550"/>
                <a:gd name="connsiteX50" fmla="*/ 177033 w 233363"/>
                <a:gd name="connsiteY50" fmla="*/ 278706 h 336550"/>
                <a:gd name="connsiteX51" fmla="*/ 177033 w 233363"/>
                <a:gd name="connsiteY51" fmla="*/ 245839 h 336550"/>
                <a:gd name="connsiteX52" fmla="*/ 196850 w 233363"/>
                <a:gd name="connsiteY52" fmla="*/ 245839 h 336550"/>
                <a:gd name="connsiteX53" fmla="*/ 196850 w 233363"/>
                <a:gd name="connsiteY53" fmla="*/ 299740 h 336550"/>
                <a:gd name="connsiteX54" fmla="*/ 159858 w 233363"/>
                <a:gd name="connsiteY54" fmla="*/ 336550 h 336550"/>
                <a:gd name="connsiteX55" fmla="*/ 35671 w 233363"/>
                <a:gd name="connsiteY55" fmla="*/ 336550 h 336550"/>
                <a:gd name="connsiteX56" fmla="*/ 0 w 233363"/>
                <a:gd name="connsiteY56" fmla="*/ 299740 h 336550"/>
                <a:gd name="connsiteX57" fmla="*/ 0 w 233363"/>
                <a:gd name="connsiteY57" fmla="*/ 36810 h 336550"/>
                <a:gd name="connsiteX58" fmla="*/ 35671 w 233363"/>
                <a:gd name="connsiteY5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33363" h="336550">
                  <a:moveTo>
                    <a:pt x="79296" y="303213"/>
                  </a:moveTo>
                  <a:cubicBezTo>
                    <a:pt x="73898" y="303213"/>
                    <a:pt x="69850" y="306955"/>
                    <a:pt x="69850" y="311945"/>
                  </a:cubicBezTo>
                  <a:cubicBezTo>
                    <a:pt x="69850" y="316934"/>
                    <a:pt x="73898" y="320676"/>
                    <a:pt x="79296" y="320676"/>
                  </a:cubicBezTo>
                  <a:cubicBezTo>
                    <a:pt x="79296" y="320676"/>
                    <a:pt x="79296" y="320676"/>
                    <a:pt x="114379" y="320676"/>
                  </a:cubicBezTo>
                  <a:cubicBezTo>
                    <a:pt x="119777" y="320676"/>
                    <a:pt x="123825" y="316934"/>
                    <a:pt x="123825" y="311945"/>
                  </a:cubicBezTo>
                  <a:cubicBezTo>
                    <a:pt x="123825" y="306955"/>
                    <a:pt x="119777" y="303213"/>
                    <a:pt x="114379" y="303213"/>
                  </a:cubicBezTo>
                  <a:cubicBezTo>
                    <a:pt x="114379" y="303213"/>
                    <a:pt x="114379" y="303213"/>
                    <a:pt x="79296" y="303213"/>
                  </a:cubicBezTo>
                  <a:close/>
                  <a:moveTo>
                    <a:pt x="189026" y="179388"/>
                  </a:moveTo>
                  <a:cubicBezTo>
                    <a:pt x="185284" y="179388"/>
                    <a:pt x="181542" y="180682"/>
                    <a:pt x="179047" y="184562"/>
                  </a:cubicBezTo>
                  <a:cubicBezTo>
                    <a:pt x="177800" y="188443"/>
                    <a:pt x="179047" y="192323"/>
                    <a:pt x="182789" y="194910"/>
                  </a:cubicBezTo>
                  <a:cubicBezTo>
                    <a:pt x="182789" y="196204"/>
                    <a:pt x="182789" y="196204"/>
                    <a:pt x="182789" y="197497"/>
                  </a:cubicBezTo>
                  <a:cubicBezTo>
                    <a:pt x="182789" y="197497"/>
                    <a:pt x="182789" y="197497"/>
                    <a:pt x="182789" y="207846"/>
                  </a:cubicBezTo>
                  <a:cubicBezTo>
                    <a:pt x="182789" y="211726"/>
                    <a:pt x="186532" y="214313"/>
                    <a:pt x="189026" y="211726"/>
                  </a:cubicBezTo>
                  <a:cubicBezTo>
                    <a:pt x="190274" y="211726"/>
                    <a:pt x="191521" y="210433"/>
                    <a:pt x="191521" y="207846"/>
                  </a:cubicBezTo>
                  <a:cubicBezTo>
                    <a:pt x="191521" y="207846"/>
                    <a:pt x="191521" y="207846"/>
                    <a:pt x="191521" y="197497"/>
                  </a:cubicBezTo>
                  <a:cubicBezTo>
                    <a:pt x="191521" y="196204"/>
                    <a:pt x="191521" y="196204"/>
                    <a:pt x="192768" y="194910"/>
                  </a:cubicBezTo>
                  <a:cubicBezTo>
                    <a:pt x="194016" y="193617"/>
                    <a:pt x="195263" y="191030"/>
                    <a:pt x="195263" y="188443"/>
                  </a:cubicBezTo>
                  <a:cubicBezTo>
                    <a:pt x="195263" y="183269"/>
                    <a:pt x="192768" y="180682"/>
                    <a:pt x="189026" y="179388"/>
                  </a:cubicBezTo>
                  <a:close/>
                  <a:moveTo>
                    <a:pt x="186659" y="125413"/>
                  </a:moveTo>
                  <a:cubicBezTo>
                    <a:pt x="176007" y="125413"/>
                    <a:pt x="166687" y="133351"/>
                    <a:pt x="166687" y="145257"/>
                  </a:cubicBezTo>
                  <a:cubicBezTo>
                    <a:pt x="166687" y="145257"/>
                    <a:pt x="166687" y="145257"/>
                    <a:pt x="166687" y="157163"/>
                  </a:cubicBezTo>
                  <a:cubicBezTo>
                    <a:pt x="166687" y="157163"/>
                    <a:pt x="166687" y="157163"/>
                    <a:pt x="207962" y="157163"/>
                  </a:cubicBezTo>
                  <a:lnTo>
                    <a:pt x="207962" y="145257"/>
                  </a:lnTo>
                  <a:cubicBezTo>
                    <a:pt x="207962" y="133351"/>
                    <a:pt x="198642" y="125413"/>
                    <a:pt x="186659" y="125413"/>
                  </a:cubicBezTo>
                  <a:close/>
                  <a:moveTo>
                    <a:pt x="186532" y="109538"/>
                  </a:moveTo>
                  <a:cubicBezTo>
                    <a:pt x="206602" y="109538"/>
                    <a:pt x="223997" y="125201"/>
                    <a:pt x="223997" y="144781"/>
                  </a:cubicBezTo>
                  <a:cubicBezTo>
                    <a:pt x="223997" y="144781"/>
                    <a:pt x="223997" y="144781"/>
                    <a:pt x="223997" y="156528"/>
                  </a:cubicBezTo>
                  <a:cubicBezTo>
                    <a:pt x="229349" y="156528"/>
                    <a:pt x="233363" y="161749"/>
                    <a:pt x="233363" y="166970"/>
                  </a:cubicBezTo>
                  <a:cubicBezTo>
                    <a:pt x="233363" y="166970"/>
                    <a:pt x="233363" y="166970"/>
                    <a:pt x="233363" y="217876"/>
                  </a:cubicBezTo>
                  <a:cubicBezTo>
                    <a:pt x="233363" y="223097"/>
                    <a:pt x="229349" y="227013"/>
                    <a:pt x="223997" y="227013"/>
                  </a:cubicBezTo>
                  <a:cubicBezTo>
                    <a:pt x="223997" y="227013"/>
                    <a:pt x="223997" y="227013"/>
                    <a:pt x="150404" y="227013"/>
                  </a:cubicBezTo>
                  <a:cubicBezTo>
                    <a:pt x="145052" y="227013"/>
                    <a:pt x="139700" y="223097"/>
                    <a:pt x="139700" y="217876"/>
                  </a:cubicBezTo>
                  <a:cubicBezTo>
                    <a:pt x="139700" y="217876"/>
                    <a:pt x="139700" y="217876"/>
                    <a:pt x="139700" y="166970"/>
                  </a:cubicBezTo>
                  <a:cubicBezTo>
                    <a:pt x="139700" y="161749"/>
                    <a:pt x="145052" y="156528"/>
                    <a:pt x="150404" y="156528"/>
                  </a:cubicBezTo>
                  <a:cubicBezTo>
                    <a:pt x="150404" y="156528"/>
                    <a:pt x="150404" y="156528"/>
                    <a:pt x="150404" y="144781"/>
                  </a:cubicBezTo>
                  <a:cubicBezTo>
                    <a:pt x="150404" y="125201"/>
                    <a:pt x="166461" y="109538"/>
                    <a:pt x="186532" y="109538"/>
                  </a:cubicBezTo>
                  <a:close/>
                  <a:moveTo>
                    <a:pt x="35671" y="0"/>
                  </a:moveTo>
                  <a:cubicBezTo>
                    <a:pt x="35671" y="0"/>
                    <a:pt x="35671" y="0"/>
                    <a:pt x="159858" y="0"/>
                  </a:cubicBezTo>
                  <a:cubicBezTo>
                    <a:pt x="180996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90711"/>
                  </a:cubicBezTo>
                  <a:cubicBezTo>
                    <a:pt x="194208" y="90711"/>
                    <a:pt x="190244" y="90711"/>
                    <a:pt x="186281" y="90711"/>
                  </a:cubicBezTo>
                  <a:cubicBezTo>
                    <a:pt x="183639" y="90711"/>
                    <a:pt x="180996" y="90711"/>
                    <a:pt x="177033" y="90711"/>
                  </a:cubicBezTo>
                  <a:cubicBezTo>
                    <a:pt x="177033" y="90711"/>
                    <a:pt x="177033" y="90711"/>
                    <a:pt x="177033" y="60474"/>
                  </a:cubicBezTo>
                  <a:cubicBezTo>
                    <a:pt x="177033" y="60474"/>
                    <a:pt x="177033" y="60474"/>
                    <a:pt x="177033" y="59159"/>
                  </a:cubicBezTo>
                  <a:cubicBezTo>
                    <a:pt x="177033" y="53900"/>
                    <a:pt x="173070" y="48642"/>
                    <a:pt x="167785" y="48642"/>
                  </a:cubicBezTo>
                  <a:cubicBezTo>
                    <a:pt x="167785" y="48642"/>
                    <a:pt x="167785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2650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7785" y="287908"/>
                  </a:cubicBezTo>
                  <a:cubicBezTo>
                    <a:pt x="173070" y="287908"/>
                    <a:pt x="177033" y="282650"/>
                    <a:pt x="177033" y="278706"/>
                  </a:cubicBezTo>
                  <a:cubicBezTo>
                    <a:pt x="177033" y="278706"/>
                    <a:pt x="177033" y="278706"/>
                    <a:pt x="177033" y="245839"/>
                  </a:cubicBezTo>
                  <a:cubicBezTo>
                    <a:pt x="177033" y="245839"/>
                    <a:pt x="177033" y="245839"/>
                    <a:pt x="196850" y="245839"/>
                  </a:cubicBezTo>
                  <a:cubicBezTo>
                    <a:pt x="196850" y="245839"/>
                    <a:pt x="196850" y="245839"/>
                    <a:pt x="196850" y="299740"/>
                  </a:cubicBezTo>
                  <a:cubicBezTo>
                    <a:pt x="196850" y="320774"/>
                    <a:pt x="180996" y="336550"/>
                    <a:pt x="159858" y="336550"/>
                  </a:cubicBezTo>
                  <a:cubicBezTo>
                    <a:pt x="159858" y="336550"/>
                    <a:pt x="159858" y="336550"/>
                    <a:pt x="35671" y="336550"/>
                  </a:cubicBezTo>
                  <a:cubicBezTo>
                    <a:pt x="15854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5854" y="0"/>
                    <a:pt x="356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1" name="ïšlîḑé">
              <a:extLst>
                <a:ext uri="{FF2B5EF4-FFF2-40B4-BE49-F238E27FC236}">
                  <a16:creationId xmlns:a16="http://schemas.microsoft.com/office/drawing/2014/main" xmlns="" id="{ED09D7AD-AC0A-4412-A23E-289C58A21E6F}"/>
                </a:ext>
              </a:extLst>
            </p:cNvPr>
            <p:cNvSpPr/>
            <p:nvPr/>
          </p:nvSpPr>
          <p:spPr bwMode="auto">
            <a:xfrm>
              <a:off x="4663341" y="3257766"/>
              <a:ext cx="337450" cy="575014"/>
            </a:xfrm>
            <a:custGeom>
              <a:avLst/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2" name="ísľîḋè">
              <a:extLst>
                <a:ext uri="{FF2B5EF4-FFF2-40B4-BE49-F238E27FC236}">
                  <a16:creationId xmlns:a16="http://schemas.microsoft.com/office/drawing/2014/main" xmlns="" id="{A553B894-2515-46AA-B42F-2A31C6571B23}"/>
                </a:ext>
              </a:extLst>
            </p:cNvPr>
            <p:cNvSpPr/>
            <p:nvPr/>
          </p:nvSpPr>
          <p:spPr bwMode="auto">
            <a:xfrm>
              <a:off x="9624888" y="3242274"/>
              <a:ext cx="613026" cy="51805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3" name="îśľiďè">
              <a:extLst>
                <a:ext uri="{FF2B5EF4-FFF2-40B4-BE49-F238E27FC236}">
                  <a16:creationId xmlns:a16="http://schemas.microsoft.com/office/drawing/2014/main" xmlns="" id="{CCE996E7-3093-4987-902A-895FA6DE614B}"/>
                </a:ext>
              </a:extLst>
            </p:cNvPr>
            <p:cNvSpPr/>
            <p:nvPr/>
          </p:nvSpPr>
          <p:spPr>
            <a:xfrm>
              <a:off x="5410200" y="1484784"/>
              <a:ext cx="1371600" cy="1371600"/>
            </a:xfrm>
            <a:prstGeom prst="ellipse">
              <a:avLst/>
            </a:prstGeom>
            <a:solidFill>
              <a:srgbClr val="4B5CC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24" name="íślîde">
              <a:extLst>
                <a:ext uri="{FF2B5EF4-FFF2-40B4-BE49-F238E27FC236}">
                  <a16:creationId xmlns:a16="http://schemas.microsoft.com/office/drawing/2014/main" xmlns="" id="{C9630379-C600-4172-914F-1C01E3A4C7D4}"/>
                </a:ext>
              </a:extLst>
            </p:cNvPr>
            <p:cNvSpPr/>
            <p:nvPr/>
          </p:nvSpPr>
          <p:spPr bwMode="auto">
            <a:xfrm>
              <a:off x="5688229" y="1845811"/>
              <a:ext cx="771090" cy="713384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583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31"/>
            <a:ext cx="12207327" cy="6849402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7439157" y="3189487"/>
            <a:ext cx="4737390" cy="3587958"/>
            <a:chOff x="5202238" y="2906713"/>
            <a:chExt cx="5384800" cy="4078288"/>
          </a:xfrm>
        </p:grpSpPr>
        <p:sp>
          <p:nvSpPr>
            <p:cNvPr id="12" name="Freeform 65"/>
            <p:cNvSpPr>
              <a:spLocks noEditPoints="1"/>
            </p:cNvSpPr>
            <p:nvPr/>
          </p:nvSpPr>
          <p:spPr bwMode="auto">
            <a:xfrm>
              <a:off x="10160001" y="6557963"/>
              <a:ext cx="282575" cy="279400"/>
            </a:xfrm>
            <a:custGeom>
              <a:avLst/>
              <a:gdLst>
                <a:gd name="T0" fmla="*/ 178 w 178"/>
                <a:gd name="T1" fmla="*/ 176 h 176"/>
                <a:gd name="T2" fmla="*/ 0 w 178"/>
                <a:gd name="T3" fmla="*/ 176 h 176"/>
                <a:gd name="T4" fmla="*/ 0 w 178"/>
                <a:gd name="T5" fmla="*/ 0 h 176"/>
                <a:gd name="T6" fmla="*/ 178 w 178"/>
                <a:gd name="T7" fmla="*/ 0 h 176"/>
                <a:gd name="T8" fmla="*/ 178 w 178"/>
                <a:gd name="T9" fmla="*/ 176 h 176"/>
                <a:gd name="T10" fmla="*/ 13 w 178"/>
                <a:gd name="T11" fmla="*/ 164 h 176"/>
                <a:gd name="T12" fmla="*/ 164 w 178"/>
                <a:gd name="T13" fmla="*/ 164 h 176"/>
                <a:gd name="T14" fmla="*/ 164 w 178"/>
                <a:gd name="T15" fmla="*/ 13 h 176"/>
                <a:gd name="T16" fmla="*/ 13 w 178"/>
                <a:gd name="T17" fmla="*/ 13 h 176"/>
                <a:gd name="T18" fmla="*/ 13 w 178"/>
                <a:gd name="T19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178" y="176"/>
                  </a:moveTo>
                  <a:lnTo>
                    <a:pt x="0" y="176"/>
                  </a:lnTo>
                  <a:lnTo>
                    <a:pt x="0" y="0"/>
                  </a:lnTo>
                  <a:lnTo>
                    <a:pt x="178" y="0"/>
                  </a:lnTo>
                  <a:lnTo>
                    <a:pt x="178" y="176"/>
                  </a:lnTo>
                  <a:close/>
                  <a:moveTo>
                    <a:pt x="13" y="164"/>
                  </a:moveTo>
                  <a:lnTo>
                    <a:pt x="164" y="164"/>
                  </a:lnTo>
                  <a:lnTo>
                    <a:pt x="164" y="13"/>
                  </a:lnTo>
                  <a:lnTo>
                    <a:pt x="13" y="13"/>
                  </a:lnTo>
                  <a:lnTo>
                    <a:pt x="13" y="16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6"/>
            <p:cNvSpPr>
              <a:spLocks noEditPoints="1"/>
            </p:cNvSpPr>
            <p:nvPr/>
          </p:nvSpPr>
          <p:spPr bwMode="auto">
            <a:xfrm>
              <a:off x="10152063" y="6550025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4 h 185"/>
                <a:gd name="T22" fmla="*/ 14 w 187"/>
                <a:gd name="T23" fmla="*/ 174 h 185"/>
                <a:gd name="T24" fmla="*/ 14 w 187"/>
                <a:gd name="T25" fmla="*/ 14 h 185"/>
                <a:gd name="T26" fmla="*/ 174 w 187"/>
                <a:gd name="T27" fmla="*/ 14 h 185"/>
                <a:gd name="T28" fmla="*/ 174 w 187"/>
                <a:gd name="T29" fmla="*/ 174 h 185"/>
                <a:gd name="T30" fmla="*/ 23 w 187"/>
                <a:gd name="T31" fmla="*/ 165 h 185"/>
                <a:gd name="T32" fmla="*/ 165 w 187"/>
                <a:gd name="T33" fmla="*/ 165 h 185"/>
                <a:gd name="T34" fmla="*/ 165 w 187"/>
                <a:gd name="T35" fmla="*/ 23 h 185"/>
                <a:gd name="T36" fmla="*/ 23 w 187"/>
                <a:gd name="T37" fmla="*/ 23 h 185"/>
                <a:gd name="T38" fmla="*/ 23 w 187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4"/>
                  </a:lnTo>
                  <a:lnTo>
                    <a:pt x="174" y="14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3"/>
                  </a:lnTo>
                  <a:lnTo>
                    <a:pt x="23" y="23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7"/>
            <p:cNvSpPr>
              <a:spLocks noEditPoints="1"/>
            </p:cNvSpPr>
            <p:nvPr/>
          </p:nvSpPr>
          <p:spPr bwMode="auto">
            <a:xfrm>
              <a:off x="9898063" y="6296025"/>
              <a:ext cx="279400" cy="282575"/>
            </a:xfrm>
            <a:custGeom>
              <a:avLst/>
              <a:gdLst>
                <a:gd name="T0" fmla="*/ 176 w 176"/>
                <a:gd name="T1" fmla="*/ 178 h 178"/>
                <a:gd name="T2" fmla="*/ 0 w 176"/>
                <a:gd name="T3" fmla="*/ 178 h 178"/>
                <a:gd name="T4" fmla="*/ 0 w 176"/>
                <a:gd name="T5" fmla="*/ 0 h 178"/>
                <a:gd name="T6" fmla="*/ 176 w 176"/>
                <a:gd name="T7" fmla="*/ 0 h 178"/>
                <a:gd name="T8" fmla="*/ 176 w 176"/>
                <a:gd name="T9" fmla="*/ 178 h 178"/>
                <a:gd name="T10" fmla="*/ 12 w 176"/>
                <a:gd name="T11" fmla="*/ 165 h 178"/>
                <a:gd name="T12" fmla="*/ 162 w 176"/>
                <a:gd name="T13" fmla="*/ 165 h 178"/>
                <a:gd name="T14" fmla="*/ 162 w 176"/>
                <a:gd name="T15" fmla="*/ 14 h 178"/>
                <a:gd name="T16" fmla="*/ 12 w 176"/>
                <a:gd name="T17" fmla="*/ 14 h 178"/>
                <a:gd name="T18" fmla="*/ 12 w 176"/>
                <a:gd name="T1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8">
                  <a:moveTo>
                    <a:pt x="176" y="178"/>
                  </a:moveTo>
                  <a:lnTo>
                    <a:pt x="0" y="178"/>
                  </a:lnTo>
                  <a:lnTo>
                    <a:pt x="0" y="0"/>
                  </a:lnTo>
                  <a:lnTo>
                    <a:pt x="176" y="0"/>
                  </a:lnTo>
                  <a:lnTo>
                    <a:pt x="176" y="178"/>
                  </a:lnTo>
                  <a:close/>
                  <a:moveTo>
                    <a:pt x="12" y="165"/>
                  </a:moveTo>
                  <a:lnTo>
                    <a:pt x="162" y="165"/>
                  </a:lnTo>
                  <a:lnTo>
                    <a:pt x="162" y="14"/>
                  </a:lnTo>
                  <a:lnTo>
                    <a:pt x="12" y="14"/>
                  </a:lnTo>
                  <a:lnTo>
                    <a:pt x="12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8"/>
            <p:cNvSpPr>
              <a:spLocks noEditPoints="1"/>
            </p:cNvSpPr>
            <p:nvPr/>
          </p:nvSpPr>
          <p:spPr bwMode="auto">
            <a:xfrm>
              <a:off x="9891713" y="6288088"/>
              <a:ext cx="293688" cy="298450"/>
            </a:xfrm>
            <a:custGeom>
              <a:avLst/>
              <a:gdLst>
                <a:gd name="T0" fmla="*/ 185 w 185"/>
                <a:gd name="T1" fmla="*/ 188 h 188"/>
                <a:gd name="T2" fmla="*/ 0 w 185"/>
                <a:gd name="T3" fmla="*/ 188 h 188"/>
                <a:gd name="T4" fmla="*/ 0 w 185"/>
                <a:gd name="T5" fmla="*/ 0 h 188"/>
                <a:gd name="T6" fmla="*/ 185 w 185"/>
                <a:gd name="T7" fmla="*/ 0 h 188"/>
                <a:gd name="T8" fmla="*/ 185 w 185"/>
                <a:gd name="T9" fmla="*/ 188 h 188"/>
                <a:gd name="T10" fmla="*/ 6 w 185"/>
                <a:gd name="T11" fmla="*/ 179 h 188"/>
                <a:gd name="T12" fmla="*/ 175 w 185"/>
                <a:gd name="T13" fmla="*/ 179 h 188"/>
                <a:gd name="T14" fmla="*/ 175 w 185"/>
                <a:gd name="T15" fmla="*/ 10 h 188"/>
                <a:gd name="T16" fmla="*/ 6 w 185"/>
                <a:gd name="T17" fmla="*/ 10 h 188"/>
                <a:gd name="T18" fmla="*/ 6 w 185"/>
                <a:gd name="T19" fmla="*/ 179 h 188"/>
                <a:gd name="T20" fmla="*/ 171 w 185"/>
                <a:gd name="T21" fmla="*/ 174 h 188"/>
                <a:gd name="T22" fmla="*/ 11 w 185"/>
                <a:gd name="T23" fmla="*/ 174 h 188"/>
                <a:gd name="T24" fmla="*/ 11 w 185"/>
                <a:gd name="T25" fmla="*/ 14 h 188"/>
                <a:gd name="T26" fmla="*/ 171 w 185"/>
                <a:gd name="T27" fmla="*/ 14 h 188"/>
                <a:gd name="T28" fmla="*/ 171 w 185"/>
                <a:gd name="T29" fmla="*/ 174 h 188"/>
                <a:gd name="T30" fmla="*/ 20 w 185"/>
                <a:gd name="T31" fmla="*/ 165 h 188"/>
                <a:gd name="T32" fmla="*/ 162 w 185"/>
                <a:gd name="T33" fmla="*/ 165 h 188"/>
                <a:gd name="T34" fmla="*/ 162 w 185"/>
                <a:gd name="T35" fmla="*/ 23 h 188"/>
                <a:gd name="T36" fmla="*/ 20 w 185"/>
                <a:gd name="T37" fmla="*/ 23 h 188"/>
                <a:gd name="T38" fmla="*/ 20 w 185"/>
                <a:gd name="T39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188">
                  <a:moveTo>
                    <a:pt x="185" y="188"/>
                  </a:moveTo>
                  <a:lnTo>
                    <a:pt x="0" y="188"/>
                  </a:lnTo>
                  <a:lnTo>
                    <a:pt x="0" y="0"/>
                  </a:lnTo>
                  <a:lnTo>
                    <a:pt x="185" y="0"/>
                  </a:lnTo>
                  <a:lnTo>
                    <a:pt x="185" y="188"/>
                  </a:lnTo>
                  <a:close/>
                  <a:moveTo>
                    <a:pt x="6" y="179"/>
                  </a:moveTo>
                  <a:lnTo>
                    <a:pt x="175" y="179"/>
                  </a:lnTo>
                  <a:lnTo>
                    <a:pt x="175" y="10"/>
                  </a:lnTo>
                  <a:lnTo>
                    <a:pt x="6" y="10"/>
                  </a:lnTo>
                  <a:lnTo>
                    <a:pt x="6" y="179"/>
                  </a:lnTo>
                  <a:close/>
                  <a:moveTo>
                    <a:pt x="171" y="174"/>
                  </a:moveTo>
                  <a:lnTo>
                    <a:pt x="11" y="174"/>
                  </a:lnTo>
                  <a:lnTo>
                    <a:pt x="11" y="14"/>
                  </a:lnTo>
                  <a:lnTo>
                    <a:pt x="171" y="14"/>
                  </a:lnTo>
                  <a:lnTo>
                    <a:pt x="171" y="174"/>
                  </a:lnTo>
                  <a:close/>
                  <a:moveTo>
                    <a:pt x="20" y="165"/>
                  </a:moveTo>
                  <a:lnTo>
                    <a:pt x="162" y="165"/>
                  </a:lnTo>
                  <a:lnTo>
                    <a:pt x="162" y="23"/>
                  </a:lnTo>
                  <a:lnTo>
                    <a:pt x="20" y="23"/>
                  </a:lnTo>
                  <a:lnTo>
                    <a:pt x="20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9"/>
            <p:cNvSpPr>
              <a:spLocks noEditPoints="1"/>
            </p:cNvSpPr>
            <p:nvPr/>
          </p:nvSpPr>
          <p:spPr bwMode="auto">
            <a:xfrm>
              <a:off x="9779001" y="6561138"/>
              <a:ext cx="133350" cy="133350"/>
            </a:xfrm>
            <a:custGeom>
              <a:avLst/>
              <a:gdLst>
                <a:gd name="T0" fmla="*/ 84 w 84"/>
                <a:gd name="T1" fmla="*/ 84 h 84"/>
                <a:gd name="T2" fmla="*/ 0 w 84"/>
                <a:gd name="T3" fmla="*/ 84 h 84"/>
                <a:gd name="T4" fmla="*/ 0 w 84"/>
                <a:gd name="T5" fmla="*/ 0 h 84"/>
                <a:gd name="T6" fmla="*/ 84 w 84"/>
                <a:gd name="T7" fmla="*/ 0 h 84"/>
                <a:gd name="T8" fmla="*/ 84 w 84"/>
                <a:gd name="T9" fmla="*/ 84 h 84"/>
                <a:gd name="T10" fmla="*/ 11 w 84"/>
                <a:gd name="T11" fmla="*/ 73 h 84"/>
                <a:gd name="T12" fmla="*/ 73 w 84"/>
                <a:gd name="T13" fmla="*/ 73 h 84"/>
                <a:gd name="T14" fmla="*/ 73 w 84"/>
                <a:gd name="T15" fmla="*/ 11 h 84"/>
                <a:gd name="T16" fmla="*/ 11 w 84"/>
                <a:gd name="T17" fmla="*/ 11 h 84"/>
                <a:gd name="T18" fmla="*/ 11 w 84"/>
                <a:gd name="T19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84" y="84"/>
                  </a:moveTo>
                  <a:lnTo>
                    <a:pt x="0" y="84"/>
                  </a:lnTo>
                  <a:lnTo>
                    <a:pt x="0" y="0"/>
                  </a:lnTo>
                  <a:lnTo>
                    <a:pt x="84" y="0"/>
                  </a:lnTo>
                  <a:lnTo>
                    <a:pt x="84" y="84"/>
                  </a:lnTo>
                  <a:close/>
                  <a:moveTo>
                    <a:pt x="11" y="73"/>
                  </a:moveTo>
                  <a:lnTo>
                    <a:pt x="73" y="73"/>
                  </a:lnTo>
                  <a:lnTo>
                    <a:pt x="73" y="11"/>
                  </a:lnTo>
                  <a:lnTo>
                    <a:pt x="11" y="11"/>
                  </a:lnTo>
                  <a:lnTo>
                    <a:pt x="1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0"/>
            <p:cNvSpPr>
              <a:spLocks noEditPoints="1"/>
            </p:cNvSpPr>
            <p:nvPr/>
          </p:nvSpPr>
          <p:spPr bwMode="auto">
            <a:xfrm>
              <a:off x="9771063" y="6553200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9 w 94"/>
                <a:gd name="T11" fmla="*/ 85 h 94"/>
                <a:gd name="T12" fmla="*/ 85 w 94"/>
                <a:gd name="T13" fmla="*/ 85 h 94"/>
                <a:gd name="T14" fmla="*/ 85 w 94"/>
                <a:gd name="T15" fmla="*/ 9 h 94"/>
                <a:gd name="T16" fmla="*/ 9 w 94"/>
                <a:gd name="T17" fmla="*/ 9 h 94"/>
                <a:gd name="T18" fmla="*/ 9 w 94"/>
                <a:gd name="T19" fmla="*/ 85 h 94"/>
                <a:gd name="T20" fmla="*/ 82 w 94"/>
                <a:gd name="T21" fmla="*/ 83 h 94"/>
                <a:gd name="T22" fmla="*/ 12 w 94"/>
                <a:gd name="T23" fmla="*/ 83 h 94"/>
                <a:gd name="T24" fmla="*/ 12 w 94"/>
                <a:gd name="T25" fmla="*/ 12 h 94"/>
                <a:gd name="T26" fmla="*/ 82 w 94"/>
                <a:gd name="T27" fmla="*/ 12 h 94"/>
                <a:gd name="T28" fmla="*/ 82 w 94"/>
                <a:gd name="T29" fmla="*/ 83 h 94"/>
                <a:gd name="T30" fmla="*/ 21 w 94"/>
                <a:gd name="T31" fmla="*/ 73 h 94"/>
                <a:gd name="T32" fmla="*/ 73 w 94"/>
                <a:gd name="T33" fmla="*/ 73 h 94"/>
                <a:gd name="T34" fmla="*/ 73 w 94"/>
                <a:gd name="T35" fmla="*/ 21 h 94"/>
                <a:gd name="T36" fmla="*/ 21 w 94"/>
                <a:gd name="T37" fmla="*/ 21 h 94"/>
                <a:gd name="T38" fmla="*/ 21 w 94"/>
                <a:gd name="T39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9" y="85"/>
                  </a:moveTo>
                  <a:lnTo>
                    <a:pt x="85" y="85"/>
                  </a:lnTo>
                  <a:lnTo>
                    <a:pt x="85" y="9"/>
                  </a:lnTo>
                  <a:lnTo>
                    <a:pt x="9" y="9"/>
                  </a:lnTo>
                  <a:lnTo>
                    <a:pt x="9" y="85"/>
                  </a:lnTo>
                  <a:close/>
                  <a:moveTo>
                    <a:pt x="82" y="83"/>
                  </a:moveTo>
                  <a:lnTo>
                    <a:pt x="12" y="83"/>
                  </a:lnTo>
                  <a:lnTo>
                    <a:pt x="12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1" y="73"/>
                  </a:moveTo>
                  <a:lnTo>
                    <a:pt x="73" y="73"/>
                  </a:lnTo>
                  <a:lnTo>
                    <a:pt x="73" y="21"/>
                  </a:lnTo>
                  <a:lnTo>
                    <a:pt x="21" y="21"/>
                  </a:lnTo>
                  <a:lnTo>
                    <a:pt x="21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1"/>
            <p:cNvSpPr>
              <a:spLocks noEditPoints="1"/>
            </p:cNvSpPr>
            <p:nvPr/>
          </p:nvSpPr>
          <p:spPr bwMode="auto">
            <a:xfrm>
              <a:off x="10160001" y="6176963"/>
              <a:ext cx="136525" cy="136525"/>
            </a:xfrm>
            <a:custGeom>
              <a:avLst/>
              <a:gdLst>
                <a:gd name="T0" fmla="*/ 86 w 86"/>
                <a:gd name="T1" fmla="*/ 86 h 86"/>
                <a:gd name="T2" fmla="*/ 0 w 86"/>
                <a:gd name="T3" fmla="*/ 86 h 86"/>
                <a:gd name="T4" fmla="*/ 0 w 86"/>
                <a:gd name="T5" fmla="*/ 0 h 86"/>
                <a:gd name="T6" fmla="*/ 86 w 86"/>
                <a:gd name="T7" fmla="*/ 0 h 86"/>
                <a:gd name="T8" fmla="*/ 86 w 86"/>
                <a:gd name="T9" fmla="*/ 86 h 86"/>
                <a:gd name="T10" fmla="*/ 13 w 86"/>
                <a:gd name="T11" fmla="*/ 73 h 86"/>
                <a:gd name="T12" fmla="*/ 75 w 86"/>
                <a:gd name="T13" fmla="*/ 73 h 86"/>
                <a:gd name="T14" fmla="*/ 75 w 86"/>
                <a:gd name="T15" fmla="*/ 11 h 86"/>
                <a:gd name="T16" fmla="*/ 13 w 86"/>
                <a:gd name="T17" fmla="*/ 11 h 86"/>
                <a:gd name="T18" fmla="*/ 13 w 86"/>
                <a:gd name="T19" fmla="*/ 7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86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86" y="0"/>
                  </a:lnTo>
                  <a:lnTo>
                    <a:pt x="86" y="86"/>
                  </a:lnTo>
                  <a:close/>
                  <a:moveTo>
                    <a:pt x="13" y="73"/>
                  </a:moveTo>
                  <a:lnTo>
                    <a:pt x="75" y="73"/>
                  </a:lnTo>
                  <a:lnTo>
                    <a:pt x="75" y="11"/>
                  </a:lnTo>
                  <a:lnTo>
                    <a:pt x="13" y="11"/>
                  </a:lnTo>
                  <a:lnTo>
                    <a:pt x="1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2"/>
            <p:cNvSpPr>
              <a:spLocks noEditPoints="1"/>
            </p:cNvSpPr>
            <p:nvPr/>
          </p:nvSpPr>
          <p:spPr bwMode="auto">
            <a:xfrm>
              <a:off x="10152063" y="61690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5 w 96"/>
                <a:gd name="T21" fmla="*/ 82 h 96"/>
                <a:gd name="T22" fmla="*/ 14 w 96"/>
                <a:gd name="T23" fmla="*/ 82 h 96"/>
                <a:gd name="T24" fmla="*/ 14 w 96"/>
                <a:gd name="T25" fmla="*/ 14 h 96"/>
                <a:gd name="T26" fmla="*/ 85 w 96"/>
                <a:gd name="T27" fmla="*/ 14 h 96"/>
                <a:gd name="T28" fmla="*/ 85 w 96"/>
                <a:gd name="T29" fmla="*/ 82 h 96"/>
                <a:gd name="T30" fmla="*/ 23 w 96"/>
                <a:gd name="T31" fmla="*/ 73 h 96"/>
                <a:gd name="T32" fmla="*/ 75 w 96"/>
                <a:gd name="T33" fmla="*/ 73 h 96"/>
                <a:gd name="T34" fmla="*/ 75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5" y="82"/>
                  </a:moveTo>
                  <a:lnTo>
                    <a:pt x="14" y="82"/>
                  </a:lnTo>
                  <a:lnTo>
                    <a:pt x="14" y="14"/>
                  </a:lnTo>
                  <a:lnTo>
                    <a:pt x="85" y="14"/>
                  </a:lnTo>
                  <a:lnTo>
                    <a:pt x="85" y="82"/>
                  </a:lnTo>
                  <a:close/>
                  <a:moveTo>
                    <a:pt x="23" y="73"/>
                  </a:moveTo>
                  <a:lnTo>
                    <a:pt x="75" y="73"/>
                  </a:lnTo>
                  <a:lnTo>
                    <a:pt x="75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3"/>
            <p:cNvSpPr>
              <a:spLocks noEditPoints="1"/>
            </p:cNvSpPr>
            <p:nvPr/>
          </p:nvSpPr>
          <p:spPr bwMode="auto">
            <a:xfrm>
              <a:off x="10442576" y="6843713"/>
              <a:ext cx="138113" cy="134938"/>
            </a:xfrm>
            <a:custGeom>
              <a:avLst/>
              <a:gdLst>
                <a:gd name="T0" fmla="*/ 87 w 87"/>
                <a:gd name="T1" fmla="*/ 85 h 85"/>
                <a:gd name="T2" fmla="*/ 0 w 87"/>
                <a:gd name="T3" fmla="*/ 85 h 85"/>
                <a:gd name="T4" fmla="*/ 0 w 87"/>
                <a:gd name="T5" fmla="*/ 0 h 85"/>
                <a:gd name="T6" fmla="*/ 87 w 87"/>
                <a:gd name="T7" fmla="*/ 0 h 85"/>
                <a:gd name="T8" fmla="*/ 87 w 87"/>
                <a:gd name="T9" fmla="*/ 85 h 85"/>
                <a:gd name="T10" fmla="*/ 14 w 87"/>
                <a:gd name="T11" fmla="*/ 73 h 85"/>
                <a:gd name="T12" fmla="*/ 73 w 87"/>
                <a:gd name="T13" fmla="*/ 73 h 85"/>
                <a:gd name="T14" fmla="*/ 73 w 87"/>
                <a:gd name="T15" fmla="*/ 12 h 85"/>
                <a:gd name="T16" fmla="*/ 14 w 87"/>
                <a:gd name="T17" fmla="*/ 12 h 85"/>
                <a:gd name="T18" fmla="*/ 14 w 87"/>
                <a:gd name="T19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87" y="85"/>
                  </a:moveTo>
                  <a:lnTo>
                    <a:pt x="0" y="85"/>
                  </a:lnTo>
                  <a:lnTo>
                    <a:pt x="0" y="0"/>
                  </a:lnTo>
                  <a:lnTo>
                    <a:pt x="87" y="0"/>
                  </a:lnTo>
                  <a:lnTo>
                    <a:pt x="87" y="85"/>
                  </a:lnTo>
                  <a:close/>
                  <a:moveTo>
                    <a:pt x="14" y="73"/>
                  </a:moveTo>
                  <a:lnTo>
                    <a:pt x="73" y="73"/>
                  </a:lnTo>
                  <a:lnTo>
                    <a:pt x="73" y="12"/>
                  </a:lnTo>
                  <a:lnTo>
                    <a:pt x="14" y="12"/>
                  </a:lnTo>
                  <a:lnTo>
                    <a:pt x="14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4"/>
            <p:cNvSpPr>
              <a:spLocks noEditPoints="1"/>
            </p:cNvSpPr>
            <p:nvPr/>
          </p:nvSpPr>
          <p:spPr bwMode="auto">
            <a:xfrm>
              <a:off x="10434638" y="68373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7 w 96"/>
                <a:gd name="T13" fmla="*/ 84 h 93"/>
                <a:gd name="T14" fmla="*/ 87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4 w 96"/>
                <a:gd name="T23" fmla="*/ 82 h 93"/>
                <a:gd name="T24" fmla="*/ 14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3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3 w 96"/>
                <a:gd name="T37" fmla="*/ 20 h 93"/>
                <a:gd name="T38" fmla="*/ 23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7" y="84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4" y="82"/>
                  </a:lnTo>
                  <a:lnTo>
                    <a:pt x="14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3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3" y="20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5"/>
            <p:cNvSpPr>
              <a:spLocks noEditPoints="1"/>
            </p:cNvSpPr>
            <p:nvPr/>
          </p:nvSpPr>
          <p:spPr bwMode="auto">
            <a:xfrm>
              <a:off x="9234488" y="5635625"/>
              <a:ext cx="544513" cy="544513"/>
            </a:xfrm>
            <a:custGeom>
              <a:avLst/>
              <a:gdLst>
                <a:gd name="T0" fmla="*/ 343 w 343"/>
                <a:gd name="T1" fmla="*/ 343 h 343"/>
                <a:gd name="T2" fmla="*/ 0 w 343"/>
                <a:gd name="T3" fmla="*/ 343 h 343"/>
                <a:gd name="T4" fmla="*/ 0 w 343"/>
                <a:gd name="T5" fmla="*/ 0 h 343"/>
                <a:gd name="T6" fmla="*/ 343 w 343"/>
                <a:gd name="T7" fmla="*/ 0 h 343"/>
                <a:gd name="T8" fmla="*/ 343 w 343"/>
                <a:gd name="T9" fmla="*/ 343 h 343"/>
                <a:gd name="T10" fmla="*/ 11 w 343"/>
                <a:gd name="T11" fmla="*/ 329 h 343"/>
                <a:gd name="T12" fmla="*/ 329 w 343"/>
                <a:gd name="T13" fmla="*/ 329 h 343"/>
                <a:gd name="T14" fmla="*/ 329 w 343"/>
                <a:gd name="T15" fmla="*/ 11 h 343"/>
                <a:gd name="T16" fmla="*/ 11 w 343"/>
                <a:gd name="T17" fmla="*/ 11 h 343"/>
                <a:gd name="T18" fmla="*/ 11 w 343"/>
                <a:gd name="T19" fmla="*/ 3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343">
                  <a:moveTo>
                    <a:pt x="343" y="343"/>
                  </a:moveTo>
                  <a:lnTo>
                    <a:pt x="0" y="343"/>
                  </a:lnTo>
                  <a:lnTo>
                    <a:pt x="0" y="0"/>
                  </a:lnTo>
                  <a:lnTo>
                    <a:pt x="343" y="0"/>
                  </a:lnTo>
                  <a:lnTo>
                    <a:pt x="343" y="343"/>
                  </a:lnTo>
                  <a:close/>
                  <a:moveTo>
                    <a:pt x="11" y="329"/>
                  </a:moveTo>
                  <a:lnTo>
                    <a:pt x="329" y="329"/>
                  </a:lnTo>
                  <a:lnTo>
                    <a:pt x="329" y="11"/>
                  </a:lnTo>
                  <a:lnTo>
                    <a:pt x="11" y="11"/>
                  </a:lnTo>
                  <a:lnTo>
                    <a:pt x="11" y="32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6"/>
            <p:cNvSpPr>
              <a:spLocks noEditPoints="1"/>
            </p:cNvSpPr>
            <p:nvPr/>
          </p:nvSpPr>
          <p:spPr bwMode="auto">
            <a:xfrm>
              <a:off x="9226551" y="5627688"/>
              <a:ext cx="558800" cy="558800"/>
            </a:xfrm>
            <a:custGeom>
              <a:avLst/>
              <a:gdLst>
                <a:gd name="T0" fmla="*/ 352 w 352"/>
                <a:gd name="T1" fmla="*/ 352 h 352"/>
                <a:gd name="T2" fmla="*/ 0 w 352"/>
                <a:gd name="T3" fmla="*/ 352 h 352"/>
                <a:gd name="T4" fmla="*/ 0 w 352"/>
                <a:gd name="T5" fmla="*/ 0 h 352"/>
                <a:gd name="T6" fmla="*/ 352 w 352"/>
                <a:gd name="T7" fmla="*/ 0 h 352"/>
                <a:gd name="T8" fmla="*/ 352 w 352"/>
                <a:gd name="T9" fmla="*/ 352 h 352"/>
                <a:gd name="T10" fmla="*/ 7 w 352"/>
                <a:gd name="T11" fmla="*/ 346 h 352"/>
                <a:gd name="T12" fmla="*/ 345 w 352"/>
                <a:gd name="T13" fmla="*/ 346 h 352"/>
                <a:gd name="T14" fmla="*/ 345 w 352"/>
                <a:gd name="T15" fmla="*/ 7 h 352"/>
                <a:gd name="T16" fmla="*/ 7 w 352"/>
                <a:gd name="T17" fmla="*/ 7 h 352"/>
                <a:gd name="T18" fmla="*/ 7 w 352"/>
                <a:gd name="T19" fmla="*/ 346 h 352"/>
                <a:gd name="T20" fmla="*/ 339 w 352"/>
                <a:gd name="T21" fmla="*/ 339 h 352"/>
                <a:gd name="T22" fmla="*/ 14 w 352"/>
                <a:gd name="T23" fmla="*/ 339 h 352"/>
                <a:gd name="T24" fmla="*/ 14 w 352"/>
                <a:gd name="T25" fmla="*/ 14 h 352"/>
                <a:gd name="T26" fmla="*/ 339 w 352"/>
                <a:gd name="T27" fmla="*/ 14 h 352"/>
                <a:gd name="T28" fmla="*/ 339 w 352"/>
                <a:gd name="T29" fmla="*/ 339 h 352"/>
                <a:gd name="T30" fmla="*/ 21 w 352"/>
                <a:gd name="T31" fmla="*/ 332 h 352"/>
                <a:gd name="T32" fmla="*/ 332 w 352"/>
                <a:gd name="T33" fmla="*/ 332 h 352"/>
                <a:gd name="T34" fmla="*/ 332 w 352"/>
                <a:gd name="T35" fmla="*/ 21 h 352"/>
                <a:gd name="T36" fmla="*/ 21 w 352"/>
                <a:gd name="T37" fmla="*/ 21 h 352"/>
                <a:gd name="T38" fmla="*/ 21 w 352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352">
                  <a:moveTo>
                    <a:pt x="352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52" y="0"/>
                  </a:lnTo>
                  <a:lnTo>
                    <a:pt x="352" y="352"/>
                  </a:lnTo>
                  <a:close/>
                  <a:moveTo>
                    <a:pt x="7" y="346"/>
                  </a:moveTo>
                  <a:lnTo>
                    <a:pt x="345" y="346"/>
                  </a:lnTo>
                  <a:lnTo>
                    <a:pt x="345" y="7"/>
                  </a:lnTo>
                  <a:lnTo>
                    <a:pt x="7" y="7"/>
                  </a:lnTo>
                  <a:lnTo>
                    <a:pt x="7" y="346"/>
                  </a:lnTo>
                  <a:close/>
                  <a:moveTo>
                    <a:pt x="339" y="339"/>
                  </a:moveTo>
                  <a:lnTo>
                    <a:pt x="14" y="339"/>
                  </a:lnTo>
                  <a:lnTo>
                    <a:pt x="14" y="14"/>
                  </a:lnTo>
                  <a:lnTo>
                    <a:pt x="339" y="14"/>
                  </a:lnTo>
                  <a:lnTo>
                    <a:pt x="339" y="339"/>
                  </a:lnTo>
                  <a:close/>
                  <a:moveTo>
                    <a:pt x="21" y="332"/>
                  </a:moveTo>
                  <a:lnTo>
                    <a:pt x="332" y="332"/>
                  </a:lnTo>
                  <a:lnTo>
                    <a:pt x="332" y="21"/>
                  </a:lnTo>
                  <a:lnTo>
                    <a:pt x="21" y="21"/>
                  </a:lnTo>
                  <a:lnTo>
                    <a:pt x="21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7"/>
            <p:cNvSpPr>
              <a:spLocks noEditPoints="1"/>
            </p:cNvSpPr>
            <p:nvPr/>
          </p:nvSpPr>
          <p:spPr bwMode="auto">
            <a:xfrm>
              <a:off x="9353551" y="5754688"/>
              <a:ext cx="304800" cy="304800"/>
            </a:xfrm>
            <a:custGeom>
              <a:avLst/>
              <a:gdLst>
                <a:gd name="T0" fmla="*/ 192 w 192"/>
                <a:gd name="T1" fmla="*/ 192 h 192"/>
                <a:gd name="T2" fmla="*/ 0 w 192"/>
                <a:gd name="T3" fmla="*/ 192 h 192"/>
                <a:gd name="T4" fmla="*/ 0 w 192"/>
                <a:gd name="T5" fmla="*/ 0 h 192"/>
                <a:gd name="T6" fmla="*/ 192 w 192"/>
                <a:gd name="T7" fmla="*/ 0 h 192"/>
                <a:gd name="T8" fmla="*/ 192 w 192"/>
                <a:gd name="T9" fmla="*/ 192 h 192"/>
                <a:gd name="T10" fmla="*/ 14 w 192"/>
                <a:gd name="T11" fmla="*/ 179 h 192"/>
                <a:gd name="T12" fmla="*/ 179 w 192"/>
                <a:gd name="T13" fmla="*/ 179 h 192"/>
                <a:gd name="T14" fmla="*/ 179 w 192"/>
                <a:gd name="T15" fmla="*/ 14 h 192"/>
                <a:gd name="T16" fmla="*/ 14 w 192"/>
                <a:gd name="T17" fmla="*/ 14 h 192"/>
                <a:gd name="T18" fmla="*/ 14 w 192"/>
                <a:gd name="T19" fmla="*/ 17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192" y="192"/>
                  </a:moveTo>
                  <a:lnTo>
                    <a:pt x="0" y="192"/>
                  </a:lnTo>
                  <a:lnTo>
                    <a:pt x="0" y="0"/>
                  </a:lnTo>
                  <a:lnTo>
                    <a:pt x="192" y="0"/>
                  </a:lnTo>
                  <a:lnTo>
                    <a:pt x="192" y="192"/>
                  </a:lnTo>
                  <a:close/>
                  <a:moveTo>
                    <a:pt x="14" y="179"/>
                  </a:moveTo>
                  <a:lnTo>
                    <a:pt x="179" y="179"/>
                  </a:lnTo>
                  <a:lnTo>
                    <a:pt x="179" y="14"/>
                  </a:lnTo>
                  <a:lnTo>
                    <a:pt x="14" y="14"/>
                  </a:lnTo>
                  <a:lnTo>
                    <a:pt x="14" y="17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8"/>
            <p:cNvSpPr>
              <a:spLocks noEditPoints="1"/>
            </p:cNvSpPr>
            <p:nvPr/>
          </p:nvSpPr>
          <p:spPr bwMode="auto">
            <a:xfrm>
              <a:off x="9350376" y="5751513"/>
              <a:ext cx="312738" cy="312738"/>
            </a:xfrm>
            <a:custGeom>
              <a:avLst/>
              <a:gdLst>
                <a:gd name="T0" fmla="*/ 197 w 197"/>
                <a:gd name="T1" fmla="*/ 197 h 197"/>
                <a:gd name="T2" fmla="*/ 0 w 197"/>
                <a:gd name="T3" fmla="*/ 197 h 197"/>
                <a:gd name="T4" fmla="*/ 0 w 197"/>
                <a:gd name="T5" fmla="*/ 0 h 197"/>
                <a:gd name="T6" fmla="*/ 197 w 197"/>
                <a:gd name="T7" fmla="*/ 0 h 197"/>
                <a:gd name="T8" fmla="*/ 197 w 197"/>
                <a:gd name="T9" fmla="*/ 197 h 197"/>
                <a:gd name="T10" fmla="*/ 5 w 197"/>
                <a:gd name="T11" fmla="*/ 190 h 197"/>
                <a:gd name="T12" fmla="*/ 190 w 197"/>
                <a:gd name="T13" fmla="*/ 190 h 197"/>
                <a:gd name="T14" fmla="*/ 190 w 197"/>
                <a:gd name="T15" fmla="*/ 5 h 197"/>
                <a:gd name="T16" fmla="*/ 5 w 197"/>
                <a:gd name="T17" fmla="*/ 5 h 197"/>
                <a:gd name="T18" fmla="*/ 5 w 197"/>
                <a:gd name="T19" fmla="*/ 190 h 197"/>
                <a:gd name="T20" fmla="*/ 183 w 197"/>
                <a:gd name="T21" fmla="*/ 183 h 197"/>
                <a:gd name="T22" fmla="*/ 12 w 197"/>
                <a:gd name="T23" fmla="*/ 183 h 197"/>
                <a:gd name="T24" fmla="*/ 12 w 197"/>
                <a:gd name="T25" fmla="*/ 12 h 197"/>
                <a:gd name="T26" fmla="*/ 183 w 197"/>
                <a:gd name="T27" fmla="*/ 12 h 197"/>
                <a:gd name="T28" fmla="*/ 183 w 197"/>
                <a:gd name="T29" fmla="*/ 183 h 197"/>
                <a:gd name="T30" fmla="*/ 18 w 197"/>
                <a:gd name="T31" fmla="*/ 178 h 197"/>
                <a:gd name="T32" fmla="*/ 178 w 197"/>
                <a:gd name="T33" fmla="*/ 178 h 197"/>
                <a:gd name="T34" fmla="*/ 178 w 197"/>
                <a:gd name="T35" fmla="*/ 18 h 197"/>
                <a:gd name="T36" fmla="*/ 18 w 197"/>
                <a:gd name="T37" fmla="*/ 18 h 197"/>
                <a:gd name="T38" fmla="*/ 18 w 197"/>
                <a:gd name="T39" fmla="*/ 17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97">
                  <a:moveTo>
                    <a:pt x="197" y="197"/>
                  </a:moveTo>
                  <a:lnTo>
                    <a:pt x="0" y="197"/>
                  </a:lnTo>
                  <a:lnTo>
                    <a:pt x="0" y="0"/>
                  </a:lnTo>
                  <a:lnTo>
                    <a:pt x="197" y="0"/>
                  </a:lnTo>
                  <a:lnTo>
                    <a:pt x="197" y="197"/>
                  </a:lnTo>
                  <a:close/>
                  <a:moveTo>
                    <a:pt x="5" y="190"/>
                  </a:moveTo>
                  <a:lnTo>
                    <a:pt x="190" y="190"/>
                  </a:lnTo>
                  <a:lnTo>
                    <a:pt x="190" y="5"/>
                  </a:lnTo>
                  <a:lnTo>
                    <a:pt x="5" y="5"/>
                  </a:lnTo>
                  <a:lnTo>
                    <a:pt x="5" y="190"/>
                  </a:lnTo>
                  <a:close/>
                  <a:moveTo>
                    <a:pt x="183" y="183"/>
                  </a:moveTo>
                  <a:lnTo>
                    <a:pt x="12" y="183"/>
                  </a:lnTo>
                  <a:lnTo>
                    <a:pt x="12" y="12"/>
                  </a:lnTo>
                  <a:lnTo>
                    <a:pt x="183" y="12"/>
                  </a:lnTo>
                  <a:lnTo>
                    <a:pt x="183" y="183"/>
                  </a:lnTo>
                  <a:close/>
                  <a:moveTo>
                    <a:pt x="18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18" y="18"/>
                  </a:lnTo>
                  <a:lnTo>
                    <a:pt x="18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79"/>
            <p:cNvSpPr>
              <a:spLocks noChangeArrowheads="1"/>
            </p:cNvSpPr>
            <p:nvPr/>
          </p:nvSpPr>
          <p:spPr bwMode="auto">
            <a:xfrm>
              <a:off x="9488488" y="5765800"/>
              <a:ext cx="17463" cy="2794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0"/>
            <p:cNvSpPr>
              <a:spLocks noEditPoints="1"/>
            </p:cNvSpPr>
            <p:nvPr/>
          </p:nvSpPr>
          <p:spPr bwMode="auto">
            <a:xfrm>
              <a:off x="9480551" y="5762625"/>
              <a:ext cx="33338" cy="287338"/>
            </a:xfrm>
            <a:custGeom>
              <a:avLst/>
              <a:gdLst>
                <a:gd name="T0" fmla="*/ 21 w 21"/>
                <a:gd name="T1" fmla="*/ 181 h 181"/>
                <a:gd name="T2" fmla="*/ 0 w 21"/>
                <a:gd name="T3" fmla="*/ 181 h 181"/>
                <a:gd name="T4" fmla="*/ 0 w 21"/>
                <a:gd name="T5" fmla="*/ 0 h 181"/>
                <a:gd name="T6" fmla="*/ 21 w 21"/>
                <a:gd name="T7" fmla="*/ 0 h 181"/>
                <a:gd name="T8" fmla="*/ 21 w 21"/>
                <a:gd name="T9" fmla="*/ 181 h 181"/>
                <a:gd name="T10" fmla="*/ 7 w 21"/>
                <a:gd name="T11" fmla="*/ 174 h 181"/>
                <a:gd name="T12" fmla="*/ 14 w 21"/>
                <a:gd name="T13" fmla="*/ 174 h 181"/>
                <a:gd name="T14" fmla="*/ 14 w 21"/>
                <a:gd name="T15" fmla="*/ 7 h 181"/>
                <a:gd name="T16" fmla="*/ 7 w 21"/>
                <a:gd name="T17" fmla="*/ 7 h 181"/>
                <a:gd name="T18" fmla="*/ 7 w 21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81">
                  <a:moveTo>
                    <a:pt x="21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181"/>
                  </a:lnTo>
                  <a:close/>
                  <a:moveTo>
                    <a:pt x="7" y="174"/>
                  </a:moveTo>
                  <a:lnTo>
                    <a:pt x="14" y="174"/>
                  </a:lnTo>
                  <a:lnTo>
                    <a:pt x="14" y="7"/>
                  </a:lnTo>
                  <a:lnTo>
                    <a:pt x="7" y="7"/>
                  </a:lnTo>
                  <a:lnTo>
                    <a:pt x="7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81"/>
            <p:cNvSpPr>
              <a:spLocks noChangeArrowheads="1"/>
            </p:cNvSpPr>
            <p:nvPr/>
          </p:nvSpPr>
          <p:spPr bwMode="auto">
            <a:xfrm>
              <a:off x="9369426" y="5897563"/>
              <a:ext cx="277813" cy="1746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9364663" y="5889625"/>
              <a:ext cx="287338" cy="33338"/>
            </a:xfrm>
            <a:custGeom>
              <a:avLst/>
              <a:gdLst>
                <a:gd name="T0" fmla="*/ 181 w 181"/>
                <a:gd name="T1" fmla="*/ 21 h 21"/>
                <a:gd name="T2" fmla="*/ 0 w 181"/>
                <a:gd name="T3" fmla="*/ 21 h 21"/>
                <a:gd name="T4" fmla="*/ 0 w 181"/>
                <a:gd name="T5" fmla="*/ 0 h 21"/>
                <a:gd name="T6" fmla="*/ 181 w 181"/>
                <a:gd name="T7" fmla="*/ 0 h 21"/>
                <a:gd name="T8" fmla="*/ 181 w 181"/>
                <a:gd name="T9" fmla="*/ 21 h 21"/>
                <a:gd name="T10" fmla="*/ 7 w 181"/>
                <a:gd name="T11" fmla="*/ 14 h 21"/>
                <a:gd name="T12" fmla="*/ 174 w 181"/>
                <a:gd name="T13" fmla="*/ 14 h 21"/>
                <a:gd name="T14" fmla="*/ 174 w 181"/>
                <a:gd name="T15" fmla="*/ 7 h 21"/>
                <a:gd name="T16" fmla="*/ 7 w 181"/>
                <a:gd name="T17" fmla="*/ 7 h 21"/>
                <a:gd name="T18" fmla="*/ 7 w 181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1">
                  <a:moveTo>
                    <a:pt x="181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81" y="0"/>
                  </a:lnTo>
                  <a:lnTo>
                    <a:pt x="181" y="21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3"/>
            <p:cNvSpPr>
              <a:spLocks noEditPoints="1"/>
            </p:cNvSpPr>
            <p:nvPr/>
          </p:nvSpPr>
          <p:spPr bwMode="auto">
            <a:xfrm>
              <a:off x="9759951" y="6161088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2 w 94"/>
                <a:gd name="T11" fmla="*/ 80 h 94"/>
                <a:gd name="T12" fmla="*/ 80 w 94"/>
                <a:gd name="T13" fmla="*/ 80 h 94"/>
                <a:gd name="T14" fmla="*/ 80 w 94"/>
                <a:gd name="T15" fmla="*/ 12 h 94"/>
                <a:gd name="T16" fmla="*/ 12 w 94"/>
                <a:gd name="T17" fmla="*/ 12 h 94"/>
                <a:gd name="T18" fmla="*/ 12 w 94"/>
                <a:gd name="T19" fmla="*/ 8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2" y="80"/>
                  </a:moveTo>
                  <a:lnTo>
                    <a:pt x="80" y="80"/>
                  </a:lnTo>
                  <a:lnTo>
                    <a:pt x="80" y="12"/>
                  </a:lnTo>
                  <a:lnTo>
                    <a:pt x="12" y="12"/>
                  </a:lnTo>
                  <a:lnTo>
                    <a:pt x="12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4"/>
            <p:cNvSpPr>
              <a:spLocks noEditPoints="1"/>
            </p:cNvSpPr>
            <p:nvPr/>
          </p:nvSpPr>
          <p:spPr bwMode="auto">
            <a:xfrm>
              <a:off x="9753601" y="6154738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4 h 100"/>
                <a:gd name="T12" fmla="*/ 93 w 100"/>
                <a:gd name="T13" fmla="*/ 94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4 h 100"/>
                <a:gd name="T20" fmla="*/ 87 w 100"/>
                <a:gd name="T21" fmla="*/ 87 h 100"/>
                <a:gd name="T22" fmla="*/ 13 w 100"/>
                <a:gd name="T23" fmla="*/ 87 h 100"/>
                <a:gd name="T24" fmla="*/ 13 w 100"/>
                <a:gd name="T25" fmla="*/ 14 h 100"/>
                <a:gd name="T26" fmla="*/ 87 w 100"/>
                <a:gd name="T27" fmla="*/ 14 h 100"/>
                <a:gd name="T28" fmla="*/ 87 w 100"/>
                <a:gd name="T29" fmla="*/ 87 h 100"/>
                <a:gd name="T30" fmla="*/ 20 w 100"/>
                <a:gd name="T31" fmla="*/ 82 h 100"/>
                <a:gd name="T32" fmla="*/ 82 w 100"/>
                <a:gd name="T33" fmla="*/ 82 h 100"/>
                <a:gd name="T34" fmla="*/ 82 w 100"/>
                <a:gd name="T35" fmla="*/ 20 h 100"/>
                <a:gd name="T36" fmla="*/ 20 w 100"/>
                <a:gd name="T37" fmla="*/ 20 h 100"/>
                <a:gd name="T38" fmla="*/ 20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3" y="87"/>
                  </a:lnTo>
                  <a:lnTo>
                    <a:pt x="13" y="14"/>
                  </a:lnTo>
                  <a:lnTo>
                    <a:pt x="87" y="14"/>
                  </a:lnTo>
                  <a:lnTo>
                    <a:pt x="87" y="87"/>
                  </a:lnTo>
                  <a:close/>
                  <a:moveTo>
                    <a:pt x="20" y="82"/>
                  </a:moveTo>
                  <a:lnTo>
                    <a:pt x="82" y="82"/>
                  </a:lnTo>
                  <a:lnTo>
                    <a:pt x="82" y="20"/>
                  </a:lnTo>
                  <a:lnTo>
                    <a:pt x="20" y="20"/>
                  </a:lnTo>
                  <a:lnTo>
                    <a:pt x="20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5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6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7"/>
            <p:cNvSpPr>
              <a:spLocks noEditPoints="1"/>
            </p:cNvSpPr>
            <p:nvPr/>
          </p:nvSpPr>
          <p:spPr bwMode="auto">
            <a:xfrm>
              <a:off x="9107488" y="5508625"/>
              <a:ext cx="149225" cy="149225"/>
            </a:xfrm>
            <a:custGeom>
              <a:avLst/>
              <a:gdLst>
                <a:gd name="T0" fmla="*/ 94 w 94"/>
                <a:gd name="T1" fmla="*/ 94 h 94"/>
                <a:gd name="T2" fmla="*/ 0 w 94"/>
                <a:gd name="T3" fmla="*/ 94 h 94"/>
                <a:gd name="T4" fmla="*/ 0 w 94"/>
                <a:gd name="T5" fmla="*/ 0 h 94"/>
                <a:gd name="T6" fmla="*/ 94 w 94"/>
                <a:gd name="T7" fmla="*/ 0 h 94"/>
                <a:gd name="T8" fmla="*/ 94 w 94"/>
                <a:gd name="T9" fmla="*/ 94 h 94"/>
                <a:gd name="T10" fmla="*/ 14 w 94"/>
                <a:gd name="T11" fmla="*/ 82 h 94"/>
                <a:gd name="T12" fmla="*/ 82 w 94"/>
                <a:gd name="T13" fmla="*/ 82 h 94"/>
                <a:gd name="T14" fmla="*/ 82 w 94"/>
                <a:gd name="T15" fmla="*/ 14 h 94"/>
                <a:gd name="T16" fmla="*/ 14 w 94"/>
                <a:gd name="T17" fmla="*/ 14 h 94"/>
                <a:gd name="T18" fmla="*/ 14 w 94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4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94"/>
                  </a:lnTo>
                  <a:close/>
                  <a:moveTo>
                    <a:pt x="14" y="82"/>
                  </a:moveTo>
                  <a:lnTo>
                    <a:pt x="82" y="82"/>
                  </a:lnTo>
                  <a:lnTo>
                    <a:pt x="82" y="14"/>
                  </a:lnTo>
                  <a:lnTo>
                    <a:pt x="14" y="14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8"/>
            <p:cNvSpPr>
              <a:spLocks noEditPoints="1"/>
            </p:cNvSpPr>
            <p:nvPr/>
          </p:nvSpPr>
          <p:spPr bwMode="auto">
            <a:xfrm>
              <a:off x="9104313" y="5505450"/>
              <a:ext cx="158750" cy="158750"/>
            </a:xfrm>
            <a:custGeom>
              <a:avLst/>
              <a:gdLst>
                <a:gd name="T0" fmla="*/ 100 w 100"/>
                <a:gd name="T1" fmla="*/ 100 h 100"/>
                <a:gd name="T2" fmla="*/ 0 w 100"/>
                <a:gd name="T3" fmla="*/ 100 h 100"/>
                <a:gd name="T4" fmla="*/ 0 w 100"/>
                <a:gd name="T5" fmla="*/ 0 h 100"/>
                <a:gd name="T6" fmla="*/ 100 w 100"/>
                <a:gd name="T7" fmla="*/ 0 h 100"/>
                <a:gd name="T8" fmla="*/ 100 w 100"/>
                <a:gd name="T9" fmla="*/ 100 h 100"/>
                <a:gd name="T10" fmla="*/ 7 w 100"/>
                <a:gd name="T11" fmla="*/ 93 h 100"/>
                <a:gd name="T12" fmla="*/ 93 w 100"/>
                <a:gd name="T13" fmla="*/ 93 h 100"/>
                <a:gd name="T14" fmla="*/ 93 w 100"/>
                <a:gd name="T15" fmla="*/ 7 h 100"/>
                <a:gd name="T16" fmla="*/ 7 w 100"/>
                <a:gd name="T17" fmla="*/ 7 h 100"/>
                <a:gd name="T18" fmla="*/ 7 w 100"/>
                <a:gd name="T19" fmla="*/ 93 h 100"/>
                <a:gd name="T20" fmla="*/ 87 w 100"/>
                <a:gd name="T21" fmla="*/ 87 h 100"/>
                <a:gd name="T22" fmla="*/ 14 w 100"/>
                <a:gd name="T23" fmla="*/ 87 h 100"/>
                <a:gd name="T24" fmla="*/ 14 w 100"/>
                <a:gd name="T25" fmla="*/ 13 h 100"/>
                <a:gd name="T26" fmla="*/ 87 w 100"/>
                <a:gd name="T27" fmla="*/ 13 h 100"/>
                <a:gd name="T28" fmla="*/ 87 w 100"/>
                <a:gd name="T29" fmla="*/ 87 h 100"/>
                <a:gd name="T30" fmla="*/ 18 w 100"/>
                <a:gd name="T31" fmla="*/ 80 h 100"/>
                <a:gd name="T32" fmla="*/ 80 w 100"/>
                <a:gd name="T33" fmla="*/ 80 h 100"/>
                <a:gd name="T34" fmla="*/ 80 w 100"/>
                <a:gd name="T35" fmla="*/ 18 h 100"/>
                <a:gd name="T36" fmla="*/ 18 w 100"/>
                <a:gd name="T37" fmla="*/ 18 h 100"/>
                <a:gd name="T38" fmla="*/ 18 w 100"/>
                <a:gd name="T3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10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00" y="100"/>
                  </a:lnTo>
                  <a:close/>
                  <a:moveTo>
                    <a:pt x="7" y="93"/>
                  </a:moveTo>
                  <a:lnTo>
                    <a:pt x="93" y="93"/>
                  </a:lnTo>
                  <a:lnTo>
                    <a:pt x="93" y="7"/>
                  </a:lnTo>
                  <a:lnTo>
                    <a:pt x="7" y="7"/>
                  </a:lnTo>
                  <a:lnTo>
                    <a:pt x="7" y="93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3"/>
                  </a:lnTo>
                  <a:lnTo>
                    <a:pt x="87" y="13"/>
                  </a:lnTo>
                  <a:lnTo>
                    <a:pt x="87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8"/>
                  </a:lnTo>
                  <a:lnTo>
                    <a:pt x="18" y="18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9"/>
            <p:cNvSpPr>
              <a:spLocks/>
            </p:cNvSpPr>
            <p:nvPr/>
          </p:nvSpPr>
          <p:spPr bwMode="auto">
            <a:xfrm>
              <a:off x="5202238" y="2906713"/>
              <a:ext cx="5262563" cy="3951288"/>
            </a:xfrm>
            <a:custGeom>
              <a:avLst/>
              <a:gdLst>
                <a:gd name="T0" fmla="*/ 1445 w 1451"/>
                <a:gd name="T1" fmla="*/ 1089 h 1089"/>
                <a:gd name="T2" fmla="*/ 6 w 1451"/>
                <a:gd name="T3" fmla="*/ 1089 h 1089"/>
                <a:gd name="T4" fmla="*/ 0 w 1451"/>
                <a:gd name="T5" fmla="*/ 1083 h 1089"/>
                <a:gd name="T6" fmla="*/ 6 w 1451"/>
                <a:gd name="T7" fmla="*/ 1078 h 1089"/>
                <a:gd name="T8" fmla="*/ 1439 w 1451"/>
                <a:gd name="T9" fmla="*/ 1078 h 1089"/>
                <a:gd name="T10" fmla="*/ 1439 w 1451"/>
                <a:gd name="T11" fmla="*/ 6 h 1089"/>
                <a:gd name="T12" fmla="*/ 1445 w 1451"/>
                <a:gd name="T13" fmla="*/ 0 h 1089"/>
                <a:gd name="T14" fmla="*/ 1451 w 1451"/>
                <a:gd name="T15" fmla="*/ 6 h 1089"/>
                <a:gd name="T16" fmla="*/ 1451 w 1451"/>
                <a:gd name="T17" fmla="*/ 1083 h 1089"/>
                <a:gd name="T18" fmla="*/ 1445 w 1451"/>
                <a:gd name="T19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1" h="1089">
                  <a:moveTo>
                    <a:pt x="1445" y="1089"/>
                  </a:moveTo>
                  <a:cubicBezTo>
                    <a:pt x="6" y="1089"/>
                    <a:pt x="6" y="1089"/>
                    <a:pt x="6" y="1089"/>
                  </a:cubicBezTo>
                  <a:cubicBezTo>
                    <a:pt x="3" y="1089"/>
                    <a:pt x="0" y="1086"/>
                    <a:pt x="0" y="1083"/>
                  </a:cubicBezTo>
                  <a:cubicBezTo>
                    <a:pt x="0" y="1080"/>
                    <a:pt x="3" y="1078"/>
                    <a:pt x="6" y="1078"/>
                  </a:cubicBezTo>
                  <a:cubicBezTo>
                    <a:pt x="1439" y="1078"/>
                    <a:pt x="1439" y="1078"/>
                    <a:pt x="1439" y="1078"/>
                  </a:cubicBezTo>
                  <a:cubicBezTo>
                    <a:pt x="1439" y="6"/>
                    <a:pt x="1439" y="6"/>
                    <a:pt x="1439" y="6"/>
                  </a:cubicBezTo>
                  <a:cubicBezTo>
                    <a:pt x="1439" y="3"/>
                    <a:pt x="1442" y="0"/>
                    <a:pt x="1445" y="0"/>
                  </a:cubicBezTo>
                  <a:cubicBezTo>
                    <a:pt x="1448" y="0"/>
                    <a:pt x="1451" y="3"/>
                    <a:pt x="1451" y="6"/>
                  </a:cubicBezTo>
                  <a:cubicBezTo>
                    <a:pt x="1451" y="1083"/>
                    <a:pt x="1451" y="1083"/>
                    <a:pt x="1451" y="1083"/>
                  </a:cubicBezTo>
                  <a:cubicBezTo>
                    <a:pt x="1451" y="1086"/>
                    <a:pt x="1448" y="1089"/>
                    <a:pt x="1445" y="108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6220" y="48020"/>
            <a:ext cx="5023883" cy="4564541"/>
            <a:chOff x="87313" y="123825"/>
            <a:chExt cx="5799138" cy="5268913"/>
          </a:xfrm>
        </p:grpSpPr>
        <p:sp>
          <p:nvSpPr>
            <p:cNvPr id="37" name="Freeform 90"/>
            <p:cNvSpPr>
              <a:spLocks noEditPoints="1"/>
            </p:cNvSpPr>
            <p:nvPr/>
          </p:nvSpPr>
          <p:spPr bwMode="auto">
            <a:xfrm>
              <a:off x="233363" y="27305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1 h 176"/>
                <a:gd name="T12" fmla="*/ 13 w 178"/>
                <a:gd name="T13" fmla="*/ 11 h 176"/>
                <a:gd name="T14" fmla="*/ 13 w 178"/>
                <a:gd name="T15" fmla="*/ 164 h 176"/>
                <a:gd name="T16" fmla="*/ 164 w 178"/>
                <a:gd name="T17" fmla="*/ 164 h 176"/>
                <a:gd name="T18" fmla="*/ 164 w 178"/>
                <a:gd name="T19" fmla="*/ 1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1"/>
                  </a:moveTo>
                  <a:lnTo>
                    <a:pt x="13" y="11"/>
                  </a:lnTo>
                  <a:lnTo>
                    <a:pt x="13" y="164"/>
                  </a:lnTo>
                  <a:lnTo>
                    <a:pt x="164" y="164"/>
                  </a:lnTo>
                  <a:lnTo>
                    <a:pt x="164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1"/>
            <p:cNvSpPr>
              <a:spLocks noEditPoints="1"/>
            </p:cNvSpPr>
            <p:nvPr/>
          </p:nvSpPr>
          <p:spPr bwMode="auto">
            <a:xfrm>
              <a:off x="225426" y="265113"/>
              <a:ext cx="298450" cy="293688"/>
            </a:xfrm>
            <a:custGeom>
              <a:avLst/>
              <a:gdLst>
                <a:gd name="T0" fmla="*/ 188 w 188"/>
                <a:gd name="T1" fmla="*/ 185 h 185"/>
                <a:gd name="T2" fmla="*/ 0 w 188"/>
                <a:gd name="T3" fmla="*/ 185 h 185"/>
                <a:gd name="T4" fmla="*/ 0 w 188"/>
                <a:gd name="T5" fmla="*/ 0 h 185"/>
                <a:gd name="T6" fmla="*/ 188 w 188"/>
                <a:gd name="T7" fmla="*/ 0 h 185"/>
                <a:gd name="T8" fmla="*/ 188 w 188"/>
                <a:gd name="T9" fmla="*/ 185 h 185"/>
                <a:gd name="T10" fmla="*/ 9 w 188"/>
                <a:gd name="T11" fmla="*/ 176 h 185"/>
                <a:gd name="T12" fmla="*/ 178 w 188"/>
                <a:gd name="T13" fmla="*/ 176 h 185"/>
                <a:gd name="T14" fmla="*/ 178 w 188"/>
                <a:gd name="T15" fmla="*/ 9 h 185"/>
                <a:gd name="T16" fmla="*/ 9 w 188"/>
                <a:gd name="T17" fmla="*/ 9 h 185"/>
                <a:gd name="T18" fmla="*/ 9 w 188"/>
                <a:gd name="T19" fmla="*/ 176 h 185"/>
                <a:gd name="T20" fmla="*/ 174 w 188"/>
                <a:gd name="T21" fmla="*/ 174 h 185"/>
                <a:gd name="T22" fmla="*/ 14 w 188"/>
                <a:gd name="T23" fmla="*/ 174 h 185"/>
                <a:gd name="T24" fmla="*/ 14 w 188"/>
                <a:gd name="T25" fmla="*/ 12 h 185"/>
                <a:gd name="T26" fmla="*/ 174 w 188"/>
                <a:gd name="T27" fmla="*/ 12 h 185"/>
                <a:gd name="T28" fmla="*/ 174 w 188"/>
                <a:gd name="T29" fmla="*/ 174 h 185"/>
                <a:gd name="T30" fmla="*/ 23 w 188"/>
                <a:gd name="T31" fmla="*/ 165 h 185"/>
                <a:gd name="T32" fmla="*/ 165 w 188"/>
                <a:gd name="T33" fmla="*/ 165 h 185"/>
                <a:gd name="T34" fmla="*/ 165 w 188"/>
                <a:gd name="T35" fmla="*/ 21 h 185"/>
                <a:gd name="T36" fmla="*/ 23 w 188"/>
                <a:gd name="T37" fmla="*/ 21 h 185"/>
                <a:gd name="T38" fmla="*/ 23 w 188"/>
                <a:gd name="T39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8" h="185">
                  <a:moveTo>
                    <a:pt x="188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8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4"/>
                  </a:moveTo>
                  <a:lnTo>
                    <a:pt x="14" y="174"/>
                  </a:lnTo>
                  <a:lnTo>
                    <a:pt x="14" y="12"/>
                  </a:lnTo>
                  <a:lnTo>
                    <a:pt x="174" y="12"/>
                  </a:lnTo>
                  <a:lnTo>
                    <a:pt x="174" y="174"/>
                  </a:lnTo>
                  <a:close/>
                  <a:moveTo>
                    <a:pt x="23" y="165"/>
                  </a:moveTo>
                  <a:lnTo>
                    <a:pt x="165" y="165"/>
                  </a:lnTo>
                  <a:lnTo>
                    <a:pt x="165" y="21"/>
                  </a:lnTo>
                  <a:lnTo>
                    <a:pt x="23" y="21"/>
                  </a:lnTo>
                  <a:lnTo>
                    <a:pt x="23" y="165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2"/>
            <p:cNvSpPr>
              <a:spLocks noEditPoints="1"/>
            </p:cNvSpPr>
            <p:nvPr/>
          </p:nvSpPr>
          <p:spPr bwMode="auto">
            <a:xfrm>
              <a:off x="498476" y="533400"/>
              <a:ext cx="282575" cy="279400"/>
            </a:xfrm>
            <a:custGeom>
              <a:avLst/>
              <a:gdLst>
                <a:gd name="T0" fmla="*/ 0 w 178"/>
                <a:gd name="T1" fmla="*/ 0 h 176"/>
                <a:gd name="T2" fmla="*/ 178 w 178"/>
                <a:gd name="T3" fmla="*/ 0 h 176"/>
                <a:gd name="T4" fmla="*/ 178 w 178"/>
                <a:gd name="T5" fmla="*/ 176 h 176"/>
                <a:gd name="T6" fmla="*/ 0 w 178"/>
                <a:gd name="T7" fmla="*/ 176 h 176"/>
                <a:gd name="T8" fmla="*/ 0 w 178"/>
                <a:gd name="T9" fmla="*/ 0 h 176"/>
                <a:gd name="T10" fmla="*/ 164 w 178"/>
                <a:gd name="T11" fmla="*/ 12 h 176"/>
                <a:gd name="T12" fmla="*/ 13 w 178"/>
                <a:gd name="T13" fmla="*/ 12 h 176"/>
                <a:gd name="T14" fmla="*/ 13 w 178"/>
                <a:gd name="T15" fmla="*/ 163 h 176"/>
                <a:gd name="T16" fmla="*/ 164 w 178"/>
                <a:gd name="T17" fmla="*/ 163 h 176"/>
                <a:gd name="T18" fmla="*/ 164 w 178"/>
                <a:gd name="T19" fmla="*/ 1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6">
                  <a:moveTo>
                    <a:pt x="0" y="0"/>
                  </a:moveTo>
                  <a:lnTo>
                    <a:pt x="178" y="0"/>
                  </a:lnTo>
                  <a:lnTo>
                    <a:pt x="178" y="176"/>
                  </a:lnTo>
                  <a:lnTo>
                    <a:pt x="0" y="176"/>
                  </a:lnTo>
                  <a:lnTo>
                    <a:pt x="0" y="0"/>
                  </a:lnTo>
                  <a:close/>
                  <a:moveTo>
                    <a:pt x="164" y="12"/>
                  </a:moveTo>
                  <a:lnTo>
                    <a:pt x="13" y="12"/>
                  </a:lnTo>
                  <a:lnTo>
                    <a:pt x="13" y="163"/>
                  </a:lnTo>
                  <a:lnTo>
                    <a:pt x="164" y="163"/>
                  </a:lnTo>
                  <a:lnTo>
                    <a:pt x="164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3"/>
            <p:cNvSpPr>
              <a:spLocks noEditPoints="1"/>
            </p:cNvSpPr>
            <p:nvPr/>
          </p:nvSpPr>
          <p:spPr bwMode="auto">
            <a:xfrm>
              <a:off x="490538" y="527050"/>
              <a:ext cx="296863" cy="293688"/>
            </a:xfrm>
            <a:custGeom>
              <a:avLst/>
              <a:gdLst>
                <a:gd name="T0" fmla="*/ 187 w 187"/>
                <a:gd name="T1" fmla="*/ 185 h 185"/>
                <a:gd name="T2" fmla="*/ 0 w 187"/>
                <a:gd name="T3" fmla="*/ 185 h 185"/>
                <a:gd name="T4" fmla="*/ 0 w 187"/>
                <a:gd name="T5" fmla="*/ 0 h 185"/>
                <a:gd name="T6" fmla="*/ 187 w 187"/>
                <a:gd name="T7" fmla="*/ 0 h 185"/>
                <a:gd name="T8" fmla="*/ 187 w 187"/>
                <a:gd name="T9" fmla="*/ 185 h 185"/>
                <a:gd name="T10" fmla="*/ 9 w 187"/>
                <a:gd name="T11" fmla="*/ 176 h 185"/>
                <a:gd name="T12" fmla="*/ 178 w 187"/>
                <a:gd name="T13" fmla="*/ 176 h 185"/>
                <a:gd name="T14" fmla="*/ 178 w 187"/>
                <a:gd name="T15" fmla="*/ 9 h 185"/>
                <a:gd name="T16" fmla="*/ 9 w 187"/>
                <a:gd name="T17" fmla="*/ 9 h 185"/>
                <a:gd name="T18" fmla="*/ 9 w 187"/>
                <a:gd name="T19" fmla="*/ 176 h 185"/>
                <a:gd name="T20" fmla="*/ 174 w 187"/>
                <a:gd name="T21" fmla="*/ 171 h 185"/>
                <a:gd name="T22" fmla="*/ 14 w 187"/>
                <a:gd name="T23" fmla="*/ 171 h 185"/>
                <a:gd name="T24" fmla="*/ 14 w 187"/>
                <a:gd name="T25" fmla="*/ 11 h 185"/>
                <a:gd name="T26" fmla="*/ 174 w 187"/>
                <a:gd name="T27" fmla="*/ 11 h 185"/>
                <a:gd name="T28" fmla="*/ 174 w 187"/>
                <a:gd name="T29" fmla="*/ 171 h 185"/>
                <a:gd name="T30" fmla="*/ 23 w 187"/>
                <a:gd name="T31" fmla="*/ 162 h 185"/>
                <a:gd name="T32" fmla="*/ 164 w 187"/>
                <a:gd name="T33" fmla="*/ 162 h 185"/>
                <a:gd name="T34" fmla="*/ 164 w 187"/>
                <a:gd name="T35" fmla="*/ 20 h 185"/>
                <a:gd name="T36" fmla="*/ 23 w 187"/>
                <a:gd name="T37" fmla="*/ 20 h 185"/>
                <a:gd name="T38" fmla="*/ 23 w 187"/>
                <a:gd name="T39" fmla="*/ 16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185">
                  <a:moveTo>
                    <a:pt x="187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185"/>
                  </a:lnTo>
                  <a:close/>
                  <a:moveTo>
                    <a:pt x="9" y="176"/>
                  </a:moveTo>
                  <a:lnTo>
                    <a:pt x="178" y="176"/>
                  </a:lnTo>
                  <a:lnTo>
                    <a:pt x="178" y="9"/>
                  </a:lnTo>
                  <a:lnTo>
                    <a:pt x="9" y="9"/>
                  </a:lnTo>
                  <a:lnTo>
                    <a:pt x="9" y="176"/>
                  </a:lnTo>
                  <a:close/>
                  <a:moveTo>
                    <a:pt x="174" y="171"/>
                  </a:moveTo>
                  <a:lnTo>
                    <a:pt x="14" y="171"/>
                  </a:lnTo>
                  <a:lnTo>
                    <a:pt x="14" y="11"/>
                  </a:lnTo>
                  <a:lnTo>
                    <a:pt x="174" y="11"/>
                  </a:lnTo>
                  <a:lnTo>
                    <a:pt x="174" y="171"/>
                  </a:lnTo>
                  <a:close/>
                  <a:moveTo>
                    <a:pt x="23" y="162"/>
                  </a:moveTo>
                  <a:lnTo>
                    <a:pt x="164" y="162"/>
                  </a:lnTo>
                  <a:lnTo>
                    <a:pt x="164" y="20"/>
                  </a:lnTo>
                  <a:lnTo>
                    <a:pt x="23" y="20"/>
                  </a:lnTo>
                  <a:lnTo>
                    <a:pt x="23" y="16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4"/>
            <p:cNvSpPr>
              <a:spLocks noEditPoints="1"/>
            </p:cNvSpPr>
            <p:nvPr/>
          </p:nvSpPr>
          <p:spPr bwMode="auto">
            <a:xfrm>
              <a:off x="762001" y="414338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3 w 87"/>
                <a:gd name="T11" fmla="*/ 11 h 87"/>
                <a:gd name="T12" fmla="*/ 12 w 87"/>
                <a:gd name="T13" fmla="*/ 11 h 87"/>
                <a:gd name="T14" fmla="*/ 12 w 87"/>
                <a:gd name="T15" fmla="*/ 73 h 87"/>
                <a:gd name="T16" fmla="*/ 73 w 87"/>
                <a:gd name="T17" fmla="*/ 73 h 87"/>
                <a:gd name="T18" fmla="*/ 73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3" y="11"/>
                  </a:moveTo>
                  <a:lnTo>
                    <a:pt x="12" y="11"/>
                  </a:lnTo>
                  <a:lnTo>
                    <a:pt x="12" y="73"/>
                  </a:lnTo>
                  <a:lnTo>
                    <a:pt x="73" y="73"/>
                  </a:lnTo>
                  <a:lnTo>
                    <a:pt x="73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5"/>
            <p:cNvSpPr>
              <a:spLocks noEditPoints="1"/>
            </p:cNvSpPr>
            <p:nvPr/>
          </p:nvSpPr>
          <p:spPr bwMode="auto">
            <a:xfrm>
              <a:off x="755651" y="406400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10 h 96"/>
                <a:gd name="T16" fmla="*/ 9 w 96"/>
                <a:gd name="T17" fmla="*/ 10 h 96"/>
                <a:gd name="T18" fmla="*/ 9 w 96"/>
                <a:gd name="T19" fmla="*/ 87 h 96"/>
                <a:gd name="T20" fmla="*/ 82 w 96"/>
                <a:gd name="T21" fmla="*/ 83 h 96"/>
                <a:gd name="T22" fmla="*/ 11 w 96"/>
                <a:gd name="T23" fmla="*/ 83 h 96"/>
                <a:gd name="T24" fmla="*/ 11 w 96"/>
                <a:gd name="T25" fmla="*/ 12 h 96"/>
                <a:gd name="T26" fmla="*/ 82 w 96"/>
                <a:gd name="T27" fmla="*/ 12 h 96"/>
                <a:gd name="T28" fmla="*/ 82 w 96"/>
                <a:gd name="T29" fmla="*/ 83 h 96"/>
                <a:gd name="T30" fmla="*/ 20 w 96"/>
                <a:gd name="T31" fmla="*/ 74 h 96"/>
                <a:gd name="T32" fmla="*/ 73 w 96"/>
                <a:gd name="T33" fmla="*/ 74 h 96"/>
                <a:gd name="T34" fmla="*/ 73 w 96"/>
                <a:gd name="T35" fmla="*/ 21 h 96"/>
                <a:gd name="T36" fmla="*/ 20 w 96"/>
                <a:gd name="T37" fmla="*/ 21 h 96"/>
                <a:gd name="T38" fmla="*/ 20 w 96"/>
                <a:gd name="T39" fmla="*/ 7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10"/>
                  </a:lnTo>
                  <a:lnTo>
                    <a:pt x="9" y="10"/>
                  </a:lnTo>
                  <a:lnTo>
                    <a:pt x="9" y="87"/>
                  </a:lnTo>
                  <a:close/>
                  <a:moveTo>
                    <a:pt x="82" y="83"/>
                  </a:moveTo>
                  <a:lnTo>
                    <a:pt x="11" y="83"/>
                  </a:lnTo>
                  <a:lnTo>
                    <a:pt x="11" y="12"/>
                  </a:lnTo>
                  <a:lnTo>
                    <a:pt x="82" y="12"/>
                  </a:lnTo>
                  <a:lnTo>
                    <a:pt x="82" y="83"/>
                  </a:lnTo>
                  <a:close/>
                  <a:moveTo>
                    <a:pt x="20" y="74"/>
                  </a:moveTo>
                  <a:lnTo>
                    <a:pt x="73" y="74"/>
                  </a:lnTo>
                  <a:lnTo>
                    <a:pt x="73" y="21"/>
                  </a:lnTo>
                  <a:lnTo>
                    <a:pt x="20" y="21"/>
                  </a:lnTo>
                  <a:lnTo>
                    <a:pt x="20" y="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6"/>
            <p:cNvSpPr>
              <a:spLocks noEditPoints="1"/>
            </p:cNvSpPr>
            <p:nvPr/>
          </p:nvSpPr>
          <p:spPr bwMode="auto">
            <a:xfrm>
              <a:off x="377826" y="798513"/>
              <a:ext cx="138113" cy="134938"/>
            </a:xfrm>
            <a:custGeom>
              <a:avLst/>
              <a:gdLst>
                <a:gd name="T0" fmla="*/ 0 w 87"/>
                <a:gd name="T1" fmla="*/ 0 h 85"/>
                <a:gd name="T2" fmla="*/ 87 w 87"/>
                <a:gd name="T3" fmla="*/ 0 h 85"/>
                <a:gd name="T4" fmla="*/ 87 w 87"/>
                <a:gd name="T5" fmla="*/ 85 h 85"/>
                <a:gd name="T6" fmla="*/ 0 w 87"/>
                <a:gd name="T7" fmla="*/ 85 h 85"/>
                <a:gd name="T8" fmla="*/ 0 w 87"/>
                <a:gd name="T9" fmla="*/ 0 h 85"/>
                <a:gd name="T10" fmla="*/ 73 w 87"/>
                <a:gd name="T11" fmla="*/ 12 h 85"/>
                <a:gd name="T12" fmla="*/ 14 w 87"/>
                <a:gd name="T13" fmla="*/ 12 h 85"/>
                <a:gd name="T14" fmla="*/ 14 w 87"/>
                <a:gd name="T15" fmla="*/ 73 h 85"/>
                <a:gd name="T16" fmla="*/ 73 w 87"/>
                <a:gd name="T17" fmla="*/ 73 h 85"/>
                <a:gd name="T18" fmla="*/ 73 w 87"/>
                <a:gd name="T19" fmla="*/ 1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5">
                  <a:moveTo>
                    <a:pt x="0" y="0"/>
                  </a:moveTo>
                  <a:lnTo>
                    <a:pt x="87" y="0"/>
                  </a:lnTo>
                  <a:lnTo>
                    <a:pt x="87" y="85"/>
                  </a:lnTo>
                  <a:lnTo>
                    <a:pt x="0" y="85"/>
                  </a:lnTo>
                  <a:lnTo>
                    <a:pt x="0" y="0"/>
                  </a:lnTo>
                  <a:close/>
                  <a:moveTo>
                    <a:pt x="73" y="12"/>
                  </a:moveTo>
                  <a:lnTo>
                    <a:pt x="14" y="12"/>
                  </a:lnTo>
                  <a:lnTo>
                    <a:pt x="14" y="73"/>
                  </a:lnTo>
                  <a:lnTo>
                    <a:pt x="73" y="73"/>
                  </a:lnTo>
                  <a:lnTo>
                    <a:pt x="73" y="1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371476" y="792163"/>
              <a:ext cx="152400" cy="147638"/>
            </a:xfrm>
            <a:custGeom>
              <a:avLst/>
              <a:gdLst>
                <a:gd name="T0" fmla="*/ 96 w 96"/>
                <a:gd name="T1" fmla="*/ 93 h 93"/>
                <a:gd name="T2" fmla="*/ 0 w 96"/>
                <a:gd name="T3" fmla="*/ 93 h 93"/>
                <a:gd name="T4" fmla="*/ 0 w 96"/>
                <a:gd name="T5" fmla="*/ 0 h 93"/>
                <a:gd name="T6" fmla="*/ 96 w 96"/>
                <a:gd name="T7" fmla="*/ 0 h 93"/>
                <a:gd name="T8" fmla="*/ 96 w 96"/>
                <a:gd name="T9" fmla="*/ 93 h 93"/>
                <a:gd name="T10" fmla="*/ 9 w 96"/>
                <a:gd name="T11" fmla="*/ 84 h 93"/>
                <a:gd name="T12" fmla="*/ 86 w 96"/>
                <a:gd name="T13" fmla="*/ 84 h 93"/>
                <a:gd name="T14" fmla="*/ 86 w 96"/>
                <a:gd name="T15" fmla="*/ 9 h 93"/>
                <a:gd name="T16" fmla="*/ 9 w 96"/>
                <a:gd name="T17" fmla="*/ 9 h 93"/>
                <a:gd name="T18" fmla="*/ 9 w 96"/>
                <a:gd name="T19" fmla="*/ 84 h 93"/>
                <a:gd name="T20" fmla="*/ 82 w 96"/>
                <a:gd name="T21" fmla="*/ 82 h 93"/>
                <a:gd name="T22" fmla="*/ 13 w 96"/>
                <a:gd name="T23" fmla="*/ 82 h 93"/>
                <a:gd name="T24" fmla="*/ 13 w 96"/>
                <a:gd name="T25" fmla="*/ 11 h 93"/>
                <a:gd name="T26" fmla="*/ 82 w 96"/>
                <a:gd name="T27" fmla="*/ 11 h 93"/>
                <a:gd name="T28" fmla="*/ 82 w 96"/>
                <a:gd name="T29" fmla="*/ 82 h 93"/>
                <a:gd name="T30" fmla="*/ 22 w 96"/>
                <a:gd name="T31" fmla="*/ 73 h 93"/>
                <a:gd name="T32" fmla="*/ 73 w 96"/>
                <a:gd name="T33" fmla="*/ 73 h 93"/>
                <a:gd name="T34" fmla="*/ 73 w 96"/>
                <a:gd name="T35" fmla="*/ 20 h 93"/>
                <a:gd name="T36" fmla="*/ 22 w 96"/>
                <a:gd name="T37" fmla="*/ 20 h 93"/>
                <a:gd name="T38" fmla="*/ 22 w 96"/>
                <a:gd name="T39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3">
                  <a:moveTo>
                    <a:pt x="96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3"/>
                  </a:lnTo>
                  <a:close/>
                  <a:moveTo>
                    <a:pt x="9" y="84"/>
                  </a:moveTo>
                  <a:lnTo>
                    <a:pt x="86" y="84"/>
                  </a:lnTo>
                  <a:lnTo>
                    <a:pt x="86" y="9"/>
                  </a:lnTo>
                  <a:lnTo>
                    <a:pt x="9" y="9"/>
                  </a:lnTo>
                  <a:lnTo>
                    <a:pt x="9" y="84"/>
                  </a:lnTo>
                  <a:close/>
                  <a:moveTo>
                    <a:pt x="82" y="82"/>
                  </a:moveTo>
                  <a:lnTo>
                    <a:pt x="13" y="82"/>
                  </a:lnTo>
                  <a:lnTo>
                    <a:pt x="13" y="11"/>
                  </a:lnTo>
                  <a:lnTo>
                    <a:pt x="82" y="11"/>
                  </a:lnTo>
                  <a:lnTo>
                    <a:pt x="82" y="82"/>
                  </a:lnTo>
                  <a:close/>
                  <a:moveTo>
                    <a:pt x="22" y="73"/>
                  </a:moveTo>
                  <a:lnTo>
                    <a:pt x="73" y="73"/>
                  </a:lnTo>
                  <a:lnTo>
                    <a:pt x="73" y="20"/>
                  </a:lnTo>
                  <a:lnTo>
                    <a:pt x="22" y="20"/>
                  </a:lnTo>
                  <a:lnTo>
                    <a:pt x="22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8"/>
            <p:cNvSpPr>
              <a:spLocks noEditPoints="1"/>
            </p:cNvSpPr>
            <p:nvPr/>
          </p:nvSpPr>
          <p:spPr bwMode="auto">
            <a:xfrm>
              <a:off x="95251" y="131763"/>
              <a:ext cx="138113" cy="138113"/>
            </a:xfrm>
            <a:custGeom>
              <a:avLst/>
              <a:gdLst>
                <a:gd name="T0" fmla="*/ 0 w 87"/>
                <a:gd name="T1" fmla="*/ 0 h 87"/>
                <a:gd name="T2" fmla="*/ 87 w 87"/>
                <a:gd name="T3" fmla="*/ 0 h 87"/>
                <a:gd name="T4" fmla="*/ 87 w 87"/>
                <a:gd name="T5" fmla="*/ 87 h 87"/>
                <a:gd name="T6" fmla="*/ 0 w 87"/>
                <a:gd name="T7" fmla="*/ 87 h 87"/>
                <a:gd name="T8" fmla="*/ 0 w 87"/>
                <a:gd name="T9" fmla="*/ 0 h 87"/>
                <a:gd name="T10" fmla="*/ 75 w 87"/>
                <a:gd name="T11" fmla="*/ 11 h 87"/>
                <a:gd name="T12" fmla="*/ 14 w 87"/>
                <a:gd name="T13" fmla="*/ 11 h 87"/>
                <a:gd name="T14" fmla="*/ 14 w 87"/>
                <a:gd name="T15" fmla="*/ 73 h 87"/>
                <a:gd name="T16" fmla="*/ 75 w 87"/>
                <a:gd name="T17" fmla="*/ 73 h 87"/>
                <a:gd name="T18" fmla="*/ 75 w 87"/>
                <a:gd name="T1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87" y="0"/>
                  </a:lnTo>
                  <a:lnTo>
                    <a:pt x="87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75" y="11"/>
                  </a:moveTo>
                  <a:lnTo>
                    <a:pt x="14" y="11"/>
                  </a:lnTo>
                  <a:lnTo>
                    <a:pt x="14" y="73"/>
                  </a:lnTo>
                  <a:lnTo>
                    <a:pt x="75" y="73"/>
                  </a:lnTo>
                  <a:lnTo>
                    <a:pt x="75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9"/>
            <p:cNvSpPr>
              <a:spLocks noEditPoints="1"/>
            </p:cNvSpPr>
            <p:nvPr/>
          </p:nvSpPr>
          <p:spPr bwMode="auto">
            <a:xfrm>
              <a:off x="87313" y="123825"/>
              <a:ext cx="152400" cy="152400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96 h 96"/>
                <a:gd name="T4" fmla="*/ 0 w 96"/>
                <a:gd name="T5" fmla="*/ 0 h 96"/>
                <a:gd name="T6" fmla="*/ 96 w 96"/>
                <a:gd name="T7" fmla="*/ 0 h 96"/>
                <a:gd name="T8" fmla="*/ 96 w 96"/>
                <a:gd name="T9" fmla="*/ 96 h 96"/>
                <a:gd name="T10" fmla="*/ 9 w 96"/>
                <a:gd name="T11" fmla="*/ 87 h 96"/>
                <a:gd name="T12" fmla="*/ 87 w 96"/>
                <a:gd name="T13" fmla="*/ 87 h 96"/>
                <a:gd name="T14" fmla="*/ 87 w 96"/>
                <a:gd name="T15" fmla="*/ 9 h 96"/>
                <a:gd name="T16" fmla="*/ 9 w 96"/>
                <a:gd name="T17" fmla="*/ 9 h 96"/>
                <a:gd name="T18" fmla="*/ 9 w 96"/>
                <a:gd name="T19" fmla="*/ 87 h 96"/>
                <a:gd name="T20" fmla="*/ 83 w 96"/>
                <a:gd name="T21" fmla="*/ 82 h 96"/>
                <a:gd name="T22" fmla="*/ 14 w 96"/>
                <a:gd name="T23" fmla="*/ 82 h 96"/>
                <a:gd name="T24" fmla="*/ 14 w 96"/>
                <a:gd name="T25" fmla="*/ 12 h 96"/>
                <a:gd name="T26" fmla="*/ 83 w 96"/>
                <a:gd name="T27" fmla="*/ 12 h 96"/>
                <a:gd name="T28" fmla="*/ 83 w 96"/>
                <a:gd name="T29" fmla="*/ 82 h 96"/>
                <a:gd name="T30" fmla="*/ 23 w 96"/>
                <a:gd name="T31" fmla="*/ 73 h 96"/>
                <a:gd name="T32" fmla="*/ 76 w 96"/>
                <a:gd name="T33" fmla="*/ 73 h 96"/>
                <a:gd name="T34" fmla="*/ 76 w 96"/>
                <a:gd name="T35" fmla="*/ 21 h 96"/>
                <a:gd name="T36" fmla="*/ 23 w 96"/>
                <a:gd name="T37" fmla="*/ 21 h 96"/>
                <a:gd name="T38" fmla="*/ 23 w 96"/>
                <a:gd name="T39" fmla="*/ 7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96"/>
                  </a:lnTo>
                  <a:close/>
                  <a:moveTo>
                    <a:pt x="9" y="87"/>
                  </a:moveTo>
                  <a:lnTo>
                    <a:pt x="87" y="87"/>
                  </a:lnTo>
                  <a:lnTo>
                    <a:pt x="87" y="9"/>
                  </a:lnTo>
                  <a:lnTo>
                    <a:pt x="9" y="9"/>
                  </a:lnTo>
                  <a:lnTo>
                    <a:pt x="9" y="87"/>
                  </a:lnTo>
                  <a:close/>
                  <a:moveTo>
                    <a:pt x="83" y="82"/>
                  </a:moveTo>
                  <a:lnTo>
                    <a:pt x="14" y="82"/>
                  </a:lnTo>
                  <a:lnTo>
                    <a:pt x="14" y="12"/>
                  </a:lnTo>
                  <a:lnTo>
                    <a:pt x="83" y="12"/>
                  </a:lnTo>
                  <a:lnTo>
                    <a:pt x="83" y="82"/>
                  </a:lnTo>
                  <a:close/>
                  <a:moveTo>
                    <a:pt x="23" y="73"/>
                  </a:moveTo>
                  <a:lnTo>
                    <a:pt x="76" y="73"/>
                  </a:lnTo>
                  <a:lnTo>
                    <a:pt x="76" y="21"/>
                  </a:lnTo>
                  <a:lnTo>
                    <a:pt x="23" y="21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0"/>
            <p:cNvSpPr>
              <a:spLocks noEditPoints="1"/>
            </p:cNvSpPr>
            <p:nvPr/>
          </p:nvSpPr>
          <p:spPr bwMode="auto">
            <a:xfrm>
              <a:off x="885826" y="919163"/>
              <a:ext cx="547688" cy="544513"/>
            </a:xfrm>
            <a:custGeom>
              <a:avLst/>
              <a:gdLst>
                <a:gd name="T0" fmla="*/ 0 w 345"/>
                <a:gd name="T1" fmla="*/ 0 h 343"/>
                <a:gd name="T2" fmla="*/ 345 w 345"/>
                <a:gd name="T3" fmla="*/ 0 h 343"/>
                <a:gd name="T4" fmla="*/ 345 w 345"/>
                <a:gd name="T5" fmla="*/ 343 h 343"/>
                <a:gd name="T6" fmla="*/ 0 w 345"/>
                <a:gd name="T7" fmla="*/ 343 h 343"/>
                <a:gd name="T8" fmla="*/ 0 w 345"/>
                <a:gd name="T9" fmla="*/ 0 h 343"/>
                <a:gd name="T10" fmla="*/ 331 w 345"/>
                <a:gd name="T11" fmla="*/ 11 h 343"/>
                <a:gd name="T12" fmla="*/ 14 w 345"/>
                <a:gd name="T13" fmla="*/ 11 h 343"/>
                <a:gd name="T14" fmla="*/ 14 w 345"/>
                <a:gd name="T15" fmla="*/ 329 h 343"/>
                <a:gd name="T16" fmla="*/ 331 w 345"/>
                <a:gd name="T17" fmla="*/ 329 h 343"/>
                <a:gd name="T18" fmla="*/ 331 w 345"/>
                <a:gd name="T19" fmla="*/ 1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343">
                  <a:moveTo>
                    <a:pt x="0" y="0"/>
                  </a:moveTo>
                  <a:lnTo>
                    <a:pt x="345" y="0"/>
                  </a:lnTo>
                  <a:lnTo>
                    <a:pt x="345" y="343"/>
                  </a:lnTo>
                  <a:lnTo>
                    <a:pt x="0" y="343"/>
                  </a:lnTo>
                  <a:lnTo>
                    <a:pt x="0" y="0"/>
                  </a:lnTo>
                  <a:close/>
                  <a:moveTo>
                    <a:pt x="331" y="11"/>
                  </a:moveTo>
                  <a:lnTo>
                    <a:pt x="14" y="11"/>
                  </a:lnTo>
                  <a:lnTo>
                    <a:pt x="14" y="329"/>
                  </a:lnTo>
                  <a:lnTo>
                    <a:pt x="331" y="329"/>
                  </a:lnTo>
                  <a:lnTo>
                    <a:pt x="331" y="11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1"/>
            <p:cNvSpPr>
              <a:spLocks noEditPoints="1"/>
            </p:cNvSpPr>
            <p:nvPr/>
          </p:nvSpPr>
          <p:spPr bwMode="auto">
            <a:xfrm>
              <a:off x="882651" y="911225"/>
              <a:ext cx="554038" cy="558800"/>
            </a:xfrm>
            <a:custGeom>
              <a:avLst/>
              <a:gdLst>
                <a:gd name="T0" fmla="*/ 349 w 349"/>
                <a:gd name="T1" fmla="*/ 352 h 352"/>
                <a:gd name="T2" fmla="*/ 0 w 349"/>
                <a:gd name="T3" fmla="*/ 352 h 352"/>
                <a:gd name="T4" fmla="*/ 0 w 349"/>
                <a:gd name="T5" fmla="*/ 0 h 352"/>
                <a:gd name="T6" fmla="*/ 349 w 349"/>
                <a:gd name="T7" fmla="*/ 0 h 352"/>
                <a:gd name="T8" fmla="*/ 349 w 349"/>
                <a:gd name="T9" fmla="*/ 352 h 352"/>
                <a:gd name="T10" fmla="*/ 7 w 349"/>
                <a:gd name="T11" fmla="*/ 345 h 352"/>
                <a:gd name="T12" fmla="*/ 342 w 349"/>
                <a:gd name="T13" fmla="*/ 345 h 352"/>
                <a:gd name="T14" fmla="*/ 342 w 349"/>
                <a:gd name="T15" fmla="*/ 7 h 352"/>
                <a:gd name="T16" fmla="*/ 7 w 349"/>
                <a:gd name="T17" fmla="*/ 7 h 352"/>
                <a:gd name="T18" fmla="*/ 7 w 349"/>
                <a:gd name="T19" fmla="*/ 345 h 352"/>
                <a:gd name="T20" fmla="*/ 336 w 349"/>
                <a:gd name="T21" fmla="*/ 338 h 352"/>
                <a:gd name="T22" fmla="*/ 11 w 349"/>
                <a:gd name="T23" fmla="*/ 338 h 352"/>
                <a:gd name="T24" fmla="*/ 11 w 349"/>
                <a:gd name="T25" fmla="*/ 14 h 352"/>
                <a:gd name="T26" fmla="*/ 336 w 349"/>
                <a:gd name="T27" fmla="*/ 14 h 352"/>
                <a:gd name="T28" fmla="*/ 336 w 349"/>
                <a:gd name="T29" fmla="*/ 338 h 352"/>
                <a:gd name="T30" fmla="*/ 18 w 349"/>
                <a:gd name="T31" fmla="*/ 332 h 352"/>
                <a:gd name="T32" fmla="*/ 331 w 349"/>
                <a:gd name="T33" fmla="*/ 332 h 352"/>
                <a:gd name="T34" fmla="*/ 331 w 349"/>
                <a:gd name="T35" fmla="*/ 21 h 352"/>
                <a:gd name="T36" fmla="*/ 18 w 349"/>
                <a:gd name="T37" fmla="*/ 21 h 352"/>
                <a:gd name="T38" fmla="*/ 18 w 349"/>
                <a:gd name="T39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9" h="352">
                  <a:moveTo>
                    <a:pt x="349" y="352"/>
                  </a:moveTo>
                  <a:lnTo>
                    <a:pt x="0" y="352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49" y="352"/>
                  </a:lnTo>
                  <a:close/>
                  <a:moveTo>
                    <a:pt x="7" y="345"/>
                  </a:moveTo>
                  <a:lnTo>
                    <a:pt x="342" y="345"/>
                  </a:lnTo>
                  <a:lnTo>
                    <a:pt x="342" y="7"/>
                  </a:lnTo>
                  <a:lnTo>
                    <a:pt x="7" y="7"/>
                  </a:lnTo>
                  <a:lnTo>
                    <a:pt x="7" y="345"/>
                  </a:lnTo>
                  <a:close/>
                  <a:moveTo>
                    <a:pt x="336" y="338"/>
                  </a:moveTo>
                  <a:lnTo>
                    <a:pt x="11" y="338"/>
                  </a:lnTo>
                  <a:lnTo>
                    <a:pt x="11" y="14"/>
                  </a:lnTo>
                  <a:lnTo>
                    <a:pt x="336" y="14"/>
                  </a:lnTo>
                  <a:lnTo>
                    <a:pt x="336" y="338"/>
                  </a:lnTo>
                  <a:close/>
                  <a:moveTo>
                    <a:pt x="18" y="332"/>
                  </a:moveTo>
                  <a:lnTo>
                    <a:pt x="331" y="332"/>
                  </a:lnTo>
                  <a:lnTo>
                    <a:pt x="331" y="21"/>
                  </a:lnTo>
                  <a:lnTo>
                    <a:pt x="18" y="21"/>
                  </a:lnTo>
                  <a:lnTo>
                    <a:pt x="18" y="332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"/>
            <p:cNvSpPr>
              <a:spLocks noEditPoints="1"/>
            </p:cNvSpPr>
            <p:nvPr/>
          </p:nvSpPr>
          <p:spPr bwMode="auto">
            <a:xfrm>
              <a:off x="1009651" y="1038225"/>
              <a:ext cx="300038" cy="304800"/>
            </a:xfrm>
            <a:custGeom>
              <a:avLst/>
              <a:gdLst>
                <a:gd name="T0" fmla="*/ 0 w 189"/>
                <a:gd name="T1" fmla="*/ 0 h 192"/>
                <a:gd name="T2" fmla="*/ 189 w 189"/>
                <a:gd name="T3" fmla="*/ 0 h 192"/>
                <a:gd name="T4" fmla="*/ 189 w 189"/>
                <a:gd name="T5" fmla="*/ 192 h 192"/>
                <a:gd name="T6" fmla="*/ 0 w 189"/>
                <a:gd name="T7" fmla="*/ 192 h 192"/>
                <a:gd name="T8" fmla="*/ 0 w 189"/>
                <a:gd name="T9" fmla="*/ 0 h 192"/>
                <a:gd name="T10" fmla="*/ 178 w 189"/>
                <a:gd name="T11" fmla="*/ 14 h 192"/>
                <a:gd name="T12" fmla="*/ 11 w 189"/>
                <a:gd name="T13" fmla="*/ 14 h 192"/>
                <a:gd name="T14" fmla="*/ 11 w 189"/>
                <a:gd name="T15" fmla="*/ 178 h 192"/>
                <a:gd name="T16" fmla="*/ 178 w 189"/>
                <a:gd name="T17" fmla="*/ 178 h 192"/>
                <a:gd name="T18" fmla="*/ 178 w 189"/>
                <a:gd name="T1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92">
                  <a:moveTo>
                    <a:pt x="0" y="0"/>
                  </a:moveTo>
                  <a:lnTo>
                    <a:pt x="189" y="0"/>
                  </a:lnTo>
                  <a:lnTo>
                    <a:pt x="189" y="192"/>
                  </a:lnTo>
                  <a:lnTo>
                    <a:pt x="0" y="192"/>
                  </a:lnTo>
                  <a:lnTo>
                    <a:pt x="0" y="0"/>
                  </a:lnTo>
                  <a:close/>
                  <a:moveTo>
                    <a:pt x="178" y="14"/>
                  </a:moveTo>
                  <a:lnTo>
                    <a:pt x="11" y="14"/>
                  </a:lnTo>
                  <a:lnTo>
                    <a:pt x="11" y="178"/>
                  </a:lnTo>
                  <a:lnTo>
                    <a:pt x="178" y="178"/>
                  </a:lnTo>
                  <a:lnTo>
                    <a:pt x="178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3"/>
            <p:cNvSpPr>
              <a:spLocks noEditPoints="1"/>
            </p:cNvSpPr>
            <p:nvPr/>
          </p:nvSpPr>
          <p:spPr bwMode="auto">
            <a:xfrm>
              <a:off x="1001713" y="1035050"/>
              <a:ext cx="315913" cy="311150"/>
            </a:xfrm>
            <a:custGeom>
              <a:avLst/>
              <a:gdLst>
                <a:gd name="T0" fmla="*/ 199 w 199"/>
                <a:gd name="T1" fmla="*/ 196 h 196"/>
                <a:gd name="T2" fmla="*/ 0 w 199"/>
                <a:gd name="T3" fmla="*/ 196 h 196"/>
                <a:gd name="T4" fmla="*/ 0 w 199"/>
                <a:gd name="T5" fmla="*/ 0 h 196"/>
                <a:gd name="T6" fmla="*/ 199 w 199"/>
                <a:gd name="T7" fmla="*/ 0 h 196"/>
                <a:gd name="T8" fmla="*/ 199 w 199"/>
                <a:gd name="T9" fmla="*/ 196 h 196"/>
                <a:gd name="T10" fmla="*/ 7 w 199"/>
                <a:gd name="T11" fmla="*/ 190 h 196"/>
                <a:gd name="T12" fmla="*/ 192 w 199"/>
                <a:gd name="T13" fmla="*/ 190 h 196"/>
                <a:gd name="T14" fmla="*/ 192 w 199"/>
                <a:gd name="T15" fmla="*/ 4 h 196"/>
                <a:gd name="T16" fmla="*/ 7 w 199"/>
                <a:gd name="T17" fmla="*/ 4 h 196"/>
                <a:gd name="T18" fmla="*/ 7 w 199"/>
                <a:gd name="T19" fmla="*/ 190 h 196"/>
                <a:gd name="T20" fmla="*/ 185 w 199"/>
                <a:gd name="T21" fmla="*/ 183 h 196"/>
                <a:gd name="T22" fmla="*/ 14 w 199"/>
                <a:gd name="T23" fmla="*/ 183 h 196"/>
                <a:gd name="T24" fmla="*/ 14 w 199"/>
                <a:gd name="T25" fmla="*/ 11 h 196"/>
                <a:gd name="T26" fmla="*/ 185 w 199"/>
                <a:gd name="T27" fmla="*/ 11 h 196"/>
                <a:gd name="T28" fmla="*/ 185 w 199"/>
                <a:gd name="T29" fmla="*/ 183 h 196"/>
                <a:gd name="T30" fmla="*/ 21 w 199"/>
                <a:gd name="T31" fmla="*/ 178 h 196"/>
                <a:gd name="T32" fmla="*/ 178 w 199"/>
                <a:gd name="T33" fmla="*/ 178 h 196"/>
                <a:gd name="T34" fmla="*/ 178 w 199"/>
                <a:gd name="T35" fmla="*/ 18 h 196"/>
                <a:gd name="T36" fmla="*/ 21 w 199"/>
                <a:gd name="T37" fmla="*/ 18 h 196"/>
                <a:gd name="T38" fmla="*/ 21 w 199"/>
                <a:gd name="T39" fmla="*/ 17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9" h="196">
                  <a:moveTo>
                    <a:pt x="199" y="196"/>
                  </a:moveTo>
                  <a:lnTo>
                    <a:pt x="0" y="196"/>
                  </a:lnTo>
                  <a:lnTo>
                    <a:pt x="0" y="0"/>
                  </a:lnTo>
                  <a:lnTo>
                    <a:pt x="199" y="0"/>
                  </a:lnTo>
                  <a:lnTo>
                    <a:pt x="199" y="196"/>
                  </a:lnTo>
                  <a:close/>
                  <a:moveTo>
                    <a:pt x="7" y="190"/>
                  </a:moveTo>
                  <a:lnTo>
                    <a:pt x="192" y="190"/>
                  </a:lnTo>
                  <a:lnTo>
                    <a:pt x="192" y="4"/>
                  </a:lnTo>
                  <a:lnTo>
                    <a:pt x="7" y="4"/>
                  </a:lnTo>
                  <a:lnTo>
                    <a:pt x="7" y="190"/>
                  </a:lnTo>
                  <a:close/>
                  <a:moveTo>
                    <a:pt x="185" y="183"/>
                  </a:moveTo>
                  <a:lnTo>
                    <a:pt x="14" y="183"/>
                  </a:lnTo>
                  <a:lnTo>
                    <a:pt x="14" y="11"/>
                  </a:lnTo>
                  <a:lnTo>
                    <a:pt x="185" y="11"/>
                  </a:lnTo>
                  <a:lnTo>
                    <a:pt x="185" y="183"/>
                  </a:lnTo>
                  <a:close/>
                  <a:moveTo>
                    <a:pt x="21" y="178"/>
                  </a:moveTo>
                  <a:lnTo>
                    <a:pt x="178" y="178"/>
                  </a:lnTo>
                  <a:lnTo>
                    <a:pt x="178" y="18"/>
                  </a:lnTo>
                  <a:lnTo>
                    <a:pt x="21" y="18"/>
                  </a:lnTo>
                  <a:lnTo>
                    <a:pt x="21" y="17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104"/>
            <p:cNvSpPr>
              <a:spLocks noChangeArrowheads="1"/>
            </p:cNvSpPr>
            <p:nvPr/>
          </p:nvSpPr>
          <p:spPr bwMode="auto">
            <a:xfrm>
              <a:off x="1157288" y="1052513"/>
              <a:ext cx="22225" cy="276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5"/>
            <p:cNvSpPr>
              <a:spLocks noEditPoints="1"/>
            </p:cNvSpPr>
            <p:nvPr/>
          </p:nvSpPr>
          <p:spPr bwMode="auto">
            <a:xfrm>
              <a:off x="1154113" y="1049338"/>
              <a:ext cx="28575" cy="287338"/>
            </a:xfrm>
            <a:custGeom>
              <a:avLst/>
              <a:gdLst>
                <a:gd name="T0" fmla="*/ 18 w 18"/>
                <a:gd name="T1" fmla="*/ 181 h 181"/>
                <a:gd name="T2" fmla="*/ 0 w 18"/>
                <a:gd name="T3" fmla="*/ 181 h 181"/>
                <a:gd name="T4" fmla="*/ 0 w 18"/>
                <a:gd name="T5" fmla="*/ 0 h 181"/>
                <a:gd name="T6" fmla="*/ 18 w 18"/>
                <a:gd name="T7" fmla="*/ 0 h 181"/>
                <a:gd name="T8" fmla="*/ 18 w 18"/>
                <a:gd name="T9" fmla="*/ 181 h 181"/>
                <a:gd name="T10" fmla="*/ 5 w 18"/>
                <a:gd name="T11" fmla="*/ 174 h 181"/>
                <a:gd name="T12" fmla="*/ 11 w 18"/>
                <a:gd name="T13" fmla="*/ 174 h 181"/>
                <a:gd name="T14" fmla="*/ 11 w 18"/>
                <a:gd name="T15" fmla="*/ 5 h 181"/>
                <a:gd name="T16" fmla="*/ 5 w 18"/>
                <a:gd name="T17" fmla="*/ 5 h 181"/>
                <a:gd name="T18" fmla="*/ 5 w 18"/>
                <a:gd name="T19" fmla="*/ 17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1">
                  <a:moveTo>
                    <a:pt x="18" y="181"/>
                  </a:moveTo>
                  <a:lnTo>
                    <a:pt x="0" y="181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181"/>
                  </a:lnTo>
                  <a:close/>
                  <a:moveTo>
                    <a:pt x="5" y="174"/>
                  </a:moveTo>
                  <a:lnTo>
                    <a:pt x="11" y="174"/>
                  </a:lnTo>
                  <a:lnTo>
                    <a:pt x="11" y="5"/>
                  </a:lnTo>
                  <a:lnTo>
                    <a:pt x="5" y="5"/>
                  </a:lnTo>
                  <a:lnTo>
                    <a:pt x="5" y="17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106"/>
            <p:cNvSpPr>
              <a:spLocks noChangeArrowheads="1"/>
            </p:cNvSpPr>
            <p:nvPr/>
          </p:nvSpPr>
          <p:spPr bwMode="auto">
            <a:xfrm>
              <a:off x="1019176" y="1179513"/>
              <a:ext cx="276225" cy="22225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7"/>
            <p:cNvSpPr>
              <a:spLocks noEditPoints="1"/>
            </p:cNvSpPr>
            <p:nvPr/>
          </p:nvSpPr>
          <p:spPr bwMode="auto">
            <a:xfrm>
              <a:off x="1012826" y="1176338"/>
              <a:ext cx="285750" cy="28575"/>
            </a:xfrm>
            <a:custGeom>
              <a:avLst/>
              <a:gdLst>
                <a:gd name="T0" fmla="*/ 180 w 180"/>
                <a:gd name="T1" fmla="*/ 18 h 18"/>
                <a:gd name="T2" fmla="*/ 0 w 180"/>
                <a:gd name="T3" fmla="*/ 18 h 18"/>
                <a:gd name="T4" fmla="*/ 0 w 180"/>
                <a:gd name="T5" fmla="*/ 0 h 18"/>
                <a:gd name="T6" fmla="*/ 180 w 180"/>
                <a:gd name="T7" fmla="*/ 0 h 18"/>
                <a:gd name="T8" fmla="*/ 180 w 180"/>
                <a:gd name="T9" fmla="*/ 18 h 18"/>
                <a:gd name="T10" fmla="*/ 7 w 180"/>
                <a:gd name="T11" fmla="*/ 14 h 18"/>
                <a:gd name="T12" fmla="*/ 174 w 180"/>
                <a:gd name="T13" fmla="*/ 14 h 18"/>
                <a:gd name="T14" fmla="*/ 174 w 180"/>
                <a:gd name="T15" fmla="*/ 7 h 18"/>
                <a:gd name="T16" fmla="*/ 7 w 180"/>
                <a:gd name="T17" fmla="*/ 7 h 18"/>
                <a:gd name="T18" fmla="*/ 7 w 180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8">
                  <a:moveTo>
                    <a:pt x="180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0" y="18"/>
                  </a:lnTo>
                  <a:close/>
                  <a:moveTo>
                    <a:pt x="7" y="14"/>
                  </a:moveTo>
                  <a:lnTo>
                    <a:pt x="174" y="14"/>
                  </a:lnTo>
                  <a:lnTo>
                    <a:pt x="174" y="7"/>
                  </a:lnTo>
                  <a:lnTo>
                    <a:pt x="7" y="7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08"/>
            <p:cNvSpPr>
              <a:spLocks noEditPoints="1"/>
            </p:cNvSpPr>
            <p:nvPr/>
          </p:nvSpPr>
          <p:spPr bwMode="auto">
            <a:xfrm>
              <a:off x="758826" y="787400"/>
              <a:ext cx="149225" cy="149225"/>
            </a:xfrm>
            <a:custGeom>
              <a:avLst/>
              <a:gdLst>
                <a:gd name="T0" fmla="*/ 0 w 94"/>
                <a:gd name="T1" fmla="*/ 0 h 94"/>
                <a:gd name="T2" fmla="*/ 94 w 94"/>
                <a:gd name="T3" fmla="*/ 0 h 94"/>
                <a:gd name="T4" fmla="*/ 94 w 94"/>
                <a:gd name="T5" fmla="*/ 94 h 94"/>
                <a:gd name="T6" fmla="*/ 0 w 94"/>
                <a:gd name="T7" fmla="*/ 94 h 94"/>
                <a:gd name="T8" fmla="*/ 0 w 94"/>
                <a:gd name="T9" fmla="*/ 0 h 94"/>
                <a:gd name="T10" fmla="*/ 80 w 94"/>
                <a:gd name="T11" fmla="*/ 14 h 94"/>
                <a:gd name="T12" fmla="*/ 11 w 94"/>
                <a:gd name="T13" fmla="*/ 14 h 94"/>
                <a:gd name="T14" fmla="*/ 11 w 94"/>
                <a:gd name="T15" fmla="*/ 80 h 94"/>
                <a:gd name="T16" fmla="*/ 80 w 94"/>
                <a:gd name="T17" fmla="*/ 80 h 94"/>
                <a:gd name="T18" fmla="*/ 80 w 94"/>
                <a:gd name="T19" fmla="*/ 1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0" y="0"/>
                  </a:moveTo>
                  <a:lnTo>
                    <a:pt x="94" y="0"/>
                  </a:lnTo>
                  <a:lnTo>
                    <a:pt x="94" y="94"/>
                  </a:lnTo>
                  <a:lnTo>
                    <a:pt x="0" y="94"/>
                  </a:lnTo>
                  <a:lnTo>
                    <a:pt x="0" y="0"/>
                  </a:lnTo>
                  <a:close/>
                  <a:moveTo>
                    <a:pt x="80" y="14"/>
                  </a:moveTo>
                  <a:lnTo>
                    <a:pt x="11" y="14"/>
                  </a:lnTo>
                  <a:lnTo>
                    <a:pt x="11" y="80"/>
                  </a:lnTo>
                  <a:lnTo>
                    <a:pt x="80" y="80"/>
                  </a:lnTo>
                  <a:lnTo>
                    <a:pt x="80" y="1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9"/>
            <p:cNvSpPr>
              <a:spLocks noEditPoints="1"/>
            </p:cNvSpPr>
            <p:nvPr/>
          </p:nvSpPr>
          <p:spPr bwMode="auto">
            <a:xfrm>
              <a:off x="750888" y="784225"/>
              <a:ext cx="160338" cy="160338"/>
            </a:xfrm>
            <a:custGeom>
              <a:avLst/>
              <a:gdLst>
                <a:gd name="T0" fmla="*/ 101 w 101"/>
                <a:gd name="T1" fmla="*/ 101 h 101"/>
                <a:gd name="T2" fmla="*/ 0 w 101"/>
                <a:gd name="T3" fmla="*/ 101 h 101"/>
                <a:gd name="T4" fmla="*/ 0 w 101"/>
                <a:gd name="T5" fmla="*/ 0 h 101"/>
                <a:gd name="T6" fmla="*/ 101 w 101"/>
                <a:gd name="T7" fmla="*/ 0 h 101"/>
                <a:gd name="T8" fmla="*/ 101 w 101"/>
                <a:gd name="T9" fmla="*/ 101 h 101"/>
                <a:gd name="T10" fmla="*/ 7 w 101"/>
                <a:gd name="T11" fmla="*/ 94 h 101"/>
                <a:gd name="T12" fmla="*/ 94 w 101"/>
                <a:gd name="T13" fmla="*/ 94 h 101"/>
                <a:gd name="T14" fmla="*/ 94 w 101"/>
                <a:gd name="T15" fmla="*/ 5 h 101"/>
                <a:gd name="T16" fmla="*/ 7 w 101"/>
                <a:gd name="T17" fmla="*/ 5 h 101"/>
                <a:gd name="T18" fmla="*/ 7 w 101"/>
                <a:gd name="T19" fmla="*/ 94 h 101"/>
                <a:gd name="T20" fmla="*/ 87 w 101"/>
                <a:gd name="T21" fmla="*/ 87 h 101"/>
                <a:gd name="T22" fmla="*/ 14 w 101"/>
                <a:gd name="T23" fmla="*/ 87 h 101"/>
                <a:gd name="T24" fmla="*/ 14 w 101"/>
                <a:gd name="T25" fmla="*/ 12 h 101"/>
                <a:gd name="T26" fmla="*/ 87 w 101"/>
                <a:gd name="T27" fmla="*/ 12 h 101"/>
                <a:gd name="T28" fmla="*/ 87 w 101"/>
                <a:gd name="T29" fmla="*/ 87 h 101"/>
                <a:gd name="T30" fmla="*/ 21 w 101"/>
                <a:gd name="T31" fmla="*/ 80 h 101"/>
                <a:gd name="T32" fmla="*/ 83 w 101"/>
                <a:gd name="T33" fmla="*/ 80 h 101"/>
                <a:gd name="T34" fmla="*/ 83 w 101"/>
                <a:gd name="T35" fmla="*/ 18 h 101"/>
                <a:gd name="T36" fmla="*/ 21 w 101"/>
                <a:gd name="T37" fmla="*/ 18 h 101"/>
                <a:gd name="T38" fmla="*/ 21 w 101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01">
                  <a:moveTo>
                    <a:pt x="101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101" y="0"/>
                  </a:lnTo>
                  <a:lnTo>
                    <a:pt x="101" y="101"/>
                  </a:lnTo>
                  <a:close/>
                  <a:moveTo>
                    <a:pt x="7" y="94"/>
                  </a:moveTo>
                  <a:lnTo>
                    <a:pt x="94" y="94"/>
                  </a:lnTo>
                  <a:lnTo>
                    <a:pt x="94" y="5"/>
                  </a:lnTo>
                  <a:lnTo>
                    <a:pt x="7" y="5"/>
                  </a:lnTo>
                  <a:lnTo>
                    <a:pt x="7" y="94"/>
                  </a:lnTo>
                  <a:close/>
                  <a:moveTo>
                    <a:pt x="87" y="87"/>
                  </a:moveTo>
                  <a:lnTo>
                    <a:pt x="14" y="87"/>
                  </a:lnTo>
                  <a:lnTo>
                    <a:pt x="14" y="12"/>
                  </a:lnTo>
                  <a:lnTo>
                    <a:pt x="87" y="12"/>
                  </a:lnTo>
                  <a:lnTo>
                    <a:pt x="87" y="87"/>
                  </a:lnTo>
                  <a:close/>
                  <a:moveTo>
                    <a:pt x="21" y="80"/>
                  </a:moveTo>
                  <a:lnTo>
                    <a:pt x="83" y="80"/>
                  </a:lnTo>
                  <a:lnTo>
                    <a:pt x="83" y="18"/>
                  </a:lnTo>
                  <a:lnTo>
                    <a:pt x="21" y="18"/>
                  </a:lnTo>
                  <a:lnTo>
                    <a:pt x="21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0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1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2"/>
            <p:cNvSpPr>
              <a:spLocks noEditPoints="1"/>
            </p:cNvSpPr>
            <p:nvPr/>
          </p:nvSpPr>
          <p:spPr bwMode="auto">
            <a:xfrm>
              <a:off x="1408113" y="1438275"/>
              <a:ext cx="149225" cy="147638"/>
            </a:xfrm>
            <a:custGeom>
              <a:avLst/>
              <a:gdLst>
                <a:gd name="T0" fmla="*/ 0 w 94"/>
                <a:gd name="T1" fmla="*/ 0 h 93"/>
                <a:gd name="T2" fmla="*/ 94 w 94"/>
                <a:gd name="T3" fmla="*/ 0 h 93"/>
                <a:gd name="T4" fmla="*/ 94 w 94"/>
                <a:gd name="T5" fmla="*/ 93 h 93"/>
                <a:gd name="T6" fmla="*/ 0 w 94"/>
                <a:gd name="T7" fmla="*/ 93 h 93"/>
                <a:gd name="T8" fmla="*/ 0 w 94"/>
                <a:gd name="T9" fmla="*/ 0 h 93"/>
                <a:gd name="T10" fmla="*/ 80 w 94"/>
                <a:gd name="T11" fmla="*/ 13 h 93"/>
                <a:gd name="T12" fmla="*/ 14 w 94"/>
                <a:gd name="T13" fmla="*/ 13 h 93"/>
                <a:gd name="T14" fmla="*/ 14 w 94"/>
                <a:gd name="T15" fmla="*/ 82 h 93"/>
                <a:gd name="T16" fmla="*/ 80 w 94"/>
                <a:gd name="T17" fmla="*/ 82 h 93"/>
                <a:gd name="T18" fmla="*/ 80 w 94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0" y="0"/>
                  </a:moveTo>
                  <a:lnTo>
                    <a:pt x="94" y="0"/>
                  </a:lnTo>
                  <a:lnTo>
                    <a:pt x="94" y="93"/>
                  </a:lnTo>
                  <a:lnTo>
                    <a:pt x="0" y="93"/>
                  </a:lnTo>
                  <a:lnTo>
                    <a:pt x="0" y="0"/>
                  </a:lnTo>
                  <a:close/>
                  <a:moveTo>
                    <a:pt x="80" y="13"/>
                  </a:moveTo>
                  <a:lnTo>
                    <a:pt x="14" y="13"/>
                  </a:lnTo>
                  <a:lnTo>
                    <a:pt x="14" y="82"/>
                  </a:lnTo>
                  <a:lnTo>
                    <a:pt x="80" y="82"/>
                  </a:lnTo>
                  <a:lnTo>
                    <a:pt x="80" y="13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3"/>
            <p:cNvSpPr>
              <a:spLocks noEditPoints="1"/>
            </p:cNvSpPr>
            <p:nvPr/>
          </p:nvSpPr>
          <p:spPr bwMode="auto">
            <a:xfrm>
              <a:off x="1404938" y="1433513"/>
              <a:ext cx="155575" cy="160338"/>
            </a:xfrm>
            <a:custGeom>
              <a:avLst/>
              <a:gdLst>
                <a:gd name="T0" fmla="*/ 98 w 98"/>
                <a:gd name="T1" fmla="*/ 101 h 101"/>
                <a:gd name="T2" fmla="*/ 0 w 98"/>
                <a:gd name="T3" fmla="*/ 101 h 101"/>
                <a:gd name="T4" fmla="*/ 0 w 98"/>
                <a:gd name="T5" fmla="*/ 0 h 101"/>
                <a:gd name="T6" fmla="*/ 98 w 98"/>
                <a:gd name="T7" fmla="*/ 0 h 101"/>
                <a:gd name="T8" fmla="*/ 98 w 98"/>
                <a:gd name="T9" fmla="*/ 101 h 101"/>
                <a:gd name="T10" fmla="*/ 4 w 98"/>
                <a:gd name="T11" fmla="*/ 94 h 101"/>
                <a:gd name="T12" fmla="*/ 93 w 98"/>
                <a:gd name="T13" fmla="*/ 94 h 101"/>
                <a:gd name="T14" fmla="*/ 93 w 98"/>
                <a:gd name="T15" fmla="*/ 7 h 101"/>
                <a:gd name="T16" fmla="*/ 4 w 98"/>
                <a:gd name="T17" fmla="*/ 7 h 101"/>
                <a:gd name="T18" fmla="*/ 4 w 98"/>
                <a:gd name="T19" fmla="*/ 94 h 101"/>
                <a:gd name="T20" fmla="*/ 86 w 98"/>
                <a:gd name="T21" fmla="*/ 87 h 101"/>
                <a:gd name="T22" fmla="*/ 11 w 98"/>
                <a:gd name="T23" fmla="*/ 87 h 101"/>
                <a:gd name="T24" fmla="*/ 11 w 98"/>
                <a:gd name="T25" fmla="*/ 14 h 101"/>
                <a:gd name="T26" fmla="*/ 86 w 98"/>
                <a:gd name="T27" fmla="*/ 14 h 101"/>
                <a:gd name="T28" fmla="*/ 86 w 98"/>
                <a:gd name="T29" fmla="*/ 87 h 101"/>
                <a:gd name="T30" fmla="*/ 18 w 98"/>
                <a:gd name="T31" fmla="*/ 80 h 101"/>
                <a:gd name="T32" fmla="*/ 80 w 98"/>
                <a:gd name="T33" fmla="*/ 80 h 101"/>
                <a:gd name="T34" fmla="*/ 80 w 98"/>
                <a:gd name="T35" fmla="*/ 19 h 101"/>
                <a:gd name="T36" fmla="*/ 18 w 98"/>
                <a:gd name="T37" fmla="*/ 19 h 101"/>
                <a:gd name="T38" fmla="*/ 18 w 98"/>
                <a:gd name="T39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01">
                  <a:moveTo>
                    <a:pt x="98" y="101"/>
                  </a:moveTo>
                  <a:lnTo>
                    <a:pt x="0" y="101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101"/>
                  </a:lnTo>
                  <a:close/>
                  <a:moveTo>
                    <a:pt x="4" y="94"/>
                  </a:moveTo>
                  <a:lnTo>
                    <a:pt x="93" y="94"/>
                  </a:lnTo>
                  <a:lnTo>
                    <a:pt x="93" y="7"/>
                  </a:lnTo>
                  <a:lnTo>
                    <a:pt x="4" y="7"/>
                  </a:lnTo>
                  <a:lnTo>
                    <a:pt x="4" y="94"/>
                  </a:lnTo>
                  <a:close/>
                  <a:moveTo>
                    <a:pt x="86" y="87"/>
                  </a:moveTo>
                  <a:lnTo>
                    <a:pt x="11" y="87"/>
                  </a:lnTo>
                  <a:lnTo>
                    <a:pt x="11" y="14"/>
                  </a:lnTo>
                  <a:lnTo>
                    <a:pt x="86" y="14"/>
                  </a:lnTo>
                  <a:lnTo>
                    <a:pt x="86" y="87"/>
                  </a:lnTo>
                  <a:close/>
                  <a:moveTo>
                    <a:pt x="18" y="80"/>
                  </a:moveTo>
                  <a:lnTo>
                    <a:pt x="80" y="80"/>
                  </a:lnTo>
                  <a:lnTo>
                    <a:pt x="80" y="19"/>
                  </a:lnTo>
                  <a:lnTo>
                    <a:pt x="18" y="19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4"/>
            <p:cNvSpPr>
              <a:spLocks/>
            </p:cNvSpPr>
            <p:nvPr/>
          </p:nvSpPr>
          <p:spPr bwMode="auto">
            <a:xfrm>
              <a:off x="214313" y="250825"/>
              <a:ext cx="5672138" cy="5141913"/>
            </a:xfrm>
            <a:custGeom>
              <a:avLst/>
              <a:gdLst>
                <a:gd name="T0" fmla="*/ 5 w 1564"/>
                <a:gd name="T1" fmla="*/ 1417 h 1417"/>
                <a:gd name="T2" fmla="*/ 0 w 1564"/>
                <a:gd name="T3" fmla="*/ 1411 h 1417"/>
                <a:gd name="T4" fmla="*/ 0 w 1564"/>
                <a:gd name="T5" fmla="*/ 6 h 1417"/>
                <a:gd name="T6" fmla="*/ 5 w 1564"/>
                <a:gd name="T7" fmla="*/ 0 h 1417"/>
                <a:gd name="T8" fmla="*/ 1559 w 1564"/>
                <a:gd name="T9" fmla="*/ 0 h 1417"/>
                <a:gd name="T10" fmla="*/ 1564 w 1564"/>
                <a:gd name="T11" fmla="*/ 6 h 1417"/>
                <a:gd name="T12" fmla="*/ 1559 w 1564"/>
                <a:gd name="T13" fmla="*/ 12 h 1417"/>
                <a:gd name="T14" fmla="*/ 11 w 1564"/>
                <a:gd name="T15" fmla="*/ 12 h 1417"/>
                <a:gd name="T16" fmla="*/ 11 w 1564"/>
                <a:gd name="T17" fmla="*/ 1411 h 1417"/>
                <a:gd name="T18" fmla="*/ 5 w 1564"/>
                <a:gd name="T19" fmla="*/ 1417 h 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4" h="1417">
                  <a:moveTo>
                    <a:pt x="5" y="1417"/>
                  </a:moveTo>
                  <a:cubicBezTo>
                    <a:pt x="2" y="1417"/>
                    <a:pt x="0" y="1414"/>
                    <a:pt x="0" y="14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559" y="0"/>
                    <a:pt x="1559" y="0"/>
                    <a:pt x="1559" y="0"/>
                  </a:cubicBezTo>
                  <a:cubicBezTo>
                    <a:pt x="1562" y="0"/>
                    <a:pt x="1564" y="3"/>
                    <a:pt x="1564" y="6"/>
                  </a:cubicBezTo>
                  <a:cubicBezTo>
                    <a:pt x="1564" y="9"/>
                    <a:pt x="1562" y="12"/>
                    <a:pt x="1559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11"/>
                    <a:pt x="11" y="1411"/>
                    <a:pt x="11" y="1411"/>
                  </a:cubicBezTo>
                  <a:cubicBezTo>
                    <a:pt x="11" y="1414"/>
                    <a:pt x="8" y="1417"/>
                    <a:pt x="5" y="14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2" name="组合 47241"/>
          <p:cNvGrpSpPr/>
          <p:nvPr/>
        </p:nvGrpSpPr>
        <p:grpSpPr>
          <a:xfrm>
            <a:off x="11259894" y="746027"/>
            <a:ext cx="560812" cy="2426944"/>
            <a:chOff x="8661400" y="3302000"/>
            <a:chExt cx="731837" cy="3167063"/>
          </a:xfrm>
        </p:grpSpPr>
        <p:sp>
          <p:nvSpPr>
            <p:cNvPr id="47177" name="Freeform 133"/>
            <p:cNvSpPr>
              <a:spLocks noEditPoints="1"/>
            </p:cNvSpPr>
            <p:nvPr/>
          </p:nvSpPr>
          <p:spPr bwMode="auto">
            <a:xfrm>
              <a:off x="8732838" y="3302000"/>
              <a:ext cx="630237" cy="649288"/>
            </a:xfrm>
            <a:custGeom>
              <a:avLst/>
              <a:gdLst>
                <a:gd name="T0" fmla="*/ 71 w 397"/>
                <a:gd name="T1" fmla="*/ 267 h 409"/>
                <a:gd name="T2" fmla="*/ 40 w 397"/>
                <a:gd name="T3" fmla="*/ 236 h 409"/>
                <a:gd name="T4" fmla="*/ 0 w 397"/>
                <a:gd name="T5" fmla="*/ 277 h 409"/>
                <a:gd name="T6" fmla="*/ 40 w 397"/>
                <a:gd name="T7" fmla="*/ 317 h 409"/>
                <a:gd name="T8" fmla="*/ 71 w 397"/>
                <a:gd name="T9" fmla="*/ 286 h 409"/>
                <a:gd name="T10" fmla="*/ 191 w 397"/>
                <a:gd name="T11" fmla="*/ 409 h 409"/>
                <a:gd name="T12" fmla="*/ 203 w 397"/>
                <a:gd name="T13" fmla="*/ 409 h 409"/>
                <a:gd name="T14" fmla="*/ 326 w 397"/>
                <a:gd name="T15" fmla="*/ 286 h 409"/>
                <a:gd name="T16" fmla="*/ 359 w 397"/>
                <a:gd name="T17" fmla="*/ 317 h 409"/>
                <a:gd name="T18" fmla="*/ 397 w 397"/>
                <a:gd name="T19" fmla="*/ 277 h 409"/>
                <a:gd name="T20" fmla="*/ 359 w 397"/>
                <a:gd name="T21" fmla="*/ 236 h 409"/>
                <a:gd name="T22" fmla="*/ 326 w 397"/>
                <a:gd name="T23" fmla="*/ 270 h 409"/>
                <a:gd name="T24" fmla="*/ 203 w 397"/>
                <a:gd name="T25" fmla="*/ 147 h 409"/>
                <a:gd name="T26" fmla="*/ 203 w 397"/>
                <a:gd name="T27" fmla="*/ 73 h 409"/>
                <a:gd name="T28" fmla="*/ 239 w 397"/>
                <a:gd name="T29" fmla="*/ 40 h 409"/>
                <a:gd name="T30" fmla="*/ 199 w 397"/>
                <a:gd name="T31" fmla="*/ 0 h 409"/>
                <a:gd name="T32" fmla="*/ 158 w 397"/>
                <a:gd name="T33" fmla="*/ 40 h 409"/>
                <a:gd name="T34" fmla="*/ 191 w 397"/>
                <a:gd name="T35" fmla="*/ 73 h 409"/>
                <a:gd name="T36" fmla="*/ 191 w 397"/>
                <a:gd name="T37" fmla="*/ 147 h 409"/>
                <a:gd name="T38" fmla="*/ 71 w 397"/>
                <a:gd name="T39" fmla="*/ 267 h 409"/>
                <a:gd name="T40" fmla="*/ 40 w 397"/>
                <a:gd name="T41" fmla="*/ 300 h 409"/>
                <a:gd name="T42" fmla="*/ 16 w 397"/>
                <a:gd name="T43" fmla="*/ 277 h 409"/>
                <a:gd name="T44" fmla="*/ 40 w 397"/>
                <a:gd name="T45" fmla="*/ 253 h 409"/>
                <a:gd name="T46" fmla="*/ 61 w 397"/>
                <a:gd name="T47" fmla="*/ 277 h 409"/>
                <a:gd name="T48" fmla="*/ 61 w 397"/>
                <a:gd name="T49" fmla="*/ 277 h 409"/>
                <a:gd name="T50" fmla="*/ 61 w 397"/>
                <a:gd name="T51" fmla="*/ 279 h 409"/>
                <a:gd name="T52" fmla="*/ 40 w 397"/>
                <a:gd name="T53" fmla="*/ 300 h 409"/>
                <a:gd name="T54" fmla="*/ 359 w 397"/>
                <a:gd name="T55" fmla="*/ 253 h 409"/>
                <a:gd name="T56" fmla="*/ 381 w 397"/>
                <a:gd name="T57" fmla="*/ 277 h 409"/>
                <a:gd name="T58" fmla="*/ 359 w 397"/>
                <a:gd name="T59" fmla="*/ 300 h 409"/>
                <a:gd name="T60" fmla="*/ 336 w 397"/>
                <a:gd name="T61" fmla="*/ 277 h 409"/>
                <a:gd name="T62" fmla="*/ 359 w 397"/>
                <a:gd name="T63" fmla="*/ 253 h 409"/>
                <a:gd name="T64" fmla="*/ 199 w 397"/>
                <a:gd name="T65" fmla="*/ 397 h 409"/>
                <a:gd name="T66" fmla="*/ 78 w 397"/>
                <a:gd name="T67" fmla="*/ 279 h 409"/>
                <a:gd name="T68" fmla="*/ 80 w 397"/>
                <a:gd name="T69" fmla="*/ 277 h 409"/>
                <a:gd name="T70" fmla="*/ 78 w 397"/>
                <a:gd name="T71" fmla="*/ 277 h 409"/>
                <a:gd name="T72" fmla="*/ 199 w 397"/>
                <a:gd name="T73" fmla="*/ 156 h 409"/>
                <a:gd name="T74" fmla="*/ 319 w 397"/>
                <a:gd name="T75" fmla="*/ 277 h 409"/>
                <a:gd name="T76" fmla="*/ 199 w 397"/>
                <a:gd name="T77" fmla="*/ 397 h 409"/>
                <a:gd name="T78" fmla="*/ 199 w 397"/>
                <a:gd name="T79" fmla="*/ 16 h 409"/>
                <a:gd name="T80" fmla="*/ 222 w 397"/>
                <a:gd name="T81" fmla="*/ 40 h 409"/>
                <a:gd name="T82" fmla="*/ 199 w 397"/>
                <a:gd name="T83" fmla="*/ 61 h 409"/>
                <a:gd name="T84" fmla="*/ 175 w 397"/>
                <a:gd name="T85" fmla="*/ 40 h 409"/>
                <a:gd name="T86" fmla="*/ 199 w 397"/>
                <a:gd name="T87" fmla="*/ 1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7" h="409">
                  <a:moveTo>
                    <a:pt x="71" y="267"/>
                  </a:moveTo>
                  <a:lnTo>
                    <a:pt x="40" y="236"/>
                  </a:lnTo>
                  <a:lnTo>
                    <a:pt x="0" y="277"/>
                  </a:lnTo>
                  <a:lnTo>
                    <a:pt x="40" y="317"/>
                  </a:lnTo>
                  <a:lnTo>
                    <a:pt x="71" y="286"/>
                  </a:lnTo>
                  <a:lnTo>
                    <a:pt x="191" y="409"/>
                  </a:lnTo>
                  <a:lnTo>
                    <a:pt x="203" y="409"/>
                  </a:lnTo>
                  <a:lnTo>
                    <a:pt x="326" y="286"/>
                  </a:lnTo>
                  <a:lnTo>
                    <a:pt x="359" y="317"/>
                  </a:lnTo>
                  <a:lnTo>
                    <a:pt x="397" y="277"/>
                  </a:lnTo>
                  <a:lnTo>
                    <a:pt x="359" y="236"/>
                  </a:lnTo>
                  <a:lnTo>
                    <a:pt x="326" y="270"/>
                  </a:lnTo>
                  <a:lnTo>
                    <a:pt x="203" y="147"/>
                  </a:lnTo>
                  <a:lnTo>
                    <a:pt x="203" y="73"/>
                  </a:lnTo>
                  <a:lnTo>
                    <a:pt x="239" y="40"/>
                  </a:lnTo>
                  <a:lnTo>
                    <a:pt x="199" y="0"/>
                  </a:lnTo>
                  <a:lnTo>
                    <a:pt x="158" y="40"/>
                  </a:lnTo>
                  <a:lnTo>
                    <a:pt x="191" y="73"/>
                  </a:lnTo>
                  <a:lnTo>
                    <a:pt x="191" y="147"/>
                  </a:lnTo>
                  <a:lnTo>
                    <a:pt x="71" y="267"/>
                  </a:lnTo>
                  <a:close/>
                  <a:moveTo>
                    <a:pt x="40" y="300"/>
                  </a:moveTo>
                  <a:lnTo>
                    <a:pt x="16" y="277"/>
                  </a:lnTo>
                  <a:lnTo>
                    <a:pt x="40" y="253"/>
                  </a:lnTo>
                  <a:lnTo>
                    <a:pt x="61" y="277"/>
                  </a:lnTo>
                  <a:lnTo>
                    <a:pt x="61" y="277"/>
                  </a:lnTo>
                  <a:lnTo>
                    <a:pt x="61" y="279"/>
                  </a:lnTo>
                  <a:lnTo>
                    <a:pt x="40" y="300"/>
                  </a:lnTo>
                  <a:close/>
                  <a:moveTo>
                    <a:pt x="359" y="253"/>
                  </a:moveTo>
                  <a:lnTo>
                    <a:pt x="381" y="277"/>
                  </a:lnTo>
                  <a:lnTo>
                    <a:pt x="359" y="300"/>
                  </a:lnTo>
                  <a:lnTo>
                    <a:pt x="336" y="277"/>
                  </a:lnTo>
                  <a:lnTo>
                    <a:pt x="359" y="253"/>
                  </a:lnTo>
                  <a:close/>
                  <a:moveTo>
                    <a:pt x="199" y="397"/>
                  </a:moveTo>
                  <a:lnTo>
                    <a:pt x="78" y="279"/>
                  </a:lnTo>
                  <a:lnTo>
                    <a:pt x="80" y="277"/>
                  </a:lnTo>
                  <a:lnTo>
                    <a:pt x="78" y="277"/>
                  </a:lnTo>
                  <a:lnTo>
                    <a:pt x="199" y="156"/>
                  </a:lnTo>
                  <a:lnTo>
                    <a:pt x="319" y="277"/>
                  </a:lnTo>
                  <a:lnTo>
                    <a:pt x="199" y="397"/>
                  </a:lnTo>
                  <a:close/>
                  <a:moveTo>
                    <a:pt x="199" y="16"/>
                  </a:moveTo>
                  <a:lnTo>
                    <a:pt x="222" y="40"/>
                  </a:lnTo>
                  <a:lnTo>
                    <a:pt x="199" y="61"/>
                  </a:lnTo>
                  <a:lnTo>
                    <a:pt x="175" y="40"/>
                  </a:lnTo>
                  <a:lnTo>
                    <a:pt x="199" y="1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8" name="Freeform 134"/>
            <p:cNvSpPr>
              <a:spLocks noEditPoints="1"/>
            </p:cNvSpPr>
            <p:nvPr/>
          </p:nvSpPr>
          <p:spPr bwMode="auto">
            <a:xfrm>
              <a:off x="8924925" y="3617913"/>
              <a:ext cx="247650" cy="247650"/>
            </a:xfrm>
            <a:custGeom>
              <a:avLst/>
              <a:gdLst>
                <a:gd name="T0" fmla="*/ 0 w 156"/>
                <a:gd name="T1" fmla="*/ 78 h 156"/>
                <a:gd name="T2" fmla="*/ 78 w 156"/>
                <a:gd name="T3" fmla="*/ 156 h 156"/>
                <a:gd name="T4" fmla="*/ 156 w 156"/>
                <a:gd name="T5" fmla="*/ 78 h 156"/>
                <a:gd name="T6" fmla="*/ 78 w 156"/>
                <a:gd name="T7" fmla="*/ 0 h 156"/>
                <a:gd name="T8" fmla="*/ 0 w 156"/>
                <a:gd name="T9" fmla="*/ 78 h 156"/>
                <a:gd name="T10" fmla="*/ 78 w 156"/>
                <a:gd name="T11" fmla="*/ 139 h 156"/>
                <a:gd name="T12" fmla="*/ 16 w 156"/>
                <a:gd name="T13" fmla="*/ 78 h 156"/>
                <a:gd name="T14" fmla="*/ 78 w 156"/>
                <a:gd name="T15" fmla="*/ 16 h 156"/>
                <a:gd name="T16" fmla="*/ 139 w 156"/>
                <a:gd name="T17" fmla="*/ 78 h 156"/>
                <a:gd name="T18" fmla="*/ 78 w 156"/>
                <a:gd name="T19" fmla="*/ 13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0" y="78"/>
                  </a:moveTo>
                  <a:lnTo>
                    <a:pt x="78" y="156"/>
                  </a:lnTo>
                  <a:lnTo>
                    <a:pt x="156" y="78"/>
                  </a:lnTo>
                  <a:lnTo>
                    <a:pt x="78" y="0"/>
                  </a:lnTo>
                  <a:lnTo>
                    <a:pt x="0" y="78"/>
                  </a:lnTo>
                  <a:close/>
                  <a:moveTo>
                    <a:pt x="78" y="139"/>
                  </a:moveTo>
                  <a:lnTo>
                    <a:pt x="16" y="78"/>
                  </a:lnTo>
                  <a:lnTo>
                    <a:pt x="78" y="16"/>
                  </a:lnTo>
                  <a:lnTo>
                    <a:pt x="139" y="78"/>
                  </a:lnTo>
                  <a:lnTo>
                    <a:pt x="78" y="139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9" name="Freeform 135"/>
            <p:cNvSpPr>
              <a:spLocks noEditPoints="1"/>
            </p:cNvSpPr>
            <p:nvPr/>
          </p:nvSpPr>
          <p:spPr bwMode="auto">
            <a:xfrm>
              <a:off x="8661400" y="4102100"/>
              <a:ext cx="731837" cy="1239838"/>
            </a:xfrm>
            <a:custGeom>
              <a:avLst/>
              <a:gdLst>
                <a:gd name="T0" fmla="*/ 110 w 195"/>
                <a:gd name="T1" fmla="*/ 330 h 330"/>
                <a:gd name="T2" fmla="*/ 85 w 195"/>
                <a:gd name="T3" fmla="*/ 330 h 330"/>
                <a:gd name="T4" fmla="*/ 0 w 195"/>
                <a:gd name="T5" fmla="*/ 244 h 330"/>
                <a:gd name="T6" fmla="*/ 0 w 195"/>
                <a:gd name="T7" fmla="*/ 85 h 330"/>
                <a:gd name="T8" fmla="*/ 85 w 195"/>
                <a:gd name="T9" fmla="*/ 0 h 330"/>
                <a:gd name="T10" fmla="*/ 110 w 195"/>
                <a:gd name="T11" fmla="*/ 0 h 330"/>
                <a:gd name="T12" fmla="*/ 195 w 195"/>
                <a:gd name="T13" fmla="*/ 85 h 330"/>
                <a:gd name="T14" fmla="*/ 195 w 195"/>
                <a:gd name="T15" fmla="*/ 244 h 330"/>
                <a:gd name="T16" fmla="*/ 110 w 195"/>
                <a:gd name="T17" fmla="*/ 330 h 330"/>
                <a:gd name="T18" fmla="*/ 85 w 195"/>
                <a:gd name="T19" fmla="*/ 7 h 330"/>
                <a:gd name="T20" fmla="*/ 7 w 195"/>
                <a:gd name="T21" fmla="*/ 85 h 330"/>
                <a:gd name="T22" fmla="*/ 7 w 195"/>
                <a:gd name="T23" fmla="*/ 244 h 330"/>
                <a:gd name="T24" fmla="*/ 85 w 195"/>
                <a:gd name="T25" fmla="*/ 323 h 330"/>
                <a:gd name="T26" fmla="*/ 110 w 195"/>
                <a:gd name="T27" fmla="*/ 323 h 330"/>
                <a:gd name="T28" fmla="*/ 189 w 195"/>
                <a:gd name="T29" fmla="*/ 244 h 330"/>
                <a:gd name="T30" fmla="*/ 189 w 195"/>
                <a:gd name="T31" fmla="*/ 85 h 330"/>
                <a:gd name="T32" fmla="*/ 110 w 195"/>
                <a:gd name="T33" fmla="*/ 7 h 330"/>
                <a:gd name="T34" fmla="*/ 85 w 195"/>
                <a:gd name="T35" fmla="*/ 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5" h="330">
                  <a:moveTo>
                    <a:pt x="110" y="330"/>
                  </a:moveTo>
                  <a:cubicBezTo>
                    <a:pt x="85" y="330"/>
                    <a:pt x="85" y="330"/>
                    <a:pt x="85" y="330"/>
                  </a:cubicBezTo>
                  <a:cubicBezTo>
                    <a:pt x="38" y="330"/>
                    <a:pt x="0" y="291"/>
                    <a:pt x="0" y="24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57" y="0"/>
                    <a:pt x="195" y="38"/>
                    <a:pt x="195" y="8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91"/>
                    <a:pt x="157" y="330"/>
                    <a:pt x="110" y="330"/>
                  </a:cubicBezTo>
                  <a:close/>
                  <a:moveTo>
                    <a:pt x="85" y="7"/>
                  </a:moveTo>
                  <a:cubicBezTo>
                    <a:pt x="42" y="7"/>
                    <a:pt x="7" y="42"/>
                    <a:pt x="7" y="85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87"/>
                    <a:pt x="42" y="323"/>
                    <a:pt x="85" y="323"/>
                  </a:cubicBezTo>
                  <a:cubicBezTo>
                    <a:pt x="110" y="323"/>
                    <a:pt x="110" y="323"/>
                    <a:pt x="110" y="323"/>
                  </a:cubicBezTo>
                  <a:cubicBezTo>
                    <a:pt x="153" y="323"/>
                    <a:pt x="189" y="287"/>
                    <a:pt x="189" y="244"/>
                  </a:cubicBezTo>
                  <a:cubicBezTo>
                    <a:pt x="189" y="85"/>
                    <a:pt x="189" y="85"/>
                    <a:pt x="189" y="85"/>
                  </a:cubicBezTo>
                  <a:cubicBezTo>
                    <a:pt x="189" y="42"/>
                    <a:pt x="153" y="7"/>
                    <a:pt x="110" y="7"/>
                  </a:cubicBezTo>
                  <a:lnTo>
                    <a:pt x="85" y="7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0" name="Freeform 136"/>
            <p:cNvSpPr>
              <a:spLocks noEditPoints="1"/>
            </p:cNvSpPr>
            <p:nvPr/>
          </p:nvSpPr>
          <p:spPr bwMode="auto">
            <a:xfrm>
              <a:off x="8774113" y="4102100"/>
              <a:ext cx="522287" cy="1243013"/>
            </a:xfrm>
            <a:custGeom>
              <a:avLst/>
              <a:gdLst>
                <a:gd name="T0" fmla="*/ 69 w 139"/>
                <a:gd name="T1" fmla="*/ 331 h 331"/>
                <a:gd name="T2" fmla="*/ 0 w 139"/>
                <a:gd name="T3" fmla="*/ 262 h 331"/>
                <a:gd name="T4" fmla="*/ 0 w 139"/>
                <a:gd name="T5" fmla="*/ 70 h 331"/>
                <a:gd name="T6" fmla="*/ 69 w 139"/>
                <a:gd name="T7" fmla="*/ 0 h 331"/>
                <a:gd name="T8" fmla="*/ 139 w 139"/>
                <a:gd name="T9" fmla="*/ 70 h 331"/>
                <a:gd name="T10" fmla="*/ 139 w 139"/>
                <a:gd name="T11" fmla="*/ 262 h 331"/>
                <a:gd name="T12" fmla="*/ 69 w 139"/>
                <a:gd name="T13" fmla="*/ 331 h 331"/>
                <a:gd name="T14" fmla="*/ 69 w 139"/>
                <a:gd name="T15" fmla="*/ 7 h 331"/>
                <a:gd name="T16" fmla="*/ 7 w 139"/>
                <a:gd name="T17" fmla="*/ 70 h 331"/>
                <a:gd name="T18" fmla="*/ 7 w 139"/>
                <a:gd name="T19" fmla="*/ 262 h 331"/>
                <a:gd name="T20" fmla="*/ 69 w 139"/>
                <a:gd name="T21" fmla="*/ 324 h 331"/>
                <a:gd name="T22" fmla="*/ 132 w 139"/>
                <a:gd name="T23" fmla="*/ 262 h 331"/>
                <a:gd name="T24" fmla="*/ 132 w 139"/>
                <a:gd name="T25" fmla="*/ 70 h 331"/>
                <a:gd name="T26" fmla="*/ 69 w 139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331">
                  <a:moveTo>
                    <a:pt x="69" y="331"/>
                  </a:moveTo>
                  <a:cubicBezTo>
                    <a:pt x="31" y="331"/>
                    <a:pt x="0" y="300"/>
                    <a:pt x="0" y="26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262"/>
                    <a:pt x="139" y="262"/>
                    <a:pt x="139" y="262"/>
                  </a:cubicBezTo>
                  <a:cubicBezTo>
                    <a:pt x="139" y="300"/>
                    <a:pt x="108" y="331"/>
                    <a:pt x="69" y="331"/>
                  </a:cubicBezTo>
                  <a:close/>
                  <a:moveTo>
                    <a:pt x="69" y="7"/>
                  </a:moveTo>
                  <a:cubicBezTo>
                    <a:pt x="35" y="7"/>
                    <a:pt x="7" y="35"/>
                    <a:pt x="7" y="70"/>
                  </a:cubicBezTo>
                  <a:cubicBezTo>
                    <a:pt x="7" y="262"/>
                    <a:pt x="7" y="262"/>
                    <a:pt x="7" y="262"/>
                  </a:cubicBezTo>
                  <a:cubicBezTo>
                    <a:pt x="7" y="296"/>
                    <a:pt x="35" y="324"/>
                    <a:pt x="69" y="324"/>
                  </a:cubicBezTo>
                  <a:cubicBezTo>
                    <a:pt x="104" y="324"/>
                    <a:pt x="132" y="296"/>
                    <a:pt x="132" y="262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2" y="35"/>
                    <a:pt x="104" y="7"/>
                    <a:pt x="69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1" name="Freeform 137"/>
            <p:cNvSpPr>
              <a:spLocks noEditPoints="1"/>
            </p:cNvSpPr>
            <p:nvPr/>
          </p:nvSpPr>
          <p:spPr bwMode="auto">
            <a:xfrm>
              <a:off x="8931275" y="4102100"/>
              <a:ext cx="206375" cy="1243013"/>
            </a:xfrm>
            <a:custGeom>
              <a:avLst/>
              <a:gdLst>
                <a:gd name="T0" fmla="*/ 27 w 55"/>
                <a:gd name="T1" fmla="*/ 331 h 331"/>
                <a:gd name="T2" fmla="*/ 0 w 55"/>
                <a:gd name="T3" fmla="*/ 303 h 331"/>
                <a:gd name="T4" fmla="*/ 0 w 55"/>
                <a:gd name="T5" fmla="*/ 28 h 331"/>
                <a:gd name="T6" fmla="*/ 27 w 55"/>
                <a:gd name="T7" fmla="*/ 0 h 331"/>
                <a:gd name="T8" fmla="*/ 55 w 55"/>
                <a:gd name="T9" fmla="*/ 28 h 331"/>
                <a:gd name="T10" fmla="*/ 55 w 55"/>
                <a:gd name="T11" fmla="*/ 303 h 331"/>
                <a:gd name="T12" fmla="*/ 27 w 55"/>
                <a:gd name="T13" fmla="*/ 331 h 331"/>
                <a:gd name="T14" fmla="*/ 27 w 55"/>
                <a:gd name="T15" fmla="*/ 7 h 331"/>
                <a:gd name="T16" fmla="*/ 6 w 55"/>
                <a:gd name="T17" fmla="*/ 28 h 331"/>
                <a:gd name="T18" fmla="*/ 6 w 55"/>
                <a:gd name="T19" fmla="*/ 303 h 331"/>
                <a:gd name="T20" fmla="*/ 27 w 55"/>
                <a:gd name="T21" fmla="*/ 324 h 331"/>
                <a:gd name="T22" fmla="*/ 48 w 55"/>
                <a:gd name="T23" fmla="*/ 303 h 331"/>
                <a:gd name="T24" fmla="*/ 48 w 55"/>
                <a:gd name="T25" fmla="*/ 28 h 331"/>
                <a:gd name="T26" fmla="*/ 27 w 55"/>
                <a:gd name="T27" fmla="*/ 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1">
                  <a:moveTo>
                    <a:pt x="27" y="331"/>
                  </a:moveTo>
                  <a:cubicBezTo>
                    <a:pt x="12" y="331"/>
                    <a:pt x="0" y="319"/>
                    <a:pt x="0" y="30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8"/>
                  </a:cubicBezTo>
                  <a:cubicBezTo>
                    <a:pt x="55" y="303"/>
                    <a:pt x="55" y="303"/>
                    <a:pt x="55" y="303"/>
                  </a:cubicBezTo>
                  <a:cubicBezTo>
                    <a:pt x="55" y="319"/>
                    <a:pt x="43" y="331"/>
                    <a:pt x="27" y="331"/>
                  </a:cubicBezTo>
                  <a:close/>
                  <a:moveTo>
                    <a:pt x="27" y="7"/>
                  </a:moveTo>
                  <a:cubicBezTo>
                    <a:pt x="16" y="7"/>
                    <a:pt x="6" y="16"/>
                    <a:pt x="6" y="28"/>
                  </a:cubicBezTo>
                  <a:cubicBezTo>
                    <a:pt x="6" y="303"/>
                    <a:pt x="6" y="303"/>
                    <a:pt x="6" y="303"/>
                  </a:cubicBezTo>
                  <a:cubicBezTo>
                    <a:pt x="6" y="315"/>
                    <a:pt x="16" y="324"/>
                    <a:pt x="27" y="324"/>
                  </a:cubicBezTo>
                  <a:cubicBezTo>
                    <a:pt x="39" y="324"/>
                    <a:pt x="48" y="315"/>
                    <a:pt x="48" y="303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16"/>
                    <a:pt x="39" y="7"/>
                    <a:pt x="2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2" name="Freeform 138"/>
            <p:cNvSpPr>
              <a:spLocks/>
            </p:cNvSpPr>
            <p:nvPr/>
          </p:nvSpPr>
          <p:spPr bwMode="auto">
            <a:xfrm>
              <a:off x="8924925" y="4014788"/>
              <a:ext cx="261937" cy="131763"/>
            </a:xfrm>
            <a:custGeom>
              <a:avLst/>
              <a:gdLst>
                <a:gd name="T0" fmla="*/ 7 w 70"/>
                <a:gd name="T1" fmla="*/ 27 h 35"/>
                <a:gd name="T2" fmla="*/ 7 w 70"/>
                <a:gd name="T3" fmla="*/ 15 h 35"/>
                <a:gd name="T4" fmla="*/ 7 w 70"/>
                <a:gd name="T5" fmla="*/ 8 h 35"/>
                <a:gd name="T6" fmla="*/ 7 w 70"/>
                <a:gd name="T7" fmla="*/ 8 h 35"/>
                <a:gd name="T8" fmla="*/ 8 w 70"/>
                <a:gd name="T9" fmla="*/ 8 h 35"/>
                <a:gd name="T10" fmla="*/ 11 w 70"/>
                <a:gd name="T11" fmla="*/ 8 h 35"/>
                <a:gd name="T12" fmla="*/ 35 w 70"/>
                <a:gd name="T13" fmla="*/ 7 h 35"/>
                <a:gd name="T14" fmla="*/ 59 w 70"/>
                <a:gd name="T15" fmla="*/ 8 h 35"/>
                <a:gd name="T16" fmla="*/ 62 w 70"/>
                <a:gd name="T17" fmla="*/ 8 h 35"/>
                <a:gd name="T18" fmla="*/ 62 w 70"/>
                <a:gd name="T19" fmla="*/ 10 h 35"/>
                <a:gd name="T20" fmla="*/ 63 w 70"/>
                <a:gd name="T21" fmla="*/ 17 h 35"/>
                <a:gd name="T22" fmla="*/ 61 w 70"/>
                <a:gd name="T23" fmla="*/ 29 h 35"/>
                <a:gd name="T24" fmla="*/ 68 w 70"/>
                <a:gd name="T25" fmla="*/ 31 h 35"/>
                <a:gd name="T26" fmla="*/ 69 w 70"/>
                <a:gd name="T27" fmla="*/ 15 h 35"/>
                <a:gd name="T28" fmla="*/ 66 w 70"/>
                <a:gd name="T29" fmla="*/ 3 h 35"/>
                <a:gd name="T30" fmla="*/ 61 w 70"/>
                <a:gd name="T31" fmla="*/ 2 h 35"/>
                <a:gd name="T32" fmla="*/ 52 w 70"/>
                <a:gd name="T33" fmla="*/ 1 h 35"/>
                <a:gd name="T34" fmla="*/ 37 w 70"/>
                <a:gd name="T35" fmla="*/ 0 h 35"/>
                <a:gd name="T36" fmla="*/ 6 w 70"/>
                <a:gd name="T37" fmla="*/ 2 h 35"/>
                <a:gd name="T38" fmla="*/ 0 w 70"/>
                <a:gd name="T39" fmla="*/ 10 h 35"/>
                <a:gd name="T40" fmla="*/ 0 w 70"/>
                <a:gd name="T41" fmla="*/ 27 h 35"/>
                <a:gd name="T42" fmla="*/ 7 w 70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7" y="27"/>
                  </a:moveTo>
                  <a:cubicBezTo>
                    <a:pt x="7" y="23"/>
                    <a:pt x="7" y="19"/>
                    <a:pt x="7" y="15"/>
                  </a:cubicBezTo>
                  <a:cubicBezTo>
                    <a:pt x="7" y="13"/>
                    <a:pt x="7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8" y="8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9" y="7"/>
                    <a:pt x="27" y="7"/>
                    <a:pt x="35" y="7"/>
                  </a:cubicBezTo>
                  <a:cubicBezTo>
                    <a:pt x="43" y="7"/>
                    <a:pt x="51" y="8"/>
                    <a:pt x="59" y="8"/>
                  </a:cubicBezTo>
                  <a:cubicBezTo>
                    <a:pt x="59" y="8"/>
                    <a:pt x="63" y="9"/>
                    <a:pt x="62" y="8"/>
                  </a:cubicBezTo>
                  <a:cubicBezTo>
                    <a:pt x="62" y="8"/>
                    <a:pt x="62" y="10"/>
                    <a:pt x="62" y="10"/>
                  </a:cubicBezTo>
                  <a:cubicBezTo>
                    <a:pt x="63" y="12"/>
                    <a:pt x="63" y="14"/>
                    <a:pt x="63" y="17"/>
                  </a:cubicBezTo>
                  <a:cubicBezTo>
                    <a:pt x="63" y="21"/>
                    <a:pt x="62" y="25"/>
                    <a:pt x="61" y="29"/>
                  </a:cubicBezTo>
                  <a:cubicBezTo>
                    <a:pt x="60" y="33"/>
                    <a:pt x="66" y="35"/>
                    <a:pt x="68" y="31"/>
                  </a:cubicBezTo>
                  <a:cubicBezTo>
                    <a:pt x="69" y="26"/>
                    <a:pt x="70" y="21"/>
                    <a:pt x="69" y="15"/>
                  </a:cubicBezTo>
                  <a:cubicBezTo>
                    <a:pt x="69" y="12"/>
                    <a:pt x="70" y="5"/>
                    <a:pt x="66" y="3"/>
                  </a:cubicBezTo>
                  <a:cubicBezTo>
                    <a:pt x="65" y="2"/>
                    <a:pt x="62" y="2"/>
                    <a:pt x="61" y="2"/>
                  </a:cubicBezTo>
                  <a:cubicBezTo>
                    <a:pt x="58" y="1"/>
                    <a:pt x="55" y="1"/>
                    <a:pt x="52" y="1"/>
                  </a:cubicBezTo>
                  <a:cubicBezTo>
                    <a:pt x="47" y="0"/>
                    <a:pt x="42" y="0"/>
                    <a:pt x="37" y="0"/>
                  </a:cubicBezTo>
                  <a:cubicBezTo>
                    <a:pt x="26" y="0"/>
                    <a:pt x="16" y="0"/>
                    <a:pt x="6" y="2"/>
                  </a:cubicBezTo>
                  <a:cubicBezTo>
                    <a:pt x="1" y="3"/>
                    <a:pt x="0" y="6"/>
                    <a:pt x="0" y="10"/>
                  </a:cubicBezTo>
                  <a:cubicBezTo>
                    <a:pt x="0" y="16"/>
                    <a:pt x="0" y="22"/>
                    <a:pt x="0" y="27"/>
                  </a:cubicBezTo>
                  <a:cubicBezTo>
                    <a:pt x="0" y="32"/>
                    <a:pt x="7" y="32"/>
                    <a:pt x="7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3" name="Freeform 139"/>
            <p:cNvSpPr>
              <a:spLocks/>
            </p:cNvSpPr>
            <p:nvPr/>
          </p:nvSpPr>
          <p:spPr bwMode="auto">
            <a:xfrm>
              <a:off x="8999538" y="3943350"/>
              <a:ext cx="101600" cy="90488"/>
            </a:xfrm>
            <a:custGeom>
              <a:avLst/>
              <a:gdLst>
                <a:gd name="T0" fmla="*/ 7 w 27"/>
                <a:gd name="T1" fmla="*/ 19 h 24"/>
                <a:gd name="T2" fmla="*/ 7 w 27"/>
                <a:gd name="T3" fmla="*/ 18 h 24"/>
                <a:gd name="T4" fmla="*/ 7 w 27"/>
                <a:gd name="T5" fmla="*/ 18 h 24"/>
                <a:gd name="T6" fmla="*/ 7 w 27"/>
                <a:gd name="T7" fmla="*/ 18 h 24"/>
                <a:gd name="T8" fmla="*/ 7 w 27"/>
                <a:gd name="T9" fmla="*/ 16 h 24"/>
                <a:gd name="T10" fmla="*/ 7 w 27"/>
                <a:gd name="T11" fmla="*/ 14 h 24"/>
                <a:gd name="T12" fmla="*/ 7 w 27"/>
                <a:gd name="T13" fmla="*/ 14 h 24"/>
                <a:gd name="T14" fmla="*/ 8 w 27"/>
                <a:gd name="T15" fmla="*/ 13 h 24"/>
                <a:gd name="T16" fmla="*/ 8 w 27"/>
                <a:gd name="T17" fmla="*/ 12 h 24"/>
                <a:gd name="T18" fmla="*/ 8 w 27"/>
                <a:gd name="T19" fmla="*/ 11 h 24"/>
                <a:gd name="T20" fmla="*/ 8 w 27"/>
                <a:gd name="T21" fmla="*/ 11 h 24"/>
                <a:gd name="T22" fmla="*/ 9 w 27"/>
                <a:gd name="T23" fmla="*/ 10 h 24"/>
                <a:gd name="T24" fmla="*/ 9 w 27"/>
                <a:gd name="T25" fmla="*/ 9 h 24"/>
                <a:gd name="T26" fmla="*/ 10 w 27"/>
                <a:gd name="T27" fmla="*/ 9 h 24"/>
                <a:gd name="T28" fmla="*/ 10 w 27"/>
                <a:gd name="T29" fmla="*/ 8 h 24"/>
                <a:gd name="T30" fmla="*/ 10 w 27"/>
                <a:gd name="T31" fmla="*/ 8 h 24"/>
                <a:gd name="T32" fmla="*/ 11 w 27"/>
                <a:gd name="T33" fmla="*/ 8 h 24"/>
                <a:gd name="T34" fmla="*/ 11 w 27"/>
                <a:gd name="T35" fmla="*/ 8 h 24"/>
                <a:gd name="T36" fmla="*/ 12 w 27"/>
                <a:gd name="T37" fmla="*/ 8 h 24"/>
                <a:gd name="T38" fmla="*/ 13 w 27"/>
                <a:gd name="T39" fmla="*/ 7 h 24"/>
                <a:gd name="T40" fmla="*/ 13 w 27"/>
                <a:gd name="T41" fmla="*/ 7 h 24"/>
                <a:gd name="T42" fmla="*/ 13 w 27"/>
                <a:gd name="T43" fmla="*/ 7 h 24"/>
                <a:gd name="T44" fmla="*/ 14 w 27"/>
                <a:gd name="T45" fmla="*/ 7 h 24"/>
                <a:gd name="T46" fmla="*/ 15 w 27"/>
                <a:gd name="T47" fmla="*/ 7 h 24"/>
                <a:gd name="T48" fmla="*/ 15 w 27"/>
                <a:gd name="T49" fmla="*/ 7 h 24"/>
                <a:gd name="T50" fmla="*/ 15 w 27"/>
                <a:gd name="T51" fmla="*/ 7 h 24"/>
                <a:gd name="T52" fmla="*/ 16 w 27"/>
                <a:gd name="T53" fmla="*/ 7 h 24"/>
                <a:gd name="T54" fmla="*/ 16 w 27"/>
                <a:gd name="T55" fmla="*/ 7 h 24"/>
                <a:gd name="T56" fmla="*/ 17 w 27"/>
                <a:gd name="T57" fmla="*/ 8 h 24"/>
                <a:gd name="T58" fmla="*/ 17 w 27"/>
                <a:gd name="T59" fmla="*/ 8 h 24"/>
                <a:gd name="T60" fmla="*/ 17 w 27"/>
                <a:gd name="T61" fmla="*/ 8 h 24"/>
                <a:gd name="T62" fmla="*/ 17 w 27"/>
                <a:gd name="T63" fmla="*/ 8 h 24"/>
                <a:gd name="T64" fmla="*/ 18 w 27"/>
                <a:gd name="T65" fmla="*/ 8 h 24"/>
                <a:gd name="T66" fmla="*/ 18 w 27"/>
                <a:gd name="T67" fmla="*/ 8 h 24"/>
                <a:gd name="T68" fmla="*/ 18 w 27"/>
                <a:gd name="T69" fmla="*/ 9 h 24"/>
                <a:gd name="T70" fmla="*/ 18 w 27"/>
                <a:gd name="T71" fmla="*/ 10 h 24"/>
                <a:gd name="T72" fmla="*/ 18 w 27"/>
                <a:gd name="T73" fmla="*/ 10 h 24"/>
                <a:gd name="T74" fmla="*/ 20 w 27"/>
                <a:gd name="T75" fmla="*/ 21 h 24"/>
                <a:gd name="T76" fmla="*/ 23 w 27"/>
                <a:gd name="T77" fmla="*/ 24 h 24"/>
                <a:gd name="T78" fmla="*/ 27 w 27"/>
                <a:gd name="T79" fmla="*/ 21 h 24"/>
                <a:gd name="T80" fmla="*/ 25 w 27"/>
                <a:gd name="T81" fmla="*/ 9 h 24"/>
                <a:gd name="T82" fmla="*/ 18 w 27"/>
                <a:gd name="T83" fmla="*/ 1 h 24"/>
                <a:gd name="T84" fmla="*/ 8 w 27"/>
                <a:gd name="T85" fmla="*/ 2 h 24"/>
                <a:gd name="T86" fmla="*/ 1 w 27"/>
                <a:gd name="T87" fmla="*/ 9 h 24"/>
                <a:gd name="T88" fmla="*/ 1 w 27"/>
                <a:gd name="T89" fmla="*/ 21 h 24"/>
                <a:gd name="T90" fmla="*/ 5 w 27"/>
                <a:gd name="T91" fmla="*/ 24 h 24"/>
                <a:gd name="T92" fmla="*/ 7 w 27"/>
                <a:gd name="T93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4">
                  <a:moveTo>
                    <a:pt x="7" y="19"/>
                  </a:moveTo>
                  <a:cubicBezTo>
                    <a:pt x="7" y="19"/>
                    <a:pt x="7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9"/>
                    <a:pt x="9" y="10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1" y="8"/>
                    <a:pt x="12" y="8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5" y="7"/>
                    <a:pt x="16" y="7"/>
                  </a:cubicBezTo>
                  <a:cubicBezTo>
                    <a:pt x="16" y="7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9"/>
                    <a:pt x="17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20" y="14"/>
                    <a:pt x="20" y="17"/>
                    <a:pt x="20" y="21"/>
                  </a:cubicBezTo>
                  <a:cubicBezTo>
                    <a:pt x="20" y="23"/>
                    <a:pt x="22" y="24"/>
                    <a:pt x="23" y="24"/>
                  </a:cubicBezTo>
                  <a:cubicBezTo>
                    <a:pt x="25" y="24"/>
                    <a:pt x="27" y="23"/>
                    <a:pt x="27" y="21"/>
                  </a:cubicBezTo>
                  <a:cubicBezTo>
                    <a:pt x="27" y="17"/>
                    <a:pt x="26" y="13"/>
                    <a:pt x="25" y="9"/>
                  </a:cubicBezTo>
                  <a:cubicBezTo>
                    <a:pt x="24" y="5"/>
                    <a:pt x="22" y="2"/>
                    <a:pt x="18" y="1"/>
                  </a:cubicBezTo>
                  <a:cubicBezTo>
                    <a:pt x="15" y="0"/>
                    <a:pt x="11" y="0"/>
                    <a:pt x="8" y="2"/>
                  </a:cubicBezTo>
                  <a:cubicBezTo>
                    <a:pt x="5" y="3"/>
                    <a:pt x="3" y="6"/>
                    <a:pt x="1" y="9"/>
                  </a:cubicBezTo>
                  <a:cubicBezTo>
                    <a:pt x="0" y="13"/>
                    <a:pt x="0" y="17"/>
                    <a:pt x="1" y="21"/>
                  </a:cubicBezTo>
                  <a:cubicBezTo>
                    <a:pt x="1" y="23"/>
                    <a:pt x="3" y="24"/>
                    <a:pt x="5" y="24"/>
                  </a:cubicBezTo>
                  <a:cubicBezTo>
                    <a:pt x="7" y="23"/>
                    <a:pt x="8" y="21"/>
                    <a:pt x="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4" name="Freeform 140"/>
            <p:cNvSpPr>
              <a:spLocks/>
            </p:cNvSpPr>
            <p:nvPr/>
          </p:nvSpPr>
          <p:spPr bwMode="auto">
            <a:xfrm>
              <a:off x="8924925" y="5292725"/>
              <a:ext cx="261937" cy="131763"/>
            </a:xfrm>
            <a:custGeom>
              <a:avLst/>
              <a:gdLst>
                <a:gd name="T0" fmla="*/ 0 w 70"/>
                <a:gd name="T1" fmla="*/ 8 h 35"/>
                <a:gd name="T2" fmla="*/ 0 w 70"/>
                <a:gd name="T3" fmla="*/ 25 h 35"/>
                <a:gd name="T4" fmla="*/ 6 w 70"/>
                <a:gd name="T5" fmla="*/ 34 h 35"/>
                <a:gd name="T6" fmla="*/ 37 w 70"/>
                <a:gd name="T7" fmla="*/ 35 h 35"/>
                <a:gd name="T8" fmla="*/ 52 w 70"/>
                <a:gd name="T9" fmla="*/ 34 h 35"/>
                <a:gd name="T10" fmla="*/ 61 w 70"/>
                <a:gd name="T11" fmla="*/ 34 h 35"/>
                <a:gd name="T12" fmla="*/ 66 w 70"/>
                <a:gd name="T13" fmla="*/ 32 h 35"/>
                <a:gd name="T14" fmla="*/ 69 w 70"/>
                <a:gd name="T15" fmla="*/ 20 h 35"/>
                <a:gd name="T16" fmla="*/ 68 w 70"/>
                <a:gd name="T17" fmla="*/ 5 h 35"/>
                <a:gd name="T18" fmla="*/ 61 w 70"/>
                <a:gd name="T19" fmla="*/ 6 h 35"/>
                <a:gd name="T20" fmla="*/ 63 w 70"/>
                <a:gd name="T21" fmla="*/ 18 h 35"/>
                <a:gd name="T22" fmla="*/ 62 w 70"/>
                <a:gd name="T23" fmla="*/ 25 h 35"/>
                <a:gd name="T24" fmla="*/ 62 w 70"/>
                <a:gd name="T25" fmla="*/ 27 h 35"/>
                <a:gd name="T26" fmla="*/ 60 w 70"/>
                <a:gd name="T27" fmla="*/ 27 h 35"/>
                <a:gd name="T28" fmla="*/ 35 w 70"/>
                <a:gd name="T29" fmla="*/ 28 h 35"/>
                <a:gd name="T30" fmla="*/ 11 w 70"/>
                <a:gd name="T31" fmla="*/ 27 h 35"/>
                <a:gd name="T32" fmla="*/ 8 w 70"/>
                <a:gd name="T33" fmla="*/ 27 h 35"/>
                <a:gd name="T34" fmla="*/ 7 w 70"/>
                <a:gd name="T35" fmla="*/ 28 h 35"/>
                <a:gd name="T36" fmla="*/ 7 w 70"/>
                <a:gd name="T37" fmla="*/ 24 h 35"/>
                <a:gd name="T38" fmla="*/ 7 w 70"/>
                <a:gd name="T39" fmla="*/ 21 h 35"/>
                <a:gd name="T40" fmla="*/ 7 w 70"/>
                <a:gd name="T41" fmla="*/ 8 h 35"/>
                <a:gd name="T42" fmla="*/ 0 w 70"/>
                <a:gd name="T4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35">
                  <a:moveTo>
                    <a:pt x="0" y="8"/>
                  </a:moveTo>
                  <a:cubicBezTo>
                    <a:pt x="0" y="14"/>
                    <a:pt x="0" y="19"/>
                    <a:pt x="0" y="25"/>
                  </a:cubicBezTo>
                  <a:cubicBezTo>
                    <a:pt x="0" y="29"/>
                    <a:pt x="0" y="33"/>
                    <a:pt x="6" y="34"/>
                  </a:cubicBezTo>
                  <a:cubicBezTo>
                    <a:pt x="16" y="35"/>
                    <a:pt x="26" y="35"/>
                    <a:pt x="37" y="35"/>
                  </a:cubicBezTo>
                  <a:cubicBezTo>
                    <a:pt x="42" y="35"/>
                    <a:pt x="47" y="35"/>
                    <a:pt x="52" y="34"/>
                  </a:cubicBezTo>
                  <a:cubicBezTo>
                    <a:pt x="55" y="34"/>
                    <a:pt x="58" y="34"/>
                    <a:pt x="61" y="34"/>
                  </a:cubicBezTo>
                  <a:cubicBezTo>
                    <a:pt x="62" y="33"/>
                    <a:pt x="65" y="33"/>
                    <a:pt x="66" y="32"/>
                  </a:cubicBezTo>
                  <a:cubicBezTo>
                    <a:pt x="70" y="30"/>
                    <a:pt x="69" y="24"/>
                    <a:pt x="69" y="20"/>
                  </a:cubicBezTo>
                  <a:cubicBezTo>
                    <a:pt x="70" y="15"/>
                    <a:pt x="69" y="10"/>
                    <a:pt x="68" y="5"/>
                  </a:cubicBezTo>
                  <a:cubicBezTo>
                    <a:pt x="66" y="0"/>
                    <a:pt x="60" y="2"/>
                    <a:pt x="61" y="6"/>
                  </a:cubicBezTo>
                  <a:cubicBezTo>
                    <a:pt x="62" y="10"/>
                    <a:pt x="63" y="14"/>
                    <a:pt x="63" y="18"/>
                  </a:cubicBezTo>
                  <a:cubicBezTo>
                    <a:pt x="63" y="20"/>
                    <a:pt x="63" y="23"/>
                    <a:pt x="62" y="25"/>
                  </a:cubicBezTo>
                  <a:cubicBezTo>
                    <a:pt x="62" y="25"/>
                    <a:pt x="62" y="27"/>
                    <a:pt x="62" y="27"/>
                  </a:cubicBezTo>
                  <a:cubicBezTo>
                    <a:pt x="63" y="27"/>
                    <a:pt x="60" y="27"/>
                    <a:pt x="60" y="27"/>
                  </a:cubicBezTo>
                  <a:cubicBezTo>
                    <a:pt x="52" y="28"/>
                    <a:pt x="44" y="28"/>
                    <a:pt x="35" y="28"/>
                  </a:cubicBezTo>
                  <a:cubicBezTo>
                    <a:pt x="27" y="28"/>
                    <a:pt x="19" y="28"/>
                    <a:pt x="11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6" y="27"/>
                    <a:pt x="7" y="28"/>
                  </a:cubicBezTo>
                  <a:cubicBezTo>
                    <a:pt x="7" y="27"/>
                    <a:pt x="7" y="24"/>
                    <a:pt x="7" y="24"/>
                  </a:cubicBezTo>
                  <a:cubicBezTo>
                    <a:pt x="7" y="23"/>
                    <a:pt x="7" y="22"/>
                    <a:pt x="7" y="21"/>
                  </a:cubicBezTo>
                  <a:cubicBezTo>
                    <a:pt x="7" y="17"/>
                    <a:pt x="7" y="12"/>
                    <a:pt x="7" y="8"/>
                  </a:cubicBezTo>
                  <a:cubicBezTo>
                    <a:pt x="7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5" name="Freeform 141"/>
            <p:cNvSpPr>
              <a:spLocks/>
            </p:cNvSpPr>
            <p:nvPr/>
          </p:nvSpPr>
          <p:spPr bwMode="auto">
            <a:xfrm>
              <a:off x="8994775" y="5405438"/>
              <a:ext cx="106362" cy="93663"/>
            </a:xfrm>
            <a:custGeom>
              <a:avLst/>
              <a:gdLst>
                <a:gd name="T0" fmla="*/ 2 w 28"/>
                <a:gd name="T1" fmla="*/ 3 h 25"/>
                <a:gd name="T2" fmla="*/ 8 w 28"/>
                <a:gd name="T3" fmla="*/ 22 h 25"/>
                <a:gd name="T4" fmla="*/ 18 w 28"/>
                <a:gd name="T5" fmla="*/ 24 h 25"/>
                <a:gd name="T6" fmla="*/ 26 w 28"/>
                <a:gd name="T7" fmla="*/ 17 h 25"/>
                <a:gd name="T8" fmla="*/ 28 w 28"/>
                <a:gd name="T9" fmla="*/ 4 h 25"/>
                <a:gd name="T10" fmla="*/ 24 w 28"/>
                <a:gd name="T11" fmla="*/ 0 h 25"/>
                <a:gd name="T12" fmla="*/ 21 w 28"/>
                <a:gd name="T13" fmla="*/ 4 h 25"/>
                <a:gd name="T14" fmla="*/ 21 w 28"/>
                <a:gd name="T15" fmla="*/ 8 h 25"/>
                <a:gd name="T16" fmla="*/ 21 w 28"/>
                <a:gd name="T17" fmla="*/ 9 h 25"/>
                <a:gd name="T18" fmla="*/ 21 w 28"/>
                <a:gd name="T19" fmla="*/ 9 h 25"/>
                <a:gd name="T20" fmla="*/ 20 w 28"/>
                <a:gd name="T21" fmla="*/ 10 h 25"/>
                <a:gd name="T22" fmla="*/ 20 w 28"/>
                <a:gd name="T23" fmla="*/ 13 h 25"/>
                <a:gd name="T24" fmla="*/ 19 w 28"/>
                <a:gd name="T25" fmla="*/ 15 h 25"/>
                <a:gd name="T26" fmla="*/ 19 w 28"/>
                <a:gd name="T27" fmla="*/ 15 h 25"/>
                <a:gd name="T28" fmla="*/ 19 w 28"/>
                <a:gd name="T29" fmla="*/ 16 h 25"/>
                <a:gd name="T30" fmla="*/ 18 w 28"/>
                <a:gd name="T31" fmla="*/ 16 h 25"/>
                <a:gd name="T32" fmla="*/ 18 w 28"/>
                <a:gd name="T33" fmla="*/ 17 h 25"/>
                <a:gd name="T34" fmla="*/ 18 w 28"/>
                <a:gd name="T35" fmla="*/ 16 h 25"/>
                <a:gd name="T36" fmla="*/ 17 w 28"/>
                <a:gd name="T37" fmla="*/ 17 h 25"/>
                <a:gd name="T38" fmla="*/ 17 w 28"/>
                <a:gd name="T39" fmla="*/ 17 h 25"/>
                <a:gd name="T40" fmla="*/ 17 w 28"/>
                <a:gd name="T41" fmla="*/ 17 h 25"/>
                <a:gd name="T42" fmla="*/ 16 w 28"/>
                <a:gd name="T43" fmla="*/ 17 h 25"/>
                <a:gd name="T44" fmla="*/ 16 w 28"/>
                <a:gd name="T45" fmla="*/ 17 h 25"/>
                <a:gd name="T46" fmla="*/ 16 w 28"/>
                <a:gd name="T47" fmla="*/ 17 h 25"/>
                <a:gd name="T48" fmla="*/ 15 w 28"/>
                <a:gd name="T49" fmla="*/ 17 h 25"/>
                <a:gd name="T50" fmla="*/ 14 w 28"/>
                <a:gd name="T51" fmla="*/ 17 h 25"/>
                <a:gd name="T52" fmla="*/ 14 w 28"/>
                <a:gd name="T53" fmla="*/ 17 h 25"/>
                <a:gd name="T54" fmla="*/ 14 w 28"/>
                <a:gd name="T55" fmla="*/ 17 h 25"/>
                <a:gd name="T56" fmla="*/ 13 w 28"/>
                <a:gd name="T57" fmla="*/ 17 h 25"/>
                <a:gd name="T58" fmla="*/ 12 w 28"/>
                <a:gd name="T59" fmla="*/ 17 h 25"/>
                <a:gd name="T60" fmla="*/ 12 w 28"/>
                <a:gd name="T61" fmla="*/ 17 h 25"/>
                <a:gd name="T62" fmla="*/ 11 w 28"/>
                <a:gd name="T63" fmla="*/ 16 h 25"/>
                <a:gd name="T64" fmla="*/ 11 w 28"/>
                <a:gd name="T65" fmla="*/ 16 h 25"/>
                <a:gd name="T66" fmla="*/ 11 w 28"/>
                <a:gd name="T67" fmla="*/ 16 h 25"/>
                <a:gd name="T68" fmla="*/ 10 w 28"/>
                <a:gd name="T69" fmla="*/ 15 h 25"/>
                <a:gd name="T70" fmla="*/ 10 w 28"/>
                <a:gd name="T71" fmla="*/ 15 h 25"/>
                <a:gd name="T72" fmla="*/ 10 w 28"/>
                <a:gd name="T73" fmla="*/ 15 h 25"/>
                <a:gd name="T74" fmla="*/ 10 w 28"/>
                <a:gd name="T75" fmla="*/ 14 h 25"/>
                <a:gd name="T76" fmla="*/ 9 w 28"/>
                <a:gd name="T77" fmla="*/ 13 h 25"/>
                <a:gd name="T78" fmla="*/ 9 w 28"/>
                <a:gd name="T79" fmla="*/ 13 h 25"/>
                <a:gd name="T80" fmla="*/ 9 w 28"/>
                <a:gd name="T81" fmla="*/ 13 h 25"/>
                <a:gd name="T82" fmla="*/ 8 w 28"/>
                <a:gd name="T83" fmla="*/ 11 h 25"/>
                <a:gd name="T84" fmla="*/ 8 w 28"/>
                <a:gd name="T85" fmla="*/ 10 h 25"/>
                <a:gd name="T86" fmla="*/ 8 w 28"/>
                <a:gd name="T87" fmla="*/ 10 h 25"/>
                <a:gd name="T88" fmla="*/ 8 w 28"/>
                <a:gd name="T89" fmla="*/ 9 h 25"/>
                <a:gd name="T90" fmla="*/ 8 w 28"/>
                <a:gd name="T91" fmla="*/ 7 h 25"/>
                <a:gd name="T92" fmla="*/ 8 w 28"/>
                <a:gd name="T93" fmla="*/ 6 h 25"/>
                <a:gd name="T94" fmla="*/ 8 w 28"/>
                <a:gd name="T95" fmla="*/ 6 h 25"/>
                <a:gd name="T96" fmla="*/ 8 w 28"/>
                <a:gd name="T97" fmla="*/ 6 h 25"/>
                <a:gd name="T98" fmla="*/ 8 w 28"/>
                <a:gd name="T99" fmla="*/ 5 h 25"/>
                <a:gd name="T100" fmla="*/ 6 w 28"/>
                <a:gd name="T101" fmla="*/ 1 h 25"/>
                <a:gd name="T102" fmla="*/ 2 w 28"/>
                <a:gd name="T103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" h="25">
                  <a:moveTo>
                    <a:pt x="2" y="3"/>
                  </a:moveTo>
                  <a:cubicBezTo>
                    <a:pt x="0" y="10"/>
                    <a:pt x="2" y="18"/>
                    <a:pt x="8" y="22"/>
                  </a:cubicBezTo>
                  <a:cubicBezTo>
                    <a:pt x="11" y="24"/>
                    <a:pt x="15" y="25"/>
                    <a:pt x="18" y="24"/>
                  </a:cubicBezTo>
                  <a:cubicBezTo>
                    <a:pt x="22" y="23"/>
                    <a:pt x="24" y="20"/>
                    <a:pt x="26" y="17"/>
                  </a:cubicBezTo>
                  <a:cubicBezTo>
                    <a:pt x="27" y="13"/>
                    <a:pt x="28" y="8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ubicBezTo>
                    <a:pt x="23" y="0"/>
                    <a:pt x="21" y="2"/>
                    <a:pt x="21" y="4"/>
                  </a:cubicBezTo>
                  <a:cubicBezTo>
                    <a:pt x="21" y="5"/>
                    <a:pt x="21" y="7"/>
                    <a:pt x="21" y="8"/>
                  </a:cubicBezTo>
                  <a:cubicBezTo>
                    <a:pt x="21" y="9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10"/>
                    <a:pt x="20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9" y="15"/>
                    <a:pt x="18" y="16"/>
                    <a:pt x="19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7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5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3" y="17"/>
                    <a:pt x="12" y="17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9"/>
                    <a:pt x="8" y="11"/>
                    <a:pt x="8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4" y="0"/>
                    <a:pt x="2" y="1"/>
                    <a:pt x="2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6" name="Freeform 142"/>
            <p:cNvSpPr>
              <a:spLocks/>
            </p:cNvSpPr>
            <p:nvPr/>
          </p:nvSpPr>
          <p:spPr bwMode="auto">
            <a:xfrm>
              <a:off x="9036050" y="5476875"/>
              <a:ext cx="30162" cy="668338"/>
            </a:xfrm>
            <a:custGeom>
              <a:avLst/>
              <a:gdLst>
                <a:gd name="T0" fmla="*/ 0 w 8"/>
                <a:gd name="T1" fmla="*/ 4 h 178"/>
                <a:gd name="T2" fmla="*/ 1 w 8"/>
                <a:gd name="T3" fmla="*/ 173 h 178"/>
                <a:gd name="T4" fmla="*/ 8 w 8"/>
                <a:gd name="T5" fmla="*/ 173 h 178"/>
                <a:gd name="T6" fmla="*/ 7 w 8"/>
                <a:gd name="T7" fmla="*/ 4 h 178"/>
                <a:gd name="T8" fmla="*/ 0 w 8"/>
                <a:gd name="T9" fmla="*/ 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8">
                  <a:moveTo>
                    <a:pt x="0" y="4"/>
                  </a:moveTo>
                  <a:cubicBezTo>
                    <a:pt x="0" y="61"/>
                    <a:pt x="0" y="117"/>
                    <a:pt x="1" y="173"/>
                  </a:cubicBezTo>
                  <a:cubicBezTo>
                    <a:pt x="1" y="178"/>
                    <a:pt x="8" y="178"/>
                    <a:pt x="8" y="173"/>
                  </a:cubicBezTo>
                  <a:cubicBezTo>
                    <a:pt x="7" y="117"/>
                    <a:pt x="7" y="61"/>
                    <a:pt x="7" y="4"/>
                  </a:cubicBezTo>
                  <a:cubicBezTo>
                    <a:pt x="7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7" name="Freeform 143"/>
            <p:cNvSpPr>
              <a:spLocks/>
            </p:cNvSpPr>
            <p:nvPr/>
          </p:nvSpPr>
          <p:spPr bwMode="auto">
            <a:xfrm>
              <a:off x="8999538" y="6111875"/>
              <a:ext cx="101600" cy="101600"/>
            </a:xfrm>
            <a:custGeom>
              <a:avLst/>
              <a:gdLst>
                <a:gd name="T0" fmla="*/ 7 w 27"/>
                <a:gd name="T1" fmla="*/ 22 h 27"/>
                <a:gd name="T2" fmla="*/ 7 w 27"/>
                <a:gd name="T3" fmla="*/ 17 h 27"/>
                <a:gd name="T4" fmla="*/ 7 w 27"/>
                <a:gd name="T5" fmla="*/ 16 h 27"/>
                <a:gd name="T6" fmla="*/ 7 w 27"/>
                <a:gd name="T7" fmla="*/ 15 h 27"/>
                <a:gd name="T8" fmla="*/ 8 w 27"/>
                <a:gd name="T9" fmla="*/ 13 h 27"/>
                <a:gd name="T10" fmla="*/ 8 w 27"/>
                <a:gd name="T11" fmla="*/ 12 h 27"/>
                <a:gd name="T12" fmla="*/ 8 w 27"/>
                <a:gd name="T13" fmla="*/ 11 h 27"/>
                <a:gd name="T14" fmla="*/ 8 w 27"/>
                <a:gd name="T15" fmla="*/ 11 h 27"/>
                <a:gd name="T16" fmla="*/ 9 w 27"/>
                <a:gd name="T17" fmla="*/ 10 h 27"/>
                <a:gd name="T18" fmla="*/ 9 w 27"/>
                <a:gd name="T19" fmla="*/ 10 h 27"/>
                <a:gd name="T20" fmla="*/ 9 w 27"/>
                <a:gd name="T21" fmla="*/ 10 h 27"/>
                <a:gd name="T22" fmla="*/ 11 w 27"/>
                <a:gd name="T23" fmla="*/ 8 h 27"/>
                <a:gd name="T24" fmla="*/ 10 w 27"/>
                <a:gd name="T25" fmla="*/ 8 h 27"/>
                <a:gd name="T26" fmla="*/ 11 w 27"/>
                <a:gd name="T27" fmla="*/ 8 h 27"/>
                <a:gd name="T28" fmla="*/ 12 w 27"/>
                <a:gd name="T29" fmla="*/ 7 h 27"/>
                <a:gd name="T30" fmla="*/ 12 w 27"/>
                <a:gd name="T31" fmla="*/ 7 h 27"/>
                <a:gd name="T32" fmla="*/ 12 w 27"/>
                <a:gd name="T33" fmla="*/ 7 h 27"/>
                <a:gd name="T34" fmla="*/ 13 w 27"/>
                <a:gd name="T35" fmla="*/ 7 h 27"/>
                <a:gd name="T36" fmla="*/ 13 w 27"/>
                <a:gd name="T37" fmla="*/ 7 h 27"/>
                <a:gd name="T38" fmla="*/ 13 w 27"/>
                <a:gd name="T39" fmla="*/ 7 h 27"/>
                <a:gd name="T40" fmla="*/ 14 w 27"/>
                <a:gd name="T41" fmla="*/ 7 h 27"/>
                <a:gd name="T42" fmla="*/ 14 w 27"/>
                <a:gd name="T43" fmla="*/ 7 h 27"/>
                <a:gd name="T44" fmla="*/ 15 w 27"/>
                <a:gd name="T45" fmla="*/ 7 h 27"/>
                <a:gd name="T46" fmla="*/ 15 w 27"/>
                <a:gd name="T47" fmla="*/ 7 h 27"/>
                <a:gd name="T48" fmla="*/ 17 w 27"/>
                <a:gd name="T49" fmla="*/ 8 h 27"/>
                <a:gd name="T50" fmla="*/ 18 w 27"/>
                <a:gd name="T51" fmla="*/ 9 h 27"/>
                <a:gd name="T52" fmla="*/ 18 w 27"/>
                <a:gd name="T53" fmla="*/ 9 h 27"/>
                <a:gd name="T54" fmla="*/ 19 w 27"/>
                <a:gd name="T55" fmla="*/ 10 h 27"/>
                <a:gd name="T56" fmla="*/ 19 w 27"/>
                <a:gd name="T57" fmla="*/ 10 h 27"/>
                <a:gd name="T58" fmla="*/ 19 w 27"/>
                <a:gd name="T59" fmla="*/ 10 h 27"/>
                <a:gd name="T60" fmla="*/ 20 w 27"/>
                <a:gd name="T61" fmla="*/ 11 h 27"/>
                <a:gd name="T62" fmla="*/ 20 w 27"/>
                <a:gd name="T63" fmla="*/ 12 h 27"/>
                <a:gd name="T64" fmla="*/ 20 w 27"/>
                <a:gd name="T65" fmla="*/ 14 h 27"/>
                <a:gd name="T66" fmla="*/ 20 w 27"/>
                <a:gd name="T67" fmla="*/ 14 h 27"/>
                <a:gd name="T68" fmla="*/ 20 w 27"/>
                <a:gd name="T69" fmla="*/ 14 h 27"/>
                <a:gd name="T70" fmla="*/ 20 w 27"/>
                <a:gd name="T71" fmla="*/ 16 h 27"/>
                <a:gd name="T72" fmla="*/ 20 w 27"/>
                <a:gd name="T73" fmla="*/ 18 h 27"/>
                <a:gd name="T74" fmla="*/ 20 w 27"/>
                <a:gd name="T75" fmla="*/ 23 h 27"/>
                <a:gd name="T76" fmla="*/ 24 w 27"/>
                <a:gd name="T77" fmla="*/ 27 h 27"/>
                <a:gd name="T78" fmla="*/ 27 w 27"/>
                <a:gd name="T79" fmla="*/ 23 h 27"/>
                <a:gd name="T80" fmla="*/ 27 w 27"/>
                <a:gd name="T81" fmla="*/ 12 h 27"/>
                <a:gd name="T82" fmla="*/ 21 w 27"/>
                <a:gd name="T83" fmla="*/ 3 h 27"/>
                <a:gd name="T84" fmla="*/ 10 w 27"/>
                <a:gd name="T85" fmla="*/ 1 h 27"/>
                <a:gd name="T86" fmla="*/ 2 w 27"/>
                <a:gd name="T87" fmla="*/ 8 h 27"/>
                <a:gd name="T88" fmla="*/ 0 w 27"/>
                <a:gd name="T89" fmla="*/ 22 h 27"/>
                <a:gd name="T90" fmla="*/ 4 w 27"/>
                <a:gd name="T91" fmla="*/ 26 h 27"/>
                <a:gd name="T92" fmla="*/ 7 w 27"/>
                <a:gd name="T9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" h="27">
                  <a:moveTo>
                    <a:pt x="7" y="22"/>
                  </a:moveTo>
                  <a:cubicBezTo>
                    <a:pt x="7" y="21"/>
                    <a:pt x="7" y="19"/>
                    <a:pt x="7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4"/>
                    <a:pt x="7" y="14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10" y="9"/>
                    <a:pt x="10" y="9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6" y="8"/>
                    <a:pt x="15" y="7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18" y="9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19" y="11"/>
                    <a:pt x="20" y="11"/>
                    <a:pt x="20" y="12"/>
                  </a:cubicBezTo>
                  <a:cubicBezTo>
                    <a:pt x="20" y="12"/>
                    <a:pt x="20" y="13"/>
                    <a:pt x="20" y="14"/>
                  </a:cubicBezTo>
                  <a:cubicBezTo>
                    <a:pt x="20" y="14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7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0" y="25"/>
                    <a:pt x="22" y="27"/>
                    <a:pt x="24" y="27"/>
                  </a:cubicBezTo>
                  <a:cubicBezTo>
                    <a:pt x="26" y="27"/>
                    <a:pt x="27" y="25"/>
                    <a:pt x="27" y="23"/>
                  </a:cubicBezTo>
                  <a:cubicBezTo>
                    <a:pt x="27" y="20"/>
                    <a:pt x="27" y="16"/>
                    <a:pt x="27" y="12"/>
                  </a:cubicBezTo>
                  <a:cubicBezTo>
                    <a:pt x="26" y="8"/>
                    <a:pt x="24" y="5"/>
                    <a:pt x="21" y="3"/>
                  </a:cubicBezTo>
                  <a:cubicBezTo>
                    <a:pt x="18" y="1"/>
                    <a:pt x="14" y="0"/>
                    <a:pt x="10" y="1"/>
                  </a:cubicBezTo>
                  <a:cubicBezTo>
                    <a:pt x="7" y="2"/>
                    <a:pt x="4" y="5"/>
                    <a:pt x="2" y="8"/>
                  </a:cubicBezTo>
                  <a:cubicBezTo>
                    <a:pt x="0" y="13"/>
                    <a:pt x="0" y="17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5" y="26"/>
                    <a:pt x="7" y="24"/>
                    <a:pt x="7" y="2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8" name="Freeform 144"/>
            <p:cNvSpPr>
              <a:spLocks/>
            </p:cNvSpPr>
            <p:nvPr/>
          </p:nvSpPr>
          <p:spPr bwMode="auto">
            <a:xfrm>
              <a:off x="8966200" y="6175375"/>
              <a:ext cx="171450" cy="157163"/>
            </a:xfrm>
            <a:custGeom>
              <a:avLst/>
              <a:gdLst>
                <a:gd name="T0" fmla="*/ 7 w 46"/>
                <a:gd name="T1" fmla="*/ 38 h 42"/>
                <a:gd name="T2" fmla="*/ 22 w 46"/>
                <a:gd name="T3" fmla="*/ 8 h 42"/>
                <a:gd name="T4" fmla="*/ 30 w 46"/>
                <a:gd name="T5" fmla="*/ 10 h 42"/>
                <a:gd name="T6" fmla="*/ 34 w 46"/>
                <a:gd name="T7" fmla="*/ 16 h 42"/>
                <a:gd name="T8" fmla="*/ 39 w 46"/>
                <a:gd name="T9" fmla="*/ 36 h 42"/>
                <a:gd name="T10" fmla="*/ 46 w 46"/>
                <a:gd name="T11" fmla="*/ 36 h 42"/>
                <a:gd name="T12" fmla="*/ 42 w 46"/>
                <a:gd name="T13" fmla="*/ 17 h 42"/>
                <a:gd name="T14" fmla="*/ 32 w 46"/>
                <a:gd name="T15" fmla="*/ 3 h 42"/>
                <a:gd name="T16" fmla="*/ 15 w 46"/>
                <a:gd name="T17" fmla="*/ 3 h 42"/>
                <a:gd name="T18" fmla="*/ 3 w 46"/>
                <a:gd name="T19" fmla="*/ 16 h 42"/>
                <a:gd name="T20" fmla="*/ 0 w 46"/>
                <a:gd name="T21" fmla="*/ 38 h 42"/>
                <a:gd name="T22" fmla="*/ 4 w 46"/>
                <a:gd name="T23" fmla="*/ 42 h 42"/>
                <a:gd name="T24" fmla="*/ 7 w 46"/>
                <a:gd name="T2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42">
                  <a:moveTo>
                    <a:pt x="7" y="38"/>
                  </a:moveTo>
                  <a:cubicBezTo>
                    <a:pt x="6" y="27"/>
                    <a:pt x="8" y="10"/>
                    <a:pt x="22" y="8"/>
                  </a:cubicBezTo>
                  <a:cubicBezTo>
                    <a:pt x="25" y="8"/>
                    <a:pt x="28" y="8"/>
                    <a:pt x="30" y="10"/>
                  </a:cubicBezTo>
                  <a:cubicBezTo>
                    <a:pt x="32" y="11"/>
                    <a:pt x="33" y="13"/>
                    <a:pt x="34" y="16"/>
                  </a:cubicBezTo>
                  <a:cubicBezTo>
                    <a:pt x="37" y="22"/>
                    <a:pt x="39" y="29"/>
                    <a:pt x="39" y="36"/>
                  </a:cubicBezTo>
                  <a:cubicBezTo>
                    <a:pt x="39" y="41"/>
                    <a:pt x="46" y="41"/>
                    <a:pt x="46" y="36"/>
                  </a:cubicBezTo>
                  <a:cubicBezTo>
                    <a:pt x="46" y="30"/>
                    <a:pt x="44" y="23"/>
                    <a:pt x="42" y="17"/>
                  </a:cubicBezTo>
                  <a:cubicBezTo>
                    <a:pt x="40" y="11"/>
                    <a:pt x="37" y="6"/>
                    <a:pt x="32" y="3"/>
                  </a:cubicBezTo>
                  <a:cubicBezTo>
                    <a:pt x="26" y="0"/>
                    <a:pt x="20" y="1"/>
                    <a:pt x="15" y="3"/>
                  </a:cubicBezTo>
                  <a:cubicBezTo>
                    <a:pt x="9" y="6"/>
                    <a:pt x="5" y="11"/>
                    <a:pt x="3" y="16"/>
                  </a:cubicBezTo>
                  <a:cubicBezTo>
                    <a:pt x="0" y="23"/>
                    <a:pt x="0" y="31"/>
                    <a:pt x="0" y="38"/>
                  </a:cubicBezTo>
                  <a:cubicBezTo>
                    <a:pt x="1" y="40"/>
                    <a:pt x="2" y="42"/>
                    <a:pt x="4" y="42"/>
                  </a:cubicBezTo>
                  <a:cubicBezTo>
                    <a:pt x="6" y="42"/>
                    <a:pt x="7" y="40"/>
                    <a:pt x="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9" name="Freeform 145"/>
            <p:cNvSpPr>
              <a:spLocks/>
            </p:cNvSpPr>
            <p:nvPr/>
          </p:nvSpPr>
          <p:spPr bwMode="auto">
            <a:xfrm>
              <a:off x="8958263" y="6296025"/>
              <a:ext cx="195262" cy="36513"/>
            </a:xfrm>
            <a:custGeom>
              <a:avLst/>
              <a:gdLst>
                <a:gd name="T0" fmla="*/ 4 w 52"/>
                <a:gd name="T1" fmla="*/ 9 h 10"/>
                <a:gd name="T2" fmla="*/ 27 w 52"/>
                <a:gd name="T3" fmla="*/ 10 h 10"/>
                <a:gd name="T4" fmla="*/ 48 w 52"/>
                <a:gd name="T5" fmla="*/ 8 h 10"/>
                <a:gd name="T6" fmla="*/ 47 w 52"/>
                <a:gd name="T7" fmla="*/ 1 h 10"/>
                <a:gd name="T8" fmla="*/ 26 w 52"/>
                <a:gd name="T9" fmla="*/ 4 h 10"/>
                <a:gd name="T10" fmla="*/ 4 w 52"/>
                <a:gd name="T11" fmla="*/ 2 h 10"/>
                <a:gd name="T12" fmla="*/ 0 w 52"/>
                <a:gd name="T13" fmla="*/ 6 h 10"/>
                <a:gd name="T14" fmla="*/ 4 w 52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0">
                  <a:moveTo>
                    <a:pt x="4" y="9"/>
                  </a:moveTo>
                  <a:cubicBezTo>
                    <a:pt x="12" y="10"/>
                    <a:pt x="19" y="10"/>
                    <a:pt x="27" y="10"/>
                  </a:cubicBezTo>
                  <a:cubicBezTo>
                    <a:pt x="34" y="10"/>
                    <a:pt x="42" y="10"/>
                    <a:pt x="48" y="8"/>
                  </a:cubicBezTo>
                  <a:cubicBezTo>
                    <a:pt x="52" y="6"/>
                    <a:pt x="51" y="0"/>
                    <a:pt x="47" y="1"/>
                  </a:cubicBezTo>
                  <a:cubicBezTo>
                    <a:pt x="40" y="3"/>
                    <a:pt x="33" y="3"/>
                    <a:pt x="26" y="4"/>
                  </a:cubicBezTo>
                  <a:cubicBezTo>
                    <a:pt x="19" y="4"/>
                    <a:pt x="11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9"/>
                    <a:pt x="4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0" name="Freeform 146"/>
            <p:cNvSpPr>
              <a:spLocks/>
            </p:cNvSpPr>
            <p:nvPr/>
          </p:nvSpPr>
          <p:spPr bwMode="auto">
            <a:xfrm>
              <a:off x="8969375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1" name="Freeform 147"/>
            <p:cNvSpPr>
              <a:spLocks/>
            </p:cNvSpPr>
            <p:nvPr/>
          </p:nvSpPr>
          <p:spPr bwMode="auto">
            <a:xfrm>
              <a:off x="9013825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2" name="Freeform 148"/>
            <p:cNvSpPr>
              <a:spLocks/>
            </p:cNvSpPr>
            <p:nvPr/>
          </p:nvSpPr>
          <p:spPr bwMode="auto">
            <a:xfrm>
              <a:off x="9066213" y="6307138"/>
              <a:ext cx="26987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3" name="Freeform 149"/>
            <p:cNvSpPr>
              <a:spLocks/>
            </p:cNvSpPr>
            <p:nvPr/>
          </p:nvSpPr>
          <p:spPr bwMode="auto">
            <a:xfrm>
              <a:off x="9112250" y="6307138"/>
              <a:ext cx="25400" cy="161925"/>
            </a:xfrm>
            <a:custGeom>
              <a:avLst/>
              <a:gdLst>
                <a:gd name="T0" fmla="*/ 0 w 7"/>
                <a:gd name="T1" fmla="*/ 5 h 43"/>
                <a:gd name="T2" fmla="*/ 0 w 7"/>
                <a:gd name="T3" fmla="*/ 38 h 43"/>
                <a:gd name="T4" fmla="*/ 7 w 7"/>
                <a:gd name="T5" fmla="*/ 38 h 43"/>
                <a:gd name="T6" fmla="*/ 7 w 7"/>
                <a:gd name="T7" fmla="*/ 5 h 43"/>
                <a:gd name="T8" fmla="*/ 0 w 7"/>
                <a:gd name="T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5"/>
                  </a:moveTo>
                  <a:cubicBezTo>
                    <a:pt x="0" y="16"/>
                    <a:pt x="0" y="27"/>
                    <a:pt x="0" y="38"/>
                  </a:cubicBezTo>
                  <a:cubicBezTo>
                    <a:pt x="0" y="43"/>
                    <a:pt x="7" y="43"/>
                    <a:pt x="7" y="38"/>
                  </a:cubicBezTo>
                  <a:cubicBezTo>
                    <a:pt x="7" y="27"/>
                    <a:pt x="7" y="16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5" name="组合 47244"/>
          <p:cNvGrpSpPr/>
          <p:nvPr/>
        </p:nvGrpSpPr>
        <p:grpSpPr>
          <a:xfrm>
            <a:off x="1536683" y="195529"/>
            <a:ext cx="408681" cy="1618572"/>
            <a:chOff x="2184400" y="203200"/>
            <a:chExt cx="803275" cy="3181351"/>
          </a:xfrm>
        </p:grpSpPr>
        <p:sp>
          <p:nvSpPr>
            <p:cNvPr id="47194" name="Freeform 150"/>
            <p:cNvSpPr>
              <a:spLocks noEditPoints="1"/>
            </p:cNvSpPr>
            <p:nvPr/>
          </p:nvSpPr>
          <p:spPr bwMode="auto">
            <a:xfrm>
              <a:off x="2184400" y="792163"/>
              <a:ext cx="803275" cy="1355725"/>
            </a:xfrm>
            <a:custGeom>
              <a:avLst/>
              <a:gdLst>
                <a:gd name="T0" fmla="*/ 121 w 214"/>
                <a:gd name="T1" fmla="*/ 361 h 361"/>
                <a:gd name="T2" fmla="*/ 94 w 214"/>
                <a:gd name="T3" fmla="*/ 361 h 361"/>
                <a:gd name="T4" fmla="*/ 0 w 214"/>
                <a:gd name="T5" fmla="*/ 268 h 361"/>
                <a:gd name="T6" fmla="*/ 0 w 214"/>
                <a:gd name="T7" fmla="*/ 94 h 361"/>
                <a:gd name="T8" fmla="*/ 94 w 214"/>
                <a:gd name="T9" fmla="*/ 0 h 361"/>
                <a:gd name="T10" fmla="*/ 121 w 214"/>
                <a:gd name="T11" fmla="*/ 0 h 361"/>
                <a:gd name="T12" fmla="*/ 214 w 214"/>
                <a:gd name="T13" fmla="*/ 94 h 361"/>
                <a:gd name="T14" fmla="*/ 214 w 214"/>
                <a:gd name="T15" fmla="*/ 268 h 361"/>
                <a:gd name="T16" fmla="*/ 121 w 214"/>
                <a:gd name="T17" fmla="*/ 361 h 361"/>
                <a:gd name="T18" fmla="*/ 94 w 214"/>
                <a:gd name="T19" fmla="*/ 8 h 361"/>
                <a:gd name="T20" fmla="*/ 8 w 214"/>
                <a:gd name="T21" fmla="*/ 94 h 361"/>
                <a:gd name="T22" fmla="*/ 8 w 214"/>
                <a:gd name="T23" fmla="*/ 268 h 361"/>
                <a:gd name="T24" fmla="*/ 94 w 214"/>
                <a:gd name="T25" fmla="*/ 354 h 361"/>
                <a:gd name="T26" fmla="*/ 121 w 214"/>
                <a:gd name="T27" fmla="*/ 354 h 361"/>
                <a:gd name="T28" fmla="*/ 207 w 214"/>
                <a:gd name="T29" fmla="*/ 268 h 361"/>
                <a:gd name="T30" fmla="*/ 207 w 214"/>
                <a:gd name="T31" fmla="*/ 94 h 361"/>
                <a:gd name="T32" fmla="*/ 121 w 214"/>
                <a:gd name="T33" fmla="*/ 8 h 361"/>
                <a:gd name="T34" fmla="*/ 94 w 214"/>
                <a:gd name="T35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4" h="361">
                  <a:moveTo>
                    <a:pt x="121" y="361"/>
                  </a:moveTo>
                  <a:cubicBezTo>
                    <a:pt x="94" y="361"/>
                    <a:pt x="94" y="361"/>
                    <a:pt x="94" y="361"/>
                  </a:cubicBezTo>
                  <a:cubicBezTo>
                    <a:pt x="42" y="361"/>
                    <a:pt x="0" y="319"/>
                    <a:pt x="0" y="26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2" y="0"/>
                    <a:pt x="214" y="42"/>
                    <a:pt x="214" y="94"/>
                  </a:cubicBezTo>
                  <a:cubicBezTo>
                    <a:pt x="214" y="268"/>
                    <a:pt x="214" y="268"/>
                    <a:pt x="214" y="268"/>
                  </a:cubicBezTo>
                  <a:cubicBezTo>
                    <a:pt x="214" y="319"/>
                    <a:pt x="172" y="361"/>
                    <a:pt x="121" y="361"/>
                  </a:cubicBezTo>
                  <a:close/>
                  <a:moveTo>
                    <a:pt x="94" y="8"/>
                  </a:moveTo>
                  <a:cubicBezTo>
                    <a:pt x="47" y="8"/>
                    <a:pt x="8" y="46"/>
                    <a:pt x="8" y="94"/>
                  </a:cubicBezTo>
                  <a:cubicBezTo>
                    <a:pt x="8" y="268"/>
                    <a:pt x="8" y="268"/>
                    <a:pt x="8" y="268"/>
                  </a:cubicBezTo>
                  <a:cubicBezTo>
                    <a:pt x="8" y="315"/>
                    <a:pt x="47" y="354"/>
                    <a:pt x="94" y="354"/>
                  </a:cubicBezTo>
                  <a:cubicBezTo>
                    <a:pt x="121" y="354"/>
                    <a:pt x="121" y="354"/>
                    <a:pt x="121" y="354"/>
                  </a:cubicBezTo>
                  <a:cubicBezTo>
                    <a:pt x="168" y="354"/>
                    <a:pt x="207" y="315"/>
                    <a:pt x="207" y="268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46"/>
                    <a:pt x="168" y="8"/>
                    <a:pt x="121" y="8"/>
                  </a:cubicBezTo>
                  <a:lnTo>
                    <a:pt x="94" y="8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5" name="Freeform 151"/>
            <p:cNvSpPr>
              <a:spLocks noEditPoints="1"/>
            </p:cNvSpPr>
            <p:nvPr/>
          </p:nvSpPr>
          <p:spPr bwMode="auto">
            <a:xfrm>
              <a:off x="2308225" y="792163"/>
              <a:ext cx="574675" cy="1363663"/>
            </a:xfrm>
            <a:custGeom>
              <a:avLst/>
              <a:gdLst>
                <a:gd name="T0" fmla="*/ 76 w 153"/>
                <a:gd name="T1" fmla="*/ 363 h 363"/>
                <a:gd name="T2" fmla="*/ 0 w 153"/>
                <a:gd name="T3" fmla="*/ 287 h 363"/>
                <a:gd name="T4" fmla="*/ 0 w 153"/>
                <a:gd name="T5" fmla="*/ 76 h 363"/>
                <a:gd name="T6" fmla="*/ 76 w 153"/>
                <a:gd name="T7" fmla="*/ 0 h 363"/>
                <a:gd name="T8" fmla="*/ 153 w 153"/>
                <a:gd name="T9" fmla="*/ 76 h 363"/>
                <a:gd name="T10" fmla="*/ 153 w 153"/>
                <a:gd name="T11" fmla="*/ 287 h 363"/>
                <a:gd name="T12" fmla="*/ 76 w 153"/>
                <a:gd name="T13" fmla="*/ 363 h 363"/>
                <a:gd name="T14" fmla="*/ 76 w 153"/>
                <a:gd name="T15" fmla="*/ 8 h 363"/>
                <a:gd name="T16" fmla="*/ 7 w 153"/>
                <a:gd name="T17" fmla="*/ 76 h 363"/>
                <a:gd name="T18" fmla="*/ 7 w 153"/>
                <a:gd name="T19" fmla="*/ 287 h 363"/>
                <a:gd name="T20" fmla="*/ 76 w 153"/>
                <a:gd name="T21" fmla="*/ 356 h 363"/>
                <a:gd name="T22" fmla="*/ 145 w 153"/>
                <a:gd name="T23" fmla="*/ 287 h 363"/>
                <a:gd name="T24" fmla="*/ 145 w 153"/>
                <a:gd name="T25" fmla="*/ 76 h 363"/>
                <a:gd name="T26" fmla="*/ 76 w 153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363">
                  <a:moveTo>
                    <a:pt x="76" y="363"/>
                  </a:moveTo>
                  <a:cubicBezTo>
                    <a:pt x="34" y="363"/>
                    <a:pt x="0" y="329"/>
                    <a:pt x="0" y="28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118" y="0"/>
                    <a:pt x="153" y="34"/>
                    <a:pt x="153" y="76"/>
                  </a:cubicBezTo>
                  <a:cubicBezTo>
                    <a:pt x="153" y="287"/>
                    <a:pt x="153" y="287"/>
                    <a:pt x="153" y="287"/>
                  </a:cubicBezTo>
                  <a:cubicBezTo>
                    <a:pt x="153" y="329"/>
                    <a:pt x="118" y="363"/>
                    <a:pt x="76" y="363"/>
                  </a:cubicBezTo>
                  <a:close/>
                  <a:moveTo>
                    <a:pt x="76" y="8"/>
                  </a:moveTo>
                  <a:cubicBezTo>
                    <a:pt x="38" y="8"/>
                    <a:pt x="7" y="38"/>
                    <a:pt x="7" y="76"/>
                  </a:cubicBezTo>
                  <a:cubicBezTo>
                    <a:pt x="7" y="287"/>
                    <a:pt x="7" y="287"/>
                    <a:pt x="7" y="287"/>
                  </a:cubicBezTo>
                  <a:cubicBezTo>
                    <a:pt x="7" y="325"/>
                    <a:pt x="38" y="356"/>
                    <a:pt x="76" y="356"/>
                  </a:cubicBezTo>
                  <a:cubicBezTo>
                    <a:pt x="114" y="356"/>
                    <a:pt x="145" y="325"/>
                    <a:pt x="145" y="287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45" y="38"/>
                    <a:pt x="114" y="8"/>
                    <a:pt x="76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6" name="Freeform 152"/>
            <p:cNvSpPr>
              <a:spLocks noEditPoints="1"/>
            </p:cNvSpPr>
            <p:nvPr/>
          </p:nvSpPr>
          <p:spPr bwMode="auto">
            <a:xfrm>
              <a:off x="2481263" y="792163"/>
              <a:ext cx="228600" cy="1363663"/>
            </a:xfrm>
            <a:custGeom>
              <a:avLst/>
              <a:gdLst>
                <a:gd name="T0" fmla="*/ 30 w 61"/>
                <a:gd name="T1" fmla="*/ 363 h 363"/>
                <a:gd name="T2" fmla="*/ 0 w 61"/>
                <a:gd name="T3" fmla="*/ 333 h 363"/>
                <a:gd name="T4" fmla="*/ 0 w 61"/>
                <a:gd name="T5" fmla="*/ 31 h 363"/>
                <a:gd name="T6" fmla="*/ 30 w 61"/>
                <a:gd name="T7" fmla="*/ 0 h 363"/>
                <a:gd name="T8" fmla="*/ 61 w 61"/>
                <a:gd name="T9" fmla="*/ 31 h 363"/>
                <a:gd name="T10" fmla="*/ 61 w 61"/>
                <a:gd name="T11" fmla="*/ 333 h 363"/>
                <a:gd name="T12" fmla="*/ 30 w 61"/>
                <a:gd name="T13" fmla="*/ 363 h 363"/>
                <a:gd name="T14" fmla="*/ 30 w 61"/>
                <a:gd name="T15" fmla="*/ 8 h 363"/>
                <a:gd name="T16" fmla="*/ 7 w 61"/>
                <a:gd name="T17" fmla="*/ 31 h 363"/>
                <a:gd name="T18" fmla="*/ 7 w 61"/>
                <a:gd name="T19" fmla="*/ 333 h 363"/>
                <a:gd name="T20" fmla="*/ 30 w 61"/>
                <a:gd name="T21" fmla="*/ 356 h 363"/>
                <a:gd name="T22" fmla="*/ 53 w 61"/>
                <a:gd name="T23" fmla="*/ 333 h 363"/>
                <a:gd name="T24" fmla="*/ 53 w 61"/>
                <a:gd name="T25" fmla="*/ 31 h 363"/>
                <a:gd name="T26" fmla="*/ 30 w 61"/>
                <a:gd name="T27" fmla="*/ 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363">
                  <a:moveTo>
                    <a:pt x="30" y="363"/>
                  </a:moveTo>
                  <a:cubicBezTo>
                    <a:pt x="14" y="363"/>
                    <a:pt x="0" y="349"/>
                    <a:pt x="0" y="3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333"/>
                    <a:pt x="61" y="333"/>
                    <a:pt x="61" y="333"/>
                  </a:cubicBezTo>
                  <a:cubicBezTo>
                    <a:pt x="61" y="349"/>
                    <a:pt x="47" y="363"/>
                    <a:pt x="30" y="363"/>
                  </a:cubicBezTo>
                  <a:close/>
                  <a:moveTo>
                    <a:pt x="30" y="8"/>
                  </a:moveTo>
                  <a:cubicBezTo>
                    <a:pt x="18" y="8"/>
                    <a:pt x="7" y="18"/>
                    <a:pt x="7" y="31"/>
                  </a:cubicBezTo>
                  <a:cubicBezTo>
                    <a:pt x="7" y="333"/>
                    <a:pt x="7" y="333"/>
                    <a:pt x="7" y="333"/>
                  </a:cubicBezTo>
                  <a:cubicBezTo>
                    <a:pt x="7" y="345"/>
                    <a:pt x="18" y="356"/>
                    <a:pt x="30" y="356"/>
                  </a:cubicBezTo>
                  <a:cubicBezTo>
                    <a:pt x="43" y="356"/>
                    <a:pt x="53" y="345"/>
                    <a:pt x="53" y="333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7" name="Freeform 153"/>
            <p:cNvSpPr>
              <a:spLocks/>
            </p:cNvSpPr>
            <p:nvPr/>
          </p:nvSpPr>
          <p:spPr bwMode="auto">
            <a:xfrm>
              <a:off x="2473325" y="698500"/>
              <a:ext cx="285750" cy="142875"/>
            </a:xfrm>
            <a:custGeom>
              <a:avLst/>
              <a:gdLst>
                <a:gd name="T0" fmla="*/ 8 w 76"/>
                <a:gd name="T1" fmla="*/ 30 h 38"/>
                <a:gd name="T2" fmla="*/ 8 w 76"/>
                <a:gd name="T3" fmla="*/ 17 h 38"/>
                <a:gd name="T4" fmla="*/ 8 w 76"/>
                <a:gd name="T5" fmla="*/ 9 h 38"/>
                <a:gd name="T6" fmla="*/ 8 w 76"/>
                <a:gd name="T7" fmla="*/ 9 h 38"/>
                <a:gd name="T8" fmla="*/ 9 w 76"/>
                <a:gd name="T9" fmla="*/ 9 h 38"/>
                <a:gd name="T10" fmla="*/ 12 w 76"/>
                <a:gd name="T11" fmla="*/ 9 h 38"/>
                <a:gd name="T12" fmla="*/ 39 w 76"/>
                <a:gd name="T13" fmla="*/ 8 h 38"/>
                <a:gd name="T14" fmla="*/ 65 w 76"/>
                <a:gd name="T15" fmla="*/ 9 h 38"/>
                <a:gd name="T16" fmla="*/ 68 w 76"/>
                <a:gd name="T17" fmla="*/ 9 h 38"/>
                <a:gd name="T18" fmla="*/ 68 w 76"/>
                <a:gd name="T19" fmla="*/ 11 h 38"/>
                <a:gd name="T20" fmla="*/ 69 w 76"/>
                <a:gd name="T21" fmla="*/ 18 h 38"/>
                <a:gd name="T22" fmla="*/ 67 w 76"/>
                <a:gd name="T23" fmla="*/ 32 h 38"/>
                <a:gd name="T24" fmla="*/ 74 w 76"/>
                <a:gd name="T25" fmla="*/ 34 h 38"/>
                <a:gd name="T26" fmla="*/ 76 w 76"/>
                <a:gd name="T27" fmla="*/ 17 h 38"/>
                <a:gd name="T28" fmla="*/ 73 w 76"/>
                <a:gd name="T29" fmla="*/ 3 h 38"/>
                <a:gd name="T30" fmla="*/ 66 w 76"/>
                <a:gd name="T31" fmla="*/ 2 h 38"/>
                <a:gd name="T32" fmla="*/ 57 w 76"/>
                <a:gd name="T33" fmla="*/ 1 h 38"/>
                <a:gd name="T34" fmla="*/ 40 w 76"/>
                <a:gd name="T35" fmla="*/ 0 h 38"/>
                <a:gd name="T36" fmla="*/ 6 w 76"/>
                <a:gd name="T37" fmla="*/ 2 h 38"/>
                <a:gd name="T38" fmla="*/ 0 w 76"/>
                <a:gd name="T39" fmla="*/ 11 h 38"/>
                <a:gd name="T40" fmla="*/ 0 w 76"/>
                <a:gd name="T41" fmla="*/ 30 h 38"/>
                <a:gd name="T42" fmla="*/ 8 w 76"/>
                <a:gd name="T43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8" y="30"/>
                  </a:moveTo>
                  <a:cubicBezTo>
                    <a:pt x="8" y="25"/>
                    <a:pt x="8" y="21"/>
                    <a:pt x="8" y="17"/>
                  </a:cubicBezTo>
                  <a:cubicBezTo>
                    <a:pt x="8" y="14"/>
                    <a:pt x="8" y="11"/>
                    <a:pt x="8" y="9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21" y="8"/>
                    <a:pt x="30" y="8"/>
                    <a:pt x="39" y="8"/>
                  </a:cubicBezTo>
                  <a:cubicBezTo>
                    <a:pt x="48" y="8"/>
                    <a:pt x="56" y="8"/>
                    <a:pt x="65" y="9"/>
                  </a:cubicBezTo>
                  <a:cubicBezTo>
                    <a:pt x="65" y="9"/>
                    <a:pt x="69" y="10"/>
                    <a:pt x="68" y="9"/>
                  </a:cubicBezTo>
                  <a:cubicBezTo>
                    <a:pt x="68" y="9"/>
                    <a:pt x="68" y="11"/>
                    <a:pt x="68" y="11"/>
                  </a:cubicBezTo>
                  <a:cubicBezTo>
                    <a:pt x="69" y="13"/>
                    <a:pt x="69" y="16"/>
                    <a:pt x="69" y="18"/>
                  </a:cubicBezTo>
                  <a:cubicBezTo>
                    <a:pt x="69" y="23"/>
                    <a:pt x="68" y="27"/>
                    <a:pt x="67" y="32"/>
                  </a:cubicBezTo>
                  <a:cubicBezTo>
                    <a:pt x="66" y="36"/>
                    <a:pt x="73" y="38"/>
                    <a:pt x="74" y="34"/>
                  </a:cubicBezTo>
                  <a:cubicBezTo>
                    <a:pt x="76" y="28"/>
                    <a:pt x="76" y="23"/>
                    <a:pt x="76" y="17"/>
                  </a:cubicBezTo>
                  <a:cubicBezTo>
                    <a:pt x="76" y="13"/>
                    <a:pt x="76" y="6"/>
                    <a:pt x="73" y="3"/>
                  </a:cubicBezTo>
                  <a:cubicBezTo>
                    <a:pt x="71" y="2"/>
                    <a:pt x="68" y="2"/>
                    <a:pt x="66" y="2"/>
                  </a:cubicBezTo>
                  <a:cubicBezTo>
                    <a:pt x="63" y="2"/>
                    <a:pt x="60" y="1"/>
                    <a:pt x="57" y="1"/>
                  </a:cubicBezTo>
                  <a:cubicBezTo>
                    <a:pt x="52" y="1"/>
                    <a:pt x="46" y="0"/>
                    <a:pt x="40" y="0"/>
                  </a:cubicBezTo>
                  <a:cubicBezTo>
                    <a:pt x="29" y="0"/>
                    <a:pt x="17" y="1"/>
                    <a:pt x="6" y="2"/>
                  </a:cubicBezTo>
                  <a:cubicBezTo>
                    <a:pt x="1" y="3"/>
                    <a:pt x="0" y="6"/>
                    <a:pt x="0" y="11"/>
                  </a:cubicBezTo>
                  <a:cubicBezTo>
                    <a:pt x="0" y="17"/>
                    <a:pt x="0" y="24"/>
                    <a:pt x="0" y="30"/>
                  </a:cubicBezTo>
                  <a:cubicBezTo>
                    <a:pt x="0" y="35"/>
                    <a:pt x="8" y="35"/>
                    <a:pt x="8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8" name="Freeform 154"/>
            <p:cNvSpPr>
              <a:spLocks/>
            </p:cNvSpPr>
            <p:nvPr/>
          </p:nvSpPr>
          <p:spPr bwMode="auto">
            <a:xfrm>
              <a:off x="2555875" y="619125"/>
              <a:ext cx="109537" cy="101600"/>
            </a:xfrm>
            <a:custGeom>
              <a:avLst/>
              <a:gdLst>
                <a:gd name="T0" fmla="*/ 8 w 29"/>
                <a:gd name="T1" fmla="*/ 21 h 27"/>
                <a:gd name="T2" fmla="*/ 8 w 29"/>
                <a:gd name="T3" fmla="*/ 20 h 27"/>
                <a:gd name="T4" fmla="*/ 8 w 29"/>
                <a:gd name="T5" fmla="*/ 21 h 27"/>
                <a:gd name="T6" fmla="*/ 8 w 29"/>
                <a:gd name="T7" fmla="*/ 20 h 27"/>
                <a:gd name="T8" fmla="*/ 8 w 29"/>
                <a:gd name="T9" fmla="*/ 18 h 27"/>
                <a:gd name="T10" fmla="*/ 8 w 29"/>
                <a:gd name="T11" fmla="*/ 16 h 27"/>
                <a:gd name="T12" fmla="*/ 8 w 29"/>
                <a:gd name="T13" fmla="*/ 15 h 27"/>
                <a:gd name="T14" fmla="*/ 8 w 29"/>
                <a:gd name="T15" fmla="*/ 14 h 27"/>
                <a:gd name="T16" fmla="*/ 9 w 29"/>
                <a:gd name="T17" fmla="*/ 13 h 27"/>
                <a:gd name="T18" fmla="*/ 9 w 29"/>
                <a:gd name="T19" fmla="*/ 13 h 27"/>
                <a:gd name="T20" fmla="*/ 9 w 29"/>
                <a:gd name="T21" fmla="*/ 13 h 27"/>
                <a:gd name="T22" fmla="*/ 10 w 29"/>
                <a:gd name="T23" fmla="*/ 11 h 27"/>
                <a:gd name="T24" fmla="*/ 10 w 29"/>
                <a:gd name="T25" fmla="*/ 11 h 27"/>
                <a:gd name="T26" fmla="*/ 11 w 29"/>
                <a:gd name="T27" fmla="*/ 10 h 27"/>
                <a:gd name="T28" fmla="*/ 11 w 29"/>
                <a:gd name="T29" fmla="*/ 9 h 27"/>
                <a:gd name="T30" fmla="*/ 11 w 29"/>
                <a:gd name="T31" fmla="*/ 9 h 27"/>
                <a:gd name="T32" fmla="*/ 12 w 29"/>
                <a:gd name="T33" fmla="*/ 9 h 27"/>
                <a:gd name="T34" fmla="*/ 13 w 29"/>
                <a:gd name="T35" fmla="*/ 9 h 27"/>
                <a:gd name="T36" fmla="*/ 13 w 29"/>
                <a:gd name="T37" fmla="*/ 9 h 27"/>
                <a:gd name="T38" fmla="*/ 15 w 29"/>
                <a:gd name="T39" fmla="*/ 8 h 27"/>
                <a:gd name="T40" fmla="*/ 14 w 29"/>
                <a:gd name="T41" fmla="*/ 8 h 27"/>
                <a:gd name="T42" fmla="*/ 15 w 29"/>
                <a:gd name="T43" fmla="*/ 8 h 27"/>
                <a:gd name="T44" fmla="*/ 16 w 29"/>
                <a:gd name="T45" fmla="*/ 8 h 27"/>
                <a:gd name="T46" fmla="*/ 16 w 29"/>
                <a:gd name="T47" fmla="*/ 8 h 27"/>
                <a:gd name="T48" fmla="*/ 16 w 29"/>
                <a:gd name="T49" fmla="*/ 8 h 27"/>
                <a:gd name="T50" fmla="*/ 17 w 29"/>
                <a:gd name="T51" fmla="*/ 8 h 27"/>
                <a:gd name="T52" fmla="*/ 18 w 29"/>
                <a:gd name="T53" fmla="*/ 8 h 27"/>
                <a:gd name="T54" fmla="*/ 18 w 29"/>
                <a:gd name="T55" fmla="*/ 8 h 27"/>
                <a:gd name="T56" fmla="*/ 18 w 29"/>
                <a:gd name="T57" fmla="*/ 9 h 27"/>
                <a:gd name="T58" fmla="*/ 19 w 29"/>
                <a:gd name="T59" fmla="*/ 9 h 27"/>
                <a:gd name="T60" fmla="*/ 18 w 29"/>
                <a:gd name="T61" fmla="*/ 9 h 27"/>
                <a:gd name="T62" fmla="*/ 19 w 29"/>
                <a:gd name="T63" fmla="*/ 9 h 27"/>
                <a:gd name="T64" fmla="*/ 19 w 29"/>
                <a:gd name="T65" fmla="*/ 10 h 27"/>
                <a:gd name="T66" fmla="*/ 19 w 29"/>
                <a:gd name="T67" fmla="*/ 10 h 27"/>
                <a:gd name="T68" fmla="*/ 20 w 29"/>
                <a:gd name="T69" fmla="*/ 10 h 27"/>
                <a:gd name="T70" fmla="*/ 20 w 29"/>
                <a:gd name="T71" fmla="*/ 11 h 27"/>
                <a:gd name="T72" fmla="*/ 20 w 29"/>
                <a:gd name="T73" fmla="*/ 12 h 27"/>
                <a:gd name="T74" fmla="*/ 22 w 29"/>
                <a:gd name="T75" fmla="*/ 23 h 27"/>
                <a:gd name="T76" fmla="*/ 26 w 29"/>
                <a:gd name="T77" fmla="*/ 27 h 27"/>
                <a:gd name="T78" fmla="*/ 29 w 29"/>
                <a:gd name="T79" fmla="*/ 23 h 27"/>
                <a:gd name="T80" fmla="*/ 28 w 29"/>
                <a:gd name="T81" fmla="*/ 10 h 27"/>
                <a:gd name="T82" fmla="*/ 20 w 29"/>
                <a:gd name="T83" fmla="*/ 1 h 27"/>
                <a:gd name="T84" fmla="*/ 9 w 29"/>
                <a:gd name="T85" fmla="*/ 2 h 27"/>
                <a:gd name="T86" fmla="*/ 2 w 29"/>
                <a:gd name="T87" fmla="*/ 11 h 27"/>
                <a:gd name="T88" fmla="*/ 1 w 29"/>
                <a:gd name="T89" fmla="*/ 23 h 27"/>
                <a:gd name="T90" fmla="*/ 6 w 29"/>
                <a:gd name="T91" fmla="*/ 26 h 27"/>
                <a:gd name="T92" fmla="*/ 8 w 29"/>
                <a:gd name="T9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" h="27">
                  <a:moveTo>
                    <a:pt x="8" y="21"/>
                  </a:move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7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1"/>
                    <a:pt x="10" y="11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8"/>
                    <a:pt x="12" y="9"/>
                    <a:pt x="13" y="9"/>
                  </a:cubicBezTo>
                  <a:cubicBezTo>
                    <a:pt x="13" y="8"/>
                    <a:pt x="14" y="8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7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20" y="10"/>
                    <a:pt x="19" y="9"/>
                    <a:pt x="19" y="10"/>
                  </a:cubicBezTo>
                  <a:cubicBezTo>
                    <a:pt x="19" y="10"/>
                    <a:pt x="19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0"/>
                    <a:pt x="20" y="12"/>
                    <a:pt x="20" y="12"/>
                  </a:cubicBezTo>
                  <a:cubicBezTo>
                    <a:pt x="22" y="16"/>
                    <a:pt x="22" y="19"/>
                    <a:pt x="22" y="23"/>
                  </a:cubicBezTo>
                  <a:cubicBezTo>
                    <a:pt x="22" y="25"/>
                    <a:pt x="24" y="27"/>
                    <a:pt x="26" y="27"/>
                  </a:cubicBezTo>
                  <a:cubicBezTo>
                    <a:pt x="28" y="27"/>
                    <a:pt x="29" y="25"/>
                    <a:pt x="29" y="23"/>
                  </a:cubicBezTo>
                  <a:cubicBezTo>
                    <a:pt x="29" y="19"/>
                    <a:pt x="29" y="14"/>
                    <a:pt x="28" y="10"/>
                  </a:cubicBezTo>
                  <a:cubicBezTo>
                    <a:pt x="26" y="6"/>
                    <a:pt x="24" y="2"/>
                    <a:pt x="20" y="1"/>
                  </a:cubicBezTo>
                  <a:cubicBezTo>
                    <a:pt x="16" y="0"/>
                    <a:pt x="12" y="0"/>
                    <a:pt x="9" y="2"/>
                  </a:cubicBezTo>
                  <a:cubicBezTo>
                    <a:pt x="5" y="4"/>
                    <a:pt x="3" y="7"/>
                    <a:pt x="2" y="11"/>
                  </a:cubicBezTo>
                  <a:cubicBezTo>
                    <a:pt x="0" y="15"/>
                    <a:pt x="0" y="19"/>
                    <a:pt x="1" y="23"/>
                  </a:cubicBezTo>
                  <a:cubicBezTo>
                    <a:pt x="1" y="25"/>
                    <a:pt x="4" y="27"/>
                    <a:pt x="6" y="26"/>
                  </a:cubicBezTo>
                  <a:cubicBezTo>
                    <a:pt x="8" y="25"/>
                    <a:pt x="9" y="23"/>
                    <a:pt x="8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9" name="Freeform 155"/>
            <p:cNvSpPr>
              <a:spLocks/>
            </p:cNvSpPr>
            <p:nvPr/>
          </p:nvSpPr>
          <p:spPr bwMode="auto">
            <a:xfrm>
              <a:off x="2473325" y="2100263"/>
              <a:ext cx="285750" cy="142875"/>
            </a:xfrm>
            <a:custGeom>
              <a:avLst/>
              <a:gdLst>
                <a:gd name="T0" fmla="*/ 0 w 76"/>
                <a:gd name="T1" fmla="*/ 8 h 38"/>
                <a:gd name="T2" fmla="*/ 0 w 76"/>
                <a:gd name="T3" fmla="*/ 26 h 38"/>
                <a:gd name="T4" fmla="*/ 6 w 76"/>
                <a:gd name="T5" fmla="*/ 36 h 38"/>
                <a:gd name="T6" fmla="*/ 40 w 76"/>
                <a:gd name="T7" fmla="*/ 38 h 38"/>
                <a:gd name="T8" fmla="*/ 57 w 76"/>
                <a:gd name="T9" fmla="*/ 37 h 38"/>
                <a:gd name="T10" fmla="*/ 66 w 76"/>
                <a:gd name="T11" fmla="*/ 36 h 38"/>
                <a:gd name="T12" fmla="*/ 73 w 76"/>
                <a:gd name="T13" fmla="*/ 35 h 38"/>
                <a:gd name="T14" fmla="*/ 76 w 76"/>
                <a:gd name="T15" fmla="*/ 22 h 38"/>
                <a:gd name="T16" fmla="*/ 74 w 76"/>
                <a:gd name="T17" fmla="*/ 5 h 38"/>
                <a:gd name="T18" fmla="*/ 67 w 76"/>
                <a:gd name="T19" fmla="*/ 7 h 38"/>
                <a:gd name="T20" fmla="*/ 69 w 76"/>
                <a:gd name="T21" fmla="*/ 19 h 38"/>
                <a:gd name="T22" fmla="*/ 68 w 76"/>
                <a:gd name="T23" fmla="*/ 27 h 38"/>
                <a:gd name="T24" fmla="*/ 68 w 76"/>
                <a:gd name="T25" fmla="*/ 29 h 38"/>
                <a:gd name="T26" fmla="*/ 66 w 76"/>
                <a:gd name="T27" fmla="*/ 29 h 38"/>
                <a:gd name="T28" fmla="*/ 39 w 76"/>
                <a:gd name="T29" fmla="*/ 31 h 38"/>
                <a:gd name="T30" fmla="*/ 13 w 76"/>
                <a:gd name="T31" fmla="*/ 29 h 38"/>
                <a:gd name="T32" fmla="*/ 9 w 76"/>
                <a:gd name="T33" fmla="*/ 29 h 38"/>
                <a:gd name="T34" fmla="*/ 8 w 76"/>
                <a:gd name="T35" fmla="*/ 30 h 38"/>
                <a:gd name="T36" fmla="*/ 8 w 76"/>
                <a:gd name="T37" fmla="*/ 26 h 38"/>
                <a:gd name="T38" fmla="*/ 8 w 76"/>
                <a:gd name="T39" fmla="*/ 22 h 38"/>
                <a:gd name="T40" fmla="*/ 8 w 76"/>
                <a:gd name="T41" fmla="*/ 8 h 38"/>
                <a:gd name="T42" fmla="*/ 0 w 76"/>
                <a:gd name="T4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38">
                  <a:moveTo>
                    <a:pt x="0" y="8"/>
                  </a:moveTo>
                  <a:cubicBezTo>
                    <a:pt x="0" y="14"/>
                    <a:pt x="0" y="20"/>
                    <a:pt x="0" y="26"/>
                  </a:cubicBezTo>
                  <a:cubicBezTo>
                    <a:pt x="0" y="31"/>
                    <a:pt x="0" y="35"/>
                    <a:pt x="6" y="36"/>
                  </a:cubicBezTo>
                  <a:cubicBezTo>
                    <a:pt x="17" y="38"/>
                    <a:pt x="29" y="38"/>
                    <a:pt x="40" y="38"/>
                  </a:cubicBezTo>
                  <a:cubicBezTo>
                    <a:pt x="46" y="38"/>
                    <a:pt x="52" y="38"/>
                    <a:pt x="57" y="37"/>
                  </a:cubicBezTo>
                  <a:cubicBezTo>
                    <a:pt x="60" y="37"/>
                    <a:pt x="63" y="37"/>
                    <a:pt x="66" y="36"/>
                  </a:cubicBezTo>
                  <a:cubicBezTo>
                    <a:pt x="68" y="36"/>
                    <a:pt x="71" y="36"/>
                    <a:pt x="73" y="35"/>
                  </a:cubicBezTo>
                  <a:cubicBezTo>
                    <a:pt x="76" y="32"/>
                    <a:pt x="76" y="26"/>
                    <a:pt x="76" y="22"/>
                  </a:cubicBezTo>
                  <a:cubicBezTo>
                    <a:pt x="76" y="16"/>
                    <a:pt x="76" y="10"/>
                    <a:pt x="74" y="5"/>
                  </a:cubicBezTo>
                  <a:cubicBezTo>
                    <a:pt x="73" y="0"/>
                    <a:pt x="66" y="2"/>
                    <a:pt x="67" y="7"/>
                  </a:cubicBezTo>
                  <a:cubicBezTo>
                    <a:pt x="68" y="11"/>
                    <a:pt x="69" y="15"/>
                    <a:pt x="69" y="19"/>
                  </a:cubicBezTo>
                  <a:cubicBezTo>
                    <a:pt x="69" y="22"/>
                    <a:pt x="69" y="24"/>
                    <a:pt x="68" y="27"/>
                  </a:cubicBezTo>
                  <a:cubicBezTo>
                    <a:pt x="68" y="27"/>
                    <a:pt x="68" y="29"/>
                    <a:pt x="68" y="29"/>
                  </a:cubicBezTo>
                  <a:cubicBezTo>
                    <a:pt x="69" y="29"/>
                    <a:pt x="66" y="29"/>
                    <a:pt x="66" y="29"/>
                  </a:cubicBezTo>
                  <a:cubicBezTo>
                    <a:pt x="57" y="30"/>
                    <a:pt x="48" y="31"/>
                    <a:pt x="39" y="31"/>
                  </a:cubicBezTo>
                  <a:cubicBezTo>
                    <a:pt x="30" y="31"/>
                    <a:pt x="21" y="30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29"/>
                    <a:pt x="8" y="30"/>
                  </a:cubicBezTo>
                  <a:cubicBezTo>
                    <a:pt x="7" y="29"/>
                    <a:pt x="8" y="26"/>
                    <a:pt x="8" y="26"/>
                  </a:cubicBezTo>
                  <a:cubicBezTo>
                    <a:pt x="8" y="25"/>
                    <a:pt x="8" y="24"/>
                    <a:pt x="8" y="22"/>
                  </a:cubicBezTo>
                  <a:cubicBezTo>
                    <a:pt x="8" y="18"/>
                    <a:pt x="8" y="13"/>
                    <a:pt x="8" y="8"/>
                  </a:cubicBezTo>
                  <a:cubicBezTo>
                    <a:pt x="8" y="4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0" name="Freeform 156"/>
            <p:cNvSpPr>
              <a:spLocks/>
            </p:cNvSpPr>
            <p:nvPr/>
          </p:nvSpPr>
          <p:spPr bwMode="auto">
            <a:xfrm>
              <a:off x="2552700" y="2219325"/>
              <a:ext cx="112712" cy="101600"/>
            </a:xfrm>
            <a:custGeom>
              <a:avLst/>
              <a:gdLst>
                <a:gd name="T0" fmla="*/ 2 w 30"/>
                <a:gd name="T1" fmla="*/ 4 h 27"/>
                <a:gd name="T2" fmla="*/ 9 w 30"/>
                <a:gd name="T3" fmla="*/ 25 h 27"/>
                <a:gd name="T4" fmla="*/ 20 w 30"/>
                <a:gd name="T5" fmla="*/ 27 h 27"/>
                <a:gd name="T6" fmla="*/ 28 w 30"/>
                <a:gd name="T7" fmla="*/ 19 h 27"/>
                <a:gd name="T8" fmla="*/ 30 w 30"/>
                <a:gd name="T9" fmla="*/ 4 h 27"/>
                <a:gd name="T10" fmla="*/ 27 w 30"/>
                <a:gd name="T11" fmla="*/ 1 h 27"/>
                <a:gd name="T12" fmla="*/ 23 w 30"/>
                <a:gd name="T13" fmla="*/ 4 h 27"/>
                <a:gd name="T14" fmla="*/ 23 w 30"/>
                <a:gd name="T15" fmla="*/ 10 h 27"/>
                <a:gd name="T16" fmla="*/ 23 w 30"/>
                <a:gd name="T17" fmla="*/ 10 h 27"/>
                <a:gd name="T18" fmla="*/ 22 w 30"/>
                <a:gd name="T19" fmla="*/ 10 h 27"/>
                <a:gd name="T20" fmla="*/ 22 w 30"/>
                <a:gd name="T21" fmla="*/ 12 h 27"/>
                <a:gd name="T22" fmla="*/ 22 w 30"/>
                <a:gd name="T23" fmla="*/ 14 h 27"/>
                <a:gd name="T24" fmla="*/ 21 w 30"/>
                <a:gd name="T25" fmla="*/ 17 h 27"/>
                <a:gd name="T26" fmla="*/ 21 w 30"/>
                <a:gd name="T27" fmla="*/ 17 h 27"/>
                <a:gd name="T28" fmla="*/ 20 w 30"/>
                <a:gd name="T29" fmla="*/ 18 h 27"/>
                <a:gd name="T30" fmla="*/ 20 w 30"/>
                <a:gd name="T31" fmla="*/ 18 h 27"/>
                <a:gd name="T32" fmla="*/ 19 w 30"/>
                <a:gd name="T33" fmla="*/ 19 h 27"/>
                <a:gd name="T34" fmla="*/ 20 w 30"/>
                <a:gd name="T35" fmla="*/ 18 h 27"/>
                <a:gd name="T36" fmla="*/ 19 w 30"/>
                <a:gd name="T37" fmla="*/ 19 h 27"/>
                <a:gd name="T38" fmla="*/ 18 w 30"/>
                <a:gd name="T39" fmla="*/ 19 h 27"/>
                <a:gd name="T40" fmla="*/ 19 w 30"/>
                <a:gd name="T41" fmla="*/ 19 h 27"/>
                <a:gd name="T42" fmla="*/ 18 w 30"/>
                <a:gd name="T43" fmla="*/ 19 h 27"/>
                <a:gd name="T44" fmla="*/ 17 w 30"/>
                <a:gd name="T45" fmla="*/ 19 h 27"/>
                <a:gd name="T46" fmla="*/ 18 w 30"/>
                <a:gd name="T47" fmla="*/ 19 h 27"/>
                <a:gd name="T48" fmla="*/ 16 w 30"/>
                <a:gd name="T49" fmla="*/ 19 h 27"/>
                <a:gd name="T50" fmla="*/ 15 w 30"/>
                <a:gd name="T51" fmla="*/ 19 h 27"/>
                <a:gd name="T52" fmla="*/ 16 w 30"/>
                <a:gd name="T53" fmla="*/ 19 h 27"/>
                <a:gd name="T54" fmla="*/ 15 w 30"/>
                <a:gd name="T55" fmla="*/ 19 h 27"/>
                <a:gd name="T56" fmla="*/ 14 w 30"/>
                <a:gd name="T57" fmla="*/ 19 h 27"/>
                <a:gd name="T58" fmla="*/ 14 w 30"/>
                <a:gd name="T59" fmla="*/ 19 h 27"/>
                <a:gd name="T60" fmla="*/ 14 w 30"/>
                <a:gd name="T61" fmla="*/ 19 h 27"/>
                <a:gd name="T62" fmla="*/ 12 w 30"/>
                <a:gd name="T63" fmla="*/ 18 h 27"/>
                <a:gd name="T64" fmla="*/ 12 w 30"/>
                <a:gd name="T65" fmla="*/ 18 h 27"/>
                <a:gd name="T66" fmla="*/ 12 w 30"/>
                <a:gd name="T67" fmla="*/ 18 h 27"/>
                <a:gd name="T68" fmla="*/ 11 w 30"/>
                <a:gd name="T69" fmla="*/ 17 h 27"/>
                <a:gd name="T70" fmla="*/ 11 w 30"/>
                <a:gd name="T71" fmla="*/ 17 h 27"/>
                <a:gd name="T72" fmla="*/ 11 w 30"/>
                <a:gd name="T73" fmla="*/ 17 h 27"/>
                <a:gd name="T74" fmla="*/ 10 w 30"/>
                <a:gd name="T75" fmla="*/ 16 h 27"/>
                <a:gd name="T76" fmla="*/ 10 w 30"/>
                <a:gd name="T77" fmla="*/ 15 h 27"/>
                <a:gd name="T78" fmla="*/ 10 w 30"/>
                <a:gd name="T79" fmla="*/ 14 h 27"/>
                <a:gd name="T80" fmla="*/ 10 w 30"/>
                <a:gd name="T81" fmla="*/ 14 h 27"/>
                <a:gd name="T82" fmla="*/ 9 w 30"/>
                <a:gd name="T83" fmla="*/ 12 h 27"/>
                <a:gd name="T84" fmla="*/ 9 w 30"/>
                <a:gd name="T85" fmla="*/ 12 h 27"/>
                <a:gd name="T86" fmla="*/ 9 w 30"/>
                <a:gd name="T87" fmla="*/ 12 h 27"/>
                <a:gd name="T88" fmla="*/ 9 w 30"/>
                <a:gd name="T89" fmla="*/ 10 h 27"/>
                <a:gd name="T90" fmla="*/ 9 w 30"/>
                <a:gd name="T91" fmla="*/ 8 h 27"/>
                <a:gd name="T92" fmla="*/ 9 w 30"/>
                <a:gd name="T93" fmla="*/ 7 h 27"/>
                <a:gd name="T94" fmla="*/ 9 w 30"/>
                <a:gd name="T95" fmla="*/ 7 h 27"/>
                <a:gd name="T96" fmla="*/ 9 w 30"/>
                <a:gd name="T97" fmla="*/ 7 h 27"/>
                <a:gd name="T98" fmla="*/ 9 w 30"/>
                <a:gd name="T99" fmla="*/ 6 h 27"/>
                <a:gd name="T100" fmla="*/ 7 w 30"/>
                <a:gd name="T101" fmla="*/ 1 h 27"/>
                <a:gd name="T102" fmla="*/ 2 w 30"/>
                <a:gd name="T10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" h="27">
                  <a:moveTo>
                    <a:pt x="2" y="4"/>
                  </a:moveTo>
                  <a:cubicBezTo>
                    <a:pt x="0" y="11"/>
                    <a:pt x="2" y="21"/>
                    <a:pt x="9" y="25"/>
                  </a:cubicBezTo>
                  <a:cubicBezTo>
                    <a:pt x="12" y="27"/>
                    <a:pt x="16" y="27"/>
                    <a:pt x="20" y="27"/>
                  </a:cubicBezTo>
                  <a:cubicBezTo>
                    <a:pt x="24" y="26"/>
                    <a:pt x="27" y="23"/>
                    <a:pt x="28" y="19"/>
                  </a:cubicBezTo>
                  <a:cubicBezTo>
                    <a:pt x="30" y="14"/>
                    <a:pt x="30" y="9"/>
                    <a:pt x="30" y="4"/>
                  </a:cubicBezTo>
                  <a:cubicBezTo>
                    <a:pt x="30" y="2"/>
                    <a:pt x="29" y="0"/>
                    <a:pt x="27" y="1"/>
                  </a:cubicBezTo>
                  <a:cubicBezTo>
                    <a:pt x="25" y="1"/>
                    <a:pt x="23" y="2"/>
                    <a:pt x="23" y="4"/>
                  </a:cubicBezTo>
                  <a:cubicBezTo>
                    <a:pt x="23" y="6"/>
                    <a:pt x="23" y="8"/>
                    <a:pt x="23" y="10"/>
                  </a:cubicBezTo>
                  <a:cubicBezTo>
                    <a:pt x="23" y="10"/>
                    <a:pt x="23" y="9"/>
                    <a:pt x="23" y="10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2" y="11"/>
                    <a:pt x="22" y="11"/>
                    <a:pt x="22" y="12"/>
                  </a:cubicBezTo>
                  <a:cubicBezTo>
                    <a:pt x="22" y="13"/>
                    <a:pt x="22" y="13"/>
                    <a:pt x="22" y="14"/>
                  </a:cubicBezTo>
                  <a:cubicBezTo>
                    <a:pt x="21" y="15"/>
                    <a:pt x="21" y="16"/>
                    <a:pt x="21" y="17"/>
                  </a:cubicBezTo>
                  <a:cubicBezTo>
                    <a:pt x="21" y="16"/>
                    <a:pt x="21" y="17"/>
                    <a:pt x="21" y="17"/>
                  </a:cubicBezTo>
                  <a:cubicBezTo>
                    <a:pt x="21" y="17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9"/>
                    <a:pt x="19" y="19"/>
                  </a:cubicBezTo>
                  <a:cubicBezTo>
                    <a:pt x="19" y="19"/>
                    <a:pt x="20" y="18"/>
                    <a:pt x="20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8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7" y="20"/>
                    <a:pt x="18" y="19"/>
                    <a:pt x="18" y="19"/>
                  </a:cubicBezTo>
                  <a:cubicBezTo>
                    <a:pt x="17" y="20"/>
                    <a:pt x="16" y="19"/>
                    <a:pt x="16" y="19"/>
                  </a:cubicBezTo>
                  <a:cubicBezTo>
                    <a:pt x="16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5" y="1"/>
                    <a:pt x="2" y="2"/>
                    <a:pt x="2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1" name="Freeform 157"/>
            <p:cNvSpPr>
              <a:spLocks/>
            </p:cNvSpPr>
            <p:nvPr/>
          </p:nvSpPr>
          <p:spPr bwMode="auto">
            <a:xfrm>
              <a:off x="2597150" y="2298700"/>
              <a:ext cx="30162" cy="731838"/>
            </a:xfrm>
            <a:custGeom>
              <a:avLst/>
              <a:gdLst>
                <a:gd name="T0" fmla="*/ 0 w 8"/>
                <a:gd name="T1" fmla="*/ 5 h 195"/>
                <a:gd name="T2" fmla="*/ 1 w 8"/>
                <a:gd name="T3" fmla="*/ 190 h 195"/>
                <a:gd name="T4" fmla="*/ 8 w 8"/>
                <a:gd name="T5" fmla="*/ 190 h 195"/>
                <a:gd name="T6" fmla="*/ 7 w 8"/>
                <a:gd name="T7" fmla="*/ 5 h 195"/>
                <a:gd name="T8" fmla="*/ 0 w 8"/>
                <a:gd name="T9" fmla="*/ 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5">
                  <a:moveTo>
                    <a:pt x="0" y="5"/>
                  </a:moveTo>
                  <a:cubicBezTo>
                    <a:pt x="0" y="67"/>
                    <a:pt x="0" y="128"/>
                    <a:pt x="1" y="190"/>
                  </a:cubicBezTo>
                  <a:cubicBezTo>
                    <a:pt x="1" y="195"/>
                    <a:pt x="8" y="195"/>
                    <a:pt x="8" y="190"/>
                  </a:cubicBezTo>
                  <a:cubicBezTo>
                    <a:pt x="8" y="128"/>
                    <a:pt x="8" y="67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2" name="Freeform 158"/>
            <p:cNvSpPr>
              <a:spLocks/>
            </p:cNvSpPr>
            <p:nvPr/>
          </p:nvSpPr>
          <p:spPr bwMode="auto">
            <a:xfrm>
              <a:off x="2555875" y="2994025"/>
              <a:ext cx="112712" cy="112713"/>
            </a:xfrm>
            <a:custGeom>
              <a:avLst/>
              <a:gdLst>
                <a:gd name="T0" fmla="*/ 8 w 30"/>
                <a:gd name="T1" fmla="*/ 25 h 30"/>
                <a:gd name="T2" fmla="*/ 8 w 30"/>
                <a:gd name="T3" fmla="*/ 19 h 30"/>
                <a:gd name="T4" fmla="*/ 8 w 30"/>
                <a:gd name="T5" fmla="*/ 18 h 30"/>
                <a:gd name="T6" fmla="*/ 8 w 30"/>
                <a:gd name="T7" fmla="*/ 17 h 30"/>
                <a:gd name="T8" fmla="*/ 8 w 30"/>
                <a:gd name="T9" fmla="*/ 14 h 30"/>
                <a:gd name="T10" fmla="*/ 9 w 30"/>
                <a:gd name="T11" fmla="*/ 13 h 30"/>
                <a:gd name="T12" fmla="*/ 9 w 30"/>
                <a:gd name="T13" fmla="*/ 13 h 30"/>
                <a:gd name="T14" fmla="*/ 9 w 30"/>
                <a:gd name="T15" fmla="*/ 12 h 30"/>
                <a:gd name="T16" fmla="*/ 10 w 30"/>
                <a:gd name="T17" fmla="*/ 12 h 30"/>
                <a:gd name="T18" fmla="*/ 10 w 30"/>
                <a:gd name="T19" fmla="*/ 11 h 30"/>
                <a:gd name="T20" fmla="*/ 10 w 30"/>
                <a:gd name="T21" fmla="*/ 11 h 30"/>
                <a:gd name="T22" fmla="*/ 12 w 30"/>
                <a:gd name="T23" fmla="*/ 9 h 30"/>
                <a:gd name="T24" fmla="*/ 11 w 30"/>
                <a:gd name="T25" fmla="*/ 9 h 30"/>
                <a:gd name="T26" fmla="*/ 12 w 30"/>
                <a:gd name="T27" fmla="*/ 9 h 30"/>
                <a:gd name="T28" fmla="*/ 13 w 30"/>
                <a:gd name="T29" fmla="*/ 8 h 30"/>
                <a:gd name="T30" fmla="*/ 13 w 30"/>
                <a:gd name="T31" fmla="*/ 8 h 30"/>
                <a:gd name="T32" fmla="*/ 13 w 30"/>
                <a:gd name="T33" fmla="*/ 8 h 30"/>
                <a:gd name="T34" fmla="*/ 14 w 30"/>
                <a:gd name="T35" fmla="*/ 8 h 30"/>
                <a:gd name="T36" fmla="*/ 14 w 30"/>
                <a:gd name="T37" fmla="*/ 8 h 30"/>
                <a:gd name="T38" fmla="*/ 15 w 30"/>
                <a:gd name="T39" fmla="*/ 8 h 30"/>
                <a:gd name="T40" fmla="*/ 15 w 30"/>
                <a:gd name="T41" fmla="*/ 8 h 30"/>
                <a:gd name="T42" fmla="*/ 15 w 30"/>
                <a:gd name="T43" fmla="*/ 8 h 30"/>
                <a:gd name="T44" fmla="*/ 16 w 30"/>
                <a:gd name="T45" fmla="*/ 8 h 30"/>
                <a:gd name="T46" fmla="*/ 17 w 30"/>
                <a:gd name="T47" fmla="*/ 8 h 30"/>
                <a:gd name="T48" fmla="*/ 19 w 30"/>
                <a:gd name="T49" fmla="*/ 9 h 30"/>
                <a:gd name="T50" fmla="*/ 19 w 30"/>
                <a:gd name="T51" fmla="*/ 10 h 30"/>
                <a:gd name="T52" fmla="*/ 20 w 30"/>
                <a:gd name="T53" fmla="*/ 10 h 30"/>
                <a:gd name="T54" fmla="*/ 21 w 30"/>
                <a:gd name="T55" fmla="*/ 11 h 30"/>
                <a:gd name="T56" fmla="*/ 21 w 30"/>
                <a:gd name="T57" fmla="*/ 11 h 30"/>
                <a:gd name="T58" fmla="*/ 21 w 30"/>
                <a:gd name="T59" fmla="*/ 12 h 30"/>
                <a:gd name="T60" fmla="*/ 21 w 30"/>
                <a:gd name="T61" fmla="*/ 13 h 30"/>
                <a:gd name="T62" fmla="*/ 22 w 30"/>
                <a:gd name="T63" fmla="*/ 13 h 30"/>
                <a:gd name="T64" fmla="*/ 22 w 30"/>
                <a:gd name="T65" fmla="*/ 15 h 30"/>
                <a:gd name="T66" fmla="*/ 22 w 30"/>
                <a:gd name="T67" fmla="*/ 15 h 30"/>
                <a:gd name="T68" fmla="*/ 22 w 30"/>
                <a:gd name="T69" fmla="*/ 16 h 30"/>
                <a:gd name="T70" fmla="*/ 22 w 30"/>
                <a:gd name="T71" fmla="*/ 17 h 30"/>
                <a:gd name="T72" fmla="*/ 22 w 30"/>
                <a:gd name="T73" fmla="*/ 20 h 30"/>
                <a:gd name="T74" fmla="*/ 22 w 30"/>
                <a:gd name="T75" fmla="*/ 26 h 30"/>
                <a:gd name="T76" fmla="*/ 26 w 30"/>
                <a:gd name="T77" fmla="*/ 30 h 30"/>
                <a:gd name="T78" fmla="*/ 30 w 30"/>
                <a:gd name="T79" fmla="*/ 26 h 30"/>
                <a:gd name="T80" fmla="*/ 29 w 30"/>
                <a:gd name="T81" fmla="*/ 14 h 30"/>
                <a:gd name="T82" fmla="*/ 23 w 30"/>
                <a:gd name="T83" fmla="*/ 4 h 30"/>
                <a:gd name="T84" fmla="*/ 12 w 30"/>
                <a:gd name="T85" fmla="*/ 1 h 30"/>
                <a:gd name="T86" fmla="*/ 2 w 30"/>
                <a:gd name="T87" fmla="*/ 9 h 30"/>
                <a:gd name="T88" fmla="*/ 0 w 30"/>
                <a:gd name="T89" fmla="*/ 25 h 30"/>
                <a:gd name="T90" fmla="*/ 4 w 30"/>
                <a:gd name="T91" fmla="*/ 28 h 30"/>
                <a:gd name="T92" fmla="*/ 8 w 30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">
                  <a:moveTo>
                    <a:pt x="8" y="25"/>
                  </a:moveTo>
                  <a:cubicBezTo>
                    <a:pt x="8" y="23"/>
                    <a:pt x="8" y="21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3"/>
                    <a:pt x="9" y="12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1" y="10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9"/>
                    <a:pt x="13" y="8"/>
                  </a:cubicBezTo>
                  <a:cubicBezTo>
                    <a:pt x="13" y="8"/>
                    <a:pt x="14" y="8"/>
                    <a:pt x="13" y="8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9"/>
                    <a:pt x="17" y="8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10"/>
                    <a:pt x="20" y="10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2"/>
                    <a:pt x="22" y="13"/>
                    <a:pt x="22" y="13"/>
                  </a:cubicBezTo>
                  <a:cubicBezTo>
                    <a:pt x="22" y="14"/>
                    <a:pt x="22" y="15"/>
                    <a:pt x="22" y="15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7"/>
                    <a:pt x="22" y="17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2" y="22"/>
                    <a:pt x="22" y="24"/>
                    <a:pt x="22" y="26"/>
                  </a:cubicBezTo>
                  <a:cubicBezTo>
                    <a:pt x="22" y="28"/>
                    <a:pt x="24" y="30"/>
                    <a:pt x="26" y="30"/>
                  </a:cubicBezTo>
                  <a:cubicBezTo>
                    <a:pt x="28" y="30"/>
                    <a:pt x="30" y="28"/>
                    <a:pt x="30" y="26"/>
                  </a:cubicBezTo>
                  <a:cubicBezTo>
                    <a:pt x="30" y="22"/>
                    <a:pt x="30" y="18"/>
                    <a:pt x="29" y="14"/>
                  </a:cubicBezTo>
                  <a:cubicBezTo>
                    <a:pt x="29" y="10"/>
                    <a:pt x="27" y="6"/>
                    <a:pt x="23" y="4"/>
                  </a:cubicBezTo>
                  <a:cubicBezTo>
                    <a:pt x="20" y="1"/>
                    <a:pt x="16" y="0"/>
                    <a:pt x="12" y="1"/>
                  </a:cubicBezTo>
                  <a:cubicBezTo>
                    <a:pt x="8" y="2"/>
                    <a:pt x="4" y="5"/>
                    <a:pt x="2" y="9"/>
                  </a:cubicBezTo>
                  <a:cubicBezTo>
                    <a:pt x="0" y="14"/>
                    <a:pt x="0" y="19"/>
                    <a:pt x="0" y="25"/>
                  </a:cubicBezTo>
                  <a:cubicBezTo>
                    <a:pt x="0" y="27"/>
                    <a:pt x="2" y="28"/>
                    <a:pt x="4" y="28"/>
                  </a:cubicBezTo>
                  <a:cubicBezTo>
                    <a:pt x="6" y="28"/>
                    <a:pt x="8" y="27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3" name="Freeform 159"/>
            <p:cNvSpPr>
              <a:spLocks/>
            </p:cNvSpPr>
            <p:nvPr/>
          </p:nvSpPr>
          <p:spPr bwMode="auto">
            <a:xfrm>
              <a:off x="2519363" y="3065463"/>
              <a:ext cx="187325" cy="173038"/>
            </a:xfrm>
            <a:custGeom>
              <a:avLst/>
              <a:gdLst>
                <a:gd name="T0" fmla="*/ 8 w 50"/>
                <a:gd name="T1" fmla="*/ 42 h 46"/>
                <a:gd name="T2" fmla="*/ 25 w 50"/>
                <a:gd name="T3" fmla="*/ 9 h 46"/>
                <a:gd name="T4" fmla="*/ 33 w 50"/>
                <a:gd name="T5" fmla="*/ 11 h 46"/>
                <a:gd name="T6" fmla="*/ 38 w 50"/>
                <a:gd name="T7" fmla="*/ 17 h 46"/>
                <a:gd name="T8" fmla="*/ 43 w 50"/>
                <a:gd name="T9" fmla="*/ 40 h 46"/>
                <a:gd name="T10" fmla="*/ 50 w 50"/>
                <a:gd name="T11" fmla="*/ 40 h 46"/>
                <a:gd name="T12" fmla="*/ 46 w 50"/>
                <a:gd name="T13" fmla="*/ 18 h 46"/>
                <a:gd name="T14" fmla="*/ 35 w 50"/>
                <a:gd name="T15" fmla="*/ 3 h 46"/>
                <a:gd name="T16" fmla="*/ 16 w 50"/>
                <a:gd name="T17" fmla="*/ 4 h 46"/>
                <a:gd name="T18" fmla="*/ 4 w 50"/>
                <a:gd name="T19" fmla="*/ 18 h 46"/>
                <a:gd name="T20" fmla="*/ 1 w 50"/>
                <a:gd name="T21" fmla="*/ 42 h 46"/>
                <a:gd name="T22" fmla="*/ 4 w 50"/>
                <a:gd name="T23" fmla="*/ 46 h 46"/>
                <a:gd name="T24" fmla="*/ 8 w 50"/>
                <a:gd name="T2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6">
                  <a:moveTo>
                    <a:pt x="8" y="42"/>
                  </a:moveTo>
                  <a:cubicBezTo>
                    <a:pt x="7" y="30"/>
                    <a:pt x="9" y="11"/>
                    <a:pt x="25" y="9"/>
                  </a:cubicBezTo>
                  <a:cubicBezTo>
                    <a:pt x="27" y="8"/>
                    <a:pt x="30" y="9"/>
                    <a:pt x="33" y="11"/>
                  </a:cubicBezTo>
                  <a:cubicBezTo>
                    <a:pt x="35" y="12"/>
                    <a:pt x="36" y="15"/>
                    <a:pt x="38" y="17"/>
                  </a:cubicBezTo>
                  <a:cubicBezTo>
                    <a:pt x="41" y="24"/>
                    <a:pt x="43" y="32"/>
                    <a:pt x="43" y="40"/>
                  </a:cubicBezTo>
                  <a:cubicBezTo>
                    <a:pt x="43" y="45"/>
                    <a:pt x="50" y="45"/>
                    <a:pt x="50" y="40"/>
                  </a:cubicBezTo>
                  <a:cubicBezTo>
                    <a:pt x="50" y="33"/>
                    <a:pt x="49" y="25"/>
                    <a:pt x="46" y="18"/>
                  </a:cubicBezTo>
                  <a:cubicBezTo>
                    <a:pt x="44" y="12"/>
                    <a:pt x="41" y="6"/>
                    <a:pt x="35" y="3"/>
                  </a:cubicBezTo>
                  <a:cubicBezTo>
                    <a:pt x="29" y="0"/>
                    <a:pt x="22" y="1"/>
                    <a:pt x="16" y="4"/>
                  </a:cubicBezTo>
                  <a:cubicBezTo>
                    <a:pt x="10" y="6"/>
                    <a:pt x="6" y="12"/>
                    <a:pt x="4" y="18"/>
                  </a:cubicBezTo>
                  <a:cubicBezTo>
                    <a:pt x="1" y="25"/>
                    <a:pt x="0" y="34"/>
                    <a:pt x="1" y="42"/>
                  </a:cubicBezTo>
                  <a:cubicBezTo>
                    <a:pt x="1" y="44"/>
                    <a:pt x="2" y="46"/>
                    <a:pt x="4" y="46"/>
                  </a:cubicBezTo>
                  <a:cubicBezTo>
                    <a:pt x="6" y="46"/>
                    <a:pt x="8" y="44"/>
                    <a:pt x="8" y="4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4" name="Freeform 160"/>
            <p:cNvSpPr>
              <a:spLocks/>
            </p:cNvSpPr>
            <p:nvPr/>
          </p:nvSpPr>
          <p:spPr bwMode="auto">
            <a:xfrm>
              <a:off x="2511425" y="3197225"/>
              <a:ext cx="214312" cy="41275"/>
            </a:xfrm>
            <a:custGeom>
              <a:avLst/>
              <a:gdLst>
                <a:gd name="T0" fmla="*/ 4 w 57"/>
                <a:gd name="T1" fmla="*/ 10 h 11"/>
                <a:gd name="T2" fmla="*/ 30 w 57"/>
                <a:gd name="T3" fmla="*/ 11 h 11"/>
                <a:gd name="T4" fmla="*/ 53 w 57"/>
                <a:gd name="T5" fmla="*/ 8 h 11"/>
                <a:gd name="T6" fmla="*/ 51 w 57"/>
                <a:gd name="T7" fmla="*/ 1 h 11"/>
                <a:gd name="T8" fmla="*/ 29 w 57"/>
                <a:gd name="T9" fmla="*/ 4 h 11"/>
                <a:gd name="T10" fmla="*/ 4 w 57"/>
                <a:gd name="T11" fmla="*/ 2 h 11"/>
                <a:gd name="T12" fmla="*/ 0 w 57"/>
                <a:gd name="T13" fmla="*/ 6 h 11"/>
                <a:gd name="T14" fmla="*/ 4 w 57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1">
                  <a:moveTo>
                    <a:pt x="4" y="10"/>
                  </a:moveTo>
                  <a:cubicBezTo>
                    <a:pt x="13" y="11"/>
                    <a:pt x="21" y="11"/>
                    <a:pt x="30" y="11"/>
                  </a:cubicBezTo>
                  <a:cubicBezTo>
                    <a:pt x="37" y="11"/>
                    <a:pt x="46" y="11"/>
                    <a:pt x="53" y="8"/>
                  </a:cubicBezTo>
                  <a:cubicBezTo>
                    <a:pt x="57" y="7"/>
                    <a:pt x="55" y="0"/>
                    <a:pt x="51" y="1"/>
                  </a:cubicBezTo>
                  <a:cubicBezTo>
                    <a:pt x="44" y="4"/>
                    <a:pt x="36" y="4"/>
                    <a:pt x="29" y="4"/>
                  </a:cubicBezTo>
                  <a:cubicBezTo>
                    <a:pt x="21" y="4"/>
                    <a:pt x="12" y="3"/>
                    <a:pt x="4" y="2"/>
                  </a:cubicBezTo>
                  <a:cubicBezTo>
                    <a:pt x="2" y="2"/>
                    <a:pt x="0" y="4"/>
                    <a:pt x="0" y="6"/>
                  </a:cubicBezTo>
                  <a:cubicBezTo>
                    <a:pt x="0" y="8"/>
                    <a:pt x="2" y="10"/>
                    <a:pt x="4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5" name="Freeform 161"/>
            <p:cNvSpPr>
              <a:spLocks/>
            </p:cNvSpPr>
            <p:nvPr/>
          </p:nvSpPr>
          <p:spPr bwMode="auto">
            <a:xfrm>
              <a:off x="2522538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6" name="Freeform 162"/>
            <p:cNvSpPr>
              <a:spLocks/>
            </p:cNvSpPr>
            <p:nvPr/>
          </p:nvSpPr>
          <p:spPr bwMode="auto">
            <a:xfrm>
              <a:off x="2571750" y="3208338"/>
              <a:ext cx="30162" cy="176213"/>
            </a:xfrm>
            <a:custGeom>
              <a:avLst/>
              <a:gdLst>
                <a:gd name="T0" fmla="*/ 0 w 8"/>
                <a:gd name="T1" fmla="*/ 5 h 47"/>
                <a:gd name="T2" fmla="*/ 0 w 8"/>
                <a:gd name="T3" fmla="*/ 42 h 47"/>
                <a:gd name="T4" fmla="*/ 8 w 8"/>
                <a:gd name="T5" fmla="*/ 42 h 47"/>
                <a:gd name="T6" fmla="*/ 8 w 8"/>
                <a:gd name="T7" fmla="*/ 5 h 47"/>
                <a:gd name="T8" fmla="*/ 0 w 8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8" y="47"/>
                    <a:pt x="8" y="42"/>
                  </a:cubicBezTo>
                  <a:cubicBezTo>
                    <a:pt x="8" y="30"/>
                    <a:pt x="8" y="18"/>
                    <a:pt x="8" y="5"/>
                  </a:cubicBezTo>
                  <a:cubicBezTo>
                    <a:pt x="8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7" name="Freeform 163"/>
            <p:cNvSpPr>
              <a:spLocks/>
            </p:cNvSpPr>
            <p:nvPr/>
          </p:nvSpPr>
          <p:spPr bwMode="auto">
            <a:xfrm>
              <a:off x="2632075" y="3208338"/>
              <a:ext cx="25400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8" name="Freeform 164"/>
            <p:cNvSpPr>
              <a:spLocks/>
            </p:cNvSpPr>
            <p:nvPr/>
          </p:nvSpPr>
          <p:spPr bwMode="auto">
            <a:xfrm>
              <a:off x="2679700" y="3208338"/>
              <a:ext cx="26987" cy="176213"/>
            </a:xfrm>
            <a:custGeom>
              <a:avLst/>
              <a:gdLst>
                <a:gd name="T0" fmla="*/ 0 w 7"/>
                <a:gd name="T1" fmla="*/ 5 h 47"/>
                <a:gd name="T2" fmla="*/ 0 w 7"/>
                <a:gd name="T3" fmla="*/ 42 h 47"/>
                <a:gd name="T4" fmla="*/ 7 w 7"/>
                <a:gd name="T5" fmla="*/ 42 h 47"/>
                <a:gd name="T6" fmla="*/ 7 w 7"/>
                <a:gd name="T7" fmla="*/ 5 h 47"/>
                <a:gd name="T8" fmla="*/ 0 w 7"/>
                <a:gd name="T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7">
                  <a:moveTo>
                    <a:pt x="0" y="5"/>
                  </a:moveTo>
                  <a:cubicBezTo>
                    <a:pt x="0" y="18"/>
                    <a:pt x="0" y="30"/>
                    <a:pt x="0" y="42"/>
                  </a:cubicBezTo>
                  <a:cubicBezTo>
                    <a:pt x="0" y="47"/>
                    <a:pt x="7" y="47"/>
                    <a:pt x="7" y="42"/>
                  </a:cubicBezTo>
                  <a:cubicBezTo>
                    <a:pt x="7" y="30"/>
                    <a:pt x="7" y="18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9" name="Rectangle 165"/>
            <p:cNvSpPr>
              <a:spLocks noChangeArrowheads="1"/>
            </p:cNvSpPr>
            <p:nvPr/>
          </p:nvSpPr>
          <p:spPr bwMode="auto">
            <a:xfrm>
              <a:off x="2605088" y="203200"/>
              <a:ext cx="26987" cy="431800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4" name="组合 47243"/>
          <p:cNvGrpSpPr/>
          <p:nvPr/>
        </p:nvGrpSpPr>
        <p:grpSpPr>
          <a:xfrm>
            <a:off x="306456" y="745690"/>
            <a:ext cx="630204" cy="2606961"/>
            <a:chOff x="1023938" y="1443038"/>
            <a:chExt cx="661987" cy="2738438"/>
          </a:xfrm>
        </p:grpSpPr>
        <p:sp>
          <p:nvSpPr>
            <p:cNvPr id="47210" name="Freeform 166"/>
            <p:cNvSpPr>
              <a:spLocks noEditPoints="1"/>
            </p:cNvSpPr>
            <p:nvPr/>
          </p:nvSpPr>
          <p:spPr bwMode="auto">
            <a:xfrm>
              <a:off x="1023938" y="2046288"/>
              <a:ext cx="661987" cy="1116013"/>
            </a:xfrm>
            <a:custGeom>
              <a:avLst/>
              <a:gdLst>
                <a:gd name="T0" fmla="*/ 99 w 176"/>
                <a:gd name="T1" fmla="*/ 297 h 297"/>
                <a:gd name="T2" fmla="*/ 77 w 176"/>
                <a:gd name="T3" fmla="*/ 297 h 297"/>
                <a:gd name="T4" fmla="*/ 0 w 176"/>
                <a:gd name="T5" fmla="*/ 220 h 297"/>
                <a:gd name="T6" fmla="*/ 0 w 176"/>
                <a:gd name="T7" fmla="*/ 77 h 297"/>
                <a:gd name="T8" fmla="*/ 77 w 176"/>
                <a:gd name="T9" fmla="*/ 0 h 297"/>
                <a:gd name="T10" fmla="*/ 99 w 176"/>
                <a:gd name="T11" fmla="*/ 0 h 297"/>
                <a:gd name="T12" fmla="*/ 176 w 176"/>
                <a:gd name="T13" fmla="*/ 77 h 297"/>
                <a:gd name="T14" fmla="*/ 176 w 176"/>
                <a:gd name="T15" fmla="*/ 220 h 297"/>
                <a:gd name="T16" fmla="*/ 99 w 176"/>
                <a:gd name="T17" fmla="*/ 297 h 297"/>
                <a:gd name="T18" fmla="*/ 77 w 176"/>
                <a:gd name="T19" fmla="*/ 6 h 297"/>
                <a:gd name="T20" fmla="*/ 7 w 176"/>
                <a:gd name="T21" fmla="*/ 77 h 297"/>
                <a:gd name="T22" fmla="*/ 7 w 176"/>
                <a:gd name="T23" fmla="*/ 220 h 297"/>
                <a:gd name="T24" fmla="*/ 77 w 176"/>
                <a:gd name="T25" fmla="*/ 291 h 297"/>
                <a:gd name="T26" fmla="*/ 99 w 176"/>
                <a:gd name="T27" fmla="*/ 291 h 297"/>
                <a:gd name="T28" fmla="*/ 170 w 176"/>
                <a:gd name="T29" fmla="*/ 220 h 297"/>
                <a:gd name="T30" fmla="*/ 170 w 176"/>
                <a:gd name="T31" fmla="*/ 77 h 297"/>
                <a:gd name="T32" fmla="*/ 99 w 176"/>
                <a:gd name="T33" fmla="*/ 6 h 297"/>
                <a:gd name="T34" fmla="*/ 77 w 176"/>
                <a:gd name="T35" fmla="*/ 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297">
                  <a:moveTo>
                    <a:pt x="99" y="297"/>
                  </a:moveTo>
                  <a:cubicBezTo>
                    <a:pt x="77" y="297"/>
                    <a:pt x="77" y="297"/>
                    <a:pt x="77" y="297"/>
                  </a:cubicBezTo>
                  <a:cubicBezTo>
                    <a:pt x="35" y="297"/>
                    <a:pt x="0" y="262"/>
                    <a:pt x="0" y="22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5" y="0"/>
                    <a:pt x="7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42" y="0"/>
                    <a:pt x="176" y="34"/>
                    <a:pt x="176" y="77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62"/>
                    <a:pt x="142" y="297"/>
                    <a:pt x="99" y="297"/>
                  </a:cubicBezTo>
                  <a:close/>
                  <a:moveTo>
                    <a:pt x="77" y="6"/>
                  </a:moveTo>
                  <a:cubicBezTo>
                    <a:pt x="38" y="6"/>
                    <a:pt x="7" y="38"/>
                    <a:pt x="7" y="77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59"/>
                    <a:pt x="38" y="291"/>
                    <a:pt x="77" y="291"/>
                  </a:cubicBezTo>
                  <a:cubicBezTo>
                    <a:pt x="99" y="291"/>
                    <a:pt x="99" y="291"/>
                    <a:pt x="99" y="291"/>
                  </a:cubicBezTo>
                  <a:cubicBezTo>
                    <a:pt x="139" y="291"/>
                    <a:pt x="170" y="259"/>
                    <a:pt x="170" y="220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70" y="38"/>
                    <a:pt x="139" y="6"/>
                    <a:pt x="99" y="6"/>
                  </a:cubicBezTo>
                  <a:lnTo>
                    <a:pt x="77" y="6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1" name="Freeform 167"/>
            <p:cNvSpPr>
              <a:spLocks noEditPoints="1"/>
            </p:cNvSpPr>
            <p:nvPr/>
          </p:nvSpPr>
          <p:spPr bwMode="auto">
            <a:xfrm>
              <a:off x="1125538" y="2046288"/>
              <a:ext cx="473075" cy="1123950"/>
            </a:xfrm>
            <a:custGeom>
              <a:avLst/>
              <a:gdLst>
                <a:gd name="T0" fmla="*/ 63 w 126"/>
                <a:gd name="T1" fmla="*/ 299 h 299"/>
                <a:gd name="T2" fmla="*/ 0 w 126"/>
                <a:gd name="T3" fmla="*/ 236 h 299"/>
                <a:gd name="T4" fmla="*/ 0 w 126"/>
                <a:gd name="T5" fmla="*/ 63 h 299"/>
                <a:gd name="T6" fmla="*/ 63 w 126"/>
                <a:gd name="T7" fmla="*/ 0 h 299"/>
                <a:gd name="T8" fmla="*/ 126 w 126"/>
                <a:gd name="T9" fmla="*/ 63 h 299"/>
                <a:gd name="T10" fmla="*/ 126 w 126"/>
                <a:gd name="T11" fmla="*/ 236 h 299"/>
                <a:gd name="T12" fmla="*/ 63 w 126"/>
                <a:gd name="T13" fmla="*/ 299 h 299"/>
                <a:gd name="T14" fmla="*/ 63 w 126"/>
                <a:gd name="T15" fmla="*/ 6 h 299"/>
                <a:gd name="T16" fmla="*/ 6 w 126"/>
                <a:gd name="T17" fmla="*/ 63 h 299"/>
                <a:gd name="T18" fmla="*/ 6 w 126"/>
                <a:gd name="T19" fmla="*/ 236 h 299"/>
                <a:gd name="T20" fmla="*/ 63 w 126"/>
                <a:gd name="T21" fmla="*/ 292 h 299"/>
                <a:gd name="T22" fmla="*/ 120 w 126"/>
                <a:gd name="T23" fmla="*/ 236 h 299"/>
                <a:gd name="T24" fmla="*/ 120 w 126"/>
                <a:gd name="T25" fmla="*/ 63 h 299"/>
                <a:gd name="T26" fmla="*/ 63 w 126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99">
                  <a:moveTo>
                    <a:pt x="63" y="299"/>
                  </a:moveTo>
                  <a:cubicBezTo>
                    <a:pt x="28" y="299"/>
                    <a:pt x="0" y="270"/>
                    <a:pt x="0" y="23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8" y="0"/>
                    <a:pt x="126" y="28"/>
                    <a:pt x="126" y="63"/>
                  </a:cubicBezTo>
                  <a:cubicBezTo>
                    <a:pt x="126" y="236"/>
                    <a:pt x="126" y="236"/>
                    <a:pt x="126" y="236"/>
                  </a:cubicBezTo>
                  <a:cubicBezTo>
                    <a:pt x="126" y="270"/>
                    <a:pt x="98" y="299"/>
                    <a:pt x="63" y="299"/>
                  </a:cubicBezTo>
                  <a:close/>
                  <a:moveTo>
                    <a:pt x="63" y="6"/>
                  </a:moveTo>
                  <a:cubicBezTo>
                    <a:pt x="32" y="6"/>
                    <a:pt x="6" y="31"/>
                    <a:pt x="6" y="63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6" y="267"/>
                    <a:pt x="32" y="292"/>
                    <a:pt x="63" y="292"/>
                  </a:cubicBezTo>
                  <a:cubicBezTo>
                    <a:pt x="94" y="292"/>
                    <a:pt x="120" y="267"/>
                    <a:pt x="120" y="236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31"/>
                    <a:pt x="94" y="6"/>
                    <a:pt x="63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2" name="Freeform 168"/>
            <p:cNvSpPr>
              <a:spLocks noEditPoints="1"/>
            </p:cNvSpPr>
            <p:nvPr/>
          </p:nvSpPr>
          <p:spPr bwMode="auto">
            <a:xfrm>
              <a:off x="1268413" y="2046288"/>
              <a:ext cx="187325" cy="1123950"/>
            </a:xfrm>
            <a:custGeom>
              <a:avLst/>
              <a:gdLst>
                <a:gd name="T0" fmla="*/ 25 w 50"/>
                <a:gd name="T1" fmla="*/ 299 h 299"/>
                <a:gd name="T2" fmla="*/ 0 w 50"/>
                <a:gd name="T3" fmla="*/ 274 h 299"/>
                <a:gd name="T4" fmla="*/ 0 w 50"/>
                <a:gd name="T5" fmla="*/ 25 h 299"/>
                <a:gd name="T6" fmla="*/ 25 w 50"/>
                <a:gd name="T7" fmla="*/ 0 h 299"/>
                <a:gd name="T8" fmla="*/ 50 w 50"/>
                <a:gd name="T9" fmla="*/ 25 h 299"/>
                <a:gd name="T10" fmla="*/ 50 w 50"/>
                <a:gd name="T11" fmla="*/ 274 h 299"/>
                <a:gd name="T12" fmla="*/ 25 w 50"/>
                <a:gd name="T13" fmla="*/ 299 h 299"/>
                <a:gd name="T14" fmla="*/ 25 w 50"/>
                <a:gd name="T15" fmla="*/ 6 h 299"/>
                <a:gd name="T16" fmla="*/ 6 w 50"/>
                <a:gd name="T17" fmla="*/ 25 h 299"/>
                <a:gd name="T18" fmla="*/ 6 w 50"/>
                <a:gd name="T19" fmla="*/ 274 h 299"/>
                <a:gd name="T20" fmla="*/ 25 w 50"/>
                <a:gd name="T21" fmla="*/ 292 h 299"/>
                <a:gd name="T22" fmla="*/ 44 w 50"/>
                <a:gd name="T23" fmla="*/ 274 h 299"/>
                <a:gd name="T24" fmla="*/ 44 w 50"/>
                <a:gd name="T25" fmla="*/ 25 h 299"/>
                <a:gd name="T26" fmla="*/ 25 w 50"/>
                <a:gd name="T27" fmla="*/ 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99">
                  <a:moveTo>
                    <a:pt x="25" y="299"/>
                  </a:moveTo>
                  <a:cubicBezTo>
                    <a:pt x="11" y="299"/>
                    <a:pt x="0" y="287"/>
                    <a:pt x="0" y="27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50" y="287"/>
                    <a:pt x="39" y="299"/>
                    <a:pt x="25" y="299"/>
                  </a:cubicBezTo>
                  <a:close/>
                  <a:moveTo>
                    <a:pt x="25" y="6"/>
                  </a:moveTo>
                  <a:cubicBezTo>
                    <a:pt x="15" y="6"/>
                    <a:pt x="6" y="14"/>
                    <a:pt x="6" y="25"/>
                  </a:cubicBezTo>
                  <a:cubicBezTo>
                    <a:pt x="6" y="274"/>
                    <a:pt x="6" y="274"/>
                    <a:pt x="6" y="274"/>
                  </a:cubicBezTo>
                  <a:cubicBezTo>
                    <a:pt x="6" y="284"/>
                    <a:pt x="15" y="292"/>
                    <a:pt x="25" y="292"/>
                  </a:cubicBezTo>
                  <a:cubicBezTo>
                    <a:pt x="35" y="292"/>
                    <a:pt x="44" y="284"/>
                    <a:pt x="44" y="27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14"/>
                    <a:pt x="35" y="6"/>
                    <a:pt x="25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3" name="Freeform 169"/>
            <p:cNvSpPr>
              <a:spLocks/>
            </p:cNvSpPr>
            <p:nvPr/>
          </p:nvSpPr>
          <p:spPr bwMode="auto">
            <a:xfrm>
              <a:off x="1265238" y="1968500"/>
              <a:ext cx="231775" cy="120650"/>
            </a:xfrm>
            <a:custGeom>
              <a:avLst/>
              <a:gdLst>
                <a:gd name="T0" fmla="*/ 6 w 62"/>
                <a:gd name="T1" fmla="*/ 25 h 32"/>
                <a:gd name="T2" fmla="*/ 6 w 62"/>
                <a:gd name="T3" fmla="*/ 14 h 32"/>
                <a:gd name="T4" fmla="*/ 6 w 62"/>
                <a:gd name="T5" fmla="*/ 8 h 32"/>
                <a:gd name="T6" fmla="*/ 6 w 62"/>
                <a:gd name="T7" fmla="*/ 8 h 32"/>
                <a:gd name="T8" fmla="*/ 7 w 62"/>
                <a:gd name="T9" fmla="*/ 8 h 32"/>
                <a:gd name="T10" fmla="*/ 9 w 62"/>
                <a:gd name="T11" fmla="*/ 8 h 32"/>
                <a:gd name="T12" fmla="*/ 31 w 62"/>
                <a:gd name="T13" fmla="*/ 7 h 32"/>
                <a:gd name="T14" fmla="*/ 53 w 62"/>
                <a:gd name="T15" fmla="*/ 8 h 32"/>
                <a:gd name="T16" fmla="*/ 55 w 62"/>
                <a:gd name="T17" fmla="*/ 8 h 32"/>
                <a:gd name="T18" fmla="*/ 56 w 62"/>
                <a:gd name="T19" fmla="*/ 9 h 32"/>
                <a:gd name="T20" fmla="*/ 56 w 62"/>
                <a:gd name="T21" fmla="*/ 15 h 32"/>
                <a:gd name="T22" fmla="*/ 54 w 62"/>
                <a:gd name="T23" fmla="*/ 26 h 32"/>
                <a:gd name="T24" fmla="*/ 60 w 62"/>
                <a:gd name="T25" fmla="*/ 28 h 32"/>
                <a:gd name="T26" fmla="*/ 62 w 62"/>
                <a:gd name="T27" fmla="*/ 14 h 32"/>
                <a:gd name="T28" fmla="*/ 59 w 62"/>
                <a:gd name="T29" fmla="*/ 3 h 32"/>
                <a:gd name="T30" fmla="*/ 54 w 62"/>
                <a:gd name="T31" fmla="*/ 2 h 32"/>
                <a:gd name="T32" fmla="*/ 46 w 62"/>
                <a:gd name="T33" fmla="*/ 1 h 32"/>
                <a:gd name="T34" fmla="*/ 32 w 62"/>
                <a:gd name="T35" fmla="*/ 0 h 32"/>
                <a:gd name="T36" fmla="*/ 4 w 62"/>
                <a:gd name="T37" fmla="*/ 2 h 32"/>
                <a:gd name="T38" fmla="*/ 0 w 62"/>
                <a:gd name="T39" fmla="*/ 9 h 32"/>
                <a:gd name="T40" fmla="*/ 0 w 62"/>
                <a:gd name="T41" fmla="*/ 25 h 32"/>
                <a:gd name="T42" fmla="*/ 6 w 62"/>
                <a:gd name="T4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6" y="25"/>
                  </a:moveTo>
                  <a:cubicBezTo>
                    <a:pt x="6" y="21"/>
                    <a:pt x="6" y="17"/>
                    <a:pt x="6" y="14"/>
                  </a:cubicBezTo>
                  <a:cubicBezTo>
                    <a:pt x="6" y="12"/>
                    <a:pt x="6" y="9"/>
                    <a:pt x="6" y="8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17" y="7"/>
                    <a:pt x="24" y="6"/>
                    <a:pt x="31" y="7"/>
                  </a:cubicBezTo>
                  <a:cubicBezTo>
                    <a:pt x="39" y="7"/>
                    <a:pt x="46" y="7"/>
                    <a:pt x="53" y="8"/>
                  </a:cubicBezTo>
                  <a:cubicBezTo>
                    <a:pt x="53" y="8"/>
                    <a:pt x="56" y="8"/>
                    <a:pt x="55" y="8"/>
                  </a:cubicBezTo>
                  <a:cubicBezTo>
                    <a:pt x="55" y="8"/>
                    <a:pt x="56" y="9"/>
                    <a:pt x="56" y="9"/>
                  </a:cubicBezTo>
                  <a:cubicBezTo>
                    <a:pt x="56" y="11"/>
                    <a:pt x="56" y="13"/>
                    <a:pt x="56" y="15"/>
                  </a:cubicBezTo>
                  <a:cubicBezTo>
                    <a:pt x="56" y="19"/>
                    <a:pt x="55" y="23"/>
                    <a:pt x="54" y="26"/>
                  </a:cubicBezTo>
                  <a:cubicBezTo>
                    <a:pt x="53" y="30"/>
                    <a:pt x="59" y="32"/>
                    <a:pt x="60" y="28"/>
                  </a:cubicBezTo>
                  <a:cubicBezTo>
                    <a:pt x="62" y="23"/>
                    <a:pt x="62" y="19"/>
                    <a:pt x="62" y="14"/>
                  </a:cubicBezTo>
                  <a:cubicBezTo>
                    <a:pt x="62" y="11"/>
                    <a:pt x="62" y="5"/>
                    <a:pt x="59" y="3"/>
                  </a:cubicBezTo>
                  <a:cubicBezTo>
                    <a:pt x="58" y="2"/>
                    <a:pt x="56" y="2"/>
                    <a:pt x="54" y="2"/>
                  </a:cubicBezTo>
                  <a:cubicBezTo>
                    <a:pt x="52" y="1"/>
                    <a:pt x="49" y="1"/>
                    <a:pt x="46" y="1"/>
                  </a:cubicBezTo>
                  <a:cubicBezTo>
                    <a:pt x="42" y="1"/>
                    <a:pt x="37" y="0"/>
                    <a:pt x="32" y="0"/>
                  </a:cubicBezTo>
                  <a:cubicBezTo>
                    <a:pt x="23" y="0"/>
                    <a:pt x="14" y="1"/>
                    <a:pt x="4" y="2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4"/>
                    <a:pt x="0" y="20"/>
                    <a:pt x="0" y="25"/>
                  </a:cubicBezTo>
                  <a:cubicBezTo>
                    <a:pt x="0" y="29"/>
                    <a:pt x="6" y="29"/>
                    <a:pt x="6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4" name="Freeform 170"/>
            <p:cNvSpPr>
              <a:spLocks/>
            </p:cNvSpPr>
            <p:nvPr/>
          </p:nvSpPr>
          <p:spPr bwMode="auto">
            <a:xfrm>
              <a:off x="1331913" y="1905000"/>
              <a:ext cx="90487" cy="82550"/>
            </a:xfrm>
            <a:custGeom>
              <a:avLst/>
              <a:gdLst>
                <a:gd name="T0" fmla="*/ 6 w 24"/>
                <a:gd name="T1" fmla="*/ 17 h 22"/>
                <a:gd name="T2" fmla="*/ 6 w 24"/>
                <a:gd name="T3" fmla="*/ 17 h 22"/>
                <a:gd name="T4" fmla="*/ 6 w 24"/>
                <a:gd name="T5" fmla="*/ 17 h 22"/>
                <a:gd name="T6" fmla="*/ 6 w 24"/>
                <a:gd name="T7" fmla="*/ 16 h 22"/>
                <a:gd name="T8" fmla="*/ 6 w 24"/>
                <a:gd name="T9" fmla="*/ 14 h 22"/>
                <a:gd name="T10" fmla="*/ 6 w 24"/>
                <a:gd name="T11" fmla="*/ 13 h 22"/>
                <a:gd name="T12" fmla="*/ 6 w 24"/>
                <a:gd name="T13" fmla="*/ 12 h 22"/>
                <a:gd name="T14" fmla="*/ 6 w 24"/>
                <a:gd name="T15" fmla="*/ 11 h 22"/>
                <a:gd name="T16" fmla="*/ 7 w 24"/>
                <a:gd name="T17" fmla="*/ 11 h 22"/>
                <a:gd name="T18" fmla="*/ 7 w 24"/>
                <a:gd name="T19" fmla="*/ 10 h 22"/>
                <a:gd name="T20" fmla="*/ 7 w 24"/>
                <a:gd name="T21" fmla="*/ 10 h 22"/>
                <a:gd name="T22" fmla="*/ 8 w 24"/>
                <a:gd name="T23" fmla="*/ 9 h 22"/>
                <a:gd name="T24" fmla="*/ 8 w 24"/>
                <a:gd name="T25" fmla="*/ 9 h 22"/>
                <a:gd name="T26" fmla="*/ 8 w 24"/>
                <a:gd name="T27" fmla="*/ 8 h 22"/>
                <a:gd name="T28" fmla="*/ 9 w 24"/>
                <a:gd name="T29" fmla="*/ 8 h 22"/>
                <a:gd name="T30" fmla="*/ 9 w 24"/>
                <a:gd name="T31" fmla="*/ 8 h 22"/>
                <a:gd name="T32" fmla="*/ 9 w 24"/>
                <a:gd name="T33" fmla="*/ 7 h 22"/>
                <a:gd name="T34" fmla="*/ 10 w 24"/>
                <a:gd name="T35" fmla="*/ 7 h 22"/>
                <a:gd name="T36" fmla="*/ 10 w 24"/>
                <a:gd name="T37" fmla="*/ 7 h 22"/>
                <a:gd name="T38" fmla="*/ 11 w 24"/>
                <a:gd name="T39" fmla="*/ 6 h 22"/>
                <a:gd name="T40" fmla="*/ 11 w 24"/>
                <a:gd name="T41" fmla="*/ 6 h 22"/>
                <a:gd name="T42" fmla="*/ 12 w 24"/>
                <a:gd name="T43" fmla="*/ 6 h 22"/>
                <a:gd name="T44" fmla="*/ 12 w 24"/>
                <a:gd name="T45" fmla="*/ 6 h 22"/>
                <a:gd name="T46" fmla="*/ 13 w 24"/>
                <a:gd name="T47" fmla="*/ 6 h 22"/>
                <a:gd name="T48" fmla="*/ 13 w 24"/>
                <a:gd name="T49" fmla="*/ 6 h 22"/>
                <a:gd name="T50" fmla="*/ 13 w 24"/>
                <a:gd name="T51" fmla="*/ 6 h 22"/>
                <a:gd name="T52" fmla="*/ 14 w 24"/>
                <a:gd name="T53" fmla="*/ 7 h 22"/>
                <a:gd name="T54" fmla="*/ 14 w 24"/>
                <a:gd name="T55" fmla="*/ 7 h 22"/>
                <a:gd name="T56" fmla="*/ 15 w 24"/>
                <a:gd name="T57" fmla="*/ 7 h 22"/>
                <a:gd name="T58" fmla="*/ 15 w 24"/>
                <a:gd name="T59" fmla="*/ 7 h 22"/>
                <a:gd name="T60" fmla="*/ 15 w 24"/>
                <a:gd name="T61" fmla="*/ 7 h 22"/>
                <a:gd name="T62" fmla="*/ 15 w 24"/>
                <a:gd name="T63" fmla="*/ 7 h 22"/>
                <a:gd name="T64" fmla="*/ 15 w 24"/>
                <a:gd name="T65" fmla="*/ 8 h 22"/>
                <a:gd name="T66" fmla="*/ 15 w 24"/>
                <a:gd name="T67" fmla="*/ 8 h 22"/>
                <a:gd name="T68" fmla="*/ 16 w 24"/>
                <a:gd name="T69" fmla="*/ 8 h 22"/>
                <a:gd name="T70" fmla="*/ 16 w 24"/>
                <a:gd name="T71" fmla="*/ 9 h 22"/>
                <a:gd name="T72" fmla="*/ 16 w 24"/>
                <a:gd name="T73" fmla="*/ 9 h 22"/>
                <a:gd name="T74" fmla="*/ 17 w 24"/>
                <a:gd name="T75" fmla="*/ 19 h 22"/>
                <a:gd name="T76" fmla="*/ 21 w 24"/>
                <a:gd name="T77" fmla="*/ 22 h 22"/>
                <a:gd name="T78" fmla="*/ 24 w 24"/>
                <a:gd name="T79" fmla="*/ 19 h 22"/>
                <a:gd name="T80" fmla="*/ 22 w 24"/>
                <a:gd name="T81" fmla="*/ 8 h 22"/>
                <a:gd name="T82" fmla="*/ 16 w 24"/>
                <a:gd name="T83" fmla="*/ 1 h 22"/>
                <a:gd name="T84" fmla="*/ 7 w 24"/>
                <a:gd name="T85" fmla="*/ 1 h 22"/>
                <a:gd name="T86" fmla="*/ 1 w 24"/>
                <a:gd name="T87" fmla="*/ 9 h 22"/>
                <a:gd name="T88" fmla="*/ 0 w 24"/>
                <a:gd name="T89" fmla="*/ 19 h 22"/>
                <a:gd name="T90" fmla="*/ 4 w 24"/>
                <a:gd name="T91" fmla="*/ 21 h 22"/>
                <a:gd name="T92" fmla="*/ 6 w 24"/>
                <a:gd name="T9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22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6" y="16"/>
                    <a:pt x="6" y="15"/>
                    <a:pt x="6" y="14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9"/>
                    <a:pt x="8" y="9"/>
                  </a:cubicBezTo>
                  <a:cubicBezTo>
                    <a:pt x="8" y="8"/>
                    <a:pt x="7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7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0" y="7"/>
                    <a:pt x="9" y="7"/>
                    <a:pt x="10" y="7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3" y="6"/>
                    <a:pt x="13" y="6"/>
                  </a:cubicBezTo>
                  <a:cubicBezTo>
                    <a:pt x="13" y="6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3" y="6"/>
                    <a:pt x="14" y="7"/>
                  </a:cubicBezTo>
                  <a:cubicBezTo>
                    <a:pt x="14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6" y="8"/>
                    <a:pt x="15" y="7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7" y="13"/>
                    <a:pt x="18" y="15"/>
                    <a:pt x="17" y="19"/>
                  </a:cubicBezTo>
                  <a:cubicBezTo>
                    <a:pt x="17" y="20"/>
                    <a:pt x="19" y="22"/>
                    <a:pt x="21" y="22"/>
                  </a:cubicBezTo>
                  <a:cubicBezTo>
                    <a:pt x="22" y="22"/>
                    <a:pt x="24" y="21"/>
                    <a:pt x="24" y="19"/>
                  </a:cubicBezTo>
                  <a:cubicBezTo>
                    <a:pt x="24" y="15"/>
                    <a:pt x="23" y="11"/>
                    <a:pt x="22" y="8"/>
                  </a:cubicBezTo>
                  <a:cubicBezTo>
                    <a:pt x="21" y="5"/>
                    <a:pt x="19" y="2"/>
                    <a:pt x="16" y="1"/>
                  </a:cubicBezTo>
                  <a:cubicBezTo>
                    <a:pt x="13" y="0"/>
                    <a:pt x="10" y="0"/>
                    <a:pt x="7" y="1"/>
                  </a:cubicBezTo>
                  <a:cubicBezTo>
                    <a:pt x="4" y="3"/>
                    <a:pt x="2" y="6"/>
                    <a:pt x="1" y="9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1" y="21"/>
                    <a:pt x="3" y="22"/>
                    <a:pt x="4" y="21"/>
                  </a:cubicBezTo>
                  <a:cubicBezTo>
                    <a:pt x="6" y="21"/>
                    <a:pt x="7" y="19"/>
                    <a:pt x="6" y="1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5" name="Freeform 171"/>
            <p:cNvSpPr>
              <a:spLocks/>
            </p:cNvSpPr>
            <p:nvPr/>
          </p:nvSpPr>
          <p:spPr bwMode="auto">
            <a:xfrm>
              <a:off x="1265238" y="3121025"/>
              <a:ext cx="231775" cy="120650"/>
            </a:xfrm>
            <a:custGeom>
              <a:avLst/>
              <a:gdLst>
                <a:gd name="T0" fmla="*/ 0 w 62"/>
                <a:gd name="T1" fmla="*/ 7 h 32"/>
                <a:gd name="T2" fmla="*/ 0 w 62"/>
                <a:gd name="T3" fmla="*/ 22 h 32"/>
                <a:gd name="T4" fmla="*/ 4 w 62"/>
                <a:gd name="T5" fmla="*/ 30 h 32"/>
                <a:gd name="T6" fmla="*/ 32 w 62"/>
                <a:gd name="T7" fmla="*/ 31 h 32"/>
                <a:gd name="T8" fmla="*/ 46 w 62"/>
                <a:gd name="T9" fmla="*/ 31 h 32"/>
                <a:gd name="T10" fmla="*/ 54 w 62"/>
                <a:gd name="T11" fmla="*/ 30 h 32"/>
                <a:gd name="T12" fmla="*/ 59 w 62"/>
                <a:gd name="T13" fmla="*/ 29 h 32"/>
                <a:gd name="T14" fmla="*/ 62 w 62"/>
                <a:gd name="T15" fmla="*/ 18 h 32"/>
                <a:gd name="T16" fmla="*/ 60 w 62"/>
                <a:gd name="T17" fmla="*/ 4 h 32"/>
                <a:gd name="T18" fmla="*/ 54 w 62"/>
                <a:gd name="T19" fmla="*/ 6 h 32"/>
                <a:gd name="T20" fmla="*/ 56 w 62"/>
                <a:gd name="T21" fmla="*/ 16 h 32"/>
                <a:gd name="T22" fmla="*/ 56 w 62"/>
                <a:gd name="T23" fmla="*/ 22 h 32"/>
                <a:gd name="T24" fmla="*/ 55 w 62"/>
                <a:gd name="T25" fmla="*/ 24 h 32"/>
                <a:gd name="T26" fmla="*/ 53 w 62"/>
                <a:gd name="T27" fmla="*/ 24 h 32"/>
                <a:gd name="T28" fmla="*/ 31 w 62"/>
                <a:gd name="T29" fmla="*/ 25 h 32"/>
                <a:gd name="T30" fmla="*/ 10 w 62"/>
                <a:gd name="T31" fmla="*/ 24 h 32"/>
                <a:gd name="T32" fmla="*/ 7 w 62"/>
                <a:gd name="T33" fmla="*/ 24 h 32"/>
                <a:gd name="T34" fmla="*/ 6 w 62"/>
                <a:gd name="T35" fmla="*/ 25 h 32"/>
                <a:gd name="T36" fmla="*/ 6 w 62"/>
                <a:gd name="T37" fmla="*/ 21 h 32"/>
                <a:gd name="T38" fmla="*/ 6 w 62"/>
                <a:gd name="T39" fmla="*/ 19 h 32"/>
                <a:gd name="T40" fmla="*/ 6 w 62"/>
                <a:gd name="T41" fmla="*/ 7 h 32"/>
                <a:gd name="T42" fmla="*/ 0 w 62"/>
                <a:gd name="T4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2">
                  <a:moveTo>
                    <a:pt x="0" y="7"/>
                  </a:moveTo>
                  <a:cubicBezTo>
                    <a:pt x="0" y="12"/>
                    <a:pt x="0" y="17"/>
                    <a:pt x="0" y="22"/>
                  </a:cubicBezTo>
                  <a:cubicBezTo>
                    <a:pt x="0" y="26"/>
                    <a:pt x="0" y="29"/>
                    <a:pt x="4" y="30"/>
                  </a:cubicBezTo>
                  <a:cubicBezTo>
                    <a:pt x="14" y="31"/>
                    <a:pt x="23" y="32"/>
                    <a:pt x="32" y="31"/>
                  </a:cubicBezTo>
                  <a:cubicBezTo>
                    <a:pt x="37" y="31"/>
                    <a:pt x="42" y="31"/>
                    <a:pt x="46" y="31"/>
                  </a:cubicBezTo>
                  <a:cubicBezTo>
                    <a:pt x="49" y="31"/>
                    <a:pt x="52" y="30"/>
                    <a:pt x="54" y="30"/>
                  </a:cubicBezTo>
                  <a:cubicBezTo>
                    <a:pt x="56" y="30"/>
                    <a:pt x="58" y="30"/>
                    <a:pt x="59" y="29"/>
                  </a:cubicBezTo>
                  <a:cubicBezTo>
                    <a:pt x="62" y="27"/>
                    <a:pt x="62" y="21"/>
                    <a:pt x="62" y="18"/>
                  </a:cubicBezTo>
                  <a:cubicBezTo>
                    <a:pt x="62" y="13"/>
                    <a:pt x="62" y="9"/>
                    <a:pt x="60" y="4"/>
                  </a:cubicBezTo>
                  <a:cubicBezTo>
                    <a:pt x="59" y="0"/>
                    <a:pt x="53" y="2"/>
                    <a:pt x="54" y="6"/>
                  </a:cubicBezTo>
                  <a:cubicBezTo>
                    <a:pt x="55" y="9"/>
                    <a:pt x="56" y="13"/>
                    <a:pt x="56" y="16"/>
                  </a:cubicBezTo>
                  <a:cubicBezTo>
                    <a:pt x="56" y="18"/>
                    <a:pt x="56" y="20"/>
                    <a:pt x="56" y="22"/>
                  </a:cubicBezTo>
                  <a:cubicBezTo>
                    <a:pt x="56" y="22"/>
                    <a:pt x="56" y="24"/>
                    <a:pt x="55" y="24"/>
                  </a:cubicBezTo>
                  <a:cubicBezTo>
                    <a:pt x="56" y="24"/>
                    <a:pt x="54" y="24"/>
                    <a:pt x="53" y="24"/>
                  </a:cubicBezTo>
                  <a:cubicBezTo>
                    <a:pt x="46" y="25"/>
                    <a:pt x="39" y="25"/>
                    <a:pt x="31" y="25"/>
                  </a:cubicBezTo>
                  <a:cubicBezTo>
                    <a:pt x="24" y="25"/>
                    <a:pt x="17" y="25"/>
                    <a:pt x="10" y="24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6" y="24"/>
                    <a:pt x="5" y="24"/>
                    <a:pt x="6" y="25"/>
                  </a:cubicBezTo>
                  <a:cubicBezTo>
                    <a:pt x="5" y="24"/>
                    <a:pt x="6" y="22"/>
                    <a:pt x="6" y="21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5"/>
                    <a:pt x="6" y="11"/>
                    <a:pt x="6" y="7"/>
                  </a:cubicBezTo>
                  <a:cubicBezTo>
                    <a:pt x="6" y="3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6" name="Freeform 172"/>
            <p:cNvSpPr>
              <a:spLocks/>
            </p:cNvSpPr>
            <p:nvPr/>
          </p:nvSpPr>
          <p:spPr bwMode="auto">
            <a:xfrm>
              <a:off x="1328738" y="3222625"/>
              <a:ext cx="93662" cy="82550"/>
            </a:xfrm>
            <a:custGeom>
              <a:avLst/>
              <a:gdLst>
                <a:gd name="T0" fmla="*/ 1 w 25"/>
                <a:gd name="T1" fmla="*/ 3 h 22"/>
                <a:gd name="T2" fmla="*/ 7 w 25"/>
                <a:gd name="T3" fmla="*/ 20 h 22"/>
                <a:gd name="T4" fmla="*/ 16 w 25"/>
                <a:gd name="T5" fmla="*/ 21 h 22"/>
                <a:gd name="T6" fmla="*/ 23 w 25"/>
                <a:gd name="T7" fmla="*/ 15 h 22"/>
                <a:gd name="T8" fmla="*/ 25 w 25"/>
                <a:gd name="T9" fmla="*/ 3 h 22"/>
                <a:gd name="T10" fmla="*/ 22 w 25"/>
                <a:gd name="T11" fmla="*/ 0 h 22"/>
                <a:gd name="T12" fmla="*/ 18 w 25"/>
                <a:gd name="T13" fmla="*/ 3 h 22"/>
                <a:gd name="T14" fmla="*/ 18 w 25"/>
                <a:gd name="T15" fmla="*/ 7 h 22"/>
                <a:gd name="T16" fmla="*/ 18 w 25"/>
                <a:gd name="T17" fmla="*/ 8 h 22"/>
                <a:gd name="T18" fmla="*/ 18 w 25"/>
                <a:gd name="T19" fmla="*/ 8 h 22"/>
                <a:gd name="T20" fmla="*/ 18 w 25"/>
                <a:gd name="T21" fmla="*/ 9 h 22"/>
                <a:gd name="T22" fmla="*/ 17 w 25"/>
                <a:gd name="T23" fmla="*/ 11 h 22"/>
                <a:gd name="T24" fmla="*/ 17 w 25"/>
                <a:gd name="T25" fmla="*/ 13 h 22"/>
                <a:gd name="T26" fmla="*/ 17 w 25"/>
                <a:gd name="T27" fmla="*/ 13 h 22"/>
                <a:gd name="T28" fmla="*/ 16 w 25"/>
                <a:gd name="T29" fmla="*/ 14 h 22"/>
                <a:gd name="T30" fmla="*/ 16 w 25"/>
                <a:gd name="T31" fmla="*/ 15 h 22"/>
                <a:gd name="T32" fmla="*/ 16 w 25"/>
                <a:gd name="T33" fmla="*/ 15 h 22"/>
                <a:gd name="T34" fmla="*/ 16 w 25"/>
                <a:gd name="T35" fmla="*/ 15 h 22"/>
                <a:gd name="T36" fmla="*/ 15 w 25"/>
                <a:gd name="T37" fmla="*/ 15 h 22"/>
                <a:gd name="T38" fmla="*/ 15 w 25"/>
                <a:gd name="T39" fmla="*/ 15 h 22"/>
                <a:gd name="T40" fmla="*/ 15 w 25"/>
                <a:gd name="T41" fmla="*/ 15 h 22"/>
                <a:gd name="T42" fmla="*/ 14 w 25"/>
                <a:gd name="T43" fmla="*/ 15 h 22"/>
                <a:gd name="T44" fmla="*/ 14 w 25"/>
                <a:gd name="T45" fmla="*/ 15 h 22"/>
                <a:gd name="T46" fmla="*/ 14 w 25"/>
                <a:gd name="T47" fmla="*/ 15 h 22"/>
                <a:gd name="T48" fmla="*/ 13 w 25"/>
                <a:gd name="T49" fmla="*/ 15 h 22"/>
                <a:gd name="T50" fmla="*/ 12 w 25"/>
                <a:gd name="T51" fmla="*/ 15 h 22"/>
                <a:gd name="T52" fmla="*/ 13 w 25"/>
                <a:gd name="T53" fmla="*/ 15 h 22"/>
                <a:gd name="T54" fmla="*/ 12 w 25"/>
                <a:gd name="T55" fmla="*/ 15 h 22"/>
                <a:gd name="T56" fmla="*/ 11 w 25"/>
                <a:gd name="T57" fmla="*/ 15 h 22"/>
                <a:gd name="T58" fmla="*/ 11 w 25"/>
                <a:gd name="T59" fmla="*/ 15 h 22"/>
                <a:gd name="T60" fmla="*/ 11 w 25"/>
                <a:gd name="T61" fmla="*/ 15 h 22"/>
                <a:gd name="T62" fmla="*/ 10 w 25"/>
                <a:gd name="T63" fmla="*/ 14 h 22"/>
                <a:gd name="T64" fmla="*/ 10 w 25"/>
                <a:gd name="T65" fmla="*/ 14 h 22"/>
                <a:gd name="T66" fmla="*/ 10 w 25"/>
                <a:gd name="T67" fmla="*/ 14 h 22"/>
                <a:gd name="T68" fmla="*/ 9 w 25"/>
                <a:gd name="T69" fmla="*/ 13 h 22"/>
                <a:gd name="T70" fmla="*/ 9 w 25"/>
                <a:gd name="T71" fmla="*/ 13 h 22"/>
                <a:gd name="T72" fmla="*/ 9 w 25"/>
                <a:gd name="T73" fmla="*/ 13 h 22"/>
                <a:gd name="T74" fmla="*/ 8 w 25"/>
                <a:gd name="T75" fmla="*/ 12 h 22"/>
                <a:gd name="T76" fmla="*/ 8 w 25"/>
                <a:gd name="T77" fmla="*/ 12 h 22"/>
                <a:gd name="T78" fmla="*/ 8 w 25"/>
                <a:gd name="T79" fmla="*/ 11 h 22"/>
                <a:gd name="T80" fmla="*/ 8 w 25"/>
                <a:gd name="T81" fmla="*/ 11 h 22"/>
                <a:gd name="T82" fmla="*/ 7 w 25"/>
                <a:gd name="T83" fmla="*/ 9 h 22"/>
                <a:gd name="T84" fmla="*/ 7 w 25"/>
                <a:gd name="T85" fmla="*/ 9 h 22"/>
                <a:gd name="T86" fmla="*/ 7 w 25"/>
                <a:gd name="T87" fmla="*/ 9 h 22"/>
                <a:gd name="T88" fmla="*/ 7 w 25"/>
                <a:gd name="T89" fmla="*/ 8 h 22"/>
                <a:gd name="T90" fmla="*/ 7 w 25"/>
                <a:gd name="T91" fmla="*/ 6 h 22"/>
                <a:gd name="T92" fmla="*/ 7 w 25"/>
                <a:gd name="T93" fmla="*/ 5 h 22"/>
                <a:gd name="T94" fmla="*/ 7 w 25"/>
                <a:gd name="T95" fmla="*/ 5 h 22"/>
                <a:gd name="T96" fmla="*/ 7 w 25"/>
                <a:gd name="T97" fmla="*/ 5 h 22"/>
                <a:gd name="T98" fmla="*/ 7 w 25"/>
                <a:gd name="T99" fmla="*/ 4 h 22"/>
                <a:gd name="T100" fmla="*/ 5 w 25"/>
                <a:gd name="T101" fmla="*/ 1 h 22"/>
                <a:gd name="T102" fmla="*/ 1 w 25"/>
                <a:gd name="T10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" h="22">
                  <a:moveTo>
                    <a:pt x="1" y="3"/>
                  </a:moveTo>
                  <a:cubicBezTo>
                    <a:pt x="0" y="9"/>
                    <a:pt x="1" y="16"/>
                    <a:pt x="7" y="20"/>
                  </a:cubicBezTo>
                  <a:cubicBezTo>
                    <a:pt x="10" y="21"/>
                    <a:pt x="13" y="22"/>
                    <a:pt x="16" y="21"/>
                  </a:cubicBezTo>
                  <a:cubicBezTo>
                    <a:pt x="19" y="21"/>
                    <a:pt x="21" y="18"/>
                    <a:pt x="23" y="15"/>
                  </a:cubicBezTo>
                  <a:cubicBezTo>
                    <a:pt x="24" y="11"/>
                    <a:pt x="25" y="7"/>
                    <a:pt x="25" y="3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0" y="0"/>
                    <a:pt x="18" y="1"/>
                    <a:pt x="18" y="3"/>
                  </a:cubicBezTo>
                  <a:cubicBezTo>
                    <a:pt x="19" y="4"/>
                    <a:pt x="18" y="6"/>
                    <a:pt x="18" y="7"/>
                  </a:cubicBezTo>
                  <a:cubicBezTo>
                    <a:pt x="18" y="8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4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5"/>
                    <a:pt x="14" y="15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0"/>
                    <a:pt x="2" y="1"/>
                    <a:pt x="1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7" name="Freeform 173"/>
            <p:cNvSpPr>
              <a:spLocks/>
            </p:cNvSpPr>
            <p:nvPr/>
          </p:nvSpPr>
          <p:spPr bwMode="auto">
            <a:xfrm>
              <a:off x="1362075" y="3286125"/>
              <a:ext cx="26987" cy="601663"/>
            </a:xfrm>
            <a:custGeom>
              <a:avLst/>
              <a:gdLst>
                <a:gd name="T0" fmla="*/ 0 w 7"/>
                <a:gd name="T1" fmla="*/ 4 h 160"/>
                <a:gd name="T2" fmla="*/ 1 w 7"/>
                <a:gd name="T3" fmla="*/ 156 h 160"/>
                <a:gd name="T4" fmla="*/ 7 w 7"/>
                <a:gd name="T5" fmla="*/ 156 h 160"/>
                <a:gd name="T6" fmla="*/ 6 w 7"/>
                <a:gd name="T7" fmla="*/ 4 h 160"/>
                <a:gd name="T8" fmla="*/ 0 w 7"/>
                <a:gd name="T9" fmla="*/ 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60">
                  <a:moveTo>
                    <a:pt x="0" y="4"/>
                  </a:moveTo>
                  <a:cubicBezTo>
                    <a:pt x="1" y="55"/>
                    <a:pt x="1" y="105"/>
                    <a:pt x="1" y="156"/>
                  </a:cubicBezTo>
                  <a:cubicBezTo>
                    <a:pt x="1" y="160"/>
                    <a:pt x="7" y="160"/>
                    <a:pt x="7" y="156"/>
                  </a:cubicBezTo>
                  <a:cubicBezTo>
                    <a:pt x="7" y="105"/>
                    <a:pt x="7" y="55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8" name="Freeform 174"/>
            <p:cNvSpPr>
              <a:spLocks/>
            </p:cNvSpPr>
            <p:nvPr/>
          </p:nvSpPr>
          <p:spPr bwMode="auto">
            <a:xfrm>
              <a:off x="1328738" y="3857625"/>
              <a:ext cx="93662" cy="93663"/>
            </a:xfrm>
            <a:custGeom>
              <a:avLst/>
              <a:gdLst>
                <a:gd name="T0" fmla="*/ 7 w 25"/>
                <a:gd name="T1" fmla="*/ 20 h 25"/>
                <a:gd name="T2" fmla="*/ 7 w 25"/>
                <a:gd name="T3" fmla="*/ 16 h 25"/>
                <a:gd name="T4" fmla="*/ 7 w 25"/>
                <a:gd name="T5" fmla="*/ 15 h 25"/>
                <a:gd name="T6" fmla="*/ 7 w 25"/>
                <a:gd name="T7" fmla="*/ 14 h 25"/>
                <a:gd name="T8" fmla="*/ 7 w 25"/>
                <a:gd name="T9" fmla="*/ 12 h 25"/>
                <a:gd name="T10" fmla="*/ 8 w 25"/>
                <a:gd name="T11" fmla="*/ 11 h 25"/>
                <a:gd name="T12" fmla="*/ 8 w 25"/>
                <a:gd name="T13" fmla="*/ 11 h 25"/>
                <a:gd name="T14" fmla="*/ 8 w 25"/>
                <a:gd name="T15" fmla="*/ 10 h 25"/>
                <a:gd name="T16" fmla="*/ 8 w 25"/>
                <a:gd name="T17" fmla="*/ 9 h 25"/>
                <a:gd name="T18" fmla="*/ 9 w 25"/>
                <a:gd name="T19" fmla="*/ 9 h 25"/>
                <a:gd name="T20" fmla="*/ 9 w 25"/>
                <a:gd name="T21" fmla="*/ 9 h 25"/>
                <a:gd name="T22" fmla="*/ 10 w 25"/>
                <a:gd name="T23" fmla="*/ 8 h 25"/>
                <a:gd name="T24" fmla="*/ 10 w 25"/>
                <a:gd name="T25" fmla="*/ 8 h 25"/>
                <a:gd name="T26" fmla="*/ 10 w 25"/>
                <a:gd name="T27" fmla="*/ 8 h 25"/>
                <a:gd name="T28" fmla="*/ 11 w 25"/>
                <a:gd name="T29" fmla="*/ 7 h 25"/>
                <a:gd name="T30" fmla="*/ 11 w 25"/>
                <a:gd name="T31" fmla="*/ 7 h 25"/>
                <a:gd name="T32" fmla="*/ 12 w 25"/>
                <a:gd name="T33" fmla="*/ 7 h 25"/>
                <a:gd name="T34" fmla="*/ 12 w 25"/>
                <a:gd name="T35" fmla="*/ 7 h 25"/>
                <a:gd name="T36" fmla="*/ 12 w 25"/>
                <a:gd name="T37" fmla="*/ 7 h 25"/>
                <a:gd name="T38" fmla="*/ 13 w 25"/>
                <a:gd name="T39" fmla="*/ 7 h 25"/>
                <a:gd name="T40" fmla="*/ 13 w 25"/>
                <a:gd name="T41" fmla="*/ 7 h 25"/>
                <a:gd name="T42" fmla="*/ 13 w 25"/>
                <a:gd name="T43" fmla="*/ 7 h 25"/>
                <a:gd name="T44" fmla="*/ 14 w 25"/>
                <a:gd name="T45" fmla="*/ 7 h 25"/>
                <a:gd name="T46" fmla="*/ 14 w 25"/>
                <a:gd name="T47" fmla="*/ 7 h 25"/>
                <a:gd name="T48" fmla="*/ 16 w 25"/>
                <a:gd name="T49" fmla="*/ 8 h 25"/>
                <a:gd name="T50" fmla="*/ 16 w 25"/>
                <a:gd name="T51" fmla="*/ 8 h 25"/>
                <a:gd name="T52" fmla="*/ 17 w 25"/>
                <a:gd name="T53" fmla="*/ 9 h 25"/>
                <a:gd name="T54" fmla="*/ 17 w 25"/>
                <a:gd name="T55" fmla="*/ 9 h 25"/>
                <a:gd name="T56" fmla="*/ 17 w 25"/>
                <a:gd name="T57" fmla="*/ 9 h 25"/>
                <a:gd name="T58" fmla="*/ 18 w 25"/>
                <a:gd name="T59" fmla="*/ 10 h 25"/>
                <a:gd name="T60" fmla="*/ 18 w 25"/>
                <a:gd name="T61" fmla="*/ 10 h 25"/>
                <a:gd name="T62" fmla="*/ 18 w 25"/>
                <a:gd name="T63" fmla="*/ 11 h 25"/>
                <a:gd name="T64" fmla="*/ 19 w 25"/>
                <a:gd name="T65" fmla="*/ 13 h 25"/>
                <a:gd name="T66" fmla="*/ 19 w 25"/>
                <a:gd name="T67" fmla="*/ 13 h 25"/>
                <a:gd name="T68" fmla="*/ 19 w 25"/>
                <a:gd name="T69" fmla="*/ 13 h 25"/>
                <a:gd name="T70" fmla="*/ 19 w 25"/>
                <a:gd name="T71" fmla="*/ 14 h 25"/>
                <a:gd name="T72" fmla="*/ 19 w 25"/>
                <a:gd name="T73" fmla="*/ 17 h 25"/>
                <a:gd name="T74" fmla="*/ 19 w 25"/>
                <a:gd name="T75" fmla="*/ 21 h 25"/>
                <a:gd name="T76" fmla="*/ 22 w 25"/>
                <a:gd name="T77" fmla="*/ 24 h 25"/>
                <a:gd name="T78" fmla="*/ 25 w 25"/>
                <a:gd name="T79" fmla="*/ 21 h 25"/>
                <a:gd name="T80" fmla="*/ 25 w 25"/>
                <a:gd name="T81" fmla="*/ 11 h 25"/>
                <a:gd name="T82" fmla="*/ 20 w 25"/>
                <a:gd name="T83" fmla="*/ 3 h 25"/>
                <a:gd name="T84" fmla="*/ 10 w 25"/>
                <a:gd name="T85" fmla="*/ 1 h 25"/>
                <a:gd name="T86" fmla="*/ 2 w 25"/>
                <a:gd name="T87" fmla="*/ 8 h 25"/>
                <a:gd name="T88" fmla="*/ 1 w 25"/>
                <a:gd name="T89" fmla="*/ 20 h 25"/>
                <a:gd name="T90" fmla="*/ 4 w 25"/>
                <a:gd name="T91" fmla="*/ 23 h 25"/>
                <a:gd name="T92" fmla="*/ 7 w 25"/>
                <a:gd name="T93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5">
                  <a:moveTo>
                    <a:pt x="7" y="20"/>
                  </a:moveTo>
                  <a:cubicBezTo>
                    <a:pt x="7" y="19"/>
                    <a:pt x="7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1"/>
                    <a:pt x="8" y="10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8" y="9"/>
                    <a:pt x="9" y="9"/>
                  </a:cubicBezTo>
                  <a:cubicBezTo>
                    <a:pt x="9" y="9"/>
                    <a:pt x="10" y="8"/>
                    <a:pt x="10" y="8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7"/>
                    <a:pt x="15" y="7"/>
                    <a:pt x="14" y="7"/>
                  </a:cubicBezTo>
                  <a:cubicBezTo>
                    <a:pt x="15" y="7"/>
                    <a:pt x="15" y="8"/>
                    <a:pt x="16" y="8"/>
                  </a:cubicBezTo>
                  <a:cubicBezTo>
                    <a:pt x="16" y="8"/>
                    <a:pt x="17" y="8"/>
                    <a:pt x="16" y="8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2"/>
                    <a:pt x="19" y="13"/>
                  </a:cubicBezTo>
                  <a:cubicBezTo>
                    <a:pt x="19" y="13"/>
                    <a:pt x="19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6"/>
                    <a:pt x="19" y="17"/>
                  </a:cubicBezTo>
                  <a:cubicBezTo>
                    <a:pt x="19" y="18"/>
                    <a:pt x="19" y="20"/>
                    <a:pt x="19" y="21"/>
                  </a:cubicBezTo>
                  <a:cubicBezTo>
                    <a:pt x="19" y="23"/>
                    <a:pt x="20" y="25"/>
                    <a:pt x="22" y="24"/>
                  </a:cubicBezTo>
                  <a:cubicBezTo>
                    <a:pt x="24" y="24"/>
                    <a:pt x="25" y="23"/>
                    <a:pt x="25" y="21"/>
                  </a:cubicBezTo>
                  <a:cubicBezTo>
                    <a:pt x="25" y="18"/>
                    <a:pt x="25" y="15"/>
                    <a:pt x="25" y="11"/>
                  </a:cubicBezTo>
                  <a:cubicBezTo>
                    <a:pt x="24" y="8"/>
                    <a:pt x="23" y="5"/>
                    <a:pt x="20" y="3"/>
                  </a:cubicBezTo>
                  <a:cubicBezTo>
                    <a:pt x="17" y="1"/>
                    <a:pt x="13" y="0"/>
                    <a:pt x="10" y="1"/>
                  </a:cubicBezTo>
                  <a:cubicBezTo>
                    <a:pt x="7" y="2"/>
                    <a:pt x="4" y="4"/>
                    <a:pt x="2" y="8"/>
                  </a:cubicBezTo>
                  <a:cubicBezTo>
                    <a:pt x="1" y="12"/>
                    <a:pt x="0" y="16"/>
                    <a:pt x="1" y="20"/>
                  </a:cubicBezTo>
                  <a:cubicBezTo>
                    <a:pt x="1" y="22"/>
                    <a:pt x="2" y="23"/>
                    <a:pt x="4" y="23"/>
                  </a:cubicBezTo>
                  <a:cubicBezTo>
                    <a:pt x="5" y="23"/>
                    <a:pt x="7" y="22"/>
                    <a:pt x="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9" name="Freeform 175"/>
            <p:cNvSpPr>
              <a:spLocks/>
            </p:cNvSpPr>
            <p:nvPr/>
          </p:nvSpPr>
          <p:spPr bwMode="auto">
            <a:xfrm>
              <a:off x="1298575" y="3917950"/>
              <a:ext cx="153987" cy="138113"/>
            </a:xfrm>
            <a:custGeom>
              <a:avLst/>
              <a:gdLst>
                <a:gd name="T0" fmla="*/ 7 w 41"/>
                <a:gd name="T1" fmla="*/ 34 h 37"/>
                <a:gd name="T2" fmla="*/ 20 w 41"/>
                <a:gd name="T3" fmla="*/ 7 h 37"/>
                <a:gd name="T4" fmla="*/ 27 w 41"/>
                <a:gd name="T5" fmla="*/ 8 h 37"/>
                <a:gd name="T6" fmla="*/ 31 w 41"/>
                <a:gd name="T7" fmla="*/ 14 h 37"/>
                <a:gd name="T8" fmla="*/ 35 w 41"/>
                <a:gd name="T9" fmla="*/ 33 h 37"/>
                <a:gd name="T10" fmla="*/ 41 w 41"/>
                <a:gd name="T11" fmla="*/ 33 h 37"/>
                <a:gd name="T12" fmla="*/ 38 w 41"/>
                <a:gd name="T13" fmla="*/ 15 h 37"/>
                <a:gd name="T14" fmla="*/ 29 w 41"/>
                <a:gd name="T15" fmla="*/ 2 h 37"/>
                <a:gd name="T16" fmla="*/ 14 w 41"/>
                <a:gd name="T17" fmla="*/ 3 h 37"/>
                <a:gd name="T18" fmla="*/ 3 w 41"/>
                <a:gd name="T19" fmla="*/ 14 h 37"/>
                <a:gd name="T20" fmla="*/ 1 w 41"/>
                <a:gd name="T21" fmla="*/ 34 h 37"/>
                <a:gd name="T22" fmla="*/ 4 w 41"/>
                <a:gd name="T23" fmla="*/ 37 h 37"/>
                <a:gd name="T24" fmla="*/ 7 w 41"/>
                <a:gd name="T25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7">
                  <a:moveTo>
                    <a:pt x="7" y="34"/>
                  </a:moveTo>
                  <a:cubicBezTo>
                    <a:pt x="6" y="24"/>
                    <a:pt x="8" y="8"/>
                    <a:pt x="20" y="7"/>
                  </a:cubicBezTo>
                  <a:cubicBezTo>
                    <a:pt x="23" y="7"/>
                    <a:pt x="25" y="7"/>
                    <a:pt x="27" y="8"/>
                  </a:cubicBezTo>
                  <a:cubicBezTo>
                    <a:pt x="29" y="10"/>
                    <a:pt x="30" y="12"/>
                    <a:pt x="31" y="14"/>
                  </a:cubicBezTo>
                  <a:cubicBezTo>
                    <a:pt x="34" y="20"/>
                    <a:pt x="35" y="26"/>
                    <a:pt x="35" y="33"/>
                  </a:cubicBezTo>
                  <a:cubicBezTo>
                    <a:pt x="35" y="36"/>
                    <a:pt x="41" y="36"/>
                    <a:pt x="41" y="33"/>
                  </a:cubicBezTo>
                  <a:cubicBezTo>
                    <a:pt x="41" y="26"/>
                    <a:pt x="40" y="20"/>
                    <a:pt x="38" y="15"/>
                  </a:cubicBezTo>
                  <a:cubicBezTo>
                    <a:pt x="36" y="10"/>
                    <a:pt x="34" y="5"/>
                    <a:pt x="29" y="2"/>
                  </a:cubicBezTo>
                  <a:cubicBezTo>
                    <a:pt x="24" y="0"/>
                    <a:pt x="18" y="0"/>
                    <a:pt x="14" y="3"/>
                  </a:cubicBezTo>
                  <a:cubicBezTo>
                    <a:pt x="9" y="5"/>
                    <a:pt x="5" y="9"/>
                    <a:pt x="3" y="14"/>
                  </a:cubicBezTo>
                  <a:cubicBezTo>
                    <a:pt x="1" y="20"/>
                    <a:pt x="0" y="27"/>
                    <a:pt x="1" y="34"/>
                  </a:cubicBezTo>
                  <a:cubicBezTo>
                    <a:pt x="1" y="36"/>
                    <a:pt x="2" y="37"/>
                    <a:pt x="4" y="37"/>
                  </a:cubicBezTo>
                  <a:cubicBezTo>
                    <a:pt x="5" y="37"/>
                    <a:pt x="7" y="36"/>
                    <a:pt x="7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0" name="Freeform 176"/>
            <p:cNvSpPr>
              <a:spLocks/>
            </p:cNvSpPr>
            <p:nvPr/>
          </p:nvSpPr>
          <p:spPr bwMode="auto">
            <a:xfrm>
              <a:off x="1295400" y="4022725"/>
              <a:ext cx="176212" cy="38100"/>
            </a:xfrm>
            <a:custGeom>
              <a:avLst/>
              <a:gdLst>
                <a:gd name="T0" fmla="*/ 3 w 47"/>
                <a:gd name="T1" fmla="*/ 9 h 10"/>
                <a:gd name="T2" fmla="*/ 24 w 47"/>
                <a:gd name="T3" fmla="*/ 10 h 10"/>
                <a:gd name="T4" fmla="*/ 43 w 47"/>
                <a:gd name="T5" fmla="*/ 7 h 10"/>
                <a:gd name="T6" fmla="*/ 42 w 47"/>
                <a:gd name="T7" fmla="*/ 1 h 10"/>
                <a:gd name="T8" fmla="*/ 23 w 47"/>
                <a:gd name="T9" fmla="*/ 4 h 10"/>
                <a:gd name="T10" fmla="*/ 3 w 47"/>
                <a:gd name="T11" fmla="*/ 2 h 10"/>
                <a:gd name="T12" fmla="*/ 0 w 47"/>
                <a:gd name="T13" fmla="*/ 6 h 10"/>
                <a:gd name="T14" fmla="*/ 3 w 47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0">
                  <a:moveTo>
                    <a:pt x="3" y="9"/>
                  </a:moveTo>
                  <a:cubicBezTo>
                    <a:pt x="10" y="10"/>
                    <a:pt x="17" y="10"/>
                    <a:pt x="24" y="10"/>
                  </a:cubicBezTo>
                  <a:cubicBezTo>
                    <a:pt x="30" y="10"/>
                    <a:pt x="37" y="9"/>
                    <a:pt x="43" y="7"/>
                  </a:cubicBezTo>
                  <a:cubicBezTo>
                    <a:pt x="47" y="6"/>
                    <a:pt x="45" y="0"/>
                    <a:pt x="42" y="1"/>
                  </a:cubicBezTo>
                  <a:cubicBezTo>
                    <a:pt x="36" y="3"/>
                    <a:pt x="29" y="4"/>
                    <a:pt x="23" y="4"/>
                  </a:cubicBezTo>
                  <a:cubicBezTo>
                    <a:pt x="17" y="4"/>
                    <a:pt x="10" y="3"/>
                    <a:pt x="3" y="2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7"/>
                    <a:pt x="1" y="8"/>
                    <a:pt x="3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1" name="Freeform 177"/>
            <p:cNvSpPr>
              <a:spLocks/>
            </p:cNvSpPr>
            <p:nvPr/>
          </p:nvSpPr>
          <p:spPr bwMode="auto">
            <a:xfrm>
              <a:off x="1301750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2" name="Freeform 178"/>
            <p:cNvSpPr>
              <a:spLocks/>
            </p:cNvSpPr>
            <p:nvPr/>
          </p:nvSpPr>
          <p:spPr bwMode="auto">
            <a:xfrm>
              <a:off x="1343025" y="4033838"/>
              <a:ext cx="23812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3" name="Freeform 179"/>
            <p:cNvSpPr>
              <a:spLocks/>
            </p:cNvSpPr>
            <p:nvPr/>
          </p:nvSpPr>
          <p:spPr bwMode="auto">
            <a:xfrm>
              <a:off x="1392238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4" name="Freeform 180"/>
            <p:cNvSpPr>
              <a:spLocks/>
            </p:cNvSpPr>
            <p:nvPr/>
          </p:nvSpPr>
          <p:spPr bwMode="auto">
            <a:xfrm>
              <a:off x="1433513" y="4033838"/>
              <a:ext cx="22225" cy="147638"/>
            </a:xfrm>
            <a:custGeom>
              <a:avLst/>
              <a:gdLst>
                <a:gd name="T0" fmla="*/ 0 w 6"/>
                <a:gd name="T1" fmla="*/ 4 h 39"/>
                <a:gd name="T2" fmla="*/ 0 w 6"/>
                <a:gd name="T3" fmla="*/ 35 h 39"/>
                <a:gd name="T4" fmla="*/ 6 w 6"/>
                <a:gd name="T5" fmla="*/ 35 h 39"/>
                <a:gd name="T6" fmla="*/ 6 w 6"/>
                <a:gd name="T7" fmla="*/ 4 h 39"/>
                <a:gd name="T8" fmla="*/ 0 w 6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9">
                  <a:moveTo>
                    <a:pt x="0" y="4"/>
                  </a:moveTo>
                  <a:cubicBezTo>
                    <a:pt x="0" y="14"/>
                    <a:pt x="0" y="25"/>
                    <a:pt x="0" y="35"/>
                  </a:cubicBezTo>
                  <a:cubicBezTo>
                    <a:pt x="0" y="39"/>
                    <a:pt x="6" y="39"/>
                    <a:pt x="6" y="35"/>
                  </a:cubicBezTo>
                  <a:cubicBezTo>
                    <a:pt x="6" y="25"/>
                    <a:pt x="6" y="14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5" name="Rectangle 181"/>
            <p:cNvSpPr>
              <a:spLocks noChangeArrowheads="1"/>
            </p:cNvSpPr>
            <p:nvPr/>
          </p:nvSpPr>
          <p:spPr bwMode="auto">
            <a:xfrm>
              <a:off x="1362075" y="1443038"/>
              <a:ext cx="26987" cy="4683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46" name="组合 47245"/>
          <p:cNvGrpSpPr/>
          <p:nvPr/>
        </p:nvGrpSpPr>
        <p:grpSpPr>
          <a:xfrm>
            <a:off x="10462491" y="407139"/>
            <a:ext cx="417512" cy="1751013"/>
            <a:chOff x="3408363" y="209550"/>
            <a:chExt cx="417512" cy="1751013"/>
          </a:xfrm>
        </p:grpSpPr>
        <p:sp>
          <p:nvSpPr>
            <p:cNvPr id="47226" name="Freeform 182"/>
            <p:cNvSpPr>
              <a:spLocks noEditPoints="1"/>
            </p:cNvSpPr>
            <p:nvPr/>
          </p:nvSpPr>
          <p:spPr bwMode="auto">
            <a:xfrm>
              <a:off x="3408363" y="615950"/>
              <a:ext cx="417512" cy="701675"/>
            </a:xfrm>
            <a:custGeom>
              <a:avLst/>
              <a:gdLst>
                <a:gd name="T0" fmla="*/ 63 w 111"/>
                <a:gd name="T1" fmla="*/ 187 h 187"/>
                <a:gd name="T2" fmla="*/ 49 w 111"/>
                <a:gd name="T3" fmla="*/ 187 h 187"/>
                <a:gd name="T4" fmla="*/ 0 w 111"/>
                <a:gd name="T5" fmla="*/ 139 h 187"/>
                <a:gd name="T6" fmla="*/ 0 w 111"/>
                <a:gd name="T7" fmla="*/ 48 h 187"/>
                <a:gd name="T8" fmla="*/ 49 w 111"/>
                <a:gd name="T9" fmla="*/ 0 h 187"/>
                <a:gd name="T10" fmla="*/ 63 w 111"/>
                <a:gd name="T11" fmla="*/ 0 h 187"/>
                <a:gd name="T12" fmla="*/ 111 w 111"/>
                <a:gd name="T13" fmla="*/ 48 h 187"/>
                <a:gd name="T14" fmla="*/ 111 w 111"/>
                <a:gd name="T15" fmla="*/ 139 h 187"/>
                <a:gd name="T16" fmla="*/ 63 w 111"/>
                <a:gd name="T17" fmla="*/ 187 h 187"/>
                <a:gd name="T18" fmla="*/ 49 w 111"/>
                <a:gd name="T19" fmla="*/ 4 h 187"/>
                <a:gd name="T20" fmla="*/ 4 w 111"/>
                <a:gd name="T21" fmla="*/ 48 h 187"/>
                <a:gd name="T22" fmla="*/ 4 w 111"/>
                <a:gd name="T23" fmla="*/ 139 h 187"/>
                <a:gd name="T24" fmla="*/ 49 w 111"/>
                <a:gd name="T25" fmla="*/ 183 h 187"/>
                <a:gd name="T26" fmla="*/ 63 w 111"/>
                <a:gd name="T27" fmla="*/ 183 h 187"/>
                <a:gd name="T28" fmla="*/ 107 w 111"/>
                <a:gd name="T29" fmla="*/ 139 h 187"/>
                <a:gd name="T30" fmla="*/ 107 w 111"/>
                <a:gd name="T31" fmla="*/ 48 h 187"/>
                <a:gd name="T32" fmla="*/ 63 w 111"/>
                <a:gd name="T33" fmla="*/ 4 h 187"/>
                <a:gd name="T34" fmla="*/ 49 w 111"/>
                <a:gd name="T35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87">
                  <a:moveTo>
                    <a:pt x="63" y="187"/>
                  </a:moveTo>
                  <a:cubicBezTo>
                    <a:pt x="49" y="187"/>
                    <a:pt x="49" y="187"/>
                    <a:pt x="49" y="187"/>
                  </a:cubicBezTo>
                  <a:cubicBezTo>
                    <a:pt x="22" y="187"/>
                    <a:pt x="0" y="165"/>
                    <a:pt x="0" y="13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0" y="0"/>
                    <a:pt x="111" y="22"/>
                    <a:pt x="111" y="48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1" y="165"/>
                    <a:pt x="90" y="187"/>
                    <a:pt x="63" y="187"/>
                  </a:cubicBezTo>
                  <a:close/>
                  <a:moveTo>
                    <a:pt x="49" y="4"/>
                  </a:moveTo>
                  <a:cubicBezTo>
                    <a:pt x="24" y="4"/>
                    <a:pt x="4" y="24"/>
                    <a:pt x="4" y="4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4" y="163"/>
                    <a:pt x="24" y="183"/>
                    <a:pt x="49" y="183"/>
                  </a:cubicBezTo>
                  <a:cubicBezTo>
                    <a:pt x="63" y="183"/>
                    <a:pt x="63" y="183"/>
                    <a:pt x="63" y="183"/>
                  </a:cubicBezTo>
                  <a:cubicBezTo>
                    <a:pt x="87" y="183"/>
                    <a:pt x="107" y="163"/>
                    <a:pt x="107" y="139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7" y="24"/>
                    <a:pt x="87" y="4"/>
                    <a:pt x="63" y="4"/>
                  </a:cubicBezTo>
                  <a:lnTo>
                    <a:pt x="49" y="4"/>
                  </a:ln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7" name="Freeform 183"/>
            <p:cNvSpPr>
              <a:spLocks noEditPoints="1"/>
            </p:cNvSpPr>
            <p:nvPr/>
          </p:nvSpPr>
          <p:spPr bwMode="auto">
            <a:xfrm>
              <a:off x="3471863" y="615950"/>
              <a:ext cx="296862" cy="706438"/>
            </a:xfrm>
            <a:custGeom>
              <a:avLst/>
              <a:gdLst>
                <a:gd name="T0" fmla="*/ 40 w 79"/>
                <a:gd name="T1" fmla="*/ 188 h 188"/>
                <a:gd name="T2" fmla="*/ 0 w 79"/>
                <a:gd name="T3" fmla="*/ 148 h 188"/>
                <a:gd name="T4" fmla="*/ 0 w 79"/>
                <a:gd name="T5" fmla="*/ 39 h 188"/>
                <a:gd name="T6" fmla="*/ 40 w 79"/>
                <a:gd name="T7" fmla="*/ 0 h 188"/>
                <a:gd name="T8" fmla="*/ 79 w 79"/>
                <a:gd name="T9" fmla="*/ 39 h 188"/>
                <a:gd name="T10" fmla="*/ 79 w 79"/>
                <a:gd name="T11" fmla="*/ 148 h 188"/>
                <a:gd name="T12" fmla="*/ 40 w 79"/>
                <a:gd name="T13" fmla="*/ 188 h 188"/>
                <a:gd name="T14" fmla="*/ 40 w 79"/>
                <a:gd name="T15" fmla="*/ 4 h 188"/>
                <a:gd name="T16" fmla="*/ 4 w 79"/>
                <a:gd name="T17" fmla="*/ 39 h 188"/>
                <a:gd name="T18" fmla="*/ 4 w 79"/>
                <a:gd name="T19" fmla="*/ 148 h 188"/>
                <a:gd name="T20" fmla="*/ 40 w 79"/>
                <a:gd name="T21" fmla="*/ 184 h 188"/>
                <a:gd name="T22" fmla="*/ 76 w 79"/>
                <a:gd name="T23" fmla="*/ 148 h 188"/>
                <a:gd name="T24" fmla="*/ 76 w 79"/>
                <a:gd name="T25" fmla="*/ 39 h 188"/>
                <a:gd name="T26" fmla="*/ 40 w 79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88">
                  <a:moveTo>
                    <a:pt x="40" y="188"/>
                  </a:moveTo>
                  <a:cubicBezTo>
                    <a:pt x="18" y="188"/>
                    <a:pt x="0" y="170"/>
                    <a:pt x="0" y="14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79" y="18"/>
                    <a:pt x="79" y="39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70"/>
                    <a:pt x="62" y="188"/>
                    <a:pt x="40" y="188"/>
                  </a:cubicBezTo>
                  <a:close/>
                  <a:moveTo>
                    <a:pt x="40" y="4"/>
                  </a:moveTo>
                  <a:cubicBezTo>
                    <a:pt x="20" y="4"/>
                    <a:pt x="4" y="20"/>
                    <a:pt x="4" y="39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68"/>
                    <a:pt x="20" y="184"/>
                    <a:pt x="40" y="184"/>
                  </a:cubicBezTo>
                  <a:cubicBezTo>
                    <a:pt x="60" y="184"/>
                    <a:pt x="76" y="168"/>
                    <a:pt x="76" y="148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20"/>
                    <a:pt x="60" y="4"/>
                    <a:pt x="40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8" name="Freeform 184"/>
            <p:cNvSpPr>
              <a:spLocks noEditPoints="1"/>
            </p:cNvSpPr>
            <p:nvPr/>
          </p:nvSpPr>
          <p:spPr bwMode="auto">
            <a:xfrm>
              <a:off x="3562350" y="615950"/>
              <a:ext cx="120650" cy="706438"/>
            </a:xfrm>
            <a:custGeom>
              <a:avLst/>
              <a:gdLst>
                <a:gd name="T0" fmla="*/ 16 w 32"/>
                <a:gd name="T1" fmla="*/ 188 h 188"/>
                <a:gd name="T2" fmla="*/ 0 w 32"/>
                <a:gd name="T3" fmla="*/ 172 h 188"/>
                <a:gd name="T4" fmla="*/ 0 w 32"/>
                <a:gd name="T5" fmla="*/ 16 h 188"/>
                <a:gd name="T6" fmla="*/ 16 w 32"/>
                <a:gd name="T7" fmla="*/ 0 h 188"/>
                <a:gd name="T8" fmla="*/ 32 w 32"/>
                <a:gd name="T9" fmla="*/ 16 h 188"/>
                <a:gd name="T10" fmla="*/ 32 w 32"/>
                <a:gd name="T11" fmla="*/ 172 h 188"/>
                <a:gd name="T12" fmla="*/ 16 w 32"/>
                <a:gd name="T13" fmla="*/ 188 h 188"/>
                <a:gd name="T14" fmla="*/ 16 w 32"/>
                <a:gd name="T15" fmla="*/ 4 h 188"/>
                <a:gd name="T16" fmla="*/ 4 w 32"/>
                <a:gd name="T17" fmla="*/ 16 h 188"/>
                <a:gd name="T18" fmla="*/ 4 w 32"/>
                <a:gd name="T19" fmla="*/ 172 h 188"/>
                <a:gd name="T20" fmla="*/ 16 w 32"/>
                <a:gd name="T21" fmla="*/ 184 h 188"/>
                <a:gd name="T22" fmla="*/ 28 w 32"/>
                <a:gd name="T23" fmla="*/ 172 h 188"/>
                <a:gd name="T24" fmla="*/ 28 w 32"/>
                <a:gd name="T25" fmla="*/ 16 h 188"/>
                <a:gd name="T26" fmla="*/ 16 w 32"/>
                <a:gd name="T2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88">
                  <a:moveTo>
                    <a:pt x="16" y="188"/>
                  </a:moveTo>
                  <a:cubicBezTo>
                    <a:pt x="7" y="188"/>
                    <a:pt x="0" y="181"/>
                    <a:pt x="0" y="17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2" y="181"/>
                    <a:pt x="25" y="188"/>
                    <a:pt x="16" y="188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172"/>
                    <a:pt x="4" y="172"/>
                    <a:pt x="4" y="172"/>
                  </a:cubicBezTo>
                  <a:cubicBezTo>
                    <a:pt x="4" y="179"/>
                    <a:pt x="9" y="184"/>
                    <a:pt x="16" y="184"/>
                  </a:cubicBezTo>
                  <a:cubicBezTo>
                    <a:pt x="22" y="184"/>
                    <a:pt x="28" y="179"/>
                    <a:pt x="28" y="17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9" name="Freeform 185"/>
            <p:cNvSpPr>
              <a:spLocks/>
            </p:cNvSpPr>
            <p:nvPr/>
          </p:nvSpPr>
          <p:spPr bwMode="auto">
            <a:xfrm>
              <a:off x="3559175" y="566738"/>
              <a:ext cx="149225" cy="74613"/>
            </a:xfrm>
            <a:custGeom>
              <a:avLst/>
              <a:gdLst>
                <a:gd name="T0" fmla="*/ 4 w 40"/>
                <a:gd name="T1" fmla="*/ 15 h 20"/>
                <a:gd name="T2" fmla="*/ 4 w 40"/>
                <a:gd name="T3" fmla="*/ 8 h 20"/>
                <a:gd name="T4" fmla="*/ 4 w 40"/>
                <a:gd name="T5" fmla="*/ 5 h 20"/>
                <a:gd name="T6" fmla="*/ 4 w 40"/>
                <a:gd name="T7" fmla="*/ 4 h 20"/>
                <a:gd name="T8" fmla="*/ 5 w 40"/>
                <a:gd name="T9" fmla="*/ 5 h 20"/>
                <a:gd name="T10" fmla="*/ 6 w 40"/>
                <a:gd name="T11" fmla="*/ 4 h 20"/>
                <a:gd name="T12" fmla="*/ 20 w 40"/>
                <a:gd name="T13" fmla="*/ 4 h 20"/>
                <a:gd name="T14" fmla="*/ 34 w 40"/>
                <a:gd name="T15" fmla="*/ 5 h 20"/>
                <a:gd name="T16" fmla="*/ 35 w 40"/>
                <a:gd name="T17" fmla="*/ 4 h 20"/>
                <a:gd name="T18" fmla="*/ 35 w 40"/>
                <a:gd name="T19" fmla="*/ 5 h 20"/>
                <a:gd name="T20" fmla="*/ 36 w 40"/>
                <a:gd name="T21" fmla="*/ 9 h 20"/>
                <a:gd name="T22" fmla="*/ 35 w 40"/>
                <a:gd name="T23" fmla="*/ 16 h 20"/>
                <a:gd name="T24" fmla="*/ 38 w 40"/>
                <a:gd name="T25" fmla="*/ 17 h 20"/>
                <a:gd name="T26" fmla="*/ 40 w 40"/>
                <a:gd name="T27" fmla="*/ 9 h 20"/>
                <a:gd name="T28" fmla="*/ 38 w 40"/>
                <a:gd name="T29" fmla="*/ 2 h 20"/>
                <a:gd name="T30" fmla="*/ 34 w 40"/>
                <a:gd name="T31" fmla="*/ 1 h 20"/>
                <a:gd name="T32" fmla="*/ 30 w 40"/>
                <a:gd name="T33" fmla="*/ 0 h 20"/>
                <a:gd name="T34" fmla="*/ 21 w 40"/>
                <a:gd name="T35" fmla="*/ 0 h 20"/>
                <a:gd name="T36" fmla="*/ 3 w 40"/>
                <a:gd name="T37" fmla="*/ 1 h 20"/>
                <a:gd name="T38" fmla="*/ 0 w 40"/>
                <a:gd name="T39" fmla="*/ 6 h 20"/>
                <a:gd name="T40" fmla="*/ 0 w 40"/>
                <a:gd name="T41" fmla="*/ 15 h 20"/>
                <a:gd name="T42" fmla="*/ 4 w 40"/>
                <a:gd name="T4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4" y="15"/>
                  </a:moveTo>
                  <a:cubicBezTo>
                    <a:pt x="4" y="13"/>
                    <a:pt x="4" y="11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11" y="4"/>
                    <a:pt x="16" y="4"/>
                    <a:pt x="20" y="4"/>
                  </a:cubicBezTo>
                  <a:cubicBezTo>
                    <a:pt x="25" y="4"/>
                    <a:pt x="29" y="4"/>
                    <a:pt x="34" y="5"/>
                  </a:cubicBezTo>
                  <a:cubicBezTo>
                    <a:pt x="34" y="5"/>
                    <a:pt x="36" y="5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6" y="7"/>
                    <a:pt x="36" y="8"/>
                    <a:pt x="36" y="9"/>
                  </a:cubicBezTo>
                  <a:cubicBezTo>
                    <a:pt x="36" y="12"/>
                    <a:pt x="35" y="14"/>
                    <a:pt x="35" y="16"/>
                  </a:cubicBezTo>
                  <a:cubicBezTo>
                    <a:pt x="34" y="19"/>
                    <a:pt x="38" y="20"/>
                    <a:pt x="38" y="17"/>
                  </a:cubicBezTo>
                  <a:cubicBezTo>
                    <a:pt x="39" y="14"/>
                    <a:pt x="40" y="12"/>
                    <a:pt x="40" y="9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1"/>
                    <a:pt x="36" y="1"/>
                    <a:pt x="34" y="1"/>
                  </a:cubicBezTo>
                  <a:cubicBezTo>
                    <a:pt x="33" y="1"/>
                    <a:pt x="31" y="0"/>
                    <a:pt x="30" y="0"/>
                  </a:cubicBezTo>
                  <a:cubicBezTo>
                    <a:pt x="27" y="0"/>
                    <a:pt x="24" y="0"/>
                    <a:pt x="21" y="0"/>
                  </a:cubicBezTo>
                  <a:cubicBezTo>
                    <a:pt x="15" y="0"/>
                    <a:pt x="9" y="0"/>
                    <a:pt x="3" y="1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9"/>
                    <a:pt x="0" y="12"/>
                    <a:pt x="0" y="15"/>
                  </a:cubicBezTo>
                  <a:cubicBezTo>
                    <a:pt x="0" y="18"/>
                    <a:pt x="4" y="18"/>
                    <a:pt x="4" y="1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0" name="Freeform 186"/>
            <p:cNvSpPr>
              <a:spLocks/>
            </p:cNvSpPr>
            <p:nvPr/>
          </p:nvSpPr>
          <p:spPr bwMode="auto">
            <a:xfrm>
              <a:off x="3600450" y="525463"/>
              <a:ext cx="60325" cy="52388"/>
            </a:xfrm>
            <a:custGeom>
              <a:avLst/>
              <a:gdLst>
                <a:gd name="T0" fmla="*/ 5 w 16"/>
                <a:gd name="T1" fmla="*/ 11 h 14"/>
                <a:gd name="T2" fmla="*/ 5 w 16"/>
                <a:gd name="T3" fmla="*/ 10 h 14"/>
                <a:gd name="T4" fmla="*/ 5 w 16"/>
                <a:gd name="T5" fmla="*/ 10 h 14"/>
                <a:gd name="T6" fmla="*/ 5 w 16"/>
                <a:gd name="T7" fmla="*/ 10 h 14"/>
                <a:gd name="T8" fmla="*/ 5 w 16"/>
                <a:gd name="T9" fmla="*/ 9 h 14"/>
                <a:gd name="T10" fmla="*/ 5 w 16"/>
                <a:gd name="T11" fmla="*/ 8 h 14"/>
                <a:gd name="T12" fmla="*/ 5 w 16"/>
                <a:gd name="T13" fmla="*/ 8 h 14"/>
                <a:gd name="T14" fmla="*/ 5 w 16"/>
                <a:gd name="T15" fmla="*/ 7 h 14"/>
                <a:gd name="T16" fmla="*/ 5 w 16"/>
                <a:gd name="T17" fmla="*/ 7 h 14"/>
                <a:gd name="T18" fmla="*/ 5 w 16"/>
                <a:gd name="T19" fmla="*/ 6 h 14"/>
                <a:gd name="T20" fmla="*/ 5 w 16"/>
                <a:gd name="T21" fmla="*/ 6 h 14"/>
                <a:gd name="T22" fmla="*/ 6 w 16"/>
                <a:gd name="T23" fmla="*/ 5 h 14"/>
                <a:gd name="T24" fmla="*/ 6 w 16"/>
                <a:gd name="T25" fmla="*/ 5 h 14"/>
                <a:gd name="T26" fmla="*/ 6 w 16"/>
                <a:gd name="T27" fmla="*/ 5 h 14"/>
                <a:gd name="T28" fmla="*/ 6 w 16"/>
                <a:gd name="T29" fmla="*/ 5 h 14"/>
                <a:gd name="T30" fmla="*/ 6 w 16"/>
                <a:gd name="T31" fmla="*/ 5 h 14"/>
                <a:gd name="T32" fmla="*/ 7 w 16"/>
                <a:gd name="T33" fmla="*/ 5 h 14"/>
                <a:gd name="T34" fmla="*/ 7 w 16"/>
                <a:gd name="T35" fmla="*/ 4 h 14"/>
                <a:gd name="T36" fmla="*/ 7 w 16"/>
                <a:gd name="T37" fmla="*/ 4 h 14"/>
                <a:gd name="T38" fmla="*/ 8 w 16"/>
                <a:gd name="T39" fmla="*/ 4 h 14"/>
                <a:gd name="T40" fmla="*/ 8 w 16"/>
                <a:gd name="T41" fmla="*/ 4 h 14"/>
                <a:gd name="T42" fmla="*/ 8 w 16"/>
                <a:gd name="T43" fmla="*/ 4 h 14"/>
                <a:gd name="T44" fmla="*/ 9 w 16"/>
                <a:gd name="T45" fmla="*/ 4 h 14"/>
                <a:gd name="T46" fmla="*/ 9 w 16"/>
                <a:gd name="T47" fmla="*/ 4 h 14"/>
                <a:gd name="T48" fmla="*/ 9 w 16"/>
                <a:gd name="T49" fmla="*/ 4 h 14"/>
                <a:gd name="T50" fmla="*/ 9 w 16"/>
                <a:gd name="T51" fmla="*/ 4 h 14"/>
                <a:gd name="T52" fmla="*/ 10 w 16"/>
                <a:gd name="T53" fmla="*/ 4 h 14"/>
                <a:gd name="T54" fmla="*/ 10 w 16"/>
                <a:gd name="T55" fmla="*/ 4 h 14"/>
                <a:gd name="T56" fmla="*/ 10 w 16"/>
                <a:gd name="T57" fmla="*/ 4 h 14"/>
                <a:gd name="T58" fmla="*/ 10 w 16"/>
                <a:gd name="T59" fmla="*/ 4 h 14"/>
                <a:gd name="T60" fmla="*/ 10 w 16"/>
                <a:gd name="T61" fmla="*/ 4 h 14"/>
                <a:gd name="T62" fmla="*/ 10 w 16"/>
                <a:gd name="T63" fmla="*/ 4 h 14"/>
                <a:gd name="T64" fmla="*/ 10 w 16"/>
                <a:gd name="T65" fmla="*/ 5 h 14"/>
                <a:gd name="T66" fmla="*/ 10 w 16"/>
                <a:gd name="T67" fmla="*/ 5 h 14"/>
                <a:gd name="T68" fmla="*/ 11 w 16"/>
                <a:gd name="T69" fmla="*/ 5 h 14"/>
                <a:gd name="T70" fmla="*/ 11 w 16"/>
                <a:gd name="T71" fmla="*/ 6 h 14"/>
                <a:gd name="T72" fmla="*/ 11 w 16"/>
                <a:gd name="T73" fmla="*/ 6 h 14"/>
                <a:gd name="T74" fmla="*/ 12 w 16"/>
                <a:gd name="T75" fmla="*/ 12 h 14"/>
                <a:gd name="T76" fmla="*/ 14 w 16"/>
                <a:gd name="T77" fmla="*/ 14 h 14"/>
                <a:gd name="T78" fmla="*/ 16 w 16"/>
                <a:gd name="T79" fmla="*/ 12 h 14"/>
                <a:gd name="T80" fmla="*/ 15 w 16"/>
                <a:gd name="T81" fmla="*/ 5 h 14"/>
                <a:gd name="T82" fmla="*/ 11 w 16"/>
                <a:gd name="T83" fmla="*/ 0 h 14"/>
                <a:gd name="T84" fmla="*/ 5 w 16"/>
                <a:gd name="T85" fmla="*/ 1 h 14"/>
                <a:gd name="T86" fmla="*/ 1 w 16"/>
                <a:gd name="T87" fmla="*/ 5 h 14"/>
                <a:gd name="T88" fmla="*/ 1 w 16"/>
                <a:gd name="T89" fmla="*/ 12 h 14"/>
                <a:gd name="T90" fmla="*/ 3 w 16"/>
                <a:gd name="T91" fmla="*/ 13 h 14"/>
                <a:gd name="T92" fmla="*/ 5 w 16"/>
                <a:gd name="T9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4">
                  <a:moveTo>
                    <a:pt x="5" y="11"/>
                  </a:moveTo>
                  <a:cubicBezTo>
                    <a:pt x="5" y="11"/>
                    <a:pt x="5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2" y="8"/>
                    <a:pt x="12" y="10"/>
                    <a:pt x="12" y="12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5" y="14"/>
                    <a:pt x="16" y="13"/>
                    <a:pt x="16" y="12"/>
                  </a:cubicBezTo>
                  <a:cubicBezTo>
                    <a:pt x="16" y="10"/>
                    <a:pt x="15" y="7"/>
                    <a:pt x="15" y="5"/>
                  </a:cubicBezTo>
                  <a:cubicBezTo>
                    <a:pt x="14" y="3"/>
                    <a:pt x="13" y="1"/>
                    <a:pt x="11" y="0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3" y="2"/>
                    <a:pt x="2" y="3"/>
                    <a:pt x="1" y="5"/>
                  </a:cubicBezTo>
                  <a:cubicBezTo>
                    <a:pt x="0" y="7"/>
                    <a:pt x="1" y="10"/>
                    <a:pt x="1" y="12"/>
                  </a:cubicBezTo>
                  <a:cubicBezTo>
                    <a:pt x="1" y="13"/>
                    <a:pt x="2" y="14"/>
                    <a:pt x="3" y="13"/>
                  </a:cubicBezTo>
                  <a:cubicBezTo>
                    <a:pt x="4" y="13"/>
                    <a:pt x="5" y="12"/>
                    <a:pt x="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1" name="Freeform 187"/>
            <p:cNvSpPr>
              <a:spLocks/>
            </p:cNvSpPr>
            <p:nvPr/>
          </p:nvSpPr>
          <p:spPr bwMode="auto">
            <a:xfrm>
              <a:off x="3559175" y="1292225"/>
              <a:ext cx="149225" cy="74613"/>
            </a:xfrm>
            <a:custGeom>
              <a:avLst/>
              <a:gdLst>
                <a:gd name="T0" fmla="*/ 0 w 40"/>
                <a:gd name="T1" fmla="*/ 5 h 20"/>
                <a:gd name="T2" fmla="*/ 0 w 40"/>
                <a:gd name="T3" fmla="*/ 14 h 20"/>
                <a:gd name="T4" fmla="*/ 3 w 40"/>
                <a:gd name="T5" fmla="*/ 19 h 20"/>
                <a:gd name="T6" fmla="*/ 21 w 40"/>
                <a:gd name="T7" fmla="*/ 20 h 20"/>
                <a:gd name="T8" fmla="*/ 30 w 40"/>
                <a:gd name="T9" fmla="*/ 20 h 20"/>
                <a:gd name="T10" fmla="*/ 34 w 40"/>
                <a:gd name="T11" fmla="*/ 19 h 20"/>
                <a:gd name="T12" fmla="*/ 38 w 40"/>
                <a:gd name="T13" fmla="*/ 18 h 20"/>
                <a:gd name="T14" fmla="*/ 40 w 40"/>
                <a:gd name="T15" fmla="*/ 12 h 20"/>
                <a:gd name="T16" fmla="*/ 38 w 40"/>
                <a:gd name="T17" fmla="*/ 3 h 20"/>
                <a:gd name="T18" fmla="*/ 35 w 40"/>
                <a:gd name="T19" fmla="*/ 4 h 20"/>
                <a:gd name="T20" fmla="*/ 36 w 40"/>
                <a:gd name="T21" fmla="*/ 10 h 20"/>
                <a:gd name="T22" fmla="*/ 35 w 40"/>
                <a:gd name="T23" fmla="*/ 14 h 20"/>
                <a:gd name="T24" fmla="*/ 35 w 40"/>
                <a:gd name="T25" fmla="*/ 15 h 20"/>
                <a:gd name="T26" fmla="*/ 34 w 40"/>
                <a:gd name="T27" fmla="*/ 15 h 20"/>
                <a:gd name="T28" fmla="*/ 20 w 40"/>
                <a:gd name="T29" fmla="*/ 16 h 20"/>
                <a:gd name="T30" fmla="*/ 7 w 40"/>
                <a:gd name="T31" fmla="*/ 15 h 20"/>
                <a:gd name="T32" fmla="*/ 5 w 40"/>
                <a:gd name="T33" fmla="*/ 15 h 20"/>
                <a:gd name="T34" fmla="*/ 4 w 40"/>
                <a:gd name="T35" fmla="*/ 16 h 20"/>
                <a:gd name="T36" fmla="*/ 4 w 40"/>
                <a:gd name="T37" fmla="*/ 14 h 20"/>
                <a:gd name="T38" fmla="*/ 4 w 40"/>
                <a:gd name="T39" fmla="*/ 12 h 20"/>
                <a:gd name="T40" fmla="*/ 4 w 40"/>
                <a:gd name="T41" fmla="*/ 5 h 20"/>
                <a:gd name="T42" fmla="*/ 0 w 40"/>
                <a:gd name="T43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0">
                  <a:moveTo>
                    <a:pt x="0" y="5"/>
                  </a:moveTo>
                  <a:cubicBezTo>
                    <a:pt x="0" y="8"/>
                    <a:pt x="0" y="11"/>
                    <a:pt x="0" y="14"/>
                  </a:cubicBezTo>
                  <a:cubicBezTo>
                    <a:pt x="0" y="16"/>
                    <a:pt x="0" y="19"/>
                    <a:pt x="3" y="19"/>
                  </a:cubicBezTo>
                  <a:cubicBezTo>
                    <a:pt x="9" y="20"/>
                    <a:pt x="15" y="20"/>
                    <a:pt x="21" y="20"/>
                  </a:cubicBezTo>
                  <a:cubicBezTo>
                    <a:pt x="24" y="20"/>
                    <a:pt x="27" y="20"/>
                    <a:pt x="30" y="20"/>
                  </a:cubicBezTo>
                  <a:cubicBezTo>
                    <a:pt x="31" y="19"/>
                    <a:pt x="33" y="19"/>
                    <a:pt x="34" y="19"/>
                  </a:cubicBezTo>
                  <a:cubicBezTo>
                    <a:pt x="36" y="19"/>
                    <a:pt x="37" y="19"/>
                    <a:pt x="38" y="18"/>
                  </a:cubicBezTo>
                  <a:cubicBezTo>
                    <a:pt x="40" y="17"/>
                    <a:pt x="39" y="14"/>
                    <a:pt x="40" y="12"/>
                  </a:cubicBezTo>
                  <a:cubicBezTo>
                    <a:pt x="40" y="9"/>
                    <a:pt x="39" y="5"/>
                    <a:pt x="38" y="3"/>
                  </a:cubicBezTo>
                  <a:cubicBezTo>
                    <a:pt x="38" y="0"/>
                    <a:pt x="34" y="1"/>
                    <a:pt x="35" y="4"/>
                  </a:cubicBezTo>
                  <a:cubicBezTo>
                    <a:pt x="35" y="6"/>
                    <a:pt x="36" y="8"/>
                    <a:pt x="36" y="10"/>
                  </a:cubicBezTo>
                  <a:cubicBezTo>
                    <a:pt x="36" y="11"/>
                    <a:pt x="36" y="13"/>
                    <a:pt x="35" y="14"/>
                  </a:cubicBezTo>
                  <a:cubicBezTo>
                    <a:pt x="35" y="14"/>
                    <a:pt x="35" y="15"/>
                    <a:pt x="35" y="15"/>
                  </a:cubicBezTo>
                  <a:cubicBezTo>
                    <a:pt x="36" y="15"/>
                    <a:pt x="34" y="15"/>
                    <a:pt x="34" y="15"/>
                  </a:cubicBezTo>
                  <a:cubicBezTo>
                    <a:pt x="30" y="16"/>
                    <a:pt x="25" y="16"/>
                    <a:pt x="20" y="16"/>
                  </a:cubicBezTo>
                  <a:cubicBezTo>
                    <a:pt x="16" y="16"/>
                    <a:pt x="11" y="16"/>
                    <a:pt x="7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9"/>
                    <a:pt x="4" y="7"/>
                    <a:pt x="4" y="5"/>
                  </a:cubicBezTo>
                  <a:cubicBezTo>
                    <a:pt x="4" y="2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2" name="Freeform 188"/>
            <p:cNvSpPr>
              <a:spLocks/>
            </p:cNvSpPr>
            <p:nvPr/>
          </p:nvSpPr>
          <p:spPr bwMode="auto">
            <a:xfrm>
              <a:off x="3600450" y="1355725"/>
              <a:ext cx="60325" cy="52388"/>
            </a:xfrm>
            <a:custGeom>
              <a:avLst/>
              <a:gdLst>
                <a:gd name="T0" fmla="*/ 1 w 16"/>
                <a:gd name="T1" fmla="*/ 2 h 14"/>
                <a:gd name="T2" fmla="*/ 5 w 16"/>
                <a:gd name="T3" fmla="*/ 13 h 14"/>
                <a:gd name="T4" fmla="*/ 10 w 16"/>
                <a:gd name="T5" fmla="*/ 14 h 14"/>
                <a:gd name="T6" fmla="*/ 14 w 16"/>
                <a:gd name="T7" fmla="*/ 10 h 14"/>
                <a:gd name="T8" fmla="*/ 16 w 16"/>
                <a:gd name="T9" fmla="*/ 2 h 14"/>
                <a:gd name="T10" fmla="*/ 14 w 16"/>
                <a:gd name="T11" fmla="*/ 0 h 14"/>
                <a:gd name="T12" fmla="*/ 12 w 16"/>
                <a:gd name="T13" fmla="*/ 2 h 14"/>
                <a:gd name="T14" fmla="*/ 12 w 16"/>
                <a:gd name="T15" fmla="*/ 5 h 14"/>
                <a:gd name="T16" fmla="*/ 12 w 16"/>
                <a:gd name="T17" fmla="*/ 5 h 14"/>
                <a:gd name="T18" fmla="*/ 12 w 16"/>
                <a:gd name="T19" fmla="*/ 5 h 14"/>
                <a:gd name="T20" fmla="*/ 11 w 16"/>
                <a:gd name="T21" fmla="*/ 6 h 14"/>
                <a:gd name="T22" fmla="*/ 11 w 16"/>
                <a:gd name="T23" fmla="*/ 7 h 14"/>
                <a:gd name="T24" fmla="*/ 11 w 16"/>
                <a:gd name="T25" fmla="*/ 8 h 14"/>
                <a:gd name="T26" fmla="*/ 11 w 16"/>
                <a:gd name="T27" fmla="*/ 9 h 14"/>
                <a:gd name="T28" fmla="*/ 10 w 16"/>
                <a:gd name="T29" fmla="*/ 9 h 14"/>
                <a:gd name="T30" fmla="*/ 10 w 16"/>
                <a:gd name="T31" fmla="*/ 9 h 14"/>
                <a:gd name="T32" fmla="*/ 10 w 16"/>
                <a:gd name="T33" fmla="*/ 9 h 14"/>
                <a:gd name="T34" fmla="*/ 10 w 16"/>
                <a:gd name="T35" fmla="*/ 9 h 14"/>
                <a:gd name="T36" fmla="*/ 10 w 16"/>
                <a:gd name="T37" fmla="*/ 10 h 14"/>
                <a:gd name="T38" fmla="*/ 10 w 16"/>
                <a:gd name="T39" fmla="*/ 10 h 14"/>
                <a:gd name="T40" fmla="*/ 10 w 16"/>
                <a:gd name="T41" fmla="*/ 10 h 14"/>
                <a:gd name="T42" fmla="*/ 9 w 16"/>
                <a:gd name="T43" fmla="*/ 10 h 14"/>
                <a:gd name="T44" fmla="*/ 9 w 16"/>
                <a:gd name="T45" fmla="*/ 10 h 14"/>
                <a:gd name="T46" fmla="*/ 9 w 16"/>
                <a:gd name="T47" fmla="*/ 10 h 14"/>
                <a:gd name="T48" fmla="*/ 8 w 16"/>
                <a:gd name="T49" fmla="*/ 10 h 14"/>
                <a:gd name="T50" fmla="*/ 8 w 16"/>
                <a:gd name="T51" fmla="*/ 10 h 14"/>
                <a:gd name="T52" fmla="*/ 8 w 16"/>
                <a:gd name="T53" fmla="*/ 10 h 14"/>
                <a:gd name="T54" fmla="*/ 8 w 16"/>
                <a:gd name="T55" fmla="*/ 10 h 14"/>
                <a:gd name="T56" fmla="*/ 7 w 16"/>
                <a:gd name="T57" fmla="*/ 10 h 14"/>
                <a:gd name="T58" fmla="*/ 7 w 16"/>
                <a:gd name="T59" fmla="*/ 9 h 14"/>
                <a:gd name="T60" fmla="*/ 7 w 16"/>
                <a:gd name="T61" fmla="*/ 9 h 14"/>
                <a:gd name="T62" fmla="*/ 6 w 16"/>
                <a:gd name="T63" fmla="*/ 9 h 14"/>
                <a:gd name="T64" fmla="*/ 6 w 16"/>
                <a:gd name="T65" fmla="*/ 9 h 14"/>
                <a:gd name="T66" fmla="*/ 6 w 16"/>
                <a:gd name="T67" fmla="*/ 9 h 14"/>
                <a:gd name="T68" fmla="*/ 6 w 16"/>
                <a:gd name="T69" fmla="*/ 9 h 14"/>
                <a:gd name="T70" fmla="*/ 6 w 16"/>
                <a:gd name="T71" fmla="*/ 8 h 14"/>
                <a:gd name="T72" fmla="*/ 6 w 16"/>
                <a:gd name="T73" fmla="*/ 8 h 14"/>
                <a:gd name="T74" fmla="*/ 5 w 16"/>
                <a:gd name="T75" fmla="*/ 8 h 14"/>
                <a:gd name="T76" fmla="*/ 5 w 16"/>
                <a:gd name="T77" fmla="*/ 8 h 14"/>
                <a:gd name="T78" fmla="*/ 5 w 16"/>
                <a:gd name="T79" fmla="*/ 7 h 14"/>
                <a:gd name="T80" fmla="*/ 5 w 16"/>
                <a:gd name="T81" fmla="*/ 7 h 14"/>
                <a:gd name="T82" fmla="*/ 5 w 16"/>
                <a:gd name="T83" fmla="*/ 6 h 14"/>
                <a:gd name="T84" fmla="*/ 5 w 16"/>
                <a:gd name="T85" fmla="*/ 6 h 14"/>
                <a:gd name="T86" fmla="*/ 5 w 16"/>
                <a:gd name="T87" fmla="*/ 6 h 14"/>
                <a:gd name="T88" fmla="*/ 5 w 16"/>
                <a:gd name="T89" fmla="*/ 5 h 14"/>
                <a:gd name="T90" fmla="*/ 5 w 16"/>
                <a:gd name="T91" fmla="*/ 4 h 14"/>
                <a:gd name="T92" fmla="*/ 5 w 16"/>
                <a:gd name="T93" fmla="*/ 4 h 14"/>
                <a:gd name="T94" fmla="*/ 5 w 16"/>
                <a:gd name="T95" fmla="*/ 3 h 14"/>
                <a:gd name="T96" fmla="*/ 5 w 16"/>
                <a:gd name="T97" fmla="*/ 3 h 14"/>
                <a:gd name="T98" fmla="*/ 5 w 16"/>
                <a:gd name="T99" fmla="*/ 3 h 14"/>
                <a:gd name="T100" fmla="*/ 3 w 16"/>
                <a:gd name="T101" fmla="*/ 0 h 14"/>
                <a:gd name="T102" fmla="*/ 1 w 16"/>
                <a:gd name="T10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" h="14">
                  <a:moveTo>
                    <a:pt x="1" y="2"/>
                  </a:moveTo>
                  <a:cubicBezTo>
                    <a:pt x="0" y="6"/>
                    <a:pt x="1" y="10"/>
                    <a:pt x="5" y="13"/>
                  </a:cubicBezTo>
                  <a:cubicBezTo>
                    <a:pt x="6" y="14"/>
                    <a:pt x="8" y="14"/>
                    <a:pt x="10" y="14"/>
                  </a:cubicBezTo>
                  <a:cubicBezTo>
                    <a:pt x="12" y="13"/>
                    <a:pt x="14" y="11"/>
                    <a:pt x="14" y="10"/>
                  </a:cubicBezTo>
                  <a:cubicBezTo>
                    <a:pt x="15" y="7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10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9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3" name="Freeform 189"/>
            <p:cNvSpPr>
              <a:spLocks/>
            </p:cNvSpPr>
            <p:nvPr/>
          </p:nvSpPr>
          <p:spPr bwMode="auto">
            <a:xfrm>
              <a:off x="3622675" y="1397000"/>
              <a:ext cx="14287" cy="379413"/>
            </a:xfrm>
            <a:custGeom>
              <a:avLst/>
              <a:gdLst>
                <a:gd name="T0" fmla="*/ 0 w 4"/>
                <a:gd name="T1" fmla="*/ 2 h 101"/>
                <a:gd name="T2" fmla="*/ 1 w 4"/>
                <a:gd name="T3" fmla="*/ 98 h 101"/>
                <a:gd name="T4" fmla="*/ 4 w 4"/>
                <a:gd name="T5" fmla="*/ 98 h 101"/>
                <a:gd name="T6" fmla="*/ 4 w 4"/>
                <a:gd name="T7" fmla="*/ 2 h 101"/>
                <a:gd name="T8" fmla="*/ 0 w 4"/>
                <a:gd name="T9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1">
                  <a:moveTo>
                    <a:pt x="0" y="2"/>
                  </a:moveTo>
                  <a:cubicBezTo>
                    <a:pt x="0" y="34"/>
                    <a:pt x="0" y="66"/>
                    <a:pt x="1" y="98"/>
                  </a:cubicBezTo>
                  <a:cubicBezTo>
                    <a:pt x="1" y="101"/>
                    <a:pt x="4" y="101"/>
                    <a:pt x="4" y="98"/>
                  </a:cubicBezTo>
                  <a:cubicBezTo>
                    <a:pt x="4" y="66"/>
                    <a:pt x="4" y="34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4" name="Freeform 190"/>
            <p:cNvSpPr>
              <a:spLocks/>
            </p:cNvSpPr>
            <p:nvPr/>
          </p:nvSpPr>
          <p:spPr bwMode="auto">
            <a:xfrm>
              <a:off x="3600450" y="1757363"/>
              <a:ext cx="60325" cy="57150"/>
            </a:xfrm>
            <a:custGeom>
              <a:avLst/>
              <a:gdLst>
                <a:gd name="T0" fmla="*/ 4 w 16"/>
                <a:gd name="T1" fmla="*/ 12 h 15"/>
                <a:gd name="T2" fmla="*/ 4 w 16"/>
                <a:gd name="T3" fmla="*/ 10 h 15"/>
                <a:gd name="T4" fmla="*/ 4 w 16"/>
                <a:gd name="T5" fmla="*/ 9 h 15"/>
                <a:gd name="T6" fmla="*/ 4 w 16"/>
                <a:gd name="T7" fmla="*/ 8 h 15"/>
                <a:gd name="T8" fmla="*/ 5 w 16"/>
                <a:gd name="T9" fmla="*/ 7 h 15"/>
                <a:gd name="T10" fmla="*/ 5 w 16"/>
                <a:gd name="T11" fmla="*/ 6 h 15"/>
                <a:gd name="T12" fmla="*/ 5 w 16"/>
                <a:gd name="T13" fmla="*/ 6 h 15"/>
                <a:gd name="T14" fmla="*/ 5 w 16"/>
                <a:gd name="T15" fmla="*/ 6 h 15"/>
                <a:gd name="T16" fmla="*/ 5 w 16"/>
                <a:gd name="T17" fmla="*/ 6 h 15"/>
                <a:gd name="T18" fmla="*/ 6 w 16"/>
                <a:gd name="T19" fmla="*/ 5 h 15"/>
                <a:gd name="T20" fmla="*/ 6 w 16"/>
                <a:gd name="T21" fmla="*/ 5 h 15"/>
                <a:gd name="T22" fmla="*/ 6 w 16"/>
                <a:gd name="T23" fmla="*/ 4 h 15"/>
                <a:gd name="T24" fmla="*/ 6 w 16"/>
                <a:gd name="T25" fmla="*/ 5 h 15"/>
                <a:gd name="T26" fmla="*/ 7 w 16"/>
                <a:gd name="T27" fmla="*/ 4 h 15"/>
                <a:gd name="T28" fmla="*/ 7 w 16"/>
                <a:gd name="T29" fmla="*/ 4 h 15"/>
                <a:gd name="T30" fmla="*/ 7 w 16"/>
                <a:gd name="T31" fmla="*/ 4 h 15"/>
                <a:gd name="T32" fmla="*/ 7 w 16"/>
                <a:gd name="T33" fmla="*/ 4 h 15"/>
                <a:gd name="T34" fmla="*/ 8 w 16"/>
                <a:gd name="T35" fmla="*/ 4 h 15"/>
                <a:gd name="T36" fmla="*/ 8 w 16"/>
                <a:gd name="T37" fmla="*/ 4 h 15"/>
                <a:gd name="T38" fmla="*/ 8 w 16"/>
                <a:gd name="T39" fmla="*/ 4 h 15"/>
                <a:gd name="T40" fmla="*/ 8 w 16"/>
                <a:gd name="T41" fmla="*/ 4 h 15"/>
                <a:gd name="T42" fmla="*/ 8 w 16"/>
                <a:gd name="T43" fmla="*/ 4 h 15"/>
                <a:gd name="T44" fmla="*/ 9 w 16"/>
                <a:gd name="T45" fmla="*/ 4 h 15"/>
                <a:gd name="T46" fmla="*/ 9 w 16"/>
                <a:gd name="T47" fmla="*/ 4 h 15"/>
                <a:gd name="T48" fmla="*/ 10 w 16"/>
                <a:gd name="T49" fmla="*/ 5 h 15"/>
                <a:gd name="T50" fmla="*/ 11 w 16"/>
                <a:gd name="T51" fmla="*/ 5 h 15"/>
                <a:gd name="T52" fmla="*/ 11 w 16"/>
                <a:gd name="T53" fmla="*/ 5 h 15"/>
                <a:gd name="T54" fmla="*/ 11 w 16"/>
                <a:gd name="T55" fmla="*/ 5 h 15"/>
                <a:gd name="T56" fmla="*/ 11 w 16"/>
                <a:gd name="T57" fmla="*/ 5 h 15"/>
                <a:gd name="T58" fmla="*/ 11 w 16"/>
                <a:gd name="T59" fmla="*/ 6 h 15"/>
                <a:gd name="T60" fmla="*/ 12 w 16"/>
                <a:gd name="T61" fmla="*/ 6 h 15"/>
                <a:gd name="T62" fmla="*/ 12 w 16"/>
                <a:gd name="T63" fmla="*/ 6 h 15"/>
                <a:gd name="T64" fmla="*/ 12 w 16"/>
                <a:gd name="T65" fmla="*/ 8 h 15"/>
                <a:gd name="T66" fmla="*/ 12 w 16"/>
                <a:gd name="T67" fmla="*/ 8 h 15"/>
                <a:gd name="T68" fmla="*/ 12 w 16"/>
                <a:gd name="T69" fmla="*/ 8 h 15"/>
                <a:gd name="T70" fmla="*/ 12 w 16"/>
                <a:gd name="T71" fmla="*/ 9 h 15"/>
                <a:gd name="T72" fmla="*/ 12 w 16"/>
                <a:gd name="T73" fmla="*/ 10 h 15"/>
                <a:gd name="T74" fmla="*/ 12 w 16"/>
                <a:gd name="T75" fmla="*/ 13 h 15"/>
                <a:gd name="T76" fmla="*/ 14 w 16"/>
                <a:gd name="T77" fmla="*/ 15 h 15"/>
                <a:gd name="T78" fmla="*/ 16 w 16"/>
                <a:gd name="T79" fmla="*/ 13 h 15"/>
                <a:gd name="T80" fmla="*/ 16 w 16"/>
                <a:gd name="T81" fmla="*/ 7 h 15"/>
                <a:gd name="T82" fmla="*/ 13 w 16"/>
                <a:gd name="T83" fmla="*/ 1 h 15"/>
                <a:gd name="T84" fmla="*/ 6 w 16"/>
                <a:gd name="T85" fmla="*/ 0 h 15"/>
                <a:gd name="T86" fmla="*/ 2 w 16"/>
                <a:gd name="T87" fmla="*/ 4 h 15"/>
                <a:gd name="T88" fmla="*/ 1 w 16"/>
                <a:gd name="T89" fmla="*/ 12 h 15"/>
                <a:gd name="T90" fmla="*/ 2 w 16"/>
                <a:gd name="T91" fmla="*/ 14 h 15"/>
                <a:gd name="T92" fmla="*/ 4 w 16"/>
                <a:gd name="T9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15">
                  <a:moveTo>
                    <a:pt x="4" y="12"/>
                  </a:moveTo>
                  <a:cubicBezTo>
                    <a:pt x="4" y="11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8"/>
                    <a:pt x="4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5" y="5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1"/>
                    <a:pt x="12" y="12"/>
                    <a:pt x="12" y="13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5" y="15"/>
                    <a:pt x="16" y="14"/>
                    <a:pt x="16" y="13"/>
                  </a:cubicBezTo>
                  <a:cubicBezTo>
                    <a:pt x="16" y="11"/>
                    <a:pt x="16" y="9"/>
                    <a:pt x="16" y="7"/>
                  </a:cubicBezTo>
                  <a:cubicBezTo>
                    <a:pt x="15" y="5"/>
                    <a:pt x="14" y="3"/>
                    <a:pt x="13" y="1"/>
                  </a:cubicBezTo>
                  <a:cubicBezTo>
                    <a:pt x="11" y="0"/>
                    <a:pt x="9" y="0"/>
                    <a:pt x="6" y="0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1" y="7"/>
                    <a:pt x="0" y="10"/>
                    <a:pt x="1" y="12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5" name="Freeform 191"/>
            <p:cNvSpPr>
              <a:spLocks/>
            </p:cNvSpPr>
            <p:nvPr/>
          </p:nvSpPr>
          <p:spPr bwMode="auto">
            <a:xfrm>
              <a:off x="3581400" y="1795463"/>
              <a:ext cx="96837" cy="85725"/>
            </a:xfrm>
            <a:custGeom>
              <a:avLst/>
              <a:gdLst>
                <a:gd name="T0" fmla="*/ 4 w 26"/>
                <a:gd name="T1" fmla="*/ 21 h 23"/>
                <a:gd name="T2" fmla="*/ 13 w 26"/>
                <a:gd name="T3" fmla="*/ 4 h 23"/>
                <a:gd name="T4" fmla="*/ 17 w 26"/>
                <a:gd name="T5" fmla="*/ 5 h 23"/>
                <a:gd name="T6" fmla="*/ 20 w 26"/>
                <a:gd name="T7" fmla="*/ 8 h 23"/>
                <a:gd name="T8" fmla="*/ 22 w 26"/>
                <a:gd name="T9" fmla="*/ 20 h 23"/>
                <a:gd name="T10" fmla="*/ 26 w 26"/>
                <a:gd name="T11" fmla="*/ 20 h 23"/>
                <a:gd name="T12" fmla="*/ 24 w 26"/>
                <a:gd name="T13" fmla="*/ 9 h 23"/>
                <a:gd name="T14" fmla="*/ 18 w 26"/>
                <a:gd name="T15" fmla="*/ 1 h 23"/>
                <a:gd name="T16" fmla="*/ 9 w 26"/>
                <a:gd name="T17" fmla="*/ 1 h 23"/>
                <a:gd name="T18" fmla="*/ 2 w 26"/>
                <a:gd name="T19" fmla="*/ 9 h 23"/>
                <a:gd name="T20" fmla="*/ 1 w 26"/>
                <a:gd name="T21" fmla="*/ 21 h 23"/>
                <a:gd name="T22" fmla="*/ 3 w 26"/>
                <a:gd name="T23" fmla="*/ 23 h 23"/>
                <a:gd name="T24" fmla="*/ 4 w 26"/>
                <a:gd name="T2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3">
                  <a:moveTo>
                    <a:pt x="4" y="21"/>
                  </a:moveTo>
                  <a:cubicBezTo>
                    <a:pt x="4" y="15"/>
                    <a:pt x="5" y="5"/>
                    <a:pt x="13" y="4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8" y="6"/>
                    <a:pt x="19" y="7"/>
                    <a:pt x="20" y="8"/>
                  </a:cubicBezTo>
                  <a:cubicBezTo>
                    <a:pt x="22" y="12"/>
                    <a:pt x="22" y="16"/>
                    <a:pt x="22" y="20"/>
                  </a:cubicBezTo>
                  <a:cubicBezTo>
                    <a:pt x="22" y="23"/>
                    <a:pt x="26" y="23"/>
                    <a:pt x="26" y="20"/>
                  </a:cubicBezTo>
                  <a:cubicBezTo>
                    <a:pt x="26" y="16"/>
                    <a:pt x="26" y="12"/>
                    <a:pt x="24" y="9"/>
                  </a:cubicBezTo>
                  <a:cubicBezTo>
                    <a:pt x="23" y="6"/>
                    <a:pt x="21" y="3"/>
                    <a:pt x="18" y="1"/>
                  </a:cubicBezTo>
                  <a:cubicBezTo>
                    <a:pt x="15" y="0"/>
                    <a:pt x="12" y="0"/>
                    <a:pt x="9" y="1"/>
                  </a:cubicBezTo>
                  <a:cubicBezTo>
                    <a:pt x="6" y="3"/>
                    <a:pt x="3" y="5"/>
                    <a:pt x="2" y="9"/>
                  </a:cubicBezTo>
                  <a:cubicBezTo>
                    <a:pt x="1" y="12"/>
                    <a:pt x="0" y="17"/>
                    <a:pt x="1" y="21"/>
                  </a:cubicBezTo>
                  <a:cubicBezTo>
                    <a:pt x="1" y="22"/>
                    <a:pt x="1" y="23"/>
                    <a:pt x="3" y="23"/>
                  </a:cubicBezTo>
                  <a:cubicBezTo>
                    <a:pt x="4" y="23"/>
                    <a:pt x="5" y="22"/>
                    <a:pt x="4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6" name="Freeform 192"/>
            <p:cNvSpPr>
              <a:spLocks/>
            </p:cNvSpPr>
            <p:nvPr/>
          </p:nvSpPr>
          <p:spPr bwMode="auto">
            <a:xfrm>
              <a:off x="3578225" y="1858963"/>
              <a:ext cx="112712" cy="26988"/>
            </a:xfrm>
            <a:custGeom>
              <a:avLst/>
              <a:gdLst>
                <a:gd name="T0" fmla="*/ 2 w 30"/>
                <a:gd name="T1" fmla="*/ 6 h 7"/>
                <a:gd name="T2" fmla="*/ 16 w 30"/>
                <a:gd name="T3" fmla="*/ 6 h 7"/>
                <a:gd name="T4" fmla="*/ 28 w 30"/>
                <a:gd name="T5" fmla="*/ 5 h 7"/>
                <a:gd name="T6" fmla="*/ 27 w 30"/>
                <a:gd name="T7" fmla="*/ 1 h 7"/>
                <a:gd name="T8" fmla="*/ 15 w 30"/>
                <a:gd name="T9" fmla="*/ 3 h 7"/>
                <a:gd name="T10" fmla="*/ 2 w 30"/>
                <a:gd name="T11" fmla="*/ 2 h 7"/>
                <a:gd name="T12" fmla="*/ 0 w 30"/>
                <a:gd name="T13" fmla="*/ 4 h 7"/>
                <a:gd name="T14" fmla="*/ 2 w 30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">
                  <a:moveTo>
                    <a:pt x="2" y="6"/>
                  </a:moveTo>
                  <a:cubicBezTo>
                    <a:pt x="7" y="6"/>
                    <a:pt x="11" y="7"/>
                    <a:pt x="16" y="6"/>
                  </a:cubicBezTo>
                  <a:cubicBezTo>
                    <a:pt x="20" y="6"/>
                    <a:pt x="24" y="6"/>
                    <a:pt x="28" y="5"/>
                  </a:cubicBezTo>
                  <a:cubicBezTo>
                    <a:pt x="30" y="4"/>
                    <a:pt x="29" y="0"/>
                    <a:pt x="27" y="1"/>
                  </a:cubicBezTo>
                  <a:cubicBezTo>
                    <a:pt x="23" y="2"/>
                    <a:pt x="19" y="3"/>
                    <a:pt x="15" y="3"/>
                  </a:cubicBezTo>
                  <a:cubicBezTo>
                    <a:pt x="11" y="3"/>
                    <a:pt x="7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7" name="Freeform 193"/>
            <p:cNvSpPr>
              <a:spLocks/>
            </p:cNvSpPr>
            <p:nvPr/>
          </p:nvSpPr>
          <p:spPr bwMode="auto">
            <a:xfrm>
              <a:off x="3584575" y="1866900"/>
              <a:ext cx="15875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8" name="Freeform 194"/>
            <p:cNvSpPr>
              <a:spLocks/>
            </p:cNvSpPr>
            <p:nvPr/>
          </p:nvSpPr>
          <p:spPr bwMode="auto">
            <a:xfrm>
              <a:off x="3611563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9" name="Freeform 195"/>
            <p:cNvSpPr>
              <a:spLocks/>
            </p:cNvSpPr>
            <p:nvPr/>
          </p:nvSpPr>
          <p:spPr bwMode="auto">
            <a:xfrm>
              <a:off x="3641725" y="1866900"/>
              <a:ext cx="14287" cy="93663"/>
            </a:xfrm>
            <a:custGeom>
              <a:avLst/>
              <a:gdLst>
                <a:gd name="T0" fmla="*/ 0 w 4"/>
                <a:gd name="T1" fmla="*/ 3 h 25"/>
                <a:gd name="T2" fmla="*/ 0 w 4"/>
                <a:gd name="T3" fmla="*/ 22 h 25"/>
                <a:gd name="T4" fmla="*/ 4 w 4"/>
                <a:gd name="T5" fmla="*/ 22 h 25"/>
                <a:gd name="T6" fmla="*/ 4 w 4"/>
                <a:gd name="T7" fmla="*/ 3 h 25"/>
                <a:gd name="T8" fmla="*/ 0 w 4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4" y="25"/>
                    <a:pt x="4" y="22"/>
                  </a:cubicBezTo>
                  <a:cubicBezTo>
                    <a:pt x="4" y="16"/>
                    <a:pt x="4" y="9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0" name="Freeform 196"/>
            <p:cNvSpPr>
              <a:spLocks/>
            </p:cNvSpPr>
            <p:nvPr/>
          </p:nvSpPr>
          <p:spPr bwMode="auto">
            <a:xfrm>
              <a:off x="3667125" y="1866900"/>
              <a:ext cx="11112" cy="93663"/>
            </a:xfrm>
            <a:custGeom>
              <a:avLst/>
              <a:gdLst>
                <a:gd name="T0" fmla="*/ 0 w 3"/>
                <a:gd name="T1" fmla="*/ 3 h 25"/>
                <a:gd name="T2" fmla="*/ 0 w 3"/>
                <a:gd name="T3" fmla="*/ 22 h 25"/>
                <a:gd name="T4" fmla="*/ 3 w 3"/>
                <a:gd name="T5" fmla="*/ 22 h 25"/>
                <a:gd name="T6" fmla="*/ 3 w 3"/>
                <a:gd name="T7" fmla="*/ 3 h 25"/>
                <a:gd name="T8" fmla="*/ 0 w 3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5">
                  <a:moveTo>
                    <a:pt x="0" y="3"/>
                  </a:moveTo>
                  <a:cubicBezTo>
                    <a:pt x="0" y="9"/>
                    <a:pt x="0" y="16"/>
                    <a:pt x="0" y="22"/>
                  </a:cubicBezTo>
                  <a:cubicBezTo>
                    <a:pt x="0" y="25"/>
                    <a:pt x="3" y="25"/>
                    <a:pt x="3" y="22"/>
                  </a:cubicBezTo>
                  <a:cubicBezTo>
                    <a:pt x="3" y="16"/>
                    <a:pt x="3" y="9"/>
                    <a:pt x="3" y="3"/>
                  </a:cubicBezTo>
                  <a:cubicBezTo>
                    <a:pt x="3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1" name="Rectangle 197"/>
            <p:cNvSpPr>
              <a:spLocks noChangeArrowheads="1"/>
            </p:cNvSpPr>
            <p:nvPr/>
          </p:nvSpPr>
          <p:spPr bwMode="auto">
            <a:xfrm>
              <a:off x="3614738" y="209550"/>
              <a:ext cx="26987" cy="315913"/>
            </a:xfrm>
            <a:prstGeom prst="rect">
              <a:avLst/>
            </a:pr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290" name="组合 47289"/>
          <p:cNvGrpSpPr/>
          <p:nvPr/>
        </p:nvGrpSpPr>
        <p:grpSpPr>
          <a:xfrm>
            <a:off x="-13275" y="5350635"/>
            <a:ext cx="5253490" cy="1509285"/>
            <a:chOff x="-28575" y="4108451"/>
            <a:chExt cx="7907338" cy="2271713"/>
          </a:xfrm>
        </p:grpSpPr>
        <p:sp>
          <p:nvSpPr>
            <p:cNvPr id="47253" name="Freeform 241"/>
            <p:cNvSpPr>
              <a:spLocks/>
            </p:cNvSpPr>
            <p:nvPr/>
          </p:nvSpPr>
          <p:spPr bwMode="auto">
            <a:xfrm>
              <a:off x="-28575" y="4492626"/>
              <a:ext cx="4595813" cy="1887538"/>
            </a:xfrm>
            <a:custGeom>
              <a:avLst/>
              <a:gdLst>
                <a:gd name="T0" fmla="*/ 477 w 1224"/>
                <a:gd name="T1" fmla="*/ 399 h 501"/>
                <a:gd name="T2" fmla="*/ 424 w 1224"/>
                <a:gd name="T3" fmla="*/ 386 h 501"/>
                <a:gd name="T4" fmla="*/ 255 w 1224"/>
                <a:gd name="T5" fmla="*/ 324 h 501"/>
                <a:gd name="T6" fmla="*/ 252 w 1224"/>
                <a:gd name="T7" fmla="*/ 324 h 501"/>
                <a:gd name="T8" fmla="*/ 285 w 1224"/>
                <a:gd name="T9" fmla="*/ 308 h 501"/>
                <a:gd name="T10" fmla="*/ 626 w 1224"/>
                <a:gd name="T11" fmla="*/ 283 h 501"/>
                <a:gd name="T12" fmla="*/ 942 w 1224"/>
                <a:gd name="T13" fmla="*/ 306 h 501"/>
                <a:gd name="T14" fmla="*/ 957 w 1224"/>
                <a:gd name="T15" fmla="*/ 315 h 501"/>
                <a:gd name="T16" fmla="*/ 1037 w 1224"/>
                <a:gd name="T17" fmla="*/ 364 h 501"/>
                <a:gd name="T18" fmla="*/ 1099 w 1224"/>
                <a:gd name="T19" fmla="*/ 385 h 501"/>
                <a:gd name="T20" fmla="*/ 1104 w 1224"/>
                <a:gd name="T21" fmla="*/ 382 h 501"/>
                <a:gd name="T22" fmla="*/ 1042 w 1224"/>
                <a:gd name="T23" fmla="*/ 355 h 501"/>
                <a:gd name="T24" fmla="*/ 976 w 1224"/>
                <a:gd name="T25" fmla="*/ 305 h 501"/>
                <a:gd name="T26" fmla="*/ 1204 w 1224"/>
                <a:gd name="T27" fmla="*/ 245 h 501"/>
                <a:gd name="T28" fmla="*/ 1200 w 1224"/>
                <a:gd name="T29" fmla="*/ 239 h 501"/>
                <a:gd name="T30" fmla="*/ 973 w 1224"/>
                <a:gd name="T31" fmla="*/ 285 h 501"/>
                <a:gd name="T32" fmla="*/ 834 w 1224"/>
                <a:gd name="T33" fmla="*/ 281 h 501"/>
                <a:gd name="T34" fmla="*/ 939 w 1224"/>
                <a:gd name="T35" fmla="*/ 205 h 501"/>
                <a:gd name="T36" fmla="*/ 988 w 1224"/>
                <a:gd name="T37" fmla="*/ 178 h 501"/>
                <a:gd name="T38" fmla="*/ 983 w 1224"/>
                <a:gd name="T39" fmla="*/ 172 h 501"/>
                <a:gd name="T40" fmla="*/ 931 w 1224"/>
                <a:gd name="T41" fmla="*/ 193 h 501"/>
                <a:gd name="T42" fmla="*/ 818 w 1224"/>
                <a:gd name="T43" fmla="*/ 261 h 501"/>
                <a:gd name="T44" fmla="*/ 784 w 1224"/>
                <a:gd name="T45" fmla="*/ 276 h 501"/>
                <a:gd name="T46" fmla="*/ 601 w 1224"/>
                <a:gd name="T47" fmla="*/ 254 h 501"/>
                <a:gd name="T48" fmla="*/ 478 w 1224"/>
                <a:gd name="T49" fmla="*/ 245 h 501"/>
                <a:gd name="T50" fmla="*/ 620 w 1224"/>
                <a:gd name="T51" fmla="*/ 129 h 501"/>
                <a:gd name="T52" fmla="*/ 786 w 1224"/>
                <a:gd name="T53" fmla="*/ 48 h 501"/>
                <a:gd name="T54" fmla="*/ 780 w 1224"/>
                <a:gd name="T55" fmla="*/ 48 h 501"/>
                <a:gd name="T56" fmla="*/ 637 w 1224"/>
                <a:gd name="T57" fmla="*/ 100 h 501"/>
                <a:gd name="T58" fmla="*/ 644 w 1224"/>
                <a:gd name="T59" fmla="*/ 43 h 501"/>
                <a:gd name="T60" fmla="*/ 669 w 1224"/>
                <a:gd name="T61" fmla="*/ 1 h 501"/>
                <a:gd name="T62" fmla="*/ 665 w 1224"/>
                <a:gd name="T63" fmla="*/ 1 h 501"/>
                <a:gd name="T64" fmla="*/ 634 w 1224"/>
                <a:gd name="T65" fmla="*/ 39 h 501"/>
                <a:gd name="T66" fmla="*/ 619 w 1224"/>
                <a:gd name="T67" fmla="*/ 98 h 501"/>
                <a:gd name="T68" fmla="*/ 612 w 1224"/>
                <a:gd name="T69" fmla="*/ 113 h 501"/>
                <a:gd name="T70" fmla="*/ 614 w 1224"/>
                <a:gd name="T71" fmla="*/ 114 h 501"/>
                <a:gd name="T72" fmla="*/ 609 w 1224"/>
                <a:gd name="T73" fmla="*/ 117 h 501"/>
                <a:gd name="T74" fmla="*/ 457 w 1224"/>
                <a:gd name="T75" fmla="*/ 224 h 501"/>
                <a:gd name="T76" fmla="*/ 425 w 1224"/>
                <a:gd name="T77" fmla="*/ 245 h 501"/>
                <a:gd name="T78" fmla="*/ 313 w 1224"/>
                <a:gd name="T79" fmla="*/ 256 h 501"/>
                <a:gd name="T80" fmla="*/ 322 w 1224"/>
                <a:gd name="T81" fmla="*/ 150 h 501"/>
                <a:gd name="T82" fmla="*/ 335 w 1224"/>
                <a:gd name="T83" fmla="*/ 113 h 501"/>
                <a:gd name="T84" fmla="*/ 323 w 1224"/>
                <a:gd name="T85" fmla="*/ 110 h 501"/>
                <a:gd name="T86" fmla="*/ 308 w 1224"/>
                <a:gd name="T87" fmla="*/ 142 h 501"/>
                <a:gd name="T88" fmla="*/ 281 w 1224"/>
                <a:gd name="T89" fmla="*/ 248 h 501"/>
                <a:gd name="T90" fmla="*/ 276 w 1224"/>
                <a:gd name="T91" fmla="*/ 265 h 501"/>
                <a:gd name="T92" fmla="*/ 237 w 1224"/>
                <a:gd name="T93" fmla="*/ 277 h 501"/>
                <a:gd name="T94" fmla="*/ 87 w 1224"/>
                <a:gd name="T95" fmla="*/ 362 h 501"/>
                <a:gd name="T96" fmla="*/ 0 w 1224"/>
                <a:gd name="T97" fmla="*/ 423 h 501"/>
                <a:gd name="T98" fmla="*/ 0 w 1224"/>
                <a:gd name="T99" fmla="*/ 501 h 501"/>
                <a:gd name="T100" fmla="*/ 145 w 1224"/>
                <a:gd name="T101" fmla="*/ 394 h 501"/>
                <a:gd name="T102" fmla="*/ 208 w 1224"/>
                <a:gd name="T103" fmla="*/ 349 h 501"/>
                <a:gd name="T104" fmla="*/ 245 w 1224"/>
                <a:gd name="T105" fmla="*/ 356 h 501"/>
                <a:gd name="T106" fmla="*/ 421 w 1224"/>
                <a:gd name="T107" fmla="*/ 401 h 501"/>
                <a:gd name="T108" fmla="*/ 469 w 1224"/>
                <a:gd name="T109" fmla="*/ 408 h 501"/>
                <a:gd name="T110" fmla="*/ 491 w 1224"/>
                <a:gd name="T111" fmla="*/ 405 h 501"/>
                <a:gd name="T112" fmla="*/ 477 w 1224"/>
                <a:gd name="T113" fmla="*/ 399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24" h="501">
                  <a:moveTo>
                    <a:pt x="477" y="399"/>
                  </a:moveTo>
                  <a:cubicBezTo>
                    <a:pt x="466" y="398"/>
                    <a:pt x="455" y="394"/>
                    <a:pt x="424" y="386"/>
                  </a:cubicBezTo>
                  <a:cubicBezTo>
                    <a:pt x="366" y="370"/>
                    <a:pt x="310" y="348"/>
                    <a:pt x="255" y="324"/>
                  </a:cubicBezTo>
                  <a:cubicBezTo>
                    <a:pt x="254" y="324"/>
                    <a:pt x="253" y="324"/>
                    <a:pt x="252" y="324"/>
                  </a:cubicBezTo>
                  <a:cubicBezTo>
                    <a:pt x="263" y="318"/>
                    <a:pt x="273" y="313"/>
                    <a:pt x="285" y="308"/>
                  </a:cubicBezTo>
                  <a:cubicBezTo>
                    <a:pt x="387" y="267"/>
                    <a:pt x="510" y="270"/>
                    <a:pt x="626" y="283"/>
                  </a:cubicBezTo>
                  <a:cubicBezTo>
                    <a:pt x="731" y="295"/>
                    <a:pt x="836" y="309"/>
                    <a:pt x="942" y="306"/>
                  </a:cubicBezTo>
                  <a:cubicBezTo>
                    <a:pt x="947" y="309"/>
                    <a:pt x="952" y="312"/>
                    <a:pt x="957" y="315"/>
                  </a:cubicBezTo>
                  <a:cubicBezTo>
                    <a:pt x="984" y="331"/>
                    <a:pt x="1009" y="350"/>
                    <a:pt x="1037" y="364"/>
                  </a:cubicBezTo>
                  <a:cubicBezTo>
                    <a:pt x="1056" y="374"/>
                    <a:pt x="1077" y="382"/>
                    <a:pt x="1099" y="385"/>
                  </a:cubicBezTo>
                  <a:cubicBezTo>
                    <a:pt x="1108" y="386"/>
                    <a:pt x="1112" y="384"/>
                    <a:pt x="1104" y="382"/>
                  </a:cubicBezTo>
                  <a:cubicBezTo>
                    <a:pt x="1082" y="377"/>
                    <a:pt x="1061" y="367"/>
                    <a:pt x="1042" y="355"/>
                  </a:cubicBezTo>
                  <a:cubicBezTo>
                    <a:pt x="1019" y="340"/>
                    <a:pt x="998" y="322"/>
                    <a:pt x="976" y="305"/>
                  </a:cubicBezTo>
                  <a:cubicBezTo>
                    <a:pt x="1051" y="300"/>
                    <a:pt x="1134" y="276"/>
                    <a:pt x="1204" y="245"/>
                  </a:cubicBezTo>
                  <a:cubicBezTo>
                    <a:pt x="1224" y="237"/>
                    <a:pt x="1221" y="231"/>
                    <a:pt x="1200" y="239"/>
                  </a:cubicBezTo>
                  <a:cubicBezTo>
                    <a:pt x="1130" y="265"/>
                    <a:pt x="1053" y="281"/>
                    <a:pt x="973" y="285"/>
                  </a:cubicBezTo>
                  <a:cubicBezTo>
                    <a:pt x="927" y="287"/>
                    <a:pt x="881" y="285"/>
                    <a:pt x="834" y="281"/>
                  </a:cubicBezTo>
                  <a:cubicBezTo>
                    <a:pt x="869" y="256"/>
                    <a:pt x="903" y="228"/>
                    <a:pt x="939" y="205"/>
                  </a:cubicBezTo>
                  <a:cubicBezTo>
                    <a:pt x="959" y="193"/>
                    <a:pt x="967" y="187"/>
                    <a:pt x="988" y="178"/>
                  </a:cubicBezTo>
                  <a:cubicBezTo>
                    <a:pt x="998" y="173"/>
                    <a:pt x="993" y="169"/>
                    <a:pt x="983" y="172"/>
                  </a:cubicBezTo>
                  <a:cubicBezTo>
                    <a:pt x="964" y="177"/>
                    <a:pt x="956" y="181"/>
                    <a:pt x="931" y="193"/>
                  </a:cubicBezTo>
                  <a:cubicBezTo>
                    <a:pt x="892" y="213"/>
                    <a:pt x="856" y="239"/>
                    <a:pt x="818" y="261"/>
                  </a:cubicBezTo>
                  <a:cubicBezTo>
                    <a:pt x="807" y="268"/>
                    <a:pt x="796" y="274"/>
                    <a:pt x="784" y="276"/>
                  </a:cubicBezTo>
                  <a:cubicBezTo>
                    <a:pt x="723" y="270"/>
                    <a:pt x="662" y="261"/>
                    <a:pt x="601" y="254"/>
                  </a:cubicBezTo>
                  <a:cubicBezTo>
                    <a:pt x="560" y="249"/>
                    <a:pt x="519" y="246"/>
                    <a:pt x="478" y="245"/>
                  </a:cubicBezTo>
                  <a:cubicBezTo>
                    <a:pt x="525" y="206"/>
                    <a:pt x="570" y="165"/>
                    <a:pt x="620" y="129"/>
                  </a:cubicBezTo>
                  <a:cubicBezTo>
                    <a:pt x="670" y="92"/>
                    <a:pt x="726" y="61"/>
                    <a:pt x="786" y="48"/>
                  </a:cubicBezTo>
                  <a:cubicBezTo>
                    <a:pt x="780" y="48"/>
                    <a:pt x="780" y="48"/>
                    <a:pt x="780" y="48"/>
                  </a:cubicBezTo>
                  <a:cubicBezTo>
                    <a:pt x="730" y="55"/>
                    <a:pt x="682" y="75"/>
                    <a:pt x="637" y="100"/>
                  </a:cubicBezTo>
                  <a:cubicBezTo>
                    <a:pt x="639" y="81"/>
                    <a:pt x="640" y="61"/>
                    <a:pt x="644" y="43"/>
                  </a:cubicBezTo>
                  <a:cubicBezTo>
                    <a:pt x="648" y="23"/>
                    <a:pt x="661" y="7"/>
                    <a:pt x="669" y="1"/>
                  </a:cubicBezTo>
                  <a:cubicBezTo>
                    <a:pt x="669" y="1"/>
                    <a:pt x="665" y="0"/>
                    <a:pt x="665" y="1"/>
                  </a:cubicBezTo>
                  <a:cubicBezTo>
                    <a:pt x="658" y="4"/>
                    <a:pt x="641" y="20"/>
                    <a:pt x="634" y="39"/>
                  </a:cubicBezTo>
                  <a:cubicBezTo>
                    <a:pt x="627" y="57"/>
                    <a:pt x="624" y="78"/>
                    <a:pt x="619" y="98"/>
                  </a:cubicBezTo>
                  <a:cubicBezTo>
                    <a:pt x="618" y="104"/>
                    <a:pt x="616" y="109"/>
                    <a:pt x="612" y="113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2" y="115"/>
                    <a:pt x="611" y="116"/>
                    <a:pt x="609" y="117"/>
                  </a:cubicBezTo>
                  <a:cubicBezTo>
                    <a:pt x="556" y="150"/>
                    <a:pt x="508" y="189"/>
                    <a:pt x="457" y="224"/>
                  </a:cubicBezTo>
                  <a:cubicBezTo>
                    <a:pt x="447" y="232"/>
                    <a:pt x="436" y="239"/>
                    <a:pt x="425" y="245"/>
                  </a:cubicBezTo>
                  <a:cubicBezTo>
                    <a:pt x="387" y="246"/>
                    <a:pt x="349" y="249"/>
                    <a:pt x="313" y="256"/>
                  </a:cubicBezTo>
                  <a:cubicBezTo>
                    <a:pt x="317" y="220"/>
                    <a:pt x="314" y="184"/>
                    <a:pt x="322" y="150"/>
                  </a:cubicBezTo>
                  <a:cubicBezTo>
                    <a:pt x="325" y="138"/>
                    <a:pt x="330" y="125"/>
                    <a:pt x="335" y="113"/>
                  </a:cubicBezTo>
                  <a:cubicBezTo>
                    <a:pt x="345" y="92"/>
                    <a:pt x="336" y="90"/>
                    <a:pt x="323" y="110"/>
                  </a:cubicBezTo>
                  <a:cubicBezTo>
                    <a:pt x="317" y="120"/>
                    <a:pt x="312" y="131"/>
                    <a:pt x="308" y="142"/>
                  </a:cubicBezTo>
                  <a:cubicBezTo>
                    <a:pt x="295" y="175"/>
                    <a:pt x="290" y="213"/>
                    <a:pt x="281" y="248"/>
                  </a:cubicBezTo>
                  <a:cubicBezTo>
                    <a:pt x="280" y="254"/>
                    <a:pt x="278" y="260"/>
                    <a:pt x="276" y="265"/>
                  </a:cubicBezTo>
                  <a:cubicBezTo>
                    <a:pt x="262" y="268"/>
                    <a:pt x="249" y="272"/>
                    <a:pt x="237" y="277"/>
                  </a:cubicBezTo>
                  <a:cubicBezTo>
                    <a:pt x="180" y="298"/>
                    <a:pt x="133" y="330"/>
                    <a:pt x="87" y="362"/>
                  </a:cubicBezTo>
                  <a:cubicBezTo>
                    <a:pt x="37" y="396"/>
                    <a:pt x="50" y="389"/>
                    <a:pt x="0" y="423"/>
                  </a:cubicBezTo>
                  <a:cubicBezTo>
                    <a:pt x="0" y="501"/>
                    <a:pt x="0" y="501"/>
                    <a:pt x="0" y="501"/>
                  </a:cubicBezTo>
                  <a:cubicBezTo>
                    <a:pt x="47" y="466"/>
                    <a:pt x="97" y="429"/>
                    <a:pt x="145" y="394"/>
                  </a:cubicBezTo>
                  <a:cubicBezTo>
                    <a:pt x="165" y="379"/>
                    <a:pt x="186" y="363"/>
                    <a:pt x="208" y="349"/>
                  </a:cubicBezTo>
                  <a:cubicBezTo>
                    <a:pt x="220" y="350"/>
                    <a:pt x="233" y="353"/>
                    <a:pt x="245" y="356"/>
                  </a:cubicBezTo>
                  <a:cubicBezTo>
                    <a:pt x="304" y="371"/>
                    <a:pt x="362" y="389"/>
                    <a:pt x="421" y="401"/>
                  </a:cubicBezTo>
                  <a:cubicBezTo>
                    <a:pt x="453" y="407"/>
                    <a:pt x="460" y="407"/>
                    <a:pt x="469" y="408"/>
                  </a:cubicBezTo>
                  <a:cubicBezTo>
                    <a:pt x="469" y="408"/>
                    <a:pt x="487" y="408"/>
                    <a:pt x="491" y="405"/>
                  </a:cubicBezTo>
                  <a:cubicBezTo>
                    <a:pt x="495" y="400"/>
                    <a:pt x="477" y="399"/>
                    <a:pt x="477" y="39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4" name="Freeform 242"/>
            <p:cNvSpPr>
              <a:spLocks noEditPoints="1"/>
            </p:cNvSpPr>
            <p:nvPr/>
          </p:nvSpPr>
          <p:spPr bwMode="auto">
            <a:xfrm>
              <a:off x="2403475" y="4179888"/>
              <a:ext cx="384175" cy="392113"/>
            </a:xfrm>
            <a:custGeom>
              <a:avLst/>
              <a:gdLst>
                <a:gd name="T0" fmla="*/ 88 w 102"/>
                <a:gd name="T1" fmla="*/ 51 h 104"/>
                <a:gd name="T2" fmla="*/ 99 w 102"/>
                <a:gd name="T3" fmla="*/ 36 h 104"/>
                <a:gd name="T4" fmla="*/ 77 w 102"/>
                <a:gd name="T5" fmla="*/ 25 h 104"/>
                <a:gd name="T6" fmla="*/ 76 w 102"/>
                <a:gd name="T7" fmla="*/ 5 h 104"/>
                <a:gd name="T8" fmla="*/ 51 w 102"/>
                <a:gd name="T9" fmla="*/ 14 h 104"/>
                <a:gd name="T10" fmla="*/ 39 w 102"/>
                <a:gd name="T11" fmla="*/ 2 h 104"/>
                <a:gd name="T12" fmla="*/ 26 w 102"/>
                <a:gd name="T13" fmla="*/ 26 h 104"/>
                <a:gd name="T14" fmla="*/ 7 w 102"/>
                <a:gd name="T15" fmla="*/ 25 h 104"/>
                <a:gd name="T16" fmla="*/ 14 w 102"/>
                <a:gd name="T17" fmla="*/ 51 h 104"/>
                <a:gd name="T18" fmla="*/ 1 w 102"/>
                <a:gd name="T19" fmla="*/ 64 h 104"/>
                <a:gd name="T20" fmla="*/ 28 w 102"/>
                <a:gd name="T21" fmla="*/ 75 h 104"/>
                <a:gd name="T22" fmla="*/ 25 w 102"/>
                <a:gd name="T23" fmla="*/ 87 h 104"/>
                <a:gd name="T24" fmla="*/ 45 w 102"/>
                <a:gd name="T25" fmla="*/ 101 h 104"/>
                <a:gd name="T26" fmla="*/ 57 w 102"/>
                <a:gd name="T27" fmla="*/ 95 h 104"/>
                <a:gd name="T28" fmla="*/ 81 w 102"/>
                <a:gd name="T29" fmla="*/ 90 h 104"/>
                <a:gd name="T30" fmla="*/ 84 w 102"/>
                <a:gd name="T31" fmla="*/ 79 h 104"/>
                <a:gd name="T32" fmla="*/ 99 w 102"/>
                <a:gd name="T33" fmla="*/ 58 h 104"/>
                <a:gd name="T34" fmla="*/ 47 w 102"/>
                <a:gd name="T35" fmla="*/ 62 h 104"/>
                <a:gd name="T36" fmla="*/ 41 w 102"/>
                <a:gd name="T37" fmla="*/ 54 h 104"/>
                <a:gd name="T38" fmla="*/ 53 w 102"/>
                <a:gd name="T39" fmla="*/ 44 h 104"/>
                <a:gd name="T40" fmla="*/ 84 w 102"/>
                <a:gd name="T41" fmla="*/ 34 h 104"/>
                <a:gd name="T42" fmla="*/ 82 w 102"/>
                <a:gd name="T43" fmla="*/ 43 h 104"/>
                <a:gd name="T44" fmla="*/ 64 w 102"/>
                <a:gd name="T45" fmla="*/ 50 h 104"/>
                <a:gd name="T46" fmla="*/ 71 w 102"/>
                <a:gd name="T47" fmla="*/ 39 h 104"/>
                <a:gd name="T48" fmla="*/ 63 w 102"/>
                <a:gd name="T49" fmla="*/ 14 h 104"/>
                <a:gd name="T50" fmla="*/ 68 w 102"/>
                <a:gd name="T51" fmla="*/ 22 h 104"/>
                <a:gd name="T52" fmla="*/ 60 w 102"/>
                <a:gd name="T53" fmla="*/ 40 h 104"/>
                <a:gd name="T54" fmla="*/ 55 w 102"/>
                <a:gd name="T55" fmla="*/ 39 h 104"/>
                <a:gd name="T56" fmla="*/ 56 w 102"/>
                <a:gd name="T57" fmla="*/ 41 h 104"/>
                <a:gd name="T58" fmla="*/ 52 w 102"/>
                <a:gd name="T59" fmla="*/ 40 h 104"/>
                <a:gd name="T60" fmla="*/ 55 w 102"/>
                <a:gd name="T61" fmla="*/ 39 h 104"/>
                <a:gd name="T62" fmla="*/ 63 w 102"/>
                <a:gd name="T63" fmla="*/ 14 h 104"/>
                <a:gd name="T64" fmla="*/ 44 w 102"/>
                <a:gd name="T65" fmla="*/ 20 h 104"/>
                <a:gd name="T66" fmla="*/ 49 w 102"/>
                <a:gd name="T67" fmla="*/ 40 h 104"/>
                <a:gd name="T68" fmla="*/ 43 w 102"/>
                <a:gd name="T69" fmla="*/ 41 h 104"/>
                <a:gd name="T70" fmla="*/ 42 w 102"/>
                <a:gd name="T71" fmla="*/ 39 h 104"/>
                <a:gd name="T72" fmla="*/ 35 w 102"/>
                <a:gd name="T73" fmla="*/ 18 h 104"/>
                <a:gd name="T74" fmla="*/ 14 w 102"/>
                <a:gd name="T75" fmla="*/ 33 h 104"/>
                <a:gd name="T76" fmla="*/ 32 w 102"/>
                <a:gd name="T77" fmla="*/ 39 h 104"/>
                <a:gd name="T78" fmla="*/ 37 w 102"/>
                <a:gd name="T79" fmla="*/ 49 h 104"/>
                <a:gd name="T80" fmla="*/ 34 w 102"/>
                <a:gd name="T81" fmla="*/ 48 h 104"/>
                <a:gd name="T82" fmla="*/ 15 w 102"/>
                <a:gd name="T83" fmla="*/ 39 h 104"/>
                <a:gd name="T84" fmla="*/ 29 w 102"/>
                <a:gd name="T85" fmla="*/ 65 h 104"/>
                <a:gd name="T86" fmla="*/ 11 w 102"/>
                <a:gd name="T87" fmla="*/ 64 h 104"/>
                <a:gd name="T88" fmla="*/ 29 w 102"/>
                <a:gd name="T89" fmla="*/ 56 h 104"/>
                <a:gd name="T90" fmla="*/ 38 w 102"/>
                <a:gd name="T91" fmla="*/ 60 h 104"/>
                <a:gd name="T92" fmla="*/ 41 w 102"/>
                <a:gd name="T93" fmla="*/ 90 h 104"/>
                <a:gd name="T94" fmla="*/ 35 w 102"/>
                <a:gd name="T95" fmla="*/ 83 h 104"/>
                <a:gd name="T96" fmla="*/ 43 w 102"/>
                <a:gd name="T97" fmla="*/ 65 h 104"/>
                <a:gd name="T98" fmla="*/ 48 w 102"/>
                <a:gd name="T99" fmla="*/ 67 h 104"/>
                <a:gd name="T100" fmla="*/ 41 w 102"/>
                <a:gd name="T101" fmla="*/ 90 h 104"/>
                <a:gd name="T102" fmla="*/ 62 w 102"/>
                <a:gd name="T103" fmla="*/ 84 h 104"/>
                <a:gd name="T104" fmla="*/ 55 w 102"/>
                <a:gd name="T105" fmla="*/ 66 h 104"/>
                <a:gd name="T106" fmla="*/ 60 w 102"/>
                <a:gd name="T107" fmla="*/ 64 h 104"/>
                <a:gd name="T108" fmla="*/ 61 w 102"/>
                <a:gd name="T109" fmla="*/ 66 h 104"/>
                <a:gd name="T110" fmla="*/ 71 w 102"/>
                <a:gd name="T111" fmla="*/ 86 h 104"/>
                <a:gd name="T112" fmla="*/ 90 w 102"/>
                <a:gd name="T113" fmla="*/ 69 h 104"/>
                <a:gd name="T114" fmla="*/ 71 w 102"/>
                <a:gd name="T115" fmla="*/ 64 h 104"/>
                <a:gd name="T116" fmla="*/ 63 w 102"/>
                <a:gd name="T117" fmla="*/ 58 h 104"/>
                <a:gd name="T118" fmla="*/ 65 w 102"/>
                <a:gd name="T119" fmla="*/ 55 h 104"/>
                <a:gd name="T120" fmla="*/ 68 w 102"/>
                <a:gd name="T121" fmla="*/ 56 h 104"/>
                <a:gd name="T122" fmla="*/ 88 w 102"/>
                <a:gd name="T123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2" h="104">
                  <a:moveTo>
                    <a:pt x="99" y="58"/>
                  </a:moveTo>
                  <a:cubicBezTo>
                    <a:pt x="96" y="55"/>
                    <a:pt x="92" y="52"/>
                    <a:pt x="88" y="51"/>
                  </a:cubicBezTo>
                  <a:cubicBezTo>
                    <a:pt x="89" y="50"/>
                    <a:pt x="91" y="49"/>
                    <a:pt x="92" y="48"/>
                  </a:cubicBezTo>
                  <a:cubicBezTo>
                    <a:pt x="96" y="45"/>
                    <a:pt x="99" y="41"/>
                    <a:pt x="99" y="36"/>
                  </a:cubicBezTo>
                  <a:cubicBezTo>
                    <a:pt x="100" y="30"/>
                    <a:pt x="94" y="25"/>
                    <a:pt x="88" y="24"/>
                  </a:cubicBezTo>
                  <a:cubicBezTo>
                    <a:pt x="84" y="23"/>
                    <a:pt x="80" y="24"/>
                    <a:pt x="77" y="25"/>
                  </a:cubicBezTo>
                  <a:cubicBezTo>
                    <a:pt x="78" y="23"/>
                    <a:pt x="78" y="20"/>
                    <a:pt x="79" y="18"/>
                  </a:cubicBezTo>
                  <a:cubicBezTo>
                    <a:pt x="80" y="13"/>
                    <a:pt x="79" y="8"/>
                    <a:pt x="76" y="5"/>
                  </a:cubicBezTo>
                  <a:cubicBezTo>
                    <a:pt x="71" y="0"/>
                    <a:pt x="64" y="0"/>
                    <a:pt x="59" y="4"/>
                  </a:cubicBezTo>
                  <a:cubicBezTo>
                    <a:pt x="55" y="6"/>
                    <a:pt x="53" y="10"/>
                    <a:pt x="51" y="14"/>
                  </a:cubicBezTo>
                  <a:cubicBezTo>
                    <a:pt x="51" y="13"/>
                    <a:pt x="50" y="12"/>
                    <a:pt x="50" y="11"/>
                  </a:cubicBezTo>
                  <a:cubicBezTo>
                    <a:pt x="48" y="6"/>
                    <a:pt x="44" y="3"/>
                    <a:pt x="39" y="2"/>
                  </a:cubicBezTo>
                  <a:cubicBezTo>
                    <a:pt x="33" y="2"/>
                    <a:pt x="27" y="6"/>
                    <a:pt x="25" y="12"/>
                  </a:cubicBezTo>
                  <a:cubicBezTo>
                    <a:pt x="24" y="17"/>
                    <a:pt x="24" y="21"/>
                    <a:pt x="26" y="26"/>
                  </a:cubicBezTo>
                  <a:cubicBezTo>
                    <a:pt x="24" y="25"/>
                    <a:pt x="22" y="24"/>
                    <a:pt x="20" y="23"/>
                  </a:cubicBezTo>
                  <a:cubicBezTo>
                    <a:pt x="16" y="22"/>
                    <a:pt x="11" y="22"/>
                    <a:pt x="7" y="25"/>
                  </a:cubicBezTo>
                  <a:cubicBezTo>
                    <a:pt x="2" y="29"/>
                    <a:pt x="1" y="37"/>
                    <a:pt x="4" y="42"/>
                  </a:cubicBezTo>
                  <a:cubicBezTo>
                    <a:pt x="6" y="46"/>
                    <a:pt x="10" y="49"/>
                    <a:pt x="14" y="51"/>
                  </a:cubicBezTo>
                  <a:cubicBezTo>
                    <a:pt x="12" y="52"/>
                    <a:pt x="11" y="52"/>
                    <a:pt x="9" y="53"/>
                  </a:cubicBezTo>
                  <a:cubicBezTo>
                    <a:pt x="5" y="55"/>
                    <a:pt x="2" y="59"/>
                    <a:pt x="1" y="64"/>
                  </a:cubicBezTo>
                  <a:cubicBezTo>
                    <a:pt x="0" y="70"/>
                    <a:pt x="5" y="76"/>
                    <a:pt x="11" y="78"/>
                  </a:cubicBezTo>
                  <a:cubicBezTo>
                    <a:pt x="17" y="80"/>
                    <a:pt x="23" y="78"/>
                    <a:pt x="28" y="75"/>
                  </a:cubicBezTo>
                  <a:cubicBezTo>
                    <a:pt x="29" y="75"/>
                    <a:pt x="29" y="75"/>
                    <a:pt x="29" y="74"/>
                  </a:cubicBezTo>
                  <a:cubicBezTo>
                    <a:pt x="27" y="78"/>
                    <a:pt x="26" y="82"/>
                    <a:pt x="25" y="87"/>
                  </a:cubicBezTo>
                  <a:cubicBezTo>
                    <a:pt x="24" y="91"/>
                    <a:pt x="25" y="96"/>
                    <a:pt x="28" y="100"/>
                  </a:cubicBezTo>
                  <a:cubicBezTo>
                    <a:pt x="32" y="104"/>
                    <a:pt x="40" y="104"/>
                    <a:pt x="45" y="101"/>
                  </a:cubicBezTo>
                  <a:cubicBezTo>
                    <a:pt x="49" y="98"/>
                    <a:pt x="52" y="93"/>
                    <a:pt x="53" y="88"/>
                  </a:cubicBezTo>
                  <a:cubicBezTo>
                    <a:pt x="54" y="90"/>
                    <a:pt x="55" y="93"/>
                    <a:pt x="57" y="95"/>
                  </a:cubicBezTo>
                  <a:cubicBezTo>
                    <a:pt x="59" y="99"/>
                    <a:pt x="63" y="102"/>
                    <a:pt x="68" y="102"/>
                  </a:cubicBezTo>
                  <a:cubicBezTo>
                    <a:pt x="74" y="102"/>
                    <a:pt x="80" y="96"/>
                    <a:pt x="81" y="90"/>
                  </a:cubicBezTo>
                  <a:cubicBezTo>
                    <a:pt x="82" y="86"/>
                    <a:pt x="81" y="81"/>
                    <a:pt x="79" y="77"/>
                  </a:cubicBezTo>
                  <a:cubicBezTo>
                    <a:pt x="81" y="78"/>
                    <a:pt x="83" y="78"/>
                    <a:pt x="84" y="79"/>
                  </a:cubicBezTo>
                  <a:cubicBezTo>
                    <a:pt x="89" y="80"/>
                    <a:pt x="94" y="79"/>
                    <a:pt x="98" y="76"/>
                  </a:cubicBezTo>
                  <a:cubicBezTo>
                    <a:pt x="102" y="71"/>
                    <a:pt x="102" y="64"/>
                    <a:pt x="99" y="58"/>
                  </a:cubicBezTo>
                  <a:close/>
                  <a:moveTo>
                    <a:pt x="59" y="56"/>
                  </a:moveTo>
                  <a:cubicBezTo>
                    <a:pt x="57" y="61"/>
                    <a:pt x="52" y="64"/>
                    <a:pt x="47" y="62"/>
                  </a:cubicBezTo>
                  <a:cubicBezTo>
                    <a:pt x="44" y="61"/>
                    <a:pt x="41" y="58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41" y="51"/>
                    <a:pt x="41" y="50"/>
                  </a:cubicBezTo>
                  <a:cubicBezTo>
                    <a:pt x="43" y="45"/>
                    <a:pt x="48" y="43"/>
                    <a:pt x="53" y="44"/>
                  </a:cubicBezTo>
                  <a:cubicBezTo>
                    <a:pt x="58" y="46"/>
                    <a:pt x="61" y="51"/>
                    <a:pt x="59" y="56"/>
                  </a:cubicBezTo>
                  <a:close/>
                  <a:moveTo>
                    <a:pt x="84" y="34"/>
                  </a:moveTo>
                  <a:cubicBezTo>
                    <a:pt x="88" y="33"/>
                    <a:pt x="90" y="34"/>
                    <a:pt x="89" y="37"/>
                  </a:cubicBezTo>
                  <a:cubicBezTo>
                    <a:pt x="88" y="39"/>
                    <a:pt x="85" y="41"/>
                    <a:pt x="82" y="43"/>
                  </a:cubicBezTo>
                  <a:cubicBezTo>
                    <a:pt x="79" y="45"/>
                    <a:pt x="76" y="46"/>
                    <a:pt x="73" y="47"/>
                  </a:cubicBezTo>
                  <a:cubicBezTo>
                    <a:pt x="70" y="48"/>
                    <a:pt x="67" y="49"/>
                    <a:pt x="64" y="50"/>
                  </a:cubicBezTo>
                  <a:cubicBezTo>
                    <a:pt x="63" y="49"/>
                    <a:pt x="63" y="47"/>
                    <a:pt x="62" y="46"/>
                  </a:cubicBezTo>
                  <a:cubicBezTo>
                    <a:pt x="65" y="43"/>
                    <a:pt x="68" y="41"/>
                    <a:pt x="71" y="39"/>
                  </a:cubicBezTo>
                  <a:cubicBezTo>
                    <a:pt x="75" y="36"/>
                    <a:pt x="80" y="34"/>
                    <a:pt x="84" y="34"/>
                  </a:cubicBezTo>
                  <a:close/>
                  <a:moveTo>
                    <a:pt x="63" y="14"/>
                  </a:moveTo>
                  <a:cubicBezTo>
                    <a:pt x="65" y="11"/>
                    <a:pt x="68" y="10"/>
                    <a:pt x="69" y="12"/>
                  </a:cubicBezTo>
                  <a:cubicBezTo>
                    <a:pt x="70" y="14"/>
                    <a:pt x="69" y="18"/>
                    <a:pt x="68" y="22"/>
                  </a:cubicBezTo>
                  <a:cubicBezTo>
                    <a:pt x="67" y="25"/>
                    <a:pt x="66" y="28"/>
                    <a:pt x="64" y="31"/>
                  </a:cubicBezTo>
                  <a:cubicBezTo>
                    <a:pt x="63" y="34"/>
                    <a:pt x="61" y="37"/>
                    <a:pt x="60" y="40"/>
                  </a:cubicBezTo>
                  <a:cubicBezTo>
                    <a:pt x="60" y="40"/>
                    <a:pt x="59" y="41"/>
                    <a:pt x="59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5" y="40"/>
                    <a:pt x="55" y="40"/>
                  </a:cubicBezTo>
                  <a:cubicBezTo>
                    <a:pt x="54" y="40"/>
                    <a:pt x="53" y="40"/>
                    <a:pt x="52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5"/>
                    <a:pt x="56" y="31"/>
                    <a:pt x="57" y="27"/>
                  </a:cubicBezTo>
                  <a:cubicBezTo>
                    <a:pt x="58" y="22"/>
                    <a:pt x="60" y="17"/>
                    <a:pt x="63" y="14"/>
                  </a:cubicBezTo>
                  <a:close/>
                  <a:moveTo>
                    <a:pt x="39" y="13"/>
                  </a:moveTo>
                  <a:cubicBezTo>
                    <a:pt x="40" y="14"/>
                    <a:pt x="42" y="17"/>
                    <a:pt x="44" y="20"/>
                  </a:cubicBezTo>
                  <a:cubicBezTo>
                    <a:pt x="45" y="24"/>
                    <a:pt x="46" y="27"/>
                    <a:pt x="47" y="30"/>
                  </a:cubicBezTo>
                  <a:cubicBezTo>
                    <a:pt x="48" y="34"/>
                    <a:pt x="48" y="37"/>
                    <a:pt x="49" y="40"/>
                  </a:cubicBezTo>
                  <a:cubicBezTo>
                    <a:pt x="47" y="40"/>
                    <a:pt x="45" y="40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1" y="36"/>
                    <a:pt x="39" y="34"/>
                    <a:pt x="38" y="31"/>
                  </a:cubicBezTo>
                  <a:cubicBezTo>
                    <a:pt x="36" y="27"/>
                    <a:pt x="35" y="22"/>
                    <a:pt x="35" y="18"/>
                  </a:cubicBezTo>
                  <a:cubicBezTo>
                    <a:pt x="35" y="14"/>
                    <a:pt x="36" y="11"/>
                    <a:pt x="39" y="13"/>
                  </a:cubicBezTo>
                  <a:close/>
                  <a:moveTo>
                    <a:pt x="14" y="33"/>
                  </a:moveTo>
                  <a:cubicBezTo>
                    <a:pt x="16" y="32"/>
                    <a:pt x="20" y="33"/>
                    <a:pt x="23" y="34"/>
                  </a:cubicBezTo>
                  <a:cubicBezTo>
                    <a:pt x="26" y="36"/>
                    <a:pt x="29" y="38"/>
                    <a:pt x="32" y="39"/>
                  </a:cubicBezTo>
                  <a:cubicBezTo>
                    <a:pt x="35" y="41"/>
                    <a:pt x="37" y="43"/>
                    <a:pt x="40" y="44"/>
                  </a:cubicBezTo>
                  <a:cubicBezTo>
                    <a:pt x="39" y="46"/>
                    <a:pt x="38" y="47"/>
                    <a:pt x="37" y="49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8"/>
                    <a:pt x="29" y="47"/>
                    <a:pt x="27" y="46"/>
                  </a:cubicBezTo>
                  <a:cubicBezTo>
                    <a:pt x="22" y="44"/>
                    <a:pt x="18" y="42"/>
                    <a:pt x="15" y="39"/>
                  </a:cubicBezTo>
                  <a:cubicBezTo>
                    <a:pt x="12" y="37"/>
                    <a:pt x="11" y="34"/>
                    <a:pt x="14" y="33"/>
                  </a:cubicBezTo>
                  <a:close/>
                  <a:moveTo>
                    <a:pt x="29" y="65"/>
                  </a:moveTo>
                  <a:cubicBezTo>
                    <a:pt x="25" y="67"/>
                    <a:pt x="20" y="68"/>
                    <a:pt x="16" y="68"/>
                  </a:cubicBezTo>
                  <a:cubicBezTo>
                    <a:pt x="13" y="68"/>
                    <a:pt x="10" y="67"/>
                    <a:pt x="11" y="64"/>
                  </a:cubicBezTo>
                  <a:cubicBezTo>
                    <a:pt x="12" y="63"/>
                    <a:pt x="16" y="61"/>
                    <a:pt x="19" y="59"/>
                  </a:cubicBezTo>
                  <a:cubicBezTo>
                    <a:pt x="22" y="58"/>
                    <a:pt x="26" y="57"/>
                    <a:pt x="29" y="56"/>
                  </a:cubicBezTo>
                  <a:cubicBezTo>
                    <a:pt x="31" y="55"/>
                    <a:pt x="34" y="55"/>
                    <a:pt x="36" y="54"/>
                  </a:cubicBezTo>
                  <a:cubicBezTo>
                    <a:pt x="37" y="56"/>
                    <a:pt x="37" y="58"/>
                    <a:pt x="38" y="60"/>
                  </a:cubicBezTo>
                  <a:cubicBezTo>
                    <a:pt x="35" y="62"/>
                    <a:pt x="33" y="63"/>
                    <a:pt x="29" y="65"/>
                  </a:cubicBezTo>
                  <a:close/>
                  <a:moveTo>
                    <a:pt x="41" y="90"/>
                  </a:moveTo>
                  <a:cubicBezTo>
                    <a:pt x="39" y="93"/>
                    <a:pt x="36" y="94"/>
                    <a:pt x="35" y="92"/>
                  </a:cubicBezTo>
                  <a:cubicBezTo>
                    <a:pt x="34" y="90"/>
                    <a:pt x="34" y="86"/>
                    <a:pt x="35" y="83"/>
                  </a:cubicBezTo>
                  <a:cubicBezTo>
                    <a:pt x="36" y="79"/>
                    <a:pt x="38" y="76"/>
                    <a:pt x="39" y="73"/>
                  </a:cubicBezTo>
                  <a:cubicBezTo>
                    <a:pt x="41" y="70"/>
                    <a:pt x="42" y="68"/>
                    <a:pt x="43" y="65"/>
                  </a:cubicBezTo>
                  <a:cubicBezTo>
                    <a:pt x="44" y="66"/>
                    <a:pt x="45" y="66"/>
                    <a:pt x="46" y="67"/>
                  </a:cubicBezTo>
                  <a:cubicBezTo>
                    <a:pt x="47" y="67"/>
                    <a:pt x="47" y="67"/>
                    <a:pt x="48" y="67"/>
                  </a:cubicBezTo>
                  <a:cubicBezTo>
                    <a:pt x="48" y="70"/>
                    <a:pt x="47" y="74"/>
                    <a:pt x="46" y="78"/>
                  </a:cubicBezTo>
                  <a:cubicBezTo>
                    <a:pt x="45" y="82"/>
                    <a:pt x="43" y="87"/>
                    <a:pt x="41" y="90"/>
                  </a:cubicBezTo>
                  <a:close/>
                  <a:moveTo>
                    <a:pt x="68" y="91"/>
                  </a:moveTo>
                  <a:cubicBezTo>
                    <a:pt x="66" y="90"/>
                    <a:pt x="63" y="88"/>
                    <a:pt x="62" y="84"/>
                  </a:cubicBezTo>
                  <a:cubicBezTo>
                    <a:pt x="60" y="81"/>
                    <a:pt x="59" y="78"/>
                    <a:pt x="57" y="75"/>
                  </a:cubicBezTo>
                  <a:cubicBezTo>
                    <a:pt x="56" y="72"/>
                    <a:pt x="56" y="69"/>
                    <a:pt x="55" y="66"/>
                  </a:cubicBezTo>
                  <a:cubicBezTo>
                    <a:pt x="56" y="66"/>
                    <a:pt x="58" y="65"/>
                    <a:pt x="59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1" y="66"/>
                    <a:pt x="61" y="66"/>
                  </a:cubicBezTo>
                  <a:cubicBezTo>
                    <a:pt x="63" y="68"/>
                    <a:pt x="64" y="71"/>
                    <a:pt x="66" y="73"/>
                  </a:cubicBezTo>
                  <a:cubicBezTo>
                    <a:pt x="68" y="77"/>
                    <a:pt x="70" y="82"/>
                    <a:pt x="71" y="86"/>
                  </a:cubicBezTo>
                  <a:cubicBezTo>
                    <a:pt x="71" y="90"/>
                    <a:pt x="70" y="92"/>
                    <a:pt x="68" y="91"/>
                  </a:cubicBezTo>
                  <a:close/>
                  <a:moveTo>
                    <a:pt x="90" y="69"/>
                  </a:moveTo>
                  <a:cubicBezTo>
                    <a:pt x="88" y="69"/>
                    <a:pt x="84" y="69"/>
                    <a:pt x="81" y="68"/>
                  </a:cubicBezTo>
                  <a:cubicBezTo>
                    <a:pt x="77" y="67"/>
                    <a:pt x="74" y="66"/>
                    <a:pt x="71" y="64"/>
                  </a:cubicBezTo>
                  <a:cubicBezTo>
                    <a:pt x="68" y="63"/>
                    <a:pt x="65" y="61"/>
                    <a:pt x="62" y="60"/>
                  </a:cubicBezTo>
                  <a:cubicBezTo>
                    <a:pt x="63" y="59"/>
                    <a:pt x="63" y="59"/>
                    <a:pt x="63" y="58"/>
                  </a:cubicBezTo>
                  <a:cubicBezTo>
                    <a:pt x="64" y="57"/>
                    <a:pt x="64" y="56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6" y="56"/>
                    <a:pt x="67" y="56"/>
                    <a:pt x="68" y="56"/>
                  </a:cubicBezTo>
                  <a:cubicBezTo>
                    <a:pt x="71" y="56"/>
                    <a:pt x="73" y="56"/>
                    <a:pt x="76" y="57"/>
                  </a:cubicBezTo>
                  <a:cubicBezTo>
                    <a:pt x="80" y="58"/>
                    <a:pt x="85" y="60"/>
                    <a:pt x="88" y="62"/>
                  </a:cubicBezTo>
                  <a:cubicBezTo>
                    <a:pt x="91" y="65"/>
                    <a:pt x="92" y="68"/>
                    <a:pt x="90" y="6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5" name="Freeform 243"/>
            <p:cNvSpPr>
              <a:spLocks/>
            </p:cNvSpPr>
            <p:nvPr/>
          </p:nvSpPr>
          <p:spPr bwMode="auto">
            <a:xfrm>
              <a:off x="1266825" y="4149726"/>
              <a:ext cx="55563" cy="98425"/>
            </a:xfrm>
            <a:custGeom>
              <a:avLst/>
              <a:gdLst>
                <a:gd name="T0" fmla="*/ 8 w 15"/>
                <a:gd name="T1" fmla="*/ 1 h 26"/>
                <a:gd name="T2" fmla="*/ 1 w 15"/>
                <a:gd name="T3" fmla="*/ 7 h 26"/>
                <a:gd name="T4" fmla="*/ 3 w 15"/>
                <a:gd name="T5" fmla="*/ 16 h 26"/>
                <a:gd name="T6" fmla="*/ 13 w 15"/>
                <a:gd name="T7" fmla="*/ 26 h 26"/>
                <a:gd name="T8" fmla="*/ 14 w 15"/>
                <a:gd name="T9" fmla="*/ 11 h 26"/>
                <a:gd name="T10" fmla="*/ 8 w 15"/>
                <a:gd name="T11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1"/>
                  </a:moveTo>
                  <a:cubicBezTo>
                    <a:pt x="4" y="0"/>
                    <a:pt x="1" y="4"/>
                    <a:pt x="1" y="7"/>
                  </a:cubicBezTo>
                  <a:cubicBezTo>
                    <a:pt x="0" y="10"/>
                    <a:pt x="1" y="13"/>
                    <a:pt x="3" y="16"/>
                  </a:cubicBezTo>
                  <a:cubicBezTo>
                    <a:pt x="6" y="20"/>
                    <a:pt x="10" y="23"/>
                    <a:pt x="13" y="26"/>
                  </a:cubicBezTo>
                  <a:cubicBezTo>
                    <a:pt x="13" y="26"/>
                    <a:pt x="15" y="16"/>
                    <a:pt x="14" y="11"/>
                  </a:cubicBezTo>
                  <a:cubicBezTo>
                    <a:pt x="13" y="6"/>
                    <a:pt x="12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6" name="Freeform 244"/>
            <p:cNvSpPr>
              <a:spLocks noEditPoints="1"/>
            </p:cNvSpPr>
            <p:nvPr/>
          </p:nvSpPr>
          <p:spPr bwMode="auto">
            <a:xfrm>
              <a:off x="1022350" y="4108451"/>
              <a:ext cx="776288" cy="776288"/>
            </a:xfrm>
            <a:custGeom>
              <a:avLst/>
              <a:gdLst>
                <a:gd name="T0" fmla="*/ 122 w 207"/>
                <a:gd name="T1" fmla="*/ 3 h 206"/>
                <a:gd name="T2" fmla="*/ 94 w 207"/>
                <a:gd name="T3" fmla="*/ 17 h 206"/>
                <a:gd name="T4" fmla="*/ 91 w 207"/>
                <a:gd name="T5" fmla="*/ 78 h 206"/>
                <a:gd name="T6" fmla="*/ 43 w 207"/>
                <a:gd name="T7" fmla="*/ 31 h 206"/>
                <a:gd name="T8" fmla="*/ 15 w 207"/>
                <a:gd name="T9" fmla="*/ 71 h 206"/>
                <a:gd name="T10" fmla="*/ 3 w 207"/>
                <a:gd name="T11" fmla="*/ 100 h 206"/>
                <a:gd name="T12" fmla="*/ 76 w 207"/>
                <a:gd name="T13" fmla="*/ 112 h 206"/>
                <a:gd name="T14" fmla="*/ 53 w 207"/>
                <a:gd name="T15" fmla="*/ 127 h 206"/>
                <a:gd name="T16" fmla="*/ 38 w 207"/>
                <a:gd name="T17" fmla="*/ 183 h 206"/>
                <a:gd name="T18" fmla="*/ 82 w 207"/>
                <a:gd name="T19" fmla="*/ 203 h 206"/>
                <a:gd name="T20" fmla="*/ 110 w 207"/>
                <a:gd name="T21" fmla="*/ 191 h 206"/>
                <a:gd name="T22" fmla="*/ 116 w 207"/>
                <a:gd name="T23" fmla="*/ 129 h 206"/>
                <a:gd name="T24" fmla="*/ 167 w 207"/>
                <a:gd name="T25" fmla="*/ 176 h 206"/>
                <a:gd name="T26" fmla="*/ 193 w 207"/>
                <a:gd name="T27" fmla="*/ 135 h 206"/>
                <a:gd name="T28" fmla="*/ 203 w 207"/>
                <a:gd name="T29" fmla="*/ 105 h 206"/>
                <a:gd name="T30" fmla="*/ 131 w 207"/>
                <a:gd name="T31" fmla="*/ 96 h 206"/>
                <a:gd name="T32" fmla="*/ 154 w 207"/>
                <a:gd name="T33" fmla="*/ 77 h 206"/>
                <a:gd name="T34" fmla="*/ 167 w 207"/>
                <a:gd name="T35" fmla="*/ 21 h 206"/>
                <a:gd name="T36" fmla="*/ 114 w 207"/>
                <a:gd name="T37" fmla="*/ 108 h 206"/>
                <a:gd name="T38" fmla="*/ 93 w 207"/>
                <a:gd name="T39" fmla="*/ 99 h 206"/>
                <a:gd name="T40" fmla="*/ 114 w 207"/>
                <a:gd name="T41" fmla="*/ 108 h 206"/>
                <a:gd name="T42" fmla="*/ 36 w 207"/>
                <a:gd name="T43" fmla="*/ 93 h 206"/>
                <a:gd name="T44" fmla="*/ 41 w 207"/>
                <a:gd name="T45" fmla="*/ 79 h 206"/>
                <a:gd name="T46" fmla="*/ 55 w 207"/>
                <a:gd name="T47" fmla="*/ 59 h 206"/>
                <a:gd name="T48" fmla="*/ 80 w 207"/>
                <a:gd name="T49" fmla="*/ 88 h 206"/>
                <a:gd name="T50" fmla="*/ 75 w 207"/>
                <a:gd name="T51" fmla="*/ 97 h 206"/>
                <a:gd name="T52" fmla="*/ 96 w 207"/>
                <a:gd name="T53" fmla="*/ 131 h 206"/>
                <a:gd name="T54" fmla="*/ 92 w 207"/>
                <a:gd name="T55" fmla="*/ 171 h 206"/>
                <a:gd name="T56" fmla="*/ 78 w 207"/>
                <a:gd name="T57" fmla="*/ 165 h 206"/>
                <a:gd name="T58" fmla="*/ 58 w 207"/>
                <a:gd name="T59" fmla="*/ 152 h 206"/>
                <a:gd name="T60" fmla="*/ 87 w 207"/>
                <a:gd name="T61" fmla="*/ 127 h 206"/>
                <a:gd name="T62" fmla="*/ 96 w 207"/>
                <a:gd name="T63" fmla="*/ 131 h 206"/>
                <a:gd name="T64" fmla="*/ 165 w 207"/>
                <a:gd name="T65" fmla="*/ 108 h 206"/>
                <a:gd name="T66" fmla="*/ 172 w 207"/>
                <a:gd name="T67" fmla="*/ 121 h 206"/>
                <a:gd name="T68" fmla="*/ 163 w 207"/>
                <a:gd name="T69" fmla="*/ 143 h 206"/>
                <a:gd name="T70" fmla="*/ 136 w 207"/>
                <a:gd name="T71" fmla="*/ 137 h 206"/>
                <a:gd name="T72" fmla="*/ 130 w 207"/>
                <a:gd name="T73" fmla="*/ 115 h 206"/>
                <a:gd name="T74" fmla="*/ 143 w 207"/>
                <a:gd name="T75" fmla="*/ 44 h 206"/>
                <a:gd name="T76" fmla="*/ 137 w 207"/>
                <a:gd name="T77" fmla="*/ 72 h 206"/>
                <a:gd name="T78" fmla="*/ 115 w 207"/>
                <a:gd name="T79" fmla="*/ 77 h 206"/>
                <a:gd name="T80" fmla="*/ 108 w 207"/>
                <a:gd name="T81" fmla="*/ 42 h 206"/>
                <a:gd name="T82" fmla="*/ 121 w 207"/>
                <a:gd name="T83" fmla="*/ 35 h 206"/>
                <a:gd name="T84" fmla="*/ 143 w 207"/>
                <a:gd name="T85" fmla="*/ 4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206">
                  <a:moveTo>
                    <a:pt x="135" y="14"/>
                  </a:moveTo>
                  <a:cubicBezTo>
                    <a:pt x="130" y="11"/>
                    <a:pt x="127" y="6"/>
                    <a:pt x="122" y="3"/>
                  </a:cubicBezTo>
                  <a:cubicBezTo>
                    <a:pt x="116" y="0"/>
                    <a:pt x="110" y="1"/>
                    <a:pt x="105" y="4"/>
                  </a:cubicBezTo>
                  <a:cubicBezTo>
                    <a:pt x="100" y="7"/>
                    <a:pt x="96" y="12"/>
                    <a:pt x="94" y="17"/>
                  </a:cubicBezTo>
                  <a:cubicBezTo>
                    <a:pt x="85" y="35"/>
                    <a:pt x="88" y="56"/>
                    <a:pt x="96" y="76"/>
                  </a:cubicBezTo>
                  <a:cubicBezTo>
                    <a:pt x="94" y="76"/>
                    <a:pt x="92" y="77"/>
                    <a:pt x="91" y="78"/>
                  </a:cubicBezTo>
                  <a:cubicBezTo>
                    <a:pt x="88" y="69"/>
                    <a:pt x="84" y="61"/>
                    <a:pt x="79" y="54"/>
                  </a:cubicBezTo>
                  <a:cubicBezTo>
                    <a:pt x="70" y="42"/>
                    <a:pt x="57" y="33"/>
                    <a:pt x="43" y="31"/>
                  </a:cubicBezTo>
                  <a:cubicBezTo>
                    <a:pt x="35" y="29"/>
                    <a:pt x="28" y="32"/>
                    <a:pt x="23" y="39"/>
                  </a:cubicBezTo>
                  <a:cubicBezTo>
                    <a:pt x="17" y="49"/>
                    <a:pt x="21" y="61"/>
                    <a:pt x="15" y="71"/>
                  </a:cubicBezTo>
                  <a:cubicBezTo>
                    <a:pt x="12" y="75"/>
                    <a:pt x="6" y="78"/>
                    <a:pt x="3" y="83"/>
                  </a:cubicBezTo>
                  <a:cubicBezTo>
                    <a:pt x="0" y="88"/>
                    <a:pt x="1" y="95"/>
                    <a:pt x="3" y="100"/>
                  </a:cubicBezTo>
                  <a:cubicBezTo>
                    <a:pt x="6" y="105"/>
                    <a:pt x="11" y="109"/>
                    <a:pt x="16" y="112"/>
                  </a:cubicBezTo>
                  <a:cubicBezTo>
                    <a:pt x="34" y="122"/>
                    <a:pt x="56" y="119"/>
                    <a:pt x="76" y="112"/>
                  </a:cubicBezTo>
                  <a:cubicBezTo>
                    <a:pt x="77" y="113"/>
                    <a:pt x="77" y="114"/>
                    <a:pt x="78" y="116"/>
                  </a:cubicBezTo>
                  <a:cubicBezTo>
                    <a:pt x="69" y="118"/>
                    <a:pt x="60" y="122"/>
                    <a:pt x="53" y="127"/>
                  </a:cubicBezTo>
                  <a:cubicBezTo>
                    <a:pt x="41" y="136"/>
                    <a:pt x="32" y="149"/>
                    <a:pt x="29" y="163"/>
                  </a:cubicBezTo>
                  <a:cubicBezTo>
                    <a:pt x="28" y="171"/>
                    <a:pt x="31" y="179"/>
                    <a:pt x="38" y="183"/>
                  </a:cubicBezTo>
                  <a:cubicBezTo>
                    <a:pt x="47" y="190"/>
                    <a:pt x="60" y="186"/>
                    <a:pt x="69" y="192"/>
                  </a:cubicBezTo>
                  <a:cubicBezTo>
                    <a:pt x="74" y="195"/>
                    <a:pt x="77" y="200"/>
                    <a:pt x="82" y="203"/>
                  </a:cubicBezTo>
                  <a:cubicBezTo>
                    <a:pt x="87" y="206"/>
                    <a:pt x="93" y="206"/>
                    <a:pt x="98" y="203"/>
                  </a:cubicBezTo>
                  <a:cubicBezTo>
                    <a:pt x="103" y="201"/>
                    <a:pt x="107" y="196"/>
                    <a:pt x="110" y="191"/>
                  </a:cubicBezTo>
                  <a:cubicBezTo>
                    <a:pt x="120" y="173"/>
                    <a:pt x="118" y="151"/>
                    <a:pt x="111" y="131"/>
                  </a:cubicBezTo>
                  <a:cubicBezTo>
                    <a:pt x="113" y="131"/>
                    <a:pt x="115" y="130"/>
                    <a:pt x="116" y="129"/>
                  </a:cubicBezTo>
                  <a:cubicBezTo>
                    <a:pt x="120" y="138"/>
                    <a:pt x="124" y="147"/>
                    <a:pt x="130" y="154"/>
                  </a:cubicBezTo>
                  <a:cubicBezTo>
                    <a:pt x="139" y="166"/>
                    <a:pt x="153" y="174"/>
                    <a:pt x="167" y="176"/>
                  </a:cubicBezTo>
                  <a:cubicBezTo>
                    <a:pt x="175" y="177"/>
                    <a:pt x="182" y="173"/>
                    <a:pt x="186" y="167"/>
                  </a:cubicBezTo>
                  <a:cubicBezTo>
                    <a:pt x="192" y="157"/>
                    <a:pt x="188" y="145"/>
                    <a:pt x="193" y="135"/>
                  </a:cubicBezTo>
                  <a:cubicBezTo>
                    <a:pt x="196" y="130"/>
                    <a:pt x="202" y="127"/>
                    <a:pt x="204" y="122"/>
                  </a:cubicBezTo>
                  <a:cubicBezTo>
                    <a:pt x="207" y="116"/>
                    <a:pt x="206" y="110"/>
                    <a:pt x="203" y="105"/>
                  </a:cubicBezTo>
                  <a:cubicBezTo>
                    <a:pt x="200" y="100"/>
                    <a:pt x="196" y="96"/>
                    <a:pt x="191" y="94"/>
                  </a:cubicBezTo>
                  <a:cubicBezTo>
                    <a:pt x="172" y="85"/>
                    <a:pt x="151" y="88"/>
                    <a:pt x="131" y="96"/>
                  </a:cubicBezTo>
                  <a:cubicBezTo>
                    <a:pt x="131" y="94"/>
                    <a:pt x="130" y="92"/>
                    <a:pt x="129" y="91"/>
                  </a:cubicBezTo>
                  <a:cubicBezTo>
                    <a:pt x="138" y="87"/>
                    <a:pt x="147" y="83"/>
                    <a:pt x="154" y="77"/>
                  </a:cubicBezTo>
                  <a:cubicBezTo>
                    <a:pt x="166" y="68"/>
                    <a:pt x="175" y="55"/>
                    <a:pt x="176" y="40"/>
                  </a:cubicBezTo>
                  <a:cubicBezTo>
                    <a:pt x="177" y="32"/>
                    <a:pt x="173" y="25"/>
                    <a:pt x="167" y="21"/>
                  </a:cubicBezTo>
                  <a:cubicBezTo>
                    <a:pt x="157" y="15"/>
                    <a:pt x="145" y="20"/>
                    <a:pt x="135" y="14"/>
                  </a:cubicBezTo>
                  <a:close/>
                  <a:moveTo>
                    <a:pt x="114" y="108"/>
                  </a:moveTo>
                  <a:cubicBezTo>
                    <a:pt x="112" y="114"/>
                    <a:pt x="105" y="116"/>
                    <a:pt x="99" y="114"/>
                  </a:cubicBezTo>
                  <a:cubicBezTo>
                    <a:pt x="93" y="111"/>
                    <a:pt x="90" y="104"/>
                    <a:pt x="93" y="99"/>
                  </a:cubicBezTo>
                  <a:cubicBezTo>
                    <a:pt x="96" y="93"/>
                    <a:pt x="103" y="90"/>
                    <a:pt x="108" y="93"/>
                  </a:cubicBezTo>
                  <a:cubicBezTo>
                    <a:pt x="114" y="95"/>
                    <a:pt x="117" y="102"/>
                    <a:pt x="114" y="108"/>
                  </a:cubicBezTo>
                  <a:close/>
                  <a:moveTo>
                    <a:pt x="42" y="99"/>
                  </a:moveTo>
                  <a:cubicBezTo>
                    <a:pt x="39" y="97"/>
                    <a:pt x="37" y="95"/>
                    <a:pt x="36" y="93"/>
                  </a:cubicBezTo>
                  <a:cubicBezTo>
                    <a:pt x="34" y="91"/>
                    <a:pt x="34" y="87"/>
                    <a:pt x="35" y="85"/>
                  </a:cubicBezTo>
                  <a:cubicBezTo>
                    <a:pt x="37" y="83"/>
                    <a:pt x="40" y="81"/>
                    <a:pt x="41" y="79"/>
                  </a:cubicBezTo>
                  <a:cubicBezTo>
                    <a:pt x="44" y="74"/>
                    <a:pt x="42" y="68"/>
                    <a:pt x="45" y="63"/>
                  </a:cubicBezTo>
                  <a:cubicBezTo>
                    <a:pt x="47" y="60"/>
                    <a:pt x="51" y="59"/>
                    <a:pt x="55" y="59"/>
                  </a:cubicBezTo>
                  <a:cubicBezTo>
                    <a:pt x="62" y="60"/>
                    <a:pt x="68" y="65"/>
                    <a:pt x="72" y="71"/>
                  </a:cubicBezTo>
                  <a:cubicBezTo>
                    <a:pt x="76" y="76"/>
                    <a:pt x="78" y="82"/>
                    <a:pt x="80" y="88"/>
                  </a:cubicBezTo>
                  <a:cubicBezTo>
                    <a:pt x="79" y="89"/>
                    <a:pt x="78" y="90"/>
                    <a:pt x="77" y="91"/>
                  </a:cubicBezTo>
                  <a:cubicBezTo>
                    <a:pt x="77" y="93"/>
                    <a:pt x="76" y="95"/>
                    <a:pt x="75" y="97"/>
                  </a:cubicBezTo>
                  <a:cubicBezTo>
                    <a:pt x="65" y="102"/>
                    <a:pt x="52" y="104"/>
                    <a:pt x="42" y="99"/>
                  </a:cubicBezTo>
                  <a:close/>
                  <a:moveTo>
                    <a:pt x="96" y="131"/>
                  </a:moveTo>
                  <a:cubicBezTo>
                    <a:pt x="101" y="142"/>
                    <a:pt x="103" y="155"/>
                    <a:pt x="98" y="165"/>
                  </a:cubicBezTo>
                  <a:cubicBezTo>
                    <a:pt x="96" y="168"/>
                    <a:pt x="94" y="170"/>
                    <a:pt x="92" y="171"/>
                  </a:cubicBezTo>
                  <a:cubicBezTo>
                    <a:pt x="89" y="172"/>
                    <a:pt x="86" y="173"/>
                    <a:pt x="84" y="171"/>
                  </a:cubicBezTo>
                  <a:cubicBezTo>
                    <a:pt x="81" y="170"/>
                    <a:pt x="80" y="167"/>
                    <a:pt x="78" y="165"/>
                  </a:cubicBezTo>
                  <a:cubicBezTo>
                    <a:pt x="73" y="162"/>
                    <a:pt x="67" y="164"/>
                    <a:pt x="62" y="161"/>
                  </a:cubicBezTo>
                  <a:cubicBezTo>
                    <a:pt x="59" y="159"/>
                    <a:pt x="58" y="156"/>
                    <a:pt x="58" y="152"/>
                  </a:cubicBezTo>
                  <a:cubicBezTo>
                    <a:pt x="59" y="145"/>
                    <a:pt x="64" y="138"/>
                    <a:pt x="70" y="134"/>
                  </a:cubicBezTo>
                  <a:cubicBezTo>
                    <a:pt x="75" y="130"/>
                    <a:pt x="81" y="128"/>
                    <a:pt x="87" y="127"/>
                  </a:cubicBezTo>
                  <a:cubicBezTo>
                    <a:pt x="89" y="128"/>
                    <a:pt x="90" y="129"/>
                    <a:pt x="92" y="130"/>
                  </a:cubicBezTo>
                  <a:cubicBezTo>
                    <a:pt x="93" y="130"/>
                    <a:pt x="94" y="131"/>
                    <a:pt x="96" y="131"/>
                  </a:cubicBezTo>
                  <a:close/>
                  <a:moveTo>
                    <a:pt x="131" y="111"/>
                  </a:moveTo>
                  <a:cubicBezTo>
                    <a:pt x="142" y="106"/>
                    <a:pt x="155" y="103"/>
                    <a:pt x="165" y="108"/>
                  </a:cubicBezTo>
                  <a:cubicBezTo>
                    <a:pt x="168" y="109"/>
                    <a:pt x="170" y="111"/>
                    <a:pt x="171" y="113"/>
                  </a:cubicBezTo>
                  <a:cubicBezTo>
                    <a:pt x="173" y="116"/>
                    <a:pt x="173" y="119"/>
                    <a:pt x="172" y="121"/>
                  </a:cubicBezTo>
                  <a:cubicBezTo>
                    <a:pt x="171" y="124"/>
                    <a:pt x="168" y="125"/>
                    <a:pt x="166" y="128"/>
                  </a:cubicBezTo>
                  <a:cubicBezTo>
                    <a:pt x="164" y="133"/>
                    <a:pt x="166" y="139"/>
                    <a:pt x="163" y="143"/>
                  </a:cubicBezTo>
                  <a:cubicBezTo>
                    <a:pt x="161" y="147"/>
                    <a:pt x="158" y="148"/>
                    <a:pt x="154" y="148"/>
                  </a:cubicBezTo>
                  <a:cubicBezTo>
                    <a:pt x="147" y="147"/>
                    <a:pt x="140" y="143"/>
                    <a:pt x="136" y="137"/>
                  </a:cubicBezTo>
                  <a:cubicBezTo>
                    <a:pt x="132" y="132"/>
                    <a:pt x="129" y="126"/>
                    <a:pt x="127" y="119"/>
                  </a:cubicBezTo>
                  <a:cubicBezTo>
                    <a:pt x="128" y="118"/>
                    <a:pt x="129" y="117"/>
                    <a:pt x="130" y="115"/>
                  </a:cubicBezTo>
                  <a:cubicBezTo>
                    <a:pt x="131" y="114"/>
                    <a:pt x="131" y="113"/>
                    <a:pt x="131" y="111"/>
                  </a:cubicBezTo>
                  <a:close/>
                  <a:moveTo>
                    <a:pt x="143" y="44"/>
                  </a:moveTo>
                  <a:cubicBezTo>
                    <a:pt x="147" y="46"/>
                    <a:pt x="148" y="50"/>
                    <a:pt x="148" y="53"/>
                  </a:cubicBezTo>
                  <a:cubicBezTo>
                    <a:pt x="147" y="61"/>
                    <a:pt x="143" y="67"/>
                    <a:pt x="137" y="72"/>
                  </a:cubicBezTo>
                  <a:cubicBezTo>
                    <a:pt x="132" y="76"/>
                    <a:pt x="126" y="78"/>
                    <a:pt x="120" y="80"/>
                  </a:cubicBezTo>
                  <a:cubicBezTo>
                    <a:pt x="119" y="79"/>
                    <a:pt x="117" y="78"/>
                    <a:pt x="115" y="77"/>
                  </a:cubicBezTo>
                  <a:cubicBezTo>
                    <a:pt x="114" y="76"/>
                    <a:pt x="112" y="76"/>
                    <a:pt x="111" y="75"/>
                  </a:cubicBezTo>
                  <a:cubicBezTo>
                    <a:pt x="106" y="65"/>
                    <a:pt x="103" y="52"/>
                    <a:pt x="108" y="42"/>
                  </a:cubicBezTo>
                  <a:cubicBezTo>
                    <a:pt x="109" y="40"/>
                    <a:pt x="111" y="37"/>
                    <a:pt x="113" y="36"/>
                  </a:cubicBezTo>
                  <a:cubicBezTo>
                    <a:pt x="116" y="34"/>
                    <a:pt x="119" y="34"/>
                    <a:pt x="121" y="35"/>
                  </a:cubicBezTo>
                  <a:cubicBezTo>
                    <a:pt x="124" y="37"/>
                    <a:pt x="125" y="39"/>
                    <a:pt x="128" y="41"/>
                  </a:cubicBezTo>
                  <a:cubicBezTo>
                    <a:pt x="133" y="44"/>
                    <a:pt x="139" y="41"/>
                    <a:pt x="143" y="4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7" name="Freeform 245"/>
            <p:cNvSpPr>
              <a:spLocks/>
            </p:cNvSpPr>
            <p:nvPr/>
          </p:nvSpPr>
          <p:spPr bwMode="auto">
            <a:xfrm>
              <a:off x="1649413" y="4357688"/>
              <a:ext cx="93663" cy="55563"/>
            </a:xfrm>
            <a:custGeom>
              <a:avLst/>
              <a:gdLst>
                <a:gd name="T0" fmla="*/ 10 w 25"/>
                <a:gd name="T1" fmla="*/ 3 h 15"/>
                <a:gd name="T2" fmla="*/ 0 w 25"/>
                <a:gd name="T3" fmla="*/ 13 h 15"/>
                <a:gd name="T4" fmla="*/ 15 w 25"/>
                <a:gd name="T5" fmla="*/ 14 h 15"/>
                <a:gd name="T6" fmla="*/ 24 w 25"/>
                <a:gd name="T7" fmla="*/ 7 h 15"/>
                <a:gd name="T8" fmla="*/ 19 w 25"/>
                <a:gd name="T9" fmla="*/ 0 h 15"/>
                <a:gd name="T10" fmla="*/ 10 w 25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5">
                  <a:moveTo>
                    <a:pt x="10" y="3"/>
                  </a:moveTo>
                  <a:cubicBezTo>
                    <a:pt x="6" y="6"/>
                    <a:pt x="2" y="10"/>
                    <a:pt x="0" y="13"/>
                  </a:cubicBezTo>
                  <a:cubicBezTo>
                    <a:pt x="0" y="13"/>
                    <a:pt x="10" y="15"/>
                    <a:pt x="15" y="14"/>
                  </a:cubicBezTo>
                  <a:cubicBezTo>
                    <a:pt x="19" y="13"/>
                    <a:pt x="23" y="11"/>
                    <a:pt x="24" y="7"/>
                  </a:cubicBezTo>
                  <a:cubicBezTo>
                    <a:pt x="25" y="4"/>
                    <a:pt x="22" y="1"/>
                    <a:pt x="19" y="0"/>
                  </a:cubicBezTo>
                  <a:cubicBezTo>
                    <a:pt x="15" y="0"/>
                    <a:pt x="13" y="1"/>
                    <a:pt x="10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8" name="Freeform 246"/>
            <p:cNvSpPr>
              <a:spLocks/>
            </p:cNvSpPr>
            <p:nvPr/>
          </p:nvSpPr>
          <p:spPr bwMode="auto">
            <a:xfrm>
              <a:off x="1492250" y="4730751"/>
              <a:ext cx="55563" cy="96838"/>
            </a:xfrm>
            <a:custGeom>
              <a:avLst/>
              <a:gdLst>
                <a:gd name="T0" fmla="*/ 8 w 15"/>
                <a:gd name="T1" fmla="*/ 25 h 26"/>
                <a:gd name="T2" fmla="*/ 15 w 15"/>
                <a:gd name="T3" fmla="*/ 19 h 26"/>
                <a:gd name="T4" fmla="*/ 12 w 15"/>
                <a:gd name="T5" fmla="*/ 10 h 26"/>
                <a:gd name="T6" fmla="*/ 2 w 15"/>
                <a:gd name="T7" fmla="*/ 0 h 26"/>
                <a:gd name="T8" fmla="*/ 1 w 15"/>
                <a:gd name="T9" fmla="*/ 15 h 26"/>
                <a:gd name="T10" fmla="*/ 8 w 15"/>
                <a:gd name="T1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6">
                  <a:moveTo>
                    <a:pt x="8" y="25"/>
                  </a:moveTo>
                  <a:cubicBezTo>
                    <a:pt x="11" y="26"/>
                    <a:pt x="14" y="22"/>
                    <a:pt x="15" y="19"/>
                  </a:cubicBezTo>
                  <a:cubicBezTo>
                    <a:pt x="15" y="16"/>
                    <a:pt x="14" y="13"/>
                    <a:pt x="12" y="10"/>
                  </a:cubicBezTo>
                  <a:cubicBezTo>
                    <a:pt x="9" y="6"/>
                    <a:pt x="6" y="3"/>
                    <a:pt x="2" y="0"/>
                  </a:cubicBezTo>
                  <a:cubicBezTo>
                    <a:pt x="2" y="0"/>
                    <a:pt x="0" y="10"/>
                    <a:pt x="1" y="15"/>
                  </a:cubicBezTo>
                  <a:cubicBezTo>
                    <a:pt x="2" y="20"/>
                    <a:pt x="4" y="23"/>
                    <a:pt x="8" y="2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9" name="Freeform 247"/>
            <p:cNvSpPr>
              <a:spLocks/>
            </p:cNvSpPr>
            <p:nvPr/>
          </p:nvSpPr>
          <p:spPr bwMode="auto">
            <a:xfrm>
              <a:off x="1077913" y="4579938"/>
              <a:ext cx="98425" cy="52388"/>
            </a:xfrm>
            <a:custGeom>
              <a:avLst/>
              <a:gdLst>
                <a:gd name="T0" fmla="*/ 15 w 26"/>
                <a:gd name="T1" fmla="*/ 11 h 14"/>
                <a:gd name="T2" fmla="*/ 26 w 26"/>
                <a:gd name="T3" fmla="*/ 1 h 14"/>
                <a:gd name="T4" fmla="*/ 10 w 26"/>
                <a:gd name="T5" fmla="*/ 1 h 14"/>
                <a:gd name="T6" fmla="*/ 1 w 26"/>
                <a:gd name="T7" fmla="*/ 7 h 14"/>
                <a:gd name="T8" fmla="*/ 7 w 26"/>
                <a:gd name="T9" fmla="*/ 14 h 14"/>
                <a:gd name="T10" fmla="*/ 15 w 26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15" y="11"/>
                  </a:moveTo>
                  <a:cubicBezTo>
                    <a:pt x="19" y="9"/>
                    <a:pt x="23" y="5"/>
                    <a:pt x="26" y="1"/>
                  </a:cubicBezTo>
                  <a:cubicBezTo>
                    <a:pt x="26" y="1"/>
                    <a:pt x="16" y="0"/>
                    <a:pt x="10" y="1"/>
                  </a:cubicBezTo>
                  <a:cubicBezTo>
                    <a:pt x="6" y="2"/>
                    <a:pt x="2" y="3"/>
                    <a:pt x="1" y="7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10" y="14"/>
                    <a:pt x="13" y="13"/>
                    <a:pt x="15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0" name="Freeform 248"/>
            <p:cNvSpPr>
              <a:spLocks noEditPoints="1"/>
            </p:cNvSpPr>
            <p:nvPr/>
          </p:nvSpPr>
          <p:spPr bwMode="auto">
            <a:xfrm>
              <a:off x="4375150" y="4937126"/>
              <a:ext cx="712788" cy="720725"/>
            </a:xfrm>
            <a:custGeom>
              <a:avLst/>
              <a:gdLst>
                <a:gd name="T0" fmla="*/ 119 w 190"/>
                <a:gd name="T1" fmla="*/ 87 h 191"/>
                <a:gd name="T2" fmla="*/ 158 w 190"/>
                <a:gd name="T3" fmla="*/ 36 h 191"/>
                <a:gd name="T4" fmla="*/ 108 w 190"/>
                <a:gd name="T5" fmla="*/ 2 h 191"/>
                <a:gd name="T6" fmla="*/ 86 w 190"/>
                <a:gd name="T7" fmla="*/ 71 h 191"/>
                <a:gd name="T8" fmla="*/ 36 w 190"/>
                <a:gd name="T9" fmla="*/ 31 h 191"/>
                <a:gd name="T10" fmla="*/ 2 w 190"/>
                <a:gd name="T11" fmla="*/ 81 h 191"/>
                <a:gd name="T12" fmla="*/ 70 w 190"/>
                <a:gd name="T13" fmla="*/ 104 h 191"/>
                <a:gd name="T14" fmla="*/ 32 w 190"/>
                <a:gd name="T15" fmla="*/ 158 h 191"/>
                <a:gd name="T16" fmla="*/ 84 w 190"/>
                <a:gd name="T17" fmla="*/ 189 h 191"/>
                <a:gd name="T18" fmla="*/ 103 w 190"/>
                <a:gd name="T19" fmla="*/ 120 h 191"/>
                <a:gd name="T20" fmla="*/ 157 w 190"/>
                <a:gd name="T21" fmla="*/ 158 h 191"/>
                <a:gd name="T22" fmla="*/ 188 w 190"/>
                <a:gd name="T23" fmla="*/ 106 h 191"/>
                <a:gd name="T24" fmla="*/ 120 w 190"/>
                <a:gd name="T25" fmla="*/ 101 h 191"/>
                <a:gd name="T26" fmla="*/ 142 w 190"/>
                <a:gd name="T27" fmla="*/ 111 h 191"/>
                <a:gd name="T28" fmla="*/ 118 w 190"/>
                <a:gd name="T29" fmla="*/ 108 h 191"/>
                <a:gd name="T30" fmla="*/ 104 w 190"/>
                <a:gd name="T31" fmla="*/ 71 h 191"/>
                <a:gd name="T32" fmla="*/ 106 w 190"/>
                <a:gd name="T33" fmla="*/ 49 h 191"/>
                <a:gd name="T34" fmla="*/ 113 w 190"/>
                <a:gd name="T35" fmla="*/ 59 h 191"/>
                <a:gd name="T36" fmla="*/ 96 w 190"/>
                <a:gd name="T37" fmla="*/ 38 h 191"/>
                <a:gd name="T38" fmla="*/ 114 w 190"/>
                <a:gd name="T39" fmla="*/ 37 h 191"/>
                <a:gd name="T40" fmla="*/ 123 w 190"/>
                <a:gd name="T41" fmla="*/ 65 h 191"/>
                <a:gd name="T42" fmla="*/ 117 w 190"/>
                <a:gd name="T43" fmla="*/ 47 h 191"/>
                <a:gd name="T44" fmla="*/ 98 w 190"/>
                <a:gd name="T45" fmla="*/ 67 h 191"/>
                <a:gd name="T46" fmla="*/ 86 w 190"/>
                <a:gd name="T47" fmla="*/ 120 h 191"/>
                <a:gd name="T48" fmla="*/ 87 w 190"/>
                <a:gd name="T49" fmla="*/ 129 h 191"/>
                <a:gd name="T50" fmla="*/ 76 w 190"/>
                <a:gd name="T51" fmla="*/ 140 h 191"/>
                <a:gd name="T52" fmla="*/ 82 w 190"/>
                <a:gd name="T53" fmla="*/ 118 h 191"/>
                <a:gd name="T54" fmla="*/ 69 w 190"/>
                <a:gd name="T55" fmla="*/ 89 h 191"/>
                <a:gd name="T56" fmla="*/ 47 w 190"/>
                <a:gd name="T57" fmla="*/ 80 h 191"/>
                <a:gd name="T58" fmla="*/ 72 w 190"/>
                <a:gd name="T59" fmla="*/ 83 h 191"/>
                <a:gd name="T60" fmla="*/ 32 w 190"/>
                <a:gd name="T61" fmla="*/ 88 h 191"/>
                <a:gd name="T62" fmla="*/ 40 w 190"/>
                <a:gd name="T63" fmla="*/ 61 h 191"/>
                <a:gd name="T64" fmla="*/ 71 w 190"/>
                <a:gd name="T65" fmla="*/ 79 h 191"/>
                <a:gd name="T66" fmla="*/ 45 w 190"/>
                <a:gd name="T67" fmla="*/ 84 h 191"/>
                <a:gd name="T68" fmla="*/ 38 w 190"/>
                <a:gd name="T69" fmla="*/ 93 h 191"/>
                <a:gd name="T70" fmla="*/ 82 w 190"/>
                <a:gd name="T71" fmla="*/ 159 h 191"/>
                <a:gd name="T72" fmla="*/ 57 w 190"/>
                <a:gd name="T73" fmla="*/ 144 h 191"/>
                <a:gd name="T74" fmla="*/ 73 w 190"/>
                <a:gd name="T75" fmla="*/ 129 h 191"/>
                <a:gd name="T76" fmla="*/ 90 w 190"/>
                <a:gd name="T77" fmla="*/ 133 h 191"/>
                <a:gd name="T78" fmla="*/ 89 w 190"/>
                <a:gd name="T79" fmla="*/ 113 h 191"/>
                <a:gd name="T80" fmla="*/ 114 w 190"/>
                <a:gd name="T81" fmla="*/ 102 h 191"/>
                <a:gd name="T82" fmla="*/ 153 w 190"/>
                <a:gd name="T83" fmla="*/ 114 h 191"/>
                <a:gd name="T84" fmla="*/ 126 w 190"/>
                <a:gd name="T85" fmla="*/ 125 h 191"/>
                <a:gd name="T86" fmla="*/ 142 w 190"/>
                <a:gd name="T87" fmla="*/ 118 h 191"/>
                <a:gd name="T88" fmla="*/ 125 w 190"/>
                <a:gd name="T89" fmla="*/ 99 h 191"/>
                <a:gd name="T90" fmla="*/ 158 w 190"/>
                <a:gd name="T91" fmla="*/ 10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" h="191">
                  <a:moveTo>
                    <a:pt x="186" y="91"/>
                  </a:moveTo>
                  <a:cubicBezTo>
                    <a:pt x="183" y="87"/>
                    <a:pt x="178" y="84"/>
                    <a:pt x="173" y="82"/>
                  </a:cubicBezTo>
                  <a:cubicBezTo>
                    <a:pt x="156" y="74"/>
                    <a:pt x="137" y="79"/>
                    <a:pt x="119" y="87"/>
                  </a:cubicBezTo>
                  <a:cubicBezTo>
                    <a:pt x="119" y="85"/>
                    <a:pt x="118" y="84"/>
                    <a:pt x="117" y="82"/>
                  </a:cubicBezTo>
                  <a:cubicBezTo>
                    <a:pt x="125" y="79"/>
                    <a:pt x="132" y="75"/>
                    <a:pt x="139" y="70"/>
                  </a:cubicBezTo>
                  <a:cubicBezTo>
                    <a:pt x="149" y="61"/>
                    <a:pt x="157" y="49"/>
                    <a:pt x="158" y="36"/>
                  </a:cubicBezTo>
                  <a:cubicBezTo>
                    <a:pt x="159" y="28"/>
                    <a:pt x="155" y="22"/>
                    <a:pt x="149" y="18"/>
                  </a:cubicBezTo>
                  <a:cubicBezTo>
                    <a:pt x="140" y="13"/>
                    <a:pt x="129" y="17"/>
                    <a:pt x="120" y="13"/>
                  </a:cubicBezTo>
                  <a:cubicBezTo>
                    <a:pt x="115" y="10"/>
                    <a:pt x="112" y="5"/>
                    <a:pt x="108" y="2"/>
                  </a:cubicBezTo>
                  <a:cubicBezTo>
                    <a:pt x="103" y="0"/>
                    <a:pt x="97" y="1"/>
                    <a:pt x="92" y="4"/>
                  </a:cubicBezTo>
                  <a:cubicBezTo>
                    <a:pt x="88" y="6"/>
                    <a:pt x="85" y="11"/>
                    <a:pt x="82" y="15"/>
                  </a:cubicBezTo>
                  <a:cubicBezTo>
                    <a:pt x="74" y="33"/>
                    <a:pt x="78" y="53"/>
                    <a:pt x="86" y="71"/>
                  </a:cubicBezTo>
                  <a:cubicBezTo>
                    <a:pt x="85" y="72"/>
                    <a:pt x="83" y="72"/>
                    <a:pt x="82" y="73"/>
                  </a:cubicBezTo>
                  <a:cubicBezTo>
                    <a:pt x="79" y="65"/>
                    <a:pt x="75" y="57"/>
                    <a:pt x="70" y="50"/>
                  </a:cubicBezTo>
                  <a:cubicBezTo>
                    <a:pt x="61" y="40"/>
                    <a:pt x="49" y="32"/>
                    <a:pt x="36" y="31"/>
                  </a:cubicBezTo>
                  <a:cubicBezTo>
                    <a:pt x="28" y="30"/>
                    <a:pt x="22" y="33"/>
                    <a:pt x="18" y="40"/>
                  </a:cubicBezTo>
                  <a:cubicBezTo>
                    <a:pt x="13" y="49"/>
                    <a:pt x="17" y="60"/>
                    <a:pt x="12" y="69"/>
                  </a:cubicBezTo>
                  <a:cubicBezTo>
                    <a:pt x="10" y="74"/>
                    <a:pt x="4" y="76"/>
                    <a:pt x="2" y="81"/>
                  </a:cubicBezTo>
                  <a:cubicBezTo>
                    <a:pt x="0" y="86"/>
                    <a:pt x="0" y="92"/>
                    <a:pt x="3" y="96"/>
                  </a:cubicBezTo>
                  <a:cubicBezTo>
                    <a:pt x="6" y="101"/>
                    <a:pt x="10" y="104"/>
                    <a:pt x="15" y="106"/>
                  </a:cubicBezTo>
                  <a:cubicBezTo>
                    <a:pt x="32" y="115"/>
                    <a:pt x="52" y="111"/>
                    <a:pt x="70" y="104"/>
                  </a:cubicBezTo>
                  <a:cubicBezTo>
                    <a:pt x="71" y="105"/>
                    <a:pt x="72" y="107"/>
                    <a:pt x="73" y="109"/>
                  </a:cubicBezTo>
                  <a:cubicBezTo>
                    <a:pt x="64" y="112"/>
                    <a:pt x="56" y="116"/>
                    <a:pt x="50" y="122"/>
                  </a:cubicBezTo>
                  <a:cubicBezTo>
                    <a:pt x="40" y="132"/>
                    <a:pt x="32" y="144"/>
                    <a:pt x="32" y="158"/>
                  </a:cubicBezTo>
                  <a:cubicBezTo>
                    <a:pt x="32" y="165"/>
                    <a:pt x="35" y="171"/>
                    <a:pt x="42" y="175"/>
                  </a:cubicBezTo>
                  <a:cubicBezTo>
                    <a:pt x="51" y="180"/>
                    <a:pt x="62" y="175"/>
                    <a:pt x="71" y="179"/>
                  </a:cubicBezTo>
                  <a:cubicBezTo>
                    <a:pt x="76" y="181"/>
                    <a:pt x="79" y="186"/>
                    <a:pt x="84" y="189"/>
                  </a:cubicBezTo>
                  <a:cubicBezTo>
                    <a:pt x="89" y="191"/>
                    <a:pt x="94" y="190"/>
                    <a:pt x="99" y="187"/>
                  </a:cubicBezTo>
                  <a:cubicBezTo>
                    <a:pt x="103" y="184"/>
                    <a:pt x="106" y="179"/>
                    <a:pt x="108" y="174"/>
                  </a:cubicBezTo>
                  <a:cubicBezTo>
                    <a:pt x="116" y="157"/>
                    <a:pt x="111" y="137"/>
                    <a:pt x="103" y="120"/>
                  </a:cubicBezTo>
                  <a:cubicBezTo>
                    <a:pt x="105" y="120"/>
                    <a:pt x="106" y="119"/>
                    <a:pt x="108" y="118"/>
                  </a:cubicBezTo>
                  <a:cubicBezTo>
                    <a:pt x="111" y="126"/>
                    <a:pt x="116" y="134"/>
                    <a:pt x="121" y="141"/>
                  </a:cubicBezTo>
                  <a:cubicBezTo>
                    <a:pt x="131" y="151"/>
                    <a:pt x="143" y="158"/>
                    <a:pt x="157" y="158"/>
                  </a:cubicBezTo>
                  <a:cubicBezTo>
                    <a:pt x="164" y="159"/>
                    <a:pt x="170" y="155"/>
                    <a:pt x="174" y="148"/>
                  </a:cubicBezTo>
                  <a:cubicBezTo>
                    <a:pt x="179" y="139"/>
                    <a:pt x="174" y="128"/>
                    <a:pt x="178" y="119"/>
                  </a:cubicBezTo>
                  <a:cubicBezTo>
                    <a:pt x="180" y="114"/>
                    <a:pt x="185" y="111"/>
                    <a:pt x="188" y="106"/>
                  </a:cubicBezTo>
                  <a:cubicBezTo>
                    <a:pt x="190" y="101"/>
                    <a:pt x="189" y="96"/>
                    <a:pt x="186" y="91"/>
                  </a:cubicBezTo>
                  <a:close/>
                  <a:moveTo>
                    <a:pt x="119" y="105"/>
                  </a:moveTo>
                  <a:cubicBezTo>
                    <a:pt x="120" y="104"/>
                    <a:pt x="120" y="102"/>
                    <a:pt x="120" y="101"/>
                  </a:cubicBezTo>
                  <a:cubicBezTo>
                    <a:pt x="123" y="102"/>
                    <a:pt x="126" y="102"/>
                    <a:pt x="129" y="103"/>
                  </a:cubicBezTo>
                  <a:cubicBezTo>
                    <a:pt x="132" y="103"/>
                    <a:pt x="136" y="104"/>
                    <a:pt x="140" y="107"/>
                  </a:cubicBezTo>
                  <a:cubicBezTo>
                    <a:pt x="141" y="108"/>
                    <a:pt x="142" y="109"/>
                    <a:pt x="142" y="111"/>
                  </a:cubicBezTo>
                  <a:cubicBezTo>
                    <a:pt x="143" y="112"/>
                    <a:pt x="142" y="114"/>
                    <a:pt x="140" y="114"/>
                  </a:cubicBezTo>
                  <a:cubicBezTo>
                    <a:pt x="137" y="116"/>
                    <a:pt x="133" y="115"/>
                    <a:pt x="130" y="114"/>
                  </a:cubicBezTo>
                  <a:cubicBezTo>
                    <a:pt x="126" y="112"/>
                    <a:pt x="122" y="110"/>
                    <a:pt x="118" y="108"/>
                  </a:cubicBezTo>
                  <a:cubicBezTo>
                    <a:pt x="118" y="107"/>
                    <a:pt x="119" y="106"/>
                    <a:pt x="119" y="105"/>
                  </a:cubicBezTo>
                  <a:close/>
                  <a:moveTo>
                    <a:pt x="107" y="73"/>
                  </a:moveTo>
                  <a:cubicBezTo>
                    <a:pt x="106" y="72"/>
                    <a:pt x="105" y="72"/>
                    <a:pt x="104" y="71"/>
                  </a:cubicBezTo>
                  <a:cubicBezTo>
                    <a:pt x="103" y="71"/>
                    <a:pt x="102" y="71"/>
                    <a:pt x="101" y="70"/>
                  </a:cubicBezTo>
                  <a:cubicBezTo>
                    <a:pt x="101" y="67"/>
                    <a:pt x="101" y="64"/>
                    <a:pt x="102" y="60"/>
                  </a:cubicBezTo>
                  <a:cubicBezTo>
                    <a:pt x="103" y="57"/>
                    <a:pt x="104" y="53"/>
                    <a:pt x="106" y="49"/>
                  </a:cubicBezTo>
                  <a:cubicBezTo>
                    <a:pt x="107" y="48"/>
                    <a:pt x="108" y="47"/>
                    <a:pt x="110" y="47"/>
                  </a:cubicBezTo>
                  <a:cubicBezTo>
                    <a:pt x="112" y="46"/>
                    <a:pt x="113" y="47"/>
                    <a:pt x="114" y="49"/>
                  </a:cubicBezTo>
                  <a:cubicBezTo>
                    <a:pt x="116" y="52"/>
                    <a:pt x="114" y="56"/>
                    <a:pt x="113" y="59"/>
                  </a:cubicBezTo>
                  <a:cubicBezTo>
                    <a:pt x="112" y="64"/>
                    <a:pt x="110" y="68"/>
                    <a:pt x="107" y="72"/>
                  </a:cubicBezTo>
                  <a:cubicBezTo>
                    <a:pt x="107" y="72"/>
                    <a:pt x="107" y="72"/>
                    <a:pt x="107" y="73"/>
                  </a:cubicBezTo>
                  <a:close/>
                  <a:moveTo>
                    <a:pt x="96" y="38"/>
                  </a:moveTo>
                  <a:cubicBezTo>
                    <a:pt x="97" y="36"/>
                    <a:pt x="98" y="34"/>
                    <a:pt x="100" y="33"/>
                  </a:cubicBezTo>
                  <a:cubicBezTo>
                    <a:pt x="103" y="31"/>
                    <a:pt x="106" y="31"/>
                    <a:pt x="108" y="32"/>
                  </a:cubicBezTo>
                  <a:cubicBezTo>
                    <a:pt x="110" y="33"/>
                    <a:pt x="112" y="36"/>
                    <a:pt x="114" y="37"/>
                  </a:cubicBezTo>
                  <a:cubicBezTo>
                    <a:pt x="118" y="39"/>
                    <a:pt x="124" y="37"/>
                    <a:pt x="128" y="40"/>
                  </a:cubicBezTo>
                  <a:cubicBezTo>
                    <a:pt x="131" y="42"/>
                    <a:pt x="133" y="45"/>
                    <a:pt x="132" y="48"/>
                  </a:cubicBezTo>
                  <a:cubicBezTo>
                    <a:pt x="132" y="55"/>
                    <a:pt x="128" y="61"/>
                    <a:pt x="123" y="65"/>
                  </a:cubicBezTo>
                  <a:cubicBezTo>
                    <a:pt x="120" y="68"/>
                    <a:pt x="115" y="70"/>
                    <a:pt x="111" y="71"/>
                  </a:cubicBezTo>
                  <a:cubicBezTo>
                    <a:pt x="113" y="68"/>
                    <a:pt x="115" y="64"/>
                    <a:pt x="116" y="60"/>
                  </a:cubicBezTo>
                  <a:cubicBezTo>
                    <a:pt x="118" y="56"/>
                    <a:pt x="119" y="52"/>
                    <a:pt x="117" y="47"/>
                  </a:cubicBezTo>
                  <a:cubicBezTo>
                    <a:pt x="115" y="44"/>
                    <a:pt x="111" y="42"/>
                    <a:pt x="107" y="44"/>
                  </a:cubicBezTo>
                  <a:cubicBezTo>
                    <a:pt x="103" y="47"/>
                    <a:pt x="101" y="52"/>
                    <a:pt x="100" y="56"/>
                  </a:cubicBezTo>
                  <a:cubicBezTo>
                    <a:pt x="99" y="59"/>
                    <a:pt x="98" y="63"/>
                    <a:pt x="98" y="67"/>
                  </a:cubicBezTo>
                  <a:cubicBezTo>
                    <a:pt x="94" y="58"/>
                    <a:pt x="91" y="47"/>
                    <a:pt x="96" y="38"/>
                  </a:cubicBezTo>
                  <a:close/>
                  <a:moveTo>
                    <a:pt x="82" y="118"/>
                  </a:moveTo>
                  <a:cubicBezTo>
                    <a:pt x="83" y="119"/>
                    <a:pt x="84" y="119"/>
                    <a:pt x="86" y="120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1"/>
                    <a:pt x="89" y="121"/>
                    <a:pt x="89" y="121"/>
                  </a:cubicBezTo>
                  <a:cubicBezTo>
                    <a:pt x="88" y="124"/>
                    <a:pt x="88" y="126"/>
                    <a:pt x="87" y="129"/>
                  </a:cubicBezTo>
                  <a:cubicBezTo>
                    <a:pt x="87" y="132"/>
                    <a:pt x="86" y="136"/>
                    <a:pt x="83" y="140"/>
                  </a:cubicBezTo>
                  <a:cubicBezTo>
                    <a:pt x="82" y="141"/>
                    <a:pt x="81" y="142"/>
                    <a:pt x="79" y="143"/>
                  </a:cubicBezTo>
                  <a:cubicBezTo>
                    <a:pt x="78" y="143"/>
                    <a:pt x="76" y="142"/>
                    <a:pt x="76" y="140"/>
                  </a:cubicBezTo>
                  <a:cubicBezTo>
                    <a:pt x="74" y="137"/>
                    <a:pt x="75" y="133"/>
                    <a:pt x="76" y="130"/>
                  </a:cubicBezTo>
                  <a:cubicBezTo>
                    <a:pt x="78" y="126"/>
                    <a:pt x="80" y="122"/>
                    <a:pt x="82" y="118"/>
                  </a:cubicBezTo>
                  <a:cubicBezTo>
                    <a:pt x="82" y="118"/>
                    <a:pt x="82" y="118"/>
                    <a:pt x="82" y="118"/>
                  </a:cubicBezTo>
                  <a:close/>
                  <a:moveTo>
                    <a:pt x="71" y="86"/>
                  </a:moveTo>
                  <a:cubicBezTo>
                    <a:pt x="70" y="87"/>
                    <a:pt x="70" y="88"/>
                    <a:pt x="70" y="89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7" y="89"/>
                    <a:pt x="64" y="89"/>
                    <a:pt x="61" y="88"/>
                  </a:cubicBezTo>
                  <a:cubicBezTo>
                    <a:pt x="57" y="87"/>
                    <a:pt x="53" y="86"/>
                    <a:pt x="50" y="84"/>
                  </a:cubicBezTo>
                  <a:cubicBezTo>
                    <a:pt x="49" y="83"/>
                    <a:pt x="47" y="82"/>
                    <a:pt x="47" y="80"/>
                  </a:cubicBezTo>
                  <a:cubicBezTo>
                    <a:pt x="47" y="79"/>
                    <a:pt x="48" y="77"/>
                    <a:pt x="49" y="76"/>
                  </a:cubicBezTo>
                  <a:cubicBezTo>
                    <a:pt x="52" y="74"/>
                    <a:pt x="57" y="76"/>
                    <a:pt x="60" y="77"/>
                  </a:cubicBezTo>
                  <a:cubicBezTo>
                    <a:pt x="64" y="79"/>
                    <a:pt x="68" y="81"/>
                    <a:pt x="72" y="83"/>
                  </a:cubicBezTo>
                  <a:cubicBezTo>
                    <a:pt x="72" y="84"/>
                    <a:pt x="71" y="85"/>
                    <a:pt x="71" y="86"/>
                  </a:cubicBezTo>
                  <a:close/>
                  <a:moveTo>
                    <a:pt x="38" y="93"/>
                  </a:moveTo>
                  <a:cubicBezTo>
                    <a:pt x="36" y="92"/>
                    <a:pt x="33" y="91"/>
                    <a:pt x="32" y="88"/>
                  </a:cubicBezTo>
                  <a:cubicBezTo>
                    <a:pt x="31" y="86"/>
                    <a:pt x="31" y="83"/>
                    <a:pt x="32" y="81"/>
                  </a:cubicBezTo>
                  <a:cubicBezTo>
                    <a:pt x="33" y="79"/>
                    <a:pt x="35" y="77"/>
                    <a:pt x="37" y="75"/>
                  </a:cubicBezTo>
                  <a:cubicBezTo>
                    <a:pt x="39" y="71"/>
                    <a:pt x="37" y="65"/>
                    <a:pt x="40" y="61"/>
                  </a:cubicBezTo>
                  <a:cubicBezTo>
                    <a:pt x="41" y="58"/>
                    <a:pt x="44" y="56"/>
                    <a:pt x="48" y="57"/>
                  </a:cubicBezTo>
                  <a:cubicBezTo>
                    <a:pt x="55" y="57"/>
                    <a:pt x="61" y="61"/>
                    <a:pt x="65" y="66"/>
                  </a:cubicBezTo>
                  <a:cubicBezTo>
                    <a:pt x="68" y="70"/>
                    <a:pt x="70" y="74"/>
                    <a:pt x="71" y="79"/>
                  </a:cubicBezTo>
                  <a:cubicBezTo>
                    <a:pt x="68" y="77"/>
                    <a:pt x="65" y="75"/>
                    <a:pt x="61" y="74"/>
                  </a:cubicBezTo>
                  <a:cubicBezTo>
                    <a:pt x="57" y="73"/>
                    <a:pt x="52" y="71"/>
                    <a:pt x="48" y="73"/>
                  </a:cubicBezTo>
                  <a:cubicBezTo>
                    <a:pt x="44" y="75"/>
                    <a:pt x="43" y="80"/>
                    <a:pt x="45" y="84"/>
                  </a:cubicBezTo>
                  <a:cubicBezTo>
                    <a:pt x="48" y="87"/>
                    <a:pt x="52" y="89"/>
                    <a:pt x="57" y="90"/>
                  </a:cubicBezTo>
                  <a:cubicBezTo>
                    <a:pt x="59" y="91"/>
                    <a:pt x="62" y="92"/>
                    <a:pt x="65" y="92"/>
                  </a:cubicBezTo>
                  <a:cubicBezTo>
                    <a:pt x="56" y="96"/>
                    <a:pt x="46" y="97"/>
                    <a:pt x="38" y="93"/>
                  </a:cubicBezTo>
                  <a:close/>
                  <a:moveTo>
                    <a:pt x="94" y="152"/>
                  </a:moveTo>
                  <a:cubicBezTo>
                    <a:pt x="93" y="154"/>
                    <a:pt x="92" y="157"/>
                    <a:pt x="90" y="158"/>
                  </a:cubicBezTo>
                  <a:cubicBezTo>
                    <a:pt x="87" y="160"/>
                    <a:pt x="85" y="160"/>
                    <a:pt x="82" y="159"/>
                  </a:cubicBezTo>
                  <a:cubicBezTo>
                    <a:pt x="80" y="158"/>
                    <a:pt x="78" y="155"/>
                    <a:pt x="76" y="154"/>
                  </a:cubicBezTo>
                  <a:cubicBezTo>
                    <a:pt x="71" y="152"/>
                    <a:pt x="66" y="155"/>
                    <a:pt x="62" y="152"/>
                  </a:cubicBezTo>
                  <a:cubicBezTo>
                    <a:pt x="58" y="151"/>
                    <a:pt x="57" y="148"/>
                    <a:pt x="57" y="144"/>
                  </a:cubicBezTo>
                  <a:cubicBezTo>
                    <a:pt x="57" y="137"/>
                    <a:pt x="61" y="131"/>
                    <a:pt x="66" y="127"/>
                  </a:cubicBezTo>
                  <a:cubicBezTo>
                    <a:pt x="69" y="124"/>
                    <a:pt x="73" y="121"/>
                    <a:pt x="77" y="120"/>
                  </a:cubicBezTo>
                  <a:cubicBezTo>
                    <a:pt x="76" y="123"/>
                    <a:pt x="74" y="126"/>
                    <a:pt x="73" y="129"/>
                  </a:cubicBezTo>
                  <a:cubicBezTo>
                    <a:pt x="72" y="133"/>
                    <a:pt x="70" y="138"/>
                    <a:pt x="73" y="142"/>
                  </a:cubicBezTo>
                  <a:cubicBezTo>
                    <a:pt x="75" y="145"/>
                    <a:pt x="79" y="147"/>
                    <a:pt x="83" y="145"/>
                  </a:cubicBezTo>
                  <a:cubicBezTo>
                    <a:pt x="87" y="142"/>
                    <a:pt x="88" y="137"/>
                    <a:pt x="90" y="133"/>
                  </a:cubicBezTo>
                  <a:cubicBezTo>
                    <a:pt x="90" y="131"/>
                    <a:pt x="91" y="128"/>
                    <a:pt x="91" y="125"/>
                  </a:cubicBezTo>
                  <a:cubicBezTo>
                    <a:pt x="96" y="134"/>
                    <a:pt x="98" y="144"/>
                    <a:pt x="94" y="152"/>
                  </a:cubicBezTo>
                  <a:close/>
                  <a:moveTo>
                    <a:pt x="89" y="113"/>
                  </a:moveTo>
                  <a:cubicBezTo>
                    <a:pt x="79" y="109"/>
                    <a:pt x="75" y="98"/>
                    <a:pt x="78" y="88"/>
                  </a:cubicBezTo>
                  <a:cubicBezTo>
                    <a:pt x="82" y="79"/>
                    <a:pt x="93" y="74"/>
                    <a:pt x="103" y="77"/>
                  </a:cubicBezTo>
                  <a:cubicBezTo>
                    <a:pt x="112" y="81"/>
                    <a:pt x="117" y="92"/>
                    <a:pt x="114" y="102"/>
                  </a:cubicBezTo>
                  <a:cubicBezTo>
                    <a:pt x="110" y="112"/>
                    <a:pt x="99" y="117"/>
                    <a:pt x="89" y="113"/>
                  </a:cubicBezTo>
                  <a:close/>
                  <a:moveTo>
                    <a:pt x="158" y="108"/>
                  </a:moveTo>
                  <a:cubicBezTo>
                    <a:pt x="157" y="110"/>
                    <a:pt x="154" y="112"/>
                    <a:pt x="153" y="114"/>
                  </a:cubicBezTo>
                  <a:cubicBezTo>
                    <a:pt x="151" y="119"/>
                    <a:pt x="154" y="124"/>
                    <a:pt x="151" y="128"/>
                  </a:cubicBezTo>
                  <a:cubicBezTo>
                    <a:pt x="150" y="132"/>
                    <a:pt x="147" y="133"/>
                    <a:pt x="143" y="133"/>
                  </a:cubicBezTo>
                  <a:cubicBezTo>
                    <a:pt x="136" y="133"/>
                    <a:pt x="130" y="129"/>
                    <a:pt x="126" y="125"/>
                  </a:cubicBezTo>
                  <a:cubicBezTo>
                    <a:pt x="122" y="121"/>
                    <a:pt x="120" y="117"/>
                    <a:pt x="118" y="112"/>
                  </a:cubicBezTo>
                  <a:cubicBezTo>
                    <a:pt x="122" y="114"/>
                    <a:pt x="125" y="115"/>
                    <a:pt x="129" y="117"/>
                  </a:cubicBezTo>
                  <a:cubicBezTo>
                    <a:pt x="133" y="118"/>
                    <a:pt x="138" y="120"/>
                    <a:pt x="142" y="118"/>
                  </a:cubicBezTo>
                  <a:cubicBezTo>
                    <a:pt x="145" y="115"/>
                    <a:pt x="147" y="111"/>
                    <a:pt x="145" y="107"/>
                  </a:cubicBezTo>
                  <a:cubicBezTo>
                    <a:pt x="142" y="103"/>
                    <a:pt x="137" y="102"/>
                    <a:pt x="133" y="100"/>
                  </a:cubicBezTo>
                  <a:cubicBezTo>
                    <a:pt x="130" y="100"/>
                    <a:pt x="128" y="99"/>
                    <a:pt x="125" y="99"/>
                  </a:cubicBezTo>
                  <a:cubicBezTo>
                    <a:pt x="133" y="94"/>
                    <a:pt x="143" y="92"/>
                    <a:pt x="151" y="96"/>
                  </a:cubicBezTo>
                  <a:cubicBezTo>
                    <a:pt x="153" y="97"/>
                    <a:pt x="156" y="98"/>
                    <a:pt x="157" y="101"/>
                  </a:cubicBezTo>
                  <a:cubicBezTo>
                    <a:pt x="159" y="103"/>
                    <a:pt x="159" y="106"/>
                    <a:pt x="158" y="10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1" name="Freeform 249"/>
            <p:cNvSpPr>
              <a:spLocks/>
            </p:cNvSpPr>
            <p:nvPr/>
          </p:nvSpPr>
          <p:spPr bwMode="auto">
            <a:xfrm>
              <a:off x="4691063" y="5246688"/>
              <a:ext cx="93663" cy="93663"/>
            </a:xfrm>
            <a:custGeom>
              <a:avLst/>
              <a:gdLst>
                <a:gd name="T0" fmla="*/ 8 w 25"/>
                <a:gd name="T1" fmla="*/ 3 h 25"/>
                <a:gd name="T2" fmla="*/ 3 w 25"/>
                <a:gd name="T3" fmla="*/ 17 h 25"/>
                <a:gd name="T4" fmla="*/ 17 w 25"/>
                <a:gd name="T5" fmla="*/ 22 h 25"/>
                <a:gd name="T6" fmla="*/ 22 w 25"/>
                <a:gd name="T7" fmla="*/ 8 h 25"/>
                <a:gd name="T8" fmla="*/ 8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8" y="3"/>
                  </a:moveTo>
                  <a:cubicBezTo>
                    <a:pt x="3" y="5"/>
                    <a:pt x="0" y="12"/>
                    <a:pt x="3" y="17"/>
                  </a:cubicBezTo>
                  <a:cubicBezTo>
                    <a:pt x="5" y="22"/>
                    <a:pt x="11" y="25"/>
                    <a:pt x="17" y="22"/>
                  </a:cubicBezTo>
                  <a:cubicBezTo>
                    <a:pt x="22" y="20"/>
                    <a:pt x="25" y="14"/>
                    <a:pt x="22" y="8"/>
                  </a:cubicBezTo>
                  <a:cubicBezTo>
                    <a:pt x="20" y="3"/>
                    <a:pt x="13" y="0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2" name="Freeform 250"/>
            <p:cNvSpPr>
              <a:spLocks noEditPoints="1"/>
            </p:cNvSpPr>
            <p:nvPr/>
          </p:nvSpPr>
          <p:spPr bwMode="auto">
            <a:xfrm>
              <a:off x="4105275" y="5759451"/>
              <a:ext cx="401638" cy="406400"/>
            </a:xfrm>
            <a:custGeom>
              <a:avLst/>
              <a:gdLst>
                <a:gd name="T0" fmla="*/ 83 w 107"/>
                <a:gd name="T1" fmla="*/ 33 h 108"/>
                <a:gd name="T2" fmla="*/ 85 w 107"/>
                <a:gd name="T3" fmla="*/ 14 h 108"/>
                <a:gd name="T4" fmla="*/ 60 w 107"/>
                <a:gd name="T5" fmla="*/ 18 h 108"/>
                <a:gd name="T6" fmla="*/ 47 w 107"/>
                <a:gd name="T7" fmla="*/ 2 h 108"/>
                <a:gd name="T8" fmla="*/ 32 w 107"/>
                <a:gd name="T9" fmla="*/ 23 h 108"/>
                <a:gd name="T10" fmla="*/ 16 w 107"/>
                <a:gd name="T11" fmla="*/ 20 h 108"/>
                <a:gd name="T12" fmla="*/ 18 w 107"/>
                <a:gd name="T13" fmla="*/ 47 h 108"/>
                <a:gd name="T14" fmla="*/ 2 w 107"/>
                <a:gd name="T15" fmla="*/ 57 h 108"/>
                <a:gd name="T16" fmla="*/ 23 w 107"/>
                <a:gd name="T17" fmla="*/ 75 h 108"/>
                <a:gd name="T18" fmla="*/ 19 w 107"/>
                <a:gd name="T19" fmla="*/ 93 h 108"/>
                <a:gd name="T20" fmla="*/ 48 w 107"/>
                <a:gd name="T21" fmla="*/ 87 h 108"/>
                <a:gd name="T22" fmla="*/ 51 w 107"/>
                <a:gd name="T23" fmla="*/ 98 h 108"/>
                <a:gd name="T24" fmla="*/ 76 w 107"/>
                <a:gd name="T25" fmla="*/ 98 h 108"/>
                <a:gd name="T26" fmla="*/ 83 w 107"/>
                <a:gd name="T27" fmla="*/ 87 h 108"/>
                <a:gd name="T28" fmla="*/ 100 w 107"/>
                <a:gd name="T29" fmla="*/ 70 h 108"/>
                <a:gd name="T30" fmla="*/ 96 w 107"/>
                <a:gd name="T31" fmla="*/ 58 h 108"/>
                <a:gd name="T32" fmla="*/ 97 w 107"/>
                <a:gd name="T33" fmla="*/ 33 h 108"/>
                <a:gd name="T34" fmla="*/ 56 w 107"/>
                <a:gd name="T35" fmla="*/ 65 h 108"/>
                <a:gd name="T36" fmla="*/ 46 w 107"/>
                <a:gd name="T37" fmla="*/ 62 h 108"/>
                <a:gd name="T38" fmla="*/ 51 w 107"/>
                <a:gd name="T39" fmla="*/ 47 h 108"/>
                <a:gd name="T40" fmla="*/ 70 w 107"/>
                <a:gd name="T41" fmla="*/ 21 h 108"/>
                <a:gd name="T42" fmla="*/ 74 w 107"/>
                <a:gd name="T43" fmla="*/ 30 h 108"/>
                <a:gd name="T44" fmla="*/ 63 w 107"/>
                <a:gd name="T45" fmla="*/ 46 h 108"/>
                <a:gd name="T46" fmla="*/ 63 w 107"/>
                <a:gd name="T47" fmla="*/ 33 h 108"/>
                <a:gd name="T48" fmla="*/ 42 w 107"/>
                <a:gd name="T49" fmla="*/ 17 h 108"/>
                <a:gd name="T50" fmla="*/ 51 w 107"/>
                <a:gd name="T51" fmla="*/ 20 h 108"/>
                <a:gd name="T52" fmla="*/ 54 w 107"/>
                <a:gd name="T53" fmla="*/ 40 h 108"/>
                <a:gd name="T54" fmla="*/ 50 w 107"/>
                <a:gd name="T55" fmla="*/ 42 h 108"/>
                <a:gd name="T56" fmla="*/ 52 w 107"/>
                <a:gd name="T57" fmla="*/ 43 h 108"/>
                <a:gd name="T58" fmla="*/ 48 w 107"/>
                <a:gd name="T59" fmla="*/ 44 h 108"/>
                <a:gd name="T60" fmla="*/ 50 w 107"/>
                <a:gd name="T61" fmla="*/ 42 h 108"/>
                <a:gd name="T62" fmla="*/ 42 w 107"/>
                <a:gd name="T63" fmla="*/ 17 h 108"/>
                <a:gd name="T64" fmla="*/ 30 w 107"/>
                <a:gd name="T65" fmla="*/ 33 h 108"/>
                <a:gd name="T66" fmla="*/ 45 w 107"/>
                <a:gd name="T67" fmla="*/ 46 h 108"/>
                <a:gd name="T68" fmla="*/ 41 w 107"/>
                <a:gd name="T69" fmla="*/ 50 h 108"/>
                <a:gd name="T70" fmla="*/ 39 w 107"/>
                <a:gd name="T71" fmla="*/ 49 h 108"/>
                <a:gd name="T72" fmla="*/ 21 w 107"/>
                <a:gd name="T73" fmla="*/ 36 h 108"/>
                <a:gd name="T74" fmla="*/ 12 w 107"/>
                <a:gd name="T75" fmla="*/ 60 h 108"/>
                <a:gd name="T76" fmla="*/ 31 w 107"/>
                <a:gd name="T77" fmla="*/ 55 h 108"/>
                <a:gd name="T78" fmla="*/ 40 w 107"/>
                <a:gd name="T79" fmla="*/ 60 h 108"/>
                <a:gd name="T80" fmla="*/ 38 w 107"/>
                <a:gd name="T81" fmla="*/ 61 h 108"/>
                <a:gd name="T82" fmla="*/ 17 w 107"/>
                <a:gd name="T83" fmla="*/ 65 h 108"/>
                <a:gd name="T84" fmla="*/ 43 w 107"/>
                <a:gd name="T85" fmla="*/ 77 h 108"/>
                <a:gd name="T86" fmla="*/ 28 w 107"/>
                <a:gd name="T87" fmla="*/ 87 h 108"/>
                <a:gd name="T88" fmla="*/ 38 w 107"/>
                <a:gd name="T89" fmla="*/ 71 h 108"/>
                <a:gd name="T90" fmla="*/ 47 w 107"/>
                <a:gd name="T91" fmla="*/ 69 h 108"/>
                <a:gd name="T92" fmla="*/ 67 w 107"/>
                <a:gd name="T93" fmla="*/ 92 h 108"/>
                <a:gd name="T94" fmla="*/ 58 w 107"/>
                <a:gd name="T95" fmla="*/ 89 h 108"/>
                <a:gd name="T96" fmla="*/ 55 w 107"/>
                <a:gd name="T97" fmla="*/ 70 h 108"/>
                <a:gd name="T98" fmla="*/ 60 w 107"/>
                <a:gd name="T99" fmla="*/ 69 h 108"/>
                <a:gd name="T100" fmla="*/ 67 w 107"/>
                <a:gd name="T101" fmla="*/ 92 h 108"/>
                <a:gd name="T102" fmla="*/ 81 w 107"/>
                <a:gd name="T103" fmla="*/ 76 h 108"/>
                <a:gd name="T104" fmla="*/ 65 w 107"/>
                <a:gd name="T105" fmla="*/ 64 h 108"/>
                <a:gd name="T106" fmla="*/ 68 w 107"/>
                <a:gd name="T107" fmla="*/ 60 h 108"/>
                <a:gd name="T108" fmla="*/ 70 w 107"/>
                <a:gd name="T109" fmla="*/ 61 h 108"/>
                <a:gd name="T110" fmla="*/ 89 w 107"/>
                <a:gd name="T111" fmla="*/ 71 h 108"/>
                <a:gd name="T112" fmla="*/ 95 w 107"/>
                <a:gd name="T113" fmla="*/ 47 h 108"/>
                <a:gd name="T114" fmla="*/ 77 w 107"/>
                <a:gd name="T115" fmla="*/ 54 h 108"/>
                <a:gd name="T116" fmla="*/ 67 w 107"/>
                <a:gd name="T117" fmla="*/ 53 h 108"/>
                <a:gd name="T118" fmla="*/ 67 w 107"/>
                <a:gd name="T119" fmla="*/ 50 h 108"/>
                <a:gd name="T120" fmla="*/ 70 w 107"/>
                <a:gd name="T121" fmla="*/ 48 h 108"/>
                <a:gd name="T122" fmla="*/ 90 w 107"/>
                <a:gd name="T123" fmla="*/ 4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" h="108">
                  <a:moveTo>
                    <a:pt x="97" y="33"/>
                  </a:moveTo>
                  <a:cubicBezTo>
                    <a:pt x="92" y="31"/>
                    <a:pt x="88" y="32"/>
                    <a:pt x="83" y="33"/>
                  </a:cubicBezTo>
                  <a:cubicBezTo>
                    <a:pt x="84" y="31"/>
                    <a:pt x="85" y="30"/>
                    <a:pt x="85" y="28"/>
                  </a:cubicBezTo>
                  <a:cubicBezTo>
                    <a:pt x="87" y="24"/>
                    <a:pt x="87" y="18"/>
                    <a:pt x="85" y="14"/>
                  </a:cubicBezTo>
                  <a:cubicBezTo>
                    <a:pt x="81" y="9"/>
                    <a:pt x="74" y="8"/>
                    <a:pt x="68" y="10"/>
                  </a:cubicBezTo>
                  <a:cubicBezTo>
                    <a:pt x="65" y="12"/>
                    <a:pt x="62" y="15"/>
                    <a:pt x="60" y="18"/>
                  </a:cubicBezTo>
                  <a:cubicBezTo>
                    <a:pt x="59" y="16"/>
                    <a:pt x="58" y="13"/>
                    <a:pt x="57" y="11"/>
                  </a:cubicBezTo>
                  <a:cubicBezTo>
                    <a:pt x="55" y="6"/>
                    <a:pt x="52" y="3"/>
                    <a:pt x="47" y="2"/>
                  </a:cubicBezTo>
                  <a:cubicBezTo>
                    <a:pt x="41" y="0"/>
                    <a:pt x="35" y="5"/>
                    <a:pt x="33" y="10"/>
                  </a:cubicBezTo>
                  <a:cubicBezTo>
                    <a:pt x="31" y="14"/>
                    <a:pt x="31" y="19"/>
                    <a:pt x="32" y="23"/>
                  </a:cubicBezTo>
                  <a:cubicBezTo>
                    <a:pt x="31" y="23"/>
                    <a:pt x="30" y="22"/>
                    <a:pt x="29" y="21"/>
                  </a:cubicBezTo>
                  <a:cubicBezTo>
                    <a:pt x="25" y="19"/>
                    <a:pt x="20" y="18"/>
                    <a:pt x="16" y="20"/>
                  </a:cubicBezTo>
                  <a:cubicBezTo>
                    <a:pt x="10" y="23"/>
                    <a:pt x="8" y="31"/>
                    <a:pt x="10" y="36"/>
                  </a:cubicBezTo>
                  <a:cubicBezTo>
                    <a:pt x="11" y="41"/>
                    <a:pt x="14" y="44"/>
                    <a:pt x="18" y="47"/>
                  </a:cubicBezTo>
                  <a:cubicBezTo>
                    <a:pt x="16" y="47"/>
                    <a:pt x="14" y="48"/>
                    <a:pt x="12" y="48"/>
                  </a:cubicBezTo>
                  <a:cubicBezTo>
                    <a:pt x="8" y="50"/>
                    <a:pt x="4" y="53"/>
                    <a:pt x="2" y="57"/>
                  </a:cubicBezTo>
                  <a:cubicBezTo>
                    <a:pt x="0" y="63"/>
                    <a:pt x="4" y="70"/>
                    <a:pt x="9" y="73"/>
                  </a:cubicBezTo>
                  <a:cubicBezTo>
                    <a:pt x="13" y="75"/>
                    <a:pt x="18" y="76"/>
                    <a:pt x="23" y="75"/>
                  </a:cubicBezTo>
                  <a:cubicBezTo>
                    <a:pt x="22" y="76"/>
                    <a:pt x="21" y="78"/>
                    <a:pt x="20" y="79"/>
                  </a:cubicBezTo>
                  <a:cubicBezTo>
                    <a:pt x="18" y="83"/>
                    <a:pt x="17" y="89"/>
                    <a:pt x="19" y="93"/>
                  </a:cubicBezTo>
                  <a:cubicBezTo>
                    <a:pt x="22" y="98"/>
                    <a:pt x="29" y="101"/>
                    <a:pt x="35" y="99"/>
                  </a:cubicBezTo>
                  <a:cubicBezTo>
                    <a:pt x="41" y="97"/>
                    <a:pt x="45" y="92"/>
                    <a:pt x="48" y="87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9" y="90"/>
                    <a:pt x="50" y="94"/>
                    <a:pt x="51" y="98"/>
                  </a:cubicBezTo>
                  <a:cubicBezTo>
                    <a:pt x="53" y="102"/>
                    <a:pt x="57" y="106"/>
                    <a:pt x="61" y="107"/>
                  </a:cubicBezTo>
                  <a:cubicBezTo>
                    <a:pt x="67" y="108"/>
                    <a:pt x="74" y="104"/>
                    <a:pt x="76" y="98"/>
                  </a:cubicBezTo>
                  <a:cubicBezTo>
                    <a:pt x="78" y="94"/>
                    <a:pt x="77" y="88"/>
                    <a:pt x="76" y="83"/>
                  </a:cubicBezTo>
                  <a:cubicBezTo>
                    <a:pt x="78" y="85"/>
                    <a:pt x="80" y="86"/>
                    <a:pt x="83" y="87"/>
                  </a:cubicBezTo>
                  <a:cubicBezTo>
                    <a:pt x="87" y="89"/>
                    <a:pt x="92" y="89"/>
                    <a:pt x="96" y="86"/>
                  </a:cubicBezTo>
                  <a:cubicBezTo>
                    <a:pt x="101" y="83"/>
                    <a:pt x="102" y="75"/>
                    <a:pt x="100" y="70"/>
                  </a:cubicBezTo>
                  <a:cubicBezTo>
                    <a:pt x="98" y="65"/>
                    <a:pt x="95" y="62"/>
                    <a:pt x="91" y="60"/>
                  </a:cubicBezTo>
                  <a:cubicBezTo>
                    <a:pt x="93" y="59"/>
                    <a:pt x="95" y="59"/>
                    <a:pt x="96" y="58"/>
                  </a:cubicBezTo>
                  <a:cubicBezTo>
                    <a:pt x="101" y="56"/>
                    <a:pt x="104" y="53"/>
                    <a:pt x="105" y="48"/>
                  </a:cubicBezTo>
                  <a:cubicBezTo>
                    <a:pt x="107" y="42"/>
                    <a:pt x="102" y="36"/>
                    <a:pt x="97" y="33"/>
                  </a:cubicBezTo>
                  <a:close/>
                  <a:moveTo>
                    <a:pt x="63" y="54"/>
                  </a:moveTo>
                  <a:cubicBezTo>
                    <a:pt x="64" y="59"/>
                    <a:pt x="61" y="64"/>
                    <a:pt x="56" y="65"/>
                  </a:cubicBezTo>
                  <a:cubicBezTo>
                    <a:pt x="53" y="66"/>
                    <a:pt x="49" y="65"/>
                    <a:pt x="47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1"/>
                    <a:pt x="45" y="60"/>
                    <a:pt x="45" y="59"/>
                  </a:cubicBezTo>
                  <a:cubicBezTo>
                    <a:pt x="43" y="54"/>
                    <a:pt x="46" y="49"/>
                    <a:pt x="51" y="47"/>
                  </a:cubicBezTo>
                  <a:cubicBezTo>
                    <a:pt x="56" y="46"/>
                    <a:pt x="61" y="49"/>
                    <a:pt x="63" y="54"/>
                  </a:cubicBezTo>
                  <a:close/>
                  <a:moveTo>
                    <a:pt x="70" y="21"/>
                  </a:moveTo>
                  <a:cubicBezTo>
                    <a:pt x="73" y="19"/>
                    <a:pt x="76" y="18"/>
                    <a:pt x="77" y="21"/>
                  </a:cubicBezTo>
                  <a:cubicBezTo>
                    <a:pt x="77" y="23"/>
                    <a:pt x="76" y="26"/>
                    <a:pt x="74" y="30"/>
                  </a:cubicBezTo>
                  <a:cubicBezTo>
                    <a:pt x="73" y="33"/>
                    <a:pt x="71" y="36"/>
                    <a:pt x="69" y="39"/>
                  </a:cubicBezTo>
                  <a:cubicBezTo>
                    <a:pt x="67" y="41"/>
                    <a:pt x="65" y="44"/>
                    <a:pt x="63" y="46"/>
                  </a:cubicBezTo>
                  <a:cubicBezTo>
                    <a:pt x="62" y="45"/>
                    <a:pt x="60" y="44"/>
                    <a:pt x="59" y="43"/>
                  </a:cubicBezTo>
                  <a:cubicBezTo>
                    <a:pt x="60" y="40"/>
                    <a:pt x="61" y="36"/>
                    <a:pt x="63" y="33"/>
                  </a:cubicBezTo>
                  <a:cubicBezTo>
                    <a:pt x="65" y="28"/>
                    <a:pt x="67" y="24"/>
                    <a:pt x="70" y="21"/>
                  </a:cubicBezTo>
                  <a:close/>
                  <a:moveTo>
                    <a:pt x="42" y="17"/>
                  </a:moveTo>
                  <a:cubicBezTo>
                    <a:pt x="42" y="13"/>
                    <a:pt x="44" y="10"/>
                    <a:pt x="46" y="12"/>
                  </a:cubicBezTo>
                  <a:cubicBezTo>
                    <a:pt x="48" y="13"/>
                    <a:pt x="49" y="17"/>
                    <a:pt x="51" y="20"/>
                  </a:cubicBezTo>
                  <a:cubicBezTo>
                    <a:pt x="52" y="23"/>
                    <a:pt x="52" y="27"/>
                    <a:pt x="53" y="30"/>
                  </a:cubicBezTo>
                  <a:cubicBezTo>
                    <a:pt x="53" y="34"/>
                    <a:pt x="54" y="37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3"/>
                    <a:pt x="51" y="43"/>
                    <a:pt x="50" y="43"/>
                  </a:cubicBezTo>
                  <a:cubicBezTo>
                    <a:pt x="49" y="43"/>
                    <a:pt x="48" y="44"/>
                    <a:pt x="48" y="44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8" y="38"/>
                    <a:pt x="46" y="35"/>
                    <a:pt x="44" y="30"/>
                  </a:cubicBezTo>
                  <a:cubicBezTo>
                    <a:pt x="43" y="26"/>
                    <a:pt x="42" y="21"/>
                    <a:pt x="42" y="17"/>
                  </a:cubicBezTo>
                  <a:close/>
                  <a:moveTo>
                    <a:pt x="21" y="29"/>
                  </a:moveTo>
                  <a:cubicBezTo>
                    <a:pt x="23" y="29"/>
                    <a:pt x="27" y="31"/>
                    <a:pt x="30" y="33"/>
                  </a:cubicBezTo>
                  <a:cubicBezTo>
                    <a:pt x="33" y="35"/>
                    <a:pt x="35" y="37"/>
                    <a:pt x="38" y="39"/>
                  </a:cubicBezTo>
                  <a:cubicBezTo>
                    <a:pt x="40" y="41"/>
                    <a:pt x="42" y="44"/>
                    <a:pt x="45" y="46"/>
                  </a:cubicBezTo>
                  <a:cubicBezTo>
                    <a:pt x="43" y="47"/>
                    <a:pt x="42" y="48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49"/>
                    <a:pt x="39" y="49"/>
                    <a:pt x="39" y="49"/>
                  </a:cubicBezTo>
                  <a:cubicBezTo>
                    <a:pt x="36" y="48"/>
                    <a:pt x="34" y="46"/>
                    <a:pt x="31" y="45"/>
                  </a:cubicBezTo>
                  <a:cubicBezTo>
                    <a:pt x="27" y="42"/>
                    <a:pt x="23" y="39"/>
                    <a:pt x="21" y="36"/>
                  </a:cubicBezTo>
                  <a:cubicBezTo>
                    <a:pt x="19" y="33"/>
                    <a:pt x="19" y="30"/>
                    <a:pt x="21" y="29"/>
                  </a:cubicBezTo>
                  <a:close/>
                  <a:moveTo>
                    <a:pt x="12" y="60"/>
                  </a:moveTo>
                  <a:cubicBezTo>
                    <a:pt x="14" y="58"/>
                    <a:pt x="17" y="57"/>
                    <a:pt x="21" y="56"/>
                  </a:cubicBezTo>
                  <a:cubicBezTo>
                    <a:pt x="24" y="55"/>
                    <a:pt x="28" y="55"/>
                    <a:pt x="31" y="55"/>
                  </a:cubicBezTo>
                  <a:cubicBezTo>
                    <a:pt x="34" y="55"/>
                    <a:pt x="37" y="55"/>
                    <a:pt x="40" y="55"/>
                  </a:cubicBezTo>
                  <a:cubicBezTo>
                    <a:pt x="40" y="56"/>
                    <a:pt x="40" y="58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9" y="60"/>
                    <a:pt x="39" y="61"/>
                    <a:pt x="38" y="61"/>
                  </a:cubicBezTo>
                  <a:cubicBezTo>
                    <a:pt x="35" y="62"/>
                    <a:pt x="33" y="63"/>
                    <a:pt x="30" y="64"/>
                  </a:cubicBezTo>
                  <a:cubicBezTo>
                    <a:pt x="26" y="65"/>
                    <a:pt x="21" y="65"/>
                    <a:pt x="17" y="65"/>
                  </a:cubicBezTo>
                  <a:cubicBezTo>
                    <a:pt x="13" y="64"/>
                    <a:pt x="11" y="62"/>
                    <a:pt x="12" y="60"/>
                  </a:cubicBezTo>
                  <a:close/>
                  <a:moveTo>
                    <a:pt x="43" y="77"/>
                  </a:moveTo>
                  <a:cubicBezTo>
                    <a:pt x="41" y="81"/>
                    <a:pt x="37" y="85"/>
                    <a:pt x="34" y="88"/>
                  </a:cubicBezTo>
                  <a:cubicBezTo>
                    <a:pt x="31" y="90"/>
                    <a:pt x="28" y="90"/>
                    <a:pt x="28" y="87"/>
                  </a:cubicBezTo>
                  <a:cubicBezTo>
                    <a:pt x="28" y="85"/>
                    <a:pt x="29" y="82"/>
                    <a:pt x="31" y="79"/>
                  </a:cubicBezTo>
                  <a:cubicBezTo>
                    <a:pt x="33" y="76"/>
                    <a:pt x="35" y="73"/>
                    <a:pt x="38" y="71"/>
                  </a:cubicBezTo>
                  <a:cubicBezTo>
                    <a:pt x="39" y="69"/>
                    <a:pt x="41" y="67"/>
                    <a:pt x="43" y="65"/>
                  </a:cubicBezTo>
                  <a:cubicBezTo>
                    <a:pt x="44" y="66"/>
                    <a:pt x="46" y="68"/>
                    <a:pt x="47" y="69"/>
                  </a:cubicBezTo>
                  <a:cubicBezTo>
                    <a:pt x="46" y="72"/>
                    <a:pt x="45" y="74"/>
                    <a:pt x="43" y="77"/>
                  </a:cubicBezTo>
                  <a:close/>
                  <a:moveTo>
                    <a:pt x="67" y="92"/>
                  </a:moveTo>
                  <a:cubicBezTo>
                    <a:pt x="67" y="96"/>
                    <a:pt x="65" y="98"/>
                    <a:pt x="63" y="97"/>
                  </a:cubicBezTo>
                  <a:cubicBezTo>
                    <a:pt x="61" y="96"/>
                    <a:pt x="59" y="92"/>
                    <a:pt x="58" y="89"/>
                  </a:cubicBezTo>
                  <a:cubicBezTo>
                    <a:pt x="57" y="85"/>
                    <a:pt x="56" y="82"/>
                    <a:pt x="56" y="78"/>
                  </a:cubicBezTo>
                  <a:cubicBezTo>
                    <a:pt x="55" y="76"/>
                    <a:pt x="55" y="73"/>
                    <a:pt x="55" y="70"/>
                  </a:cubicBezTo>
                  <a:cubicBezTo>
                    <a:pt x="56" y="70"/>
                    <a:pt x="57" y="70"/>
                    <a:pt x="58" y="70"/>
                  </a:cubicBezTo>
                  <a:cubicBezTo>
                    <a:pt x="58" y="70"/>
                    <a:pt x="59" y="69"/>
                    <a:pt x="60" y="69"/>
                  </a:cubicBezTo>
                  <a:cubicBezTo>
                    <a:pt x="61" y="72"/>
                    <a:pt x="63" y="75"/>
                    <a:pt x="64" y="79"/>
                  </a:cubicBezTo>
                  <a:cubicBezTo>
                    <a:pt x="66" y="83"/>
                    <a:pt x="67" y="88"/>
                    <a:pt x="67" y="92"/>
                  </a:cubicBezTo>
                  <a:close/>
                  <a:moveTo>
                    <a:pt x="89" y="78"/>
                  </a:moveTo>
                  <a:cubicBezTo>
                    <a:pt x="87" y="78"/>
                    <a:pt x="84" y="77"/>
                    <a:pt x="81" y="76"/>
                  </a:cubicBezTo>
                  <a:cubicBezTo>
                    <a:pt x="78" y="74"/>
                    <a:pt x="75" y="72"/>
                    <a:pt x="72" y="70"/>
                  </a:cubicBezTo>
                  <a:cubicBezTo>
                    <a:pt x="69" y="68"/>
                    <a:pt x="67" y="66"/>
                    <a:pt x="65" y="64"/>
                  </a:cubicBezTo>
                  <a:cubicBezTo>
                    <a:pt x="66" y="63"/>
                    <a:pt x="67" y="61"/>
                    <a:pt x="67" y="60"/>
                  </a:cubicBezTo>
                  <a:cubicBezTo>
                    <a:pt x="67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9" y="60"/>
                    <a:pt x="69" y="60"/>
                    <a:pt x="70" y="61"/>
                  </a:cubicBezTo>
                  <a:cubicBezTo>
                    <a:pt x="73" y="61"/>
                    <a:pt x="75" y="62"/>
                    <a:pt x="78" y="64"/>
                  </a:cubicBezTo>
                  <a:cubicBezTo>
                    <a:pt x="82" y="66"/>
                    <a:pt x="86" y="69"/>
                    <a:pt x="89" y="71"/>
                  </a:cubicBezTo>
                  <a:cubicBezTo>
                    <a:pt x="92" y="74"/>
                    <a:pt x="92" y="77"/>
                    <a:pt x="89" y="78"/>
                  </a:cubicBezTo>
                  <a:close/>
                  <a:moveTo>
                    <a:pt x="95" y="47"/>
                  </a:moveTo>
                  <a:cubicBezTo>
                    <a:pt x="94" y="48"/>
                    <a:pt x="91" y="50"/>
                    <a:pt x="87" y="51"/>
                  </a:cubicBezTo>
                  <a:cubicBezTo>
                    <a:pt x="84" y="52"/>
                    <a:pt x="80" y="53"/>
                    <a:pt x="77" y="54"/>
                  </a:cubicBezTo>
                  <a:cubicBezTo>
                    <a:pt x="74" y="54"/>
                    <a:pt x="70" y="54"/>
                    <a:pt x="67" y="55"/>
                  </a:cubicBezTo>
                  <a:cubicBezTo>
                    <a:pt x="67" y="54"/>
                    <a:pt x="67" y="53"/>
                    <a:pt x="67" y="53"/>
                  </a:cubicBezTo>
                  <a:cubicBezTo>
                    <a:pt x="67" y="52"/>
                    <a:pt x="66" y="51"/>
                    <a:pt x="66" y="50"/>
                  </a:cubicBezTo>
                  <a:cubicBezTo>
                    <a:pt x="66" y="50"/>
                    <a:pt x="66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9" y="49"/>
                    <a:pt x="70" y="48"/>
                  </a:cubicBezTo>
                  <a:cubicBezTo>
                    <a:pt x="72" y="47"/>
                    <a:pt x="74" y="46"/>
                    <a:pt x="77" y="45"/>
                  </a:cubicBezTo>
                  <a:cubicBezTo>
                    <a:pt x="81" y="43"/>
                    <a:pt x="86" y="42"/>
                    <a:pt x="90" y="42"/>
                  </a:cubicBezTo>
                  <a:cubicBezTo>
                    <a:pt x="94" y="43"/>
                    <a:pt x="97" y="44"/>
                    <a:pt x="95" y="4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3" name="Freeform 251"/>
            <p:cNvSpPr>
              <a:spLocks noEditPoints="1"/>
            </p:cNvSpPr>
            <p:nvPr/>
          </p:nvSpPr>
          <p:spPr bwMode="auto">
            <a:xfrm>
              <a:off x="1743075" y="5754688"/>
              <a:ext cx="487363" cy="493713"/>
            </a:xfrm>
            <a:custGeom>
              <a:avLst/>
              <a:gdLst>
                <a:gd name="T0" fmla="*/ 84 w 130"/>
                <a:gd name="T1" fmla="*/ 66 h 131"/>
                <a:gd name="T2" fmla="*/ 125 w 130"/>
                <a:gd name="T3" fmla="*/ 40 h 131"/>
                <a:gd name="T4" fmla="*/ 98 w 130"/>
                <a:gd name="T5" fmla="*/ 4 h 131"/>
                <a:gd name="T6" fmla="*/ 65 w 130"/>
                <a:gd name="T7" fmla="*/ 46 h 131"/>
                <a:gd name="T8" fmla="*/ 41 w 130"/>
                <a:gd name="T9" fmla="*/ 5 h 131"/>
                <a:gd name="T10" fmla="*/ 4 w 130"/>
                <a:gd name="T11" fmla="*/ 31 h 131"/>
                <a:gd name="T12" fmla="*/ 46 w 130"/>
                <a:gd name="T13" fmla="*/ 64 h 131"/>
                <a:gd name="T14" fmla="*/ 5 w 130"/>
                <a:gd name="T15" fmla="*/ 92 h 131"/>
                <a:gd name="T16" fmla="*/ 33 w 130"/>
                <a:gd name="T17" fmla="*/ 127 h 131"/>
                <a:gd name="T18" fmla="*/ 64 w 130"/>
                <a:gd name="T19" fmla="*/ 84 h 131"/>
                <a:gd name="T20" fmla="*/ 92 w 130"/>
                <a:gd name="T21" fmla="*/ 125 h 131"/>
                <a:gd name="T22" fmla="*/ 127 w 130"/>
                <a:gd name="T23" fmla="*/ 97 h 131"/>
                <a:gd name="T24" fmla="*/ 81 w 130"/>
                <a:gd name="T25" fmla="*/ 76 h 131"/>
                <a:gd name="T26" fmla="*/ 94 w 130"/>
                <a:gd name="T27" fmla="*/ 88 h 131"/>
                <a:gd name="T28" fmla="*/ 78 w 130"/>
                <a:gd name="T29" fmla="*/ 80 h 131"/>
                <a:gd name="T30" fmla="*/ 78 w 130"/>
                <a:gd name="T31" fmla="*/ 51 h 131"/>
                <a:gd name="T32" fmla="*/ 85 w 130"/>
                <a:gd name="T33" fmla="*/ 36 h 131"/>
                <a:gd name="T34" fmla="*/ 87 w 130"/>
                <a:gd name="T35" fmla="*/ 45 h 131"/>
                <a:gd name="T36" fmla="*/ 80 w 130"/>
                <a:gd name="T37" fmla="*/ 26 h 131"/>
                <a:gd name="T38" fmla="*/ 94 w 130"/>
                <a:gd name="T39" fmla="*/ 29 h 131"/>
                <a:gd name="T40" fmla="*/ 93 w 130"/>
                <a:gd name="T41" fmla="*/ 51 h 131"/>
                <a:gd name="T42" fmla="*/ 93 w 130"/>
                <a:gd name="T43" fmla="*/ 37 h 131"/>
                <a:gd name="T44" fmla="*/ 75 w 130"/>
                <a:gd name="T45" fmla="*/ 46 h 131"/>
                <a:gd name="T46" fmla="*/ 52 w 130"/>
                <a:gd name="T47" fmla="*/ 80 h 131"/>
                <a:gd name="T48" fmla="*/ 51 w 130"/>
                <a:gd name="T49" fmla="*/ 86 h 131"/>
                <a:gd name="T50" fmla="*/ 40 w 130"/>
                <a:gd name="T51" fmla="*/ 91 h 131"/>
                <a:gd name="T52" fmla="*/ 50 w 130"/>
                <a:gd name="T53" fmla="*/ 77 h 131"/>
                <a:gd name="T54" fmla="*/ 49 w 130"/>
                <a:gd name="T55" fmla="*/ 54 h 131"/>
                <a:gd name="T56" fmla="*/ 36 w 130"/>
                <a:gd name="T57" fmla="*/ 42 h 131"/>
                <a:gd name="T58" fmla="*/ 52 w 130"/>
                <a:gd name="T59" fmla="*/ 50 h 131"/>
                <a:gd name="T60" fmla="*/ 23 w 130"/>
                <a:gd name="T61" fmla="*/ 44 h 131"/>
                <a:gd name="T62" fmla="*/ 36 w 130"/>
                <a:gd name="T63" fmla="*/ 26 h 131"/>
                <a:gd name="T64" fmla="*/ 53 w 130"/>
                <a:gd name="T65" fmla="*/ 47 h 131"/>
                <a:gd name="T66" fmla="*/ 33 w 130"/>
                <a:gd name="T67" fmla="*/ 44 h 131"/>
                <a:gd name="T68" fmla="*/ 26 w 130"/>
                <a:gd name="T69" fmla="*/ 49 h 131"/>
                <a:gd name="T70" fmla="*/ 39 w 130"/>
                <a:gd name="T71" fmla="*/ 106 h 131"/>
                <a:gd name="T72" fmla="*/ 26 w 130"/>
                <a:gd name="T73" fmla="*/ 89 h 131"/>
                <a:gd name="T74" fmla="*/ 41 w 130"/>
                <a:gd name="T75" fmla="*/ 83 h 131"/>
                <a:gd name="T76" fmla="*/ 51 w 130"/>
                <a:gd name="T77" fmla="*/ 90 h 131"/>
                <a:gd name="T78" fmla="*/ 56 w 130"/>
                <a:gd name="T79" fmla="*/ 76 h 131"/>
                <a:gd name="T80" fmla="*/ 76 w 130"/>
                <a:gd name="T81" fmla="*/ 74 h 131"/>
                <a:gd name="T82" fmla="*/ 101 w 130"/>
                <a:gd name="T83" fmla="*/ 93 h 131"/>
                <a:gd name="T84" fmla="*/ 79 w 130"/>
                <a:gd name="T85" fmla="*/ 93 h 131"/>
                <a:gd name="T86" fmla="*/ 92 w 130"/>
                <a:gd name="T87" fmla="*/ 93 h 131"/>
                <a:gd name="T88" fmla="*/ 85 w 130"/>
                <a:gd name="T89" fmla="*/ 75 h 131"/>
                <a:gd name="T90" fmla="*/ 106 w 130"/>
                <a:gd name="T91" fmla="*/ 9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31">
                  <a:moveTo>
                    <a:pt x="129" y="86"/>
                  </a:moveTo>
                  <a:cubicBezTo>
                    <a:pt x="128" y="82"/>
                    <a:pt x="126" y="79"/>
                    <a:pt x="123" y="76"/>
                  </a:cubicBezTo>
                  <a:cubicBezTo>
                    <a:pt x="113" y="67"/>
                    <a:pt x="98" y="64"/>
                    <a:pt x="84" y="66"/>
                  </a:cubicBezTo>
                  <a:cubicBezTo>
                    <a:pt x="84" y="64"/>
                    <a:pt x="84" y="63"/>
                    <a:pt x="84" y="62"/>
                  </a:cubicBezTo>
                  <a:cubicBezTo>
                    <a:pt x="90" y="62"/>
                    <a:pt x="96" y="61"/>
                    <a:pt x="102" y="59"/>
                  </a:cubicBezTo>
                  <a:cubicBezTo>
                    <a:pt x="112" y="56"/>
                    <a:pt x="120" y="49"/>
                    <a:pt x="125" y="40"/>
                  </a:cubicBezTo>
                  <a:cubicBezTo>
                    <a:pt x="127" y="35"/>
                    <a:pt x="127" y="30"/>
                    <a:pt x="123" y="26"/>
                  </a:cubicBezTo>
                  <a:cubicBezTo>
                    <a:pt x="118" y="20"/>
                    <a:pt x="109" y="20"/>
                    <a:pt x="104" y="14"/>
                  </a:cubicBezTo>
                  <a:cubicBezTo>
                    <a:pt x="102" y="11"/>
                    <a:pt x="101" y="7"/>
                    <a:pt x="98" y="4"/>
                  </a:cubicBezTo>
                  <a:cubicBezTo>
                    <a:pt x="96" y="1"/>
                    <a:pt x="91" y="0"/>
                    <a:pt x="87" y="0"/>
                  </a:cubicBezTo>
                  <a:cubicBezTo>
                    <a:pt x="84" y="1"/>
                    <a:pt x="80" y="3"/>
                    <a:pt x="77" y="6"/>
                  </a:cubicBezTo>
                  <a:cubicBezTo>
                    <a:pt x="67" y="16"/>
                    <a:pt x="64" y="31"/>
                    <a:pt x="65" y="46"/>
                  </a:cubicBezTo>
                  <a:cubicBezTo>
                    <a:pt x="64" y="46"/>
                    <a:pt x="63" y="46"/>
                    <a:pt x="62" y="46"/>
                  </a:cubicBezTo>
                  <a:cubicBezTo>
                    <a:pt x="62" y="40"/>
                    <a:pt x="61" y="33"/>
                    <a:pt x="59" y="27"/>
                  </a:cubicBezTo>
                  <a:cubicBezTo>
                    <a:pt x="56" y="18"/>
                    <a:pt x="50" y="9"/>
                    <a:pt x="41" y="5"/>
                  </a:cubicBezTo>
                  <a:cubicBezTo>
                    <a:pt x="36" y="2"/>
                    <a:pt x="31" y="3"/>
                    <a:pt x="26" y="6"/>
                  </a:cubicBezTo>
                  <a:cubicBezTo>
                    <a:pt x="20" y="11"/>
                    <a:pt x="20" y="20"/>
                    <a:pt x="14" y="25"/>
                  </a:cubicBezTo>
                  <a:cubicBezTo>
                    <a:pt x="11" y="27"/>
                    <a:pt x="7" y="28"/>
                    <a:pt x="4" y="31"/>
                  </a:cubicBezTo>
                  <a:cubicBezTo>
                    <a:pt x="1" y="33"/>
                    <a:pt x="0" y="38"/>
                    <a:pt x="1" y="41"/>
                  </a:cubicBezTo>
                  <a:cubicBezTo>
                    <a:pt x="1" y="45"/>
                    <a:pt x="4" y="49"/>
                    <a:pt x="6" y="52"/>
                  </a:cubicBezTo>
                  <a:cubicBezTo>
                    <a:pt x="16" y="62"/>
                    <a:pt x="31" y="65"/>
                    <a:pt x="46" y="64"/>
                  </a:cubicBezTo>
                  <a:cubicBezTo>
                    <a:pt x="46" y="66"/>
                    <a:pt x="46" y="67"/>
                    <a:pt x="46" y="68"/>
                  </a:cubicBezTo>
                  <a:cubicBezTo>
                    <a:pt x="39" y="68"/>
                    <a:pt x="33" y="69"/>
                    <a:pt x="26" y="72"/>
                  </a:cubicBezTo>
                  <a:cubicBezTo>
                    <a:pt x="17" y="76"/>
                    <a:pt x="9" y="83"/>
                    <a:pt x="5" y="92"/>
                  </a:cubicBezTo>
                  <a:cubicBezTo>
                    <a:pt x="3" y="97"/>
                    <a:pt x="3" y="102"/>
                    <a:pt x="7" y="106"/>
                  </a:cubicBezTo>
                  <a:cubicBezTo>
                    <a:pt x="12" y="112"/>
                    <a:pt x="21" y="111"/>
                    <a:pt x="26" y="117"/>
                  </a:cubicBezTo>
                  <a:cubicBezTo>
                    <a:pt x="29" y="120"/>
                    <a:pt x="30" y="124"/>
                    <a:pt x="33" y="127"/>
                  </a:cubicBezTo>
                  <a:cubicBezTo>
                    <a:pt x="36" y="130"/>
                    <a:pt x="40" y="131"/>
                    <a:pt x="44" y="130"/>
                  </a:cubicBezTo>
                  <a:cubicBezTo>
                    <a:pt x="47" y="129"/>
                    <a:pt x="51" y="126"/>
                    <a:pt x="54" y="124"/>
                  </a:cubicBezTo>
                  <a:cubicBezTo>
                    <a:pt x="63" y="114"/>
                    <a:pt x="65" y="99"/>
                    <a:pt x="64" y="84"/>
                  </a:cubicBezTo>
                  <a:cubicBezTo>
                    <a:pt x="65" y="84"/>
                    <a:pt x="67" y="84"/>
                    <a:pt x="68" y="84"/>
                  </a:cubicBezTo>
                  <a:cubicBezTo>
                    <a:pt x="68" y="91"/>
                    <a:pt x="69" y="97"/>
                    <a:pt x="72" y="103"/>
                  </a:cubicBezTo>
                  <a:cubicBezTo>
                    <a:pt x="75" y="113"/>
                    <a:pt x="82" y="121"/>
                    <a:pt x="92" y="125"/>
                  </a:cubicBezTo>
                  <a:cubicBezTo>
                    <a:pt x="97" y="127"/>
                    <a:pt x="102" y="126"/>
                    <a:pt x="106" y="123"/>
                  </a:cubicBezTo>
                  <a:cubicBezTo>
                    <a:pt x="112" y="118"/>
                    <a:pt x="111" y="109"/>
                    <a:pt x="117" y="103"/>
                  </a:cubicBezTo>
                  <a:cubicBezTo>
                    <a:pt x="120" y="101"/>
                    <a:pt x="124" y="100"/>
                    <a:pt x="127" y="97"/>
                  </a:cubicBezTo>
                  <a:cubicBezTo>
                    <a:pt x="129" y="94"/>
                    <a:pt x="130" y="90"/>
                    <a:pt x="129" y="86"/>
                  </a:cubicBezTo>
                  <a:close/>
                  <a:moveTo>
                    <a:pt x="79" y="78"/>
                  </a:moveTo>
                  <a:cubicBezTo>
                    <a:pt x="80" y="77"/>
                    <a:pt x="81" y="77"/>
                    <a:pt x="81" y="76"/>
                  </a:cubicBezTo>
                  <a:cubicBezTo>
                    <a:pt x="83" y="77"/>
                    <a:pt x="85" y="78"/>
                    <a:pt x="87" y="79"/>
                  </a:cubicBezTo>
                  <a:cubicBezTo>
                    <a:pt x="89" y="80"/>
                    <a:pt x="92" y="82"/>
                    <a:pt x="93" y="85"/>
                  </a:cubicBezTo>
                  <a:cubicBezTo>
                    <a:pt x="94" y="86"/>
                    <a:pt x="94" y="87"/>
                    <a:pt x="94" y="88"/>
                  </a:cubicBezTo>
                  <a:cubicBezTo>
                    <a:pt x="94" y="89"/>
                    <a:pt x="93" y="90"/>
                    <a:pt x="92" y="90"/>
                  </a:cubicBezTo>
                  <a:cubicBezTo>
                    <a:pt x="89" y="91"/>
                    <a:pt x="87" y="89"/>
                    <a:pt x="85" y="87"/>
                  </a:cubicBezTo>
                  <a:cubicBezTo>
                    <a:pt x="82" y="85"/>
                    <a:pt x="80" y="82"/>
                    <a:pt x="78" y="80"/>
                  </a:cubicBezTo>
                  <a:cubicBezTo>
                    <a:pt x="78" y="79"/>
                    <a:pt x="79" y="79"/>
                    <a:pt x="79" y="78"/>
                  </a:cubicBezTo>
                  <a:close/>
                  <a:moveTo>
                    <a:pt x="79" y="52"/>
                  </a:moveTo>
                  <a:cubicBezTo>
                    <a:pt x="79" y="52"/>
                    <a:pt x="78" y="51"/>
                    <a:pt x="78" y="51"/>
                  </a:cubicBezTo>
                  <a:cubicBezTo>
                    <a:pt x="77" y="50"/>
                    <a:pt x="76" y="50"/>
                    <a:pt x="76" y="49"/>
                  </a:cubicBezTo>
                  <a:cubicBezTo>
                    <a:pt x="77" y="47"/>
                    <a:pt x="78" y="45"/>
                    <a:pt x="79" y="43"/>
                  </a:cubicBezTo>
                  <a:cubicBezTo>
                    <a:pt x="81" y="40"/>
                    <a:pt x="83" y="38"/>
                    <a:pt x="85" y="36"/>
                  </a:cubicBezTo>
                  <a:cubicBezTo>
                    <a:pt x="86" y="35"/>
                    <a:pt x="87" y="35"/>
                    <a:pt x="88" y="35"/>
                  </a:cubicBezTo>
                  <a:cubicBezTo>
                    <a:pt x="90" y="35"/>
                    <a:pt x="90" y="36"/>
                    <a:pt x="91" y="37"/>
                  </a:cubicBezTo>
                  <a:cubicBezTo>
                    <a:pt x="91" y="40"/>
                    <a:pt x="89" y="43"/>
                    <a:pt x="87" y="45"/>
                  </a:cubicBezTo>
                  <a:cubicBezTo>
                    <a:pt x="85" y="47"/>
                    <a:pt x="82" y="50"/>
                    <a:pt x="80" y="52"/>
                  </a:cubicBezTo>
                  <a:cubicBezTo>
                    <a:pt x="80" y="52"/>
                    <a:pt x="79" y="52"/>
                    <a:pt x="79" y="52"/>
                  </a:cubicBezTo>
                  <a:close/>
                  <a:moveTo>
                    <a:pt x="80" y="26"/>
                  </a:moveTo>
                  <a:cubicBezTo>
                    <a:pt x="82" y="24"/>
                    <a:pt x="84" y="23"/>
                    <a:pt x="85" y="23"/>
                  </a:cubicBezTo>
                  <a:cubicBezTo>
                    <a:pt x="87" y="22"/>
                    <a:pt x="89" y="23"/>
                    <a:pt x="91" y="24"/>
                  </a:cubicBezTo>
                  <a:cubicBezTo>
                    <a:pt x="92" y="26"/>
                    <a:pt x="92" y="28"/>
                    <a:pt x="94" y="29"/>
                  </a:cubicBezTo>
                  <a:cubicBezTo>
                    <a:pt x="96" y="32"/>
                    <a:pt x="100" y="32"/>
                    <a:pt x="103" y="35"/>
                  </a:cubicBezTo>
                  <a:cubicBezTo>
                    <a:pt x="104" y="37"/>
                    <a:pt x="105" y="40"/>
                    <a:pt x="104" y="42"/>
                  </a:cubicBezTo>
                  <a:cubicBezTo>
                    <a:pt x="101" y="47"/>
                    <a:pt x="97" y="50"/>
                    <a:pt x="93" y="51"/>
                  </a:cubicBezTo>
                  <a:cubicBezTo>
                    <a:pt x="89" y="52"/>
                    <a:pt x="86" y="53"/>
                    <a:pt x="83" y="53"/>
                  </a:cubicBezTo>
                  <a:cubicBezTo>
                    <a:pt x="85" y="51"/>
                    <a:pt x="87" y="49"/>
                    <a:pt x="89" y="46"/>
                  </a:cubicBezTo>
                  <a:cubicBezTo>
                    <a:pt x="91" y="44"/>
                    <a:pt x="93" y="41"/>
                    <a:pt x="93" y="37"/>
                  </a:cubicBezTo>
                  <a:cubicBezTo>
                    <a:pt x="93" y="34"/>
                    <a:pt x="90" y="32"/>
                    <a:pt x="87" y="33"/>
                  </a:cubicBezTo>
                  <a:cubicBezTo>
                    <a:pt x="83" y="33"/>
                    <a:pt x="81" y="36"/>
                    <a:pt x="79" y="39"/>
                  </a:cubicBezTo>
                  <a:cubicBezTo>
                    <a:pt x="77" y="41"/>
                    <a:pt x="76" y="43"/>
                    <a:pt x="75" y="46"/>
                  </a:cubicBezTo>
                  <a:cubicBezTo>
                    <a:pt x="74" y="38"/>
                    <a:pt x="75" y="31"/>
                    <a:pt x="80" y="26"/>
                  </a:cubicBezTo>
                  <a:close/>
                  <a:moveTo>
                    <a:pt x="50" y="77"/>
                  </a:moveTo>
                  <a:cubicBezTo>
                    <a:pt x="51" y="78"/>
                    <a:pt x="51" y="79"/>
                    <a:pt x="52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3"/>
                    <a:pt x="52" y="85"/>
                    <a:pt x="51" y="86"/>
                  </a:cubicBezTo>
                  <a:cubicBezTo>
                    <a:pt x="50" y="89"/>
                    <a:pt x="48" y="91"/>
                    <a:pt x="45" y="93"/>
                  </a:cubicBezTo>
                  <a:cubicBezTo>
                    <a:pt x="44" y="93"/>
                    <a:pt x="43" y="94"/>
                    <a:pt x="42" y="94"/>
                  </a:cubicBezTo>
                  <a:cubicBezTo>
                    <a:pt x="41" y="93"/>
                    <a:pt x="40" y="92"/>
                    <a:pt x="40" y="91"/>
                  </a:cubicBezTo>
                  <a:cubicBezTo>
                    <a:pt x="39" y="89"/>
                    <a:pt x="41" y="86"/>
                    <a:pt x="43" y="84"/>
                  </a:cubicBezTo>
                  <a:cubicBezTo>
                    <a:pt x="45" y="82"/>
                    <a:pt x="47" y="80"/>
                    <a:pt x="50" y="77"/>
                  </a:cubicBezTo>
                  <a:cubicBezTo>
                    <a:pt x="50" y="77"/>
                    <a:pt x="50" y="77"/>
                    <a:pt x="50" y="77"/>
                  </a:cubicBezTo>
                  <a:close/>
                  <a:moveTo>
                    <a:pt x="50" y="52"/>
                  </a:moveTo>
                  <a:cubicBezTo>
                    <a:pt x="50" y="53"/>
                    <a:pt x="50" y="53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7" y="53"/>
                    <a:pt x="45" y="52"/>
                    <a:pt x="43" y="51"/>
                  </a:cubicBezTo>
                  <a:cubicBezTo>
                    <a:pt x="41" y="50"/>
                    <a:pt x="38" y="48"/>
                    <a:pt x="37" y="45"/>
                  </a:cubicBezTo>
                  <a:cubicBezTo>
                    <a:pt x="36" y="44"/>
                    <a:pt x="36" y="43"/>
                    <a:pt x="36" y="42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41" y="39"/>
                    <a:pt x="43" y="41"/>
                    <a:pt x="45" y="43"/>
                  </a:cubicBezTo>
                  <a:cubicBezTo>
                    <a:pt x="48" y="45"/>
                    <a:pt x="50" y="48"/>
                    <a:pt x="52" y="50"/>
                  </a:cubicBezTo>
                  <a:cubicBezTo>
                    <a:pt x="52" y="51"/>
                    <a:pt x="51" y="52"/>
                    <a:pt x="50" y="52"/>
                  </a:cubicBezTo>
                  <a:close/>
                  <a:moveTo>
                    <a:pt x="26" y="49"/>
                  </a:moveTo>
                  <a:cubicBezTo>
                    <a:pt x="25" y="47"/>
                    <a:pt x="23" y="46"/>
                    <a:pt x="23" y="44"/>
                  </a:cubicBezTo>
                  <a:cubicBezTo>
                    <a:pt x="23" y="42"/>
                    <a:pt x="23" y="40"/>
                    <a:pt x="25" y="38"/>
                  </a:cubicBezTo>
                  <a:cubicBezTo>
                    <a:pt x="26" y="37"/>
                    <a:pt x="28" y="37"/>
                    <a:pt x="30" y="36"/>
                  </a:cubicBezTo>
                  <a:cubicBezTo>
                    <a:pt x="33" y="33"/>
                    <a:pt x="33" y="29"/>
                    <a:pt x="36" y="26"/>
                  </a:cubicBezTo>
                  <a:cubicBezTo>
                    <a:pt x="38" y="25"/>
                    <a:pt x="40" y="25"/>
                    <a:pt x="43" y="26"/>
                  </a:cubicBezTo>
                  <a:cubicBezTo>
                    <a:pt x="47" y="28"/>
                    <a:pt x="50" y="32"/>
                    <a:pt x="52" y="37"/>
                  </a:cubicBezTo>
                  <a:cubicBezTo>
                    <a:pt x="53" y="40"/>
                    <a:pt x="53" y="44"/>
                    <a:pt x="53" y="47"/>
                  </a:cubicBezTo>
                  <a:cubicBezTo>
                    <a:pt x="51" y="45"/>
                    <a:pt x="49" y="43"/>
                    <a:pt x="47" y="41"/>
                  </a:cubicBezTo>
                  <a:cubicBezTo>
                    <a:pt x="45" y="39"/>
                    <a:pt x="42" y="37"/>
                    <a:pt x="38" y="37"/>
                  </a:cubicBezTo>
                  <a:cubicBezTo>
                    <a:pt x="35" y="38"/>
                    <a:pt x="33" y="40"/>
                    <a:pt x="33" y="44"/>
                  </a:cubicBezTo>
                  <a:cubicBezTo>
                    <a:pt x="34" y="47"/>
                    <a:pt x="37" y="50"/>
                    <a:pt x="40" y="52"/>
                  </a:cubicBezTo>
                  <a:cubicBezTo>
                    <a:pt x="41" y="53"/>
                    <a:pt x="43" y="54"/>
                    <a:pt x="45" y="55"/>
                  </a:cubicBezTo>
                  <a:cubicBezTo>
                    <a:pt x="38" y="55"/>
                    <a:pt x="31" y="54"/>
                    <a:pt x="26" y="49"/>
                  </a:cubicBezTo>
                  <a:close/>
                  <a:moveTo>
                    <a:pt x="50" y="104"/>
                  </a:moveTo>
                  <a:cubicBezTo>
                    <a:pt x="48" y="106"/>
                    <a:pt x="47" y="107"/>
                    <a:pt x="45" y="107"/>
                  </a:cubicBezTo>
                  <a:cubicBezTo>
                    <a:pt x="43" y="108"/>
                    <a:pt x="41" y="107"/>
                    <a:pt x="39" y="106"/>
                  </a:cubicBezTo>
                  <a:cubicBezTo>
                    <a:pt x="38" y="105"/>
                    <a:pt x="38" y="102"/>
                    <a:pt x="36" y="101"/>
                  </a:cubicBezTo>
                  <a:cubicBezTo>
                    <a:pt x="34" y="98"/>
                    <a:pt x="29" y="99"/>
                    <a:pt x="27" y="96"/>
                  </a:cubicBezTo>
                  <a:cubicBezTo>
                    <a:pt x="25" y="94"/>
                    <a:pt x="25" y="91"/>
                    <a:pt x="26" y="89"/>
                  </a:cubicBezTo>
                  <a:cubicBezTo>
                    <a:pt x="28" y="84"/>
                    <a:pt x="32" y="81"/>
                    <a:pt x="36" y="79"/>
                  </a:cubicBezTo>
                  <a:cubicBezTo>
                    <a:pt x="39" y="78"/>
                    <a:pt x="43" y="77"/>
                    <a:pt x="46" y="77"/>
                  </a:cubicBezTo>
                  <a:cubicBezTo>
                    <a:pt x="45" y="79"/>
                    <a:pt x="43" y="81"/>
                    <a:pt x="41" y="83"/>
                  </a:cubicBezTo>
                  <a:cubicBezTo>
                    <a:pt x="39" y="85"/>
                    <a:pt x="37" y="88"/>
                    <a:pt x="37" y="91"/>
                  </a:cubicBezTo>
                  <a:cubicBezTo>
                    <a:pt x="38" y="95"/>
                    <a:pt x="40" y="97"/>
                    <a:pt x="44" y="96"/>
                  </a:cubicBezTo>
                  <a:cubicBezTo>
                    <a:pt x="47" y="95"/>
                    <a:pt x="49" y="93"/>
                    <a:pt x="51" y="90"/>
                  </a:cubicBezTo>
                  <a:cubicBezTo>
                    <a:pt x="53" y="88"/>
                    <a:pt x="54" y="87"/>
                    <a:pt x="55" y="85"/>
                  </a:cubicBezTo>
                  <a:cubicBezTo>
                    <a:pt x="55" y="92"/>
                    <a:pt x="54" y="99"/>
                    <a:pt x="50" y="104"/>
                  </a:cubicBezTo>
                  <a:close/>
                  <a:moveTo>
                    <a:pt x="56" y="76"/>
                  </a:moveTo>
                  <a:cubicBezTo>
                    <a:pt x="51" y="71"/>
                    <a:pt x="50" y="62"/>
                    <a:pt x="55" y="56"/>
                  </a:cubicBezTo>
                  <a:cubicBezTo>
                    <a:pt x="60" y="50"/>
                    <a:pt x="69" y="49"/>
                    <a:pt x="75" y="55"/>
                  </a:cubicBezTo>
                  <a:cubicBezTo>
                    <a:pt x="81" y="60"/>
                    <a:pt x="82" y="69"/>
                    <a:pt x="76" y="74"/>
                  </a:cubicBezTo>
                  <a:cubicBezTo>
                    <a:pt x="71" y="80"/>
                    <a:pt x="62" y="81"/>
                    <a:pt x="56" y="76"/>
                  </a:cubicBezTo>
                  <a:close/>
                  <a:moveTo>
                    <a:pt x="106" y="90"/>
                  </a:moveTo>
                  <a:cubicBezTo>
                    <a:pt x="104" y="92"/>
                    <a:pt x="102" y="92"/>
                    <a:pt x="101" y="93"/>
                  </a:cubicBezTo>
                  <a:cubicBezTo>
                    <a:pt x="98" y="96"/>
                    <a:pt x="98" y="100"/>
                    <a:pt x="95" y="103"/>
                  </a:cubicBezTo>
                  <a:cubicBezTo>
                    <a:pt x="93" y="105"/>
                    <a:pt x="91" y="105"/>
                    <a:pt x="88" y="104"/>
                  </a:cubicBezTo>
                  <a:cubicBezTo>
                    <a:pt x="84" y="102"/>
                    <a:pt x="81" y="98"/>
                    <a:pt x="79" y="93"/>
                  </a:cubicBezTo>
                  <a:cubicBezTo>
                    <a:pt x="77" y="90"/>
                    <a:pt x="77" y="86"/>
                    <a:pt x="77" y="83"/>
                  </a:cubicBezTo>
                  <a:cubicBezTo>
                    <a:pt x="79" y="85"/>
                    <a:pt x="81" y="87"/>
                    <a:pt x="83" y="89"/>
                  </a:cubicBezTo>
                  <a:cubicBezTo>
                    <a:pt x="85" y="91"/>
                    <a:pt x="88" y="93"/>
                    <a:pt x="92" y="93"/>
                  </a:cubicBezTo>
                  <a:cubicBezTo>
                    <a:pt x="95" y="92"/>
                    <a:pt x="97" y="90"/>
                    <a:pt x="96" y="86"/>
                  </a:cubicBezTo>
                  <a:cubicBezTo>
                    <a:pt x="96" y="83"/>
                    <a:pt x="93" y="81"/>
                    <a:pt x="90" y="79"/>
                  </a:cubicBezTo>
                  <a:cubicBezTo>
                    <a:pt x="89" y="77"/>
                    <a:pt x="87" y="76"/>
                    <a:pt x="85" y="75"/>
                  </a:cubicBezTo>
                  <a:cubicBezTo>
                    <a:pt x="92" y="74"/>
                    <a:pt x="99" y="75"/>
                    <a:pt x="104" y="80"/>
                  </a:cubicBezTo>
                  <a:cubicBezTo>
                    <a:pt x="105" y="82"/>
                    <a:pt x="106" y="83"/>
                    <a:pt x="107" y="85"/>
                  </a:cubicBezTo>
                  <a:cubicBezTo>
                    <a:pt x="107" y="87"/>
                    <a:pt x="107" y="89"/>
                    <a:pt x="106" y="9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4" name="Freeform 252"/>
            <p:cNvSpPr>
              <a:spLocks/>
            </p:cNvSpPr>
            <p:nvPr/>
          </p:nvSpPr>
          <p:spPr bwMode="auto">
            <a:xfrm>
              <a:off x="1960563" y="5970588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0 w 17"/>
                <a:gd name="T3" fmla="*/ 8 h 16"/>
                <a:gd name="T4" fmla="*/ 9 w 17"/>
                <a:gd name="T5" fmla="*/ 16 h 16"/>
                <a:gd name="T6" fmla="*/ 16 w 17"/>
                <a:gd name="T7" fmla="*/ 7 h 16"/>
                <a:gd name="T8" fmla="*/ 8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1" y="13"/>
                    <a:pt x="4" y="16"/>
                    <a:pt x="9" y="16"/>
                  </a:cubicBezTo>
                  <a:cubicBezTo>
                    <a:pt x="13" y="16"/>
                    <a:pt x="17" y="12"/>
                    <a:pt x="16" y="7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5" name="Freeform 253"/>
            <p:cNvSpPr>
              <a:spLocks/>
            </p:cNvSpPr>
            <p:nvPr/>
          </p:nvSpPr>
          <p:spPr bwMode="auto">
            <a:xfrm>
              <a:off x="3775075" y="4791076"/>
              <a:ext cx="44450" cy="79375"/>
            </a:xfrm>
            <a:custGeom>
              <a:avLst/>
              <a:gdLst>
                <a:gd name="T0" fmla="*/ 6 w 12"/>
                <a:gd name="T1" fmla="*/ 1 h 21"/>
                <a:gd name="T2" fmla="*/ 1 w 12"/>
                <a:gd name="T3" fmla="*/ 6 h 21"/>
                <a:gd name="T4" fmla="*/ 3 w 12"/>
                <a:gd name="T5" fmla="*/ 12 h 21"/>
                <a:gd name="T6" fmla="*/ 11 w 12"/>
                <a:gd name="T7" fmla="*/ 21 h 21"/>
                <a:gd name="T8" fmla="*/ 11 w 12"/>
                <a:gd name="T9" fmla="*/ 8 h 21"/>
                <a:gd name="T10" fmla="*/ 6 w 12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1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8"/>
                    <a:pt x="1" y="10"/>
                    <a:pt x="3" y="12"/>
                  </a:cubicBezTo>
                  <a:cubicBezTo>
                    <a:pt x="5" y="16"/>
                    <a:pt x="8" y="18"/>
                    <a:pt x="11" y="21"/>
                  </a:cubicBezTo>
                  <a:cubicBezTo>
                    <a:pt x="11" y="21"/>
                    <a:pt x="12" y="13"/>
                    <a:pt x="11" y="8"/>
                  </a:cubicBezTo>
                  <a:cubicBezTo>
                    <a:pt x="11" y="5"/>
                    <a:pt x="10" y="2"/>
                    <a:pt x="6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6" name="Freeform 254"/>
            <p:cNvSpPr>
              <a:spLocks noEditPoints="1"/>
            </p:cNvSpPr>
            <p:nvPr/>
          </p:nvSpPr>
          <p:spPr bwMode="auto">
            <a:xfrm>
              <a:off x="3582988" y="4756151"/>
              <a:ext cx="615950" cy="619125"/>
            </a:xfrm>
            <a:custGeom>
              <a:avLst/>
              <a:gdLst>
                <a:gd name="T0" fmla="*/ 96 w 164"/>
                <a:gd name="T1" fmla="*/ 2 h 164"/>
                <a:gd name="T2" fmla="*/ 74 w 164"/>
                <a:gd name="T3" fmla="*/ 13 h 164"/>
                <a:gd name="T4" fmla="*/ 72 w 164"/>
                <a:gd name="T5" fmla="*/ 62 h 164"/>
                <a:gd name="T6" fmla="*/ 33 w 164"/>
                <a:gd name="T7" fmla="*/ 24 h 164"/>
                <a:gd name="T8" fmla="*/ 11 w 164"/>
                <a:gd name="T9" fmla="*/ 56 h 164"/>
                <a:gd name="T10" fmla="*/ 2 w 164"/>
                <a:gd name="T11" fmla="*/ 80 h 164"/>
                <a:gd name="T12" fmla="*/ 60 w 164"/>
                <a:gd name="T13" fmla="*/ 89 h 164"/>
                <a:gd name="T14" fmla="*/ 42 w 164"/>
                <a:gd name="T15" fmla="*/ 102 h 164"/>
                <a:gd name="T16" fmla="*/ 30 w 164"/>
                <a:gd name="T17" fmla="*/ 146 h 164"/>
                <a:gd name="T18" fmla="*/ 65 w 164"/>
                <a:gd name="T19" fmla="*/ 162 h 164"/>
                <a:gd name="T20" fmla="*/ 87 w 164"/>
                <a:gd name="T21" fmla="*/ 152 h 164"/>
                <a:gd name="T22" fmla="*/ 92 w 164"/>
                <a:gd name="T23" fmla="*/ 103 h 164"/>
                <a:gd name="T24" fmla="*/ 133 w 164"/>
                <a:gd name="T25" fmla="*/ 140 h 164"/>
                <a:gd name="T26" fmla="*/ 153 w 164"/>
                <a:gd name="T27" fmla="*/ 107 h 164"/>
                <a:gd name="T28" fmla="*/ 161 w 164"/>
                <a:gd name="T29" fmla="*/ 84 h 164"/>
                <a:gd name="T30" fmla="*/ 104 w 164"/>
                <a:gd name="T31" fmla="*/ 76 h 164"/>
                <a:gd name="T32" fmla="*/ 123 w 164"/>
                <a:gd name="T33" fmla="*/ 62 h 164"/>
                <a:gd name="T34" fmla="*/ 132 w 164"/>
                <a:gd name="T35" fmla="*/ 17 h 164"/>
                <a:gd name="T36" fmla="*/ 90 w 164"/>
                <a:gd name="T37" fmla="*/ 86 h 164"/>
                <a:gd name="T38" fmla="*/ 74 w 164"/>
                <a:gd name="T39" fmla="*/ 79 h 164"/>
                <a:gd name="T40" fmla="*/ 90 w 164"/>
                <a:gd name="T41" fmla="*/ 86 h 164"/>
                <a:gd name="T42" fmla="*/ 28 w 164"/>
                <a:gd name="T43" fmla="*/ 74 h 164"/>
                <a:gd name="T44" fmla="*/ 32 w 164"/>
                <a:gd name="T45" fmla="*/ 63 h 164"/>
                <a:gd name="T46" fmla="*/ 43 w 164"/>
                <a:gd name="T47" fmla="*/ 47 h 164"/>
                <a:gd name="T48" fmla="*/ 63 w 164"/>
                <a:gd name="T49" fmla="*/ 70 h 164"/>
                <a:gd name="T50" fmla="*/ 60 w 164"/>
                <a:gd name="T51" fmla="*/ 77 h 164"/>
                <a:gd name="T52" fmla="*/ 76 w 164"/>
                <a:gd name="T53" fmla="*/ 104 h 164"/>
                <a:gd name="T54" fmla="*/ 73 w 164"/>
                <a:gd name="T55" fmla="*/ 136 h 164"/>
                <a:gd name="T56" fmla="*/ 61 w 164"/>
                <a:gd name="T57" fmla="*/ 132 h 164"/>
                <a:gd name="T58" fmla="*/ 46 w 164"/>
                <a:gd name="T59" fmla="*/ 121 h 164"/>
                <a:gd name="T60" fmla="*/ 69 w 164"/>
                <a:gd name="T61" fmla="*/ 101 h 164"/>
                <a:gd name="T62" fmla="*/ 76 w 164"/>
                <a:gd name="T63" fmla="*/ 104 h 164"/>
                <a:gd name="T64" fmla="*/ 131 w 164"/>
                <a:gd name="T65" fmla="*/ 86 h 164"/>
                <a:gd name="T66" fmla="*/ 136 w 164"/>
                <a:gd name="T67" fmla="*/ 97 h 164"/>
                <a:gd name="T68" fmla="*/ 129 w 164"/>
                <a:gd name="T69" fmla="*/ 114 h 164"/>
                <a:gd name="T70" fmla="*/ 108 w 164"/>
                <a:gd name="T71" fmla="*/ 109 h 164"/>
                <a:gd name="T72" fmla="*/ 103 w 164"/>
                <a:gd name="T73" fmla="*/ 92 h 164"/>
                <a:gd name="T74" fmla="*/ 114 w 164"/>
                <a:gd name="T75" fmla="*/ 35 h 164"/>
                <a:gd name="T76" fmla="*/ 109 w 164"/>
                <a:gd name="T77" fmla="*/ 57 h 164"/>
                <a:gd name="T78" fmla="*/ 92 w 164"/>
                <a:gd name="T79" fmla="*/ 61 h 164"/>
                <a:gd name="T80" fmla="*/ 85 w 164"/>
                <a:gd name="T81" fmla="*/ 34 h 164"/>
                <a:gd name="T82" fmla="*/ 96 w 164"/>
                <a:gd name="T83" fmla="*/ 28 h 164"/>
                <a:gd name="T84" fmla="*/ 114 w 164"/>
                <a:gd name="T85" fmla="*/ 3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" h="164">
                  <a:moveTo>
                    <a:pt x="107" y="11"/>
                  </a:moveTo>
                  <a:cubicBezTo>
                    <a:pt x="103" y="9"/>
                    <a:pt x="100" y="5"/>
                    <a:pt x="96" y="2"/>
                  </a:cubicBezTo>
                  <a:cubicBezTo>
                    <a:pt x="92" y="0"/>
                    <a:pt x="87" y="1"/>
                    <a:pt x="83" y="3"/>
                  </a:cubicBezTo>
                  <a:cubicBezTo>
                    <a:pt x="79" y="6"/>
                    <a:pt x="76" y="9"/>
                    <a:pt x="74" y="13"/>
                  </a:cubicBezTo>
                  <a:cubicBezTo>
                    <a:pt x="67" y="28"/>
                    <a:pt x="70" y="45"/>
                    <a:pt x="76" y="60"/>
                  </a:cubicBezTo>
                  <a:cubicBezTo>
                    <a:pt x="74" y="61"/>
                    <a:pt x="73" y="61"/>
                    <a:pt x="72" y="62"/>
                  </a:cubicBezTo>
                  <a:cubicBezTo>
                    <a:pt x="69" y="55"/>
                    <a:pt x="67" y="49"/>
                    <a:pt x="62" y="43"/>
                  </a:cubicBezTo>
                  <a:cubicBezTo>
                    <a:pt x="55" y="33"/>
                    <a:pt x="45" y="26"/>
                    <a:pt x="33" y="24"/>
                  </a:cubicBezTo>
                  <a:cubicBezTo>
                    <a:pt x="27" y="23"/>
                    <a:pt x="21" y="26"/>
                    <a:pt x="18" y="31"/>
                  </a:cubicBezTo>
                  <a:cubicBezTo>
                    <a:pt x="13" y="39"/>
                    <a:pt x="16" y="49"/>
                    <a:pt x="11" y="56"/>
                  </a:cubicBezTo>
                  <a:cubicBezTo>
                    <a:pt x="9" y="60"/>
                    <a:pt x="4" y="62"/>
                    <a:pt x="2" y="66"/>
                  </a:cubicBezTo>
                  <a:cubicBezTo>
                    <a:pt x="0" y="70"/>
                    <a:pt x="0" y="75"/>
                    <a:pt x="2" y="80"/>
                  </a:cubicBezTo>
                  <a:cubicBezTo>
                    <a:pt x="4" y="84"/>
                    <a:pt x="8" y="87"/>
                    <a:pt x="12" y="89"/>
                  </a:cubicBezTo>
                  <a:cubicBezTo>
                    <a:pt x="27" y="97"/>
                    <a:pt x="44" y="95"/>
                    <a:pt x="60" y="89"/>
                  </a:cubicBezTo>
                  <a:cubicBezTo>
                    <a:pt x="61" y="90"/>
                    <a:pt x="61" y="91"/>
                    <a:pt x="61" y="92"/>
                  </a:cubicBezTo>
                  <a:cubicBezTo>
                    <a:pt x="54" y="94"/>
                    <a:pt x="48" y="97"/>
                    <a:pt x="42" y="102"/>
                  </a:cubicBezTo>
                  <a:cubicBezTo>
                    <a:pt x="32" y="108"/>
                    <a:pt x="25" y="119"/>
                    <a:pt x="23" y="130"/>
                  </a:cubicBezTo>
                  <a:cubicBezTo>
                    <a:pt x="22" y="137"/>
                    <a:pt x="24" y="142"/>
                    <a:pt x="30" y="146"/>
                  </a:cubicBezTo>
                  <a:cubicBezTo>
                    <a:pt x="37" y="151"/>
                    <a:pt x="47" y="148"/>
                    <a:pt x="55" y="153"/>
                  </a:cubicBezTo>
                  <a:cubicBezTo>
                    <a:pt x="59" y="155"/>
                    <a:pt x="61" y="160"/>
                    <a:pt x="65" y="162"/>
                  </a:cubicBezTo>
                  <a:cubicBezTo>
                    <a:pt x="69" y="164"/>
                    <a:pt x="74" y="164"/>
                    <a:pt x="78" y="162"/>
                  </a:cubicBezTo>
                  <a:cubicBezTo>
                    <a:pt x="82" y="160"/>
                    <a:pt x="85" y="156"/>
                    <a:pt x="87" y="152"/>
                  </a:cubicBezTo>
                  <a:cubicBezTo>
                    <a:pt x="95" y="138"/>
                    <a:pt x="94" y="120"/>
                    <a:pt x="88" y="104"/>
                  </a:cubicBezTo>
                  <a:cubicBezTo>
                    <a:pt x="89" y="104"/>
                    <a:pt x="91" y="103"/>
                    <a:pt x="92" y="103"/>
                  </a:cubicBezTo>
                  <a:cubicBezTo>
                    <a:pt x="95" y="110"/>
                    <a:pt x="98" y="117"/>
                    <a:pt x="103" y="123"/>
                  </a:cubicBezTo>
                  <a:cubicBezTo>
                    <a:pt x="110" y="132"/>
                    <a:pt x="121" y="139"/>
                    <a:pt x="133" y="140"/>
                  </a:cubicBezTo>
                  <a:cubicBezTo>
                    <a:pt x="139" y="141"/>
                    <a:pt x="145" y="138"/>
                    <a:pt x="148" y="133"/>
                  </a:cubicBezTo>
                  <a:cubicBezTo>
                    <a:pt x="153" y="125"/>
                    <a:pt x="149" y="115"/>
                    <a:pt x="153" y="107"/>
                  </a:cubicBezTo>
                  <a:cubicBezTo>
                    <a:pt x="156" y="103"/>
                    <a:pt x="160" y="101"/>
                    <a:pt x="162" y="97"/>
                  </a:cubicBezTo>
                  <a:cubicBezTo>
                    <a:pt x="164" y="93"/>
                    <a:pt x="164" y="88"/>
                    <a:pt x="161" y="84"/>
                  </a:cubicBezTo>
                  <a:cubicBezTo>
                    <a:pt x="159" y="80"/>
                    <a:pt x="155" y="77"/>
                    <a:pt x="151" y="75"/>
                  </a:cubicBezTo>
                  <a:cubicBezTo>
                    <a:pt x="137" y="68"/>
                    <a:pt x="120" y="70"/>
                    <a:pt x="104" y="76"/>
                  </a:cubicBezTo>
                  <a:cubicBezTo>
                    <a:pt x="104" y="75"/>
                    <a:pt x="103" y="74"/>
                    <a:pt x="103" y="72"/>
                  </a:cubicBezTo>
                  <a:cubicBezTo>
                    <a:pt x="110" y="70"/>
                    <a:pt x="117" y="66"/>
                    <a:pt x="123" y="62"/>
                  </a:cubicBezTo>
                  <a:cubicBezTo>
                    <a:pt x="132" y="54"/>
                    <a:pt x="139" y="44"/>
                    <a:pt x="140" y="32"/>
                  </a:cubicBezTo>
                  <a:cubicBezTo>
                    <a:pt x="140" y="26"/>
                    <a:pt x="138" y="20"/>
                    <a:pt x="132" y="17"/>
                  </a:cubicBezTo>
                  <a:cubicBezTo>
                    <a:pt x="124" y="12"/>
                    <a:pt x="115" y="16"/>
                    <a:pt x="107" y="11"/>
                  </a:cubicBezTo>
                  <a:close/>
                  <a:moveTo>
                    <a:pt x="90" y="86"/>
                  </a:moveTo>
                  <a:cubicBezTo>
                    <a:pt x="88" y="91"/>
                    <a:pt x="83" y="93"/>
                    <a:pt x="78" y="91"/>
                  </a:cubicBezTo>
                  <a:cubicBezTo>
                    <a:pt x="74" y="89"/>
                    <a:pt x="72" y="83"/>
                    <a:pt x="74" y="79"/>
                  </a:cubicBezTo>
                  <a:cubicBezTo>
                    <a:pt x="76" y="74"/>
                    <a:pt x="81" y="72"/>
                    <a:pt x="86" y="74"/>
                  </a:cubicBezTo>
                  <a:cubicBezTo>
                    <a:pt x="90" y="76"/>
                    <a:pt x="93" y="81"/>
                    <a:pt x="90" y="86"/>
                  </a:cubicBezTo>
                  <a:close/>
                  <a:moveTo>
                    <a:pt x="33" y="79"/>
                  </a:moveTo>
                  <a:cubicBezTo>
                    <a:pt x="31" y="78"/>
                    <a:pt x="29" y="76"/>
                    <a:pt x="28" y="74"/>
                  </a:cubicBezTo>
                  <a:cubicBezTo>
                    <a:pt x="27" y="72"/>
                    <a:pt x="27" y="70"/>
                    <a:pt x="28" y="68"/>
                  </a:cubicBezTo>
                  <a:cubicBezTo>
                    <a:pt x="29" y="66"/>
                    <a:pt x="31" y="65"/>
                    <a:pt x="32" y="63"/>
                  </a:cubicBezTo>
                  <a:cubicBezTo>
                    <a:pt x="35" y="59"/>
                    <a:pt x="33" y="54"/>
                    <a:pt x="36" y="51"/>
                  </a:cubicBezTo>
                  <a:cubicBezTo>
                    <a:pt x="37" y="48"/>
                    <a:pt x="40" y="47"/>
                    <a:pt x="43" y="47"/>
                  </a:cubicBezTo>
                  <a:cubicBezTo>
                    <a:pt x="49" y="48"/>
                    <a:pt x="54" y="52"/>
                    <a:pt x="57" y="56"/>
                  </a:cubicBezTo>
                  <a:cubicBezTo>
                    <a:pt x="60" y="60"/>
                    <a:pt x="62" y="65"/>
                    <a:pt x="63" y="70"/>
                  </a:cubicBezTo>
                  <a:cubicBezTo>
                    <a:pt x="62" y="71"/>
                    <a:pt x="62" y="72"/>
                    <a:pt x="61" y="73"/>
                  </a:cubicBezTo>
                  <a:cubicBezTo>
                    <a:pt x="60" y="74"/>
                    <a:pt x="60" y="76"/>
                    <a:pt x="60" y="77"/>
                  </a:cubicBezTo>
                  <a:cubicBezTo>
                    <a:pt x="51" y="81"/>
                    <a:pt x="41" y="83"/>
                    <a:pt x="33" y="79"/>
                  </a:cubicBezTo>
                  <a:close/>
                  <a:moveTo>
                    <a:pt x="76" y="104"/>
                  </a:moveTo>
                  <a:cubicBezTo>
                    <a:pt x="80" y="113"/>
                    <a:pt x="82" y="123"/>
                    <a:pt x="77" y="132"/>
                  </a:cubicBezTo>
                  <a:cubicBezTo>
                    <a:pt x="76" y="133"/>
                    <a:pt x="75" y="135"/>
                    <a:pt x="73" y="136"/>
                  </a:cubicBezTo>
                  <a:cubicBezTo>
                    <a:pt x="71" y="137"/>
                    <a:pt x="68" y="137"/>
                    <a:pt x="66" y="136"/>
                  </a:cubicBezTo>
                  <a:cubicBezTo>
                    <a:pt x="64" y="135"/>
                    <a:pt x="63" y="133"/>
                    <a:pt x="61" y="132"/>
                  </a:cubicBezTo>
                  <a:cubicBezTo>
                    <a:pt x="58" y="129"/>
                    <a:pt x="53" y="131"/>
                    <a:pt x="49" y="128"/>
                  </a:cubicBezTo>
                  <a:cubicBezTo>
                    <a:pt x="47" y="127"/>
                    <a:pt x="45" y="124"/>
                    <a:pt x="46" y="121"/>
                  </a:cubicBezTo>
                  <a:cubicBezTo>
                    <a:pt x="47" y="115"/>
                    <a:pt x="50" y="110"/>
                    <a:pt x="55" y="107"/>
                  </a:cubicBezTo>
                  <a:cubicBezTo>
                    <a:pt x="59" y="104"/>
                    <a:pt x="64" y="102"/>
                    <a:pt x="69" y="101"/>
                  </a:cubicBezTo>
                  <a:cubicBezTo>
                    <a:pt x="70" y="102"/>
                    <a:pt x="71" y="103"/>
                    <a:pt x="73" y="103"/>
                  </a:cubicBezTo>
                  <a:cubicBezTo>
                    <a:pt x="74" y="104"/>
                    <a:pt x="75" y="104"/>
                    <a:pt x="76" y="104"/>
                  </a:cubicBezTo>
                  <a:close/>
                  <a:moveTo>
                    <a:pt x="104" y="89"/>
                  </a:moveTo>
                  <a:cubicBezTo>
                    <a:pt x="112" y="84"/>
                    <a:pt x="123" y="82"/>
                    <a:pt x="131" y="86"/>
                  </a:cubicBezTo>
                  <a:cubicBezTo>
                    <a:pt x="133" y="87"/>
                    <a:pt x="135" y="88"/>
                    <a:pt x="136" y="90"/>
                  </a:cubicBezTo>
                  <a:cubicBezTo>
                    <a:pt x="137" y="92"/>
                    <a:pt x="137" y="95"/>
                    <a:pt x="136" y="97"/>
                  </a:cubicBezTo>
                  <a:cubicBezTo>
                    <a:pt x="135" y="99"/>
                    <a:pt x="133" y="100"/>
                    <a:pt x="132" y="102"/>
                  </a:cubicBezTo>
                  <a:cubicBezTo>
                    <a:pt x="130" y="106"/>
                    <a:pt x="132" y="110"/>
                    <a:pt x="129" y="114"/>
                  </a:cubicBezTo>
                  <a:cubicBezTo>
                    <a:pt x="128" y="117"/>
                    <a:pt x="125" y="118"/>
                    <a:pt x="122" y="118"/>
                  </a:cubicBezTo>
                  <a:cubicBezTo>
                    <a:pt x="116" y="117"/>
                    <a:pt x="111" y="114"/>
                    <a:pt x="108" y="109"/>
                  </a:cubicBezTo>
                  <a:cubicBezTo>
                    <a:pt x="104" y="105"/>
                    <a:pt x="102" y="100"/>
                    <a:pt x="101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1"/>
                    <a:pt x="104" y="90"/>
                    <a:pt x="104" y="89"/>
                  </a:cubicBezTo>
                  <a:close/>
                  <a:moveTo>
                    <a:pt x="114" y="35"/>
                  </a:moveTo>
                  <a:cubicBezTo>
                    <a:pt x="116" y="37"/>
                    <a:pt x="118" y="40"/>
                    <a:pt x="117" y="43"/>
                  </a:cubicBezTo>
                  <a:cubicBezTo>
                    <a:pt x="117" y="48"/>
                    <a:pt x="113" y="54"/>
                    <a:pt x="109" y="57"/>
                  </a:cubicBezTo>
                  <a:cubicBezTo>
                    <a:pt x="105" y="60"/>
                    <a:pt x="100" y="62"/>
                    <a:pt x="95" y="63"/>
                  </a:cubicBezTo>
                  <a:cubicBezTo>
                    <a:pt x="94" y="63"/>
                    <a:pt x="93" y="62"/>
                    <a:pt x="92" y="61"/>
                  </a:cubicBezTo>
                  <a:cubicBezTo>
                    <a:pt x="90" y="61"/>
                    <a:pt x="89" y="60"/>
                    <a:pt x="88" y="60"/>
                  </a:cubicBezTo>
                  <a:cubicBezTo>
                    <a:pt x="84" y="52"/>
                    <a:pt x="81" y="42"/>
                    <a:pt x="85" y="34"/>
                  </a:cubicBezTo>
                  <a:cubicBezTo>
                    <a:pt x="86" y="32"/>
                    <a:pt x="88" y="30"/>
                    <a:pt x="90" y="29"/>
                  </a:cubicBezTo>
                  <a:cubicBezTo>
                    <a:pt x="92" y="28"/>
                    <a:pt x="94" y="27"/>
                    <a:pt x="96" y="28"/>
                  </a:cubicBezTo>
                  <a:cubicBezTo>
                    <a:pt x="98" y="29"/>
                    <a:pt x="99" y="32"/>
                    <a:pt x="101" y="33"/>
                  </a:cubicBezTo>
                  <a:cubicBezTo>
                    <a:pt x="105" y="35"/>
                    <a:pt x="110" y="33"/>
                    <a:pt x="114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7" name="Freeform 255"/>
            <p:cNvSpPr>
              <a:spLocks/>
            </p:cNvSpPr>
            <p:nvPr/>
          </p:nvSpPr>
          <p:spPr bwMode="auto">
            <a:xfrm>
              <a:off x="4078288" y="4956176"/>
              <a:ext cx="79375" cy="41275"/>
            </a:xfrm>
            <a:custGeom>
              <a:avLst/>
              <a:gdLst>
                <a:gd name="T0" fmla="*/ 8 w 21"/>
                <a:gd name="T1" fmla="*/ 2 h 11"/>
                <a:gd name="T2" fmla="*/ 0 w 21"/>
                <a:gd name="T3" fmla="*/ 10 h 11"/>
                <a:gd name="T4" fmla="*/ 12 w 21"/>
                <a:gd name="T5" fmla="*/ 10 h 11"/>
                <a:gd name="T6" fmla="*/ 20 w 21"/>
                <a:gd name="T7" fmla="*/ 5 h 11"/>
                <a:gd name="T8" fmla="*/ 15 w 21"/>
                <a:gd name="T9" fmla="*/ 0 h 11"/>
                <a:gd name="T10" fmla="*/ 8 w 21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8" y="2"/>
                  </a:moveTo>
                  <a:cubicBezTo>
                    <a:pt x="5" y="4"/>
                    <a:pt x="2" y="7"/>
                    <a:pt x="0" y="10"/>
                  </a:cubicBezTo>
                  <a:cubicBezTo>
                    <a:pt x="0" y="10"/>
                    <a:pt x="8" y="11"/>
                    <a:pt x="12" y="10"/>
                  </a:cubicBezTo>
                  <a:cubicBezTo>
                    <a:pt x="16" y="10"/>
                    <a:pt x="19" y="9"/>
                    <a:pt x="20" y="5"/>
                  </a:cubicBezTo>
                  <a:cubicBezTo>
                    <a:pt x="21" y="3"/>
                    <a:pt x="18" y="0"/>
                    <a:pt x="15" y="0"/>
                  </a:cubicBezTo>
                  <a:cubicBezTo>
                    <a:pt x="13" y="0"/>
                    <a:pt x="11" y="1"/>
                    <a:pt x="8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8" name="Freeform 256"/>
            <p:cNvSpPr>
              <a:spLocks/>
            </p:cNvSpPr>
            <p:nvPr/>
          </p:nvSpPr>
          <p:spPr bwMode="auto">
            <a:xfrm>
              <a:off x="3954463" y="5249863"/>
              <a:ext cx="44450" cy="79375"/>
            </a:xfrm>
            <a:custGeom>
              <a:avLst/>
              <a:gdLst>
                <a:gd name="T0" fmla="*/ 6 w 12"/>
                <a:gd name="T1" fmla="*/ 20 h 21"/>
                <a:gd name="T2" fmla="*/ 12 w 12"/>
                <a:gd name="T3" fmla="*/ 15 h 21"/>
                <a:gd name="T4" fmla="*/ 10 w 12"/>
                <a:gd name="T5" fmla="*/ 9 h 21"/>
                <a:gd name="T6" fmla="*/ 2 w 12"/>
                <a:gd name="T7" fmla="*/ 0 h 21"/>
                <a:gd name="T8" fmla="*/ 1 w 12"/>
                <a:gd name="T9" fmla="*/ 13 h 21"/>
                <a:gd name="T10" fmla="*/ 6 w 12"/>
                <a:gd name="T1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6" y="20"/>
                  </a:moveTo>
                  <a:cubicBezTo>
                    <a:pt x="9" y="21"/>
                    <a:pt x="11" y="18"/>
                    <a:pt x="12" y="15"/>
                  </a:cubicBezTo>
                  <a:cubicBezTo>
                    <a:pt x="12" y="13"/>
                    <a:pt x="11" y="11"/>
                    <a:pt x="10" y="9"/>
                  </a:cubicBezTo>
                  <a:cubicBezTo>
                    <a:pt x="8" y="5"/>
                    <a:pt x="4" y="3"/>
                    <a:pt x="2" y="0"/>
                  </a:cubicBezTo>
                  <a:cubicBezTo>
                    <a:pt x="2" y="0"/>
                    <a:pt x="0" y="8"/>
                    <a:pt x="1" y="13"/>
                  </a:cubicBezTo>
                  <a:cubicBezTo>
                    <a:pt x="2" y="16"/>
                    <a:pt x="3" y="19"/>
                    <a:pt x="6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9" name="Freeform 257"/>
            <p:cNvSpPr>
              <a:spLocks/>
            </p:cNvSpPr>
            <p:nvPr/>
          </p:nvSpPr>
          <p:spPr bwMode="auto">
            <a:xfrm>
              <a:off x="2493963" y="4846638"/>
              <a:ext cx="244475" cy="158750"/>
            </a:xfrm>
            <a:custGeom>
              <a:avLst/>
              <a:gdLst>
                <a:gd name="T0" fmla="*/ 25 w 65"/>
                <a:gd name="T1" fmla="*/ 30 h 42"/>
                <a:gd name="T2" fmla="*/ 3 w 65"/>
                <a:gd name="T3" fmla="*/ 5 h 42"/>
                <a:gd name="T4" fmla="*/ 36 w 65"/>
                <a:gd name="T5" fmla="*/ 12 h 42"/>
                <a:gd name="T6" fmla="*/ 64 w 65"/>
                <a:gd name="T7" fmla="*/ 39 h 42"/>
                <a:gd name="T8" fmla="*/ 62 w 65"/>
                <a:gd name="T9" fmla="*/ 42 h 42"/>
                <a:gd name="T10" fmla="*/ 25 w 65"/>
                <a:gd name="T11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42">
                  <a:moveTo>
                    <a:pt x="25" y="30"/>
                  </a:moveTo>
                  <a:cubicBezTo>
                    <a:pt x="10" y="21"/>
                    <a:pt x="0" y="11"/>
                    <a:pt x="3" y="5"/>
                  </a:cubicBezTo>
                  <a:cubicBezTo>
                    <a:pt x="6" y="0"/>
                    <a:pt x="20" y="3"/>
                    <a:pt x="36" y="12"/>
                  </a:cubicBezTo>
                  <a:cubicBezTo>
                    <a:pt x="47" y="18"/>
                    <a:pt x="59" y="33"/>
                    <a:pt x="64" y="39"/>
                  </a:cubicBezTo>
                  <a:cubicBezTo>
                    <a:pt x="65" y="40"/>
                    <a:pt x="64" y="42"/>
                    <a:pt x="62" y="42"/>
                  </a:cubicBezTo>
                  <a:cubicBezTo>
                    <a:pt x="54" y="40"/>
                    <a:pt x="37" y="36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0" name="Freeform 258"/>
            <p:cNvSpPr>
              <a:spLocks/>
            </p:cNvSpPr>
            <p:nvPr/>
          </p:nvSpPr>
          <p:spPr bwMode="auto">
            <a:xfrm>
              <a:off x="1987550" y="4791076"/>
              <a:ext cx="96838" cy="263525"/>
            </a:xfrm>
            <a:custGeom>
              <a:avLst/>
              <a:gdLst>
                <a:gd name="T0" fmla="*/ 22 w 26"/>
                <a:gd name="T1" fmla="*/ 36 h 70"/>
                <a:gd name="T2" fmla="*/ 21 w 26"/>
                <a:gd name="T3" fmla="*/ 69 h 70"/>
                <a:gd name="T4" fmla="*/ 3 w 26"/>
                <a:gd name="T5" fmla="*/ 41 h 70"/>
                <a:gd name="T6" fmla="*/ 2 w 26"/>
                <a:gd name="T7" fmla="*/ 2 h 70"/>
                <a:gd name="T8" fmla="*/ 5 w 26"/>
                <a:gd name="T9" fmla="*/ 2 h 70"/>
                <a:gd name="T10" fmla="*/ 22 w 26"/>
                <a:gd name="T1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0">
                  <a:moveTo>
                    <a:pt x="22" y="36"/>
                  </a:moveTo>
                  <a:cubicBezTo>
                    <a:pt x="26" y="53"/>
                    <a:pt x="26" y="67"/>
                    <a:pt x="21" y="69"/>
                  </a:cubicBezTo>
                  <a:cubicBezTo>
                    <a:pt x="16" y="70"/>
                    <a:pt x="8" y="58"/>
                    <a:pt x="3" y="41"/>
                  </a:cubicBezTo>
                  <a:cubicBezTo>
                    <a:pt x="0" y="28"/>
                    <a:pt x="1" y="10"/>
                    <a:pt x="2" y="2"/>
                  </a:cubicBezTo>
                  <a:cubicBezTo>
                    <a:pt x="2" y="0"/>
                    <a:pt x="4" y="0"/>
                    <a:pt x="5" y="2"/>
                  </a:cubicBezTo>
                  <a:cubicBezTo>
                    <a:pt x="9" y="8"/>
                    <a:pt x="18" y="23"/>
                    <a:pt x="22" y="3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1" name="Freeform 259"/>
            <p:cNvSpPr>
              <a:spLocks/>
            </p:cNvSpPr>
            <p:nvPr/>
          </p:nvSpPr>
          <p:spPr bwMode="auto">
            <a:xfrm>
              <a:off x="3271838" y="5021263"/>
              <a:ext cx="104775" cy="263525"/>
            </a:xfrm>
            <a:custGeom>
              <a:avLst/>
              <a:gdLst>
                <a:gd name="T0" fmla="*/ 23 w 28"/>
                <a:gd name="T1" fmla="*/ 35 h 70"/>
                <a:gd name="T2" fmla="*/ 22 w 28"/>
                <a:gd name="T3" fmla="*/ 68 h 70"/>
                <a:gd name="T4" fmla="*/ 4 w 28"/>
                <a:gd name="T5" fmla="*/ 41 h 70"/>
                <a:gd name="T6" fmla="*/ 3 w 28"/>
                <a:gd name="T7" fmla="*/ 2 h 70"/>
                <a:gd name="T8" fmla="*/ 6 w 28"/>
                <a:gd name="T9" fmla="*/ 1 h 70"/>
                <a:gd name="T10" fmla="*/ 23 w 28"/>
                <a:gd name="T11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70">
                  <a:moveTo>
                    <a:pt x="23" y="35"/>
                  </a:moveTo>
                  <a:cubicBezTo>
                    <a:pt x="28" y="52"/>
                    <a:pt x="27" y="67"/>
                    <a:pt x="22" y="68"/>
                  </a:cubicBezTo>
                  <a:cubicBezTo>
                    <a:pt x="17" y="70"/>
                    <a:pt x="9" y="57"/>
                    <a:pt x="4" y="41"/>
                  </a:cubicBezTo>
                  <a:cubicBezTo>
                    <a:pt x="0" y="28"/>
                    <a:pt x="2" y="10"/>
                    <a:pt x="3" y="2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10" y="8"/>
                    <a:pt x="19" y="23"/>
                    <a:pt x="23" y="3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2" name="Freeform 260"/>
            <p:cNvSpPr>
              <a:spLocks/>
            </p:cNvSpPr>
            <p:nvPr/>
          </p:nvSpPr>
          <p:spPr bwMode="auto">
            <a:xfrm>
              <a:off x="3729038" y="5842001"/>
              <a:ext cx="90488" cy="200025"/>
            </a:xfrm>
            <a:custGeom>
              <a:avLst/>
              <a:gdLst>
                <a:gd name="T0" fmla="*/ 3 w 24"/>
                <a:gd name="T1" fmla="*/ 26 h 53"/>
                <a:gd name="T2" fmla="*/ 7 w 24"/>
                <a:gd name="T3" fmla="*/ 1 h 53"/>
                <a:gd name="T4" fmla="*/ 21 w 24"/>
                <a:gd name="T5" fmla="*/ 22 h 53"/>
                <a:gd name="T6" fmla="*/ 19 w 24"/>
                <a:gd name="T7" fmla="*/ 52 h 53"/>
                <a:gd name="T8" fmla="*/ 16 w 24"/>
                <a:gd name="T9" fmla="*/ 52 h 53"/>
                <a:gd name="T10" fmla="*/ 3 w 24"/>
                <a:gd name="T1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3">
                  <a:moveTo>
                    <a:pt x="3" y="26"/>
                  </a:moveTo>
                  <a:cubicBezTo>
                    <a:pt x="0" y="14"/>
                    <a:pt x="2" y="2"/>
                    <a:pt x="7" y="1"/>
                  </a:cubicBezTo>
                  <a:cubicBezTo>
                    <a:pt x="12" y="0"/>
                    <a:pt x="19" y="9"/>
                    <a:pt x="21" y="22"/>
                  </a:cubicBezTo>
                  <a:cubicBezTo>
                    <a:pt x="24" y="32"/>
                    <a:pt x="20" y="46"/>
                    <a:pt x="19" y="52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47"/>
                    <a:pt x="5" y="36"/>
                    <a:pt x="3" y="2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3" name="Freeform 261"/>
            <p:cNvSpPr>
              <a:spLocks/>
            </p:cNvSpPr>
            <p:nvPr/>
          </p:nvSpPr>
          <p:spPr bwMode="auto">
            <a:xfrm>
              <a:off x="1284288" y="5970588"/>
              <a:ext cx="169863" cy="203200"/>
            </a:xfrm>
            <a:custGeom>
              <a:avLst/>
              <a:gdLst>
                <a:gd name="T0" fmla="*/ 15 w 45"/>
                <a:gd name="T1" fmla="*/ 32 h 54"/>
                <a:gd name="T2" fmla="*/ 5 w 45"/>
                <a:gd name="T3" fmla="*/ 4 h 54"/>
                <a:gd name="T4" fmla="*/ 31 w 45"/>
                <a:gd name="T5" fmla="*/ 19 h 54"/>
                <a:gd name="T6" fmla="*/ 45 w 45"/>
                <a:gd name="T7" fmla="*/ 52 h 54"/>
                <a:gd name="T8" fmla="*/ 43 w 45"/>
                <a:gd name="T9" fmla="*/ 54 h 54"/>
                <a:gd name="T10" fmla="*/ 15 w 45"/>
                <a:gd name="T11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54">
                  <a:moveTo>
                    <a:pt x="15" y="32"/>
                  </a:moveTo>
                  <a:cubicBezTo>
                    <a:pt x="5" y="21"/>
                    <a:pt x="0" y="8"/>
                    <a:pt x="5" y="4"/>
                  </a:cubicBezTo>
                  <a:cubicBezTo>
                    <a:pt x="9" y="0"/>
                    <a:pt x="21" y="7"/>
                    <a:pt x="31" y="19"/>
                  </a:cubicBezTo>
                  <a:cubicBezTo>
                    <a:pt x="39" y="28"/>
                    <a:pt x="43" y="45"/>
                    <a:pt x="45" y="52"/>
                  </a:cubicBezTo>
                  <a:cubicBezTo>
                    <a:pt x="45" y="53"/>
                    <a:pt x="44" y="54"/>
                    <a:pt x="43" y="54"/>
                  </a:cubicBezTo>
                  <a:cubicBezTo>
                    <a:pt x="36" y="50"/>
                    <a:pt x="22" y="42"/>
                    <a:pt x="15" y="3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4" name="Freeform 262"/>
            <p:cNvSpPr>
              <a:spLocks/>
            </p:cNvSpPr>
            <p:nvPr/>
          </p:nvSpPr>
          <p:spPr bwMode="auto">
            <a:xfrm>
              <a:off x="871538" y="5002213"/>
              <a:ext cx="206375" cy="214313"/>
            </a:xfrm>
            <a:custGeom>
              <a:avLst/>
              <a:gdLst>
                <a:gd name="T0" fmla="*/ 37 w 55"/>
                <a:gd name="T1" fmla="*/ 20 h 57"/>
                <a:gd name="T2" fmla="*/ 49 w 55"/>
                <a:gd name="T3" fmla="*/ 52 h 57"/>
                <a:gd name="T4" fmla="*/ 17 w 55"/>
                <a:gd name="T5" fmla="*/ 39 h 57"/>
                <a:gd name="T6" fmla="*/ 0 w 55"/>
                <a:gd name="T7" fmla="*/ 3 h 57"/>
                <a:gd name="T8" fmla="*/ 3 w 55"/>
                <a:gd name="T9" fmla="*/ 0 h 57"/>
                <a:gd name="T10" fmla="*/ 37 w 55"/>
                <a:gd name="T11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37" y="20"/>
                  </a:moveTo>
                  <a:cubicBezTo>
                    <a:pt x="49" y="32"/>
                    <a:pt x="55" y="46"/>
                    <a:pt x="49" y="52"/>
                  </a:cubicBezTo>
                  <a:cubicBezTo>
                    <a:pt x="44" y="57"/>
                    <a:pt x="29" y="52"/>
                    <a:pt x="17" y="39"/>
                  </a:cubicBezTo>
                  <a:cubicBezTo>
                    <a:pt x="8" y="30"/>
                    <a:pt x="2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" y="3"/>
                    <a:pt x="28" y="10"/>
                    <a:pt x="37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5" name="Freeform 263"/>
            <p:cNvSpPr>
              <a:spLocks/>
            </p:cNvSpPr>
            <p:nvPr/>
          </p:nvSpPr>
          <p:spPr bwMode="auto">
            <a:xfrm>
              <a:off x="5681663" y="5422901"/>
              <a:ext cx="38100" cy="79375"/>
            </a:xfrm>
            <a:custGeom>
              <a:avLst/>
              <a:gdLst>
                <a:gd name="T0" fmla="*/ 7 w 10"/>
                <a:gd name="T1" fmla="*/ 1 h 21"/>
                <a:gd name="T2" fmla="*/ 1 w 10"/>
                <a:gd name="T3" fmla="*/ 3 h 21"/>
                <a:gd name="T4" fmla="*/ 0 w 10"/>
                <a:gd name="T5" fmla="*/ 10 h 21"/>
                <a:gd name="T6" fmla="*/ 4 w 10"/>
                <a:gd name="T7" fmla="*/ 21 h 21"/>
                <a:gd name="T8" fmla="*/ 9 w 10"/>
                <a:gd name="T9" fmla="*/ 10 h 21"/>
                <a:gd name="T10" fmla="*/ 7 w 10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1">
                  <a:moveTo>
                    <a:pt x="7" y="1"/>
                  </a:moveTo>
                  <a:cubicBezTo>
                    <a:pt x="6" y="0"/>
                    <a:pt x="2" y="1"/>
                    <a:pt x="1" y="3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1" y="14"/>
                    <a:pt x="2" y="17"/>
                    <a:pt x="4" y="21"/>
                  </a:cubicBezTo>
                  <a:cubicBezTo>
                    <a:pt x="4" y="21"/>
                    <a:pt x="8" y="14"/>
                    <a:pt x="9" y="10"/>
                  </a:cubicBezTo>
                  <a:cubicBezTo>
                    <a:pt x="10" y="7"/>
                    <a:pt x="10" y="4"/>
                    <a:pt x="7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6" name="Freeform 264"/>
            <p:cNvSpPr>
              <a:spLocks noEditPoints="1"/>
            </p:cNvSpPr>
            <p:nvPr/>
          </p:nvSpPr>
          <p:spPr bwMode="auto">
            <a:xfrm>
              <a:off x="5407025" y="5430838"/>
              <a:ext cx="549275" cy="550863"/>
            </a:xfrm>
            <a:custGeom>
              <a:avLst/>
              <a:gdLst>
                <a:gd name="T0" fmla="*/ 117 w 146"/>
                <a:gd name="T1" fmla="*/ 8 h 146"/>
                <a:gd name="T2" fmla="*/ 94 w 146"/>
                <a:gd name="T3" fmla="*/ 9 h 146"/>
                <a:gd name="T4" fmla="*/ 73 w 146"/>
                <a:gd name="T5" fmla="*/ 51 h 146"/>
                <a:gd name="T6" fmla="*/ 54 w 146"/>
                <a:gd name="T7" fmla="*/ 3 h 146"/>
                <a:gd name="T8" fmla="*/ 22 w 146"/>
                <a:gd name="T9" fmla="*/ 23 h 146"/>
                <a:gd name="T10" fmla="*/ 5 w 146"/>
                <a:gd name="T11" fmla="*/ 40 h 146"/>
                <a:gd name="T12" fmla="*/ 52 w 146"/>
                <a:gd name="T13" fmla="*/ 70 h 146"/>
                <a:gd name="T14" fmla="*/ 31 w 146"/>
                <a:gd name="T15" fmla="*/ 74 h 146"/>
                <a:gd name="T16" fmla="*/ 3 w 146"/>
                <a:gd name="T17" fmla="*/ 109 h 146"/>
                <a:gd name="T18" fmla="*/ 27 w 146"/>
                <a:gd name="T19" fmla="*/ 136 h 146"/>
                <a:gd name="T20" fmla="*/ 51 w 146"/>
                <a:gd name="T21" fmla="*/ 136 h 146"/>
                <a:gd name="T22" fmla="*/ 75 w 146"/>
                <a:gd name="T23" fmla="*/ 95 h 146"/>
                <a:gd name="T24" fmla="*/ 95 w 146"/>
                <a:gd name="T25" fmla="*/ 143 h 146"/>
                <a:gd name="T26" fmla="*/ 126 w 146"/>
                <a:gd name="T27" fmla="*/ 122 h 146"/>
                <a:gd name="T28" fmla="*/ 142 w 146"/>
                <a:gd name="T29" fmla="*/ 104 h 146"/>
                <a:gd name="T30" fmla="*/ 95 w 146"/>
                <a:gd name="T31" fmla="*/ 76 h 146"/>
                <a:gd name="T32" fmla="*/ 117 w 146"/>
                <a:gd name="T33" fmla="*/ 70 h 146"/>
                <a:gd name="T34" fmla="*/ 143 w 146"/>
                <a:gd name="T35" fmla="*/ 34 h 146"/>
                <a:gd name="T36" fmla="*/ 79 w 146"/>
                <a:gd name="T37" fmla="*/ 79 h 146"/>
                <a:gd name="T38" fmla="*/ 68 w 146"/>
                <a:gd name="T39" fmla="*/ 66 h 146"/>
                <a:gd name="T40" fmla="*/ 79 w 146"/>
                <a:gd name="T41" fmla="*/ 79 h 146"/>
                <a:gd name="T42" fmla="*/ 30 w 146"/>
                <a:gd name="T43" fmla="*/ 45 h 146"/>
                <a:gd name="T44" fmla="*/ 38 w 146"/>
                <a:gd name="T45" fmla="*/ 36 h 146"/>
                <a:gd name="T46" fmla="*/ 54 w 146"/>
                <a:gd name="T47" fmla="*/ 27 h 146"/>
                <a:gd name="T48" fmla="*/ 62 w 146"/>
                <a:gd name="T49" fmla="*/ 54 h 146"/>
                <a:gd name="T50" fmla="*/ 56 w 146"/>
                <a:gd name="T51" fmla="*/ 60 h 146"/>
                <a:gd name="T52" fmla="*/ 60 w 146"/>
                <a:gd name="T53" fmla="*/ 90 h 146"/>
                <a:gd name="T54" fmla="*/ 44 w 146"/>
                <a:gd name="T55" fmla="*/ 117 h 146"/>
                <a:gd name="T56" fmla="*/ 36 w 146"/>
                <a:gd name="T57" fmla="*/ 108 h 146"/>
                <a:gd name="T58" fmla="*/ 27 w 146"/>
                <a:gd name="T59" fmla="*/ 93 h 146"/>
                <a:gd name="T60" fmla="*/ 55 w 146"/>
                <a:gd name="T61" fmla="*/ 84 h 146"/>
                <a:gd name="T62" fmla="*/ 60 w 146"/>
                <a:gd name="T63" fmla="*/ 90 h 146"/>
                <a:gd name="T64" fmla="*/ 115 w 146"/>
                <a:gd name="T65" fmla="*/ 95 h 146"/>
                <a:gd name="T66" fmla="*/ 115 w 146"/>
                <a:gd name="T67" fmla="*/ 106 h 146"/>
                <a:gd name="T68" fmla="*/ 102 w 146"/>
                <a:gd name="T69" fmla="*/ 119 h 146"/>
                <a:gd name="T70" fmla="*/ 85 w 146"/>
                <a:gd name="T71" fmla="*/ 106 h 146"/>
                <a:gd name="T72" fmla="*/ 88 w 146"/>
                <a:gd name="T73" fmla="*/ 89 h 146"/>
                <a:gd name="T74" fmla="*/ 119 w 146"/>
                <a:gd name="T75" fmla="*/ 43 h 146"/>
                <a:gd name="T76" fmla="*/ 107 w 146"/>
                <a:gd name="T77" fmla="*/ 61 h 146"/>
                <a:gd name="T78" fmla="*/ 90 w 146"/>
                <a:gd name="T79" fmla="*/ 58 h 146"/>
                <a:gd name="T80" fmla="*/ 96 w 146"/>
                <a:gd name="T81" fmla="*/ 31 h 146"/>
                <a:gd name="T82" fmla="*/ 107 w 146"/>
                <a:gd name="T83" fmla="*/ 30 h 146"/>
                <a:gd name="T84" fmla="*/ 119 w 146"/>
                <a:gd name="T85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46">
                  <a:moveTo>
                    <a:pt x="123" y="20"/>
                  </a:moveTo>
                  <a:cubicBezTo>
                    <a:pt x="120" y="16"/>
                    <a:pt x="120" y="11"/>
                    <a:pt x="117" y="8"/>
                  </a:cubicBezTo>
                  <a:cubicBezTo>
                    <a:pt x="115" y="4"/>
                    <a:pt x="110" y="3"/>
                    <a:pt x="106" y="3"/>
                  </a:cubicBezTo>
                  <a:cubicBezTo>
                    <a:pt x="101" y="4"/>
                    <a:pt x="97" y="6"/>
                    <a:pt x="94" y="9"/>
                  </a:cubicBezTo>
                  <a:cubicBezTo>
                    <a:pt x="82" y="19"/>
                    <a:pt x="77" y="35"/>
                    <a:pt x="77" y="51"/>
                  </a:cubicBezTo>
                  <a:cubicBezTo>
                    <a:pt x="75" y="51"/>
                    <a:pt x="74" y="51"/>
                    <a:pt x="73" y="51"/>
                  </a:cubicBezTo>
                  <a:cubicBezTo>
                    <a:pt x="73" y="44"/>
                    <a:pt x="73" y="37"/>
                    <a:pt x="72" y="30"/>
                  </a:cubicBezTo>
                  <a:cubicBezTo>
                    <a:pt x="70" y="19"/>
                    <a:pt x="63" y="9"/>
                    <a:pt x="54" y="3"/>
                  </a:cubicBezTo>
                  <a:cubicBezTo>
                    <a:pt x="49" y="0"/>
                    <a:pt x="43" y="0"/>
                    <a:pt x="38" y="3"/>
                  </a:cubicBezTo>
                  <a:cubicBezTo>
                    <a:pt x="31" y="8"/>
                    <a:pt x="30" y="18"/>
                    <a:pt x="22" y="23"/>
                  </a:cubicBezTo>
                  <a:cubicBezTo>
                    <a:pt x="19" y="25"/>
                    <a:pt x="14" y="25"/>
                    <a:pt x="10" y="28"/>
                  </a:cubicBezTo>
                  <a:cubicBezTo>
                    <a:pt x="7" y="31"/>
                    <a:pt x="5" y="35"/>
                    <a:pt x="5" y="40"/>
                  </a:cubicBezTo>
                  <a:cubicBezTo>
                    <a:pt x="6" y="44"/>
                    <a:pt x="8" y="48"/>
                    <a:pt x="10" y="52"/>
                  </a:cubicBezTo>
                  <a:cubicBezTo>
                    <a:pt x="20" y="64"/>
                    <a:pt x="36" y="69"/>
                    <a:pt x="52" y="70"/>
                  </a:cubicBezTo>
                  <a:cubicBezTo>
                    <a:pt x="52" y="71"/>
                    <a:pt x="52" y="72"/>
                    <a:pt x="52" y="74"/>
                  </a:cubicBezTo>
                  <a:cubicBezTo>
                    <a:pt x="45" y="73"/>
                    <a:pt x="38" y="73"/>
                    <a:pt x="31" y="74"/>
                  </a:cubicBezTo>
                  <a:cubicBezTo>
                    <a:pt x="20" y="77"/>
                    <a:pt x="10" y="83"/>
                    <a:pt x="4" y="92"/>
                  </a:cubicBezTo>
                  <a:cubicBezTo>
                    <a:pt x="0" y="98"/>
                    <a:pt x="0" y="104"/>
                    <a:pt x="3" y="109"/>
                  </a:cubicBezTo>
                  <a:cubicBezTo>
                    <a:pt x="8" y="116"/>
                    <a:pt x="18" y="117"/>
                    <a:pt x="22" y="124"/>
                  </a:cubicBezTo>
                  <a:cubicBezTo>
                    <a:pt x="25" y="128"/>
                    <a:pt x="25" y="133"/>
                    <a:pt x="27" y="136"/>
                  </a:cubicBezTo>
                  <a:cubicBezTo>
                    <a:pt x="30" y="140"/>
                    <a:pt x="34" y="142"/>
                    <a:pt x="39" y="141"/>
                  </a:cubicBezTo>
                  <a:cubicBezTo>
                    <a:pt x="43" y="141"/>
                    <a:pt x="47" y="139"/>
                    <a:pt x="51" y="136"/>
                  </a:cubicBezTo>
                  <a:cubicBezTo>
                    <a:pt x="63" y="127"/>
                    <a:pt x="69" y="111"/>
                    <a:pt x="70" y="94"/>
                  </a:cubicBezTo>
                  <a:cubicBezTo>
                    <a:pt x="71" y="95"/>
                    <a:pt x="73" y="95"/>
                    <a:pt x="75" y="95"/>
                  </a:cubicBezTo>
                  <a:cubicBezTo>
                    <a:pt x="74" y="102"/>
                    <a:pt x="74" y="110"/>
                    <a:pt x="76" y="117"/>
                  </a:cubicBezTo>
                  <a:cubicBezTo>
                    <a:pt x="79" y="128"/>
                    <a:pt x="85" y="138"/>
                    <a:pt x="95" y="143"/>
                  </a:cubicBezTo>
                  <a:cubicBezTo>
                    <a:pt x="100" y="146"/>
                    <a:pt x="106" y="146"/>
                    <a:pt x="111" y="142"/>
                  </a:cubicBezTo>
                  <a:cubicBezTo>
                    <a:pt x="118" y="137"/>
                    <a:pt x="119" y="127"/>
                    <a:pt x="126" y="122"/>
                  </a:cubicBezTo>
                  <a:cubicBezTo>
                    <a:pt x="129" y="119"/>
                    <a:pt x="134" y="119"/>
                    <a:pt x="138" y="116"/>
                  </a:cubicBezTo>
                  <a:cubicBezTo>
                    <a:pt x="141" y="113"/>
                    <a:pt x="142" y="109"/>
                    <a:pt x="142" y="104"/>
                  </a:cubicBezTo>
                  <a:cubicBezTo>
                    <a:pt x="142" y="100"/>
                    <a:pt x="139" y="96"/>
                    <a:pt x="137" y="93"/>
                  </a:cubicBezTo>
                  <a:cubicBezTo>
                    <a:pt x="127" y="81"/>
                    <a:pt x="111" y="76"/>
                    <a:pt x="95" y="76"/>
                  </a:cubicBezTo>
                  <a:cubicBezTo>
                    <a:pt x="95" y="75"/>
                    <a:pt x="95" y="73"/>
                    <a:pt x="95" y="72"/>
                  </a:cubicBezTo>
                  <a:cubicBezTo>
                    <a:pt x="103" y="72"/>
                    <a:pt x="110" y="72"/>
                    <a:pt x="117" y="70"/>
                  </a:cubicBezTo>
                  <a:cubicBezTo>
                    <a:pt x="128" y="67"/>
                    <a:pt x="138" y="60"/>
                    <a:pt x="143" y="50"/>
                  </a:cubicBezTo>
                  <a:cubicBezTo>
                    <a:pt x="146" y="45"/>
                    <a:pt x="146" y="39"/>
                    <a:pt x="143" y="34"/>
                  </a:cubicBezTo>
                  <a:cubicBezTo>
                    <a:pt x="138" y="27"/>
                    <a:pt x="128" y="27"/>
                    <a:pt x="123" y="20"/>
                  </a:cubicBezTo>
                  <a:close/>
                  <a:moveTo>
                    <a:pt x="79" y="79"/>
                  </a:moveTo>
                  <a:cubicBezTo>
                    <a:pt x="76" y="83"/>
                    <a:pt x="70" y="82"/>
                    <a:pt x="67" y="79"/>
                  </a:cubicBezTo>
                  <a:cubicBezTo>
                    <a:pt x="64" y="75"/>
                    <a:pt x="64" y="69"/>
                    <a:pt x="68" y="66"/>
                  </a:cubicBezTo>
                  <a:cubicBezTo>
                    <a:pt x="71" y="63"/>
                    <a:pt x="77" y="63"/>
                    <a:pt x="80" y="67"/>
                  </a:cubicBezTo>
                  <a:cubicBezTo>
                    <a:pt x="83" y="70"/>
                    <a:pt x="83" y="76"/>
                    <a:pt x="79" y="79"/>
                  </a:cubicBezTo>
                  <a:close/>
                  <a:moveTo>
                    <a:pt x="32" y="51"/>
                  </a:moveTo>
                  <a:cubicBezTo>
                    <a:pt x="31" y="49"/>
                    <a:pt x="30" y="47"/>
                    <a:pt x="30" y="45"/>
                  </a:cubicBezTo>
                  <a:cubicBezTo>
                    <a:pt x="30" y="43"/>
                    <a:pt x="30" y="40"/>
                    <a:pt x="32" y="39"/>
                  </a:cubicBezTo>
                  <a:cubicBezTo>
                    <a:pt x="34" y="38"/>
                    <a:pt x="36" y="38"/>
                    <a:pt x="38" y="36"/>
                  </a:cubicBezTo>
                  <a:cubicBezTo>
                    <a:pt x="42" y="34"/>
                    <a:pt x="42" y="29"/>
                    <a:pt x="46" y="27"/>
                  </a:cubicBezTo>
                  <a:cubicBezTo>
                    <a:pt x="48" y="25"/>
                    <a:pt x="51" y="25"/>
                    <a:pt x="54" y="27"/>
                  </a:cubicBezTo>
                  <a:cubicBezTo>
                    <a:pt x="58" y="30"/>
                    <a:pt x="61" y="35"/>
                    <a:pt x="62" y="40"/>
                  </a:cubicBezTo>
                  <a:cubicBezTo>
                    <a:pt x="63" y="45"/>
                    <a:pt x="63" y="50"/>
                    <a:pt x="62" y="54"/>
                  </a:cubicBezTo>
                  <a:cubicBezTo>
                    <a:pt x="61" y="55"/>
                    <a:pt x="60" y="56"/>
                    <a:pt x="59" y="56"/>
                  </a:cubicBezTo>
                  <a:cubicBezTo>
                    <a:pt x="58" y="57"/>
                    <a:pt x="57" y="59"/>
                    <a:pt x="56" y="60"/>
                  </a:cubicBezTo>
                  <a:cubicBezTo>
                    <a:pt x="47" y="60"/>
                    <a:pt x="37" y="58"/>
                    <a:pt x="32" y="51"/>
                  </a:cubicBezTo>
                  <a:close/>
                  <a:moveTo>
                    <a:pt x="60" y="90"/>
                  </a:moveTo>
                  <a:cubicBezTo>
                    <a:pt x="60" y="99"/>
                    <a:pt x="57" y="109"/>
                    <a:pt x="50" y="114"/>
                  </a:cubicBezTo>
                  <a:cubicBezTo>
                    <a:pt x="48" y="116"/>
                    <a:pt x="46" y="117"/>
                    <a:pt x="44" y="117"/>
                  </a:cubicBezTo>
                  <a:cubicBezTo>
                    <a:pt x="42" y="117"/>
                    <a:pt x="40" y="116"/>
                    <a:pt x="39" y="114"/>
                  </a:cubicBezTo>
                  <a:cubicBezTo>
                    <a:pt x="38" y="113"/>
                    <a:pt x="37" y="110"/>
                    <a:pt x="36" y="108"/>
                  </a:cubicBezTo>
                  <a:cubicBezTo>
                    <a:pt x="34" y="105"/>
                    <a:pt x="29" y="104"/>
                    <a:pt x="27" y="101"/>
                  </a:cubicBezTo>
                  <a:cubicBezTo>
                    <a:pt x="25" y="98"/>
                    <a:pt x="26" y="95"/>
                    <a:pt x="27" y="93"/>
                  </a:cubicBezTo>
                  <a:cubicBezTo>
                    <a:pt x="30" y="88"/>
                    <a:pt x="35" y="85"/>
                    <a:pt x="41" y="84"/>
                  </a:cubicBezTo>
                  <a:cubicBezTo>
                    <a:pt x="45" y="83"/>
                    <a:pt x="50" y="83"/>
                    <a:pt x="55" y="84"/>
                  </a:cubicBezTo>
                  <a:cubicBezTo>
                    <a:pt x="56" y="86"/>
                    <a:pt x="56" y="87"/>
                    <a:pt x="57" y="88"/>
                  </a:cubicBezTo>
                  <a:cubicBezTo>
                    <a:pt x="58" y="88"/>
                    <a:pt x="59" y="89"/>
                    <a:pt x="60" y="90"/>
                  </a:cubicBezTo>
                  <a:close/>
                  <a:moveTo>
                    <a:pt x="90" y="87"/>
                  </a:moveTo>
                  <a:cubicBezTo>
                    <a:pt x="99" y="86"/>
                    <a:pt x="109" y="88"/>
                    <a:pt x="115" y="95"/>
                  </a:cubicBezTo>
                  <a:cubicBezTo>
                    <a:pt x="116" y="96"/>
                    <a:pt x="117" y="98"/>
                    <a:pt x="117" y="100"/>
                  </a:cubicBezTo>
                  <a:cubicBezTo>
                    <a:pt x="118" y="103"/>
                    <a:pt x="117" y="105"/>
                    <a:pt x="115" y="106"/>
                  </a:cubicBezTo>
                  <a:cubicBezTo>
                    <a:pt x="114" y="108"/>
                    <a:pt x="111" y="108"/>
                    <a:pt x="109" y="109"/>
                  </a:cubicBezTo>
                  <a:cubicBezTo>
                    <a:pt x="106" y="112"/>
                    <a:pt x="106" y="116"/>
                    <a:pt x="102" y="119"/>
                  </a:cubicBezTo>
                  <a:cubicBezTo>
                    <a:pt x="100" y="121"/>
                    <a:pt x="97" y="121"/>
                    <a:pt x="94" y="119"/>
                  </a:cubicBezTo>
                  <a:cubicBezTo>
                    <a:pt x="90" y="117"/>
                    <a:pt x="87" y="112"/>
                    <a:pt x="85" y="106"/>
                  </a:cubicBezTo>
                  <a:cubicBezTo>
                    <a:pt x="84" y="102"/>
                    <a:pt x="84" y="96"/>
                    <a:pt x="85" y="91"/>
                  </a:cubicBezTo>
                  <a:cubicBezTo>
                    <a:pt x="86" y="91"/>
                    <a:pt x="87" y="90"/>
                    <a:pt x="88" y="89"/>
                  </a:cubicBezTo>
                  <a:cubicBezTo>
                    <a:pt x="89" y="88"/>
                    <a:pt x="90" y="88"/>
                    <a:pt x="90" y="87"/>
                  </a:cubicBezTo>
                  <a:close/>
                  <a:moveTo>
                    <a:pt x="119" y="43"/>
                  </a:moveTo>
                  <a:cubicBezTo>
                    <a:pt x="121" y="46"/>
                    <a:pt x="121" y="49"/>
                    <a:pt x="120" y="51"/>
                  </a:cubicBezTo>
                  <a:cubicBezTo>
                    <a:pt x="117" y="56"/>
                    <a:pt x="112" y="59"/>
                    <a:pt x="107" y="61"/>
                  </a:cubicBezTo>
                  <a:cubicBezTo>
                    <a:pt x="102" y="62"/>
                    <a:pt x="97" y="62"/>
                    <a:pt x="92" y="61"/>
                  </a:cubicBezTo>
                  <a:cubicBezTo>
                    <a:pt x="92" y="60"/>
                    <a:pt x="91" y="59"/>
                    <a:pt x="90" y="58"/>
                  </a:cubicBezTo>
                  <a:cubicBezTo>
                    <a:pt x="89" y="57"/>
                    <a:pt x="88" y="56"/>
                    <a:pt x="87" y="55"/>
                  </a:cubicBezTo>
                  <a:cubicBezTo>
                    <a:pt x="87" y="46"/>
                    <a:pt x="89" y="37"/>
                    <a:pt x="96" y="31"/>
                  </a:cubicBezTo>
                  <a:cubicBezTo>
                    <a:pt x="97" y="30"/>
                    <a:pt x="99" y="29"/>
                    <a:pt x="101" y="28"/>
                  </a:cubicBezTo>
                  <a:cubicBezTo>
                    <a:pt x="103" y="28"/>
                    <a:pt x="106" y="29"/>
                    <a:pt x="107" y="30"/>
                  </a:cubicBezTo>
                  <a:cubicBezTo>
                    <a:pt x="108" y="32"/>
                    <a:pt x="108" y="35"/>
                    <a:pt x="110" y="36"/>
                  </a:cubicBezTo>
                  <a:cubicBezTo>
                    <a:pt x="112" y="40"/>
                    <a:pt x="117" y="40"/>
                    <a:pt x="119" y="4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7" name="Freeform 265"/>
            <p:cNvSpPr>
              <a:spLocks/>
            </p:cNvSpPr>
            <p:nvPr/>
          </p:nvSpPr>
          <p:spPr bwMode="auto">
            <a:xfrm>
              <a:off x="5876925" y="5694363"/>
              <a:ext cx="74613" cy="41275"/>
            </a:xfrm>
            <a:custGeom>
              <a:avLst/>
              <a:gdLst>
                <a:gd name="T0" fmla="*/ 10 w 20"/>
                <a:gd name="T1" fmla="*/ 1 h 11"/>
                <a:gd name="T2" fmla="*/ 0 w 20"/>
                <a:gd name="T3" fmla="*/ 5 h 11"/>
                <a:gd name="T4" fmla="*/ 10 w 20"/>
                <a:gd name="T5" fmla="*/ 10 h 11"/>
                <a:gd name="T6" fmla="*/ 19 w 20"/>
                <a:gd name="T7" fmla="*/ 8 h 11"/>
                <a:gd name="T8" fmla="*/ 17 w 20"/>
                <a:gd name="T9" fmla="*/ 2 h 11"/>
                <a:gd name="T10" fmla="*/ 10 w 20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10" y="1"/>
                  </a:moveTo>
                  <a:cubicBezTo>
                    <a:pt x="6" y="2"/>
                    <a:pt x="3" y="3"/>
                    <a:pt x="0" y="5"/>
                  </a:cubicBezTo>
                  <a:cubicBezTo>
                    <a:pt x="0" y="5"/>
                    <a:pt x="6" y="9"/>
                    <a:pt x="10" y="10"/>
                  </a:cubicBezTo>
                  <a:cubicBezTo>
                    <a:pt x="14" y="11"/>
                    <a:pt x="16" y="11"/>
                    <a:pt x="19" y="8"/>
                  </a:cubicBezTo>
                  <a:cubicBezTo>
                    <a:pt x="20" y="6"/>
                    <a:pt x="19" y="3"/>
                    <a:pt x="17" y="2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8" name="Freeform 266"/>
            <p:cNvSpPr>
              <a:spLocks/>
            </p:cNvSpPr>
            <p:nvPr/>
          </p:nvSpPr>
          <p:spPr bwMode="auto">
            <a:xfrm>
              <a:off x="5648325" y="5894388"/>
              <a:ext cx="41275" cy="79375"/>
            </a:xfrm>
            <a:custGeom>
              <a:avLst/>
              <a:gdLst>
                <a:gd name="T0" fmla="*/ 3 w 11"/>
                <a:gd name="T1" fmla="*/ 19 h 21"/>
                <a:gd name="T2" fmla="*/ 9 w 11"/>
                <a:gd name="T3" fmla="*/ 17 h 21"/>
                <a:gd name="T4" fmla="*/ 10 w 11"/>
                <a:gd name="T5" fmla="*/ 10 h 21"/>
                <a:gd name="T6" fmla="*/ 7 w 11"/>
                <a:gd name="T7" fmla="*/ 0 h 21"/>
                <a:gd name="T8" fmla="*/ 1 w 11"/>
                <a:gd name="T9" fmla="*/ 11 h 21"/>
                <a:gd name="T10" fmla="*/ 3 w 11"/>
                <a:gd name="T1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3" y="19"/>
                  </a:moveTo>
                  <a:cubicBezTo>
                    <a:pt x="5" y="21"/>
                    <a:pt x="8" y="20"/>
                    <a:pt x="9" y="17"/>
                  </a:cubicBezTo>
                  <a:cubicBezTo>
                    <a:pt x="11" y="15"/>
                    <a:pt x="11" y="13"/>
                    <a:pt x="10" y="10"/>
                  </a:cubicBezTo>
                  <a:cubicBezTo>
                    <a:pt x="10" y="7"/>
                    <a:pt x="8" y="3"/>
                    <a:pt x="7" y="0"/>
                  </a:cubicBezTo>
                  <a:cubicBezTo>
                    <a:pt x="7" y="0"/>
                    <a:pt x="2" y="7"/>
                    <a:pt x="1" y="11"/>
                  </a:cubicBezTo>
                  <a:cubicBezTo>
                    <a:pt x="1" y="14"/>
                    <a:pt x="0" y="17"/>
                    <a:pt x="3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9" name="Freeform 267"/>
            <p:cNvSpPr>
              <a:spLocks/>
            </p:cNvSpPr>
            <p:nvPr/>
          </p:nvSpPr>
          <p:spPr bwMode="auto">
            <a:xfrm>
              <a:off x="5414963" y="5672138"/>
              <a:ext cx="79375" cy="38100"/>
            </a:xfrm>
            <a:custGeom>
              <a:avLst/>
              <a:gdLst>
                <a:gd name="T0" fmla="*/ 11 w 21"/>
                <a:gd name="T1" fmla="*/ 10 h 10"/>
                <a:gd name="T2" fmla="*/ 21 w 21"/>
                <a:gd name="T3" fmla="*/ 6 h 10"/>
                <a:gd name="T4" fmla="*/ 11 w 21"/>
                <a:gd name="T5" fmla="*/ 1 h 10"/>
                <a:gd name="T6" fmla="*/ 2 w 21"/>
                <a:gd name="T7" fmla="*/ 2 h 10"/>
                <a:gd name="T8" fmla="*/ 4 w 21"/>
                <a:gd name="T9" fmla="*/ 9 h 10"/>
                <a:gd name="T10" fmla="*/ 11 w 21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11" y="10"/>
                  </a:moveTo>
                  <a:cubicBezTo>
                    <a:pt x="14" y="9"/>
                    <a:pt x="18" y="7"/>
                    <a:pt x="21" y="6"/>
                  </a:cubicBezTo>
                  <a:cubicBezTo>
                    <a:pt x="21" y="6"/>
                    <a:pt x="14" y="2"/>
                    <a:pt x="11" y="1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2" y="7"/>
                    <a:pt x="4" y="9"/>
                  </a:cubicBezTo>
                  <a:cubicBezTo>
                    <a:pt x="6" y="10"/>
                    <a:pt x="8" y="10"/>
                    <a:pt x="11" y="1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0" name="Freeform 268"/>
            <p:cNvSpPr>
              <a:spLocks/>
            </p:cNvSpPr>
            <p:nvPr/>
          </p:nvSpPr>
          <p:spPr bwMode="auto">
            <a:xfrm>
              <a:off x="7304088" y="5046663"/>
              <a:ext cx="36513" cy="33338"/>
            </a:xfrm>
            <a:custGeom>
              <a:avLst/>
              <a:gdLst>
                <a:gd name="T0" fmla="*/ 10 w 10"/>
                <a:gd name="T1" fmla="*/ 2 h 9"/>
                <a:gd name="T2" fmla="*/ 6 w 10"/>
                <a:gd name="T3" fmla="*/ 0 h 9"/>
                <a:gd name="T4" fmla="*/ 3 w 10"/>
                <a:gd name="T5" fmla="*/ 3 h 9"/>
                <a:gd name="T6" fmla="*/ 0 w 10"/>
                <a:gd name="T7" fmla="*/ 9 h 9"/>
                <a:gd name="T8" fmla="*/ 7 w 10"/>
                <a:gd name="T9" fmla="*/ 6 h 9"/>
                <a:gd name="T10" fmla="*/ 10 w 10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10" y="2"/>
                  </a:moveTo>
                  <a:cubicBezTo>
                    <a:pt x="10" y="1"/>
                    <a:pt x="8" y="0"/>
                    <a:pt x="6" y="0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5"/>
                    <a:pt x="1" y="7"/>
                    <a:pt x="0" y="9"/>
                  </a:cubicBezTo>
                  <a:cubicBezTo>
                    <a:pt x="0" y="9"/>
                    <a:pt x="5" y="8"/>
                    <a:pt x="7" y="6"/>
                  </a:cubicBezTo>
                  <a:cubicBezTo>
                    <a:pt x="8" y="5"/>
                    <a:pt x="10" y="4"/>
                    <a:pt x="10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1" name="Freeform 269"/>
            <p:cNvSpPr>
              <a:spLocks noEditPoints="1"/>
            </p:cNvSpPr>
            <p:nvPr/>
          </p:nvSpPr>
          <p:spPr bwMode="auto">
            <a:xfrm>
              <a:off x="7037388" y="4986338"/>
              <a:ext cx="349250" cy="342900"/>
            </a:xfrm>
            <a:custGeom>
              <a:avLst/>
              <a:gdLst>
                <a:gd name="T0" fmla="*/ 92 w 93"/>
                <a:gd name="T1" fmla="*/ 38 h 91"/>
                <a:gd name="T2" fmla="*/ 82 w 93"/>
                <a:gd name="T3" fmla="*/ 28 h 91"/>
                <a:gd name="T4" fmla="*/ 56 w 93"/>
                <a:gd name="T5" fmla="*/ 36 h 91"/>
                <a:gd name="T6" fmla="*/ 68 w 93"/>
                <a:gd name="T7" fmla="*/ 9 h 91"/>
                <a:gd name="T8" fmla="*/ 47 w 93"/>
                <a:gd name="T9" fmla="*/ 3 h 91"/>
                <a:gd name="T10" fmla="*/ 33 w 93"/>
                <a:gd name="T11" fmla="*/ 3 h 91"/>
                <a:gd name="T12" fmla="*/ 39 w 93"/>
                <a:gd name="T13" fmla="*/ 35 h 91"/>
                <a:gd name="T14" fmla="*/ 28 w 93"/>
                <a:gd name="T15" fmla="*/ 28 h 91"/>
                <a:gd name="T16" fmla="*/ 2 w 93"/>
                <a:gd name="T17" fmla="*/ 30 h 91"/>
                <a:gd name="T18" fmla="*/ 0 w 93"/>
                <a:gd name="T19" fmla="*/ 52 h 91"/>
                <a:gd name="T20" fmla="*/ 10 w 93"/>
                <a:gd name="T21" fmla="*/ 62 h 91"/>
                <a:gd name="T22" fmla="*/ 38 w 93"/>
                <a:gd name="T23" fmla="*/ 55 h 91"/>
                <a:gd name="T24" fmla="*/ 25 w 93"/>
                <a:gd name="T25" fmla="*/ 84 h 91"/>
                <a:gd name="T26" fmla="*/ 47 w 93"/>
                <a:gd name="T27" fmla="*/ 88 h 91"/>
                <a:gd name="T28" fmla="*/ 61 w 93"/>
                <a:gd name="T29" fmla="*/ 88 h 91"/>
                <a:gd name="T30" fmla="*/ 54 w 93"/>
                <a:gd name="T31" fmla="*/ 56 h 91"/>
                <a:gd name="T32" fmla="*/ 66 w 93"/>
                <a:gd name="T33" fmla="*/ 63 h 91"/>
                <a:gd name="T34" fmla="*/ 91 w 93"/>
                <a:gd name="T35" fmla="*/ 59 h 91"/>
                <a:gd name="T36" fmla="*/ 46 w 93"/>
                <a:gd name="T37" fmla="*/ 51 h 91"/>
                <a:gd name="T38" fmla="*/ 47 w 93"/>
                <a:gd name="T39" fmla="*/ 40 h 91"/>
                <a:gd name="T40" fmla="*/ 46 w 93"/>
                <a:gd name="T41" fmla="*/ 51 h 91"/>
                <a:gd name="T42" fmla="*/ 41 w 93"/>
                <a:gd name="T43" fmla="*/ 15 h 91"/>
                <a:gd name="T44" fmla="*/ 48 w 93"/>
                <a:gd name="T45" fmla="*/ 16 h 91"/>
                <a:gd name="T46" fmla="*/ 58 w 93"/>
                <a:gd name="T47" fmla="*/ 18 h 91"/>
                <a:gd name="T48" fmla="*/ 50 w 93"/>
                <a:gd name="T49" fmla="*/ 33 h 91"/>
                <a:gd name="T50" fmla="*/ 45 w 93"/>
                <a:gd name="T51" fmla="*/ 33 h 91"/>
                <a:gd name="T52" fmla="*/ 34 w 93"/>
                <a:gd name="T53" fmla="*/ 47 h 91"/>
                <a:gd name="T54" fmla="*/ 16 w 93"/>
                <a:gd name="T55" fmla="*/ 51 h 91"/>
                <a:gd name="T56" fmla="*/ 16 w 93"/>
                <a:gd name="T57" fmla="*/ 44 h 91"/>
                <a:gd name="T58" fmla="*/ 19 w 93"/>
                <a:gd name="T59" fmla="*/ 34 h 91"/>
                <a:gd name="T60" fmla="*/ 34 w 93"/>
                <a:gd name="T61" fmla="*/ 42 h 91"/>
                <a:gd name="T62" fmla="*/ 34 w 93"/>
                <a:gd name="T63" fmla="*/ 47 h 91"/>
                <a:gd name="T64" fmla="*/ 54 w 93"/>
                <a:gd name="T65" fmla="*/ 72 h 91"/>
                <a:gd name="T66" fmla="*/ 49 w 93"/>
                <a:gd name="T67" fmla="*/ 77 h 91"/>
                <a:gd name="T68" fmla="*/ 39 w 93"/>
                <a:gd name="T69" fmla="*/ 77 h 91"/>
                <a:gd name="T70" fmla="*/ 37 w 93"/>
                <a:gd name="T71" fmla="*/ 64 h 91"/>
                <a:gd name="T72" fmla="*/ 46 w 93"/>
                <a:gd name="T73" fmla="*/ 58 h 91"/>
                <a:gd name="T74" fmla="*/ 78 w 93"/>
                <a:gd name="T75" fmla="*/ 53 h 91"/>
                <a:gd name="T76" fmla="*/ 65 w 93"/>
                <a:gd name="T77" fmla="*/ 55 h 91"/>
                <a:gd name="T78" fmla="*/ 60 w 93"/>
                <a:gd name="T79" fmla="*/ 46 h 91"/>
                <a:gd name="T80" fmla="*/ 73 w 93"/>
                <a:gd name="T81" fmla="*/ 38 h 91"/>
                <a:gd name="T82" fmla="*/ 78 w 93"/>
                <a:gd name="T83" fmla="*/ 42 h 91"/>
                <a:gd name="T84" fmla="*/ 78 w 93"/>
                <a:gd name="T85" fmla="*/ 5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91">
                  <a:moveTo>
                    <a:pt x="89" y="45"/>
                  </a:moveTo>
                  <a:cubicBezTo>
                    <a:pt x="90" y="42"/>
                    <a:pt x="92" y="40"/>
                    <a:pt x="92" y="38"/>
                  </a:cubicBezTo>
                  <a:cubicBezTo>
                    <a:pt x="93" y="35"/>
                    <a:pt x="91" y="32"/>
                    <a:pt x="89" y="31"/>
                  </a:cubicBezTo>
                  <a:cubicBezTo>
                    <a:pt x="87" y="29"/>
                    <a:pt x="85" y="28"/>
                    <a:pt x="82" y="28"/>
                  </a:cubicBezTo>
                  <a:cubicBezTo>
                    <a:pt x="73" y="27"/>
                    <a:pt x="64" y="32"/>
                    <a:pt x="57" y="38"/>
                  </a:cubicBezTo>
                  <a:cubicBezTo>
                    <a:pt x="57" y="37"/>
                    <a:pt x="56" y="37"/>
                    <a:pt x="56" y="36"/>
                  </a:cubicBezTo>
                  <a:cubicBezTo>
                    <a:pt x="59" y="34"/>
                    <a:pt x="62" y="31"/>
                    <a:pt x="64" y="27"/>
                  </a:cubicBezTo>
                  <a:cubicBezTo>
                    <a:pt x="68" y="22"/>
                    <a:pt x="70" y="15"/>
                    <a:pt x="68" y="9"/>
                  </a:cubicBezTo>
                  <a:cubicBezTo>
                    <a:pt x="68" y="5"/>
                    <a:pt x="65" y="3"/>
                    <a:pt x="62" y="2"/>
                  </a:cubicBezTo>
                  <a:cubicBezTo>
                    <a:pt x="57" y="1"/>
                    <a:pt x="52" y="4"/>
                    <a:pt x="47" y="3"/>
                  </a:cubicBezTo>
                  <a:cubicBezTo>
                    <a:pt x="44" y="3"/>
                    <a:pt x="42" y="1"/>
                    <a:pt x="40" y="0"/>
                  </a:cubicBezTo>
                  <a:cubicBezTo>
                    <a:pt x="37" y="0"/>
                    <a:pt x="34" y="1"/>
                    <a:pt x="33" y="3"/>
                  </a:cubicBezTo>
                  <a:cubicBezTo>
                    <a:pt x="31" y="5"/>
                    <a:pt x="30" y="7"/>
                    <a:pt x="30" y="10"/>
                  </a:cubicBezTo>
                  <a:cubicBezTo>
                    <a:pt x="28" y="19"/>
                    <a:pt x="33" y="28"/>
                    <a:pt x="39" y="35"/>
                  </a:cubicBezTo>
                  <a:cubicBezTo>
                    <a:pt x="38" y="36"/>
                    <a:pt x="38" y="36"/>
                    <a:pt x="37" y="37"/>
                  </a:cubicBezTo>
                  <a:cubicBezTo>
                    <a:pt x="35" y="33"/>
                    <a:pt x="32" y="30"/>
                    <a:pt x="28" y="28"/>
                  </a:cubicBezTo>
                  <a:cubicBezTo>
                    <a:pt x="23" y="24"/>
                    <a:pt x="16" y="22"/>
                    <a:pt x="9" y="24"/>
                  </a:cubicBezTo>
                  <a:cubicBezTo>
                    <a:pt x="6" y="24"/>
                    <a:pt x="3" y="27"/>
                    <a:pt x="2" y="30"/>
                  </a:cubicBezTo>
                  <a:cubicBezTo>
                    <a:pt x="1" y="35"/>
                    <a:pt x="5" y="40"/>
                    <a:pt x="4" y="45"/>
                  </a:cubicBezTo>
                  <a:cubicBezTo>
                    <a:pt x="3" y="47"/>
                    <a:pt x="1" y="49"/>
                    <a:pt x="0" y="52"/>
                  </a:cubicBezTo>
                  <a:cubicBezTo>
                    <a:pt x="0" y="54"/>
                    <a:pt x="1" y="57"/>
                    <a:pt x="3" y="59"/>
                  </a:cubicBezTo>
                  <a:cubicBezTo>
                    <a:pt x="5" y="61"/>
                    <a:pt x="7" y="61"/>
                    <a:pt x="10" y="62"/>
                  </a:cubicBezTo>
                  <a:cubicBezTo>
                    <a:pt x="19" y="63"/>
                    <a:pt x="28" y="59"/>
                    <a:pt x="36" y="53"/>
                  </a:cubicBezTo>
                  <a:cubicBezTo>
                    <a:pt x="36" y="54"/>
                    <a:pt x="37" y="54"/>
                    <a:pt x="38" y="55"/>
                  </a:cubicBezTo>
                  <a:cubicBezTo>
                    <a:pt x="34" y="58"/>
                    <a:pt x="31" y="61"/>
                    <a:pt x="29" y="65"/>
                  </a:cubicBezTo>
                  <a:cubicBezTo>
                    <a:pt x="25" y="70"/>
                    <a:pt x="24" y="77"/>
                    <a:pt x="25" y="84"/>
                  </a:cubicBezTo>
                  <a:cubicBezTo>
                    <a:pt x="26" y="87"/>
                    <a:pt x="29" y="89"/>
                    <a:pt x="32" y="90"/>
                  </a:cubicBezTo>
                  <a:cubicBezTo>
                    <a:pt x="37" y="91"/>
                    <a:pt x="42" y="87"/>
                    <a:pt x="47" y="88"/>
                  </a:cubicBezTo>
                  <a:cubicBezTo>
                    <a:pt x="49" y="88"/>
                    <a:pt x="52" y="90"/>
                    <a:pt x="54" y="91"/>
                  </a:cubicBezTo>
                  <a:cubicBezTo>
                    <a:pt x="57" y="91"/>
                    <a:pt x="59" y="90"/>
                    <a:pt x="61" y="88"/>
                  </a:cubicBezTo>
                  <a:cubicBezTo>
                    <a:pt x="63" y="86"/>
                    <a:pt x="64" y="83"/>
                    <a:pt x="64" y="81"/>
                  </a:cubicBezTo>
                  <a:cubicBezTo>
                    <a:pt x="65" y="72"/>
                    <a:pt x="60" y="63"/>
                    <a:pt x="54" y="56"/>
                  </a:cubicBezTo>
                  <a:cubicBezTo>
                    <a:pt x="55" y="56"/>
                    <a:pt x="55" y="55"/>
                    <a:pt x="56" y="54"/>
                  </a:cubicBezTo>
                  <a:cubicBezTo>
                    <a:pt x="59" y="58"/>
                    <a:pt x="62" y="61"/>
                    <a:pt x="66" y="63"/>
                  </a:cubicBezTo>
                  <a:cubicBezTo>
                    <a:pt x="71" y="66"/>
                    <a:pt x="78" y="68"/>
                    <a:pt x="85" y="66"/>
                  </a:cubicBezTo>
                  <a:cubicBezTo>
                    <a:pt x="88" y="65"/>
                    <a:pt x="91" y="63"/>
                    <a:pt x="91" y="59"/>
                  </a:cubicBezTo>
                  <a:cubicBezTo>
                    <a:pt x="93" y="54"/>
                    <a:pt x="89" y="50"/>
                    <a:pt x="89" y="45"/>
                  </a:cubicBezTo>
                  <a:close/>
                  <a:moveTo>
                    <a:pt x="46" y="51"/>
                  </a:moveTo>
                  <a:cubicBezTo>
                    <a:pt x="43" y="50"/>
                    <a:pt x="41" y="48"/>
                    <a:pt x="41" y="45"/>
                  </a:cubicBezTo>
                  <a:cubicBezTo>
                    <a:pt x="42" y="42"/>
                    <a:pt x="44" y="40"/>
                    <a:pt x="47" y="40"/>
                  </a:cubicBezTo>
                  <a:cubicBezTo>
                    <a:pt x="50" y="41"/>
                    <a:pt x="52" y="43"/>
                    <a:pt x="52" y="46"/>
                  </a:cubicBezTo>
                  <a:cubicBezTo>
                    <a:pt x="52" y="49"/>
                    <a:pt x="49" y="51"/>
                    <a:pt x="46" y="51"/>
                  </a:cubicBezTo>
                  <a:close/>
                  <a:moveTo>
                    <a:pt x="39" y="19"/>
                  </a:moveTo>
                  <a:cubicBezTo>
                    <a:pt x="39" y="18"/>
                    <a:pt x="40" y="16"/>
                    <a:pt x="41" y="15"/>
                  </a:cubicBezTo>
                  <a:cubicBezTo>
                    <a:pt x="41" y="14"/>
                    <a:pt x="43" y="14"/>
                    <a:pt x="44" y="14"/>
                  </a:cubicBezTo>
                  <a:cubicBezTo>
                    <a:pt x="45" y="14"/>
                    <a:pt x="46" y="15"/>
                    <a:pt x="48" y="16"/>
                  </a:cubicBezTo>
                  <a:cubicBezTo>
                    <a:pt x="50" y="16"/>
                    <a:pt x="52" y="14"/>
                    <a:pt x="55" y="15"/>
                  </a:cubicBezTo>
                  <a:cubicBezTo>
                    <a:pt x="56" y="15"/>
                    <a:pt x="58" y="16"/>
                    <a:pt x="58" y="18"/>
                  </a:cubicBezTo>
                  <a:cubicBezTo>
                    <a:pt x="59" y="21"/>
                    <a:pt x="58" y="25"/>
                    <a:pt x="56" y="27"/>
                  </a:cubicBezTo>
                  <a:cubicBezTo>
                    <a:pt x="54" y="30"/>
                    <a:pt x="52" y="31"/>
                    <a:pt x="50" y="33"/>
                  </a:cubicBezTo>
                  <a:cubicBezTo>
                    <a:pt x="49" y="33"/>
                    <a:pt x="48" y="33"/>
                    <a:pt x="48" y="33"/>
                  </a:cubicBezTo>
                  <a:cubicBezTo>
                    <a:pt x="47" y="33"/>
                    <a:pt x="46" y="33"/>
                    <a:pt x="45" y="33"/>
                  </a:cubicBezTo>
                  <a:cubicBezTo>
                    <a:pt x="41" y="29"/>
                    <a:pt x="38" y="24"/>
                    <a:pt x="39" y="19"/>
                  </a:cubicBezTo>
                  <a:close/>
                  <a:moveTo>
                    <a:pt x="34" y="47"/>
                  </a:moveTo>
                  <a:cubicBezTo>
                    <a:pt x="30" y="50"/>
                    <a:pt x="24" y="53"/>
                    <a:pt x="19" y="53"/>
                  </a:cubicBezTo>
                  <a:cubicBezTo>
                    <a:pt x="18" y="52"/>
                    <a:pt x="17" y="52"/>
                    <a:pt x="16" y="51"/>
                  </a:cubicBezTo>
                  <a:cubicBezTo>
                    <a:pt x="15" y="50"/>
                    <a:pt x="14" y="49"/>
                    <a:pt x="15" y="48"/>
                  </a:cubicBezTo>
                  <a:cubicBezTo>
                    <a:pt x="15" y="46"/>
                    <a:pt x="16" y="45"/>
                    <a:pt x="16" y="44"/>
                  </a:cubicBezTo>
                  <a:cubicBezTo>
                    <a:pt x="17" y="42"/>
                    <a:pt x="15" y="40"/>
                    <a:pt x="15" y="37"/>
                  </a:cubicBezTo>
                  <a:cubicBezTo>
                    <a:pt x="16" y="35"/>
                    <a:pt x="17" y="34"/>
                    <a:pt x="19" y="34"/>
                  </a:cubicBezTo>
                  <a:cubicBezTo>
                    <a:pt x="22" y="33"/>
                    <a:pt x="26" y="34"/>
                    <a:pt x="28" y="36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4" y="43"/>
                    <a:pt x="34" y="44"/>
                    <a:pt x="34" y="45"/>
                  </a:cubicBezTo>
                  <a:cubicBezTo>
                    <a:pt x="33" y="45"/>
                    <a:pt x="34" y="46"/>
                    <a:pt x="34" y="47"/>
                  </a:cubicBezTo>
                  <a:close/>
                  <a:moveTo>
                    <a:pt x="47" y="58"/>
                  </a:moveTo>
                  <a:cubicBezTo>
                    <a:pt x="51" y="62"/>
                    <a:pt x="55" y="67"/>
                    <a:pt x="54" y="72"/>
                  </a:cubicBezTo>
                  <a:cubicBezTo>
                    <a:pt x="54" y="73"/>
                    <a:pt x="54" y="75"/>
                    <a:pt x="53" y="76"/>
                  </a:cubicBezTo>
                  <a:cubicBezTo>
                    <a:pt x="52" y="77"/>
                    <a:pt x="51" y="77"/>
                    <a:pt x="49" y="77"/>
                  </a:cubicBezTo>
                  <a:cubicBezTo>
                    <a:pt x="48" y="77"/>
                    <a:pt x="47" y="76"/>
                    <a:pt x="46" y="76"/>
                  </a:cubicBezTo>
                  <a:cubicBezTo>
                    <a:pt x="43" y="75"/>
                    <a:pt x="41" y="77"/>
                    <a:pt x="39" y="77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4" y="70"/>
                    <a:pt x="35" y="67"/>
                    <a:pt x="37" y="64"/>
                  </a:cubicBezTo>
                  <a:cubicBezTo>
                    <a:pt x="39" y="62"/>
                    <a:pt x="41" y="60"/>
                    <a:pt x="43" y="58"/>
                  </a:cubicBezTo>
                  <a:cubicBezTo>
                    <a:pt x="44" y="58"/>
                    <a:pt x="45" y="58"/>
                    <a:pt x="46" y="58"/>
                  </a:cubicBezTo>
                  <a:cubicBezTo>
                    <a:pt x="46" y="58"/>
                    <a:pt x="47" y="58"/>
                    <a:pt x="47" y="58"/>
                  </a:cubicBezTo>
                  <a:close/>
                  <a:moveTo>
                    <a:pt x="78" y="53"/>
                  </a:moveTo>
                  <a:cubicBezTo>
                    <a:pt x="78" y="55"/>
                    <a:pt x="76" y="56"/>
                    <a:pt x="75" y="56"/>
                  </a:cubicBezTo>
                  <a:cubicBezTo>
                    <a:pt x="72" y="57"/>
                    <a:pt x="68" y="56"/>
                    <a:pt x="65" y="55"/>
                  </a:cubicBezTo>
                  <a:cubicBezTo>
                    <a:pt x="63" y="53"/>
                    <a:pt x="61" y="51"/>
                    <a:pt x="59" y="49"/>
                  </a:cubicBezTo>
                  <a:cubicBezTo>
                    <a:pt x="59" y="48"/>
                    <a:pt x="60" y="47"/>
                    <a:pt x="60" y="46"/>
                  </a:cubicBezTo>
                  <a:cubicBezTo>
                    <a:pt x="60" y="46"/>
                    <a:pt x="60" y="45"/>
                    <a:pt x="60" y="44"/>
                  </a:cubicBezTo>
                  <a:cubicBezTo>
                    <a:pt x="63" y="40"/>
                    <a:pt x="68" y="37"/>
                    <a:pt x="73" y="38"/>
                  </a:cubicBezTo>
                  <a:cubicBezTo>
                    <a:pt x="75" y="38"/>
                    <a:pt x="76" y="38"/>
                    <a:pt x="77" y="39"/>
                  </a:cubicBezTo>
                  <a:cubicBezTo>
                    <a:pt x="78" y="40"/>
                    <a:pt x="79" y="41"/>
                    <a:pt x="78" y="42"/>
                  </a:cubicBezTo>
                  <a:cubicBezTo>
                    <a:pt x="78" y="44"/>
                    <a:pt x="77" y="45"/>
                    <a:pt x="77" y="46"/>
                  </a:cubicBezTo>
                  <a:cubicBezTo>
                    <a:pt x="77" y="48"/>
                    <a:pt x="78" y="51"/>
                    <a:pt x="78" y="5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2" name="Freeform 270"/>
            <p:cNvSpPr>
              <a:spLocks/>
            </p:cNvSpPr>
            <p:nvPr/>
          </p:nvSpPr>
          <p:spPr bwMode="auto">
            <a:xfrm>
              <a:off x="7288213" y="5243513"/>
              <a:ext cx="30163" cy="36513"/>
            </a:xfrm>
            <a:custGeom>
              <a:avLst/>
              <a:gdLst>
                <a:gd name="T0" fmla="*/ 5 w 8"/>
                <a:gd name="T1" fmla="*/ 3 h 10"/>
                <a:gd name="T2" fmla="*/ 0 w 8"/>
                <a:gd name="T3" fmla="*/ 0 h 10"/>
                <a:gd name="T4" fmla="*/ 2 w 8"/>
                <a:gd name="T5" fmla="*/ 7 h 10"/>
                <a:gd name="T6" fmla="*/ 6 w 8"/>
                <a:gd name="T7" fmla="*/ 10 h 10"/>
                <a:gd name="T8" fmla="*/ 8 w 8"/>
                <a:gd name="T9" fmla="*/ 6 h 10"/>
                <a:gd name="T10" fmla="*/ 5 w 8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5" y="3"/>
                  </a:moveTo>
                  <a:cubicBezTo>
                    <a:pt x="4" y="2"/>
                    <a:pt x="2" y="1"/>
                    <a:pt x="0" y="0"/>
                  </a:cubicBezTo>
                  <a:cubicBezTo>
                    <a:pt x="0" y="0"/>
                    <a:pt x="1" y="5"/>
                    <a:pt x="2" y="7"/>
                  </a:cubicBezTo>
                  <a:cubicBezTo>
                    <a:pt x="3" y="9"/>
                    <a:pt x="4" y="10"/>
                    <a:pt x="6" y="10"/>
                  </a:cubicBezTo>
                  <a:cubicBezTo>
                    <a:pt x="7" y="10"/>
                    <a:pt x="8" y="8"/>
                    <a:pt x="8" y="6"/>
                  </a:cubicBezTo>
                  <a:cubicBezTo>
                    <a:pt x="8" y="5"/>
                    <a:pt x="7" y="4"/>
                    <a:pt x="5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3" name="Freeform 271"/>
            <p:cNvSpPr>
              <a:spLocks/>
            </p:cNvSpPr>
            <p:nvPr/>
          </p:nvSpPr>
          <p:spPr bwMode="auto">
            <a:xfrm>
              <a:off x="7089775" y="5230813"/>
              <a:ext cx="38100" cy="30163"/>
            </a:xfrm>
            <a:custGeom>
              <a:avLst/>
              <a:gdLst>
                <a:gd name="T0" fmla="*/ 0 w 10"/>
                <a:gd name="T1" fmla="*/ 6 h 8"/>
                <a:gd name="T2" fmla="*/ 4 w 10"/>
                <a:gd name="T3" fmla="*/ 8 h 8"/>
                <a:gd name="T4" fmla="*/ 7 w 10"/>
                <a:gd name="T5" fmla="*/ 6 h 8"/>
                <a:gd name="T6" fmla="*/ 10 w 10"/>
                <a:gd name="T7" fmla="*/ 0 h 8"/>
                <a:gd name="T8" fmla="*/ 3 w 10"/>
                <a:gd name="T9" fmla="*/ 2 h 8"/>
                <a:gd name="T10" fmla="*/ 0 w 1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0" y="6"/>
                  </a:move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8" y="4"/>
                    <a:pt x="9" y="2"/>
                    <a:pt x="10" y="0"/>
                  </a:cubicBezTo>
                  <a:cubicBezTo>
                    <a:pt x="10" y="0"/>
                    <a:pt x="5" y="1"/>
                    <a:pt x="3" y="2"/>
                  </a:cubicBezTo>
                  <a:cubicBezTo>
                    <a:pt x="1" y="3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4" name="Freeform 272"/>
            <p:cNvSpPr>
              <a:spLocks/>
            </p:cNvSpPr>
            <p:nvPr/>
          </p:nvSpPr>
          <p:spPr bwMode="auto">
            <a:xfrm>
              <a:off x="7104063" y="5035551"/>
              <a:ext cx="34925" cy="38100"/>
            </a:xfrm>
            <a:custGeom>
              <a:avLst/>
              <a:gdLst>
                <a:gd name="T0" fmla="*/ 3 w 9"/>
                <a:gd name="T1" fmla="*/ 7 h 10"/>
                <a:gd name="T2" fmla="*/ 9 w 9"/>
                <a:gd name="T3" fmla="*/ 10 h 10"/>
                <a:gd name="T4" fmla="*/ 7 w 9"/>
                <a:gd name="T5" fmla="*/ 3 h 10"/>
                <a:gd name="T6" fmla="*/ 3 w 9"/>
                <a:gd name="T7" fmla="*/ 0 h 10"/>
                <a:gd name="T8" fmla="*/ 1 w 9"/>
                <a:gd name="T9" fmla="*/ 4 h 10"/>
                <a:gd name="T10" fmla="*/ 3 w 9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3" y="7"/>
                  </a:moveTo>
                  <a:cubicBezTo>
                    <a:pt x="5" y="8"/>
                    <a:pt x="7" y="9"/>
                    <a:pt x="9" y="10"/>
                  </a:cubicBezTo>
                  <a:cubicBezTo>
                    <a:pt x="9" y="10"/>
                    <a:pt x="8" y="5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5" name="Freeform 273"/>
            <p:cNvSpPr>
              <a:spLocks noEditPoints="1"/>
            </p:cNvSpPr>
            <p:nvPr/>
          </p:nvSpPr>
          <p:spPr bwMode="auto">
            <a:xfrm>
              <a:off x="6038850" y="4738688"/>
              <a:ext cx="520700" cy="522288"/>
            </a:xfrm>
            <a:custGeom>
              <a:avLst/>
              <a:gdLst>
                <a:gd name="T0" fmla="*/ 72 w 139"/>
                <a:gd name="T1" fmla="*/ 89 h 139"/>
                <a:gd name="T2" fmla="*/ 105 w 139"/>
                <a:gd name="T3" fmla="*/ 124 h 139"/>
                <a:gd name="T4" fmla="*/ 136 w 139"/>
                <a:gd name="T5" fmla="*/ 91 h 139"/>
                <a:gd name="T6" fmla="*/ 88 w 139"/>
                <a:gd name="T7" fmla="*/ 66 h 139"/>
                <a:gd name="T8" fmla="*/ 125 w 139"/>
                <a:gd name="T9" fmla="*/ 34 h 139"/>
                <a:gd name="T10" fmla="*/ 92 w 139"/>
                <a:gd name="T11" fmla="*/ 3 h 139"/>
                <a:gd name="T12" fmla="*/ 66 w 139"/>
                <a:gd name="T13" fmla="*/ 50 h 139"/>
                <a:gd name="T14" fmla="*/ 32 w 139"/>
                <a:gd name="T15" fmla="*/ 15 h 139"/>
                <a:gd name="T16" fmla="*/ 2 w 139"/>
                <a:gd name="T17" fmla="*/ 49 h 139"/>
                <a:gd name="T18" fmla="*/ 50 w 139"/>
                <a:gd name="T19" fmla="*/ 72 h 139"/>
                <a:gd name="T20" fmla="*/ 15 w 139"/>
                <a:gd name="T21" fmla="*/ 107 h 139"/>
                <a:gd name="T22" fmla="*/ 49 w 139"/>
                <a:gd name="T23" fmla="*/ 136 h 139"/>
                <a:gd name="T24" fmla="*/ 61 w 139"/>
                <a:gd name="T25" fmla="*/ 87 h 139"/>
                <a:gd name="T26" fmla="*/ 52 w 139"/>
                <a:gd name="T27" fmla="*/ 103 h 139"/>
                <a:gd name="T28" fmla="*/ 57 w 139"/>
                <a:gd name="T29" fmla="*/ 85 h 139"/>
                <a:gd name="T30" fmla="*/ 86 w 139"/>
                <a:gd name="T31" fmla="*/ 79 h 139"/>
                <a:gd name="T32" fmla="*/ 101 w 139"/>
                <a:gd name="T33" fmla="*/ 84 h 139"/>
                <a:gd name="T34" fmla="*/ 94 w 139"/>
                <a:gd name="T35" fmla="*/ 88 h 139"/>
                <a:gd name="T36" fmla="*/ 111 w 139"/>
                <a:gd name="T37" fmla="*/ 78 h 139"/>
                <a:gd name="T38" fmla="*/ 110 w 139"/>
                <a:gd name="T39" fmla="*/ 91 h 139"/>
                <a:gd name="T40" fmla="*/ 88 w 139"/>
                <a:gd name="T41" fmla="*/ 94 h 139"/>
                <a:gd name="T42" fmla="*/ 102 w 139"/>
                <a:gd name="T43" fmla="*/ 92 h 139"/>
                <a:gd name="T44" fmla="*/ 90 w 139"/>
                <a:gd name="T45" fmla="*/ 75 h 139"/>
                <a:gd name="T46" fmla="*/ 52 w 139"/>
                <a:gd name="T47" fmla="*/ 59 h 139"/>
                <a:gd name="T48" fmla="*/ 46 w 139"/>
                <a:gd name="T49" fmla="*/ 60 h 139"/>
                <a:gd name="T50" fmla="*/ 38 w 139"/>
                <a:gd name="T51" fmla="*/ 49 h 139"/>
                <a:gd name="T52" fmla="*/ 54 w 139"/>
                <a:gd name="T53" fmla="*/ 57 h 139"/>
                <a:gd name="T54" fmla="*/ 77 w 139"/>
                <a:gd name="T55" fmla="*/ 52 h 139"/>
                <a:gd name="T56" fmla="*/ 87 w 139"/>
                <a:gd name="T57" fmla="*/ 36 h 139"/>
                <a:gd name="T58" fmla="*/ 81 w 139"/>
                <a:gd name="T59" fmla="*/ 54 h 139"/>
                <a:gd name="T60" fmla="*/ 83 w 139"/>
                <a:gd name="T61" fmla="*/ 24 h 139"/>
                <a:gd name="T62" fmla="*/ 102 w 139"/>
                <a:gd name="T63" fmla="*/ 33 h 139"/>
                <a:gd name="T64" fmla="*/ 85 w 139"/>
                <a:gd name="T65" fmla="*/ 54 h 139"/>
                <a:gd name="T66" fmla="*/ 85 w 139"/>
                <a:gd name="T67" fmla="*/ 34 h 139"/>
                <a:gd name="T68" fmla="*/ 78 w 139"/>
                <a:gd name="T69" fmla="*/ 28 h 139"/>
                <a:gd name="T70" fmla="*/ 24 w 139"/>
                <a:gd name="T71" fmla="*/ 52 h 139"/>
                <a:gd name="T72" fmla="*/ 38 w 139"/>
                <a:gd name="T73" fmla="*/ 35 h 139"/>
                <a:gd name="T74" fmla="*/ 47 w 139"/>
                <a:gd name="T75" fmla="*/ 49 h 139"/>
                <a:gd name="T76" fmla="*/ 42 w 139"/>
                <a:gd name="T77" fmla="*/ 61 h 139"/>
                <a:gd name="T78" fmla="*/ 57 w 139"/>
                <a:gd name="T79" fmla="*/ 63 h 139"/>
                <a:gd name="T80" fmla="*/ 62 w 139"/>
                <a:gd name="T81" fmla="*/ 82 h 139"/>
                <a:gd name="T82" fmla="*/ 48 w 139"/>
                <a:gd name="T83" fmla="*/ 110 h 139"/>
                <a:gd name="T84" fmla="*/ 44 w 139"/>
                <a:gd name="T85" fmla="*/ 88 h 139"/>
                <a:gd name="T86" fmla="*/ 47 w 139"/>
                <a:gd name="T87" fmla="*/ 101 h 139"/>
                <a:gd name="T88" fmla="*/ 63 w 139"/>
                <a:gd name="T89" fmla="*/ 91 h 139"/>
                <a:gd name="T90" fmla="*/ 52 w 139"/>
                <a:gd name="T91" fmla="*/ 11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9" h="139">
                  <a:moveTo>
                    <a:pt x="60" y="137"/>
                  </a:moveTo>
                  <a:cubicBezTo>
                    <a:pt x="64" y="135"/>
                    <a:pt x="67" y="133"/>
                    <a:pt x="69" y="129"/>
                  </a:cubicBezTo>
                  <a:cubicBezTo>
                    <a:pt x="76" y="117"/>
                    <a:pt x="76" y="102"/>
                    <a:pt x="72" y="89"/>
                  </a:cubicBezTo>
                  <a:cubicBezTo>
                    <a:pt x="73" y="88"/>
                    <a:pt x="75" y="88"/>
                    <a:pt x="76" y="88"/>
                  </a:cubicBezTo>
                  <a:cubicBezTo>
                    <a:pt x="77" y="94"/>
                    <a:pt x="79" y="100"/>
                    <a:pt x="82" y="105"/>
                  </a:cubicBezTo>
                  <a:cubicBezTo>
                    <a:pt x="87" y="114"/>
                    <a:pt x="95" y="121"/>
                    <a:pt x="105" y="124"/>
                  </a:cubicBezTo>
                  <a:cubicBezTo>
                    <a:pt x="110" y="125"/>
                    <a:pt x="115" y="124"/>
                    <a:pt x="119" y="120"/>
                  </a:cubicBezTo>
                  <a:cubicBezTo>
                    <a:pt x="124" y="114"/>
                    <a:pt x="122" y="105"/>
                    <a:pt x="127" y="99"/>
                  </a:cubicBezTo>
                  <a:cubicBezTo>
                    <a:pt x="129" y="96"/>
                    <a:pt x="134" y="94"/>
                    <a:pt x="136" y="91"/>
                  </a:cubicBezTo>
                  <a:cubicBezTo>
                    <a:pt x="138" y="88"/>
                    <a:pt x="139" y="84"/>
                    <a:pt x="137" y="80"/>
                  </a:cubicBezTo>
                  <a:cubicBezTo>
                    <a:pt x="136" y="76"/>
                    <a:pt x="133" y="73"/>
                    <a:pt x="130" y="71"/>
                  </a:cubicBezTo>
                  <a:cubicBezTo>
                    <a:pt x="118" y="62"/>
                    <a:pt x="102" y="63"/>
                    <a:pt x="88" y="66"/>
                  </a:cubicBezTo>
                  <a:cubicBezTo>
                    <a:pt x="88" y="65"/>
                    <a:pt x="88" y="64"/>
                    <a:pt x="87" y="63"/>
                  </a:cubicBezTo>
                  <a:cubicBezTo>
                    <a:pt x="94" y="62"/>
                    <a:pt x="100" y="60"/>
                    <a:pt x="106" y="57"/>
                  </a:cubicBezTo>
                  <a:cubicBezTo>
                    <a:pt x="114" y="52"/>
                    <a:pt x="122" y="44"/>
                    <a:pt x="125" y="34"/>
                  </a:cubicBezTo>
                  <a:cubicBezTo>
                    <a:pt x="126" y="29"/>
                    <a:pt x="125" y="24"/>
                    <a:pt x="120" y="20"/>
                  </a:cubicBezTo>
                  <a:cubicBezTo>
                    <a:pt x="115" y="15"/>
                    <a:pt x="106" y="17"/>
                    <a:pt x="100" y="12"/>
                  </a:cubicBezTo>
                  <a:cubicBezTo>
                    <a:pt x="97" y="10"/>
                    <a:pt x="95" y="5"/>
                    <a:pt x="92" y="3"/>
                  </a:cubicBezTo>
                  <a:cubicBezTo>
                    <a:pt x="89" y="0"/>
                    <a:pt x="85" y="0"/>
                    <a:pt x="81" y="2"/>
                  </a:cubicBezTo>
                  <a:cubicBezTo>
                    <a:pt x="77" y="3"/>
                    <a:pt x="74" y="6"/>
                    <a:pt x="72" y="9"/>
                  </a:cubicBezTo>
                  <a:cubicBezTo>
                    <a:pt x="63" y="21"/>
                    <a:pt x="63" y="36"/>
                    <a:pt x="66" y="50"/>
                  </a:cubicBezTo>
                  <a:cubicBezTo>
                    <a:pt x="65" y="50"/>
                    <a:pt x="64" y="51"/>
                    <a:pt x="62" y="51"/>
                  </a:cubicBezTo>
                  <a:cubicBezTo>
                    <a:pt x="61" y="45"/>
                    <a:pt x="59" y="38"/>
                    <a:pt x="55" y="32"/>
                  </a:cubicBezTo>
                  <a:cubicBezTo>
                    <a:pt x="50" y="24"/>
                    <a:pt x="41" y="17"/>
                    <a:pt x="32" y="15"/>
                  </a:cubicBezTo>
                  <a:cubicBezTo>
                    <a:pt x="26" y="14"/>
                    <a:pt x="21" y="15"/>
                    <a:pt x="18" y="20"/>
                  </a:cubicBezTo>
                  <a:cubicBezTo>
                    <a:pt x="13" y="26"/>
                    <a:pt x="15" y="34"/>
                    <a:pt x="11" y="41"/>
                  </a:cubicBezTo>
                  <a:cubicBezTo>
                    <a:pt x="8" y="44"/>
                    <a:pt x="4" y="46"/>
                    <a:pt x="2" y="49"/>
                  </a:cubicBezTo>
                  <a:cubicBezTo>
                    <a:pt x="0" y="52"/>
                    <a:pt x="0" y="57"/>
                    <a:pt x="1" y="60"/>
                  </a:cubicBezTo>
                  <a:cubicBezTo>
                    <a:pt x="3" y="64"/>
                    <a:pt x="6" y="67"/>
                    <a:pt x="9" y="69"/>
                  </a:cubicBezTo>
                  <a:cubicBezTo>
                    <a:pt x="21" y="77"/>
                    <a:pt x="36" y="76"/>
                    <a:pt x="50" y="72"/>
                  </a:cubicBezTo>
                  <a:cubicBezTo>
                    <a:pt x="50" y="73"/>
                    <a:pt x="50" y="75"/>
                    <a:pt x="51" y="76"/>
                  </a:cubicBezTo>
                  <a:cubicBezTo>
                    <a:pt x="44" y="77"/>
                    <a:pt x="38" y="80"/>
                    <a:pt x="32" y="83"/>
                  </a:cubicBezTo>
                  <a:cubicBezTo>
                    <a:pt x="24" y="88"/>
                    <a:pt x="17" y="97"/>
                    <a:pt x="15" y="107"/>
                  </a:cubicBezTo>
                  <a:cubicBezTo>
                    <a:pt x="13" y="112"/>
                    <a:pt x="15" y="117"/>
                    <a:pt x="19" y="121"/>
                  </a:cubicBezTo>
                  <a:cubicBezTo>
                    <a:pt x="26" y="125"/>
                    <a:pt x="34" y="123"/>
                    <a:pt x="41" y="128"/>
                  </a:cubicBezTo>
                  <a:cubicBezTo>
                    <a:pt x="44" y="130"/>
                    <a:pt x="45" y="134"/>
                    <a:pt x="49" y="136"/>
                  </a:cubicBezTo>
                  <a:cubicBezTo>
                    <a:pt x="52" y="139"/>
                    <a:pt x="56" y="139"/>
                    <a:pt x="60" y="137"/>
                  </a:cubicBezTo>
                  <a:close/>
                  <a:moveTo>
                    <a:pt x="59" y="86"/>
                  </a:moveTo>
                  <a:cubicBezTo>
                    <a:pt x="60" y="87"/>
                    <a:pt x="61" y="87"/>
                    <a:pt x="61" y="87"/>
                  </a:cubicBezTo>
                  <a:cubicBezTo>
                    <a:pt x="61" y="89"/>
                    <a:pt x="60" y="91"/>
                    <a:pt x="59" y="93"/>
                  </a:cubicBezTo>
                  <a:cubicBezTo>
                    <a:pt x="58" y="96"/>
                    <a:pt x="57" y="99"/>
                    <a:pt x="55" y="101"/>
                  </a:cubicBezTo>
                  <a:cubicBezTo>
                    <a:pt x="54" y="102"/>
                    <a:pt x="53" y="103"/>
                    <a:pt x="52" y="103"/>
                  </a:cubicBezTo>
                  <a:cubicBezTo>
                    <a:pt x="50" y="102"/>
                    <a:pt x="49" y="102"/>
                    <a:pt x="49" y="101"/>
                  </a:cubicBezTo>
                  <a:cubicBezTo>
                    <a:pt x="48" y="98"/>
                    <a:pt x="50" y="95"/>
                    <a:pt x="51" y="93"/>
                  </a:cubicBezTo>
                  <a:cubicBezTo>
                    <a:pt x="53" y="90"/>
                    <a:pt x="55" y="87"/>
                    <a:pt x="57" y="85"/>
                  </a:cubicBezTo>
                  <a:cubicBezTo>
                    <a:pt x="58" y="85"/>
                    <a:pt x="58" y="86"/>
                    <a:pt x="59" y="86"/>
                  </a:cubicBezTo>
                  <a:close/>
                  <a:moveTo>
                    <a:pt x="84" y="81"/>
                  </a:moveTo>
                  <a:cubicBezTo>
                    <a:pt x="85" y="81"/>
                    <a:pt x="85" y="80"/>
                    <a:pt x="86" y="79"/>
                  </a:cubicBezTo>
                  <a:cubicBezTo>
                    <a:pt x="86" y="79"/>
                    <a:pt x="87" y="78"/>
                    <a:pt x="87" y="77"/>
                  </a:cubicBezTo>
                  <a:cubicBezTo>
                    <a:pt x="89" y="78"/>
                    <a:pt x="92" y="78"/>
                    <a:pt x="94" y="79"/>
                  </a:cubicBezTo>
                  <a:cubicBezTo>
                    <a:pt x="97" y="81"/>
                    <a:pt x="99" y="82"/>
                    <a:pt x="101" y="84"/>
                  </a:cubicBezTo>
                  <a:cubicBezTo>
                    <a:pt x="102" y="85"/>
                    <a:pt x="103" y="86"/>
                    <a:pt x="103" y="87"/>
                  </a:cubicBezTo>
                  <a:cubicBezTo>
                    <a:pt x="103" y="88"/>
                    <a:pt x="102" y="89"/>
                    <a:pt x="101" y="90"/>
                  </a:cubicBezTo>
                  <a:cubicBezTo>
                    <a:pt x="99" y="91"/>
                    <a:pt x="96" y="89"/>
                    <a:pt x="94" y="88"/>
                  </a:cubicBezTo>
                  <a:cubicBezTo>
                    <a:pt x="90" y="86"/>
                    <a:pt x="87" y="84"/>
                    <a:pt x="85" y="82"/>
                  </a:cubicBezTo>
                  <a:cubicBezTo>
                    <a:pt x="85" y="82"/>
                    <a:pt x="84" y="81"/>
                    <a:pt x="84" y="81"/>
                  </a:cubicBezTo>
                  <a:close/>
                  <a:moveTo>
                    <a:pt x="111" y="78"/>
                  </a:moveTo>
                  <a:cubicBezTo>
                    <a:pt x="113" y="79"/>
                    <a:pt x="114" y="80"/>
                    <a:pt x="115" y="82"/>
                  </a:cubicBezTo>
                  <a:cubicBezTo>
                    <a:pt x="115" y="84"/>
                    <a:pt x="115" y="86"/>
                    <a:pt x="114" y="87"/>
                  </a:cubicBezTo>
                  <a:cubicBezTo>
                    <a:pt x="113" y="89"/>
                    <a:pt x="111" y="90"/>
                    <a:pt x="110" y="91"/>
                  </a:cubicBezTo>
                  <a:cubicBezTo>
                    <a:pt x="107" y="94"/>
                    <a:pt x="108" y="98"/>
                    <a:pt x="106" y="101"/>
                  </a:cubicBezTo>
                  <a:cubicBezTo>
                    <a:pt x="104" y="103"/>
                    <a:pt x="101" y="104"/>
                    <a:pt x="99" y="103"/>
                  </a:cubicBezTo>
                  <a:cubicBezTo>
                    <a:pt x="94" y="102"/>
                    <a:pt x="90" y="99"/>
                    <a:pt x="88" y="94"/>
                  </a:cubicBezTo>
                  <a:cubicBezTo>
                    <a:pt x="86" y="91"/>
                    <a:pt x="85" y="88"/>
                    <a:pt x="85" y="85"/>
                  </a:cubicBezTo>
                  <a:cubicBezTo>
                    <a:pt x="87" y="87"/>
                    <a:pt x="89" y="88"/>
                    <a:pt x="92" y="90"/>
                  </a:cubicBezTo>
                  <a:cubicBezTo>
                    <a:pt x="95" y="92"/>
                    <a:pt x="98" y="93"/>
                    <a:pt x="102" y="92"/>
                  </a:cubicBezTo>
                  <a:cubicBezTo>
                    <a:pt x="105" y="91"/>
                    <a:pt x="106" y="88"/>
                    <a:pt x="105" y="85"/>
                  </a:cubicBezTo>
                  <a:cubicBezTo>
                    <a:pt x="104" y="82"/>
                    <a:pt x="101" y="80"/>
                    <a:pt x="98" y="78"/>
                  </a:cubicBezTo>
                  <a:cubicBezTo>
                    <a:pt x="95" y="77"/>
                    <a:pt x="93" y="76"/>
                    <a:pt x="90" y="75"/>
                  </a:cubicBezTo>
                  <a:cubicBezTo>
                    <a:pt x="97" y="73"/>
                    <a:pt x="105" y="73"/>
                    <a:pt x="111" y="78"/>
                  </a:cubicBezTo>
                  <a:close/>
                  <a:moveTo>
                    <a:pt x="54" y="57"/>
                  </a:moveTo>
                  <a:cubicBezTo>
                    <a:pt x="54" y="58"/>
                    <a:pt x="53" y="59"/>
                    <a:pt x="52" y="59"/>
                  </a:cubicBezTo>
                  <a:cubicBezTo>
                    <a:pt x="52" y="60"/>
                    <a:pt x="52" y="60"/>
                    <a:pt x="52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49" y="61"/>
                    <a:pt x="47" y="60"/>
                    <a:pt x="46" y="60"/>
                  </a:cubicBezTo>
                  <a:cubicBezTo>
                    <a:pt x="43" y="58"/>
                    <a:pt x="40" y="57"/>
                    <a:pt x="38" y="55"/>
                  </a:cubicBezTo>
                  <a:cubicBezTo>
                    <a:pt x="37" y="54"/>
                    <a:pt x="36" y="53"/>
                    <a:pt x="36" y="52"/>
                  </a:cubicBezTo>
                  <a:cubicBezTo>
                    <a:pt x="37" y="51"/>
                    <a:pt x="37" y="50"/>
                    <a:pt x="38" y="49"/>
                  </a:cubicBezTo>
                  <a:cubicBezTo>
                    <a:pt x="41" y="48"/>
                    <a:pt x="44" y="50"/>
                    <a:pt x="46" y="51"/>
                  </a:cubicBezTo>
                  <a:cubicBezTo>
                    <a:pt x="49" y="53"/>
                    <a:pt x="52" y="55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lose/>
                  <a:moveTo>
                    <a:pt x="79" y="53"/>
                  </a:moveTo>
                  <a:cubicBezTo>
                    <a:pt x="79" y="52"/>
                    <a:pt x="78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49"/>
                    <a:pt x="78" y="47"/>
                    <a:pt x="79" y="46"/>
                  </a:cubicBezTo>
                  <a:cubicBezTo>
                    <a:pt x="80" y="43"/>
                    <a:pt x="81" y="40"/>
                    <a:pt x="83" y="38"/>
                  </a:cubicBezTo>
                  <a:cubicBezTo>
                    <a:pt x="84" y="37"/>
                    <a:pt x="85" y="36"/>
                    <a:pt x="87" y="36"/>
                  </a:cubicBezTo>
                  <a:cubicBezTo>
                    <a:pt x="88" y="36"/>
                    <a:pt x="89" y="37"/>
                    <a:pt x="89" y="38"/>
                  </a:cubicBezTo>
                  <a:cubicBezTo>
                    <a:pt x="90" y="41"/>
                    <a:pt x="89" y="44"/>
                    <a:pt x="87" y="46"/>
                  </a:cubicBezTo>
                  <a:cubicBezTo>
                    <a:pt x="86" y="49"/>
                    <a:pt x="84" y="52"/>
                    <a:pt x="81" y="54"/>
                  </a:cubicBezTo>
                  <a:cubicBezTo>
                    <a:pt x="81" y="54"/>
                    <a:pt x="80" y="53"/>
                    <a:pt x="79" y="53"/>
                  </a:cubicBezTo>
                  <a:close/>
                  <a:moveTo>
                    <a:pt x="78" y="28"/>
                  </a:moveTo>
                  <a:cubicBezTo>
                    <a:pt x="79" y="26"/>
                    <a:pt x="81" y="25"/>
                    <a:pt x="83" y="24"/>
                  </a:cubicBezTo>
                  <a:cubicBezTo>
                    <a:pt x="84" y="24"/>
                    <a:pt x="87" y="24"/>
                    <a:pt x="88" y="25"/>
                  </a:cubicBezTo>
                  <a:cubicBezTo>
                    <a:pt x="90" y="26"/>
                    <a:pt x="90" y="28"/>
                    <a:pt x="92" y="29"/>
                  </a:cubicBezTo>
                  <a:cubicBezTo>
                    <a:pt x="95" y="32"/>
                    <a:pt x="99" y="31"/>
                    <a:pt x="102" y="33"/>
                  </a:cubicBezTo>
                  <a:cubicBezTo>
                    <a:pt x="104" y="35"/>
                    <a:pt x="105" y="38"/>
                    <a:pt x="104" y="40"/>
                  </a:cubicBezTo>
                  <a:cubicBezTo>
                    <a:pt x="103" y="45"/>
                    <a:pt x="99" y="49"/>
                    <a:pt x="95" y="51"/>
                  </a:cubicBezTo>
                  <a:cubicBezTo>
                    <a:pt x="92" y="53"/>
                    <a:pt x="88" y="54"/>
                    <a:pt x="85" y="54"/>
                  </a:cubicBezTo>
                  <a:cubicBezTo>
                    <a:pt x="86" y="52"/>
                    <a:pt x="88" y="50"/>
                    <a:pt x="89" y="47"/>
                  </a:cubicBezTo>
                  <a:cubicBezTo>
                    <a:pt x="91" y="45"/>
                    <a:pt x="93" y="41"/>
                    <a:pt x="92" y="38"/>
                  </a:cubicBezTo>
                  <a:cubicBezTo>
                    <a:pt x="91" y="35"/>
                    <a:pt x="88" y="33"/>
                    <a:pt x="85" y="34"/>
                  </a:cubicBezTo>
                  <a:cubicBezTo>
                    <a:pt x="81" y="36"/>
                    <a:pt x="79" y="39"/>
                    <a:pt x="78" y="42"/>
                  </a:cubicBezTo>
                  <a:cubicBezTo>
                    <a:pt x="77" y="44"/>
                    <a:pt x="76" y="46"/>
                    <a:pt x="76" y="48"/>
                  </a:cubicBezTo>
                  <a:cubicBezTo>
                    <a:pt x="74" y="41"/>
                    <a:pt x="74" y="33"/>
                    <a:pt x="78" y="28"/>
                  </a:cubicBezTo>
                  <a:close/>
                  <a:moveTo>
                    <a:pt x="27" y="61"/>
                  </a:moveTo>
                  <a:cubicBezTo>
                    <a:pt x="26" y="60"/>
                    <a:pt x="24" y="59"/>
                    <a:pt x="24" y="57"/>
                  </a:cubicBezTo>
                  <a:cubicBezTo>
                    <a:pt x="23" y="55"/>
                    <a:pt x="23" y="53"/>
                    <a:pt x="24" y="52"/>
                  </a:cubicBezTo>
                  <a:cubicBezTo>
                    <a:pt x="25" y="50"/>
                    <a:pt x="27" y="49"/>
                    <a:pt x="28" y="48"/>
                  </a:cubicBezTo>
                  <a:cubicBezTo>
                    <a:pt x="30" y="45"/>
                    <a:pt x="29" y="40"/>
                    <a:pt x="32" y="37"/>
                  </a:cubicBezTo>
                  <a:cubicBezTo>
                    <a:pt x="33" y="35"/>
                    <a:pt x="36" y="34"/>
                    <a:pt x="38" y="35"/>
                  </a:cubicBezTo>
                  <a:cubicBezTo>
                    <a:pt x="43" y="36"/>
                    <a:pt x="47" y="39"/>
                    <a:pt x="50" y="44"/>
                  </a:cubicBezTo>
                  <a:cubicBezTo>
                    <a:pt x="52" y="47"/>
                    <a:pt x="53" y="50"/>
                    <a:pt x="54" y="53"/>
                  </a:cubicBezTo>
                  <a:cubicBezTo>
                    <a:pt x="52" y="52"/>
                    <a:pt x="50" y="50"/>
                    <a:pt x="47" y="49"/>
                  </a:cubicBezTo>
                  <a:cubicBezTo>
                    <a:pt x="45" y="47"/>
                    <a:pt x="41" y="46"/>
                    <a:pt x="38" y="47"/>
                  </a:cubicBezTo>
                  <a:cubicBezTo>
                    <a:pt x="35" y="48"/>
                    <a:pt x="33" y="51"/>
                    <a:pt x="34" y="54"/>
                  </a:cubicBezTo>
                  <a:cubicBezTo>
                    <a:pt x="36" y="57"/>
                    <a:pt x="39" y="59"/>
                    <a:pt x="42" y="61"/>
                  </a:cubicBezTo>
                  <a:cubicBezTo>
                    <a:pt x="44" y="61"/>
                    <a:pt x="46" y="62"/>
                    <a:pt x="48" y="63"/>
                  </a:cubicBezTo>
                  <a:cubicBezTo>
                    <a:pt x="41" y="65"/>
                    <a:pt x="33" y="65"/>
                    <a:pt x="27" y="61"/>
                  </a:cubicBezTo>
                  <a:close/>
                  <a:moveTo>
                    <a:pt x="57" y="63"/>
                  </a:moveTo>
                  <a:cubicBezTo>
                    <a:pt x="61" y="56"/>
                    <a:pt x="70" y="54"/>
                    <a:pt x="76" y="58"/>
                  </a:cubicBezTo>
                  <a:cubicBezTo>
                    <a:pt x="83" y="62"/>
                    <a:pt x="85" y="71"/>
                    <a:pt x="81" y="78"/>
                  </a:cubicBezTo>
                  <a:cubicBezTo>
                    <a:pt x="77" y="84"/>
                    <a:pt x="69" y="86"/>
                    <a:pt x="62" y="82"/>
                  </a:cubicBezTo>
                  <a:cubicBezTo>
                    <a:pt x="55" y="78"/>
                    <a:pt x="53" y="70"/>
                    <a:pt x="57" y="63"/>
                  </a:cubicBezTo>
                  <a:close/>
                  <a:moveTo>
                    <a:pt x="52" y="114"/>
                  </a:moveTo>
                  <a:cubicBezTo>
                    <a:pt x="50" y="113"/>
                    <a:pt x="49" y="111"/>
                    <a:pt x="48" y="110"/>
                  </a:cubicBezTo>
                  <a:cubicBezTo>
                    <a:pt x="44" y="108"/>
                    <a:pt x="40" y="109"/>
                    <a:pt x="37" y="107"/>
                  </a:cubicBezTo>
                  <a:cubicBezTo>
                    <a:pt x="35" y="105"/>
                    <a:pt x="34" y="102"/>
                    <a:pt x="35" y="100"/>
                  </a:cubicBezTo>
                  <a:cubicBezTo>
                    <a:pt x="36" y="95"/>
                    <a:pt x="39" y="91"/>
                    <a:pt x="44" y="88"/>
                  </a:cubicBezTo>
                  <a:cubicBezTo>
                    <a:pt x="47" y="86"/>
                    <a:pt x="50" y="85"/>
                    <a:pt x="54" y="85"/>
                  </a:cubicBezTo>
                  <a:cubicBezTo>
                    <a:pt x="52" y="87"/>
                    <a:pt x="50" y="89"/>
                    <a:pt x="49" y="92"/>
                  </a:cubicBezTo>
                  <a:cubicBezTo>
                    <a:pt x="47" y="94"/>
                    <a:pt x="46" y="98"/>
                    <a:pt x="47" y="101"/>
                  </a:cubicBezTo>
                  <a:cubicBezTo>
                    <a:pt x="48" y="104"/>
                    <a:pt x="51" y="106"/>
                    <a:pt x="54" y="105"/>
                  </a:cubicBezTo>
                  <a:cubicBezTo>
                    <a:pt x="57" y="103"/>
                    <a:pt x="59" y="100"/>
                    <a:pt x="60" y="97"/>
                  </a:cubicBezTo>
                  <a:cubicBezTo>
                    <a:pt x="61" y="95"/>
                    <a:pt x="62" y="93"/>
                    <a:pt x="63" y="91"/>
                  </a:cubicBezTo>
                  <a:cubicBezTo>
                    <a:pt x="65" y="98"/>
                    <a:pt x="65" y="105"/>
                    <a:pt x="61" y="111"/>
                  </a:cubicBezTo>
                  <a:cubicBezTo>
                    <a:pt x="60" y="112"/>
                    <a:pt x="59" y="114"/>
                    <a:pt x="57" y="115"/>
                  </a:cubicBezTo>
                  <a:cubicBezTo>
                    <a:pt x="55" y="115"/>
                    <a:pt x="53" y="115"/>
                    <a:pt x="52" y="11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6" name="Freeform 274"/>
            <p:cNvSpPr>
              <a:spLocks/>
            </p:cNvSpPr>
            <p:nvPr/>
          </p:nvSpPr>
          <p:spPr bwMode="auto">
            <a:xfrm>
              <a:off x="6503988" y="5430838"/>
              <a:ext cx="239713" cy="166688"/>
            </a:xfrm>
            <a:custGeom>
              <a:avLst/>
              <a:gdLst>
                <a:gd name="T0" fmla="*/ 25 w 64"/>
                <a:gd name="T1" fmla="*/ 30 h 44"/>
                <a:gd name="T2" fmla="*/ 4 w 64"/>
                <a:gd name="T3" fmla="*/ 5 h 44"/>
                <a:gd name="T4" fmla="*/ 36 w 64"/>
                <a:gd name="T5" fmla="*/ 12 h 44"/>
                <a:gd name="T6" fmla="*/ 63 w 64"/>
                <a:gd name="T7" fmla="*/ 41 h 44"/>
                <a:gd name="T8" fmla="*/ 61 w 64"/>
                <a:gd name="T9" fmla="*/ 43 h 44"/>
                <a:gd name="T10" fmla="*/ 25 w 64"/>
                <a:gd name="T11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4">
                  <a:moveTo>
                    <a:pt x="25" y="30"/>
                  </a:moveTo>
                  <a:cubicBezTo>
                    <a:pt x="10" y="21"/>
                    <a:pt x="0" y="10"/>
                    <a:pt x="4" y="5"/>
                  </a:cubicBezTo>
                  <a:cubicBezTo>
                    <a:pt x="7" y="0"/>
                    <a:pt x="21" y="3"/>
                    <a:pt x="36" y="12"/>
                  </a:cubicBezTo>
                  <a:cubicBezTo>
                    <a:pt x="47" y="19"/>
                    <a:pt x="58" y="34"/>
                    <a:pt x="63" y="41"/>
                  </a:cubicBezTo>
                  <a:cubicBezTo>
                    <a:pt x="64" y="42"/>
                    <a:pt x="63" y="44"/>
                    <a:pt x="61" y="43"/>
                  </a:cubicBezTo>
                  <a:cubicBezTo>
                    <a:pt x="53" y="42"/>
                    <a:pt x="36" y="37"/>
                    <a:pt x="25" y="3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7" name="Freeform 275"/>
            <p:cNvSpPr>
              <a:spLocks/>
            </p:cNvSpPr>
            <p:nvPr/>
          </p:nvSpPr>
          <p:spPr bwMode="auto">
            <a:xfrm>
              <a:off x="5411788" y="4937126"/>
              <a:ext cx="165100" cy="241300"/>
            </a:xfrm>
            <a:custGeom>
              <a:avLst/>
              <a:gdLst>
                <a:gd name="T0" fmla="*/ 31 w 44"/>
                <a:gd name="T1" fmla="*/ 39 h 64"/>
                <a:gd name="T2" fmla="*/ 6 w 44"/>
                <a:gd name="T3" fmla="*/ 61 h 64"/>
                <a:gd name="T4" fmla="*/ 12 w 44"/>
                <a:gd name="T5" fmla="*/ 28 h 64"/>
                <a:gd name="T6" fmla="*/ 41 w 44"/>
                <a:gd name="T7" fmla="*/ 1 h 64"/>
                <a:gd name="T8" fmla="*/ 44 w 44"/>
                <a:gd name="T9" fmla="*/ 3 h 64"/>
                <a:gd name="T10" fmla="*/ 31 w 44"/>
                <a:gd name="T11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4">
                  <a:moveTo>
                    <a:pt x="31" y="39"/>
                  </a:moveTo>
                  <a:cubicBezTo>
                    <a:pt x="22" y="54"/>
                    <a:pt x="11" y="64"/>
                    <a:pt x="6" y="61"/>
                  </a:cubicBezTo>
                  <a:cubicBezTo>
                    <a:pt x="0" y="58"/>
                    <a:pt x="3" y="43"/>
                    <a:pt x="12" y="28"/>
                  </a:cubicBezTo>
                  <a:cubicBezTo>
                    <a:pt x="19" y="17"/>
                    <a:pt x="34" y="6"/>
                    <a:pt x="41" y="1"/>
                  </a:cubicBezTo>
                  <a:cubicBezTo>
                    <a:pt x="43" y="0"/>
                    <a:pt x="44" y="1"/>
                    <a:pt x="44" y="3"/>
                  </a:cubicBezTo>
                  <a:cubicBezTo>
                    <a:pt x="42" y="11"/>
                    <a:pt x="38" y="28"/>
                    <a:pt x="31" y="3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8" name="Freeform 276"/>
            <p:cNvSpPr>
              <a:spLocks/>
            </p:cNvSpPr>
            <p:nvPr/>
          </p:nvSpPr>
          <p:spPr bwMode="auto">
            <a:xfrm>
              <a:off x="6834188" y="4665663"/>
              <a:ext cx="127000" cy="188913"/>
            </a:xfrm>
            <a:custGeom>
              <a:avLst/>
              <a:gdLst>
                <a:gd name="T0" fmla="*/ 24 w 34"/>
                <a:gd name="T1" fmla="*/ 31 h 50"/>
                <a:gd name="T2" fmla="*/ 4 w 34"/>
                <a:gd name="T3" fmla="*/ 48 h 50"/>
                <a:gd name="T4" fmla="*/ 9 w 34"/>
                <a:gd name="T5" fmla="*/ 23 h 50"/>
                <a:gd name="T6" fmla="*/ 32 w 34"/>
                <a:gd name="T7" fmla="*/ 1 h 50"/>
                <a:gd name="T8" fmla="*/ 34 w 34"/>
                <a:gd name="T9" fmla="*/ 3 h 50"/>
                <a:gd name="T10" fmla="*/ 24 w 34"/>
                <a:gd name="T11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0">
                  <a:moveTo>
                    <a:pt x="24" y="31"/>
                  </a:moveTo>
                  <a:cubicBezTo>
                    <a:pt x="17" y="43"/>
                    <a:pt x="8" y="50"/>
                    <a:pt x="4" y="48"/>
                  </a:cubicBezTo>
                  <a:cubicBezTo>
                    <a:pt x="0" y="46"/>
                    <a:pt x="2" y="34"/>
                    <a:pt x="9" y="23"/>
                  </a:cubicBezTo>
                  <a:cubicBezTo>
                    <a:pt x="15" y="14"/>
                    <a:pt x="27" y="5"/>
                    <a:pt x="32" y="1"/>
                  </a:cubicBezTo>
                  <a:cubicBezTo>
                    <a:pt x="33" y="0"/>
                    <a:pt x="34" y="1"/>
                    <a:pt x="34" y="3"/>
                  </a:cubicBezTo>
                  <a:cubicBezTo>
                    <a:pt x="33" y="9"/>
                    <a:pt x="29" y="22"/>
                    <a:pt x="24" y="3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9" name="Freeform 277"/>
            <p:cNvSpPr>
              <a:spLocks/>
            </p:cNvSpPr>
            <p:nvPr/>
          </p:nvSpPr>
          <p:spPr bwMode="auto">
            <a:xfrm>
              <a:off x="7672388" y="4956176"/>
              <a:ext cx="206375" cy="82550"/>
            </a:xfrm>
            <a:custGeom>
              <a:avLst/>
              <a:gdLst>
                <a:gd name="T0" fmla="*/ 27 w 55"/>
                <a:gd name="T1" fmla="*/ 19 h 22"/>
                <a:gd name="T2" fmla="*/ 1 w 55"/>
                <a:gd name="T3" fmla="*/ 17 h 22"/>
                <a:gd name="T4" fmla="*/ 23 w 55"/>
                <a:gd name="T5" fmla="*/ 2 h 22"/>
                <a:gd name="T6" fmla="*/ 54 w 55"/>
                <a:gd name="T7" fmla="*/ 3 h 22"/>
                <a:gd name="T8" fmla="*/ 54 w 55"/>
                <a:gd name="T9" fmla="*/ 6 h 22"/>
                <a:gd name="T10" fmla="*/ 27 w 55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2">
                  <a:moveTo>
                    <a:pt x="27" y="19"/>
                  </a:moveTo>
                  <a:cubicBezTo>
                    <a:pt x="14" y="22"/>
                    <a:pt x="2" y="21"/>
                    <a:pt x="1" y="17"/>
                  </a:cubicBezTo>
                  <a:cubicBezTo>
                    <a:pt x="0" y="12"/>
                    <a:pt x="9" y="6"/>
                    <a:pt x="23" y="2"/>
                  </a:cubicBezTo>
                  <a:cubicBezTo>
                    <a:pt x="33" y="0"/>
                    <a:pt x="47" y="2"/>
                    <a:pt x="54" y="3"/>
                  </a:cubicBezTo>
                  <a:cubicBezTo>
                    <a:pt x="55" y="4"/>
                    <a:pt x="55" y="5"/>
                    <a:pt x="54" y="6"/>
                  </a:cubicBezTo>
                  <a:cubicBezTo>
                    <a:pt x="49" y="9"/>
                    <a:pt x="37" y="16"/>
                    <a:pt x="27" y="1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366" name="组合 47365"/>
          <p:cNvGrpSpPr/>
          <p:nvPr/>
        </p:nvGrpSpPr>
        <p:grpSpPr>
          <a:xfrm>
            <a:off x="8607136" y="-226103"/>
            <a:ext cx="3633423" cy="1526140"/>
            <a:chOff x="5354638" y="22225"/>
            <a:chExt cx="6769101" cy="2843213"/>
          </a:xfrm>
        </p:grpSpPr>
        <p:sp>
          <p:nvSpPr>
            <p:cNvPr id="47294" name="Freeform 281"/>
            <p:cNvSpPr>
              <a:spLocks/>
            </p:cNvSpPr>
            <p:nvPr/>
          </p:nvSpPr>
          <p:spPr bwMode="auto">
            <a:xfrm>
              <a:off x="7461251" y="22225"/>
              <a:ext cx="4662488" cy="2157413"/>
            </a:xfrm>
            <a:custGeom>
              <a:avLst/>
              <a:gdLst>
                <a:gd name="T0" fmla="*/ 1230 w 1241"/>
                <a:gd name="T1" fmla="*/ 475 h 573"/>
                <a:gd name="T2" fmla="*/ 1077 w 1241"/>
                <a:gd name="T3" fmla="*/ 366 h 573"/>
                <a:gd name="T4" fmla="*/ 1040 w 1241"/>
                <a:gd name="T5" fmla="*/ 349 h 573"/>
                <a:gd name="T6" fmla="*/ 1034 w 1241"/>
                <a:gd name="T7" fmla="*/ 341 h 573"/>
                <a:gd name="T8" fmla="*/ 977 w 1241"/>
                <a:gd name="T9" fmla="*/ 248 h 573"/>
                <a:gd name="T10" fmla="*/ 966 w 1241"/>
                <a:gd name="T11" fmla="*/ 235 h 573"/>
                <a:gd name="T12" fmla="*/ 957 w 1241"/>
                <a:gd name="T13" fmla="*/ 245 h 573"/>
                <a:gd name="T14" fmla="*/ 969 w 1241"/>
                <a:gd name="T15" fmla="*/ 264 h 573"/>
                <a:gd name="T16" fmla="*/ 1006 w 1241"/>
                <a:gd name="T17" fmla="*/ 337 h 573"/>
                <a:gd name="T18" fmla="*/ 833 w 1241"/>
                <a:gd name="T19" fmla="*/ 308 h 573"/>
                <a:gd name="T20" fmla="*/ 793 w 1241"/>
                <a:gd name="T21" fmla="*/ 278 h 573"/>
                <a:gd name="T22" fmla="*/ 640 w 1241"/>
                <a:gd name="T23" fmla="*/ 143 h 573"/>
                <a:gd name="T24" fmla="*/ 635 w 1241"/>
                <a:gd name="T25" fmla="*/ 139 h 573"/>
                <a:gd name="T26" fmla="*/ 637 w 1241"/>
                <a:gd name="T27" fmla="*/ 139 h 573"/>
                <a:gd name="T28" fmla="*/ 630 w 1241"/>
                <a:gd name="T29" fmla="*/ 121 h 573"/>
                <a:gd name="T30" fmla="*/ 619 w 1241"/>
                <a:gd name="T31" fmla="*/ 53 h 573"/>
                <a:gd name="T32" fmla="*/ 581 w 1241"/>
                <a:gd name="T33" fmla="*/ 0 h 573"/>
                <a:gd name="T34" fmla="*/ 578 w 1241"/>
                <a:gd name="T35" fmla="*/ 0 h 573"/>
                <a:gd name="T36" fmla="*/ 609 w 1241"/>
                <a:gd name="T37" fmla="*/ 57 h 573"/>
                <a:gd name="T38" fmla="*/ 611 w 1241"/>
                <a:gd name="T39" fmla="*/ 122 h 573"/>
                <a:gd name="T40" fmla="*/ 463 w 1241"/>
                <a:gd name="T41" fmla="*/ 50 h 573"/>
                <a:gd name="T42" fmla="*/ 456 w 1241"/>
                <a:gd name="T43" fmla="*/ 50 h 573"/>
                <a:gd name="T44" fmla="*/ 627 w 1241"/>
                <a:gd name="T45" fmla="*/ 156 h 573"/>
                <a:gd name="T46" fmla="*/ 771 w 1241"/>
                <a:gd name="T47" fmla="*/ 301 h 573"/>
                <a:gd name="T48" fmla="*/ 776 w 1241"/>
                <a:gd name="T49" fmla="*/ 306 h 573"/>
                <a:gd name="T50" fmla="*/ 690 w 1241"/>
                <a:gd name="T51" fmla="*/ 307 h 573"/>
                <a:gd name="T52" fmla="*/ 492 w 1241"/>
                <a:gd name="T53" fmla="*/ 316 h 573"/>
                <a:gd name="T54" fmla="*/ 457 w 1241"/>
                <a:gd name="T55" fmla="*/ 296 h 573"/>
                <a:gd name="T56" fmla="*/ 341 w 1241"/>
                <a:gd name="T57" fmla="*/ 209 h 573"/>
                <a:gd name="T58" fmla="*/ 294 w 1241"/>
                <a:gd name="T59" fmla="*/ 183 h 573"/>
                <a:gd name="T60" fmla="*/ 288 w 1241"/>
                <a:gd name="T61" fmla="*/ 193 h 573"/>
                <a:gd name="T62" fmla="*/ 332 w 1241"/>
                <a:gd name="T63" fmla="*/ 222 h 573"/>
                <a:gd name="T64" fmla="*/ 438 w 1241"/>
                <a:gd name="T65" fmla="*/ 317 h 573"/>
                <a:gd name="T66" fmla="*/ 289 w 1241"/>
                <a:gd name="T67" fmla="*/ 309 h 573"/>
                <a:gd name="T68" fmla="*/ 7 w 1241"/>
                <a:gd name="T69" fmla="*/ 214 h 573"/>
                <a:gd name="T70" fmla="*/ 7 w 1241"/>
                <a:gd name="T71" fmla="*/ 221 h 573"/>
                <a:gd name="T72" fmla="*/ 285 w 1241"/>
                <a:gd name="T73" fmla="*/ 332 h 573"/>
                <a:gd name="T74" fmla="*/ 209 w 1241"/>
                <a:gd name="T75" fmla="*/ 382 h 573"/>
                <a:gd name="T76" fmla="*/ 166 w 1241"/>
                <a:gd name="T77" fmla="*/ 402 h 573"/>
                <a:gd name="T78" fmla="*/ 165 w 1241"/>
                <a:gd name="T79" fmla="*/ 409 h 573"/>
                <a:gd name="T80" fmla="*/ 215 w 1241"/>
                <a:gd name="T81" fmla="*/ 393 h 573"/>
                <a:gd name="T82" fmla="*/ 304 w 1241"/>
                <a:gd name="T83" fmla="*/ 345 h 573"/>
                <a:gd name="T84" fmla="*/ 321 w 1241"/>
                <a:gd name="T85" fmla="*/ 336 h 573"/>
                <a:gd name="T86" fmla="*/ 661 w 1241"/>
                <a:gd name="T87" fmla="*/ 338 h 573"/>
                <a:gd name="T88" fmla="*/ 1023 w 1241"/>
                <a:gd name="T89" fmla="*/ 397 h 573"/>
                <a:gd name="T90" fmla="*/ 1057 w 1241"/>
                <a:gd name="T91" fmla="*/ 417 h 573"/>
                <a:gd name="T92" fmla="*/ 1054 w 1241"/>
                <a:gd name="T93" fmla="*/ 417 h 573"/>
                <a:gd name="T94" fmla="*/ 866 w 1241"/>
                <a:gd name="T95" fmla="*/ 470 h 573"/>
                <a:gd name="T96" fmla="*/ 744 w 1241"/>
                <a:gd name="T97" fmla="*/ 479 h 573"/>
                <a:gd name="T98" fmla="*/ 754 w 1241"/>
                <a:gd name="T99" fmla="*/ 490 h 573"/>
                <a:gd name="T100" fmla="*/ 870 w 1241"/>
                <a:gd name="T101" fmla="*/ 491 h 573"/>
                <a:gd name="T102" fmla="*/ 1062 w 1241"/>
                <a:gd name="T103" fmla="*/ 454 h 573"/>
                <a:gd name="T104" fmla="*/ 1102 w 1241"/>
                <a:gd name="T105" fmla="*/ 450 h 573"/>
                <a:gd name="T106" fmla="*/ 1166 w 1241"/>
                <a:gd name="T107" fmla="*/ 506 h 573"/>
                <a:gd name="T108" fmla="*/ 1240 w 1241"/>
                <a:gd name="T109" fmla="*/ 573 h 573"/>
                <a:gd name="T110" fmla="*/ 1241 w 1241"/>
                <a:gd name="T111" fmla="*/ 484 h 573"/>
                <a:gd name="T112" fmla="*/ 1230 w 1241"/>
                <a:gd name="T113" fmla="*/ 475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1" h="573">
                  <a:moveTo>
                    <a:pt x="1230" y="475"/>
                  </a:moveTo>
                  <a:cubicBezTo>
                    <a:pt x="1183" y="435"/>
                    <a:pt x="1136" y="395"/>
                    <a:pt x="1077" y="366"/>
                  </a:cubicBezTo>
                  <a:cubicBezTo>
                    <a:pt x="1065" y="360"/>
                    <a:pt x="1053" y="354"/>
                    <a:pt x="1040" y="349"/>
                  </a:cubicBezTo>
                  <a:cubicBezTo>
                    <a:pt x="1038" y="347"/>
                    <a:pt x="1036" y="344"/>
                    <a:pt x="1034" y="341"/>
                  </a:cubicBezTo>
                  <a:cubicBezTo>
                    <a:pt x="1015" y="310"/>
                    <a:pt x="998" y="275"/>
                    <a:pt x="977" y="248"/>
                  </a:cubicBezTo>
                  <a:cubicBezTo>
                    <a:pt x="974" y="243"/>
                    <a:pt x="970" y="239"/>
                    <a:pt x="966" y="235"/>
                  </a:cubicBezTo>
                  <a:cubicBezTo>
                    <a:pt x="948" y="215"/>
                    <a:pt x="940" y="223"/>
                    <a:pt x="957" y="245"/>
                  </a:cubicBezTo>
                  <a:cubicBezTo>
                    <a:pt x="961" y="251"/>
                    <a:pt x="965" y="257"/>
                    <a:pt x="969" y="264"/>
                  </a:cubicBezTo>
                  <a:cubicBezTo>
                    <a:pt x="982" y="286"/>
                    <a:pt x="994" y="312"/>
                    <a:pt x="1006" y="337"/>
                  </a:cubicBezTo>
                  <a:cubicBezTo>
                    <a:pt x="951" y="321"/>
                    <a:pt x="892" y="312"/>
                    <a:pt x="833" y="308"/>
                  </a:cubicBezTo>
                  <a:cubicBezTo>
                    <a:pt x="818" y="300"/>
                    <a:pt x="805" y="289"/>
                    <a:pt x="793" y="278"/>
                  </a:cubicBezTo>
                  <a:cubicBezTo>
                    <a:pt x="742" y="233"/>
                    <a:pt x="693" y="185"/>
                    <a:pt x="640" y="143"/>
                  </a:cubicBezTo>
                  <a:cubicBezTo>
                    <a:pt x="638" y="142"/>
                    <a:pt x="636" y="141"/>
                    <a:pt x="635" y="139"/>
                  </a:cubicBezTo>
                  <a:cubicBezTo>
                    <a:pt x="637" y="139"/>
                    <a:pt x="637" y="139"/>
                    <a:pt x="637" y="139"/>
                  </a:cubicBezTo>
                  <a:cubicBezTo>
                    <a:pt x="633" y="134"/>
                    <a:pt x="631" y="128"/>
                    <a:pt x="630" y="121"/>
                  </a:cubicBezTo>
                  <a:cubicBezTo>
                    <a:pt x="627" y="98"/>
                    <a:pt x="625" y="75"/>
                    <a:pt x="619" y="53"/>
                  </a:cubicBezTo>
                  <a:cubicBezTo>
                    <a:pt x="613" y="32"/>
                    <a:pt x="602" y="12"/>
                    <a:pt x="581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97" y="13"/>
                    <a:pt x="605" y="34"/>
                    <a:pt x="609" y="57"/>
                  </a:cubicBezTo>
                  <a:cubicBezTo>
                    <a:pt x="611" y="78"/>
                    <a:pt x="610" y="100"/>
                    <a:pt x="611" y="122"/>
                  </a:cubicBezTo>
                  <a:cubicBezTo>
                    <a:pt x="565" y="89"/>
                    <a:pt x="515" y="63"/>
                    <a:pt x="463" y="50"/>
                  </a:cubicBezTo>
                  <a:cubicBezTo>
                    <a:pt x="456" y="50"/>
                    <a:pt x="456" y="50"/>
                    <a:pt x="456" y="50"/>
                  </a:cubicBezTo>
                  <a:cubicBezTo>
                    <a:pt x="519" y="70"/>
                    <a:pt x="576" y="110"/>
                    <a:pt x="627" y="156"/>
                  </a:cubicBezTo>
                  <a:cubicBezTo>
                    <a:pt x="678" y="201"/>
                    <a:pt x="723" y="253"/>
                    <a:pt x="771" y="301"/>
                  </a:cubicBezTo>
                  <a:cubicBezTo>
                    <a:pt x="773" y="303"/>
                    <a:pt x="774" y="304"/>
                    <a:pt x="776" y="306"/>
                  </a:cubicBezTo>
                  <a:cubicBezTo>
                    <a:pt x="747" y="306"/>
                    <a:pt x="718" y="306"/>
                    <a:pt x="690" y="307"/>
                  </a:cubicBezTo>
                  <a:cubicBezTo>
                    <a:pt x="624" y="309"/>
                    <a:pt x="558" y="314"/>
                    <a:pt x="492" y="316"/>
                  </a:cubicBezTo>
                  <a:cubicBezTo>
                    <a:pt x="479" y="312"/>
                    <a:pt x="468" y="305"/>
                    <a:pt x="457" y="296"/>
                  </a:cubicBezTo>
                  <a:cubicBezTo>
                    <a:pt x="418" y="267"/>
                    <a:pt x="382" y="235"/>
                    <a:pt x="341" y="209"/>
                  </a:cubicBezTo>
                  <a:cubicBezTo>
                    <a:pt x="326" y="200"/>
                    <a:pt x="311" y="191"/>
                    <a:pt x="294" y="183"/>
                  </a:cubicBezTo>
                  <a:cubicBezTo>
                    <a:pt x="267" y="171"/>
                    <a:pt x="262" y="178"/>
                    <a:pt x="288" y="193"/>
                  </a:cubicBezTo>
                  <a:cubicBezTo>
                    <a:pt x="303" y="202"/>
                    <a:pt x="318" y="212"/>
                    <a:pt x="332" y="222"/>
                  </a:cubicBezTo>
                  <a:cubicBezTo>
                    <a:pt x="369" y="251"/>
                    <a:pt x="403" y="286"/>
                    <a:pt x="438" y="317"/>
                  </a:cubicBezTo>
                  <a:cubicBezTo>
                    <a:pt x="388" y="318"/>
                    <a:pt x="338" y="316"/>
                    <a:pt x="289" y="309"/>
                  </a:cubicBezTo>
                  <a:cubicBezTo>
                    <a:pt x="187" y="296"/>
                    <a:pt x="90" y="263"/>
                    <a:pt x="7" y="214"/>
                  </a:cubicBezTo>
                  <a:cubicBezTo>
                    <a:pt x="0" y="210"/>
                    <a:pt x="0" y="217"/>
                    <a:pt x="7" y="221"/>
                  </a:cubicBezTo>
                  <a:cubicBezTo>
                    <a:pt x="85" y="271"/>
                    <a:pt x="190" y="318"/>
                    <a:pt x="285" y="332"/>
                  </a:cubicBezTo>
                  <a:cubicBezTo>
                    <a:pt x="260" y="349"/>
                    <a:pt x="235" y="368"/>
                    <a:pt x="209" y="382"/>
                  </a:cubicBezTo>
                  <a:cubicBezTo>
                    <a:pt x="195" y="390"/>
                    <a:pt x="181" y="397"/>
                    <a:pt x="166" y="402"/>
                  </a:cubicBezTo>
                  <a:cubicBezTo>
                    <a:pt x="149" y="407"/>
                    <a:pt x="150" y="412"/>
                    <a:pt x="165" y="409"/>
                  </a:cubicBezTo>
                  <a:cubicBezTo>
                    <a:pt x="182" y="406"/>
                    <a:pt x="199" y="400"/>
                    <a:pt x="215" y="393"/>
                  </a:cubicBezTo>
                  <a:cubicBezTo>
                    <a:pt x="245" y="379"/>
                    <a:pt x="274" y="361"/>
                    <a:pt x="304" y="345"/>
                  </a:cubicBezTo>
                  <a:cubicBezTo>
                    <a:pt x="309" y="341"/>
                    <a:pt x="315" y="338"/>
                    <a:pt x="321" y="336"/>
                  </a:cubicBezTo>
                  <a:cubicBezTo>
                    <a:pt x="434" y="349"/>
                    <a:pt x="547" y="342"/>
                    <a:pt x="661" y="338"/>
                  </a:cubicBezTo>
                  <a:cubicBezTo>
                    <a:pt x="786" y="333"/>
                    <a:pt x="918" y="341"/>
                    <a:pt x="1023" y="397"/>
                  </a:cubicBezTo>
                  <a:cubicBezTo>
                    <a:pt x="1035" y="403"/>
                    <a:pt x="1046" y="409"/>
                    <a:pt x="1057" y="417"/>
                  </a:cubicBezTo>
                  <a:cubicBezTo>
                    <a:pt x="1056" y="417"/>
                    <a:pt x="1055" y="417"/>
                    <a:pt x="1054" y="417"/>
                  </a:cubicBezTo>
                  <a:cubicBezTo>
                    <a:pt x="991" y="435"/>
                    <a:pt x="929" y="457"/>
                    <a:pt x="866" y="470"/>
                  </a:cubicBezTo>
                  <a:cubicBezTo>
                    <a:pt x="826" y="478"/>
                    <a:pt x="785" y="482"/>
                    <a:pt x="744" y="479"/>
                  </a:cubicBezTo>
                  <a:cubicBezTo>
                    <a:pt x="720" y="477"/>
                    <a:pt x="728" y="487"/>
                    <a:pt x="754" y="490"/>
                  </a:cubicBezTo>
                  <a:cubicBezTo>
                    <a:pt x="793" y="496"/>
                    <a:pt x="832" y="495"/>
                    <a:pt x="870" y="491"/>
                  </a:cubicBezTo>
                  <a:cubicBezTo>
                    <a:pt x="935" y="483"/>
                    <a:pt x="998" y="466"/>
                    <a:pt x="1062" y="454"/>
                  </a:cubicBezTo>
                  <a:cubicBezTo>
                    <a:pt x="1075" y="452"/>
                    <a:pt x="1089" y="449"/>
                    <a:pt x="1102" y="450"/>
                  </a:cubicBezTo>
                  <a:cubicBezTo>
                    <a:pt x="1124" y="467"/>
                    <a:pt x="1145" y="487"/>
                    <a:pt x="1166" y="506"/>
                  </a:cubicBezTo>
                  <a:cubicBezTo>
                    <a:pt x="1191" y="528"/>
                    <a:pt x="1240" y="573"/>
                    <a:pt x="1240" y="573"/>
                  </a:cubicBezTo>
                  <a:cubicBezTo>
                    <a:pt x="1241" y="484"/>
                    <a:pt x="1241" y="484"/>
                    <a:pt x="1241" y="484"/>
                  </a:cubicBezTo>
                  <a:cubicBezTo>
                    <a:pt x="1241" y="484"/>
                    <a:pt x="1234" y="478"/>
                    <a:pt x="1230" y="47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5" name="Freeform 282"/>
            <p:cNvSpPr>
              <a:spLocks noEditPoints="1"/>
            </p:cNvSpPr>
            <p:nvPr/>
          </p:nvSpPr>
          <p:spPr bwMode="auto">
            <a:xfrm>
              <a:off x="10587038" y="312738"/>
              <a:ext cx="690563" cy="700088"/>
            </a:xfrm>
            <a:custGeom>
              <a:avLst/>
              <a:gdLst>
                <a:gd name="T0" fmla="*/ 115 w 184"/>
                <a:gd name="T1" fmla="*/ 84 h 186"/>
                <a:gd name="T2" fmla="*/ 150 w 184"/>
                <a:gd name="T3" fmla="*/ 33 h 186"/>
                <a:gd name="T4" fmla="*/ 100 w 184"/>
                <a:gd name="T5" fmla="*/ 2 h 186"/>
                <a:gd name="T6" fmla="*/ 82 w 184"/>
                <a:gd name="T7" fmla="*/ 70 h 186"/>
                <a:gd name="T8" fmla="*/ 32 w 184"/>
                <a:gd name="T9" fmla="*/ 32 h 186"/>
                <a:gd name="T10" fmla="*/ 2 w 184"/>
                <a:gd name="T11" fmla="*/ 82 h 186"/>
                <a:gd name="T12" fmla="*/ 69 w 184"/>
                <a:gd name="T13" fmla="*/ 102 h 186"/>
                <a:gd name="T14" fmla="*/ 34 w 184"/>
                <a:gd name="T15" fmla="*/ 156 h 186"/>
                <a:gd name="T16" fmla="*/ 86 w 184"/>
                <a:gd name="T17" fmla="*/ 184 h 186"/>
                <a:gd name="T18" fmla="*/ 101 w 184"/>
                <a:gd name="T19" fmla="*/ 117 h 186"/>
                <a:gd name="T20" fmla="*/ 154 w 184"/>
                <a:gd name="T21" fmla="*/ 152 h 186"/>
                <a:gd name="T22" fmla="*/ 182 w 184"/>
                <a:gd name="T23" fmla="*/ 101 h 186"/>
                <a:gd name="T24" fmla="*/ 117 w 184"/>
                <a:gd name="T25" fmla="*/ 98 h 186"/>
                <a:gd name="T26" fmla="*/ 139 w 184"/>
                <a:gd name="T27" fmla="*/ 106 h 186"/>
                <a:gd name="T28" fmla="*/ 114 w 184"/>
                <a:gd name="T29" fmla="*/ 104 h 186"/>
                <a:gd name="T30" fmla="*/ 100 w 184"/>
                <a:gd name="T31" fmla="*/ 69 h 186"/>
                <a:gd name="T32" fmla="*/ 101 w 184"/>
                <a:gd name="T33" fmla="*/ 48 h 186"/>
                <a:gd name="T34" fmla="*/ 108 w 184"/>
                <a:gd name="T35" fmla="*/ 57 h 186"/>
                <a:gd name="T36" fmla="*/ 90 w 184"/>
                <a:gd name="T37" fmla="*/ 38 h 186"/>
                <a:gd name="T38" fmla="*/ 108 w 184"/>
                <a:gd name="T39" fmla="*/ 36 h 186"/>
                <a:gd name="T40" fmla="*/ 118 w 184"/>
                <a:gd name="T41" fmla="*/ 63 h 186"/>
                <a:gd name="T42" fmla="*/ 111 w 184"/>
                <a:gd name="T43" fmla="*/ 46 h 186"/>
                <a:gd name="T44" fmla="*/ 93 w 184"/>
                <a:gd name="T45" fmla="*/ 65 h 186"/>
                <a:gd name="T46" fmla="*/ 84 w 184"/>
                <a:gd name="T47" fmla="*/ 117 h 186"/>
                <a:gd name="T48" fmla="*/ 86 w 184"/>
                <a:gd name="T49" fmla="*/ 126 h 186"/>
                <a:gd name="T50" fmla="*/ 76 w 184"/>
                <a:gd name="T51" fmla="*/ 138 h 186"/>
                <a:gd name="T52" fmla="*/ 81 w 184"/>
                <a:gd name="T53" fmla="*/ 116 h 186"/>
                <a:gd name="T54" fmla="*/ 67 w 184"/>
                <a:gd name="T55" fmla="*/ 88 h 186"/>
                <a:gd name="T56" fmla="*/ 45 w 184"/>
                <a:gd name="T57" fmla="*/ 80 h 186"/>
                <a:gd name="T58" fmla="*/ 70 w 184"/>
                <a:gd name="T59" fmla="*/ 82 h 186"/>
                <a:gd name="T60" fmla="*/ 31 w 184"/>
                <a:gd name="T61" fmla="*/ 88 h 186"/>
                <a:gd name="T62" fmla="*/ 37 w 184"/>
                <a:gd name="T63" fmla="*/ 61 h 186"/>
                <a:gd name="T64" fmla="*/ 68 w 184"/>
                <a:gd name="T65" fmla="*/ 78 h 186"/>
                <a:gd name="T66" fmla="*/ 44 w 184"/>
                <a:gd name="T67" fmla="*/ 83 h 186"/>
                <a:gd name="T68" fmla="*/ 37 w 184"/>
                <a:gd name="T69" fmla="*/ 93 h 186"/>
                <a:gd name="T70" fmla="*/ 83 w 184"/>
                <a:gd name="T71" fmla="*/ 155 h 186"/>
                <a:gd name="T72" fmla="*/ 58 w 184"/>
                <a:gd name="T73" fmla="*/ 142 h 186"/>
                <a:gd name="T74" fmla="*/ 73 w 184"/>
                <a:gd name="T75" fmla="*/ 126 h 186"/>
                <a:gd name="T76" fmla="*/ 89 w 184"/>
                <a:gd name="T77" fmla="*/ 130 h 186"/>
                <a:gd name="T78" fmla="*/ 87 w 184"/>
                <a:gd name="T79" fmla="*/ 110 h 186"/>
                <a:gd name="T80" fmla="*/ 110 w 184"/>
                <a:gd name="T81" fmla="*/ 99 h 186"/>
                <a:gd name="T82" fmla="*/ 149 w 184"/>
                <a:gd name="T83" fmla="*/ 109 h 186"/>
                <a:gd name="T84" fmla="*/ 123 w 184"/>
                <a:gd name="T85" fmla="*/ 120 h 186"/>
                <a:gd name="T86" fmla="*/ 138 w 184"/>
                <a:gd name="T87" fmla="*/ 113 h 186"/>
                <a:gd name="T88" fmla="*/ 121 w 184"/>
                <a:gd name="T89" fmla="*/ 95 h 186"/>
                <a:gd name="T90" fmla="*/ 153 w 184"/>
                <a:gd name="T91" fmla="*/ 10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4" h="186">
                  <a:moveTo>
                    <a:pt x="179" y="86"/>
                  </a:moveTo>
                  <a:cubicBezTo>
                    <a:pt x="176" y="82"/>
                    <a:pt x="172" y="79"/>
                    <a:pt x="167" y="77"/>
                  </a:cubicBezTo>
                  <a:cubicBezTo>
                    <a:pt x="150" y="71"/>
                    <a:pt x="131" y="75"/>
                    <a:pt x="115" y="84"/>
                  </a:cubicBezTo>
                  <a:cubicBezTo>
                    <a:pt x="115" y="82"/>
                    <a:pt x="114" y="81"/>
                    <a:pt x="113" y="80"/>
                  </a:cubicBezTo>
                  <a:cubicBezTo>
                    <a:pt x="120" y="76"/>
                    <a:pt x="127" y="72"/>
                    <a:pt x="133" y="67"/>
                  </a:cubicBezTo>
                  <a:cubicBezTo>
                    <a:pt x="143" y="58"/>
                    <a:pt x="150" y="46"/>
                    <a:pt x="150" y="33"/>
                  </a:cubicBezTo>
                  <a:cubicBezTo>
                    <a:pt x="150" y="26"/>
                    <a:pt x="147" y="20"/>
                    <a:pt x="141" y="16"/>
                  </a:cubicBezTo>
                  <a:cubicBezTo>
                    <a:pt x="132" y="11"/>
                    <a:pt x="121" y="16"/>
                    <a:pt x="112" y="12"/>
                  </a:cubicBezTo>
                  <a:cubicBezTo>
                    <a:pt x="108" y="9"/>
                    <a:pt x="105" y="4"/>
                    <a:pt x="100" y="2"/>
                  </a:cubicBezTo>
                  <a:cubicBezTo>
                    <a:pt x="95" y="0"/>
                    <a:pt x="90" y="1"/>
                    <a:pt x="85" y="4"/>
                  </a:cubicBezTo>
                  <a:cubicBezTo>
                    <a:pt x="81" y="7"/>
                    <a:pt x="78" y="11"/>
                    <a:pt x="76" y="16"/>
                  </a:cubicBezTo>
                  <a:cubicBezTo>
                    <a:pt x="69" y="33"/>
                    <a:pt x="74" y="53"/>
                    <a:pt x="82" y="70"/>
                  </a:cubicBezTo>
                  <a:cubicBezTo>
                    <a:pt x="81" y="70"/>
                    <a:pt x="80" y="71"/>
                    <a:pt x="79" y="72"/>
                  </a:cubicBezTo>
                  <a:cubicBezTo>
                    <a:pt x="76" y="64"/>
                    <a:pt x="71" y="56"/>
                    <a:pt x="66" y="50"/>
                  </a:cubicBezTo>
                  <a:cubicBezTo>
                    <a:pt x="57" y="40"/>
                    <a:pt x="45" y="33"/>
                    <a:pt x="32" y="32"/>
                  </a:cubicBezTo>
                  <a:cubicBezTo>
                    <a:pt x="25" y="32"/>
                    <a:pt x="19" y="35"/>
                    <a:pt x="16" y="41"/>
                  </a:cubicBezTo>
                  <a:cubicBezTo>
                    <a:pt x="11" y="50"/>
                    <a:pt x="16" y="61"/>
                    <a:pt x="11" y="70"/>
                  </a:cubicBezTo>
                  <a:cubicBezTo>
                    <a:pt x="9" y="75"/>
                    <a:pt x="4" y="78"/>
                    <a:pt x="2" y="82"/>
                  </a:cubicBezTo>
                  <a:cubicBezTo>
                    <a:pt x="0" y="87"/>
                    <a:pt x="1" y="93"/>
                    <a:pt x="4" y="97"/>
                  </a:cubicBezTo>
                  <a:cubicBezTo>
                    <a:pt x="6" y="101"/>
                    <a:pt x="11" y="104"/>
                    <a:pt x="15" y="106"/>
                  </a:cubicBezTo>
                  <a:cubicBezTo>
                    <a:pt x="32" y="114"/>
                    <a:pt x="52" y="110"/>
                    <a:pt x="69" y="102"/>
                  </a:cubicBezTo>
                  <a:cubicBezTo>
                    <a:pt x="69" y="103"/>
                    <a:pt x="70" y="105"/>
                    <a:pt x="71" y="107"/>
                  </a:cubicBezTo>
                  <a:cubicBezTo>
                    <a:pt x="63" y="110"/>
                    <a:pt x="56" y="115"/>
                    <a:pt x="50" y="121"/>
                  </a:cubicBezTo>
                  <a:cubicBezTo>
                    <a:pt x="40" y="130"/>
                    <a:pt x="34" y="143"/>
                    <a:pt x="34" y="156"/>
                  </a:cubicBezTo>
                  <a:cubicBezTo>
                    <a:pt x="34" y="163"/>
                    <a:pt x="38" y="169"/>
                    <a:pt x="44" y="172"/>
                  </a:cubicBezTo>
                  <a:cubicBezTo>
                    <a:pt x="54" y="176"/>
                    <a:pt x="64" y="171"/>
                    <a:pt x="73" y="175"/>
                  </a:cubicBezTo>
                  <a:cubicBezTo>
                    <a:pt x="78" y="177"/>
                    <a:pt x="81" y="182"/>
                    <a:pt x="86" y="184"/>
                  </a:cubicBezTo>
                  <a:cubicBezTo>
                    <a:pt x="90" y="186"/>
                    <a:pt x="96" y="185"/>
                    <a:pt x="100" y="182"/>
                  </a:cubicBezTo>
                  <a:cubicBezTo>
                    <a:pt x="104" y="179"/>
                    <a:pt x="107" y="174"/>
                    <a:pt x="109" y="170"/>
                  </a:cubicBezTo>
                  <a:cubicBezTo>
                    <a:pt x="115" y="152"/>
                    <a:pt x="110" y="133"/>
                    <a:pt x="101" y="117"/>
                  </a:cubicBezTo>
                  <a:cubicBezTo>
                    <a:pt x="102" y="116"/>
                    <a:pt x="104" y="115"/>
                    <a:pt x="105" y="115"/>
                  </a:cubicBezTo>
                  <a:cubicBezTo>
                    <a:pt x="109" y="122"/>
                    <a:pt x="114" y="130"/>
                    <a:pt x="120" y="136"/>
                  </a:cubicBezTo>
                  <a:cubicBezTo>
                    <a:pt x="129" y="145"/>
                    <a:pt x="141" y="152"/>
                    <a:pt x="154" y="152"/>
                  </a:cubicBezTo>
                  <a:cubicBezTo>
                    <a:pt x="162" y="152"/>
                    <a:pt x="167" y="149"/>
                    <a:pt x="170" y="142"/>
                  </a:cubicBezTo>
                  <a:cubicBezTo>
                    <a:pt x="175" y="133"/>
                    <a:pt x="169" y="122"/>
                    <a:pt x="173" y="113"/>
                  </a:cubicBezTo>
                  <a:cubicBezTo>
                    <a:pt x="175" y="108"/>
                    <a:pt x="180" y="105"/>
                    <a:pt x="182" y="101"/>
                  </a:cubicBezTo>
                  <a:cubicBezTo>
                    <a:pt x="184" y="96"/>
                    <a:pt x="182" y="90"/>
                    <a:pt x="179" y="86"/>
                  </a:cubicBezTo>
                  <a:close/>
                  <a:moveTo>
                    <a:pt x="116" y="101"/>
                  </a:moveTo>
                  <a:cubicBezTo>
                    <a:pt x="116" y="100"/>
                    <a:pt x="116" y="99"/>
                    <a:pt x="117" y="98"/>
                  </a:cubicBezTo>
                  <a:cubicBezTo>
                    <a:pt x="119" y="98"/>
                    <a:pt x="122" y="98"/>
                    <a:pt x="125" y="99"/>
                  </a:cubicBezTo>
                  <a:cubicBezTo>
                    <a:pt x="128" y="100"/>
                    <a:pt x="132" y="100"/>
                    <a:pt x="136" y="103"/>
                  </a:cubicBezTo>
                  <a:cubicBezTo>
                    <a:pt x="137" y="103"/>
                    <a:pt x="138" y="105"/>
                    <a:pt x="139" y="106"/>
                  </a:cubicBezTo>
                  <a:cubicBezTo>
                    <a:pt x="139" y="108"/>
                    <a:pt x="138" y="109"/>
                    <a:pt x="137" y="110"/>
                  </a:cubicBezTo>
                  <a:cubicBezTo>
                    <a:pt x="134" y="112"/>
                    <a:pt x="130" y="111"/>
                    <a:pt x="127" y="110"/>
                  </a:cubicBezTo>
                  <a:cubicBezTo>
                    <a:pt x="122" y="108"/>
                    <a:pt x="118" y="107"/>
                    <a:pt x="114" y="104"/>
                  </a:cubicBezTo>
                  <a:cubicBezTo>
                    <a:pt x="115" y="103"/>
                    <a:pt x="115" y="102"/>
                    <a:pt x="116" y="101"/>
                  </a:cubicBezTo>
                  <a:close/>
                  <a:moveTo>
                    <a:pt x="103" y="70"/>
                  </a:moveTo>
                  <a:cubicBezTo>
                    <a:pt x="102" y="70"/>
                    <a:pt x="101" y="70"/>
                    <a:pt x="100" y="69"/>
                  </a:cubicBezTo>
                  <a:cubicBezTo>
                    <a:pt x="99" y="69"/>
                    <a:pt x="98" y="69"/>
                    <a:pt x="97" y="68"/>
                  </a:cubicBezTo>
                  <a:cubicBezTo>
                    <a:pt x="97" y="65"/>
                    <a:pt x="97" y="62"/>
                    <a:pt x="97" y="59"/>
                  </a:cubicBezTo>
                  <a:cubicBezTo>
                    <a:pt x="98" y="55"/>
                    <a:pt x="99" y="51"/>
                    <a:pt x="101" y="48"/>
                  </a:cubicBezTo>
                  <a:cubicBezTo>
                    <a:pt x="102" y="47"/>
                    <a:pt x="103" y="45"/>
                    <a:pt x="104" y="45"/>
                  </a:cubicBezTo>
                  <a:cubicBezTo>
                    <a:pt x="106" y="45"/>
                    <a:pt x="107" y="46"/>
                    <a:pt x="108" y="47"/>
                  </a:cubicBezTo>
                  <a:cubicBezTo>
                    <a:pt x="110" y="50"/>
                    <a:pt x="109" y="54"/>
                    <a:pt x="108" y="57"/>
                  </a:cubicBezTo>
                  <a:cubicBezTo>
                    <a:pt x="107" y="61"/>
                    <a:pt x="105" y="66"/>
                    <a:pt x="103" y="70"/>
                  </a:cubicBezTo>
                  <a:cubicBezTo>
                    <a:pt x="103" y="70"/>
                    <a:pt x="103" y="70"/>
                    <a:pt x="103" y="70"/>
                  </a:cubicBezTo>
                  <a:close/>
                  <a:moveTo>
                    <a:pt x="90" y="38"/>
                  </a:moveTo>
                  <a:cubicBezTo>
                    <a:pt x="91" y="35"/>
                    <a:pt x="92" y="33"/>
                    <a:pt x="94" y="32"/>
                  </a:cubicBezTo>
                  <a:cubicBezTo>
                    <a:pt x="97" y="30"/>
                    <a:pt x="99" y="30"/>
                    <a:pt x="102" y="31"/>
                  </a:cubicBezTo>
                  <a:cubicBezTo>
                    <a:pt x="104" y="32"/>
                    <a:pt x="105" y="35"/>
                    <a:pt x="108" y="36"/>
                  </a:cubicBezTo>
                  <a:cubicBezTo>
                    <a:pt x="112" y="38"/>
                    <a:pt x="117" y="36"/>
                    <a:pt x="121" y="38"/>
                  </a:cubicBezTo>
                  <a:cubicBezTo>
                    <a:pt x="124" y="40"/>
                    <a:pt x="126" y="42"/>
                    <a:pt x="126" y="46"/>
                  </a:cubicBezTo>
                  <a:cubicBezTo>
                    <a:pt x="126" y="52"/>
                    <a:pt x="122" y="58"/>
                    <a:pt x="118" y="63"/>
                  </a:cubicBezTo>
                  <a:cubicBezTo>
                    <a:pt x="114" y="66"/>
                    <a:pt x="111" y="68"/>
                    <a:pt x="107" y="69"/>
                  </a:cubicBezTo>
                  <a:cubicBezTo>
                    <a:pt x="108" y="66"/>
                    <a:pt x="110" y="62"/>
                    <a:pt x="111" y="58"/>
                  </a:cubicBezTo>
                  <a:cubicBezTo>
                    <a:pt x="112" y="54"/>
                    <a:pt x="113" y="50"/>
                    <a:pt x="111" y="46"/>
                  </a:cubicBezTo>
                  <a:cubicBezTo>
                    <a:pt x="109" y="42"/>
                    <a:pt x="105" y="41"/>
                    <a:pt x="101" y="43"/>
                  </a:cubicBezTo>
                  <a:cubicBezTo>
                    <a:pt x="97" y="46"/>
                    <a:pt x="96" y="50"/>
                    <a:pt x="95" y="54"/>
                  </a:cubicBezTo>
                  <a:cubicBezTo>
                    <a:pt x="94" y="58"/>
                    <a:pt x="94" y="61"/>
                    <a:pt x="93" y="65"/>
                  </a:cubicBezTo>
                  <a:cubicBezTo>
                    <a:pt x="89" y="56"/>
                    <a:pt x="86" y="46"/>
                    <a:pt x="90" y="38"/>
                  </a:cubicBezTo>
                  <a:close/>
                  <a:moveTo>
                    <a:pt x="81" y="116"/>
                  </a:moveTo>
                  <a:cubicBezTo>
                    <a:pt x="82" y="116"/>
                    <a:pt x="83" y="117"/>
                    <a:pt x="84" y="117"/>
                  </a:cubicBezTo>
                  <a:cubicBezTo>
                    <a:pt x="85" y="117"/>
                    <a:pt x="86" y="117"/>
                    <a:pt x="86" y="118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7" y="121"/>
                    <a:pt x="87" y="123"/>
                    <a:pt x="86" y="126"/>
                  </a:cubicBezTo>
                  <a:cubicBezTo>
                    <a:pt x="86" y="129"/>
                    <a:pt x="85" y="133"/>
                    <a:pt x="83" y="136"/>
                  </a:cubicBezTo>
                  <a:cubicBezTo>
                    <a:pt x="82" y="138"/>
                    <a:pt x="81" y="139"/>
                    <a:pt x="79" y="139"/>
                  </a:cubicBezTo>
                  <a:cubicBezTo>
                    <a:pt x="78" y="140"/>
                    <a:pt x="76" y="139"/>
                    <a:pt x="76" y="138"/>
                  </a:cubicBezTo>
                  <a:cubicBezTo>
                    <a:pt x="74" y="135"/>
                    <a:pt x="75" y="131"/>
                    <a:pt x="76" y="127"/>
                  </a:cubicBezTo>
                  <a:cubicBezTo>
                    <a:pt x="77" y="123"/>
                    <a:pt x="79" y="119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lose/>
                  <a:moveTo>
                    <a:pt x="68" y="85"/>
                  </a:moveTo>
                  <a:cubicBezTo>
                    <a:pt x="68" y="86"/>
                    <a:pt x="68" y="87"/>
                    <a:pt x="68" y="87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88"/>
                    <a:pt x="62" y="88"/>
                    <a:pt x="59" y="87"/>
                  </a:cubicBezTo>
                  <a:cubicBezTo>
                    <a:pt x="56" y="87"/>
                    <a:pt x="52" y="86"/>
                    <a:pt x="48" y="84"/>
                  </a:cubicBezTo>
                  <a:cubicBezTo>
                    <a:pt x="47" y="83"/>
                    <a:pt x="46" y="81"/>
                    <a:pt x="45" y="80"/>
                  </a:cubicBezTo>
                  <a:cubicBezTo>
                    <a:pt x="45" y="78"/>
                    <a:pt x="46" y="77"/>
                    <a:pt x="47" y="76"/>
                  </a:cubicBezTo>
                  <a:cubicBezTo>
                    <a:pt x="50" y="74"/>
                    <a:pt x="54" y="75"/>
                    <a:pt x="57" y="76"/>
                  </a:cubicBezTo>
                  <a:cubicBezTo>
                    <a:pt x="62" y="78"/>
                    <a:pt x="66" y="80"/>
                    <a:pt x="70" y="82"/>
                  </a:cubicBezTo>
                  <a:cubicBezTo>
                    <a:pt x="69" y="83"/>
                    <a:pt x="69" y="84"/>
                    <a:pt x="68" y="85"/>
                  </a:cubicBezTo>
                  <a:close/>
                  <a:moveTo>
                    <a:pt x="37" y="93"/>
                  </a:moveTo>
                  <a:cubicBezTo>
                    <a:pt x="35" y="92"/>
                    <a:pt x="33" y="91"/>
                    <a:pt x="31" y="88"/>
                  </a:cubicBezTo>
                  <a:cubicBezTo>
                    <a:pt x="30" y="86"/>
                    <a:pt x="29" y="84"/>
                    <a:pt x="31" y="81"/>
                  </a:cubicBezTo>
                  <a:cubicBezTo>
                    <a:pt x="32" y="79"/>
                    <a:pt x="34" y="78"/>
                    <a:pt x="35" y="75"/>
                  </a:cubicBezTo>
                  <a:cubicBezTo>
                    <a:pt x="37" y="71"/>
                    <a:pt x="35" y="66"/>
                    <a:pt x="37" y="61"/>
                  </a:cubicBezTo>
                  <a:cubicBezTo>
                    <a:pt x="39" y="58"/>
                    <a:pt x="42" y="57"/>
                    <a:pt x="45" y="57"/>
                  </a:cubicBezTo>
                  <a:cubicBezTo>
                    <a:pt x="52" y="57"/>
                    <a:pt x="57" y="61"/>
                    <a:pt x="62" y="66"/>
                  </a:cubicBezTo>
                  <a:cubicBezTo>
                    <a:pt x="65" y="69"/>
                    <a:pt x="67" y="73"/>
                    <a:pt x="68" y="78"/>
                  </a:cubicBezTo>
                  <a:cubicBezTo>
                    <a:pt x="65" y="76"/>
                    <a:pt x="62" y="75"/>
                    <a:pt x="58" y="73"/>
                  </a:cubicBezTo>
                  <a:cubicBezTo>
                    <a:pt x="55" y="72"/>
                    <a:pt x="50" y="71"/>
                    <a:pt x="46" y="73"/>
                  </a:cubicBezTo>
                  <a:cubicBezTo>
                    <a:pt x="42" y="75"/>
                    <a:pt x="41" y="80"/>
                    <a:pt x="44" y="83"/>
                  </a:cubicBezTo>
                  <a:cubicBezTo>
                    <a:pt x="46" y="87"/>
                    <a:pt x="51" y="88"/>
                    <a:pt x="55" y="90"/>
                  </a:cubicBezTo>
                  <a:cubicBezTo>
                    <a:pt x="57" y="90"/>
                    <a:pt x="60" y="91"/>
                    <a:pt x="63" y="91"/>
                  </a:cubicBezTo>
                  <a:cubicBezTo>
                    <a:pt x="55" y="95"/>
                    <a:pt x="45" y="97"/>
                    <a:pt x="37" y="93"/>
                  </a:cubicBezTo>
                  <a:close/>
                  <a:moveTo>
                    <a:pt x="94" y="148"/>
                  </a:moveTo>
                  <a:cubicBezTo>
                    <a:pt x="93" y="151"/>
                    <a:pt x="92" y="153"/>
                    <a:pt x="90" y="154"/>
                  </a:cubicBezTo>
                  <a:cubicBezTo>
                    <a:pt x="88" y="156"/>
                    <a:pt x="85" y="156"/>
                    <a:pt x="83" y="155"/>
                  </a:cubicBezTo>
                  <a:cubicBezTo>
                    <a:pt x="80" y="154"/>
                    <a:pt x="79" y="152"/>
                    <a:pt x="77" y="151"/>
                  </a:cubicBezTo>
                  <a:cubicBezTo>
                    <a:pt x="72" y="149"/>
                    <a:pt x="67" y="152"/>
                    <a:pt x="63" y="149"/>
                  </a:cubicBezTo>
                  <a:cubicBezTo>
                    <a:pt x="59" y="148"/>
                    <a:pt x="58" y="145"/>
                    <a:pt x="58" y="142"/>
                  </a:cubicBezTo>
                  <a:cubicBezTo>
                    <a:pt x="58" y="135"/>
                    <a:pt x="61" y="129"/>
                    <a:pt x="65" y="125"/>
                  </a:cubicBezTo>
                  <a:cubicBezTo>
                    <a:pt x="68" y="121"/>
                    <a:pt x="72" y="119"/>
                    <a:pt x="76" y="117"/>
                  </a:cubicBezTo>
                  <a:cubicBezTo>
                    <a:pt x="75" y="120"/>
                    <a:pt x="74" y="123"/>
                    <a:pt x="73" y="126"/>
                  </a:cubicBezTo>
                  <a:cubicBezTo>
                    <a:pt x="72" y="130"/>
                    <a:pt x="70" y="135"/>
                    <a:pt x="73" y="139"/>
                  </a:cubicBezTo>
                  <a:cubicBezTo>
                    <a:pt x="75" y="142"/>
                    <a:pt x="79" y="144"/>
                    <a:pt x="83" y="141"/>
                  </a:cubicBezTo>
                  <a:cubicBezTo>
                    <a:pt x="86" y="139"/>
                    <a:pt x="88" y="134"/>
                    <a:pt x="89" y="130"/>
                  </a:cubicBezTo>
                  <a:cubicBezTo>
                    <a:pt x="89" y="127"/>
                    <a:pt x="90" y="125"/>
                    <a:pt x="90" y="122"/>
                  </a:cubicBezTo>
                  <a:cubicBezTo>
                    <a:pt x="95" y="130"/>
                    <a:pt x="97" y="140"/>
                    <a:pt x="94" y="148"/>
                  </a:cubicBezTo>
                  <a:close/>
                  <a:moveTo>
                    <a:pt x="87" y="110"/>
                  </a:moveTo>
                  <a:cubicBezTo>
                    <a:pt x="78" y="107"/>
                    <a:pt x="73" y="96"/>
                    <a:pt x="76" y="87"/>
                  </a:cubicBezTo>
                  <a:cubicBezTo>
                    <a:pt x="79" y="77"/>
                    <a:pt x="89" y="72"/>
                    <a:pt x="99" y="75"/>
                  </a:cubicBezTo>
                  <a:cubicBezTo>
                    <a:pt x="108" y="79"/>
                    <a:pt x="113" y="89"/>
                    <a:pt x="110" y="99"/>
                  </a:cubicBezTo>
                  <a:cubicBezTo>
                    <a:pt x="107" y="108"/>
                    <a:pt x="97" y="113"/>
                    <a:pt x="87" y="110"/>
                  </a:cubicBezTo>
                  <a:close/>
                  <a:moveTo>
                    <a:pt x="153" y="103"/>
                  </a:moveTo>
                  <a:cubicBezTo>
                    <a:pt x="152" y="105"/>
                    <a:pt x="150" y="107"/>
                    <a:pt x="149" y="109"/>
                  </a:cubicBezTo>
                  <a:cubicBezTo>
                    <a:pt x="147" y="114"/>
                    <a:pt x="150" y="119"/>
                    <a:pt x="148" y="123"/>
                  </a:cubicBezTo>
                  <a:cubicBezTo>
                    <a:pt x="146" y="126"/>
                    <a:pt x="143" y="128"/>
                    <a:pt x="140" y="128"/>
                  </a:cubicBezTo>
                  <a:cubicBezTo>
                    <a:pt x="134" y="128"/>
                    <a:pt x="128" y="125"/>
                    <a:pt x="123" y="120"/>
                  </a:cubicBezTo>
                  <a:cubicBezTo>
                    <a:pt x="120" y="117"/>
                    <a:pt x="117" y="113"/>
                    <a:pt x="115" y="108"/>
                  </a:cubicBezTo>
                  <a:cubicBezTo>
                    <a:pt x="119" y="110"/>
                    <a:pt x="122" y="112"/>
                    <a:pt x="126" y="113"/>
                  </a:cubicBezTo>
                  <a:cubicBezTo>
                    <a:pt x="129" y="114"/>
                    <a:pt x="134" y="115"/>
                    <a:pt x="138" y="113"/>
                  </a:cubicBezTo>
                  <a:cubicBezTo>
                    <a:pt x="142" y="111"/>
                    <a:pt x="143" y="107"/>
                    <a:pt x="140" y="103"/>
                  </a:cubicBezTo>
                  <a:cubicBezTo>
                    <a:pt x="138" y="99"/>
                    <a:pt x="133" y="98"/>
                    <a:pt x="129" y="97"/>
                  </a:cubicBezTo>
                  <a:cubicBezTo>
                    <a:pt x="126" y="96"/>
                    <a:pt x="124" y="95"/>
                    <a:pt x="121" y="95"/>
                  </a:cubicBezTo>
                  <a:cubicBezTo>
                    <a:pt x="129" y="91"/>
                    <a:pt x="138" y="88"/>
                    <a:pt x="146" y="92"/>
                  </a:cubicBezTo>
                  <a:cubicBezTo>
                    <a:pt x="148" y="93"/>
                    <a:pt x="151" y="94"/>
                    <a:pt x="152" y="96"/>
                  </a:cubicBezTo>
                  <a:cubicBezTo>
                    <a:pt x="154" y="98"/>
                    <a:pt x="154" y="101"/>
                    <a:pt x="153" y="10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6" name="Freeform 283"/>
            <p:cNvSpPr>
              <a:spLocks/>
            </p:cNvSpPr>
            <p:nvPr/>
          </p:nvSpPr>
          <p:spPr bwMode="auto">
            <a:xfrm>
              <a:off x="10895013" y="614363"/>
              <a:ext cx="85725" cy="90488"/>
            </a:xfrm>
            <a:custGeom>
              <a:avLst/>
              <a:gdLst>
                <a:gd name="T0" fmla="*/ 7 w 23"/>
                <a:gd name="T1" fmla="*/ 3 h 24"/>
                <a:gd name="T2" fmla="*/ 2 w 23"/>
                <a:gd name="T3" fmla="*/ 17 h 24"/>
                <a:gd name="T4" fmla="*/ 16 w 23"/>
                <a:gd name="T5" fmla="*/ 22 h 24"/>
                <a:gd name="T6" fmla="*/ 21 w 23"/>
                <a:gd name="T7" fmla="*/ 8 h 24"/>
                <a:gd name="T8" fmla="*/ 7 w 23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7" y="3"/>
                  </a:moveTo>
                  <a:cubicBezTo>
                    <a:pt x="2" y="5"/>
                    <a:pt x="0" y="12"/>
                    <a:pt x="2" y="17"/>
                  </a:cubicBezTo>
                  <a:cubicBezTo>
                    <a:pt x="5" y="22"/>
                    <a:pt x="11" y="24"/>
                    <a:pt x="16" y="22"/>
                  </a:cubicBezTo>
                  <a:cubicBezTo>
                    <a:pt x="21" y="19"/>
                    <a:pt x="23" y="13"/>
                    <a:pt x="21" y="8"/>
                  </a:cubicBezTo>
                  <a:cubicBezTo>
                    <a:pt x="18" y="2"/>
                    <a:pt x="12" y="0"/>
                    <a:pt x="7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7" name="Freeform 284"/>
            <p:cNvSpPr>
              <a:spLocks noEditPoints="1"/>
            </p:cNvSpPr>
            <p:nvPr/>
          </p:nvSpPr>
          <p:spPr bwMode="auto">
            <a:xfrm>
              <a:off x="7573963" y="1322388"/>
              <a:ext cx="579438" cy="590550"/>
            </a:xfrm>
            <a:custGeom>
              <a:avLst/>
              <a:gdLst>
                <a:gd name="T0" fmla="*/ 98 w 154"/>
                <a:gd name="T1" fmla="*/ 74 h 157"/>
                <a:gd name="T2" fmla="*/ 134 w 154"/>
                <a:gd name="T3" fmla="*/ 35 h 157"/>
                <a:gd name="T4" fmla="*/ 96 w 154"/>
                <a:gd name="T5" fmla="*/ 2 h 157"/>
                <a:gd name="T6" fmla="*/ 72 w 154"/>
                <a:gd name="T7" fmla="*/ 57 h 157"/>
                <a:gd name="T8" fmla="*/ 34 w 154"/>
                <a:gd name="T9" fmla="*/ 19 h 157"/>
                <a:gd name="T10" fmla="*/ 2 w 154"/>
                <a:gd name="T11" fmla="*/ 57 h 157"/>
                <a:gd name="T12" fmla="*/ 56 w 154"/>
                <a:gd name="T13" fmla="*/ 83 h 157"/>
                <a:gd name="T14" fmla="*/ 20 w 154"/>
                <a:gd name="T15" fmla="*/ 124 h 157"/>
                <a:gd name="T16" fmla="*/ 60 w 154"/>
                <a:gd name="T17" fmla="*/ 154 h 157"/>
                <a:gd name="T18" fmla="*/ 81 w 154"/>
                <a:gd name="T19" fmla="*/ 99 h 157"/>
                <a:gd name="T20" fmla="*/ 122 w 154"/>
                <a:gd name="T21" fmla="*/ 136 h 157"/>
                <a:gd name="T22" fmla="*/ 152 w 154"/>
                <a:gd name="T23" fmla="*/ 96 h 157"/>
                <a:gd name="T24" fmla="*/ 97 w 154"/>
                <a:gd name="T25" fmla="*/ 86 h 157"/>
                <a:gd name="T26" fmla="*/ 115 w 154"/>
                <a:gd name="T27" fmla="*/ 96 h 157"/>
                <a:gd name="T28" fmla="*/ 94 w 154"/>
                <a:gd name="T29" fmla="*/ 91 h 157"/>
                <a:gd name="T30" fmla="*/ 87 w 154"/>
                <a:gd name="T31" fmla="*/ 59 h 157"/>
                <a:gd name="T32" fmla="*/ 90 w 154"/>
                <a:gd name="T33" fmla="*/ 41 h 157"/>
                <a:gd name="T34" fmla="*/ 95 w 154"/>
                <a:gd name="T35" fmla="*/ 50 h 157"/>
                <a:gd name="T36" fmla="*/ 83 w 154"/>
                <a:gd name="T37" fmla="*/ 31 h 157"/>
                <a:gd name="T38" fmla="*/ 98 w 154"/>
                <a:gd name="T39" fmla="*/ 32 h 157"/>
                <a:gd name="T40" fmla="*/ 103 w 154"/>
                <a:gd name="T41" fmla="*/ 56 h 157"/>
                <a:gd name="T42" fmla="*/ 99 w 154"/>
                <a:gd name="T43" fmla="*/ 41 h 157"/>
                <a:gd name="T44" fmla="*/ 82 w 154"/>
                <a:gd name="T45" fmla="*/ 55 h 157"/>
                <a:gd name="T46" fmla="*/ 67 w 154"/>
                <a:gd name="T47" fmla="*/ 98 h 157"/>
                <a:gd name="T48" fmla="*/ 68 w 154"/>
                <a:gd name="T49" fmla="*/ 105 h 157"/>
                <a:gd name="T50" fmla="*/ 57 w 154"/>
                <a:gd name="T51" fmla="*/ 114 h 157"/>
                <a:gd name="T52" fmla="*/ 64 w 154"/>
                <a:gd name="T53" fmla="*/ 96 h 157"/>
                <a:gd name="T54" fmla="*/ 57 w 154"/>
                <a:gd name="T55" fmla="*/ 71 h 157"/>
                <a:gd name="T56" fmla="*/ 39 w 154"/>
                <a:gd name="T57" fmla="*/ 61 h 157"/>
                <a:gd name="T58" fmla="*/ 59 w 154"/>
                <a:gd name="T59" fmla="*/ 66 h 157"/>
                <a:gd name="T60" fmla="*/ 26 w 154"/>
                <a:gd name="T61" fmla="*/ 66 h 157"/>
                <a:gd name="T62" fmla="*/ 35 w 154"/>
                <a:gd name="T63" fmla="*/ 44 h 157"/>
                <a:gd name="T64" fmla="*/ 59 w 154"/>
                <a:gd name="T65" fmla="*/ 62 h 157"/>
                <a:gd name="T66" fmla="*/ 37 w 154"/>
                <a:gd name="T67" fmla="*/ 64 h 157"/>
                <a:gd name="T68" fmla="*/ 30 w 154"/>
                <a:gd name="T69" fmla="*/ 71 h 157"/>
                <a:gd name="T70" fmla="*/ 61 w 154"/>
                <a:gd name="T71" fmla="*/ 130 h 157"/>
                <a:gd name="T72" fmla="*/ 42 w 154"/>
                <a:gd name="T73" fmla="*/ 115 h 157"/>
                <a:gd name="T74" fmla="*/ 56 w 154"/>
                <a:gd name="T75" fmla="*/ 104 h 157"/>
                <a:gd name="T76" fmla="*/ 69 w 154"/>
                <a:gd name="T77" fmla="*/ 109 h 157"/>
                <a:gd name="T78" fmla="*/ 71 w 154"/>
                <a:gd name="T79" fmla="*/ 92 h 157"/>
                <a:gd name="T80" fmla="*/ 92 w 154"/>
                <a:gd name="T81" fmla="*/ 85 h 157"/>
                <a:gd name="T82" fmla="*/ 123 w 154"/>
                <a:gd name="T83" fmla="*/ 99 h 157"/>
                <a:gd name="T84" fmla="*/ 100 w 154"/>
                <a:gd name="T85" fmla="*/ 105 h 157"/>
                <a:gd name="T86" fmla="*/ 113 w 154"/>
                <a:gd name="T87" fmla="*/ 101 h 157"/>
                <a:gd name="T88" fmla="*/ 101 w 154"/>
                <a:gd name="T89" fmla="*/ 84 h 157"/>
                <a:gd name="T90" fmla="*/ 127 w 154"/>
                <a:gd name="T91" fmla="*/ 9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4" h="157">
                  <a:moveTo>
                    <a:pt x="152" y="84"/>
                  </a:moveTo>
                  <a:cubicBezTo>
                    <a:pt x="150" y="80"/>
                    <a:pt x="146" y="77"/>
                    <a:pt x="143" y="75"/>
                  </a:cubicBezTo>
                  <a:cubicBezTo>
                    <a:pt x="129" y="67"/>
                    <a:pt x="113" y="68"/>
                    <a:pt x="98" y="74"/>
                  </a:cubicBezTo>
                  <a:cubicBezTo>
                    <a:pt x="97" y="72"/>
                    <a:pt x="97" y="71"/>
                    <a:pt x="96" y="69"/>
                  </a:cubicBezTo>
                  <a:cubicBezTo>
                    <a:pt x="103" y="68"/>
                    <a:pt x="109" y="65"/>
                    <a:pt x="115" y="61"/>
                  </a:cubicBezTo>
                  <a:cubicBezTo>
                    <a:pt x="124" y="55"/>
                    <a:pt x="132" y="46"/>
                    <a:pt x="134" y="35"/>
                  </a:cubicBezTo>
                  <a:cubicBezTo>
                    <a:pt x="135" y="29"/>
                    <a:pt x="133" y="23"/>
                    <a:pt x="128" y="19"/>
                  </a:cubicBezTo>
                  <a:cubicBezTo>
                    <a:pt x="121" y="14"/>
                    <a:pt x="112" y="17"/>
                    <a:pt x="105" y="12"/>
                  </a:cubicBezTo>
                  <a:cubicBezTo>
                    <a:pt x="101" y="9"/>
                    <a:pt x="99" y="5"/>
                    <a:pt x="96" y="2"/>
                  </a:cubicBezTo>
                  <a:cubicBezTo>
                    <a:pt x="92" y="0"/>
                    <a:pt x="87" y="0"/>
                    <a:pt x="83" y="2"/>
                  </a:cubicBezTo>
                  <a:cubicBezTo>
                    <a:pt x="79" y="4"/>
                    <a:pt x="76" y="7"/>
                    <a:pt x="74" y="11"/>
                  </a:cubicBezTo>
                  <a:cubicBezTo>
                    <a:pt x="65" y="24"/>
                    <a:pt x="67" y="42"/>
                    <a:pt x="72" y="57"/>
                  </a:cubicBezTo>
                  <a:cubicBezTo>
                    <a:pt x="71" y="58"/>
                    <a:pt x="70" y="58"/>
                    <a:pt x="68" y="58"/>
                  </a:cubicBezTo>
                  <a:cubicBezTo>
                    <a:pt x="67" y="51"/>
                    <a:pt x="64" y="45"/>
                    <a:pt x="60" y="39"/>
                  </a:cubicBezTo>
                  <a:cubicBezTo>
                    <a:pt x="54" y="29"/>
                    <a:pt x="45" y="21"/>
                    <a:pt x="34" y="19"/>
                  </a:cubicBezTo>
                  <a:cubicBezTo>
                    <a:pt x="28" y="18"/>
                    <a:pt x="23" y="20"/>
                    <a:pt x="19" y="25"/>
                  </a:cubicBezTo>
                  <a:cubicBezTo>
                    <a:pt x="14" y="31"/>
                    <a:pt x="16" y="41"/>
                    <a:pt x="12" y="48"/>
                  </a:cubicBezTo>
                  <a:cubicBezTo>
                    <a:pt x="9" y="52"/>
                    <a:pt x="5" y="54"/>
                    <a:pt x="2" y="57"/>
                  </a:cubicBezTo>
                  <a:cubicBezTo>
                    <a:pt x="0" y="61"/>
                    <a:pt x="0" y="66"/>
                    <a:pt x="2" y="70"/>
                  </a:cubicBezTo>
                  <a:cubicBezTo>
                    <a:pt x="3" y="74"/>
                    <a:pt x="7" y="77"/>
                    <a:pt x="10" y="79"/>
                  </a:cubicBezTo>
                  <a:cubicBezTo>
                    <a:pt x="24" y="88"/>
                    <a:pt x="41" y="87"/>
                    <a:pt x="56" y="83"/>
                  </a:cubicBezTo>
                  <a:cubicBezTo>
                    <a:pt x="56" y="84"/>
                    <a:pt x="57" y="86"/>
                    <a:pt x="57" y="87"/>
                  </a:cubicBezTo>
                  <a:cubicBezTo>
                    <a:pt x="50" y="89"/>
                    <a:pt x="43" y="92"/>
                    <a:pt x="37" y="96"/>
                  </a:cubicBezTo>
                  <a:cubicBezTo>
                    <a:pt x="28" y="103"/>
                    <a:pt x="21" y="113"/>
                    <a:pt x="20" y="124"/>
                  </a:cubicBezTo>
                  <a:cubicBezTo>
                    <a:pt x="19" y="130"/>
                    <a:pt x="21" y="135"/>
                    <a:pt x="26" y="139"/>
                  </a:cubicBezTo>
                  <a:cubicBezTo>
                    <a:pt x="33" y="144"/>
                    <a:pt x="43" y="141"/>
                    <a:pt x="50" y="145"/>
                  </a:cubicBezTo>
                  <a:cubicBezTo>
                    <a:pt x="54" y="148"/>
                    <a:pt x="56" y="152"/>
                    <a:pt x="60" y="154"/>
                  </a:cubicBezTo>
                  <a:cubicBezTo>
                    <a:pt x="63" y="157"/>
                    <a:pt x="68" y="156"/>
                    <a:pt x="72" y="154"/>
                  </a:cubicBezTo>
                  <a:cubicBezTo>
                    <a:pt x="76" y="152"/>
                    <a:pt x="79" y="149"/>
                    <a:pt x="81" y="145"/>
                  </a:cubicBezTo>
                  <a:cubicBezTo>
                    <a:pt x="89" y="131"/>
                    <a:pt x="87" y="115"/>
                    <a:pt x="81" y="99"/>
                  </a:cubicBezTo>
                  <a:cubicBezTo>
                    <a:pt x="83" y="99"/>
                    <a:pt x="84" y="99"/>
                    <a:pt x="85" y="98"/>
                  </a:cubicBezTo>
                  <a:cubicBezTo>
                    <a:pt x="87" y="105"/>
                    <a:pt x="90" y="112"/>
                    <a:pt x="95" y="118"/>
                  </a:cubicBezTo>
                  <a:cubicBezTo>
                    <a:pt x="101" y="127"/>
                    <a:pt x="111" y="135"/>
                    <a:pt x="122" y="136"/>
                  </a:cubicBezTo>
                  <a:cubicBezTo>
                    <a:pt x="128" y="137"/>
                    <a:pt x="133" y="135"/>
                    <a:pt x="137" y="130"/>
                  </a:cubicBezTo>
                  <a:cubicBezTo>
                    <a:pt x="142" y="123"/>
                    <a:pt x="138" y="113"/>
                    <a:pt x="143" y="106"/>
                  </a:cubicBezTo>
                  <a:cubicBezTo>
                    <a:pt x="145" y="102"/>
                    <a:pt x="150" y="100"/>
                    <a:pt x="152" y="96"/>
                  </a:cubicBezTo>
                  <a:cubicBezTo>
                    <a:pt x="154" y="93"/>
                    <a:pt x="154" y="88"/>
                    <a:pt x="152" y="84"/>
                  </a:cubicBezTo>
                  <a:close/>
                  <a:moveTo>
                    <a:pt x="96" y="88"/>
                  </a:moveTo>
                  <a:cubicBezTo>
                    <a:pt x="96" y="87"/>
                    <a:pt x="97" y="87"/>
                    <a:pt x="97" y="86"/>
                  </a:cubicBezTo>
                  <a:cubicBezTo>
                    <a:pt x="99" y="86"/>
                    <a:pt x="102" y="87"/>
                    <a:pt x="104" y="87"/>
                  </a:cubicBezTo>
                  <a:cubicBezTo>
                    <a:pt x="107" y="89"/>
                    <a:pt x="110" y="90"/>
                    <a:pt x="113" y="92"/>
                  </a:cubicBezTo>
                  <a:cubicBezTo>
                    <a:pt x="114" y="93"/>
                    <a:pt x="115" y="94"/>
                    <a:pt x="115" y="96"/>
                  </a:cubicBezTo>
                  <a:cubicBezTo>
                    <a:pt x="115" y="97"/>
                    <a:pt x="114" y="98"/>
                    <a:pt x="113" y="98"/>
                  </a:cubicBezTo>
                  <a:cubicBezTo>
                    <a:pt x="110" y="100"/>
                    <a:pt x="107" y="98"/>
                    <a:pt x="104" y="97"/>
                  </a:cubicBezTo>
                  <a:cubicBezTo>
                    <a:pt x="101" y="95"/>
                    <a:pt x="97" y="93"/>
                    <a:pt x="94" y="91"/>
                  </a:cubicBezTo>
                  <a:cubicBezTo>
                    <a:pt x="95" y="90"/>
                    <a:pt x="96" y="89"/>
                    <a:pt x="96" y="88"/>
                  </a:cubicBezTo>
                  <a:close/>
                  <a:moveTo>
                    <a:pt x="89" y="60"/>
                  </a:moveTo>
                  <a:cubicBezTo>
                    <a:pt x="88" y="60"/>
                    <a:pt x="87" y="59"/>
                    <a:pt x="87" y="59"/>
                  </a:cubicBezTo>
                  <a:cubicBezTo>
                    <a:pt x="86" y="59"/>
                    <a:pt x="85" y="58"/>
                    <a:pt x="84" y="58"/>
                  </a:cubicBezTo>
                  <a:cubicBezTo>
                    <a:pt x="84" y="55"/>
                    <a:pt x="85" y="52"/>
                    <a:pt x="86" y="50"/>
                  </a:cubicBezTo>
                  <a:cubicBezTo>
                    <a:pt x="87" y="47"/>
                    <a:pt x="88" y="44"/>
                    <a:pt x="90" y="41"/>
                  </a:cubicBezTo>
                  <a:cubicBezTo>
                    <a:pt x="91" y="40"/>
                    <a:pt x="92" y="39"/>
                    <a:pt x="94" y="39"/>
                  </a:cubicBezTo>
                  <a:cubicBezTo>
                    <a:pt x="95" y="39"/>
                    <a:pt x="96" y="40"/>
                    <a:pt x="97" y="41"/>
                  </a:cubicBezTo>
                  <a:cubicBezTo>
                    <a:pt x="98" y="44"/>
                    <a:pt x="96" y="47"/>
                    <a:pt x="95" y="50"/>
                  </a:cubicBezTo>
                  <a:cubicBezTo>
                    <a:pt x="93" y="53"/>
                    <a:pt x="91" y="57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83" y="31"/>
                  </a:moveTo>
                  <a:cubicBezTo>
                    <a:pt x="84" y="29"/>
                    <a:pt x="85" y="28"/>
                    <a:pt x="87" y="27"/>
                  </a:cubicBezTo>
                  <a:cubicBezTo>
                    <a:pt x="89" y="26"/>
                    <a:pt x="91" y="26"/>
                    <a:pt x="93" y="27"/>
                  </a:cubicBezTo>
                  <a:cubicBezTo>
                    <a:pt x="95" y="28"/>
                    <a:pt x="96" y="30"/>
                    <a:pt x="98" y="32"/>
                  </a:cubicBezTo>
                  <a:cubicBezTo>
                    <a:pt x="101" y="34"/>
                    <a:pt x="106" y="33"/>
                    <a:pt x="109" y="35"/>
                  </a:cubicBezTo>
                  <a:cubicBezTo>
                    <a:pt x="111" y="37"/>
                    <a:pt x="112" y="40"/>
                    <a:pt x="112" y="43"/>
                  </a:cubicBezTo>
                  <a:cubicBezTo>
                    <a:pt x="111" y="48"/>
                    <a:pt x="107" y="53"/>
                    <a:pt x="103" y="56"/>
                  </a:cubicBezTo>
                  <a:cubicBezTo>
                    <a:pt x="100" y="58"/>
                    <a:pt x="96" y="59"/>
                    <a:pt x="92" y="60"/>
                  </a:cubicBezTo>
                  <a:cubicBezTo>
                    <a:pt x="94" y="57"/>
                    <a:pt x="96" y="54"/>
                    <a:pt x="98" y="51"/>
                  </a:cubicBezTo>
                  <a:cubicBezTo>
                    <a:pt x="99" y="48"/>
                    <a:pt x="101" y="44"/>
                    <a:pt x="99" y="41"/>
                  </a:cubicBezTo>
                  <a:cubicBezTo>
                    <a:pt x="98" y="37"/>
                    <a:pt x="94" y="35"/>
                    <a:pt x="91" y="37"/>
                  </a:cubicBezTo>
                  <a:cubicBezTo>
                    <a:pt x="88" y="39"/>
                    <a:pt x="86" y="43"/>
                    <a:pt x="85" y="46"/>
                  </a:cubicBezTo>
                  <a:cubicBezTo>
                    <a:pt x="83" y="49"/>
                    <a:pt x="82" y="52"/>
                    <a:pt x="82" y="55"/>
                  </a:cubicBezTo>
                  <a:cubicBezTo>
                    <a:pt x="79" y="47"/>
                    <a:pt x="78" y="38"/>
                    <a:pt x="83" y="31"/>
                  </a:cubicBezTo>
                  <a:close/>
                  <a:moveTo>
                    <a:pt x="64" y="96"/>
                  </a:moveTo>
                  <a:cubicBezTo>
                    <a:pt x="65" y="96"/>
                    <a:pt x="66" y="97"/>
                    <a:pt x="67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69" y="101"/>
                    <a:pt x="69" y="103"/>
                    <a:pt x="68" y="105"/>
                  </a:cubicBezTo>
                  <a:cubicBezTo>
                    <a:pt x="67" y="108"/>
                    <a:pt x="66" y="111"/>
                    <a:pt x="64" y="114"/>
                  </a:cubicBezTo>
                  <a:cubicBezTo>
                    <a:pt x="63" y="115"/>
                    <a:pt x="61" y="116"/>
                    <a:pt x="60" y="116"/>
                  </a:cubicBezTo>
                  <a:cubicBezTo>
                    <a:pt x="59" y="116"/>
                    <a:pt x="58" y="115"/>
                    <a:pt x="57" y="114"/>
                  </a:cubicBezTo>
                  <a:cubicBezTo>
                    <a:pt x="56" y="111"/>
                    <a:pt x="57" y="108"/>
                    <a:pt x="59" y="105"/>
                  </a:cubicBezTo>
                  <a:cubicBezTo>
                    <a:pt x="60" y="102"/>
                    <a:pt x="62" y="99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lose/>
                  <a:moveTo>
                    <a:pt x="58" y="68"/>
                  </a:moveTo>
                  <a:cubicBezTo>
                    <a:pt x="58" y="69"/>
                    <a:pt x="57" y="70"/>
                    <a:pt x="57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4" y="70"/>
                    <a:pt x="52" y="70"/>
                    <a:pt x="50" y="69"/>
                  </a:cubicBezTo>
                  <a:cubicBezTo>
                    <a:pt x="47" y="68"/>
                    <a:pt x="44" y="67"/>
                    <a:pt x="41" y="64"/>
                  </a:cubicBezTo>
                  <a:cubicBezTo>
                    <a:pt x="40" y="64"/>
                    <a:pt x="39" y="62"/>
                    <a:pt x="39" y="61"/>
                  </a:cubicBezTo>
                  <a:cubicBezTo>
                    <a:pt x="39" y="60"/>
                    <a:pt x="40" y="59"/>
                    <a:pt x="41" y="58"/>
                  </a:cubicBezTo>
                  <a:cubicBezTo>
                    <a:pt x="44" y="57"/>
                    <a:pt x="47" y="58"/>
                    <a:pt x="50" y="60"/>
                  </a:cubicBezTo>
                  <a:cubicBezTo>
                    <a:pt x="53" y="61"/>
                    <a:pt x="56" y="63"/>
                    <a:pt x="59" y="66"/>
                  </a:cubicBezTo>
                  <a:cubicBezTo>
                    <a:pt x="59" y="66"/>
                    <a:pt x="58" y="67"/>
                    <a:pt x="58" y="68"/>
                  </a:cubicBezTo>
                  <a:close/>
                  <a:moveTo>
                    <a:pt x="30" y="71"/>
                  </a:moveTo>
                  <a:cubicBezTo>
                    <a:pt x="29" y="70"/>
                    <a:pt x="27" y="68"/>
                    <a:pt x="26" y="66"/>
                  </a:cubicBezTo>
                  <a:cubicBezTo>
                    <a:pt x="25" y="64"/>
                    <a:pt x="25" y="62"/>
                    <a:pt x="26" y="60"/>
                  </a:cubicBezTo>
                  <a:cubicBezTo>
                    <a:pt x="28" y="58"/>
                    <a:pt x="30" y="57"/>
                    <a:pt x="31" y="56"/>
                  </a:cubicBezTo>
                  <a:cubicBezTo>
                    <a:pt x="33" y="52"/>
                    <a:pt x="32" y="48"/>
                    <a:pt x="35" y="44"/>
                  </a:cubicBezTo>
                  <a:cubicBezTo>
                    <a:pt x="36" y="42"/>
                    <a:pt x="39" y="41"/>
                    <a:pt x="42" y="41"/>
                  </a:cubicBezTo>
                  <a:cubicBezTo>
                    <a:pt x="47" y="43"/>
                    <a:pt x="52" y="46"/>
                    <a:pt x="55" y="51"/>
                  </a:cubicBezTo>
                  <a:cubicBezTo>
                    <a:pt x="57" y="54"/>
                    <a:pt x="58" y="58"/>
                    <a:pt x="59" y="62"/>
                  </a:cubicBezTo>
                  <a:cubicBezTo>
                    <a:pt x="56" y="60"/>
                    <a:pt x="54" y="59"/>
                    <a:pt x="51" y="57"/>
                  </a:cubicBezTo>
                  <a:cubicBezTo>
                    <a:pt x="48" y="56"/>
                    <a:pt x="44" y="54"/>
                    <a:pt x="41" y="55"/>
                  </a:cubicBezTo>
                  <a:cubicBezTo>
                    <a:pt x="37" y="57"/>
                    <a:pt x="36" y="60"/>
                    <a:pt x="37" y="64"/>
                  </a:cubicBezTo>
                  <a:cubicBezTo>
                    <a:pt x="39" y="67"/>
                    <a:pt x="43" y="69"/>
                    <a:pt x="46" y="70"/>
                  </a:cubicBezTo>
                  <a:cubicBezTo>
                    <a:pt x="48" y="71"/>
                    <a:pt x="50" y="72"/>
                    <a:pt x="52" y="73"/>
                  </a:cubicBezTo>
                  <a:cubicBezTo>
                    <a:pt x="45" y="75"/>
                    <a:pt x="37" y="75"/>
                    <a:pt x="30" y="71"/>
                  </a:cubicBezTo>
                  <a:close/>
                  <a:moveTo>
                    <a:pt x="71" y="125"/>
                  </a:moveTo>
                  <a:cubicBezTo>
                    <a:pt x="70" y="127"/>
                    <a:pt x="69" y="129"/>
                    <a:pt x="67" y="130"/>
                  </a:cubicBezTo>
                  <a:cubicBezTo>
                    <a:pt x="65" y="131"/>
                    <a:pt x="63" y="131"/>
                    <a:pt x="61" y="130"/>
                  </a:cubicBezTo>
                  <a:cubicBezTo>
                    <a:pt x="59" y="129"/>
                    <a:pt x="58" y="126"/>
                    <a:pt x="56" y="125"/>
                  </a:cubicBezTo>
                  <a:cubicBezTo>
                    <a:pt x="53" y="123"/>
                    <a:pt x="48" y="124"/>
                    <a:pt x="45" y="122"/>
                  </a:cubicBezTo>
                  <a:cubicBezTo>
                    <a:pt x="42" y="120"/>
                    <a:pt x="41" y="118"/>
                    <a:pt x="42" y="115"/>
                  </a:cubicBezTo>
                  <a:cubicBezTo>
                    <a:pt x="42" y="109"/>
                    <a:pt x="46" y="105"/>
                    <a:pt x="50" y="101"/>
                  </a:cubicBezTo>
                  <a:cubicBezTo>
                    <a:pt x="53" y="99"/>
                    <a:pt x="57" y="98"/>
                    <a:pt x="60" y="97"/>
                  </a:cubicBezTo>
                  <a:cubicBezTo>
                    <a:pt x="59" y="99"/>
                    <a:pt x="57" y="101"/>
                    <a:pt x="56" y="104"/>
                  </a:cubicBezTo>
                  <a:cubicBezTo>
                    <a:pt x="55" y="107"/>
                    <a:pt x="53" y="111"/>
                    <a:pt x="55" y="114"/>
                  </a:cubicBezTo>
                  <a:cubicBezTo>
                    <a:pt x="56" y="118"/>
                    <a:pt x="59" y="119"/>
                    <a:pt x="63" y="118"/>
                  </a:cubicBezTo>
                  <a:cubicBezTo>
                    <a:pt x="66" y="116"/>
                    <a:pt x="68" y="112"/>
                    <a:pt x="69" y="109"/>
                  </a:cubicBezTo>
                  <a:cubicBezTo>
                    <a:pt x="70" y="107"/>
                    <a:pt x="71" y="105"/>
                    <a:pt x="71" y="103"/>
                  </a:cubicBezTo>
                  <a:cubicBezTo>
                    <a:pt x="74" y="110"/>
                    <a:pt x="75" y="118"/>
                    <a:pt x="71" y="125"/>
                  </a:cubicBezTo>
                  <a:close/>
                  <a:moveTo>
                    <a:pt x="71" y="92"/>
                  </a:moveTo>
                  <a:cubicBezTo>
                    <a:pt x="63" y="88"/>
                    <a:pt x="60" y="79"/>
                    <a:pt x="64" y="71"/>
                  </a:cubicBezTo>
                  <a:cubicBezTo>
                    <a:pt x="68" y="63"/>
                    <a:pt x="77" y="60"/>
                    <a:pt x="85" y="64"/>
                  </a:cubicBezTo>
                  <a:cubicBezTo>
                    <a:pt x="93" y="68"/>
                    <a:pt x="96" y="78"/>
                    <a:pt x="92" y="85"/>
                  </a:cubicBezTo>
                  <a:cubicBezTo>
                    <a:pt x="88" y="93"/>
                    <a:pt x="78" y="96"/>
                    <a:pt x="71" y="92"/>
                  </a:cubicBezTo>
                  <a:close/>
                  <a:moveTo>
                    <a:pt x="127" y="95"/>
                  </a:moveTo>
                  <a:cubicBezTo>
                    <a:pt x="126" y="97"/>
                    <a:pt x="124" y="98"/>
                    <a:pt x="123" y="99"/>
                  </a:cubicBezTo>
                  <a:cubicBezTo>
                    <a:pt x="121" y="103"/>
                    <a:pt x="122" y="108"/>
                    <a:pt x="120" y="111"/>
                  </a:cubicBezTo>
                  <a:cubicBezTo>
                    <a:pt x="118" y="114"/>
                    <a:pt x="116" y="115"/>
                    <a:pt x="113" y="114"/>
                  </a:cubicBezTo>
                  <a:cubicBezTo>
                    <a:pt x="108" y="113"/>
                    <a:pt x="103" y="110"/>
                    <a:pt x="100" y="105"/>
                  </a:cubicBezTo>
                  <a:cubicBezTo>
                    <a:pt x="97" y="102"/>
                    <a:pt x="96" y="98"/>
                    <a:pt x="95" y="94"/>
                  </a:cubicBezTo>
                  <a:cubicBezTo>
                    <a:pt x="97" y="96"/>
                    <a:pt x="100" y="98"/>
                    <a:pt x="103" y="99"/>
                  </a:cubicBezTo>
                  <a:cubicBezTo>
                    <a:pt x="106" y="101"/>
                    <a:pt x="110" y="103"/>
                    <a:pt x="113" y="101"/>
                  </a:cubicBezTo>
                  <a:cubicBezTo>
                    <a:pt x="117" y="100"/>
                    <a:pt x="118" y="96"/>
                    <a:pt x="117" y="93"/>
                  </a:cubicBezTo>
                  <a:cubicBezTo>
                    <a:pt x="115" y="89"/>
                    <a:pt x="111" y="88"/>
                    <a:pt x="108" y="86"/>
                  </a:cubicBezTo>
                  <a:cubicBezTo>
                    <a:pt x="106" y="85"/>
                    <a:pt x="103" y="84"/>
                    <a:pt x="101" y="84"/>
                  </a:cubicBezTo>
                  <a:cubicBezTo>
                    <a:pt x="108" y="81"/>
                    <a:pt x="116" y="80"/>
                    <a:pt x="123" y="84"/>
                  </a:cubicBezTo>
                  <a:cubicBezTo>
                    <a:pt x="125" y="85"/>
                    <a:pt x="126" y="87"/>
                    <a:pt x="127" y="89"/>
                  </a:cubicBezTo>
                  <a:cubicBezTo>
                    <a:pt x="128" y="91"/>
                    <a:pt x="129" y="93"/>
                    <a:pt x="127" y="9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8" name="Freeform 285"/>
            <p:cNvSpPr>
              <a:spLocks/>
            </p:cNvSpPr>
            <p:nvPr/>
          </p:nvSpPr>
          <p:spPr bwMode="auto">
            <a:xfrm>
              <a:off x="7829551" y="1577975"/>
              <a:ext cx="76200" cy="74613"/>
            </a:xfrm>
            <a:custGeom>
              <a:avLst/>
              <a:gdLst>
                <a:gd name="T0" fmla="*/ 8 w 20"/>
                <a:gd name="T1" fmla="*/ 1 h 20"/>
                <a:gd name="T2" fmla="*/ 2 w 20"/>
                <a:gd name="T3" fmla="*/ 12 h 20"/>
                <a:gd name="T4" fmla="*/ 13 w 20"/>
                <a:gd name="T5" fmla="*/ 18 h 20"/>
                <a:gd name="T6" fmla="*/ 19 w 20"/>
                <a:gd name="T7" fmla="*/ 7 h 20"/>
                <a:gd name="T8" fmla="*/ 8 w 20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1"/>
                  </a:moveTo>
                  <a:cubicBezTo>
                    <a:pt x="3" y="3"/>
                    <a:pt x="0" y="8"/>
                    <a:pt x="2" y="12"/>
                  </a:cubicBezTo>
                  <a:cubicBezTo>
                    <a:pt x="3" y="17"/>
                    <a:pt x="8" y="20"/>
                    <a:pt x="13" y="18"/>
                  </a:cubicBezTo>
                  <a:cubicBezTo>
                    <a:pt x="18" y="17"/>
                    <a:pt x="20" y="12"/>
                    <a:pt x="19" y="7"/>
                  </a:cubicBezTo>
                  <a:cubicBezTo>
                    <a:pt x="17" y="2"/>
                    <a:pt x="12" y="0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9" name="Freeform 286"/>
            <p:cNvSpPr>
              <a:spLocks/>
            </p:cNvSpPr>
            <p:nvPr/>
          </p:nvSpPr>
          <p:spPr bwMode="auto">
            <a:xfrm>
              <a:off x="8205788" y="203200"/>
              <a:ext cx="41275" cy="82550"/>
            </a:xfrm>
            <a:custGeom>
              <a:avLst/>
              <a:gdLst>
                <a:gd name="T0" fmla="*/ 8 w 11"/>
                <a:gd name="T1" fmla="*/ 1 h 22"/>
                <a:gd name="T2" fmla="*/ 1 w 11"/>
                <a:gd name="T3" fmla="*/ 4 h 22"/>
                <a:gd name="T4" fmla="*/ 1 w 11"/>
                <a:gd name="T5" fmla="*/ 11 h 22"/>
                <a:gd name="T6" fmla="*/ 6 w 11"/>
                <a:gd name="T7" fmla="*/ 22 h 22"/>
                <a:gd name="T8" fmla="*/ 10 w 11"/>
                <a:gd name="T9" fmla="*/ 10 h 22"/>
                <a:gd name="T10" fmla="*/ 8 w 11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2">
                  <a:moveTo>
                    <a:pt x="8" y="1"/>
                  </a:moveTo>
                  <a:cubicBezTo>
                    <a:pt x="6" y="0"/>
                    <a:pt x="3" y="2"/>
                    <a:pt x="1" y="4"/>
                  </a:cubicBezTo>
                  <a:cubicBezTo>
                    <a:pt x="0" y="7"/>
                    <a:pt x="1" y="9"/>
                    <a:pt x="1" y="11"/>
                  </a:cubicBezTo>
                  <a:cubicBezTo>
                    <a:pt x="2" y="15"/>
                    <a:pt x="4" y="19"/>
                    <a:pt x="6" y="22"/>
                  </a:cubicBezTo>
                  <a:cubicBezTo>
                    <a:pt x="6" y="22"/>
                    <a:pt x="10" y="14"/>
                    <a:pt x="10" y="10"/>
                  </a:cubicBezTo>
                  <a:cubicBezTo>
                    <a:pt x="11" y="6"/>
                    <a:pt x="11" y="3"/>
                    <a:pt x="8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0" name="Freeform 287"/>
            <p:cNvSpPr>
              <a:spLocks noEditPoints="1"/>
            </p:cNvSpPr>
            <p:nvPr/>
          </p:nvSpPr>
          <p:spPr bwMode="auto">
            <a:xfrm>
              <a:off x="7953376" y="211138"/>
              <a:ext cx="571500" cy="576263"/>
            </a:xfrm>
            <a:custGeom>
              <a:avLst/>
              <a:gdLst>
                <a:gd name="T0" fmla="*/ 114 w 152"/>
                <a:gd name="T1" fmla="*/ 4 h 153"/>
                <a:gd name="T2" fmla="*/ 90 w 152"/>
                <a:gd name="T3" fmla="*/ 8 h 153"/>
                <a:gd name="T4" fmla="*/ 72 w 152"/>
                <a:gd name="T5" fmla="*/ 54 h 153"/>
                <a:gd name="T6" fmla="*/ 48 w 152"/>
                <a:gd name="T7" fmla="*/ 6 h 153"/>
                <a:gd name="T8" fmla="*/ 17 w 152"/>
                <a:gd name="T9" fmla="*/ 30 h 153"/>
                <a:gd name="T10" fmla="*/ 1 w 152"/>
                <a:gd name="T11" fmla="*/ 50 h 153"/>
                <a:gd name="T12" fmla="*/ 53 w 152"/>
                <a:gd name="T13" fmla="*/ 77 h 153"/>
                <a:gd name="T14" fmla="*/ 32 w 152"/>
                <a:gd name="T15" fmla="*/ 83 h 153"/>
                <a:gd name="T16" fmla="*/ 6 w 152"/>
                <a:gd name="T17" fmla="*/ 122 h 153"/>
                <a:gd name="T18" fmla="*/ 34 w 152"/>
                <a:gd name="T19" fmla="*/ 148 h 153"/>
                <a:gd name="T20" fmla="*/ 59 w 152"/>
                <a:gd name="T21" fmla="*/ 146 h 153"/>
                <a:gd name="T22" fmla="*/ 79 w 152"/>
                <a:gd name="T23" fmla="*/ 100 h 153"/>
                <a:gd name="T24" fmla="*/ 106 w 152"/>
                <a:gd name="T25" fmla="*/ 148 h 153"/>
                <a:gd name="T26" fmla="*/ 136 w 152"/>
                <a:gd name="T27" fmla="*/ 123 h 153"/>
                <a:gd name="T28" fmla="*/ 151 w 152"/>
                <a:gd name="T29" fmla="*/ 102 h 153"/>
                <a:gd name="T30" fmla="*/ 99 w 152"/>
                <a:gd name="T31" fmla="*/ 78 h 153"/>
                <a:gd name="T32" fmla="*/ 121 w 152"/>
                <a:gd name="T33" fmla="*/ 69 h 153"/>
                <a:gd name="T34" fmla="*/ 144 w 152"/>
                <a:gd name="T35" fmla="*/ 29 h 153"/>
                <a:gd name="T36" fmla="*/ 83 w 152"/>
                <a:gd name="T37" fmla="*/ 83 h 153"/>
                <a:gd name="T38" fmla="*/ 69 w 152"/>
                <a:gd name="T39" fmla="*/ 71 h 153"/>
                <a:gd name="T40" fmla="*/ 83 w 152"/>
                <a:gd name="T41" fmla="*/ 83 h 153"/>
                <a:gd name="T42" fmla="*/ 27 w 152"/>
                <a:gd name="T43" fmla="*/ 52 h 153"/>
                <a:gd name="T44" fmla="*/ 35 w 152"/>
                <a:gd name="T45" fmla="*/ 43 h 153"/>
                <a:gd name="T46" fmla="*/ 50 w 152"/>
                <a:gd name="T47" fmla="*/ 31 h 153"/>
                <a:gd name="T48" fmla="*/ 62 w 152"/>
                <a:gd name="T49" fmla="*/ 59 h 153"/>
                <a:gd name="T50" fmla="*/ 56 w 152"/>
                <a:gd name="T51" fmla="*/ 65 h 153"/>
                <a:gd name="T52" fmla="*/ 63 w 152"/>
                <a:gd name="T53" fmla="*/ 96 h 153"/>
                <a:gd name="T54" fmla="*/ 50 w 152"/>
                <a:gd name="T55" fmla="*/ 126 h 153"/>
                <a:gd name="T56" fmla="*/ 41 w 152"/>
                <a:gd name="T57" fmla="*/ 118 h 153"/>
                <a:gd name="T58" fmla="*/ 30 w 152"/>
                <a:gd name="T59" fmla="*/ 103 h 153"/>
                <a:gd name="T60" fmla="*/ 58 w 152"/>
                <a:gd name="T61" fmla="*/ 91 h 153"/>
                <a:gd name="T62" fmla="*/ 63 w 152"/>
                <a:gd name="T63" fmla="*/ 96 h 153"/>
                <a:gd name="T64" fmla="*/ 121 w 152"/>
                <a:gd name="T65" fmla="*/ 95 h 153"/>
                <a:gd name="T66" fmla="*/ 123 w 152"/>
                <a:gd name="T67" fmla="*/ 107 h 153"/>
                <a:gd name="T68" fmla="*/ 111 w 152"/>
                <a:gd name="T69" fmla="*/ 122 h 153"/>
                <a:gd name="T70" fmla="*/ 92 w 152"/>
                <a:gd name="T71" fmla="*/ 111 h 153"/>
                <a:gd name="T72" fmla="*/ 93 w 152"/>
                <a:gd name="T73" fmla="*/ 92 h 153"/>
                <a:gd name="T74" fmla="*/ 121 w 152"/>
                <a:gd name="T75" fmla="*/ 41 h 153"/>
                <a:gd name="T76" fmla="*/ 109 w 152"/>
                <a:gd name="T77" fmla="*/ 61 h 153"/>
                <a:gd name="T78" fmla="*/ 91 w 152"/>
                <a:gd name="T79" fmla="*/ 59 h 153"/>
                <a:gd name="T80" fmla="*/ 94 w 152"/>
                <a:gd name="T81" fmla="*/ 31 h 153"/>
                <a:gd name="T82" fmla="*/ 106 w 152"/>
                <a:gd name="T83" fmla="*/ 29 h 153"/>
                <a:gd name="T84" fmla="*/ 121 w 152"/>
                <a:gd name="T85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153">
                  <a:moveTo>
                    <a:pt x="122" y="16"/>
                  </a:moveTo>
                  <a:cubicBezTo>
                    <a:pt x="119" y="13"/>
                    <a:pt x="118" y="7"/>
                    <a:pt x="114" y="4"/>
                  </a:cubicBezTo>
                  <a:cubicBezTo>
                    <a:pt x="111" y="1"/>
                    <a:pt x="106" y="0"/>
                    <a:pt x="102" y="1"/>
                  </a:cubicBezTo>
                  <a:cubicBezTo>
                    <a:pt x="97" y="2"/>
                    <a:pt x="93" y="5"/>
                    <a:pt x="90" y="8"/>
                  </a:cubicBezTo>
                  <a:cubicBezTo>
                    <a:pt x="79" y="20"/>
                    <a:pt x="76" y="37"/>
                    <a:pt x="77" y="54"/>
                  </a:cubicBezTo>
                  <a:cubicBezTo>
                    <a:pt x="75" y="54"/>
                    <a:pt x="74" y="54"/>
                    <a:pt x="72" y="54"/>
                  </a:cubicBezTo>
                  <a:cubicBezTo>
                    <a:pt x="72" y="47"/>
                    <a:pt x="72" y="40"/>
                    <a:pt x="70" y="33"/>
                  </a:cubicBezTo>
                  <a:cubicBezTo>
                    <a:pt x="66" y="21"/>
                    <a:pt x="58" y="11"/>
                    <a:pt x="48" y="6"/>
                  </a:cubicBezTo>
                  <a:cubicBezTo>
                    <a:pt x="42" y="3"/>
                    <a:pt x="36" y="4"/>
                    <a:pt x="31" y="8"/>
                  </a:cubicBezTo>
                  <a:cubicBezTo>
                    <a:pt x="24" y="14"/>
                    <a:pt x="24" y="24"/>
                    <a:pt x="17" y="30"/>
                  </a:cubicBezTo>
                  <a:cubicBezTo>
                    <a:pt x="13" y="33"/>
                    <a:pt x="8" y="34"/>
                    <a:pt x="5" y="37"/>
                  </a:cubicBezTo>
                  <a:cubicBezTo>
                    <a:pt x="1" y="40"/>
                    <a:pt x="0" y="45"/>
                    <a:pt x="1" y="50"/>
                  </a:cubicBezTo>
                  <a:cubicBezTo>
                    <a:pt x="2" y="54"/>
                    <a:pt x="4" y="58"/>
                    <a:pt x="7" y="62"/>
                  </a:cubicBezTo>
                  <a:cubicBezTo>
                    <a:pt x="19" y="74"/>
                    <a:pt x="36" y="77"/>
                    <a:pt x="53" y="77"/>
                  </a:cubicBezTo>
                  <a:cubicBezTo>
                    <a:pt x="53" y="78"/>
                    <a:pt x="53" y="79"/>
                    <a:pt x="53" y="80"/>
                  </a:cubicBezTo>
                  <a:cubicBezTo>
                    <a:pt x="46" y="80"/>
                    <a:pt x="39" y="81"/>
                    <a:pt x="32" y="83"/>
                  </a:cubicBezTo>
                  <a:cubicBezTo>
                    <a:pt x="20" y="87"/>
                    <a:pt x="10" y="94"/>
                    <a:pt x="5" y="105"/>
                  </a:cubicBezTo>
                  <a:cubicBezTo>
                    <a:pt x="2" y="111"/>
                    <a:pt x="2" y="117"/>
                    <a:pt x="6" y="122"/>
                  </a:cubicBezTo>
                  <a:cubicBezTo>
                    <a:pt x="12" y="129"/>
                    <a:pt x="22" y="129"/>
                    <a:pt x="28" y="136"/>
                  </a:cubicBezTo>
                  <a:cubicBezTo>
                    <a:pt x="31" y="140"/>
                    <a:pt x="31" y="145"/>
                    <a:pt x="34" y="148"/>
                  </a:cubicBezTo>
                  <a:cubicBezTo>
                    <a:pt x="37" y="152"/>
                    <a:pt x="42" y="153"/>
                    <a:pt x="47" y="152"/>
                  </a:cubicBezTo>
                  <a:cubicBezTo>
                    <a:pt x="51" y="152"/>
                    <a:pt x="56" y="149"/>
                    <a:pt x="59" y="146"/>
                  </a:cubicBezTo>
                  <a:cubicBezTo>
                    <a:pt x="71" y="135"/>
                    <a:pt x="75" y="117"/>
                    <a:pt x="75" y="100"/>
                  </a:cubicBezTo>
                  <a:cubicBezTo>
                    <a:pt x="76" y="100"/>
                    <a:pt x="78" y="100"/>
                    <a:pt x="79" y="100"/>
                  </a:cubicBezTo>
                  <a:cubicBezTo>
                    <a:pt x="79" y="107"/>
                    <a:pt x="80" y="115"/>
                    <a:pt x="83" y="122"/>
                  </a:cubicBezTo>
                  <a:cubicBezTo>
                    <a:pt x="87" y="134"/>
                    <a:pt x="95" y="143"/>
                    <a:pt x="106" y="148"/>
                  </a:cubicBezTo>
                  <a:cubicBezTo>
                    <a:pt x="112" y="151"/>
                    <a:pt x="118" y="150"/>
                    <a:pt x="123" y="145"/>
                  </a:cubicBezTo>
                  <a:cubicBezTo>
                    <a:pt x="130" y="139"/>
                    <a:pt x="129" y="129"/>
                    <a:pt x="136" y="123"/>
                  </a:cubicBezTo>
                  <a:cubicBezTo>
                    <a:pt x="139" y="119"/>
                    <a:pt x="144" y="119"/>
                    <a:pt x="148" y="115"/>
                  </a:cubicBezTo>
                  <a:cubicBezTo>
                    <a:pt x="151" y="112"/>
                    <a:pt x="152" y="107"/>
                    <a:pt x="151" y="102"/>
                  </a:cubicBezTo>
                  <a:cubicBezTo>
                    <a:pt x="150" y="98"/>
                    <a:pt x="147" y="94"/>
                    <a:pt x="144" y="91"/>
                  </a:cubicBezTo>
                  <a:cubicBezTo>
                    <a:pt x="132" y="79"/>
                    <a:pt x="115" y="76"/>
                    <a:pt x="99" y="78"/>
                  </a:cubicBezTo>
                  <a:cubicBezTo>
                    <a:pt x="99" y="76"/>
                    <a:pt x="99" y="75"/>
                    <a:pt x="99" y="73"/>
                  </a:cubicBezTo>
                  <a:cubicBezTo>
                    <a:pt x="106" y="73"/>
                    <a:pt x="114" y="72"/>
                    <a:pt x="121" y="69"/>
                  </a:cubicBezTo>
                  <a:cubicBezTo>
                    <a:pt x="132" y="65"/>
                    <a:pt x="142" y="57"/>
                    <a:pt x="146" y="46"/>
                  </a:cubicBezTo>
                  <a:cubicBezTo>
                    <a:pt x="149" y="40"/>
                    <a:pt x="148" y="34"/>
                    <a:pt x="144" y="29"/>
                  </a:cubicBezTo>
                  <a:cubicBezTo>
                    <a:pt x="138" y="22"/>
                    <a:pt x="128" y="23"/>
                    <a:pt x="122" y="16"/>
                  </a:cubicBezTo>
                  <a:close/>
                  <a:moveTo>
                    <a:pt x="83" y="83"/>
                  </a:moveTo>
                  <a:cubicBezTo>
                    <a:pt x="79" y="87"/>
                    <a:pt x="73" y="87"/>
                    <a:pt x="70" y="84"/>
                  </a:cubicBezTo>
                  <a:cubicBezTo>
                    <a:pt x="66" y="80"/>
                    <a:pt x="66" y="74"/>
                    <a:pt x="69" y="71"/>
                  </a:cubicBezTo>
                  <a:cubicBezTo>
                    <a:pt x="73" y="67"/>
                    <a:pt x="78" y="66"/>
                    <a:pt x="82" y="70"/>
                  </a:cubicBezTo>
                  <a:cubicBezTo>
                    <a:pt x="86" y="73"/>
                    <a:pt x="86" y="79"/>
                    <a:pt x="83" y="83"/>
                  </a:cubicBezTo>
                  <a:close/>
                  <a:moveTo>
                    <a:pt x="30" y="58"/>
                  </a:moveTo>
                  <a:cubicBezTo>
                    <a:pt x="29" y="57"/>
                    <a:pt x="27" y="55"/>
                    <a:pt x="27" y="52"/>
                  </a:cubicBezTo>
                  <a:cubicBezTo>
                    <a:pt x="27" y="50"/>
                    <a:pt x="27" y="48"/>
                    <a:pt x="29" y="46"/>
                  </a:cubicBezTo>
                  <a:cubicBezTo>
                    <a:pt x="31" y="45"/>
                    <a:pt x="33" y="44"/>
                    <a:pt x="35" y="43"/>
                  </a:cubicBezTo>
                  <a:cubicBezTo>
                    <a:pt x="38" y="40"/>
                    <a:pt x="38" y="35"/>
                    <a:pt x="42" y="32"/>
                  </a:cubicBezTo>
                  <a:cubicBezTo>
                    <a:pt x="44" y="30"/>
                    <a:pt x="47" y="30"/>
                    <a:pt x="50" y="31"/>
                  </a:cubicBezTo>
                  <a:cubicBezTo>
                    <a:pt x="55" y="34"/>
                    <a:pt x="59" y="39"/>
                    <a:pt x="60" y="44"/>
                  </a:cubicBezTo>
                  <a:cubicBezTo>
                    <a:pt x="62" y="49"/>
                    <a:pt x="62" y="54"/>
                    <a:pt x="62" y="59"/>
                  </a:cubicBezTo>
                  <a:cubicBezTo>
                    <a:pt x="61" y="60"/>
                    <a:pt x="60" y="60"/>
                    <a:pt x="59" y="61"/>
                  </a:cubicBezTo>
                  <a:cubicBezTo>
                    <a:pt x="58" y="62"/>
                    <a:pt x="57" y="64"/>
                    <a:pt x="56" y="65"/>
                  </a:cubicBezTo>
                  <a:cubicBezTo>
                    <a:pt x="47" y="66"/>
                    <a:pt x="36" y="65"/>
                    <a:pt x="30" y="58"/>
                  </a:cubicBezTo>
                  <a:close/>
                  <a:moveTo>
                    <a:pt x="63" y="96"/>
                  </a:moveTo>
                  <a:cubicBezTo>
                    <a:pt x="64" y="106"/>
                    <a:pt x="63" y="116"/>
                    <a:pt x="56" y="123"/>
                  </a:cubicBezTo>
                  <a:cubicBezTo>
                    <a:pt x="54" y="124"/>
                    <a:pt x="52" y="126"/>
                    <a:pt x="50" y="126"/>
                  </a:cubicBezTo>
                  <a:cubicBezTo>
                    <a:pt x="48" y="126"/>
                    <a:pt x="45" y="126"/>
                    <a:pt x="44" y="124"/>
                  </a:cubicBezTo>
                  <a:cubicBezTo>
                    <a:pt x="43" y="122"/>
                    <a:pt x="42" y="120"/>
                    <a:pt x="41" y="118"/>
                  </a:cubicBezTo>
                  <a:cubicBezTo>
                    <a:pt x="38" y="115"/>
                    <a:pt x="33" y="115"/>
                    <a:pt x="30" y="111"/>
                  </a:cubicBezTo>
                  <a:cubicBezTo>
                    <a:pt x="28" y="109"/>
                    <a:pt x="28" y="106"/>
                    <a:pt x="30" y="103"/>
                  </a:cubicBezTo>
                  <a:cubicBezTo>
                    <a:pt x="32" y="98"/>
                    <a:pt x="37" y="94"/>
                    <a:pt x="43" y="92"/>
                  </a:cubicBezTo>
                  <a:cubicBezTo>
                    <a:pt x="47" y="91"/>
                    <a:pt x="53" y="90"/>
                    <a:pt x="58" y="91"/>
                  </a:cubicBezTo>
                  <a:cubicBezTo>
                    <a:pt x="59" y="92"/>
                    <a:pt x="59" y="93"/>
                    <a:pt x="60" y="94"/>
                  </a:cubicBezTo>
                  <a:cubicBezTo>
                    <a:pt x="61" y="95"/>
                    <a:pt x="62" y="95"/>
                    <a:pt x="63" y="96"/>
                  </a:cubicBezTo>
                  <a:close/>
                  <a:moveTo>
                    <a:pt x="95" y="90"/>
                  </a:moveTo>
                  <a:cubicBezTo>
                    <a:pt x="104" y="88"/>
                    <a:pt x="115" y="89"/>
                    <a:pt x="121" y="95"/>
                  </a:cubicBezTo>
                  <a:cubicBezTo>
                    <a:pt x="123" y="97"/>
                    <a:pt x="124" y="99"/>
                    <a:pt x="125" y="101"/>
                  </a:cubicBezTo>
                  <a:cubicBezTo>
                    <a:pt x="125" y="103"/>
                    <a:pt x="125" y="106"/>
                    <a:pt x="123" y="107"/>
                  </a:cubicBezTo>
                  <a:cubicBezTo>
                    <a:pt x="121" y="109"/>
                    <a:pt x="119" y="109"/>
                    <a:pt x="117" y="111"/>
                  </a:cubicBezTo>
                  <a:cubicBezTo>
                    <a:pt x="114" y="114"/>
                    <a:pt x="114" y="119"/>
                    <a:pt x="111" y="122"/>
                  </a:cubicBezTo>
                  <a:cubicBezTo>
                    <a:pt x="109" y="124"/>
                    <a:pt x="106" y="124"/>
                    <a:pt x="103" y="123"/>
                  </a:cubicBezTo>
                  <a:cubicBezTo>
                    <a:pt x="98" y="121"/>
                    <a:pt x="94" y="116"/>
                    <a:pt x="92" y="111"/>
                  </a:cubicBezTo>
                  <a:cubicBezTo>
                    <a:pt x="90" y="106"/>
                    <a:pt x="90" y="100"/>
                    <a:pt x="90" y="95"/>
                  </a:cubicBezTo>
                  <a:cubicBezTo>
                    <a:pt x="91" y="94"/>
                    <a:pt x="92" y="93"/>
                    <a:pt x="93" y="92"/>
                  </a:cubicBezTo>
                  <a:cubicBezTo>
                    <a:pt x="94" y="91"/>
                    <a:pt x="94" y="90"/>
                    <a:pt x="95" y="90"/>
                  </a:cubicBezTo>
                  <a:close/>
                  <a:moveTo>
                    <a:pt x="121" y="41"/>
                  </a:moveTo>
                  <a:cubicBezTo>
                    <a:pt x="123" y="43"/>
                    <a:pt x="123" y="46"/>
                    <a:pt x="122" y="49"/>
                  </a:cubicBezTo>
                  <a:cubicBezTo>
                    <a:pt x="119" y="55"/>
                    <a:pt x="115" y="59"/>
                    <a:pt x="109" y="61"/>
                  </a:cubicBezTo>
                  <a:cubicBezTo>
                    <a:pt x="105" y="63"/>
                    <a:pt x="99" y="63"/>
                    <a:pt x="94" y="63"/>
                  </a:cubicBezTo>
                  <a:cubicBezTo>
                    <a:pt x="93" y="61"/>
                    <a:pt x="93" y="60"/>
                    <a:pt x="91" y="59"/>
                  </a:cubicBezTo>
                  <a:cubicBezTo>
                    <a:pt x="90" y="59"/>
                    <a:pt x="89" y="58"/>
                    <a:pt x="88" y="57"/>
                  </a:cubicBezTo>
                  <a:cubicBezTo>
                    <a:pt x="87" y="48"/>
                    <a:pt x="88" y="37"/>
                    <a:pt x="94" y="31"/>
                  </a:cubicBezTo>
                  <a:cubicBezTo>
                    <a:pt x="96" y="29"/>
                    <a:pt x="98" y="28"/>
                    <a:pt x="100" y="27"/>
                  </a:cubicBezTo>
                  <a:cubicBezTo>
                    <a:pt x="102" y="27"/>
                    <a:pt x="105" y="27"/>
                    <a:pt x="106" y="29"/>
                  </a:cubicBezTo>
                  <a:cubicBezTo>
                    <a:pt x="108" y="31"/>
                    <a:pt x="108" y="33"/>
                    <a:pt x="110" y="35"/>
                  </a:cubicBezTo>
                  <a:cubicBezTo>
                    <a:pt x="113" y="38"/>
                    <a:pt x="118" y="38"/>
                    <a:pt x="121" y="4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1" name="Freeform 288"/>
            <p:cNvSpPr>
              <a:spLocks/>
            </p:cNvSpPr>
            <p:nvPr/>
          </p:nvSpPr>
          <p:spPr bwMode="auto">
            <a:xfrm>
              <a:off x="8442326" y="463550"/>
              <a:ext cx="79375" cy="41275"/>
            </a:xfrm>
            <a:custGeom>
              <a:avLst/>
              <a:gdLst>
                <a:gd name="T0" fmla="*/ 10 w 21"/>
                <a:gd name="T1" fmla="*/ 1 h 11"/>
                <a:gd name="T2" fmla="*/ 0 w 21"/>
                <a:gd name="T3" fmla="*/ 7 h 11"/>
                <a:gd name="T4" fmla="*/ 11 w 21"/>
                <a:gd name="T5" fmla="*/ 11 h 11"/>
                <a:gd name="T6" fmla="*/ 20 w 21"/>
                <a:gd name="T7" fmla="*/ 8 h 11"/>
                <a:gd name="T8" fmla="*/ 17 w 21"/>
                <a:gd name="T9" fmla="*/ 1 h 11"/>
                <a:gd name="T10" fmla="*/ 10 w 21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10" y="1"/>
                  </a:moveTo>
                  <a:cubicBezTo>
                    <a:pt x="6" y="2"/>
                    <a:pt x="3" y="4"/>
                    <a:pt x="0" y="7"/>
                  </a:cubicBezTo>
                  <a:cubicBezTo>
                    <a:pt x="0" y="7"/>
                    <a:pt x="7" y="10"/>
                    <a:pt x="11" y="11"/>
                  </a:cubicBezTo>
                  <a:cubicBezTo>
                    <a:pt x="15" y="11"/>
                    <a:pt x="18" y="11"/>
                    <a:pt x="20" y="8"/>
                  </a:cubicBezTo>
                  <a:cubicBezTo>
                    <a:pt x="21" y="6"/>
                    <a:pt x="20" y="3"/>
                    <a:pt x="17" y="1"/>
                  </a:cubicBezTo>
                  <a:cubicBezTo>
                    <a:pt x="15" y="0"/>
                    <a:pt x="12" y="0"/>
                    <a:pt x="10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2" name="Freeform 289"/>
            <p:cNvSpPr>
              <a:spLocks/>
            </p:cNvSpPr>
            <p:nvPr/>
          </p:nvSpPr>
          <p:spPr bwMode="auto">
            <a:xfrm>
              <a:off x="8231188" y="700088"/>
              <a:ext cx="38100" cy="82550"/>
            </a:xfrm>
            <a:custGeom>
              <a:avLst/>
              <a:gdLst>
                <a:gd name="T0" fmla="*/ 2 w 10"/>
                <a:gd name="T1" fmla="*/ 20 h 22"/>
                <a:gd name="T2" fmla="*/ 9 w 10"/>
                <a:gd name="T3" fmla="*/ 17 h 22"/>
                <a:gd name="T4" fmla="*/ 9 w 10"/>
                <a:gd name="T5" fmla="*/ 10 h 22"/>
                <a:gd name="T6" fmla="*/ 4 w 10"/>
                <a:gd name="T7" fmla="*/ 0 h 22"/>
                <a:gd name="T8" fmla="*/ 0 w 10"/>
                <a:gd name="T9" fmla="*/ 11 h 22"/>
                <a:gd name="T10" fmla="*/ 2 w 10"/>
                <a:gd name="T1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2">
                  <a:moveTo>
                    <a:pt x="2" y="20"/>
                  </a:moveTo>
                  <a:cubicBezTo>
                    <a:pt x="5" y="22"/>
                    <a:pt x="8" y="20"/>
                    <a:pt x="9" y="17"/>
                  </a:cubicBezTo>
                  <a:cubicBezTo>
                    <a:pt x="10" y="15"/>
                    <a:pt x="10" y="13"/>
                    <a:pt x="9" y="10"/>
                  </a:cubicBezTo>
                  <a:cubicBezTo>
                    <a:pt x="8" y="6"/>
                    <a:pt x="6" y="3"/>
                    <a:pt x="4" y="0"/>
                  </a:cubicBezTo>
                  <a:cubicBezTo>
                    <a:pt x="4" y="0"/>
                    <a:pt x="1" y="7"/>
                    <a:pt x="0" y="11"/>
                  </a:cubicBezTo>
                  <a:cubicBezTo>
                    <a:pt x="0" y="15"/>
                    <a:pt x="0" y="18"/>
                    <a:pt x="2" y="2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3" name="Freeform 290"/>
            <p:cNvSpPr>
              <a:spLocks/>
            </p:cNvSpPr>
            <p:nvPr/>
          </p:nvSpPr>
          <p:spPr bwMode="auto">
            <a:xfrm>
              <a:off x="7958138" y="493713"/>
              <a:ext cx="82550" cy="38100"/>
            </a:xfrm>
            <a:custGeom>
              <a:avLst/>
              <a:gdLst>
                <a:gd name="T0" fmla="*/ 11 w 22"/>
                <a:gd name="T1" fmla="*/ 9 h 10"/>
                <a:gd name="T2" fmla="*/ 22 w 22"/>
                <a:gd name="T3" fmla="*/ 4 h 10"/>
                <a:gd name="T4" fmla="*/ 10 w 22"/>
                <a:gd name="T5" fmla="*/ 0 h 10"/>
                <a:gd name="T6" fmla="*/ 1 w 22"/>
                <a:gd name="T7" fmla="*/ 3 h 10"/>
                <a:gd name="T8" fmla="*/ 4 w 22"/>
                <a:gd name="T9" fmla="*/ 9 h 10"/>
                <a:gd name="T10" fmla="*/ 11 w 22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11" y="9"/>
                  </a:moveTo>
                  <a:cubicBezTo>
                    <a:pt x="15" y="8"/>
                    <a:pt x="19" y="6"/>
                    <a:pt x="22" y="4"/>
                  </a:cubicBezTo>
                  <a:cubicBezTo>
                    <a:pt x="22" y="4"/>
                    <a:pt x="14" y="1"/>
                    <a:pt x="10" y="0"/>
                  </a:cubicBezTo>
                  <a:cubicBezTo>
                    <a:pt x="7" y="0"/>
                    <a:pt x="3" y="0"/>
                    <a:pt x="1" y="3"/>
                  </a:cubicBezTo>
                  <a:cubicBezTo>
                    <a:pt x="0" y="5"/>
                    <a:pt x="2" y="8"/>
                    <a:pt x="4" y="9"/>
                  </a:cubicBezTo>
                  <a:cubicBezTo>
                    <a:pt x="7" y="10"/>
                    <a:pt x="9" y="10"/>
                    <a:pt x="11" y="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4" name="Freeform 291"/>
            <p:cNvSpPr>
              <a:spLocks/>
            </p:cNvSpPr>
            <p:nvPr/>
          </p:nvSpPr>
          <p:spPr bwMode="auto">
            <a:xfrm>
              <a:off x="10015538" y="1498600"/>
              <a:ext cx="46038" cy="90488"/>
            </a:xfrm>
            <a:custGeom>
              <a:avLst/>
              <a:gdLst>
                <a:gd name="T0" fmla="*/ 9 w 12"/>
                <a:gd name="T1" fmla="*/ 2 h 24"/>
                <a:gd name="T2" fmla="*/ 2 w 12"/>
                <a:gd name="T3" fmla="*/ 4 h 24"/>
                <a:gd name="T4" fmla="*/ 0 w 12"/>
                <a:gd name="T5" fmla="*/ 12 h 24"/>
                <a:gd name="T6" fmla="*/ 4 w 12"/>
                <a:gd name="T7" fmla="*/ 24 h 24"/>
                <a:gd name="T8" fmla="*/ 10 w 12"/>
                <a:gd name="T9" fmla="*/ 12 h 24"/>
                <a:gd name="T10" fmla="*/ 9 w 12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9" y="2"/>
                  </a:moveTo>
                  <a:cubicBezTo>
                    <a:pt x="7" y="0"/>
                    <a:pt x="3" y="2"/>
                    <a:pt x="2" y="4"/>
                  </a:cubicBezTo>
                  <a:cubicBezTo>
                    <a:pt x="0" y="6"/>
                    <a:pt x="0" y="9"/>
                    <a:pt x="0" y="12"/>
                  </a:cubicBezTo>
                  <a:cubicBezTo>
                    <a:pt x="1" y="16"/>
                    <a:pt x="3" y="20"/>
                    <a:pt x="4" y="24"/>
                  </a:cubicBezTo>
                  <a:cubicBezTo>
                    <a:pt x="4" y="24"/>
                    <a:pt x="9" y="16"/>
                    <a:pt x="10" y="12"/>
                  </a:cubicBezTo>
                  <a:cubicBezTo>
                    <a:pt x="11" y="8"/>
                    <a:pt x="12" y="5"/>
                    <a:pt x="9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2" name="Freeform 292"/>
            <p:cNvSpPr>
              <a:spLocks noEditPoints="1"/>
            </p:cNvSpPr>
            <p:nvPr/>
          </p:nvSpPr>
          <p:spPr bwMode="auto">
            <a:xfrm>
              <a:off x="9696451" y="1498600"/>
              <a:ext cx="627063" cy="639763"/>
            </a:xfrm>
            <a:custGeom>
              <a:avLst/>
              <a:gdLst>
                <a:gd name="T0" fmla="*/ 135 w 167"/>
                <a:gd name="T1" fmla="*/ 14 h 170"/>
                <a:gd name="T2" fmla="*/ 109 w 167"/>
                <a:gd name="T3" fmla="*/ 14 h 170"/>
                <a:gd name="T4" fmla="*/ 84 w 167"/>
                <a:gd name="T5" fmla="*/ 60 h 170"/>
                <a:gd name="T6" fmla="*/ 64 w 167"/>
                <a:gd name="T7" fmla="*/ 5 h 170"/>
                <a:gd name="T8" fmla="*/ 28 w 167"/>
                <a:gd name="T9" fmla="*/ 25 h 170"/>
                <a:gd name="T10" fmla="*/ 8 w 167"/>
                <a:gd name="T11" fmla="*/ 43 h 170"/>
                <a:gd name="T12" fmla="*/ 60 w 167"/>
                <a:gd name="T13" fmla="*/ 81 h 170"/>
                <a:gd name="T14" fmla="*/ 36 w 167"/>
                <a:gd name="T15" fmla="*/ 84 h 170"/>
                <a:gd name="T16" fmla="*/ 3 w 167"/>
                <a:gd name="T17" fmla="*/ 121 h 170"/>
                <a:gd name="T18" fmla="*/ 30 w 167"/>
                <a:gd name="T19" fmla="*/ 154 h 170"/>
                <a:gd name="T20" fmla="*/ 56 w 167"/>
                <a:gd name="T21" fmla="*/ 156 h 170"/>
                <a:gd name="T22" fmla="*/ 84 w 167"/>
                <a:gd name="T23" fmla="*/ 110 h 170"/>
                <a:gd name="T24" fmla="*/ 106 w 167"/>
                <a:gd name="T25" fmla="*/ 166 h 170"/>
                <a:gd name="T26" fmla="*/ 141 w 167"/>
                <a:gd name="T27" fmla="*/ 144 h 170"/>
                <a:gd name="T28" fmla="*/ 160 w 167"/>
                <a:gd name="T29" fmla="*/ 125 h 170"/>
                <a:gd name="T30" fmla="*/ 108 w 167"/>
                <a:gd name="T31" fmla="*/ 90 h 170"/>
                <a:gd name="T32" fmla="*/ 133 w 167"/>
                <a:gd name="T33" fmla="*/ 84 h 170"/>
                <a:gd name="T34" fmla="*/ 163 w 167"/>
                <a:gd name="T35" fmla="*/ 45 h 170"/>
                <a:gd name="T36" fmla="*/ 90 w 167"/>
                <a:gd name="T37" fmla="*/ 93 h 170"/>
                <a:gd name="T38" fmla="*/ 78 w 167"/>
                <a:gd name="T39" fmla="*/ 77 h 170"/>
                <a:gd name="T40" fmla="*/ 90 w 167"/>
                <a:gd name="T41" fmla="*/ 93 h 170"/>
                <a:gd name="T42" fmla="*/ 35 w 167"/>
                <a:gd name="T43" fmla="*/ 51 h 170"/>
                <a:gd name="T44" fmla="*/ 45 w 167"/>
                <a:gd name="T45" fmla="*/ 42 h 170"/>
                <a:gd name="T46" fmla="*/ 63 w 167"/>
                <a:gd name="T47" fmla="*/ 32 h 170"/>
                <a:gd name="T48" fmla="*/ 71 w 167"/>
                <a:gd name="T49" fmla="*/ 63 h 170"/>
                <a:gd name="T50" fmla="*/ 65 w 167"/>
                <a:gd name="T51" fmla="*/ 69 h 170"/>
                <a:gd name="T52" fmla="*/ 68 w 167"/>
                <a:gd name="T53" fmla="*/ 104 h 170"/>
                <a:gd name="T54" fmla="*/ 50 w 167"/>
                <a:gd name="T55" fmla="*/ 133 h 170"/>
                <a:gd name="T56" fmla="*/ 41 w 167"/>
                <a:gd name="T57" fmla="*/ 123 h 170"/>
                <a:gd name="T58" fmla="*/ 31 w 167"/>
                <a:gd name="T59" fmla="*/ 105 h 170"/>
                <a:gd name="T60" fmla="*/ 63 w 167"/>
                <a:gd name="T61" fmla="*/ 97 h 170"/>
                <a:gd name="T62" fmla="*/ 68 w 167"/>
                <a:gd name="T63" fmla="*/ 103 h 170"/>
                <a:gd name="T64" fmla="*/ 103 w 167"/>
                <a:gd name="T65" fmla="*/ 102 h 170"/>
                <a:gd name="T66" fmla="*/ 133 w 167"/>
                <a:gd name="T67" fmla="*/ 119 h 170"/>
                <a:gd name="T68" fmla="*/ 123 w 167"/>
                <a:gd name="T69" fmla="*/ 128 h 170"/>
                <a:gd name="T70" fmla="*/ 106 w 167"/>
                <a:gd name="T71" fmla="*/ 139 h 170"/>
                <a:gd name="T72" fmla="*/ 97 w 167"/>
                <a:gd name="T73" fmla="*/ 107 h 170"/>
                <a:gd name="T74" fmla="*/ 102 w 167"/>
                <a:gd name="T75" fmla="*/ 102 h 170"/>
                <a:gd name="T76" fmla="*/ 137 w 167"/>
                <a:gd name="T77" fmla="*/ 54 h 170"/>
                <a:gd name="T78" fmla="*/ 122 w 167"/>
                <a:gd name="T79" fmla="*/ 73 h 170"/>
                <a:gd name="T80" fmla="*/ 103 w 167"/>
                <a:gd name="T81" fmla="*/ 69 h 170"/>
                <a:gd name="T82" fmla="*/ 110 w 167"/>
                <a:gd name="T83" fmla="*/ 39 h 170"/>
                <a:gd name="T84" fmla="*/ 123 w 167"/>
                <a:gd name="T85" fmla="*/ 39 h 170"/>
                <a:gd name="T86" fmla="*/ 137 w 167"/>
                <a:gd name="T8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" h="170">
                  <a:moveTo>
                    <a:pt x="141" y="28"/>
                  </a:moveTo>
                  <a:cubicBezTo>
                    <a:pt x="139" y="24"/>
                    <a:pt x="138" y="18"/>
                    <a:pt x="135" y="14"/>
                  </a:cubicBezTo>
                  <a:cubicBezTo>
                    <a:pt x="133" y="10"/>
                    <a:pt x="127" y="8"/>
                    <a:pt x="122" y="8"/>
                  </a:cubicBezTo>
                  <a:cubicBezTo>
                    <a:pt x="117" y="9"/>
                    <a:pt x="113" y="11"/>
                    <a:pt x="109" y="14"/>
                  </a:cubicBezTo>
                  <a:cubicBezTo>
                    <a:pt x="95" y="24"/>
                    <a:pt x="90" y="42"/>
                    <a:pt x="88" y="60"/>
                  </a:cubicBezTo>
                  <a:cubicBezTo>
                    <a:pt x="87" y="60"/>
                    <a:pt x="85" y="60"/>
                    <a:pt x="84" y="60"/>
                  </a:cubicBezTo>
                  <a:cubicBezTo>
                    <a:pt x="85" y="52"/>
                    <a:pt x="85" y="44"/>
                    <a:pt x="84" y="37"/>
                  </a:cubicBezTo>
                  <a:cubicBezTo>
                    <a:pt x="81" y="24"/>
                    <a:pt x="75" y="12"/>
                    <a:pt x="64" y="5"/>
                  </a:cubicBezTo>
                  <a:cubicBezTo>
                    <a:pt x="58" y="1"/>
                    <a:pt x="52" y="0"/>
                    <a:pt x="46" y="4"/>
                  </a:cubicBezTo>
                  <a:cubicBezTo>
                    <a:pt x="38" y="9"/>
                    <a:pt x="36" y="20"/>
                    <a:pt x="28" y="25"/>
                  </a:cubicBezTo>
                  <a:cubicBezTo>
                    <a:pt x="24" y="28"/>
                    <a:pt x="18" y="28"/>
                    <a:pt x="14" y="30"/>
                  </a:cubicBezTo>
                  <a:cubicBezTo>
                    <a:pt x="10" y="33"/>
                    <a:pt x="8" y="38"/>
                    <a:pt x="8" y="43"/>
                  </a:cubicBezTo>
                  <a:cubicBezTo>
                    <a:pt x="8" y="48"/>
                    <a:pt x="10" y="53"/>
                    <a:pt x="13" y="57"/>
                  </a:cubicBezTo>
                  <a:cubicBezTo>
                    <a:pt x="23" y="72"/>
                    <a:pt x="42" y="79"/>
                    <a:pt x="60" y="81"/>
                  </a:cubicBezTo>
                  <a:cubicBezTo>
                    <a:pt x="60" y="82"/>
                    <a:pt x="60" y="83"/>
                    <a:pt x="60" y="85"/>
                  </a:cubicBezTo>
                  <a:cubicBezTo>
                    <a:pt x="52" y="83"/>
                    <a:pt x="44" y="83"/>
                    <a:pt x="36" y="84"/>
                  </a:cubicBezTo>
                  <a:cubicBezTo>
                    <a:pt x="24" y="86"/>
                    <a:pt x="12" y="93"/>
                    <a:pt x="4" y="103"/>
                  </a:cubicBezTo>
                  <a:cubicBezTo>
                    <a:pt x="0" y="109"/>
                    <a:pt x="0" y="115"/>
                    <a:pt x="3" y="121"/>
                  </a:cubicBezTo>
                  <a:cubicBezTo>
                    <a:pt x="8" y="130"/>
                    <a:pt x="19" y="132"/>
                    <a:pt x="25" y="140"/>
                  </a:cubicBezTo>
                  <a:cubicBezTo>
                    <a:pt x="27" y="145"/>
                    <a:pt x="27" y="150"/>
                    <a:pt x="30" y="154"/>
                  </a:cubicBezTo>
                  <a:cubicBezTo>
                    <a:pt x="32" y="159"/>
                    <a:pt x="38" y="161"/>
                    <a:pt x="43" y="161"/>
                  </a:cubicBezTo>
                  <a:cubicBezTo>
                    <a:pt x="47" y="161"/>
                    <a:pt x="52" y="159"/>
                    <a:pt x="56" y="156"/>
                  </a:cubicBezTo>
                  <a:cubicBezTo>
                    <a:pt x="71" y="146"/>
                    <a:pt x="77" y="128"/>
                    <a:pt x="79" y="109"/>
                  </a:cubicBezTo>
                  <a:cubicBezTo>
                    <a:pt x="81" y="110"/>
                    <a:pt x="83" y="110"/>
                    <a:pt x="84" y="110"/>
                  </a:cubicBezTo>
                  <a:cubicBezTo>
                    <a:pt x="83" y="118"/>
                    <a:pt x="84" y="127"/>
                    <a:pt x="85" y="135"/>
                  </a:cubicBezTo>
                  <a:cubicBezTo>
                    <a:pt x="88" y="147"/>
                    <a:pt x="95" y="159"/>
                    <a:pt x="106" y="166"/>
                  </a:cubicBezTo>
                  <a:cubicBezTo>
                    <a:pt x="112" y="170"/>
                    <a:pt x="119" y="170"/>
                    <a:pt x="124" y="166"/>
                  </a:cubicBezTo>
                  <a:cubicBezTo>
                    <a:pt x="133" y="161"/>
                    <a:pt x="133" y="150"/>
                    <a:pt x="141" y="144"/>
                  </a:cubicBezTo>
                  <a:cubicBezTo>
                    <a:pt x="146" y="141"/>
                    <a:pt x="151" y="141"/>
                    <a:pt x="155" y="138"/>
                  </a:cubicBezTo>
                  <a:cubicBezTo>
                    <a:pt x="159" y="135"/>
                    <a:pt x="161" y="130"/>
                    <a:pt x="160" y="125"/>
                  </a:cubicBezTo>
                  <a:cubicBezTo>
                    <a:pt x="160" y="120"/>
                    <a:pt x="158" y="115"/>
                    <a:pt x="155" y="111"/>
                  </a:cubicBezTo>
                  <a:cubicBezTo>
                    <a:pt x="144" y="97"/>
                    <a:pt x="126" y="91"/>
                    <a:pt x="108" y="90"/>
                  </a:cubicBezTo>
                  <a:cubicBezTo>
                    <a:pt x="109" y="88"/>
                    <a:pt x="109" y="87"/>
                    <a:pt x="109" y="85"/>
                  </a:cubicBezTo>
                  <a:cubicBezTo>
                    <a:pt x="117" y="86"/>
                    <a:pt x="125" y="86"/>
                    <a:pt x="133" y="84"/>
                  </a:cubicBezTo>
                  <a:cubicBezTo>
                    <a:pt x="145" y="82"/>
                    <a:pt x="157" y="75"/>
                    <a:pt x="164" y="64"/>
                  </a:cubicBezTo>
                  <a:cubicBezTo>
                    <a:pt x="167" y="58"/>
                    <a:pt x="167" y="51"/>
                    <a:pt x="163" y="45"/>
                  </a:cubicBezTo>
                  <a:cubicBezTo>
                    <a:pt x="158" y="37"/>
                    <a:pt x="147" y="36"/>
                    <a:pt x="141" y="28"/>
                  </a:cubicBezTo>
                  <a:close/>
                  <a:moveTo>
                    <a:pt x="90" y="93"/>
                  </a:moveTo>
                  <a:cubicBezTo>
                    <a:pt x="86" y="96"/>
                    <a:pt x="80" y="96"/>
                    <a:pt x="77" y="91"/>
                  </a:cubicBezTo>
                  <a:cubicBezTo>
                    <a:pt x="73" y="87"/>
                    <a:pt x="74" y="81"/>
                    <a:pt x="78" y="77"/>
                  </a:cubicBezTo>
                  <a:cubicBezTo>
                    <a:pt x="82" y="74"/>
                    <a:pt x="88" y="74"/>
                    <a:pt x="92" y="79"/>
                  </a:cubicBezTo>
                  <a:cubicBezTo>
                    <a:pt x="95" y="83"/>
                    <a:pt x="95" y="89"/>
                    <a:pt x="90" y="93"/>
                  </a:cubicBezTo>
                  <a:close/>
                  <a:moveTo>
                    <a:pt x="38" y="57"/>
                  </a:moveTo>
                  <a:cubicBezTo>
                    <a:pt x="37" y="55"/>
                    <a:pt x="36" y="53"/>
                    <a:pt x="35" y="51"/>
                  </a:cubicBezTo>
                  <a:cubicBezTo>
                    <a:pt x="35" y="48"/>
                    <a:pt x="36" y="46"/>
                    <a:pt x="38" y="44"/>
                  </a:cubicBezTo>
                  <a:cubicBezTo>
                    <a:pt x="40" y="43"/>
                    <a:pt x="43" y="43"/>
                    <a:pt x="45" y="42"/>
                  </a:cubicBezTo>
                  <a:cubicBezTo>
                    <a:pt x="49" y="39"/>
                    <a:pt x="50" y="34"/>
                    <a:pt x="54" y="31"/>
                  </a:cubicBezTo>
                  <a:cubicBezTo>
                    <a:pt x="57" y="30"/>
                    <a:pt x="60" y="30"/>
                    <a:pt x="63" y="32"/>
                  </a:cubicBezTo>
                  <a:cubicBezTo>
                    <a:pt x="68" y="35"/>
                    <a:pt x="71" y="41"/>
                    <a:pt x="72" y="47"/>
                  </a:cubicBezTo>
                  <a:cubicBezTo>
                    <a:pt x="73" y="53"/>
                    <a:pt x="73" y="58"/>
                    <a:pt x="71" y="63"/>
                  </a:cubicBezTo>
                  <a:cubicBezTo>
                    <a:pt x="70" y="64"/>
                    <a:pt x="69" y="65"/>
                    <a:pt x="68" y="65"/>
                  </a:cubicBezTo>
                  <a:cubicBezTo>
                    <a:pt x="67" y="67"/>
                    <a:pt x="66" y="68"/>
                    <a:pt x="65" y="69"/>
                  </a:cubicBezTo>
                  <a:cubicBezTo>
                    <a:pt x="55" y="69"/>
                    <a:pt x="44" y="66"/>
                    <a:pt x="38" y="57"/>
                  </a:cubicBezTo>
                  <a:close/>
                  <a:moveTo>
                    <a:pt x="68" y="104"/>
                  </a:moveTo>
                  <a:cubicBezTo>
                    <a:pt x="68" y="114"/>
                    <a:pt x="65" y="125"/>
                    <a:pt x="56" y="131"/>
                  </a:cubicBezTo>
                  <a:cubicBezTo>
                    <a:pt x="54" y="132"/>
                    <a:pt x="52" y="133"/>
                    <a:pt x="50" y="133"/>
                  </a:cubicBezTo>
                  <a:cubicBezTo>
                    <a:pt x="47" y="133"/>
                    <a:pt x="45" y="132"/>
                    <a:pt x="43" y="130"/>
                  </a:cubicBezTo>
                  <a:cubicBezTo>
                    <a:pt x="42" y="128"/>
                    <a:pt x="42" y="125"/>
                    <a:pt x="41" y="123"/>
                  </a:cubicBezTo>
                  <a:cubicBezTo>
                    <a:pt x="38" y="119"/>
                    <a:pt x="33" y="118"/>
                    <a:pt x="31" y="114"/>
                  </a:cubicBezTo>
                  <a:cubicBezTo>
                    <a:pt x="29" y="111"/>
                    <a:pt x="29" y="108"/>
                    <a:pt x="31" y="105"/>
                  </a:cubicBezTo>
                  <a:cubicBezTo>
                    <a:pt x="35" y="100"/>
                    <a:pt x="40" y="97"/>
                    <a:pt x="46" y="96"/>
                  </a:cubicBezTo>
                  <a:cubicBezTo>
                    <a:pt x="52" y="95"/>
                    <a:pt x="57" y="96"/>
                    <a:pt x="63" y="97"/>
                  </a:cubicBezTo>
                  <a:cubicBezTo>
                    <a:pt x="63" y="98"/>
                    <a:pt x="64" y="100"/>
                    <a:pt x="65" y="101"/>
                  </a:cubicBezTo>
                  <a:cubicBezTo>
                    <a:pt x="66" y="102"/>
                    <a:pt x="67" y="103"/>
                    <a:pt x="68" y="103"/>
                  </a:cubicBezTo>
                  <a:lnTo>
                    <a:pt x="68" y="104"/>
                  </a:lnTo>
                  <a:close/>
                  <a:moveTo>
                    <a:pt x="103" y="102"/>
                  </a:moveTo>
                  <a:cubicBezTo>
                    <a:pt x="113" y="102"/>
                    <a:pt x="124" y="104"/>
                    <a:pt x="130" y="112"/>
                  </a:cubicBezTo>
                  <a:cubicBezTo>
                    <a:pt x="131" y="114"/>
                    <a:pt x="133" y="117"/>
                    <a:pt x="133" y="119"/>
                  </a:cubicBezTo>
                  <a:cubicBezTo>
                    <a:pt x="133" y="121"/>
                    <a:pt x="132" y="124"/>
                    <a:pt x="130" y="125"/>
                  </a:cubicBezTo>
                  <a:cubicBezTo>
                    <a:pt x="128" y="127"/>
                    <a:pt x="125" y="127"/>
                    <a:pt x="123" y="128"/>
                  </a:cubicBezTo>
                  <a:cubicBezTo>
                    <a:pt x="120" y="131"/>
                    <a:pt x="119" y="136"/>
                    <a:pt x="115" y="139"/>
                  </a:cubicBezTo>
                  <a:cubicBezTo>
                    <a:pt x="112" y="141"/>
                    <a:pt x="109" y="141"/>
                    <a:pt x="106" y="139"/>
                  </a:cubicBezTo>
                  <a:cubicBezTo>
                    <a:pt x="101" y="136"/>
                    <a:pt x="98" y="130"/>
                    <a:pt x="96" y="124"/>
                  </a:cubicBezTo>
                  <a:cubicBezTo>
                    <a:pt x="95" y="118"/>
                    <a:pt x="95" y="112"/>
                    <a:pt x="97" y="107"/>
                  </a:cubicBezTo>
                  <a:cubicBezTo>
                    <a:pt x="98" y="106"/>
                    <a:pt x="99" y="105"/>
                    <a:pt x="100" y="104"/>
                  </a:cubicBezTo>
                  <a:cubicBezTo>
                    <a:pt x="101" y="104"/>
                    <a:pt x="102" y="103"/>
                    <a:pt x="102" y="102"/>
                  </a:cubicBezTo>
                  <a:lnTo>
                    <a:pt x="103" y="102"/>
                  </a:lnTo>
                  <a:close/>
                  <a:moveTo>
                    <a:pt x="137" y="54"/>
                  </a:moveTo>
                  <a:cubicBezTo>
                    <a:pt x="139" y="57"/>
                    <a:pt x="139" y="60"/>
                    <a:pt x="137" y="63"/>
                  </a:cubicBezTo>
                  <a:cubicBezTo>
                    <a:pt x="134" y="69"/>
                    <a:pt x="128" y="72"/>
                    <a:pt x="122" y="73"/>
                  </a:cubicBezTo>
                  <a:cubicBezTo>
                    <a:pt x="117" y="75"/>
                    <a:pt x="111" y="74"/>
                    <a:pt x="106" y="73"/>
                  </a:cubicBezTo>
                  <a:cubicBezTo>
                    <a:pt x="105" y="72"/>
                    <a:pt x="104" y="70"/>
                    <a:pt x="103" y="69"/>
                  </a:cubicBezTo>
                  <a:cubicBezTo>
                    <a:pt x="102" y="68"/>
                    <a:pt x="101" y="67"/>
                    <a:pt x="100" y="66"/>
                  </a:cubicBezTo>
                  <a:cubicBezTo>
                    <a:pt x="100" y="56"/>
                    <a:pt x="102" y="45"/>
                    <a:pt x="110" y="39"/>
                  </a:cubicBezTo>
                  <a:cubicBezTo>
                    <a:pt x="112" y="38"/>
                    <a:pt x="114" y="36"/>
                    <a:pt x="117" y="36"/>
                  </a:cubicBezTo>
                  <a:cubicBezTo>
                    <a:pt x="119" y="36"/>
                    <a:pt x="122" y="37"/>
                    <a:pt x="123" y="39"/>
                  </a:cubicBezTo>
                  <a:cubicBezTo>
                    <a:pt x="125" y="41"/>
                    <a:pt x="125" y="44"/>
                    <a:pt x="126" y="46"/>
                  </a:cubicBezTo>
                  <a:cubicBezTo>
                    <a:pt x="129" y="50"/>
                    <a:pt x="134" y="50"/>
                    <a:pt x="137" y="5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3" name="Freeform 293"/>
            <p:cNvSpPr>
              <a:spLocks/>
            </p:cNvSpPr>
            <p:nvPr/>
          </p:nvSpPr>
          <p:spPr bwMode="auto">
            <a:xfrm>
              <a:off x="9967913" y="2033588"/>
              <a:ext cx="41275" cy="85725"/>
            </a:xfrm>
            <a:custGeom>
              <a:avLst/>
              <a:gdLst>
                <a:gd name="T0" fmla="*/ 2 w 11"/>
                <a:gd name="T1" fmla="*/ 21 h 23"/>
                <a:gd name="T2" fmla="*/ 10 w 11"/>
                <a:gd name="T3" fmla="*/ 20 h 23"/>
                <a:gd name="T4" fmla="*/ 11 w 11"/>
                <a:gd name="T5" fmla="*/ 12 h 23"/>
                <a:gd name="T6" fmla="*/ 7 w 11"/>
                <a:gd name="T7" fmla="*/ 0 h 23"/>
                <a:gd name="T8" fmla="*/ 1 w 11"/>
                <a:gd name="T9" fmla="*/ 12 h 23"/>
                <a:gd name="T10" fmla="*/ 2 w 11"/>
                <a:gd name="T1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3">
                  <a:moveTo>
                    <a:pt x="2" y="21"/>
                  </a:moveTo>
                  <a:cubicBezTo>
                    <a:pt x="4" y="23"/>
                    <a:pt x="8" y="22"/>
                    <a:pt x="10" y="20"/>
                  </a:cubicBezTo>
                  <a:cubicBezTo>
                    <a:pt x="11" y="17"/>
                    <a:pt x="11" y="15"/>
                    <a:pt x="11" y="12"/>
                  </a:cubicBezTo>
                  <a:cubicBezTo>
                    <a:pt x="10" y="8"/>
                    <a:pt x="9" y="3"/>
                    <a:pt x="7" y="0"/>
                  </a:cubicBezTo>
                  <a:cubicBezTo>
                    <a:pt x="7" y="0"/>
                    <a:pt x="2" y="7"/>
                    <a:pt x="1" y="12"/>
                  </a:cubicBezTo>
                  <a:cubicBezTo>
                    <a:pt x="0" y="15"/>
                    <a:pt x="0" y="19"/>
                    <a:pt x="2" y="2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4" name="Freeform 294"/>
            <p:cNvSpPr>
              <a:spLocks/>
            </p:cNvSpPr>
            <p:nvPr/>
          </p:nvSpPr>
          <p:spPr bwMode="auto">
            <a:xfrm>
              <a:off x="9712326" y="1765300"/>
              <a:ext cx="85725" cy="46038"/>
            </a:xfrm>
            <a:custGeom>
              <a:avLst/>
              <a:gdLst>
                <a:gd name="T0" fmla="*/ 11 w 23"/>
                <a:gd name="T1" fmla="*/ 11 h 12"/>
                <a:gd name="T2" fmla="*/ 23 w 23"/>
                <a:gd name="T3" fmla="*/ 7 h 12"/>
                <a:gd name="T4" fmla="*/ 11 w 23"/>
                <a:gd name="T5" fmla="*/ 1 h 12"/>
                <a:gd name="T6" fmla="*/ 2 w 23"/>
                <a:gd name="T7" fmla="*/ 2 h 12"/>
                <a:gd name="T8" fmla="*/ 4 w 23"/>
                <a:gd name="T9" fmla="*/ 10 h 12"/>
                <a:gd name="T10" fmla="*/ 11 w 23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">
                  <a:moveTo>
                    <a:pt x="11" y="11"/>
                  </a:moveTo>
                  <a:cubicBezTo>
                    <a:pt x="15" y="11"/>
                    <a:pt x="19" y="9"/>
                    <a:pt x="23" y="7"/>
                  </a:cubicBezTo>
                  <a:cubicBezTo>
                    <a:pt x="23" y="7"/>
                    <a:pt x="16" y="2"/>
                    <a:pt x="11" y="1"/>
                  </a:cubicBez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1" y="8"/>
                    <a:pt x="4" y="10"/>
                  </a:cubicBezTo>
                  <a:cubicBezTo>
                    <a:pt x="6" y="12"/>
                    <a:pt x="8" y="12"/>
                    <a:pt x="11" y="1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5" name="Freeform 295"/>
            <p:cNvSpPr>
              <a:spLocks noEditPoints="1"/>
            </p:cNvSpPr>
            <p:nvPr/>
          </p:nvSpPr>
          <p:spPr bwMode="auto">
            <a:xfrm>
              <a:off x="7070726" y="512763"/>
              <a:ext cx="406400" cy="425450"/>
            </a:xfrm>
            <a:custGeom>
              <a:avLst/>
              <a:gdLst>
                <a:gd name="T0" fmla="*/ 88 w 108"/>
                <a:gd name="T1" fmla="*/ 44 h 113"/>
                <a:gd name="T2" fmla="*/ 94 w 108"/>
                <a:gd name="T3" fmla="*/ 26 h 113"/>
                <a:gd name="T4" fmla="*/ 69 w 108"/>
                <a:gd name="T5" fmla="*/ 23 h 113"/>
                <a:gd name="T6" fmla="*/ 62 w 108"/>
                <a:gd name="T7" fmla="*/ 3 h 113"/>
                <a:gd name="T8" fmla="*/ 42 w 108"/>
                <a:gd name="T9" fmla="*/ 20 h 113"/>
                <a:gd name="T10" fmla="*/ 27 w 108"/>
                <a:gd name="T11" fmla="*/ 13 h 113"/>
                <a:gd name="T12" fmla="*/ 21 w 108"/>
                <a:gd name="T13" fmla="*/ 40 h 113"/>
                <a:gd name="T14" fmla="*/ 4 w 108"/>
                <a:gd name="T15" fmla="*/ 45 h 113"/>
                <a:gd name="T16" fmla="*/ 19 w 108"/>
                <a:gd name="T17" fmla="*/ 68 h 113"/>
                <a:gd name="T18" fmla="*/ 10 w 108"/>
                <a:gd name="T19" fmla="*/ 85 h 113"/>
                <a:gd name="T20" fmla="*/ 40 w 108"/>
                <a:gd name="T21" fmla="*/ 87 h 113"/>
                <a:gd name="T22" fmla="*/ 40 w 108"/>
                <a:gd name="T23" fmla="*/ 99 h 113"/>
                <a:gd name="T24" fmla="*/ 63 w 108"/>
                <a:gd name="T25" fmla="*/ 106 h 113"/>
                <a:gd name="T26" fmla="*/ 73 w 108"/>
                <a:gd name="T27" fmla="*/ 96 h 113"/>
                <a:gd name="T28" fmla="*/ 94 w 108"/>
                <a:gd name="T29" fmla="*/ 84 h 113"/>
                <a:gd name="T30" fmla="*/ 94 w 108"/>
                <a:gd name="T31" fmla="*/ 72 h 113"/>
                <a:gd name="T32" fmla="*/ 101 w 108"/>
                <a:gd name="T33" fmla="*/ 48 h 113"/>
                <a:gd name="T34" fmla="*/ 53 w 108"/>
                <a:gd name="T35" fmla="*/ 68 h 113"/>
                <a:gd name="T36" fmla="*/ 45 w 108"/>
                <a:gd name="T37" fmla="*/ 62 h 113"/>
                <a:gd name="T38" fmla="*/ 53 w 108"/>
                <a:gd name="T39" fmla="*/ 49 h 113"/>
                <a:gd name="T40" fmla="*/ 79 w 108"/>
                <a:gd name="T41" fmla="*/ 29 h 113"/>
                <a:gd name="T42" fmla="*/ 80 w 108"/>
                <a:gd name="T43" fmla="*/ 38 h 113"/>
                <a:gd name="T44" fmla="*/ 65 w 108"/>
                <a:gd name="T45" fmla="*/ 51 h 113"/>
                <a:gd name="T46" fmla="*/ 68 w 108"/>
                <a:gd name="T47" fmla="*/ 38 h 113"/>
                <a:gd name="T48" fmla="*/ 52 w 108"/>
                <a:gd name="T49" fmla="*/ 17 h 113"/>
                <a:gd name="T50" fmla="*/ 60 w 108"/>
                <a:gd name="T51" fmla="*/ 22 h 113"/>
                <a:gd name="T52" fmla="*/ 58 w 108"/>
                <a:gd name="T53" fmla="*/ 42 h 113"/>
                <a:gd name="T54" fmla="*/ 53 w 108"/>
                <a:gd name="T55" fmla="*/ 44 h 113"/>
                <a:gd name="T56" fmla="*/ 55 w 108"/>
                <a:gd name="T57" fmla="*/ 45 h 113"/>
                <a:gd name="T58" fmla="*/ 51 w 108"/>
                <a:gd name="T59" fmla="*/ 45 h 113"/>
                <a:gd name="T60" fmla="*/ 53 w 108"/>
                <a:gd name="T61" fmla="*/ 44 h 113"/>
                <a:gd name="T62" fmla="*/ 52 w 108"/>
                <a:gd name="T63" fmla="*/ 17 h 113"/>
                <a:gd name="T64" fmla="*/ 37 w 108"/>
                <a:gd name="T65" fmla="*/ 29 h 113"/>
                <a:gd name="T66" fmla="*/ 47 w 108"/>
                <a:gd name="T67" fmla="*/ 46 h 113"/>
                <a:gd name="T68" fmla="*/ 43 w 108"/>
                <a:gd name="T69" fmla="*/ 49 h 113"/>
                <a:gd name="T70" fmla="*/ 41 w 108"/>
                <a:gd name="T71" fmla="*/ 47 h 113"/>
                <a:gd name="T72" fmla="*/ 27 w 108"/>
                <a:gd name="T73" fmla="*/ 30 h 113"/>
                <a:gd name="T74" fmla="*/ 13 w 108"/>
                <a:gd name="T75" fmla="*/ 51 h 113"/>
                <a:gd name="T76" fmla="*/ 32 w 108"/>
                <a:gd name="T77" fmla="*/ 51 h 113"/>
                <a:gd name="T78" fmla="*/ 40 w 108"/>
                <a:gd name="T79" fmla="*/ 58 h 113"/>
                <a:gd name="T80" fmla="*/ 37 w 108"/>
                <a:gd name="T81" fmla="*/ 59 h 113"/>
                <a:gd name="T82" fmla="*/ 16 w 108"/>
                <a:gd name="T83" fmla="*/ 56 h 113"/>
                <a:gd name="T84" fmla="*/ 37 w 108"/>
                <a:gd name="T85" fmla="*/ 76 h 113"/>
                <a:gd name="T86" fmla="*/ 20 w 108"/>
                <a:gd name="T87" fmla="*/ 82 h 113"/>
                <a:gd name="T88" fmla="*/ 34 w 108"/>
                <a:gd name="T89" fmla="*/ 68 h 113"/>
                <a:gd name="T90" fmla="*/ 44 w 108"/>
                <a:gd name="T91" fmla="*/ 69 h 113"/>
                <a:gd name="T92" fmla="*/ 56 w 108"/>
                <a:gd name="T93" fmla="*/ 97 h 113"/>
                <a:gd name="T94" fmla="*/ 49 w 108"/>
                <a:gd name="T95" fmla="*/ 92 h 113"/>
                <a:gd name="T96" fmla="*/ 51 w 108"/>
                <a:gd name="T97" fmla="*/ 72 h 113"/>
                <a:gd name="T98" fmla="*/ 56 w 108"/>
                <a:gd name="T99" fmla="*/ 72 h 113"/>
                <a:gd name="T100" fmla="*/ 56 w 108"/>
                <a:gd name="T101" fmla="*/ 97 h 113"/>
                <a:gd name="T102" fmla="*/ 74 w 108"/>
                <a:gd name="T103" fmla="*/ 85 h 113"/>
                <a:gd name="T104" fmla="*/ 62 w 108"/>
                <a:gd name="T105" fmla="*/ 69 h 113"/>
                <a:gd name="T106" fmla="*/ 66 w 108"/>
                <a:gd name="T107" fmla="*/ 66 h 113"/>
                <a:gd name="T108" fmla="*/ 68 w 108"/>
                <a:gd name="T109" fmla="*/ 67 h 113"/>
                <a:gd name="T110" fmla="*/ 83 w 108"/>
                <a:gd name="T111" fmla="*/ 83 h 113"/>
                <a:gd name="T112" fmla="*/ 96 w 108"/>
                <a:gd name="T113" fmla="*/ 60 h 113"/>
                <a:gd name="T114" fmla="*/ 76 w 108"/>
                <a:gd name="T115" fmla="*/ 62 h 113"/>
                <a:gd name="T116" fmla="*/ 67 w 108"/>
                <a:gd name="T117" fmla="*/ 59 h 113"/>
                <a:gd name="T118" fmla="*/ 67 w 108"/>
                <a:gd name="T119" fmla="*/ 56 h 113"/>
                <a:gd name="T120" fmla="*/ 71 w 108"/>
                <a:gd name="T121" fmla="*/ 55 h 113"/>
                <a:gd name="T122" fmla="*/ 92 w 108"/>
                <a:gd name="T123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113">
                  <a:moveTo>
                    <a:pt x="101" y="48"/>
                  </a:moveTo>
                  <a:cubicBezTo>
                    <a:pt x="97" y="45"/>
                    <a:pt x="92" y="44"/>
                    <a:pt x="88" y="44"/>
                  </a:cubicBezTo>
                  <a:cubicBezTo>
                    <a:pt x="89" y="42"/>
                    <a:pt x="90" y="41"/>
                    <a:pt x="91" y="40"/>
                  </a:cubicBezTo>
                  <a:cubicBezTo>
                    <a:pt x="94" y="36"/>
                    <a:pt x="96" y="31"/>
                    <a:pt x="94" y="26"/>
                  </a:cubicBezTo>
                  <a:cubicBezTo>
                    <a:pt x="92" y="20"/>
                    <a:pt x="86" y="17"/>
                    <a:pt x="80" y="17"/>
                  </a:cubicBezTo>
                  <a:cubicBezTo>
                    <a:pt x="76" y="18"/>
                    <a:pt x="72" y="20"/>
                    <a:pt x="69" y="23"/>
                  </a:cubicBezTo>
                  <a:cubicBezTo>
                    <a:pt x="69" y="20"/>
                    <a:pt x="69" y="17"/>
                    <a:pt x="69" y="15"/>
                  </a:cubicBezTo>
                  <a:cubicBezTo>
                    <a:pt x="68" y="10"/>
                    <a:pt x="66" y="5"/>
                    <a:pt x="62" y="3"/>
                  </a:cubicBezTo>
                  <a:cubicBezTo>
                    <a:pt x="56" y="0"/>
                    <a:pt x="49" y="3"/>
                    <a:pt x="45" y="8"/>
                  </a:cubicBezTo>
                  <a:cubicBezTo>
                    <a:pt x="43" y="11"/>
                    <a:pt x="42" y="16"/>
                    <a:pt x="42" y="20"/>
                  </a:cubicBezTo>
                  <a:cubicBezTo>
                    <a:pt x="41" y="19"/>
                    <a:pt x="40" y="18"/>
                    <a:pt x="39" y="18"/>
                  </a:cubicBezTo>
                  <a:cubicBezTo>
                    <a:pt x="36" y="14"/>
                    <a:pt x="31" y="12"/>
                    <a:pt x="27" y="13"/>
                  </a:cubicBezTo>
                  <a:cubicBezTo>
                    <a:pt x="21" y="14"/>
                    <a:pt x="17" y="21"/>
                    <a:pt x="17" y="27"/>
                  </a:cubicBezTo>
                  <a:cubicBezTo>
                    <a:pt x="17" y="32"/>
                    <a:pt x="19" y="36"/>
                    <a:pt x="21" y="40"/>
                  </a:cubicBezTo>
                  <a:cubicBezTo>
                    <a:pt x="19" y="40"/>
                    <a:pt x="17" y="39"/>
                    <a:pt x="16" y="39"/>
                  </a:cubicBezTo>
                  <a:cubicBezTo>
                    <a:pt x="11" y="40"/>
                    <a:pt x="6" y="41"/>
                    <a:pt x="4" y="45"/>
                  </a:cubicBezTo>
                  <a:cubicBezTo>
                    <a:pt x="0" y="51"/>
                    <a:pt x="2" y="58"/>
                    <a:pt x="6" y="63"/>
                  </a:cubicBezTo>
                  <a:cubicBezTo>
                    <a:pt x="10" y="66"/>
                    <a:pt x="14" y="68"/>
                    <a:pt x="19" y="68"/>
                  </a:cubicBezTo>
                  <a:cubicBezTo>
                    <a:pt x="17" y="69"/>
                    <a:pt x="16" y="71"/>
                    <a:pt x="15" y="72"/>
                  </a:cubicBezTo>
                  <a:cubicBezTo>
                    <a:pt x="11" y="75"/>
                    <a:pt x="9" y="80"/>
                    <a:pt x="10" y="85"/>
                  </a:cubicBezTo>
                  <a:cubicBezTo>
                    <a:pt x="11" y="91"/>
                    <a:pt x="18" y="95"/>
                    <a:pt x="24" y="95"/>
                  </a:cubicBezTo>
                  <a:cubicBezTo>
                    <a:pt x="30" y="95"/>
                    <a:pt x="36" y="91"/>
                    <a:pt x="40" y="87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90"/>
                    <a:pt x="39" y="95"/>
                    <a:pt x="40" y="99"/>
                  </a:cubicBezTo>
                  <a:cubicBezTo>
                    <a:pt x="41" y="103"/>
                    <a:pt x="43" y="108"/>
                    <a:pt x="47" y="110"/>
                  </a:cubicBezTo>
                  <a:cubicBezTo>
                    <a:pt x="53" y="113"/>
                    <a:pt x="60" y="111"/>
                    <a:pt x="63" y="106"/>
                  </a:cubicBezTo>
                  <a:cubicBezTo>
                    <a:pt x="67" y="102"/>
                    <a:pt x="67" y="96"/>
                    <a:pt x="67" y="91"/>
                  </a:cubicBezTo>
                  <a:cubicBezTo>
                    <a:pt x="69" y="93"/>
                    <a:pt x="71" y="95"/>
                    <a:pt x="73" y="96"/>
                  </a:cubicBezTo>
                  <a:cubicBezTo>
                    <a:pt x="76" y="99"/>
                    <a:pt x="81" y="101"/>
                    <a:pt x="86" y="99"/>
                  </a:cubicBezTo>
                  <a:cubicBezTo>
                    <a:pt x="92" y="97"/>
                    <a:pt x="95" y="90"/>
                    <a:pt x="94" y="84"/>
                  </a:cubicBezTo>
                  <a:cubicBezTo>
                    <a:pt x="94" y="80"/>
                    <a:pt x="91" y="75"/>
                    <a:pt x="88" y="72"/>
                  </a:cubicBezTo>
                  <a:cubicBezTo>
                    <a:pt x="90" y="72"/>
                    <a:pt x="92" y="72"/>
                    <a:pt x="94" y="72"/>
                  </a:cubicBezTo>
                  <a:cubicBezTo>
                    <a:pt x="98" y="71"/>
                    <a:pt x="103" y="69"/>
                    <a:pt x="105" y="64"/>
                  </a:cubicBezTo>
                  <a:cubicBezTo>
                    <a:pt x="108" y="59"/>
                    <a:pt x="106" y="52"/>
                    <a:pt x="101" y="48"/>
                  </a:cubicBezTo>
                  <a:close/>
                  <a:moveTo>
                    <a:pt x="63" y="59"/>
                  </a:moveTo>
                  <a:cubicBezTo>
                    <a:pt x="63" y="64"/>
                    <a:pt x="58" y="68"/>
                    <a:pt x="53" y="68"/>
                  </a:cubicBezTo>
                  <a:cubicBezTo>
                    <a:pt x="50" y="68"/>
                    <a:pt x="46" y="66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4" y="61"/>
                    <a:pt x="44" y="60"/>
                    <a:pt x="44" y="59"/>
                  </a:cubicBezTo>
                  <a:cubicBezTo>
                    <a:pt x="44" y="53"/>
                    <a:pt x="48" y="49"/>
                    <a:pt x="53" y="49"/>
                  </a:cubicBezTo>
                  <a:cubicBezTo>
                    <a:pt x="58" y="49"/>
                    <a:pt x="63" y="53"/>
                    <a:pt x="63" y="59"/>
                  </a:cubicBezTo>
                  <a:close/>
                  <a:moveTo>
                    <a:pt x="79" y="29"/>
                  </a:moveTo>
                  <a:cubicBezTo>
                    <a:pt x="82" y="27"/>
                    <a:pt x="85" y="27"/>
                    <a:pt x="85" y="30"/>
                  </a:cubicBezTo>
                  <a:cubicBezTo>
                    <a:pt x="85" y="32"/>
                    <a:pt x="83" y="35"/>
                    <a:pt x="80" y="38"/>
                  </a:cubicBezTo>
                  <a:cubicBezTo>
                    <a:pt x="78" y="41"/>
                    <a:pt x="75" y="43"/>
                    <a:pt x="72" y="45"/>
                  </a:cubicBezTo>
                  <a:cubicBezTo>
                    <a:pt x="70" y="48"/>
                    <a:pt x="67" y="49"/>
                    <a:pt x="65" y="51"/>
                  </a:cubicBezTo>
                  <a:cubicBezTo>
                    <a:pt x="64" y="50"/>
                    <a:pt x="63" y="48"/>
                    <a:pt x="62" y="47"/>
                  </a:cubicBezTo>
                  <a:cubicBezTo>
                    <a:pt x="64" y="44"/>
                    <a:pt x="66" y="41"/>
                    <a:pt x="68" y="38"/>
                  </a:cubicBezTo>
                  <a:cubicBezTo>
                    <a:pt x="71" y="34"/>
                    <a:pt x="75" y="31"/>
                    <a:pt x="79" y="29"/>
                  </a:cubicBezTo>
                  <a:close/>
                  <a:moveTo>
                    <a:pt x="52" y="17"/>
                  </a:moveTo>
                  <a:cubicBezTo>
                    <a:pt x="54" y="13"/>
                    <a:pt x="56" y="11"/>
                    <a:pt x="58" y="13"/>
                  </a:cubicBezTo>
                  <a:cubicBezTo>
                    <a:pt x="59" y="15"/>
                    <a:pt x="60" y="18"/>
                    <a:pt x="60" y="22"/>
                  </a:cubicBezTo>
                  <a:cubicBezTo>
                    <a:pt x="60" y="26"/>
                    <a:pt x="60" y="29"/>
                    <a:pt x="60" y="33"/>
                  </a:cubicBezTo>
                  <a:cubicBezTo>
                    <a:pt x="59" y="36"/>
                    <a:pt x="59" y="39"/>
                    <a:pt x="58" y="42"/>
                  </a:cubicBezTo>
                  <a:cubicBezTo>
                    <a:pt x="58" y="43"/>
                    <a:pt x="58" y="43"/>
                    <a:pt x="58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4" y="44"/>
                    <a:pt x="53" y="44"/>
                  </a:cubicBezTo>
                  <a:cubicBezTo>
                    <a:pt x="52" y="44"/>
                    <a:pt x="52" y="45"/>
                    <a:pt x="51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39"/>
                    <a:pt x="52" y="35"/>
                    <a:pt x="51" y="31"/>
                  </a:cubicBezTo>
                  <a:cubicBezTo>
                    <a:pt x="51" y="26"/>
                    <a:pt x="51" y="21"/>
                    <a:pt x="52" y="17"/>
                  </a:cubicBezTo>
                  <a:close/>
                  <a:moveTo>
                    <a:pt x="29" y="23"/>
                  </a:moveTo>
                  <a:cubicBezTo>
                    <a:pt x="31" y="24"/>
                    <a:pt x="34" y="26"/>
                    <a:pt x="37" y="29"/>
                  </a:cubicBezTo>
                  <a:cubicBezTo>
                    <a:pt x="39" y="32"/>
                    <a:pt x="41" y="35"/>
                    <a:pt x="43" y="38"/>
                  </a:cubicBezTo>
                  <a:cubicBezTo>
                    <a:pt x="44" y="40"/>
                    <a:pt x="46" y="43"/>
                    <a:pt x="47" y="46"/>
                  </a:cubicBezTo>
                  <a:cubicBezTo>
                    <a:pt x="46" y="47"/>
                    <a:pt x="44" y="48"/>
                    <a:pt x="43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2" y="48"/>
                    <a:pt x="42" y="47"/>
                    <a:pt x="41" y="47"/>
                  </a:cubicBezTo>
                  <a:cubicBezTo>
                    <a:pt x="39" y="45"/>
                    <a:pt x="37" y="43"/>
                    <a:pt x="35" y="41"/>
                  </a:cubicBezTo>
                  <a:cubicBezTo>
                    <a:pt x="32" y="38"/>
                    <a:pt x="29" y="33"/>
                    <a:pt x="27" y="30"/>
                  </a:cubicBezTo>
                  <a:cubicBezTo>
                    <a:pt x="26" y="26"/>
                    <a:pt x="27" y="23"/>
                    <a:pt x="29" y="23"/>
                  </a:cubicBezTo>
                  <a:close/>
                  <a:moveTo>
                    <a:pt x="13" y="51"/>
                  </a:moveTo>
                  <a:cubicBezTo>
                    <a:pt x="14" y="49"/>
                    <a:pt x="18" y="49"/>
                    <a:pt x="22" y="49"/>
                  </a:cubicBezTo>
                  <a:cubicBezTo>
                    <a:pt x="25" y="49"/>
                    <a:pt x="29" y="50"/>
                    <a:pt x="32" y="51"/>
                  </a:cubicBezTo>
                  <a:cubicBezTo>
                    <a:pt x="35" y="52"/>
                    <a:pt x="38" y="53"/>
                    <a:pt x="41" y="53"/>
                  </a:cubicBezTo>
                  <a:cubicBezTo>
                    <a:pt x="40" y="55"/>
                    <a:pt x="40" y="56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58"/>
                    <a:pt x="38" y="59"/>
                    <a:pt x="37" y="59"/>
                  </a:cubicBezTo>
                  <a:cubicBezTo>
                    <a:pt x="34" y="59"/>
                    <a:pt x="31" y="59"/>
                    <a:pt x="29" y="59"/>
                  </a:cubicBezTo>
                  <a:cubicBezTo>
                    <a:pt x="24" y="59"/>
                    <a:pt x="19" y="58"/>
                    <a:pt x="16" y="56"/>
                  </a:cubicBezTo>
                  <a:cubicBezTo>
                    <a:pt x="12" y="55"/>
                    <a:pt x="10" y="52"/>
                    <a:pt x="13" y="51"/>
                  </a:cubicBezTo>
                  <a:close/>
                  <a:moveTo>
                    <a:pt x="37" y="76"/>
                  </a:moveTo>
                  <a:cubicBezTo>
                    <a:pt x="34" y="79"/>
                    <a:pt x="30" y="83"/>
                    <a:pt x="26" y="84"/>
                  </a:cubicBezTo>
                  <a:cubicBezTo>
                    <a:pt x="23" y="85"/>
                    <a:pt x="20" y="85"/>
                    <a:pt x="20" y="82"/>
                  </a:cubicBezTo>
                  <a:cubicBezTo>
                    <a:pt x="21" y="80"/>
                    <a:pt x="23" y="77"/>
                    <a:pt x="26" y="74"/>
                  </a:cubicBezTo>
                  <a:cubicBezTo>
                    <a:pt x="28" y="72"/>
                    <a:pt x="31" y="70"/>
                    <a:pt x="34" y="68"/>
                  </a:cubicBezTo>
                  <a:cubicBezTo>
                    <a:pt x="36" y="67"/>
                    <a:pt x="38" y="65"/>
                    <a:pt x="41" y="64"/>
                  </a:cubicBezTo>
                  <a:cubicBezTo>
                    <a:pt x="41" y="66"/>
                    <a:pt x="43" y="67"/>
                    <a:pt x="44" y="69"/>
                  </a:cubicBezTo>
                  <a:cubicBezTo>
                    <a:pt x="42" y="71"/>
                    <a:pt x="40" y="74"/>
                    <a:pt x="37" y="76"/>
                  </a:cubicBezTo>
                  <a:close/>
                  <a:moveTo>
                    <a:pt x="56" y="97"/>
                  </a:moveTo>
                  <a:cubicBezTo>
                    <a:pt x="55" y="101"/>
                    <a:pt x="53" y="103"/>
                    <a:pt x="51" y="101"/>
                  </a:cubicBezTo>
                  <a:cubicBezTo>
                    <a:pt x="50" y="99"/>
                    <a:pt x="49" y="95"/>
                    <a:pt x="49" y="92"/>
                  </a:cubicBezTo>
                  <a:cubicBezTo>
                    <a:pt x="49" y="88"/>
                    <a:pt x="49" y="84"/>
                    <a:pt x="49" y="81"/>
                  </a:cubicBezTo>
                  <a:cubicBezTo>
                    <a:pt x="50" y="78"/>
                    <a:pt x="50" y="75"/>
                    <a:pt x="51" y="72"/>
                  </a:cubicBezTo>
                  <a:cubicBezTo>
                    <a:pt x="51" y="72"/>
                    <a:pt x="52" y="73"/>
                    <a:pt x="53" y="73"/>
                  </a:cubicBezTo>
                  <a:cubicBezTo>
                    <a:pt x="54" y="73"/>
                    <a:pt x="55" y="72"/>
                    <a:pt x="56" y="72"/>
                  </a:cubicBezTo>
                  <a:cubicBezTo>
                    <a:pt x="57" y="76"/>
                    <a:pt x="57" y="79"/>
                    <a:pt x="58" y="83"/>
                  </a:cubicBezTo>
                  <a:cubicBezTo>
                    <a:pt x="58" y="88"/>
                    <a:pt x="58" y="93"/>
                    <a:pt x="56" y="97"/>
                  </a:cubicBezTo>
                  <a:close/>
                  <a:moveTo>
                    <a:pt x="82" y="89"/>
                  </a:moveTo>
                  <a:cubicBezTo>
                    <a:pt x="80" y="89"/>
                    <a:pt x="77" y="87"/>
                    <a:pt x="74" y="85"/>
                  </a:cubicBezTo>
                  <a:cubicBezTo>
                    <a:pt x="71" y="82"/>
                    <a:pt x="69" y="79"/>
                    <a:pt x="67" y="77"/>
                  </a:cubicBezTo>
                  <a:cubicBezTo>
                    <a:pt x="65" y="74"/>
                    <a:pt x="64" y="72"/>
                    <a:pt x="62" y="69"/>
                  </a:cubicBezTo>
                  <a:cubicBezTo>
                    <a:pt x="63" y="68"/>
                    <a:pt x="64" y="67"/>
                    <a:pt x="65" y="65"/>
                  </a:cubicBezTo>
                  <a:cubicBezTo>
                    <a:pt x="65" y="66"/>
                    <a:pt x="66" y="66"/>
                    <a:pt x="66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7" y="67"/>
                    <a:pt x="67" y="67"/>
                    <a:pt x="68" y="67"/>
                  </a:cubicBezTo>
                  <a:cubicBezTo>
                    <a:pt x="70" y="69"/>
                    <a:pt x="72" y="70"/>
                    <a:pt x="75" y="72"/>
                  </a:cubicBezTo>
                  <a:cubicBezTo>
                    <a:pt x="78" y="76"/>
                    <a:pt x="81" y="79"/>
                    <a:pt x="83" y="83"/>
                  </a:cubicBezTo>
                  <a:cubicBezTo>
                    <a:pt x="85" y="87"/>
                    <a:pt x="85" y="90"/>
                    <a:pt x="82" y="89"/>
                  </a:cubicBezTo>
                  <a:close/>
                  <a:moveTo>
                    <a:pt x="96" y="60"/>
                  </a:moveTo>
                  <a:cubicBezTo>
                    <a:pt x="94" y="62"/>
                    <a:pt x="90" y="63"/>
                    <a:pt x="87" y="63"/>
                  </a:cubicBezTo>
                  <a:cubicBezTo>
                    <a:pt x="83" y="63"/>
                    <a:pt x="80" y="63"/>
                    <a:pt x="76" y="62"/>
                  </a:cubicBezTo>
                  <a:cubicBezTo>
                    <a:pt x="73" y="62"/>
                    <a:pt x="70" y="61"/>
                    <a:pt x="67" y="61"/>
                  </a:cubicBezTo>
                  <a:cubicBezTo>
                    <a:pt x="67" y="60"/>
                    <a:pt x="67" y="59"/>
                    <a:pt x="67" y="59"/>
                  </a:cubicBezTo>
                  <a:cubicBezTo>
                    <a:pt x="67" y="58"/>
                    <a:pt x="67" y="57"/>
                    <a:pt x="67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9" y="56"/>
                    <a:pt x="70" y="55"/>
                    <a:pt x="71" y="55"/>
                  </a:cubicBezTo>
                  <a:cubicBezTo>
                    <a:pt x="73" y="54"/>
                    <a:pt x="76" y="54"/>
                    <a:pt x="79" y="54"/>
                  </a:cubicBezTo>
                  <a:cubicBezTo>
                    <a:pt x="83" y="53"/>
                    <a:pt x="88" y="54"/>
                    <a:pt x="92" y="55"/>
                  </a:cubicBezTo>
                  <a:cubicBezTo>
                    <a:pt x="96" y="56"/>
                    <a:pt x="98" y="59"/>
                    <a:pt x="96" y="6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6" name="Freeform 296"/>
            <p:cNvSpPr>
              <a:spLocks noEditPoints="1"/>
            </p:cNvSpPr>
            <p:nvPr/>
          </p:nvSpPr>
          <p:spPr bwMode="auto">
            <a:xfrm>
              <a:off x="10691813" y="2352675"/>
              <a:ext cx="544513" cy="512763"/>
            </a:xfrm>
            <a:custGeom>
              <a:avLst/>
              <a:gdLst>
                <a:gd name="T0" fmla="*/ 118 w 145"/>
                <a:gd name="T1" fmla="*/ 52 h 136"/>
                <a:gd name="T2" fmla="*/ 127 w 145"/>
                <a:gd name="T3" fmla="*/ 31 h 136"/>
                <a:gd name="T4" fmla="*/ 93 w 145"/>
                <a:gd name="T5" fmla="*/ 27 h 136"/>
                <a:gd name="T6" fmla="*/ 83 w 145"/>
                <a:gd name="T7" fmla="*/ 4 h 136"/>
                <a:gd name="T8" fmla="*/ 56 w 145"/>
                <a:gd name="T9" fmla="*/ 25 h 136"/>
                <a:gd name="T10" fmla="*/ 36 w 145"/>
                <a:gd name="T11" fmla="*/ 16 h 136"/>
                <a:gd name="T12" fmla="*/ 29 w 145"/>
                <a:gd name="T13" fmla="*/ 48 h 136"/>
                <a:gd name="T14" fmla="*/ 5 w 145"/>
                <a:gd name="T15" fmla="*/ 55 h 136"/>
                <a:gd name="T16" fmla="*/ 25 w 145"/>
                <a:gd name="T17" fmla="*/ 82 h 136"/>
                <a:gd name="T18" fmla="*/ 14 w 145"/>
                <a:gd name="T19" fmla="*/ 102 h 136"/>
                <a:gd name="T20" fmla="*/ 53 w 145"/>
                <a:gd name="T21" fmla="*/ 104 h 136"/>
                <a:gd name="T22" fmla="*/ 54 w 145"/>
                <a:gd name="T23" fmla="*/ 119 h 136"/>
                <a:gd name="T24" fmla="*/ 85 w 145"/>
                <a:gd name="T25" fmla="*/ 127 h 136"/>
                <a:gd name="T26" fmla="*/ 98 w 145"/>
                <a:gd name="T27" fmla="*/ 116 h 136"/>
                <a:gd name="T28" fmla="*/ 126 w 145"/>
                <a:gd name="T29" fmla="*/ 101 h 136"/>
                <a:gd name="T30" fmla="*/ 126 w 145"/>
                <a:gd name="T31" fmla="*/ 86 h 136"/>
                <a:gd name="T32" fmla="*/ 135 w 145"/>
                <a:gd name="T33" fmla="*/ 57 h 136"/>
                <a:gd name="T34" fmla="*/ 72 w 145"/>
                <a:gd name="T35" fmla="*/ 82 h 136"/>
                <a:gd name="T36" fmla="*/ 60 w 145"/>
                <a:gd name="T37" fmla="*/ 74 h 136"/>
                <a:gd name="T38" fmla="*/ 72 w 145"/>
                <a:gd name="T39" fmla="*/ 59 h 136"/>
                <a:gd name="T40" fmla="*/ 105 w 145"/>
                <a:gd name="T41" fmla="*/ 35 h 136"/>
                <a:gd name="T42" fmla="*/ 108 w 145"/>
                <a:gd name="T43" fmla="*/ 46 h 136"/>
                <a:gd name="T44" fmla="*/ 87 w 145"/>
                <a:gd name="T45" fmla="*/ 62 h 136"/>
                <a:gd name="T46" fmla="*/ 92 w 145"/>
                <a:gd name="T47" fmla="*/ 45 h 136"/>
                <a:gd name="T48" fmla="*/ 70 w 145"/>
                <a:gd name="T49" fmla="*/ 20 h 136"/>
                <a:gd name="T50" fmla="*/ 81 w 145"/>
                <a:gd name="T51" fmla="*/ 27 h 136"/>
                <a:gd name="T52" fmla="*/ 78 w 145"/>
                <a:gd name="T53" fmla="*/ 51 h 136"/>
                <a:gd name="T54" fmla="*/ 71 w 145"/>
                <a:gd name="T55" fmla="*/ 52 h 136"/>
                <a:gd name="T56" fmla="*/ 74 w 145"/>
                <a:gd name="T57" fmla="*/ 54 h 136"/>
                <a:gd name="T58" fmla="*/ 68 w 145"/>
                <a:gd name="T59" fmla="*/ 54 h 136"/>
                <a:gd name="T60" fmla="*/ 71 w 145"/>
                <a:gd name="T61" fmla="*/ 52 h 136"/>
                <a:gd name="T62" fmla="*/ 70 w 145"/>
                <a:gd name="T63" fmla="*/ 20 h 136"/>
                <a:gd name="T64" fmla="*/ 49 w 145"/>
                <a:gd name="T65" fmla="*/ 35 h 136"/>
                <a:gd name="T66" fmla="*/ 64 w 145"/>
                <a:gd name="T67" fmla="*/ 55 h 136"/>
                <a:gd name="T68" fmla="*/ 57 w 145"/>
                <a:gd name="T69" fmla="*/ 58 h 136"/>
                <a:gd name="T70" fmla="*/ 55 w 145"/>
                <a:gd name="T71" fmla="*/ 57 h 136"/>
                <a:gd name="T72" fmla="*/ 37 w 145"/>
                <a:gd name="T73" fmla="*/ 36 h 136"/>
                <a:gd name="T74" fmla="*/ 17 w 145"/>
                <a:gd name="T75" fmla="*/ 61 h 136"/>
                <a:gd name="T76" fmla="*/ 43 w 145"/>
                <a:gd name="T77" fmla="*/ 61 h 136"/>
                <a:gd name="T78" fmla="*/ 53 w 145"/>
                <a:gd name="T79" fmla="*/ 70 h 136"/>
                <a:gd name="T80" fmla="*/ 49 w 145"/>
                <a:gd name="T81" fmla="*/ 71 h 136"/>
                <a:gd name="T82" fmla="*/ 21 w 145"/>
                <a:gd name="T83" fmla="*/ 68 h 136"/>
                <a:gd name="T84" fmla="*/ 50 w 145"/>
                <a:gd name="T85" fmla="*/ 92 h 136"/>
                <a:gd name="T86" fmla="*/ 27 w 145"/>
                <a:gd name="T87" fmla="*/ 99 h 136"/>
                <a:gd name="T88" fmla="*/ 46 w 145"/>
                <a:gd name="T89" fmla="*/ 82 h 136"/>
                <a:gd name="T90" fmla="*/ 59 w 145"/>
                <a:gd name="T91" fmla="*/ 83 h 136"/>
                <a:gd name="T92" fmla="*/ 76 w 145"/>
                <a:gd name="T93" fmla="*/ 117 h 136"/>
                <a:gd name="T94" fmla="*/ 65 w 145"/>
                <a:gd name="T95" fmla="*/ 110 h 136"/>
                <a:gd name="T96" fmla="*/ 68 w 145"/>
                <a:gd name="T97" fmla="*/ 87 h 136"/>
                <a:gd name="T98" fmla="*/ 75 w 145"/>
                <a:gd name="T99" fmla="*/ 87 h 136"/>
                <a:gd name="T100" fmla="*/ 76 w 145"/>
                <a:gd name="T101" fmla="*/ 117 h 136"/>
                <a:gd name="T102" fmla="*/ 99 w 145"/>
                <a:gd name="T103" fmla="*/ 102 h 136"/>
                <a:gd name="T104" fmla="*/ 83 w 145"/>
                <a:gd name="T105" fmla="*/ 84 h 136"/>
                <a:gd name="T106" fmla="*/ 89 w 145"/>
                <a:gd name="T107" fmla="*/ 79 h 136"/>
                <a:gd name="T108" fmla="*/ 91 w 145"/>
                <a:gd name="T109" fmla="*/ 81 h 136"/>
                <a:gd name="T110" fmla="*/ 112 w 145"/>
                <a:gd name="T111" fmla="*/ 100 h 136"/>
                <a:gd name="T112" fmla="*/ 128 w 145"/>
                <a:gd name="T113" fmla="*/ 73 h 136"/>
                <a:gd name="T114" fmla="*/ 103 w 145"/>
                <a:gd name="T115" fmla="*/ 75 h 136"/>
                <a:gd name="T116" fmla="*/ 90 w 145"/>
                <a:gd name="T117" fmla="*/ 70 h 136"/>
                <a:gd name="T118" fmla="*/ 90 w 145"/>
                <a:gd name="T119" fmla="*/ 67 h 136"/>
                <a:gd name="T120" fmla="*/ 95 w 145"/>
                <a:gd name="T121" fmla="*/ 66 h 136"/>
                <a:gd name="T122" fmla="*/ 124 w 145"/>
                <a:gd name="T123" fmla="*/ 6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5" h="136">
                  <a:moveTo>
                    <a:pt x="135" y="57"/>
                  </a:moveTo>
                  <a:cubicBezTo>
                    <a:pt x="130" y="54"/>
                    <a:pt x="124" y="52"/>
                    <a:pt x="118" y="52"/>
                  </a:cubicBezTo>
                  <a:cubicBezTo>
                    <a:pt x="120" y="51"/>
                    <a:pt x="121" y="49"/>
                    <a:pt x="123" y="48"/>
                  </a:cubicBezTo>
                  <a:cubicBezTo>
                    <a:pt x="127" y="43"/>
                    <a:pt x="129" y="37"/>
                    <a:pt x="127" y="31"/>
                  </a:cubicBezTo>
                  <a:cubicBezTo>
                    <a:pt x="124" y="24"/>
                    <a:pt x="115" y="20"/>
                    <a:pt x="107" y="21"/>
                  </a:cubicBezTo>
                  <a:cubicBezTo>
                    <a:pt x="102" y="22"/>
                    <a:pt x="97" y="24"/>
                    <a:pt x="93" y="27"/>
                  </a:cubicBezTo>
                  <a:cubicBezTo>
                    <a:pt x="93" y="24"/>
                    <a:pt x="93" y="21"/>
                    <a:pt x="92" y="18"/>
                  </a:cubicBezTo>
                  <a:cubicBezTo>
                    <a:pt x="92" y="12"/>
                    <a:pt x="88" y="7"/>
                    <a:pt x="83" y="4"/>
                  </a:cubicBezTo>
                  <a:cubicBezTo>
                    <a:pt x="75" y="0"/>
                    <a:pt x="66" y="3"/>
                    <a:pt x="61" y="9"/>
                  </a:cubicBezTo>
                  <a:cubicBezTo>
                    <a:pt x="57" y="14"/>
                    <a:pt x="56" y="19"/>
                    <a:pt x="56" y="25"/>
                  </a:cubicBezTo>
                  <a:cubicBezTo>
                    <a:pt x="55" y="23"/>
                    <a:pt x="54" y="22"/>
                    <a:pt x="53" y="21"/>
                  </a:cubicBezTo>
                  <a:cubicBezTo>
                    <a:pt x="48" y="17"/>
                    <a:pt x="42" y="15"/>
                    <a:pt x="36" y="16"/>
                  </a:cubicBezTo>
                  <a:cubicBezTo>
                    <a:pt x="28" y="17"/>
                    <a:pt x="22" y="25"/>
                    <a:pt x="22" y="33"/>
                  </a:cubicBezTo>
                  <a:cubicBezTo>
                    <a:pt x="22" y="38"/>
                    <a:pt x="25" y="43"/>
                    <a:pt x="29" y="48"/>
                  </a:cubicBezTo>
                  <a:cubicBezTo>
                    <a:pt x="26" y="48"/>
                    <a:pt x="23" y="47"/>
                    <a:pt x="21" y="47"/>
                  </a:cubicBezTo>
                  <a:cubicBezTo>
                    <a:pt x="15" y="48"/>
                    <a:pt x="8" y="50"/>
                    <a:pt x="5" y="55"/>
                  </a:cubicBezTo>
                  <a:cubicBezTo>
                    <a:pt x="0" y="61"/>
                    <a:pt x="2" y="70"/>
                    <a:pt x="8" y="75"/>
                  </a:cubicBezTo>
                  <a:cubicBezTo>
                    <a:pt x="13" y="79"/>
                    <a:pt x="19" y="81"/>
                    <a:pt x="25" y="82"/>
                  </a:cubicBezTo>
                  <a:cubicBezTo>
                    <a:pt x="23" y="83"/>
                    <a:pt x="21" y="85"/>
                    <a:pt x="19" y="86"/>
                  </a:cubicBezTo>
                  <a:cubicBezTo>
                    <a:pt x="15" y="91"/>
                    <a:pt x="12" y="96"/>
                    <a:pt x="14" y="102"/>
                  </a:cubicBezTo>
                  <a:cubicBezTo>
                    <a:pt x="15" y="110"/>
                    <a:pt x="24" y="115"/>
                    <a:pt x="32" y="114"/>
                  </a:cubicBezTo>
                  <a:cubicBezTo>
                    <a:pt x="40" y="114"/>
                    <a:pt x="48" y="110"/>
                    <a:pt x="53" y="104"/>
                  </a:cubicBezTo>
                  <a:cubicBezTo>
                    <a:pt x="54" y="104"/>
                    <a:pt x="54" y="103"/>
                    <a:pt x="54" y="103"/>
                  </a:cubicBezTo>
                  <a:cubicBezTo>
                    <a:pt x="53" y="108"/>
                    <a:pt x="53" y="114"/>
                    <a:pt x="54" y="119"/>
                  </a:cubicBezTo>
                  <a:cubicBezTo>
                    <a:pt x="54" y="125"/>
                    <a:pt x="58" y="130"/>
                    <a:pt x="63" y="133"/>
                  </a:cubicBezTo>
                  <a:cubicBezTo>
                    <a:pt x="70" y="136"/>
                    <a:pt x="80" y="133"/>
                    <a:pt x="85" y="127"/>
                  </a:cubicBezTo>
                  <a:cubicBezTo>
                    <a:pt x="89" y="122"/>
                    <a:pt x="91" y="116"/>
                    <a:pt x="90" y="109"/>
                  </a:cubicBezTo>
                  <a:cubicBezTo>
                    <a:pt x="92" y="112"/>
                    <a:pt x="95" y="114"/>
                    <a:pt x="98" y="116"/>
                  </a:cubicBezTo>
                  <a:cubicBezTo>
                    <a:pt x="103" y="119"/>
                    <a:pt x="109" y="121"/>
                    <a:pt x="115" y="119"/>
                  </a:cubicBezTo>
                  <a:cubicBezTo>
                    <a:pt x="123" y="117"/>
                    <a:pt x="127" y="109"/>
                    <a:pt x="126" y="101"/>
                  </a:cubicBezTo>
                  <a:cubicBezTo>
                    <a:pt x="126" y="96"/>
                    <a:pt x="122" y="91"/>
                    <a:pt x="118" y="87"/>
                  </a:cubicBezTo>
                  <a:cubicBezTo>
                    <a:pt x="121" y="87"/>
                    <a:pt x="124" y="87"/>
                    <a:pt x="126" y="86"/>
                  </a:cubicBezTo>
                  <a:cubicBezTo>
                    <a:pt x="132" y="86"/>
                    <a:pt x="138" y="83"/>
                    <a:pt x="141" y="78"/>
                  </a:cubicBezTo>
                  <a:cubicBezTo>
                    <a:pt x="145" y="71"/>
                    <a:pt x="142" y="62"/>
                    <a:pt x="135" y="57"/>
                  </a:cubicBezTo>
                  <a:close/>
                  <a:moveTo>
                    <a:pt x="84" y="70"/>
                  </a:moveTo>
                  <a:cubicBezTo>
                    <a:pt x="84" y="77"/>
                    <a:pt x="78" y="82"/>
                    <a:pt x="72" y="82"/>
                  </a:cubicBezTo>
                  <a:cubicBezTo>
                    <a:pt x="67" y="82"/>
                    <a:pt x="62" y="79"/>
                    <a:pt x="60" y="75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3"/>
                    <a:pt x="59" y="72"/>
                    <a:pt x="59" y="70"/>
                  </a:cubicBezTo>
                  <a:cubicBezTo>
                    <a:pt x="59" y="64"/>
                    <a:pt x="65" y="59"/>
                    <a:pt x="72" y="59"/>
                  </a:cubicBezTo>
                  <a:cubicBezTo>
                    <a:pt x="78" y="59"/>
                    <a:pt x="84" y="64"/>
                    <a:pt x="84" y="70"/>
                  </a:cubicBezTo>
                  <a:close/>
                  <a:moveTo>
                    <a:pt x="105" y="35"/>
                  </a:moveTo>
                  <a:cubicBezTo>
                    <a:pt x="110" y="32"/>
                    <a:pt x="114" y="33"/>
                    <a:pt x="114" y="36"/>
                  </a:cubicBezTo>
                  <a:cubicBezTo>
                    <a:pt x="114" y="39"/>
                    <a:pt x="111" y="43"/>
                    <a:pt x="108" y="46"/>
                  </a:cubicBezTo>
                  <a:cubicBezTo>
                    <a:pt x="105" y="49"/>
                    <a:pt x="101" y="52"/>
                    <a:pt x="97" y="55"/>
                  </a:cubicBezTo>
                  <a:cubicBezTo>
                    <a:pt x="94" y="57"/>
                    <a:pt x="91" y="59"/>
                    <a:pt x="87" y="62"/>
                  </a:cubicBezTo>
                  <a:cubicBezTo>
                    <a:pt x="86" y="60"/>
                    <a:pt x="84" y="58"/>
                    <a:pt x="83" y="57"/>
                  </a:cubicBezTo>
                  <a:cubicBezTo>
                    <a:pt x="85" y="53"/>
                    <a:pt x="88" y="49"/>
                    <a:pt x="92" y="45"/>
                  </a:cubicBezTo>
                  <a:cubicBezTo>
                    <a:pt x="96" y="41"/>
                    <a:pt x="101" y="37"/>
                    <a:pt x="105" y="35"/>
                  </a:cubicBezTo>
                  <a:close/>
                  <a:moveTo>
                    <a:pt x="70" y="20"/>
                  </a:moveTo>
                  <a:cubicBezTo>
                    <a:pt x="72" y="15"/>
                    <a:pt x="75" y="13"/>
                    <a:pt x="77" y="16"/>
                  </a:cubicBezTo>
                  <a:cubicBezTo>
                    <a:pt x="79" y="18"/>
                    <a:pt x="80" y="22"/>
                    <a:pt x="81" y="27"/>
                  </a:cubicBezTo>
                  <a:cubicBezTo>
                    <a:pt x="81" y="31"/>
                    <a:pt x="80" y="35"/>
                    <a:pt x="80" y="40"/>
                  </a:cubicBezTo>
                  <a:cubicBezTo>
                    <a:pt x="79" y="44"/>
                    <a:pt x="79" y="47"/>
                    <a:pt x="78" y="51"/>
                  </a:cubicBezTo>
                  <a:cubicBezTo>
                    <a:pt x="78" y="52"/>
                    <a:pt x="78" y="52"/>
                    <a:pt x="77" y="53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4"/>
                    <a:pt x="72" y="53"/>
                    <a:pt x="72" y="53"/>
                  </a:cubicBezTo>
                  <a:cubicBezTo>
                    <a:pt x="70" y="53"/>
                    <a:pt x="69" y="54"/>
                    <a:pt x="68" y="54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0" y="47"/>
                    <a:pt x="69" y="42"/>
                    <a:pt x="69" y="37"/>
                  </a:cubicBezTo>
                  <a:cubicBezTo>
                    <a:pt x="68" y="31"/>
                    <a:pt x="69" y="25"/>
                    <a:pt x="70" y="20"/>
                  </a:cubicBezTo>
                  <a:close/>
                  <a:moveTo>
                    <a:pt x="39" y="28"/>
                  </a:moveTo>
                  <a:cubicBezTo>
                    <a:pt x="42" y="29"/>
                    <a:pt x="46" y="31"/>
                    <a:pt x="49" y="35"/>
                  </a:cubicBezTo>
                  <a:cubicBezTo>
                    <a:pt x="52" y="38"/>
                    <a:pt x="55" y="42"/>
                    <a:pt x="57" y="45"/>
                  </a:cubicBezTo>
                  <a:cubicBezTo>
                    <a:pt x="60" y="49"/>
                    <a:pt x="62" y="52"/>
                    <a:pt x="64" y="55"/>
                  </a:cubicBezTo>
                  <a:cubicBezTo>
                    <a:pt x="61" y="56"/>
                    <a:pt x="60" y="57"/>
                    <a:pt x="58" y="59"/>
                  </a:cubicBezTo>
                  <a:cubicBezTo>
                    <a:pt x="58" y="59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6" y="57"/>
                    <a:pt x="55" y="57"/>
                  </a:cubicBezTo>
                  <a:cubicBezTo>
                    <a:pt x="52" y="54"/>
                    <a:pt x="49" y="52"/>
                    <a:pt x="47" y="49"/>
                  </a:cubicBezTo>
                  <a:cubicBezTo>
                    <a:pt x="43" y="45"/>
                    <a:pt x="39" y="40"/>
                    <a:pt x="37" y="36"/>
                  </a:cubicBezTo>
                  <a:cubicBezTo>
                    <a:pt x="35" y="31"/>
                    <a:pt x="36" y="27"/>
                    <a:pt x="39" y="28"/>
                  </a:cubicBezTo>
                  <a:close/>
                  <a:moveTo>
                    <a:pt x="17" y="61"/>
                  </a:moveTo>
                  <a:cubicBezTo>
                    <a:pt x="19" y="60"/>
                    <a:pt x="24" y="59"/>
                    <a:pt x="29" y="59"/>
                  </a:cubicBezTo>
                  <a:cubicBezTo>
                    <a:pt x="34" y="60"/>
                    <a:pt x="38" y="60"/>
                    <a:pt x="43" y="61"/>
                  </a:cubicBezTo>
                  <a:cubicBezTo>
                    <a:pt x="47" y="62"/>
                    <a:pt x="51" y="63"/>
                    <a:pt x="54" y="64"/>
                  </a:cubicBezTo>
                  <a:cubicBezTo>
                    <a:pt x="54" y="66"/>
                    <a:pt x="53" y="68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2" y="70"/>
                    <a:pt x="50" y="71"/>
                    <a:pt x="49" y="71"/>
                  </a:cubicBezTo>
                  <a:cubicBezTo>
                    <a:pt x="46" y="71"/>
                    <a:pt x="42" y="71"/>
                    <a:pt x="38" y="71"/>
                  </a:cubicBezTo>
                  <a:cubicBezTo>
                    <a:pt x="32" y="71"/>
                    <a:pt x="25" y="70"/>
                    <a:pt x="21" y="68"/>
                  </a:cubicBezTo>
                  <a:cubicBezTo>
                    <a:pt x="16" y="66"/>
                    <a:pt x="14" y="63"/>
                    <a:pt x="17" y="61"/>
                  </a:cubicBezTo>
                  <a:close/>
                  <a:moveTo>
                    <a:pt x="50" y="92"/>
                  </a:moveTo>
                  <a:cubicBezTo>
                    <a:pt x="45" y="96"/>
                    <a:pt x="40" y="99"/>
                    <a:pt x="35" y="101"/>
                  </a:cubicBezTo>
                  <a:cubicBezTo>
                    <a:pt x="30" y="103"/>
                    <a:pt x="26" y="102"/>
                    <a:pt x="27" y="99"/>
                  </a:cubicBezTo>
                  <a:cubicBezTo>
                    <a:pt x="28" y="96"/>
                    <a:pt x="31" y="92"/>
                    <a:pt x="34" y="90"/>
                  </a:cubicBezTo>
                  <a:cubicBezTo>
                    <a:pt x="38" y="87"/>
                    <a:pt x="42" y="84"/>
                    <a:pt x="46" y="82"/>
                  </a:cubicBezTo>
                  <a:cubicBezTo>
                    <a:pt x="49" y="80"/>
                    <a:pt x="52" y="79"/>
                    <a:pt x="55" y="77"/>
                  </a:cubicBezTo>
                  <a:cubicBezTo>
                    <a:pt x="56" y="79"/>
                    <a:pt x="57" y="81"/>
                    <a:pt x="59" y="83"/>
                  </a:cubicBezTo>
                  <a:cubicBezTo>
                    <a:pt x="56" y="86"/>
                    <a:pt x="53" y="89"/>
                    <a:pt x="50" y="92"/>
                  </a:cubicBezTo>
                  <a:close/>
                  <a:moveTo>
                    <a:pt x="76" y="117"/>
                  </a:moveTo>
                  <a:cubicBezTo>
                    <a:pt x="74" y="121"/>
                    <a:pt x="71" y="124"/>
                    <a:pt x="69" y="121"/>
                  </a:cubicBezTo>
                  <a:cubicBezTo>
                    <a:pt x="67" y="119"/>
                    <a:pt x="66" y="115"/>
                    <a:pt x="65" y="110"/>
                  </a:cubicBezTo>
                  <a:cubicBezTo>
                    <a:pt x="65" y="106"/>
                    <a:pt x="66" y="101"/>
                    <a:pt x="66" y="97"/>
                  </a:cubicBezTo>
                  <a:cubicBezTo>
                    <a:pt x="67" y="94"/>
                    <a:pt x="67" y="90"/>
                    <a:pt x="68" y="87"/>
                  </a:cubicBezTo>
                  <a:cubicBezTo>
                    <a:pt x="69" y="87"/>
                    <a:pt x="70" y="88"/>
                    <a:pt x="72" y="88"/>
                  </a:cubicBezTo>
                  <a:cubicBezTo>
                    <a:pt x="73" y="88"/>
                    <a:pt x="74" y="87"/>
                    <a:pt x="75" y="87"/>
                  </a:cubicBezTo>
                  <a:cubicBezTo>
                    <a:pt x="76" y="91"/>
                    <a:pt x="77" y="95"/>
                    <a:pt x="77" y="100"/>
                  </a:cubicBezTo>
                  <a:cubicBezTo>
                    <a:pt x="78" y="106"/>
                    <a:pt x="77" y="112"/>
                    <a:pt x="76" y="117"/>
                  </a:cubicBezTo>
                  <a:close/>
                  <a:moveTo>
                    <a:pt x="110" y="108"/>
                  </a:moveTo>
                  <a:cubicBezTo>
                    <a:pt x="107" y="107"/>
                    <a:pt x="103" y="105"/>
                    <a:pt x="99" y="102"/>
                  </a:cubicBezTo>
                  <a:cubicBezTo>
                    <a:pt x="96" y="99"/>
                    <a:pt x="93" y="96"/>
                    <a:pt x="90" y="92"/>
                  </a:cubicBezTo>
                  <a:cubicBezTo>
                    <a:pt x="88" y="89"/>
                    <a:pt x="85" y="86"/>
                    <a:pt x="83" y="84"/>
                  </a:cubicBezTo>
                  <a:cubicBezTo>
                    <a:pt x="85" y="82"/>
                    <a:pt x="86" y="81"/>
                    <a:pt x="87" y="79"/>
                  </a:cubicBezTo>
                  <a:cubicBezTo>
                    <a:pt x="88" y="79"/>
                    <a:pt x="88" y="79"/>
                    <a:pt x="89" y="79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90" y="81"/>
                    <a:pt x="91" y="81"/>
                  </a:cubicBezTo>
                  <a:cubicBezTo>
                    <a:pt x="94" y="83"/>
                    <a:pt x="97" y="85"/>
                    <a:pt x="100" y="87"/>
                  </a:cubicBezTo>
                  <a:cubicBezTo>
                    <a:pt x="105" y="91"/>
                    <a:pt x="109" y="96"/>
                    <a:pt x="112" y="100"/>
                  </a:cubicBezTo>
                  <a:cubicBezTo>
                    <a:pt x="114" y="104"/>
                    <a:pt x="114" y="108"/>
                    <a:pt x="110" y="108"/>
                  </a:cubicBezTo>
                  <a:close/>
                  <a:moveTo>
                    <a:pt x="128" y="73"/>
                  </a:moveTo>
                  <a:cubicBezTo>
                    <a:pt x="126" y="74"/>
                    <a:pt x="121" y="75"/>
                    <a:pt x="117" y="75"/>
                  </a:cubicBezTo>
                  <a:cubicBezTo>
                    <a:pt x="112" y="76"/>
                    <a:pt x="107" y="75"/>
                    <a:pt x="103" y="75"/>
                  </a:cubicBezTo>
                  <a:cubicBezTo>
                    <a:pt x="98" y="74"/>
                    <a:pt x="94" y="74"/>
                    <a:pt x="89" y="73"/>
                  </a:cubicBezTo>
                  <a:cubicBezTo>
                    <a:pt x="90" y="72"/>
                    <a:pt x="90" y="71"/>
                    <a:pt x="90" y="70"/>
                  </a:cubicBezTo>
                  <a:cubicBezTo>
                    <a:pt x="90" y="69"/>
                    <a:pt x="90" y="68"/>
                    <a:pt x="89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3" y="67"/>
                    <a:pt x="94" y="66"/>
                    <a:pt x="95" y="66"/>
                  </a:cubicBezTo>
                  <a:cubicBezTo>
                    <a:pt x="99" y="65"/>
                    <a:pt x="102" y="65"/>
                    <a:pt x="106" y="65"/>
                  </a:cubicBezTo>
                  <a:cubicBezTo>
                    <a:pt x="112" y="64"/>
                    <a:pt x="119" y="65"/>
                    <a:pt x="124" y="66"/>
                  </a:cubicBezTo>
                  <a:cubicBezTo>
                    <a:pt x="129" y="68"/>
                    <a:pt x="131" y="70"/>
                    <a:pt x="128" y="7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7" name="Freeform 297"/>
            <p:cNvSpPr>
              <a:spLocks/>
            </p:cNvSpPr>
            <p:nvPr/>
          </p:nvSpPr>
          <p:spPr bwMode="auto">
            <a:xfrm>
              <a:off x="8385176" y="1449388"/>
              <a:ext cx="95250" cy="274638"/>
            </a:xfrm>
            <a:custGeom>
              <a:avLst/>
              <a:gdLst>
                <a:gd name="T0" fmla="*/ 2 w 25"/>
                <a:gd name="T1" fmla="*/ 34 h 73"/>
                <a:gd name="T2" fmla="*/ 9 w 25"/>
                <a:gd name="T3" fmla="*/ 1 h 73"/>
                <a:gd name="T4" fmla="*/ 23 w 25"/>
                <a:gd name="T5" fmla="*/ 31 h 73"/>
                <a:gd name="T6" fmla="*/ 18 w 25"/>
                <a:gd name="T7" fmla="*/ 71 h 73"/>
                <a:gd name="T8" fmla="*/ 15 w 25"/>
                <a:gd name="T9" fmla="*/ 71 h 73"/>
                <a:gd name="T10" fmla="*/ 2 w 25"/>
                <a:gd name="T11" fmla="*/ 3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73">
                  <a:moveTo>
                    <a:pt x="2" y="34"/>
                  </a:moveTo>
                  <a:cubicBezTo>
                    <a:pt x="0" y="16"/>
                    <a:pt x="3" y="2"/>
                    <a:pt x="9" y="1"/>
                  </a:cubicBezTo>
                  <a:cubicBezTo>
                    <a:pt x="14" y="0"/>
                    <a:pt x="21" y="14"/>
                    <a:pt x="23" y="31"/>
                  </a:cubicBezTo>
                  <a:cubicBezTo>
                    <a:pt x="25" y="44"/>
                    <a:pt x="20" y="63"/>
                    <a:pt x="18" y="71"/>
                  </a:cubicBezTo>
                  <a:cubicBezTo>
                    <a:pt x="17" y="72"/>
                    <a:pt x="16" y="73"/>
                    <a:pt x="15" y="71"/>
                  </a:cubicBezTo>
                  <a:cubicBezTo>
                    <a:pt x="11" y="64"/>
                    <a:pt x="4" y="47"/>
                    <a:pt x="2" y="3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8" name="Freeform 298"/>
            <p:cNvSpPr>
              <a:spLocks/>
            </p:cNvSpPr>
            <p:nvPr/>
          </p:nvSpPr>
          <p:spPr bwMode="auto">
            <a:xfrm>
              <a:off x="8877301" y="633413"/>
              <a:ext cx="79375" cy="269875"/>
            </a:xfrm>
            <a:custGeom>
              <a:avLst/>
              <a:gdLst>
                <a:gd name="T0" fmla="*/ 20 w 21"/>
                <a:gd name="T1" fmla="*/ 40 h 72"/>
                <a:gd name="T2" fmla="*/ 11 w 21"/>
                <a:gd name="T3" fmla="*/ 72 h 72"/>
                <a:gd name="T4" fmla="*/ 0 w 21"/>
                <a:gd name="T5" fmla="*/ 41 h 72"/>
                <a:gd name="T6" fmla="*/ 8 w 21"/>
                <a:gd name="T7" fmla="*/ 2 h 72"/>
                <a:gd name="T8" fmla="*/ 11 w 21"/>
                <a:gd name="T9" fmla="*/ 2 h 72"/>
                <a:gd name="T10" fmla="*/ 20 w 21"/>
                <a:gd name="T11" fmla="*/ 4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2">
                  <a:moveTo>
                    <a:pt x="20" y="40"/>
                  </a:moveTo>
                  <a:cubicBezTo>
                    <a:pt x="21" y="57"/>
                    <a:pt x="17" y="72"/>
                    <a:pt x="11" y="72"/>
                  </a:cubicBezTo>
                  <a:cubicBezTo>
                    <a:pt x="6" y="72"/>
                    <a:pt x="1" y="58"/>
                    <a:pt x="0" y="41"/>
                  </a:cubicBezTo>
                  <a:cubicBezTo>
                    <a:pt x="0" y="27"/>
                    <a:pt x="6" y="9"/>
                    <a:pt x="8" y="2"/>
                  </a:cubicBezTo>
                  <a:cubicBezTo>
                    <a:pt x="9" y="0"/>
                    <a:pt x="11" y="0"/>
                    <a:pt x="11" y="2"/>
                  </a:cubicBezTo>
                  <a:cubicBezTo>
                    <a:pt x="14" y="9"/>
                    <a:pt x="20" y="27"/>
                    <a:pt x="20" y="4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9" name="Freeform 299"/>
            <p:cNvSpPr>
              <a:spLocks/>
            </p:cNvSpPr>
            <p:nvPr/>
          </p:nvSpPr>
          <p:spPr bwMode="auto">
            <a:xfrm>
              <a:off x="10631488" y="1897063"/>
              <a:ext cx="139700" cy="257175"/>
            </a:xfrm>
            <a:custGeom>
              <a:avLst/>
              <a:gdLst>
                <a:gd name="T0" fmla="*/ 9 w 37"/>
                <a:gd name="T1" fmla="*/ 27 h 68"/>
                <a:gd name="T2" fmla="*/ 31 w 37"/>
                <a:gd name="T3" fmla="*/ 2 h 68"/>
                <a:gd name="T4" fmla="*/ 28 w 37"/>
                <a:gd name="T5" fmla="*/ 36 h 68"/>
                <a:gd name="T6" fmla="*/ 3 w 37"/>
                <a:gd name="T7" fmla="*/ 66 h 68"/>
                <a:gd name="T8" fmla="*/ 0 w 37"/>
                <a:gd name="T9" fmla="*/ 65 h 68"/>
                <a:gd name="T10" fmla="*/ 9 w 37"/>
                <a:gd name="T11" fmla="*/ 2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8">
                  <a:moveTo>
                    <a:pt x="9" y="27"/>
                  </a:moveTo>
                  <a:cubicBezTo>
                    <a:pt x="16" y="11"/>
                    <a:pt x="26" y="0"/>
                    <a:pt x="31" y="2"/>
                  </a:cubicBezTo>
                  <a:cubicBezTo>
                    <a:pt x="37" y="5"/>
                    <a:pt x="35" y="20"/>
                    <a:pt x="28" y="36"/>
                  </a:cubicBezTo>
                  <a:cubicBezTo>
                    <a:pt x="23" y="48"/>
                    <a:pt x="9" y="61"/>
                    <a:pt x="3" y="66"/>
                  </a:cubicBezTo>
                  <a:cubicBezTo>
                    <a:pt x="2" y="68"/>
                    <a:pt x="0" y="67"/>
                    <a:pt x="0" y="65"/>
                  </a:cubicBezTo>
                  <a:cubicBezTo>
                    <a:pt x="1" y="57"/>
                    <a:pt x="4" y="39"/>
                    <a:pt x="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0" name="Freeform 300"/>
            <p:cNvSpPr>
              <a:spLocks/>
            </p:cNvSpPr>
            <p:nvPr/>
          </p:nvSpPr>
          <p:spPr bwMode="auto">
            <a:xfrm>
              <a:off x="9297988" y="395288"/>
              <a:ext cx="255588" cy="123825"/>
            </a:xfrm>
            <a:custGeom>
              <a:avLst/>
              <a:gdLst>
                <a:gd name="T0" fmla="*/ 33 w 68"/>
                <a:gd name="T1" fmla="*/ 8 h 33"/>
                <a:gd name="T2" fmla="*/ 66 w 68"/>
                <a:gd name="T3" fmla="*/ 6 h 33"/>
                <a:gd name="T4" fmla="*/ 41 w 68"/>
                <a:gd name="T5" fmla="*/ 28 h 33"/>
                <a:gd name="T6" fmla="*/ 2 w 68"/>
                <a:gd name="T7" fmla="*/ 33 h 33"/>
                <a:gd name="T8" fmla="*/ 1 w 68"/>
                <a:gd name="T9" fmla="*/ 30 h 33"/>
                <a:gd name="T10" fmla="*/ 33 w 68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33">
                  <a:moveTo>
                    <a:pt x="33" y="8"/>
                  </a:moveTo>
                  <a:cubicBezTo>
                    <a:pt x="49" y="2"/>
                    <a:pt x="64" y="0"/>
                    <a:pt x="66" y="6"/>
                  </a:cubicBezTo>
                  <a:cubicBezTo>
                    <a:pt x="68" y="11"/>
                    <a:pt x="57" y="21"/>
                    <a:pt x="41" y="28"/>
                  </a:cubicBezTo>
                  <a:cubicBezTo>
                    <a:pt x="29" y="33"/>
                    <a:pt x="10" y="33"/>
                    <a:pt x="2" y="33"/>
                  </a:cubicBezTo>
                  <a:cubicBezTo>
                    <a:pt x="1" y="33"/>
                    <a:pt x="0" y="31"/>
                    <a:pt x="1" y="30"/>
                  </a:cubicBezTo>
                  <a:cubicBezTo>
                    <a:pt x="7" y="25"/>
                    <a:pt x="21" y="13"/>
                    <a:pt x="33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1" name="Freeform 301"/>
            <p:cNvSpPr>
              <a:spLocks/>
            </p:cNvSpPr>
            <p:nvPr/>
          </p:nvSpPr>
          <p:spPr bwMode="auto">
            <a:xfrm>
              <a:off x="7543801" y="1028700"/>
              <a:ext cx="260350" cy="123825"/>
            </a:xfrm>
            <a:custGeom>
              <a:avLst/>
              <a:gdLst>
                <a:gd name="T0" fmla="*/ 34 w 69"/>
                <a:gd name="T1" fmla="*/ 8 h 33"/>
                <a:gd name="T2" fmla="*/ 67 w 69"/>
                <a:gd name="T3" fmla="*/ 6 h 33"/>
                <a:gd name="T4" fmla="*/ 42 w 69"/>
                <a:gd name="T5" fmla="*/ 28 h 33"/>
                <a:gd name="T6" fmla="*/ 3 w 69"/>
                <a:gd name="T7" fmla="*/ 33 h 33"/>
                <a:gd name="T8" fmla="*/ 2 w 69"/>
                <a:gd name="T9" fmla="*/ 30 h 33"/>
                <a:gd name="T10" fmla="*/ 34 w 69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3">
                  <a:moveTo>
                    <a:pt x="34" y="8"/>
                  </a:moveTo>
                  <a:cubicBezTo>
                    <a:pt x="50" y="1"/>
                    <a:pt x="64" y="0"/>
                    <a:pt x="67" y="6"/>
                  </a:cubicBezTo>
                  <a:cubicBezTo>
                    <a:pt x="69" y="11"/>
                    <a:pt x="58" y="21"/>
                    <a:pt x="42" y="28"/>
                  </a:cubicBezTo>
                  <a:cubicBezTo>
                    <a:pt x="29" y="33"/>
                    <a:pt x="11" y="33"/>
                    <a:pt x="3" y="33"/>
                  </a:cubicBezTo>
                  <a:cubicBezTo>
                    <a:pt x="1" y="33"/>
                    <a:pt x="0" y="31"/>
                    <a:pt x="2" y="30"/>
                  </a:cubicBezTo>
                  <a:cubicBezTo>
                    <a:pt x="8" y="25"/>
                    <a:pt x="22" y="13"/>
                    <a:pt x="34" y="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2" name="Freeform 302"/>
            <p:cNvSpPr>
              <a:spLocks/>
            </p:cNvSpPr>
            <p:nvPr/>
          </p:nvSpPr>
          <p:spPr bwMode="auto">
            <a:xfrm>
              <a:off x="6630988" y="1016000"/>
              <a:ext cx="26988" cy="49213"/>
            </a:xfrm>
            <a:custGeom>
              <a:avLst/>
              <a:gdLst>
                <a:gd name="T0" fmla="*/ 1 w 7"/>
                <a:gd name="T1" fmla="*/ 1 h 13"/>
                <a:gd name="T2" fmla="*/ 6 w 7"/>
                <a:gd name="T3" fmla="*/ 1 h 13"/>
                <a:gd name="T4" fmla="*/ 7 w 7"/>
                <a:gd name="T5" fmla="*/ 6 h 13"/>
                <a:gd name="T6" fmla="*/ 6 w 7"/>
                <a:gd name="T7" fmla="*/ 13 h 13"/>
                <a:gd name="T8" fmla="*/ 2 w 7"/>
                <a:gd name="T9" fmla="*/ 7 h 13"/>
                <a:gd name="T10" fmla="*/ 1 w 7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1" y="1"/>
                  </a:moveTo>
                  <a:cubicBezTo>
                    <a:pt x="2" y="0"/>
                    <a:pt x="5" y="0"/>
                    <a:pt x="6" y="1"/>
                  </a:cubicBezTo>
                  <a:cubicBezTo>
                    <a:pt x="7" y="3"/>
                    <a:pt x="7" y="4"/>
                    <a:pt x="7" y="6"/>
                  </a:cubicBezTo>
                  <a:cubicBezTo>
                    <a:pt x="7" y="8"/>
                    <a:pt x="7" y="10"/>
                    <a:pt x="6" y="13"/>
                  </a:cubicBezTo>
                  <a:cubicBezTo>
                    <a:pt x="6" y="13"/>
                    <a:pt x="3" y="9"/>
                    <a:pt x="2" y="7"/>
                  </a:cubicBezTo>
                  <a:cubicBezTo>
                    <a:pt x="1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3" name="Freeform 303"/>
            <p:cNvSpPr>
              <a:spLocks noEditPoints="1"/>
            </p:cNvSpPr>
            <p:nvPr/>
          </p:nvSpPr>
          <p:spPr bwMode="auto">
            <a:xfrm>
              <a:off x="6500813" y="1001713"/>
              <a:ext cx="379413" cy="381000"/>
            </a:xfrm>
            <a:custGeom>
              <a:avLst/>
              <a:gdLst>
                <a:gd name="T0" fmla="*/ 14 w 101"/>
                <a:gd name="T1" fmla="*/ 15 h 101"/>
                <a:gd name="T2" fmla="*/ 29 w 101"/>
                <a:gd name="T3" fmla="*/ 13 h 101"/>
                <a:gd name="T4" fmla="*/ 48 w 101"/>
                <a:gd name="T5" fmla="*/ 36 h 101"/>
                <a:gd name="T6" fmla="*/ 53 w 101"/>
                <a:gd name="T7" fmla="*/ 4 h 101"/>
                <a:gd name="T8" fmla="*/ 76 w 101"/>
                <a:gd name="T9" fmla="*/ 12 h 101"/>
                <a:gd name="T10" fmla="*/ 89 w 101"/>
                <a:gd name="T11" fmla="*/ 20 h 101"/>
                <a:gd name="T12" fmla="*/ 64 w 101"/>
                <a:gd name="T13" fmla="*/ 46 h 101"/>
                <a:gd name="T14" fmla="*/ 78 w 101"/>
                <a:gd name="T15" fmla="*/ 46 h 101"/>
                <a:gd name="T16" fmla="*/ 100 w 101"/>
                <a:gd name="T17" fmla="*/ 64 h 101"/>
                <a:gd name="T18" fmla="*/ 88 w 101"/>
                <a:gd name="T19" fmla="*/ 85 h 101"/>
                <a:gd name="T20" fmla="*/ 74 w 101"/>
                <a:gd name="T21" fmla="*/ 88 h 101"/>
                <a:gd name="T22" fmla="*/ 53 w 101"/>
                <a:gd name="T23" fmla="*/ 65 h 101"/>
                <a:gd name="T24" fmla="*/ 46 w 101"/>
                <a:gd name="T25" fmla="*/ 98 h 101"/>
                <a:gd name="T26" fmla="*/ 24 w 101"/>
                <a:gd name="T27" fmla="*/ 89 h 101"/>
                <a:gd name="T28" fmla="*/ 11 w 101"/>
                <a:gd name="T29" fmla="*/ 80 h 101"/>
                <a:gd name="T30" fmla="*/ 37 w 101"/>
                <a:gd name="T31" fmla="*/ 56 h 101"/>
                <a:gd name="T32" fmla="*/ 23 w 101"/>
                <a:gd name="T33" fmla="*/ 55 h 101"/>
                <a:gd name="T34" fmla="*/ 1 w 101"/>
                <a:gd name="T35" fmla="*/ 35 h 101"/>
                <a:gd name="T36" fmla="*/ 48 w 101"/>
                <a:gd name="T37" fmla="*/ 55 h 101"/>
                <a:gd name="T38" fmla="*/ 53 w 101"/>
                <a:gd name="T39" fmla="*/ 46 h 101"/>
                <a:gd name="T40" fmla="*/ 48 w 101"/>
                <a:gd name="T41" fmla="*/ 55 h 101"/>
                <a:gd name="T42" fmla="*/ 75 w 101"/>
                <a:gd name="T43" fmla="*/ 27 h 101"/>
                <a:gd name="T44" fmla="*/ 68 w 101"/>
                <a:gd name="T45" fmla="*/ 23 h 101"/>
                <a:gd name="T46" fmla="*/ 57 w 101"/>
                <a:gd name="T47" fmla="*/ 19 h 101"/>
                <a:gd name="T48" fmla="*/ 55 w 101"/>
                <a:gd name="T49" fmla="*/ 37 h 101"/>
                <a:gd name="T50" fmla="*/ 60 w 101"/>
                <a:gd name="T51" fmla="*/ 40 h 101"/>
                <a:gd name="T52" fmla="*/ 62 w 101"/>
                <a:gd name="T53" fmla="*/ 60 h 101"/>
                <a:gd name="T54" fmla="*/ 75 w 101"/>
                <a:gd name="T55" fmla="*/ 75 h 101"/>
                <a:gd name="T56" fmla="*/ 79 w 101"/>
                <a:gd name="T57" fmla="*/ 68 h 101"/>
                <a:gd name="T58" fmla="*/ 83 w 101"/>
                <a:gd name="T59" fmla="*/ 57 h 101"/>
                <a:gd name="T60" fmla="*/ 64 w 101"/>
                <a:gd name="T61" fmla="*/ 56 h 101"/>
                <a:gd name="T62" fmla="*/ 62 w 101"/>
                <a:gd name="T63" fmla="*/ 60 h 101"/>
                <a:gd name="T64" fmla="*/ 27 w 101"/>
                <a:gd name="T65" fmla="*/ 70 h 101"/>
                <a:gd name="T66" fmla="*/ 28 w 101"/>
                <a:gd name="T67" fmla="*/ 77 h 101"/>
                <a:gd name="T68" fmla="*/ 38 w 101"/>
                <a:gd name="T69" fmla="*/ 84 h 101"/>
                <a:gd name="T70" fmla="*/ 48 w 101"/>
                <a:gd name="T71" fmla="*/ 73 h 101"/>
                <a:gd name="T72" fmla="*/ 43 w 101"/>
                <a:gd name="T73" fmla="*/ 63 h 101"/>
                <a:gd name="T74" fmla="*/ 17 w 101"/>
                <a:gd name="T75" fmla="*/ 38 h 101"/>
                <a:gd name="T76" fmla="*/ 28 w 101"/>
                <a:gd name="T77" fmla="*/ 47 h 101"/>
                <a:gd name="T78" fmla="*/ 38 w 101"/>
                <a:gd name="T79" fmla="*/ 43 h 101"/>
                <a:gd name="T80" fmla="*/ 31 w 101"/>
                <a:gd name="T81" fmla="*/ 27 h 101"/>
                <a:gd name="T82" fmla="*/ 24 w 101"/>
                <a:gd name="T83" fmla="*/ 28 h 101"/>
                <a:gd name="T84" fmla="*/ 17 w 101"/>
                <a:gd name="T85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" h="101">
                  <a:moveTo>
                    <a:pt x="12" y="24"/>
                  </a:moveTo>
                  <a:cubicBezTo>
                    <a:pt x="13" y="21"/>
                    <a:pt x="13" y="18"/>
                    <a:pt x="14" y="15"/>
                  </a:cubicBezTo>
                  <a:cubicBezTo>
                    <a:pt x="15" y="13"/>
                    <a:pt x="18" y="11"/>
                    <a:pt x="21" y="11"/>
                  </a:cubicBezTo>
                  <a:cubicBezTo>
                    <a:pt x="24" y="11"/>
                    <a:pt x="27" y="12"/>
                    <a:pt x="29" y="13"/>
                  </a:cubicBezTo>
                  <a:cubicBezTo>
                    <a:pt x="38" y="18"/>
                    <a:pt x="43" y="27"/>
                    <a:pt x="45" y="37"/>
                  </a:cubicBezTo>
                  <a:cubicBezTo>
                    <a:pt x="46" y="37"/>
                    <a:pt x="47" y="37"/>
                    <a:pt x="48" y="36"/>
                  </a:cubicBezTo>
                  <a:cubicBezTo>
                    <a:pt x="47" y="32"/>
                    <a:pt x="46" y="28"/>
                    <a:pt x="46" y="23"/>
                  </a:cubicBezTo>
                  <a:cubicBezTo>
                    <a:pt x="46" y="16"/>
                    <a:pt x="48" y="9"/>
                    <a:pt x="53" y="4"/>
                  </a:cubicBezTo>
                  <a:cubicBezTo>
                    <a:pt x="56" y="1"/>
                    <a:pt x="60" y="0"/>
                    <a:pt x="64" y="2"/>
                  </a:cubicBezTo>
                  <a:cubicBezTo>
                    <a:pt x="69" y="4"/>
                    <a:pt x="71" y="10"/>
                    <a:pt x="76" y="12"/>
                  </a:cubicBezTo>
                  <a:cubicBezTo>
                    <a:pt x="79" y="13"/>
                    <a:pt x="82" y="13"/>
                    <a:pt x="85" y="14"/>
                  </a:cubicBezTo>
                  <a:cubicBezTo>
                    <a:pt x="87" y="15"/>
                    <a:pt x="89" y="18"/>
                    <a:pt x="89" y="20"/>
                  </a:cubicBezTo>
                  <a:cubicBezTo>
                    <a:pt x="90" y="23"/>
                    <a:pt x="89" y="26"/>
                    <a:pt x="88" y="29"/>
                  </a:cubicBezTo>
                  <a:cubicBezTo>
                    <a:pt x="84" y="38"/>
                    <a:pt x="74" y="43"/>
                    <a:pt x="64" y="46"/>
                  </a:cubicBezTo>
                  <a:cubicBezTo>
                    <a:pt x="64" y="47"/>
                    <a:pt x="64" y="47"/>
                    <a:pt x="64" y="48"/>
                  </a:cubicBezTo>
                  <a:cubicBezTo>
                    <a:pt x="69" y="47"/>
                    <a:pt x="73" y="46"/>
                    <a:pt x="78" y="46"/>
                  </a:cubicBezTo>
                  <a:cubicBezTo>
                    <a:pt x="85" y="46"/>
                    <a:pt x="92" y="48"/>
                    <a:pt x="98" y="54"/>
                  </a:cubicBezTo>
                  <a:cubicBezTo>
                    <a:pt x="100" y="57"/>
                    <a:pt x="101" y="60"/>
                    <a:pt x="100" y="64"/>
                  </a:cubicBezTo>
                  <a:cubicBezTo>
                    <a:pt x="98" y="69"/>
                    <a:pt x="92" y="71"/>
                    <a:pt x="90" y="76"/>
                  </a:cubicBezTo>
                  <a:cubicBezTo>
                    <a:pt x="89" y="79"/>
                    <a:pt x="90" y="82"/>
                    <a:pt x="88" y="85"/>
                  </a:cubicBezTo>
                  <a:cubicBezTo>
                    <a:pt x="87" y="87"/>
                    <a:pt x="85" y="89"/>
                    <a:pt x="82" y="89"/>
                  </a:cubicBezTo>
                  <a:cubicBezTo>
                    <a:pt x="79" y="90"/>
                    <a:pt x="76" y="89"/>
                    <a:pt x="74" y="88"/>
                  </a:cubicBezTo>
                  <a:cubicBezTo>
                    <a:pt x="64" y="84"/>
                    <a:pt x="59" y="74"/>
                    <a:pt x="56" y="64"/>
                  </a:cubicBezTo>
                  <a:cubicBezTo>
                    <a:pt x="55" y="64"/>
                    <a:pt x="54" y="64"/>
                    <a:pt x="53" y="65"/>
                  </a:cubicBezTo>
                  <a:cubicBezTo>
                    <a:pt x="54" y="69"/>
                    <a:pt x="55" y="74"/>
                    <a:pt x="55" y="79"/>
                  </a:cubicBezTo>
                  <a:cubicBezTo>
                    <a:pt x="55" y="86"/>
                    <a:pt x="52" y="93"/>
                    <a:pt x="46" y="98"/>
                  </a:cubicBezTo>
                  <a:cubicBezTo>
                    <a:pt x="43" y="101"/>
                    <a:pt x="40" y="101"/>
                    <a:pt x="36" y="100"/>
                  </a:cubicBezTo>
                  <a:cubicBezTo>
                    <a:pt x="31" y="98"/>
                    <a:pt x="29" y="91"/>
                    <a:pt x="24" y="89"/>
                  </a:cubicBezTo>
                  <a:cubicBezTo>
                    <a:pt x="21" y="88"/>
                    <a:pt x="18" y="88"/>
                    <a:pt x="16" y="87"/>
                  </a:cubicBezTo>
                  <a:cubicBezTo>
                    <a:pt x="13" y="85"/>
                    <a:pt x="12" y="83"/>
                    <a:pt x="11" y="80"/>
                  </a:cubicBezTo>
                  <a:cubicBezTo>
                    <a:pt x="11" y="77"/>
                    <a:pt x="12" y="74"/>
                    <a:pt x="13" y="72"/>
                  </a:cubicBezTo>
                  <a:cubicBezTo>
                    <a:pt x="18" y="63"/>
                    <a:pt x="27" y="58"/>
                    <a:pt x="37" y="56"/>
                  </a:cubicBezTo>
                  <a:cubicBezTo>
                    <a:pt x="37" y="55"/>
                    <a:pt x="37" y="54"/>
                    <a:pt x="36" y="53"/>
                  </a:cubicBezTo>
                  <a:cubicBezTo>
                    <a:pt x="32" y="54"/>
                    <a:pt x="27" y="55"/>
                    <a:pt x="23" y="55"/>
                  </a:cubicBezTo>
                  <a:cubicBezTo>
                    <a:pt x="15" y="54"/>
                    <a:pt x="8" y="51"/>
                    <a:pt x="3" y="46"/>
                  </a:cubicBezTo>
                  <a:cubicBezTo>
                    <a:pt x="0" y="43"/>
                    <a:pt x="0" y="39"/>
                    <a:pt x="1" y="35"/>
                  </a:cubicBezTo>
                  <a:cubicBezTo>
                    <a:pt x="3" y="30"/>
                    <a:pt x="10" y="29"/>
                    <a:pt x="12" y="24"/>
                  </a:cubicBezTo>
                  <a:close/>
                  <a:moveTo>
                    <a:pt x="48" y="55"/>
                  </a:moveTo>
                  <a:cubicBezTo>
                    <a:pt x="50" y="57"/>
                    <a:pt x="54" y="56"/>
                    <a:pt x="55" y="53"/>
                  </a:cubicBezTo>
                  <a:cubicBezTo>
                    <a:pt x="57" y="51"/>
                    <a:pt x="56" y="47"/>
                    <a:pt x="53" y="46"/>
                  </a:cubicBezTo>
                  <a:cubicBezTo>
                    <a:pt x="50" y="44"/>
                    <a:pt x="47" y="45"/>
                    <a:pt x="45" y="48"/>
                  </a:cubicBezTo>
                  <a:cubicBezTo>
                    <a:pt x="44" y="50"/>
                    <a:pt x="45" y="54"/>
                    <a:pt x="48" y="55"/>
                  </a:cubicBezTo>
                  <a:close/>
                  <a:moveTo>
                    <a:pt x="74" y="31"/>
                  </a:moveTo>
                  <a:cubicBezTo>
                    <a:pt x="74" y="30"/>
                    <a:pt x="75" y="28"/>
                    <a:pt x="75" y="27"/>
                  </a:cubicBezTo>
                  <a:cubicBezTo>
                    <a:pt x="74" y="26"/>
                    <a:pt x="73" y="24"/>
                    <a:pt x="72" y="24"/>
                  </a:cubicBezTo>
                  <a:cubicBezTo>
                    <a:pt x="71" y="23"/>
                    <a:pt x="69" y="23"/>
                    <a:pt x="68" y="23"/>
                  </a:cubicBezTo>
                  <a:cubicBezTo>
                    <a:pt x="66" y="22"/>
                    <a:pt x="65" y="19"/>
                    <a:pt x="62" y="18"/>
                  </a:cubicBezTo>
                  <a:cubicBezTo>
                    <a:pt x="60" y="17"/>
                    <a:pt x="58" y="17"/>
                    <a:pt x="57" y="19"/>
                  </a:cubicBezTo>
                  <a:cubicBezTo>
                    <a:pt x="55" y="21"/>
                    <a:pt x="53" y="25"/>
                    <a:pt x="53" y="28"/>
                  </a:cubicBezTo>
                  <a:cubicBezTo>
                    <a:pt x="53" y="31"/>
                    <a:pt x="54" y="35"/>
                    <a:pt x="55" y="37"/>
                  </a:cubicBezTo>
                  <a:cubicBezTo>
                    <a:pt x="56" y="38"/>
                    <a:pt x="57" y="38"/>
                    <a:pt x="57" y="38"/>
                  </a:cubicBezTo>
                  <a:cubicBezTo>
                    <a:pt x="58" y="39"/>
                    <a:pt x="59" y="39"/>
                    <a:pt x="60" y="40"/>
                  </a:cubicBezTo>
                  <a:cubicBezTo>
                    <a:pt x="65" y="39"/>
                    <a:pt x="71" y="36"/>
                    <a:pt x="74" y="31"/>
                  </a:cubicBezTo>
                  <a:close/>
                  <a:moveTo>
                    <a:pt x="62" y="60"/>
                  </a:moveTo>
                  <a:cubicBezTo>
                    <a:pt x="63" y="65"/>
                    <a:pt x="66" y="71"/>
                    <a:pt x="71" y="74"/>
                  </a:cubicBezTo>
                  <a:cubicBezTo>
                    <a:pt x="72" y="74"/>
                    <a:pt x="74" y="75"/>
                    <a:pt x="75" y="75"/>
                  </a:cubicBezTo>
                  <a:cubicBezTo>
                    <a:pt x="76" y="74"/>
                    <a:pt x="78" y="74"/>
                    <a:pt x="78" y="72"/>
                  </a:cubicBezTo>
                  <a:cubicBezTo>
                    <a:pt x="79" y="71"/>
                    <a:pt x="78" y="69"/>
                    <a:pt x="79" y="68"/>
                  </a:cubicBezTo>
                  <a:cubicBezTo>
                    <a:pt x="80" y="66"/>
                    <a:pt x="83" y="65"/>
                    <a:pt x="84" y="62"/>
                  </a:cubicBezTo>
                  <a:cubicBezTo>
                    <a:pt x="84" y="60"/>
                    <a:pt x="84" y="59"/>
                    <a:pt x="83" y="57"/>
                  </a:cubicBezTo>
                  <a:cubicBezTo>
                    <a:pt x="80" y="55"/>
                    <a:pt x="76" y="53"/>
                    <a:pt x="73" y="53"/>
                  </a:cubicBezTo>
                  <a:cubicBezTo>
                    <a:pt x="70" y="53"/>
                    <a:pt x="67" y="54"/>
                    <a:pt x="64" y="56"/>
                  </a:cubicBezTo>
                  <a:cubicBezTo>
                    <a:pt x="64" y="56"/>
                    <a:pt x="63" y="57"/>
                    <a:pt x="63" y="58"/>
                  </a:cubicBezTo>
                  <a:cubicBezTo>
                    <a:pt x="62" y="58"/>
                    <a:pt x="62" y="59"/>
                    <a:pt x="62" y="60"/>
                  </a:cubicBezTo>
                  <a:close/>
                  <a:moveTo>
                    <a:pt x="42" y="62"/>
                  </a:moveTo>
                  <a:cubicBezTo>
                    <a:pt x="36" y="62"/>
                    <a:pt x="30" y="65"/>
                    <a:pt x="27" y="70"/>
                  </a:cubicBezTo>
                  <a:cubicBezTo>
                    <a:pt x="27" y="71"/>
                    <a:pt x="26" y="73"/>
                    <a:pt x="26" y="74"/>
                  </a:cubicBezTo>
                  <a:cubicBezTo>
                    <a:pt x="26" y="75"/>
                    <a:pt x="27" y="77"/>
                    <a:pt x="28" y="77"/>
                  </a:cubicBezTo>
                  <a:cubicBezTo>
                    <a:pt x="30" y="78"/>
                    <a:pt x="31" y="78"/>
                    <a:pt x="33" y="78"/>
                  </a:cubicBezTo>
                  <a:cubicBezTo>
                    <a:pt x="35" y="80"/>
                    <a:pt x="36" y="83"/>
                    <a:pt x="38" y="84"/>
                  </a:cubicBezTo>
                  <a:cubicBezTo>
                    <a:pt x="40" y="85"/>
                    <a:pt x="42" y="84"/>
                    <a:pt x="43" y="83"/>
                  </a:cubicBezTo>
                  <a:cubicBezTo>
                    <a:pt x="46" y="81"/>
                    <a:pt x="47" y="77"/>
                    <a:pt x="48" y="73"/>
                  </a:cubicBezTo>
                  <a:cubicBezTo>
                    <a:pt x="48" y="70"/>
                    <a:pt x="47" y="67"/>
                    <a:pt x="46" y="64"/>
                  </a:cubicBezTo>
                  <a:cubicBezTo>
                    <a:pt x="45" y="64"/>
                    <a:pt x="44" y="63"/>
                    <a:pt x="43" y="63"/>
                  </a:cubicBezTo>
                  <a:cubicBezTo>
                    <a:pt x="43" y="63"/>
                    <a:pt x="42" y="62"/>
                    <a:pt x="42" y="62"/>
                  </a:cubicBezTo>
                  <a:close/>
                  <a:moveTo>
                    <a:pt x="17" y="38"/>
                  </a:moveTo>
                  <a:cubicBezTo>
                    <a:pt x="17" y="40"/>
                    <a:pt x="17" y="42"/>
                    <a:pt x="18" y="43"/>
                  </a:cubicBezTo>
                  <a:cubicBezTo>
                    <a:pt x="21" y="46"/>
                    <a:pt x="24" y="47"/>
                    <a:pt x="28" y="47"/>
                  </a:cubicBezTo>
                  <a:cubicBezTo>
                    <a:pt x="31" y="48"/>
                    <a:pt x="34" y="47"/>
                    <a:pt x="37" y="46"/>
                  </a:cubicBezTo>
                  <a:cubicBezTo>
                    <a:pt x="37" y="45"/>
                    <a:pt x="38" y="44"/>
                    <a:pt x="38" y="43"/>
                  </a:cubicBezTo>
                  <a:cubicBezTo>
                    <a:pt x="38" y="43"/>
                    <a:pt x="39" y="42"/>
                    <a:pt x="39" y="41"/>
                  </a:cubicBezTo>
                  <a:cubicBezTo>
                    <a:pt x="38" y="36"/>
                    <a:pt x="36" y="30"/>
                    <a:pt x="31" y="27"/>
                  </a:cubicBezTo>
                  <a:cubicBezTo>
                    <a:pt x="30" y="26"/>
                    <a:pt x="28" y="26"/>
                    <a:pt x="27" y="26"/>
                  </a:cubicBezTo>
                  <a:cubicBezTo>
                    <a:pt x="26" y="26"/>
                    <a:pt x="24" y="27"/>
                    <a:pt x="24" y="28"/>
                  </a:cubicBezTo>
                  <a:cubicBezTo>
                    <a:pt x="23" y="29"/>
                    <a:pt x="23" y="31"/>
                    <a:pt x="23" y="32"/>
                  </a:cubicBezTo>
                  <a:cubicBezTo>
                    <a:pt x="21" y="35"/>
                    <a:pt x="18" y="36"/>
                    <a:pt x="17" y="38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4" name="Freeform 304"/>
            <p:cNvSpPr>
              <a:spLocks/>
            </p:cNvSpPr>
            <p:nvPr/>
          </p:nvSpPr>
          <p:spPr bwMode="auto">
            <a:xfrm>
              <a:off x="6518276" y="1220788"/>
              <a:ext cx="49213" cy="25400"/>
            </a:xfrm>
            <a:custGeom>
              <a:avLst/>
              <a:gdLst>
                <a:gd name="T0" fmla="*/ 6 w 13"/>
                <a:gd name="T1" fmla="*/ 0 h 7"/>
                <a:gd name="T2" fmla="*/ 13 w 13"/>
                <a:gd name="T3" fmla="*/ 1 h 7"/>
                <a:gd name="T4" fmla="*/ 7 w 13"/>
                <a:gd name="T5" fmla="*/ 5 h 7"/>
                <a:gd name="T6" fmla="*/ 2 w 13"/>
                <a:gd name="T7" fmla="*/ 6 h 7"/>
                <a:gd name="T8" fmla="*/ 2 w 13"/>
                <a:gd name="T9" fmla="*/ 1 h 7"/>
                <a:gd name="T10" fmla="*/ 6 w 1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6" y="0"/>
                  </a:moveTo>
                  <a:cubicBezTo>
                    <a:pt x="9" y="0"/>
                    <a:pt x="11" y="0"/>
                    <a:pt x="13" y="1"/>
                  </a:cubicBezTo>
                  <a:cubicBezTo>
                    <a:pt x="13" y="1"/>
                    <a:pt x="10" y="4"/>
                    <a:pt x="7" y="5"/>
                  </a:cubicBezTo>
                  <a:cubicBezTo>
                    <a:pt x="5" y="6"/>
                    <a:pt x="3" y="7"/>
                    <a:pt x="2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5" name="Freeform 305"/>
            <p:cNvSpPr>
              <a:spLocks/>
            </p:cNvSpPr>
            <p:nvPr/>
          </p:nvSpPr>
          <p:spPr bwMode="auto">
            <a:xfrm>
              <a:off x="6718301" y="1309688"/>
              <a:ext cx="25400" cy="49213"/>
            </a:xfrm>
            <a:custGeom>
              <a:avLst/>
              <a:gdLst>
                <a:gd name="T0" fmla="*/ 6 w 7"/>
                <a:gd name="T1" fmla="*/ 12 h 13"/>
                <a:gd name="T2" fmla="*/ 2 w 7"/>
                <a:gd name="T3" fmla="*/ 11 h 13"/>
                <a:gd name="T4" fmla="*/ 0 w 7"/>
                <a:gd name="T5" fmla="*/ 7 h 13"/>
                <a:gd name="T6" fmla="*/ 1 w 7"/>
                <a:gd name="T7" fmla="*/ 0 h 13"/>
                <a:gd name="T8" fmla="*/ 6 w 7"/>
                <a:gd name="T9" fmla="*/ 6 h 13"/>
                <a:gd name="T10" fmla="*/ 6 w 7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12"/>
                  </a:moveTo>
                  <a:cubicBezTo>
                    <a:pt x="5" y="13"/>
                    <a:pt x="3" y="13"/>
                    <a:pt x="2" y="11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2"/>
                    <a:pt x="1" y="0"/>
                  </a:cubicBezTo>
                  <a:cubicBezTo>
                    <a:pt x="1" y="0"/>
                    <a:pt x="5" y="4"/>
                    <a:pt x="6" y="6"/>
                  </a:cubicBezTo>
                  <a:cubicBezTo>
                    <a:pt x="7" y="8"/>
                    <a:pt x="7" y="10"/>
                    <a:pt x="6" y="1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6" name="Freeform 306"/>
            <p:cNvSpPr>
              <a:spLocks/>
            </p:cNvSpPr>
            <p:nvPr/>
          </p:nvSpPr>
          <p:spPr bwMode="auto">
            <a:xfrm>
              <a:off x="6808788" y="1136650"/>
              <a:ext cx="47625" cy="26988"/>
            </a:xfrm>
            <a:custGeom>
              <a:avLst/>
              <a:gdLst>
                <a:gd name="T0" fmla="*/ 7 w 13"/>
                <a:gd name="T1" fmla="*/ 7 h 7"/>
                <a:gd name="T2" fmla="*/ 0 w 13"/>
                <a:gd name="T3" fmla="*/ 6 h 7"/>
                <a:gd name="T4" fmla="*/ 6 w 13"/>
                <a:gd name="T5" fmla="*/ 1 h 7"/>
                <a:gd name="T6" fmla="*/ 12 w 13"/>
                <a:gd name="T7" fmla="*/ 1 h 7"/>
                <a:gd name="T8" fmla="*/ 11 w 13"/>
                <a:gd name="T9" fmla="*/ 6 h 7"/>
                <a:gd name="T10" fmla="*/ 7 w 1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7" y="7"/>
                  </a:moveTo>
                  <a:cubicBezTo>
                    <a:pt x="5" y="7"/>
                    <a:pt x="2" y="6"/>
                    <a:pt x="0" y="6"/>
                  </a:cubicBezTo>
                  <a:cubicBezTo>
                    <a:pt x="0" y="6"/>
                    <a:pt x="4" y="2"/>
                    <a:pt x="6" y="1"/>
                  </a:cubicBezTo>
                  <a:cubicBezTo>
                    <a:pt x="8" y="0"/>
                    <a:pt x="10" y="0"/>
                    <a:pt x="12" y="1"/>
                  </a:cubicBezTo>
                  <a:cubicBezTo>
                    <a:pt x="13" y="2"/>
                    <a:pt x="13" y="4"/>
                    <a:pt x="11" y="6"/>
                  </a:cubicBezTo>
                  <a:cubicBezTo>
                    <a:pt x="10" y="7"/>
                    <a:pt x="9" y="7"/>
                    <a:pt x="7" y="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7" name="Freeform 307"/>
            <p:cNvSpPr>
              <a:spLocks/>
            </p:cNvSpPr>
            <p:nvPr/>
          </p:nvSpPr>
          <p:spPr bwMode="auto">
            <a:xfrm>
              <a:off x="5376863" y="914400"/>
              <a:ext cx="33338" cy="23813"/>
            </a:xfrm>
            <a:custGeom>
              <a:avLst/>
              <a:gdLst>
                <a:gd name="T0" fmla="*/ 1 w 9"/>
                <a:gd name="T1" fmla="*/ 2 h 6"/>
                <a:gd name="T2" fmla="*/ 3 w 9"/>
                <a:gd name="T3" fmla="*/ 0 h 6"/>
                <a:gd name="T4" fmla="*/ 6 w 9"/>
                <a:gd name="T5" fmla="*/ 1 h 6"/>
                <a:gd name="T6" fmla="*/ 9 w 9"/>
                <a:gd name="T7" fmla="*/ 6 h 6"/>
                <a:gd name="T8" fmla="*/ 4 w 9"/>
                <a:gd name="T9" fmla="*/ 5 h 6"/>
                <a:gd name="T10" fmla="*/ 1 w 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7" y="3"/>
                    <a:pt x="9" y="4"/>
                    <a:pt x="9" y="6"/>
                  </a:cubicBezTo>
                  <a:cubicBezTo>
                    <a:pt x="9" y="6"/>
                    <a:pt x="6" y="6"/>
                    <a:pt x="4" y="5"/>
                  </a:cubicBezTo>
                  <a:cubicBezTo>
                    <a:pt x="2" y="4"/>
                    <a:pt x="1" y="4"/>
                    <a:pt x="1" y="2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8" name="Freeform 308"/>
            <p:cNvSpPr>
              <a:spLocks noEditPoints="1"/>
            </p:cNvSpPr>
            <p:nvPr/>
          </p:nvSpPr>
          <p:spPr bwMode="auto">
            <a:xfrm>
              <a:off x="5354638" y="839788"/>
              <a:ext cx="288925" cy="285750"/>
            </a:xfrm>
            <a:custGeom>
              <a:avLst/>
              <a:gdLst>
                <a:gd name="T0" fmla="*/ 1 w 77"/>
                <a:gd name="T1" fmla="*/ 39 h 76"/>
                <a:gd name="T2" fmla="*/ 7 w 77"/>
                <a:gd name="T3" fmla="*/ 30 h 76"/>
                <a:gd name="T4" fmla="*/ 30 w 77"/>
                <a:gd name="T5" fmla="*/ 32 h 76"/>
                <a:gd name="T6" fmla="*/ 15 w 77"/>
                <a:gd name="T7" fmla="*/ 12 h 76"/>
                <a:gd name="T8" fmla="*/ 31 w 77"/>
                <a:gd name="T9" fmla="*/ 4 h 76"/>
                <a:gd name="T10" fmla="*/ 42 w 77"/>
                <a:gd name="T11" fmla="*/ 2 h 76"/>
                <a:gd name="T12" fmla="*/ 43 w 77"/>
                <a:gd name="T13" fmla="*/ 29 h 76"/>
                <a:gd name="T14" fmla="*/ 50 w 77"/>
                <a:gd name="T15" fmla="*/ 21 h 76"/>
                <a:gd name="T16" fmla="*/ 71 w 77"/>
                <a:gd name="T17" fmla="*/ 18 h 76"/>
                <a:gd name="T18" fmla="*/ 76 w 77"/>
                <a:gd name="T19" fmla="*/ 35 h 76"/>
                <a:gd name="T20" fmla="*/ 70 w 77"/>
                <a:gd name="T21" fmla="*/ 45 h 76"/>
                <a:gd name="T22" fmla="*/ 47 w 77"/>
                <a:gd name="T23" fmla="*/ 44 h 76"/>
                <a:gd name="T24" fmla="*/ 62 w 77"/>
                <a:gd name="T25" fmla="*/ 65 h 76"/>
                <a:gd name="T26" fmla="*/ 45 w 77"/>
                <a:gd name="T27" fmla="*/ 72 h 76"/>
                <a:gd name="T28" fmla="*/ 34 w 77"/>
                <a:gd name="T29" fmla="*/ 74 h 76"/>
                <a:gd name="T30" fmla="*/ 34 w 77"/>
                <a:gd name="T31" fmla="*/ 48 h 76"/>
                <a:gd name="T32" fmla="*/ 26 w 77"/>
                <a:gd name="T33" fmla="*/ 55 h 76"/>
                <a:gd name="T34" fmla="*/ 5 w 77"/>
                <a:gd name="T35" fmla="*/ 56 h 76"/>
                <a:gd name="T36" fmla="*/ 39 w 77"/>
                <a:gd name="T37" fmla="*/ 42 h 76"/>
                <a:gd name="T38" fmla="*/ 37 w 77"/>
                <a:gd name="T39" fmla="*/ 34 h 76"/>
                <a:gd name="T40" fmla="*/ 39 w 77"/>
                <a:gd name="T41" fmla="*/ 42 h 76"/>
                <a:gd name="T42" fmla="*/ 38 w 77"/>
                <a:gd name="T43" fmla="*/ 13 h 76"/>
                <a:gd name="T44" fmla="*/ 33 w 77"/>
                <a:gd name="T45" fmla="*/ 14 h 76"/>
                <a:gd name="T46" fmla="*/ 25 w 77"/>
                <a:gd name="T47" fmla="*/ 18 h 76"/>
                <a:gd name="T48" fmla="*/ 34 w 77"/>
                <a:gd name="T49" fmla="*/ 29 h 76"/>
                <a:gd name="T50" fmla="*/ 37 w 77"/>
                <a:gd name="T51" fmla="*/ 28 h 76"/>
                <a:gd name="T52" fmla="*/ 49 w 77"/>
                <a:gd name="T53" fmla="*/ 37 h 76"/>
                <a:gd name="T54" fmla="*/ 64 w 77"/>
                <a:gd name="T55" fmla="*/ 37 h 76"/>
                <a:gd name="T56" fmla="*/ 62 w 77"/>
                <a:gd name="T57" fmla="*/ 32 h 76"/>
                <a:gd name="T58" fmla="*/ 58 w 77"/>
                <a:gd name="T59" fmla="*/ 24 h 76"/>
                <a:gd name="T60" fmla="*/ 48 w 77"/>
                <a:gd name="T61" fmla="*/ 33 h 76"/>
                <a:gd name="T62" fmla="*/ 49 w 77"/>
                <a:gd name="T63" fmla="*/ 37 h 76"/>
                <a:gd name="T64" fmla="*/ 37 w 77"/>
                <a:gd name="T65" fmla="*/ 60 h 76"/>
                <a:gd name="T66" fmla="*/ 41 w 77"/>
                <a:gd name="T67" fmla="*/ 63 h 76"/>
                <a:gd name="T68" fmla="*/ 50 w 77"/>
                <a:gd name="T69" fmla="*/ 61 h 76"/>
                <a:gd name="T70" fmla="*/ 49 w 77"/>
                <a:gd name="T71" fmla="*/ 51 h 76"/>
                <a:gd name="T72" fmla="*/ 41 w 77"/>
                <a:gd name="T73" fmla="*/ 48 h 76"/>
                <a:gd name="T74" fmla="*/ 15 w 77"/>
                <a:gd name="T75" fmla="*/ 49 h 76"/>
                <a:gd name="T76" fmla="*/ 25 w 77"/>
                <a:gd name="T77" fmla="*/ 49 h 76"/>
                <a:gd name="T78" fmla="*/ 28 w 77"/>
                <a:gd name="T79" fmla="*/ 41 h 76"/>
                <a:gd name="T80" fmla="*/ 16 w 77"/>
                <a:gd name="T81" fmla="*/ 36 h 76"/>
                <a:gd name="T82" fmla="*/ 13 w 77"/>
                <a:gd name="T83" fmla="*/ 41 h 76"/>
                <a:gd name="T84" fmla="*/ 15 w 77"/>
                <a:gd name="T85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76">
                  <a:moveTo>
                    <a:pt x="4" y="45"/>
                  </a:moveTo>
                  <a:cubicBezTo>
                    <a:pt x="3" y="43"/>
                    <a:pt x="1" y="41"/>
                    <a:pt x="1" y="39"/>
                  </a:cubicBezTo>
                  <a:cubicBezTo>
                    <a:pt x="0" y="37"/>
                    <a:pt x="1" y="35"/>
                    <a:pt x="2" y="33"/>
                  </a:cubicBezTo>
                  <a:cubicBezTo>
                    <a:pt x="3" y="32"/>
                    <a:pt x="5" y="31"/>
                    <a:pt x="7" y="30"/>
                  </a:cubicBezTo>
                  <a:cubicBezTo>
                    <a:pt x="14" y="28"/>
                    <a:pt x="22" y="30"/>
                    <a:pt x="29" y="34"/>
                  </a:cubicBezTo>
                  <a:cubicBezTo>
                    <a:pt x="29" y="33"/>
                    <a:pt x="29" y="33"/>
                    <a:pt x="30" y="32"/>
                  </a:cubicBezTo>
                  <a:cubicBezTo>
                    <a:pt x="27" y="31"/>
                    <a:pt x="24" y="29"/>
                    <a:pt x="21" y="27"/>
                  </a:cubicBezTo>
                  <a:cubicBezTo>
                    <a:pt x="18" y="23"/>
                    <a:pt x="15" y="18"/>
                    <a:pt x="15" y="12"/>
                  </a:cubicBezTo>
                  <a:cubicBezTo>
                    <a:pt x="15" y="9"/>
                    <a:pt x="16" y="7"/>
                    <a:pt x="19" y="6"/>
                  </a:cubicBezTo>
                  <a:cubicBezTo>
                    <a:pt x="23" y="4"/>
                    <a:pt x="27" y="6"/>
                    <a:pt x="31" y="4"/>
                  </a:cubicBezTo>
                  <a:cubicBezTo>
                    <a:pt x="33" y="4"/>
                    <a:pt x="34" y="2"/>
                    <a:pt x="36" y="1"/>
                  </a:cubicBezTo>
                  <a:cubicBezTo>
                    <a:pt x="38" y="0"/>
                    <a:pt x="40" y="1"/>
                    <a:pt x="42" y="2"/>
                  </a:cubicBezTo>
                  <a:cubicBezTo>
                    <a:pt x="44" y="3"/>
                    <a:pt x="45" y="5"/>
                    <a:pt x="46" y="7"/>
                  </a:cubicBezTo>
                  <a:cubicBezTo>
                    <a:pt x="49" y="14"/>
                    <a:pt x="46" y="22"/>
                    <a:pt x="43" y="29"/>
                  </a:cubicBezTo>
                  <a:cubicBezTo>
                    <a:pt x="43" y="29"/>
                    <a:pt x="44" y="29"/>
                    <a:pt x="44" y="29"/>
                  </a:cubicBezTo>
                  <a:cubicBezTo>
                    <a:pt x="46" y="26"/>
                    <a:pt x="47" y="23"/>
                    <a:pt x="50" y="21"/>
                  </a:cubicBezTo>
                  <a:cubicBezTo>
                    <a:pt x="53" y="17"/>
                    <a:pt x="59" y="15"/>
                    <a:pt x="64" y="14"/>
                  </a:cubicBezTo>
                  <a:cubicBezTo>
                    <a:pt x="67" y="14"/>
                    <a:pt x="70" y="16"/>
                    <a:pt x="71" y="18"/>
                  </a:cubicBezTo>
                  <a:cubicBezTo>
                    <a:pt x="73" y="22"/>
                    <a:pt x="71" y="26"/>
                    <a:pt x="72" y="30"/>
                  </a:cubicBezTo>
                  <a:cubicBezTo>
                    <a:pt x="73" y="32"/>
                    <a:pt x="75" y="33"/>
                    <a:pt x="76" y="35"/>
                  </a:cubicBezTo>
                  <a:cubicBezTo>
                    <a:pt x="77" y="37"/>
                    <a:pt x="76" y="40"/>
                    <a:pt x="75" y="41"/>
                  </a:cubicBezTo>
                  <a:cubicBezTo>
                    <a:pt x="74" y="43"/>
                    <a:pt x="72" y="44"/>
                    <a:pt x="70" y="45"/>
                  </a:cubicBezTo>
                  <a:cubicBezTo>
                    <a:pt x="63" y="48"/>
                    <a:pt x="55" y="46"/>
                    <a:pt x="48" y="42"/>
                  </a:cubicBezTo>
                  <a:cubicBezTo>
                    <a:pt x="48" y="43"/>
                    <a:pt x="47" y="43"/>
                    <a:pt x="47" y="44"/>
                  </a:cubicBezTo>
                  <a:cubicBezTo>
                    <a:pt x="50" y="46"/>
                    <a:pt x="53" y="48"/>
                    <a:pt x="56" y="50"/>
                  </a:cubicBezTo>
                  <a:cubicBezTo>
                    <a:pt x="59" y="54"/>
                    <a:pt x="62" y="59"/>
                    <a:pt x="62" y="65"/>
                  </a:cubicBezTo>
                  <a:cubicBezTo>
                    <a:pt x="61" y="68"/>
                    <a:pt x="60" y="70"/>
                    <a:pt x="57" y="71"/>
                  </a:cubicBezTo>
                  <a:cubicBezTo>
                    <a:pt x="53" y="73"/>
                    <a:pt x="49" y="70"/>
                    <a:pt x="45" y="72"/>
                  </a:cubicBezTo>
                  <a:cubicBezTo>
                    <a:pt x="43" y="73"/>
                    <a:pt x="42" y="74"/>
                    <a:pt x="40" y="75"/>
                  </a:cubicBezTo>
                  <a:cubicBezTo>
                    <a:pt x="38" y="76"/>
                    <a:pt x="35" y="75"/>
                    <a:pt x="34" y="74"/>
                  </a:cubicBezTo>
                  <a:cubicBezTo>
                    <a:pt x="32" y="73"/>
                    <a:pt x="31" y="71"/>
                    <a:pt x="30" y="69"/>
                  </a:cubicBezTo>
                  <a:cubicBezTo>
                    <a:pt x="28" y="62"/>
                    <a:pt x="30" y="54"/>
                    <a:pt x="34" y="48"/>
                  </a:cubicBezTo>
                  <a:cubicBezTo>
                    <a:pt x="34" y="47"/>
                    <a:pt x="33" y="47"/>
                    <a:pt x="32" y="47"/>
                  </a:cubicBezTo>
                  <a:cubicBezTo>
                    <a:pt x="31" y="50"/>
                    <a:pt x="29" y="53"/>
                    <a:pt x="26" y="55"/>
                  </a:cubicBezTo>
                  <a:cubicBezTo>
                    <a:pt x="22" y="59"/>
                    <a:pt x="17" y="61"/>
                    <a:pt x="11" y="61"/>
                  </a:cubicBezTo>
                  <a:cubicBezTo>
                    <a:pt x="8" y="61"/>
                    <a:pt x="6" y="59"/>
                    <a:pt x="5" y="56"/>
                  </a:cubicBezTo>
                  <a:cubicBezTo>
                    <a:pt x="3" y="53"/>
                    <a:pt x="6" y="48"/>
                    <a:pt x="4" y="45"/>
                  </a:cubicBezTo>
                  <a:close/>
                  <a:moveTo>
                    <a:pt x="39" y="42"/>
                  </a:moveTo>
                  <a:cubicBezTo>
                    <a:pt x="42" y="41"/>
                    <a:pt x="43" y="39"/>
                    <a:pt x="42" y="37"/>
                  </a:cubicBezTo>
                  <a:cubicBezTo>
                    <a:pt x="42" y="35"/>
                    <a:pt x="39" y="33"/>
                    <a:pt x="37" y="34"/>
                  </a:cubicBezTo>
                  <a:cubicBezTo>
                    <a:pt x="35" y="35"/>
                    <a:pt x="34" y="37"/>
                    <a:pt x="34" y="39"/>
                  </a:cubicBezTo>
                  <a:cubicBezTo>
                    <a:pt x="35" y="41"/>
                    <a:pt x="37" y="43"/>
                    <a:pt x="39" y="42"/>
                  </a:cubicBezTo>
                  <a:close/>
                  <a:moveTo>
                    <a:pt x="40" y="16"/>
                  </a:moveTo>
                  <a:cubicBezTo>
                    <a:pt x="39" y="15"/>
                    <a:pt x="39" y="14"/>
                    <a:pt x="38" y="13"/>
                  </a:cubicBezTo>
                  <a:cubicBezTo>
                    <a:pt x="37" y="12"/>
                    <a:pt x="36" y="12"/>
                    <a:pt x="35" y="13"/>
                  </a:cubicBezTo>
                  <a:cubicBezTo>
                    <a:pt x="34" y="13"/>
                    <a:pt x="33" y="14"/>
                    <a:pt x="33" y="14"/>
                  </a:cubicBezTo>
                  <a:cubicBezTo>
                    <a:pt x="31" y="15"/>
                    <a:pt x="29" y="14"/>
                    <a:pt x="27" y="15"/>
                  </a:cubicBezTo>
                  <a:cubicBezTo>
                    <a:pt x="25" y="16"/>
                    <a:pt x="25" y="17"/>
                    <a:pt x="25" y="18"/>
                  </a:cubicBezTo>
                  <a:cubicBezTo>
                    <a:pt x="25" y="21"/>
                    <a:pt x="26" y="23"/>
                    <a:pt x="28" y="25"/>
                  </a:cubicBezTo>
                  <a:cubicBezTo>
                    <a:pt x="30" y="27"/>
                    <a:pt x="32" y="28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ubicBezTo>
                    <a:pt x="36" y="28"/>
                    <a:pt x="37" y="28"/>
                    <a:pt x="37" y="28"/>
                  </a:cubicBezTo>
                  <a:cubicBezTo>
                    <a:pt x="40" y="24"/>
                    <a:pt x="41" y="19"/>
                    <a:pt x="40" y="16"/>
                  </a:cubicBezTo>
                  <a:close/>
                  <a:moveTo>
                    <a:pt x="49" y="37"/>
                  </a:moveTo>
                  <a:cubicBezTo>
                    <a:pt x="53" y="39"/>
                    <a:pt x="57" y="41"/>
                    <a:pt x="61" y="39"/>
                  </a:cubicBezTo>
                  <a:cubicBezTo>
                    <a:pt x="62" y="39"/>
                    <a:pt x="63" y="38"/>
                    <a:pt x="64" y="37"/>
                  </a:cubicBezTo>
                  <a:cubicBezTo>
                    <a:pt x="64" y="36"/>
                    <a:pt x="64" y="35"/>
                    <a:pt x="64" y="34"/>
                  </a:cubicBezTo>
                  <a:cubicBezTo>
                    <a:pt x="64" y="33"/>
                    <a:pt x="63" y="33"/>
                    <a:pt x="62" y="32"/>
                  </a:cubicBezTo>
                  <a:cubicBezTo>
                    <a:pt x="61" y="30"/>
                    <a:pt x="62" y="28"/>
                    <a:pt x="62" y="26"/>
                  </a:cubicBezTo>
                  <a:cubicBezTo>
                    <a:pt x="61" y="25"/>
                    <a:pt x="60" y="24"/>
                    <a:pt x="58" y="24"/>
                  </a:cubicBezTo>
                  <a:cubicBezTo>
                    <a:pt x="56" y="24"/>
                    <a:pt x="53" y="26"/>
                    <a:pt x="51" y="27"/>
                  </a:cubicBezTo>
                  <a:cubicBezTo>
                    <a:pt x="50" y="29"/>
                    <a:pt x="49" y="31"/>
                    <a:pt x="48" y="33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9" y="36"/>
                    <a:pt x="49" y="36"/>
                    <a:pt x="49" y="37"/>
                  </a:cubicBezTo>
                  <a:close/>
                  <a:moveTo>
                    <a:pt x="40" y="48"/>
                  </a:moveTo>
                  <a:cubicBezTo>
                    <a:pt x="37" y="52"/>
                    <a:pt x="35" y="56"/>
                    <a:pt x="37" y="60"/>
                  </a:cubicBezTo>
                  <a:cubicBezTo>
                    <a:pt x="37" y="61"/>
                    <a:pt x="38" y="62"/>
                    <a:pt x="38" y="63"/>
                  </a:cubicBezTo>
                  <a:cubicBezTo>
                    <a:pt x="39" y="64"/>
                    <a:pt x="40" y="64"/>
                    <a:pt x="41" y="63"/>
                  </a:cubicBezTo>
                  <a:cubicBezTo>
                    <a:pt x="42" y="63"/>
                    <a:pt x="43" y="62"/>
                    <a:pt x="44" y="62"/>
                  </a:cubicBezTo>
                  <a:cubicBezTo>
                    <a:pt x="46" y="61"/>
                    <a:pt x="48" y="62"/>
                    <a:pt x="50" y="61"/>
                  </a:cubicBezTo>
                  <a:cubicBezTo>
                    <a:pt x="51" y="61"/>
                    <a:pt x="52" y="60"/>
                    <a:pt x="52" y="58"/>
                  </a:cubicBezTo>
                  <a:cubicBezTo>
                    <a:pt x="52" y="56"/>
                    <a:pt x="51" y="53"/>
                    <a:pt x="49" y="51"/>
                  </a:cubicBezTo>
                  <a:cubicBezTo>
                    <a:pt x="47" y="50"/>
                    <a:pt x="45" y="48"/>
                    <a:pt x="43" y="47"/>
                  </a:cubicBezTo>
                  <a:cubicBezTo>
                    <a:pt x="42" y="48"/>
                    <a:pt x="42" y="48"/>
                    <a:pt x="41" y="48"/>
                  </a:cubicBezTo>
                  <a:cubicBezTo>
                    <a:pt x="41" y="48"/>
                    <a:pt x="40" y="48"/>
                    <a:pt x="40" y="48"/>
                  </a:cubicBezTo>
                  <a:close/>
                  <a:moveTo>
                    <a:pt x="15" y="49"/>
                  </a:moveTo>
                  <a:cubicBezTo>
                    <a:pt x="15" y="51"/>
                    <a:pt x="16" y="51"/>
                    <a:pt x="18" y="51"/>
                  </a:cubicBezTo>
                  <a:cubicBezTo>
                    <a:pt x="20" y="51"/>
                    <a:pt x="23" y="50"/>
                    <a:pt x="25" y="49"/>
                  </a:cubicBezTo>
                  <a:cubicBezTo>
                    <a:pt x="27" y="47"/>
                    <a:pt x="28" y="45"/>
                    <a:pt x="29" y="43"/>
                  </a:cubicBezTo>
                  <a:cubicBezTo>
                    <a:pt x="28" y="42"/>
                    <a:pt x="28" y="42"/>
                    <a:pt x="28" y="41"/>
                  </a:cubicBezTo>
                  <a:cubicBezTo>
                    <a:pt x="28" y="40"/>
                    <a:pt x="28" y="40"/>
                    <a:pt x="28" y="39"/>
                  </a:cubicBezTo>
                  <a:cubicBezTo>
                    <a:pt x="24" y="37"/>
                    <a:pt x="20" y="35"/>
                    <a:pt x="16" y="36"/>
                  </a:cubicBezTo>
                  <a:cubicBezTo>
                    <a:pt x="15" y="37"/>
                    <a:pt x="14" y="37"/>
                    <a:pt x="13" y="38"/>
                  </a:cubicBezTo>
                  <a:cubicBezTo>
                    <a:pt x="12" y="39"/>
                    <a:pt x="12" y="40"/>
                    <a:pt x="13" y="41"/>
                  </a:cubicBezTo>
                  <a:cubicBezTo>
                    <a:pt x="13" y="42"/>
                    <a:pt x="14" y="43"/>
                    <a:pt x="14" y="44"/>
                  </a:cubicBezTo>
                  <a:cubicBezTo>
                    <a:pt x="15" y="45"/>
                    <a:pt x="14" y="47"/>
                    <a:pt x="15" y="4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9" name="Freeform 309"/>
            <p:cNvSpPr>
              <a:spLocks/>
            </p:cNvSpPr>
            <p:nvPr/>
          </p:nvSpPr>
          <p:spPr bwMode="auto">
            <a:xfrm>
              <a:off x="5434013" y="1062038"/>
              <a:ext cx="17463" cy="33338"/>
            </a:xfrm>
            <a:custGeom>
              <a:avLst/>
              <a:gdLst>
                <a:gd name="T0" fmla="*/ 1 w 5"/>
                <a:gd name="T1" fmla="*/ 4 h 9"/>
                <a:gd name="T2" fmla="*/ 5 w 5"/>
                <a:gd name="T3" fmla="*/ 0 h 9"/>
                <a:gd name="T4" fmla="*/ 5 w 5"/>
                <a:gd name="T5" fmla="*/ 6 h 9"/>
                <a:gd name="T6" fmla="*/ 2 w 5"/>
                <a:gd name="T7" fmla="*/ 9 h 9"/>
                <a:gd name="T8" fmla="*/ 0 w 5"/>
                <a:gd name="T9" fmla="*/ 7 h 9"/>
                <a:gd name="T10" fmla="*/ 1 w 5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1" y="4"/>
                  </a:moveTo>
                  <a:cubicBezTo>
                    <a:pt x="2" y="2"/>
                    <a:pt x="4" y="1"/>
                    <a:pt x="5" y="0"/>
                  </a:cubicBezTo>
                  <a:cubicBezTo>
                    <a:pt x="5" y="0"/>
                    <a:pt x="5" y="4"/>
                    <a:pt x="5" y="6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5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0" name="Freeform 310"/>
            <p:cNvSpPr>
              <a:spLocks/>
            </p:cNvSpPr>
            <p:nvPr/>
          </p:nvSpPr>
          <p:spPr bwMode="auto">
            <a:xfrm>
              <a:off x="5580063" y="1028700"/>
              <a:ext cx="33338" cy="17463"/>
            </a:xfrm>
            <a:custGeom>
              <a:avLst/>
              <a:gdLst>
                <a:gd name="T0" fmla="*/ 8 w 9"/>
                <a:gd name="T1" fmla="*/ 3 h 5"/>
                <a:gd name="T2" fmla="*/ 6 w 9"/>
                <a:gd name="T3" fmla="*/ 5 h 5"/>
                <a:gd name="T4" fmla="*/ 3 w 9"/>
                <a:gd name="T5" fmla="*/ 4 h 5"/>
                <a:gd name="T6" fmla="*/ 0 w 9"/>
                <a:gd name="T7" fmla="*/ 0 h 5"/>
                <a:gd name="T8" fmla="*/ 5 w 9"/>
                <a:gd name="T9" fmla="*/ 0 h 5"/>
                <a:gd name="T10" fmla="*/ 8 w 9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9" y="4"/>
                    <a:pt x="7" y="5"/>
                    <a:pt x="6" y="5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7" y="1"/>
                    <a:pt x="8" y="1"/>
                    <a:pt x="8" y="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1" name="Freeform 311"/>
            <p:cNvSpPr>
              <a:spLocks/>
            </p:cNvSpPr>
            <p:nvPr/>
          </p:nvSpPr>
          <p:spPr bwMode="auto">
            <a:xfrm>
              <a:off x="5541963" y="869950"/>
              <a:ext cx="22225" cy="33338"/>
            </a:xfrm>
            <a:custGeom>
              <a:avLst/>
              <a:gdLst>
                <a:gd name="T0" fmla="*/ 4 w 6"/>
                <a:gd name="T1" fmla="*/ 5 h 9"/>
                <a:gd name="T2" fmla="*/ 0 w 6"/>
                <a:gd name="T3" fmla="*/ 9 h 9"/>
                <a:gd name="T4" fmla="*/ 1 w 6"/>
                <a:gd name="T5" fmla="*/ 3 h 9"/>
                <a:gd name="T6" fmla="*/ 3 w 6"/>
                <a:gd name="T7" fmla="*/ 0 h 9"/>
                <a:gd name="T8" fmla="*/ 6 w 6"/>
                <a:gd name="T9" fmla="*/ 2 h 9"/>
                <a:gd name="T10" fmla="*/ 4 w 6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4" y="5"/>
                  </a:moveTo>
                  <a:cubicBezTo>
                    <a:pt x="3" y="7"/>
                    <a:pt x="1" y="8"/>
                    <a:pt x="0" y="9"/>
                  </a:cubicBezTo>
                  <a:cubicBezTo>
                    <a:pt x="0" y="9"/>
                    <a:pt x="0" y="5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4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2" name="Freeform 312"/>
            <p:cNvSpPr>
              <a:spLocks noEditPoints="1"/>
            </p:cNvSpPr>
            <p:nvPr/>
          </p:nvSpPr>
          <p:spPr bwMode="auto">
            <a:xfrm>
              <a:off x="6034088" y="549275"/>
              <a:ext cx="346075" cy="342900"/>
            </a:xfrm>
            <a:custGeom>
              <a:avLst/>
              <a:gdLst>
                <a:gd name="T0" fmla="*/ 47 w 92"/>
                <a:gd name="T1" fmla="*/ 59 h 91"/>
                <a:gd name="T2" fmla="*/ 30 w 92"/>
                <a:gd name="T3" fmla="*/ 88 h 91"/>
                <a:gd name="T4" fmla="*/ 3 w 92"/>
                <a:gd name="T5" fmla="*/ 70 h 91"/>
                <a:gd name="T6" fmla="*/ 33 w 92"/>
                <a:gd name="T7" fmla="*/ 46 h 91"/>
                <a:gd name="T8" fmla="*/ 3 w 92"/>
                <a:gd name="T9" fmla="*/ 30 h 91"/>
                <a:gd name="T10" fmla="*/ 21 w 92"/>
                <a:gd name="T11" fmla="*/ 3 h 91"/>
                <a:gd name="T12" fmla="*/ 45 w 92"/>
                <a:gd name="T13" fmla="*/ 32 h 91"/>
                <a:gd name="T14" fmla="*/ 64 w 92"/>
                <a:gd name="T15" fmla="*/ 3 h 91"/>
                <a:gd name="T16" fmla="*/ 89 w 92"/>
                <a:gd name="T17" fmla="*/ 22 h 91"/>
                <a:gd name="T18" fmla="*/ 60 w 92"/>
                <a:gd name="T19" fmla="*/ 45 h 91"/>
                <a:gd name="T20" fmla="*/ 89 w 92"/>
                <a:gd name="T21" fmla="*/ 63 h 91"/>
                <a:gd name="T22" fmla="*/ 70 w 92"/>
                <a:gd name="T23" fmla="*/ 89 h 91"/>
                <a:gd name="T24" fmla="*/ 54 w 92"/>
                <a:gd name="T25" fmla="*/ 57 h 91"/>
                <a:gd name="T26" fmla="*/ 63 w 92"/>
                <a:gd name="T27" fmla="*/ 66 h 91"/>
                <a:gd name="T28" fmla="*/ 57 w 92"/>
                <a:gd name="T29" fmla="*/ 54 h 91"/>
                <a:gd name="T30" fmla="*/ 36 w 92"/>
                <a:gd name="T31" fmla="*/ 55 h 91"/>
                <a:gd name="T32" fmla="*/ 26 w 92"/>
                <a:gd name="T33" fmla="*/ 60 h 91"/>
                <a:gd name="T34" fmla="*/ 32 w 92"/>
                <a:gd name="T35" fmla="*/ 62 h 91"/>
                <a:gd name="T36" fmla="*/ 19 w 92"/>
                <a:gd name="T37" fmla="*/ 57 h 91"/>
                <a:gd name="T38" fmla="*/ 21 w 92"/>
                <a:gd name="T39" fmla="*/ 67 h 91"/>
                <a:gd name="T40" fmla="*/ 37 w 92"/>
                <a:gd name="T41" fmla="*/ 65 h 91"/>
                <a:gd name="T42" fmla="*/ 27 w 92"/>
                <a:gd name="T43" fmla="*/ 66 h 91"/>
                <a:gd name="T44" fmla="*/ 33 w 92"/>
                <a:gd name="T45" fmla="*/ 53 h 91"/>
                <a:gd name="T46" fmla="*/ 56 w 92"/>
                <a:gd name="T47" fmla="*/ 36 h 91"/>
                <a:gd name="T48" fmla="*/ 61 w 92"/>
                <a:gd name="T49" fmla="*/ 35 h 91"/>
                <a:gd name="T50" fmla="*/ 64 w 92"/>
                <a:gd name="T51" fmla="*/ 27 h 91"/>
                <a:gd name="T52" fmla="*/ 55 w 92"/>
                <a:gd name="T53" fmla="*/ 35 h 91"/>
                <a:gd name="T54" fmla="*/ 38 w 92"/>
                <a:gd name="T55" fmla="*/ 34 h 91"/>
                <a:gd name="T56" fmla="*/ 29 w 92"/>
                <a:gd name="T57" fmla="*/ 25 h 91"/>
                <a:gd name="T58" fmla="*/ 36 w 92"/>
                <a:gd name="T59" fmla="*/ 37 h 91"/>
                <a:gd name="T60" fmla="*/ 30 w 92"/>
                <a:gd name="T61" fmla="*/ 16 h 91"/>
                <a:gd name="T62" fmla="*/ 18 w 92"/>
                <a:gd name="T63" fmla="*/ 26 h 91"/>
                <a:gd name="T64" fmla="*/ 33 w 92"/>
                <a:gd name="T65" fmla="*/ 37 h 91"/>
                <a:gd name="T66" fmla="*/ 30 w 92"/>
                <a:gd name="T67" fmla="*/ 24 h 91"/>
                <a:gd name="T68" fmla="*/ 34 w 92"/>
                <a:gd name="T69" fmla="*/ 18 h 91"/>
                <a:gd name="T70" fmla="*/ 75 w 92"/>
                <a:gd name="T71" fmla="*/ 27 h 91"/>
                <a:gd name="T72" fmla="*/ 62 w 92"/>
                <a:gd name="T73" fmla="*/ 18 h 91"/>
                <a:gd name="T74" fmla="*/ 58 w 92"/>
                <a:gd name="T75" fmla="*/ 29 h 91"/>
                <a:gd name="T76" fmla="*/ 64 w 92"/>
                <a:gd name="T77" fmla="*/ 36 h 91"/>
                <a:gd name="T78" fmla="*/ 54 w 92"/>
                <a:gd name="T79" fmla="*/ 39 h 91"/>
                <a:gd name="T80" fmla="*/ 53 w 92"/>
                <a:gd name="T81" fmla="*/ 54 h 91"/>
                <a:gd name="T82" fmla="*/ 67 w 92"/>
                <a:gd name="T83" fmla="*/ 70 h 91"/>
                <a:gd name="T84" fmla="*/ 67 w 92"/>
                <a:gd name="T85" fmla="*/ 55 h 91"/>
                <a:gd name="T86" fmla="*/ 66 w 92"/>
                <a:gd name="T87" fmla="*/ 64 h 91"/>
                <a:gd name="T88" fmla="*/ 54 w 92"/>
                <a:gd name="T89" fmla="*/ 60 h 91"/>
                <a:gd name="T90" fmla="*/ 65 w 92"/>
                <a:gd name="T91" fmla="*/ 7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91">
                  <a:moveTo>
                    <a:pt x="62" y="91"/>
                  </a:moveTo>
                  <a:cubicBezTo>
                    <a:pt x="60" y="90"/>
                    <a:pt x="57" y="89"/>
                    <a:pt x="55" y="87"/>
                  </a:cubicBezTo>
                  <a:cubicBezTo>
                    <a:pt x="48" y="80"/>
                    <a:pt x="46" y="69"/>
                    <a:pt x="47" y="59"/>
                  </a:cubicBezTo>
                  <a:cubicBezTo>
                    <a:pt x="46" y="59"/>
                    <a:pt x="45" y="59"/>
                    <a:pt x="44" y="59"/>
                  </a:cubicBezTo>
                  <a:cubicBezTo>
                    <a:pt x="44" y="64"/>
                    <a:pt x="44" y="68"/>
                    <a:pt x="43" y="72"/>
                  </a:cubicBezTo>
                  <a:cubicBezTo>
                    <a:pt x="40" y="79"/>
                    <a:pt x="36" y="85"/>
                    <a:pt x="30" y="88"/>
                  </a:cubicBezTo>
                  <a:cubicBezTo>
                    <a:pt x="26" y="90"/>
                    <a:pt x="22" y="90"/>
                    <a:pt x="19" y="87"/>
                  </a:cubicBezTo>
                  <a:cubicBezTo>
                    <a:pt x="15" y="84"/>
                    <a:pt x="15" y="78"/>
                    <a:pt x="11" y="74"/>
                  </a:cubicBezTo>
                  <a:cubicBezTo>
                    <a:pt x="9" y="73"/>
                    <a:pt x="5" y="72"/>
                    <a:pt x="3" y="70"/>
                  </a:cubicBezTo>
                  <a:cubicBezTo>
                    <a:pt x="1" y="69"/>
                    <a:pt x="0" y="66"/>
                    <a:pt x="1" y="63"/>
                  </a:cubicBezTo>
                  <a:cubicBezTo>
                    <a:pt x="1" y="60"/>
                    <a:pt x="3" y="58"/>
                    <a:pt x="5" y="56"/>
                  </a:cubicBezTo>
                  <a:cubicBezTo>
                    <a:pt x="11" y="48"/>
                    <a:pt x="22" y="46"/>
                    <a:pt x="33" y="46"/>
                  </a:cubicBezTo>
                  <a:cubicBezTo>
                    <a:pt x="33" y="45"/>
                    <a:pt x="33" y="45"/>
                    <a:pt x="33" y="44"/>
                  </a:cubicBezTo>
                  <a:cubicBezTo>
                    <a:pt x="28" y="44"/>
                    <a:pt x="24" y="44"/>
                    <a:pt x="19" y="42"/>
                  </a:cubicBezTo>
                  <a:cubicBezTo>
                    <a:pt x="12" y="40"/>
                    <a:pt x="6" y="36"/>
                    <a:pt x="3" y="30"/>
                  </a:cubicBezTo>
                  <a:cubicBezTo>
                    <a:pt x="1" y="26"/>
                    <a:pt x="1" y="22"/>
                    <a:pt x="4" y="19"/>
                  </a:cubicBezTo>
                  <a:cubicBezTo>
                    <a:pt x="7" y="15"/>
                    <a:pt x="13" y="15"/>
                    <a:pt x="17" y="11"/>
                  </a:cubicBezTo>
                  <a:cubicBezTo>
                    <a:pt x="19" y="8"/>
                    <a:pt x="19" y="5"/>
                    <a:pt x="21" y="3"/>
                  </a:cubicBezTo>
                  <a:cubicBezTo>
                    <a:pt x="22" y="1"/>
                    <a:pt x="26" y="0"/>
                    <a:pt x="28" y="1"/>
                  </a:cubicBezTo>
                  <a:cubicBezTo>
                    <a:pt x="31" y="1"/>
                    <a:pt x="33" y="3"/>
                    <a:pt x="36" y="4"/>
                  </a:cubicBezTo>
                  <a:cubicBezTo>
                    <a:pt x="43" y="11"/>
                    <a:pt x="45" y="22"/>
                    <a:pt x="45" y="32"/>
                  </a:cubicBezTo>
                  <a:cubicBezTo>
                    <a:pt x="46" y="32"/>
                    <a:pt x="47" y="32"/>
                    <a:pt x="48" y="32"/>
                  </a:cubicBezTo>
                  <a:cubicBezTo>
                    <a:pt x="48" y="27"/>
                    <a:pt x="49" y="23"/>
                    <a:pt x="50" y="18"/>
                  </a:cubicBezTo>
                  <a:cubicBezTo>
                    <a:pt x="53" y="12"/>
                    <a:pt x="58" y="6"/>
                    <a:pt x="64" y="3"/>
                  </a:cubicBezTo>
                  <a:cubicBezTo>
                    <a:pt x="68" y="1"/>
                    <a:pt x="71" y="1"/>
                    <a:pt x="74" y="4"/>
                  </a:cubicBezTo>
                  <a:cubicBezTo>
                    <a:pt x="78" y="7"/>
                    <a:pt x="78" y="14"/>
                    <a:pt x="82" y="17"/>
                  </a:cubicBezTo>
                  <a:cubicBezTo>
                    <a:pt x="84" y="19"/>
                    <a:pt x="87" y="20"/>
                    <a:pt x="89" y="22"/>
                  </a:cubicBezTo>
                  <a:cubicBezTo>
                    <a:pt x="91" y="24"/>
                    <a:pt x="92" y="27"/>
                    <a:pt x="92" y="29"/>
                  </a:cubicBezTo>
                  <a:cubicBezTo>
                    <a:pt x="91" y="32"/>
                    <a:pt x="89" y="35"/>
                    <a:pt x="87" y="36"/>
                  </a:cubicBezTo>
                  <a:cubicBezTo>
                    <a:pt x="80" y="44"/>
                    <a:pt x="70" y="45"/>
                    <a:pt x="60" y="45"/>
                  </a:cubicBezTo>
                  <a:cubicBezTo>
                    <a:pt x="60" y="46"/>
                    <a:pt x="60" y="47"/>
                    <a:pt x="60" y="47"/>
                  </a:cubicBezTo>
                  <a:cubicBezTo>
                    <a:pt x="64" y="47"/>
                    <a:pt x="69" y="48"/>
                    <a:pt x="73" y="50"/>
                  </a:cubicBezTo>
                  <a:cubicBezTo>
                    <a:pt x="80" y="52"/>
                    <a:pt x="86" y="57"/>
                    <a:pt x="89" y="63"/>
                  </a:cubicBezTo>
                  <a:cubicBezTo>
                    <a:pt x="91" y="67"/>
                    <a:pt x="90" y="71"/>
                    <a:pt x="88" y="74"/>
                  </a:cubicBezTo>
                  <a:cubicBezTo>
                    <a:pt x="84" y="78"/>
                    <a:pt x="78" y="78"/>
                    <a:pt x="74" y="82"/>
                  </a:cubicBezTo>
                  <a:cubicBezTo>
                    <a:pt x="72" y="84"/>
                    <a:pt x="72" y="87"/>
                    <a:pt x="70" y="89"/>
                  </a:cubicBezTo>
                  <a:cubicBezTo>
                    <a:pt x="68" y="91"/>
                    <a:pt x="65" y="91"/>
                    <a:pt x="62" y="91"/>
                  </a:cubicBezTo>
                  <a:close/>
                  <a:moveTo>
                    <a:pt x="56" y="56"/>
                  </a:moveTo>
                  <a:cubicBezTo>
                    <a:pt x="55" y="56"/>
                    <a:pt x="55" y="56"/>
                    <a:pt x="54" y="57"/>
                  </a:cubicBezTo>
                  <a:cubicBezTo>
                    <a:pt x="55" y="58"/>
                    <a:pt x="56" y="59"/>
                    <a:pt x="56" y="61"/>
                  </a:cubicBezTo>
                  <a:cubicBezTo>
                    <a:pt x="58" y="62"/>
                    <a:pt x="59" y="64"/>
                    <a:pt x="61" y="65"/>
                  </a:cubicBezTo>
                  <a:cubicBezTo>
                    <a:pt x="61" y="66"/>
                    <a:pt x="62" y="66"/>
                    <a:pt x="63" y="66"/>
                  </a:cubicBezTo>
                  <a:cubicBezTo>
                    <a:pt x="64" y="66"/>
                    <a:pt x="64" y="65"/>
                    <a:pt x="65" y="64"/>
                  </a:cubicBezTo>
                  <a:cubicBezTo>
                    <a:pt x="65" y="62"/>
                    <a:pt x="63" y="61"/>
                    <a:pt x="62" y="59"/>
                  </a:cubicBezTo>
                  <a:cubicBezTo>
                    <a:pt x="61" y="57"/>
                    <a:pt x="59" y="56"/>
                    <a:pt x="57" y="54"/>
                  </a:cubicBezTo>
                  <a:cubicBezTo>
                    <a:pt x="56" y="55"/>
                    <a:pt x="56" y="55"/>
                    <a:pt x="56" y="56"/>
                  </a:cubicBezTo>
                  <a:close/>
                  <a:moveTo>
                    <a:pt x="37" y="56"/>
                  </a:moveTo>
                  <a:cubicBezTo>
                    <a:pt x="37" y="56"/>
                    <a:pt x="37" y="55"/>
                    <a:pt x="36" y="55"/>
                  </a:cubicBezTo>
                  <a:cubicBezTo>
                    <a:pt x="36" y="55"/>
                    <a:pt x="35" y="54"/>
                    <a:pt x="35" y="54"/>
                  </a:cubicBezTo>
                  <a:cubicBezTo>
                    <a:pt x="33" y="54"/>
                    <a:pt x="32" y="55"/>
                    <a:pt x="31" y="56"/>
                  </a:cubicBezTo>
                  <a:cubicBezTo>
                    <a:pt x="29" y="57"/>
                    <a:pt x="27" y="59"/>
                    <a:pt x="26" y="60"/>
                  </a:cubicBezTo>
                  <a:cubicBezTo>
                    <a:pt x="26" y="61"/>
                    <a:pt x="25" y="62"/>
                    <a:pt x="25" y="63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9" y="65"/>
                    <a:pt x="31" y="63"/>
                    <a:pt x="32" y="62"/>
                  </a:cubicBezTo>
                  <a:cubicBezTo>
                    <a:pt x="34" y="60"/>
                    <a:pt x="36" y="58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lose/>
                  <a:moveTo>
                    <a:pt x="19" y="57"/>
                  </a:moveTo>
                  <a:cubicBezTo>
                    <a:pt x="18" y="58"/>
                    <a:pt x="17" y="60"/>
                    <a:pt x="17" y="61"/>
                  </a:cubicBezTo>
                  <a:cubicBezTo>
                    <a:pt x="16" y="62"/>
                    <a:pt x="17" y="64"/>
                    <a:pt x="18" y="65"/>
                  </a:cubicBezTo>
                  <a:cubicBezTo>
                    <a:pt x="19" y="65"/>
                    <a:pt x="20" y="66"/>
                    <a:pt x="21" y="67"/>
                  </a:cubicBezTo>
                  <a:cubicBezTo>
                    <a:pt x="24" y="68"/>
                    <a:pt x="24" y="71"/>
                    <a:pt x="26" y="73"/>
                  </a:cubicBezTo>
                  <a:cubicBezTo>
                    <a:pt x="27" y="74"/>
                    <a:pt x="29" y="74"/>
                    <a:pt x="31" y="73"/>
                  </a:cubicBezTo>
                  <a:cubicBezTo>
                    <a:pt x="34" y="72"/>
                    <a:pt x="36" y="69"/>
                    <a:pt x="37" y="65"/>
                  </a:cubicBezTo>
                  <a:cubicBezTo>
                    <a:pt x="38" y="63"/>
                    <a:pt x="38" y="61"/>
                    <a:pt x="38" y="58"/>
                  </a:cubicBezTo>
                  <a:cubicBezTo>
                    <a:pt x="36" y="60"/>
                    <a:pt x="35" y="62"/>
                    <a:pt x="33" y="63"/>
                  </a:cubicBezTo>
                  <a:cubicBezTo>
                    <a:pt x="32" y="65"/>
                    <a:pt x="30" y="66"/>
                    <a:pt x="27" y="66"/>
                  </a:cubicBezTo>
                  <a:cubicBezTo>
                    <a:pt x="25" y="66"/>
                    <a:pt x="23" y="64"/>
                    <a:pt x="24" y="62"/>
                  </a:cubicBezTo>
                  <a:cubicBezTo>
                    <a:pt x="24" y="59"/>
                    <a:pt x="26" y="57"/>
                    <a:pt x="28" y="56"/>
                  </a:cubicBezTo>
                  <a:cubicBezTo>
                    <a:pt x="29" y="55"/>
                    <a:pt x="31" y="54"/>
                    <a:pt x="33" y="53"/>
                  </a:cubicBezTo>
                  <a:cubicBezTo>
                    <a:pt x="28" y="53"/>
                    <a:pt x="22" y="54"/>
                    <a:pt x="19" y="57"/>
                  </a:cubicBezTo>
                  <a:close/>
                  <a:moveTo>
                    <a:pt x="55" y="35"/>
                  </a:moveTo>
                  <a:cubicBezTo>
                    <a:pt x="55" y="35"/>
                    <a:pt x="56" y="36"/>
                    <a:pt x="56" y="36"/>
                  </a:cubicBezTo>
                  <a:cubicBezTo>
                    <a:pt x="56" y="37"/>
                    <a:pt x="57" y="37"/>
                    <a:pt x="57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9" y="37"/>
                    <a:pt x="60" y="36"/>
                    <a:pt x="61" y="35"/>
                  </a:cubicBezTo>
                  <a:cubicBezTo>
                    <a:pt x="63" y="34"/>
                    <a:pt x="64" y="33"/>
                    <a:pt x="65" y="31"/>
                  </a:cubicBezTo>
                  <a:cubicBezTo>
                    <a:pt x="66" y="31"/>
                    <a:pt x="66" y="30"/>
                    <a:pt x="66" y="29"/>
                  </a:cubicBezTo>
                  <a:cubicBezTo>
                    <a:pt x="66" y="28"/>
                    <a:pt x="65" y="27"/>
                    <a:pt x="64" y="27"/>
                  </a:cubicBezTo>
                  <a:cubicBezTo>
                    <a:pt x="62" y="27"/>
                    <a:pt x="61" y="29"/>
                    <a:pt x="59" y="30"/>
                  </a:cubicBezTo>
                  <a:cubicBezTo>
                    <a:pt x="58" y="31"/>
                    <a:pt x="56" y="33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lose/>
                  <a:moveTo>
                    <a:pt x="37" y="36"/>
                  </a:moveTo>
                  <a:cubicBezTo>
                    <a:pt x="37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3"/>
                    <a:pt x="37" y="32"/>
                    <a:pt x="36" y="31"/>
                  </a:cubicBezTo>
                  <a:cubicBezTo>
                    <a:pt x="35" y="29"/>
                    <a:pt x="33" y="27"/>
                    <a:pt x="32" y="26"/>
                  </a:cubicBezTo>
                  <a:cubicBezTo>
                    <a:pt x="31" y="26"/>
                    <a:pt x="30" y="25"/>
                    <a:pt x="29" y="25"/>
                  </a:cubicBezTo>
                  <a:cubicBezTo>
                    <a:pt x="28" y="26"/>
                    <a:pt x="28" y="26"/>
                    <a:pt x="28" y="27"/>
                  </a:cubicBezTo>
                  <a:cubicBezTo>
                    <a:pt x="28" y="29"/>
                    <a:pt x="29" y="31"/>
                    <a:pt x="30" y="32"/>
                  </a:cubicBezTo>
                  <a:cubicBezTo>
                    <a:pt x="32" y="34"/>
                    <a:pt x="34" y="36"/>
                    <a:pt x="36" y="37"/>
                  </a:cubicBezTo>
                  <a:cubicBezTo>
                    <a:pt x="36" y="37"/>
                    <a:pt x="36" y="36"/>
                    <a:pt x="37" y="36"/>
                  </a:cubicBezTo>
                  <a:close/>
                  <a:moveTo>
                    <a:pt x="34" y="18"/>
                  </a:moveTo>
                  <a:cubicBezTo>
                    <a:pt x="33" y="17"/>
                    <a:pt x="32" y="17"/>
                    <a:pt x="30" y="16"/>
                  </a:cubicBezTo>
                  <a:cubicBezTo>
                    <a:pt x="29" y="16"/>
                    <a:pt x="27" y="17"/>
                    <a:pt x="27" y="18"/>
                  </a:cubicBezTo>
                  <a:cubicBezTo>
                    <a:pt x="26" y="19"/>
                    <a:pt x="26" y="20"/>
                    <a:pt x="25" y="21"/>
                  </a:cubicBezTo>
                  <a:cubicBezTo>
                    <a:pt x="23" y="23"/>
                    <a:pt x="20" y="23"/>
                    <a:pt x="18" y="26"/>
                  </a:cubicBezTo>
                  <a:cubicBezTo>
                    <a:pt x="17" y="27"/>
                    <a:pt x="17" y="29"/>
                    <a:pt x="18" y="31"/>
                  </a:cubicBezTo>
                  <a:cubicBezTo>
                    <a:pt x="20" y="34"/>
                    <a:pt x="23" y="36"/>
                    <a:pt x="26" y="37"/>
                  </a:cubicBezTo>
                  <a:cubicBezTo>
                    <a:pt x="28" y="38"/>
                    <a:pt x="31" y="38"/>
                    <a:pt x="33" y="37"/>
                  </a:cubicBezTo>
                  <a:cubicBezTo>
                    <a:pt x="32" y="36"/>
                    <a:pt x="30" y="35"/>
                    <a:pt x="29" y="33"/>
                  </a:cubicBezTo>
                  <a:cubicBezTo>
                    <a:pt x="28" y="32"/>
                    <a:pt x="26" y="30"/>
                    <a:pt x="26" y="27"/>
                  </a:cubicBezTo>
                  <a:cubicBezTo>
                    <a:pt x="26" y="25"/>
                    <a:pt x="28" y="23"/>
                    <a:pt x="30" y="24"/>
                  </a:cubicBezTo>
                  <a:cubicBezTo>
                    <a:pt x="33" y="24"/>
                    <a:pt x="35" y="26"/>
                    <a:pt x="36" y="28"/>
                  </a:cubicBezTo>
                  <a:cubicBezTo>
                    <a:pt x="37" y="29"/>
                    <a:pt x="38" y="30"/>
                    <a:pt x="39" y="32"/>
                  </a:cubicBezTo>
                  <a:cubicBezTo>
                    <a:pt x="39" y="27"/>
                    <a:pt x="37" y="22"/>
                    <a:pt x="34" y="18"/>
                  </a:cubicBezTo>
                  <a:close/>
                  <a:moveTo>
                    <a:pt x="74" y="34"/>
                  </a:moveTo>
                  <a:cubicBezTo>
                    <a:pt x="75" y="33"/>
                    <a:pt x="75" y="32"/>
                    <a:pt x="76" y="31"/>
                  </a:cubicBezTo>
                  <a:cubicBezTo>
                    <a:pt x="76" y="29"/>
                    <a:pt x="76" y="28"/>
                    <a:pt x="75" y="27"/>
                  </a:cubicBezTo>
                  <a:cubicBezTo>
                    <a:pt x="74" y="26"/>
                    <a:pt x="72" y="26"/>
                    <a:pt x="71" y="25"/>
                  </a:cubicBezTo>
                  <a:cubicBezTo>
                    <a:pt x="69" y="23"/>
                    <a:pt x="69" y="20"/>
                    <a:pt x="67" y="18"/>
                  </a:cubicBezTo>
                  <a:cubicBezTo>
                    <a:pt x="66" y="17"/>
                    <a:pt x="64" y="17"/>
                    <a:pt x="62" y="18"/>
                  </a:cubicBezTo>
                  <a:cubicBezTo>
                    <a:pt x="59" y="19"/>
                    <a:pt x="57" y="22"/>
                    <a:pt x="56" y="25"/>
                  </a:cubicBezTo>
                  <a:cubicBezTo>
                    <a:pt x="55" y="27"/>
                    <a:pt x="54" y="30"/>
                    <a:pt x="55" y="32"/>
                  </a:cubicBezTo>
                  <a:cubicBezTo>
                    <a:pt x="56" y="31"/>
                    <a:pt x="57" y="30"/>
                    <a:pt x="58" y="29"/>
                  </a:cubicBezTo>
                  <a:cubicBezTo>
                    <a:pt x="60" y="27"/>
                    <a:pt x="62" y="25"/>
                    <a:pt x="64" y="26"/>
                  </a:cubicBezTo>
                  <a:cubicBezTo>
                    <a:pt x="67" y="26"/>
                    <a:pt x="68" y="28"/>
                    <a:pt x="68" y="30"/>
                  </a:cubicBezTo>
                  <a:cubicBezTo>
                    <a:pt x="67" y="32"/>
                    <a:pt x="65" y="34"/>
                    <a:pt x="64" y="36"/>
                  </a:cubicBezTo>
                  <a:cubicBezTo>
                    <a:pt x="62" y="36"/>
                    <a:pt x="61" y="37"/>
                    <a:pt x="60" y="38"/>
                  </a:cubicBezTo>
                  <a:cubicBezTo>
                    <a:pt x="65" y="38"/>
                    <a:pt x="70" y="38"/>
                    <a:pt x="74" y="34"/>
                  </a:cubicBezTo>
                  <a:close/>
                  <a:moveTo>
                    <a:pt x="54" y="39"/>
                  </a:moveTo>
                  <a:cubicBezTo>
                    <a:pt x="50" y="35"/>
                    <a:pt x="43" y="35"/>
                    <a:pt x="39" y="39"/>
                  </a:cubicBezTo>
                  <a:cubicBezTo>
                    <a:pt x="35" y="43"/>
                    <a:pt x="35" y="49"/>
                    <a:pt x="39" y="53"/>
                  </a:cubicBezTo>
                  <a:cubicBezTo>
                    <a:pt x="43" y="57"/>
                    <a:pt x="49" y="57"/>
                    <a:pt x="53" y="54"/>
                  </a:cubicBezTo>
                  <a:cubicBezTo>
                    <a:pt x="57" y="50"/>
                    <a:pt x="57" y="44"/>
                    <a:pt x="54" y="39"/>
                  </a:cubicBezTo>
                  <a:close/>
                  <a:moveTo>
                    <a:pt x="65" y="74"/>
                  </a:moveTo>
                  <a:cubicBezTo>
                    <a:pt x="66" y="73"/>
                    <a:pt x="66" y="71"/>
                    <a:pt x="67" y="70"/>
                  </a:cubicBezTo>
                  <a:cubicBezTo>
                    <a:pt x="69" y="68"/>
                    <a:pt x="72" y="69"/>
                    <a:pt x="74" y="67"/>
                  </a:cubicBezTo>
                  <a:cubicBezTo>
                    <a:pt x="75" y="65"/>
                    <a:pt x="75" y="63"/>
                    <a:pt x="74" y="62"/>
                  </a:cubicBezTo>
                  <a:cubicBezTo>
                    <a:pt x="73" y="58"/>
                    <a:pt x="70" y="56"/>
                    <a:pt x="67" y="55"/>
                  </a:cubicBezTo>
                  <a:cubicBezTo>
                    <a:pt x="64" y="54"/>
                    <a:pt x="62" y="54"/>
                    <a:pt x="59" y="54"/>
                  </a:cubicBezTo>
                  <a:cubicBezTo>
                    <a:pt x="61" y="55"/>
                    <a:pt x="62" y="56"/>
                    <a:pt x="63" y="58"/>
                  </a:cubicBezTo>
                  <a:cubicBezTo>
                    <a:pt x="65" y="60"/>
                    <a:pt x="67" y="62"/>
                    <a:pt x="66" y="64"/>
                  </a:cubicBezTo>
                  <a:cubicBezTo>
                    <a:pt x="66" y="66"/>
                    <a:pt x="64" y="68"/>
                    <a:pt x="62" y="68"/>
                  </a:cubicBezTo>
                  <a:cubicBezTo>
                    <a:pt x="59" y="67"/>
                    <a:pt x="58" y="65"/>
                    <a:pt x="56" y="63"/>
                  </a:cubicBezTo>
                  <a:cubicBezTo>
                    <a:pt x="55" y="62"/>
                    <a:pt x="54" y="61"/>
                    <a:pt x="54" y="60"/>
                  </a:cubicBezTo>
                  <a:cubicBezTo>
                    <a:pt x="53" y="64"/>
                    <a:pt x="54" y="70"/>
                    <a:pt x="58" y="73"/>
                  </a:cubicBezTo>
                  <a:cubicBezTo>
                    <a:pt x="59" y="74"/>
                    <a:pt x="60" y="75"/>
                    <a:pt x="61" y="75"/>
                  </a:cubicBezTo>
                  <a:cubicBezTo>
                    <a:pt x="62" y="75"/>
                    <a:pt x="64" y="75"/>
                    <a:pt x="65" y="74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3" name="Freeform 313"/>
            <p:cNvSpPr>
              <a:spLocks/>
            </p:cNvSpPr>
            <p:nvPr/>
          </p:nvSpPr>
          <p:spPr bwMode="auto">
            <a:xfrm>
              <a:off x="5967413" y="1111250"/>
              <a:ext cx="168275" cy="165100"/>
            </a:xfrm>
            <a:custGeom>
              <a:avLst/>
              <a:gdLst>
                <a:gd name="T0" fmla="*/ 29 w 45"/>
                <a:gd name="T1" fmla="*/ 27 h 44"/>
                <a:gd name="T2" fmla="*/ 42 w 45"/>
                <a:gd name="T3" fmla="*/ 4 h 44"/>
                <a:gd name="T4" fmla="*/ 17 w 45"/>
                <a:gd name="T5" fmla="*/ 15 h 44"/>
                <a:gd name="T6" fmla="*/ 1 w 45"/>
                <a:gd name="T7" fmla="*/ 42 h 44"/>
                <a:gd name="T8" fmla="*/ 3 w 45"/>
                <a:gd name="T9" fmla="*/ 44 h 44"/>
                <a:gd name="T10" fmla="*/ 29 w 45"/>
                <a:gd name="T11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29" y="27"/>
                  </a:moveTo>
                  <a:cubicBezTo>
                    <a:pt x="40" y="18"/>
                    <a:pt x="45" y="7"/>
                    <a:pt x="42" y="4"/>
                  </a:cubicBezTo>
                  <a:cubicBezTo>
                    <a:pt x="39" y="0"/>
                    <a:pt x="28" y="5"/>
                    <a:pt x="17" y="15"/>
                  </a:cubicBezTo>
                  <a:cubicBezTo>
                    <a:pt x="9" y="22"/>
                    <a:pt x="3" y="36"/>
                    <a:pt x="1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9" y="41"/>
                    <a:pt x="22" y="35"/>
                    <a:pt x="29" y="27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4" name="Freeform 314"/>
            <p:cNvSpPr>
              <a:spLocks/>
            </p:cNvSpPr>
            <p:nvPr/>
          </p:nvSpPr>
          <p:spPr bwMode="auto">
            <a:xfrm>
              <a:off x="6756401" y="546100"/>
              <a:ext cx="165100" cy="169863"/>
            </a:xfrm>
            <a:custGeom>
              <a:avLst/>
              <a:gdLst>
                <a:gd name="T0" fmla="*/ 17 w 44"/>
                <a:gd name="T1" fmla="*/ 29 h 45"/>
                <a:gd name="T2" fmla="*/ 41 w 44"/>
                <a:gd name="T3" fmla="*/ 42 h 45"/>
                <a:gd name="T4" fmla="*/ 30 w 44"/>
                <a:gd name="T5" fmla="*/ 17 h 45"/>
                <a:gd name="T6" fmla="*/ 3 w 44"/>
                <a:gd name="T7" fmla="*/ 1 h 45"/>
                <a:gd name="T8" fmla="*/ 1 w 44"/>
                <a:gd name="T9" fmla="*/ 3 h 45"/>
                <a:gd name="T10" fmla="*/ 17 w 44"/>
                <a:gd name="T11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5">
                  <a:moveTo>
                    <a:pt x="17" y="29"/>
                  </a:moveTo>
                  <a:cubicBezTo>
                    <a:pt x="27" y="40"/>
                    <a:pt x="37" y="45"/>
                    <a:pt x="41" y="42"/>
                  </a:cubicBezTo>
                  <a:cubicBezTo>
                    <a:pt x="44" y="39"/>
                    <a:pt x="39" y="28"/>
                    <a:pt x="30" y="17"/>
                  </a:cubicBezTo>
                  <a:cubicBezTo>
                    <a:pt x="23" y="9"/>
                    <a:pt x="9" y="3"/>
                    <a:pt x="3" y="1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8"/>
                    <a:pt x="10" y="22"/>
                    <a:pt x="17" y="29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5" name="Freeform 315"/>
            <p:cNvSpPr>
              <a:spLocks/>
            </p:cNvSpPr>
            <p:nvPr/>
          </p:nvSpPr>
          <p:spPr bwMode="auto">
            <a:xfrm>
              <a:off x="5618163" y="573088"/>
              <a:ext cx="127000" cy="134938"/>
            </a:xfrm>
            <a:custGeom>
              <a:avLst/>
              <a:gdLst>
                <a:gd name="T0" fmla="*/ 13 w 34"/>
                <a:gd name="T1" fmla="*/ 23 h 36"/>
                <a:gd name="T2" fmla="*/ 32 w 34"/>
                <a:gd name="T3" fmla="*/ 33 h 36"/>
                <a:gd name="T4" fmla="*/ 23 w 34"/>
                <a:gd name="T5" fmla="*/ 14 h 36"/>
                <a:gd name="T6" fmla="*/ 2 w 34"/>
                <a:gd name="T7" fmla="*/ 0 h 36"/>
                <a:gd name="T8" fmla="*/ 0 w 34"/>
                <a:gd name="T9" fmla="*/ 2 h 36"/>
                <a:gd name="T10" fmla="*/ 13 w 34"/>
                <a:gd name="T11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6">
                  <a:moveTo>
                    <a:pt x="13" y="23"/>
                  </a:moveTo>
                  <a:cubicBezTo>
                    <a:pt x="20" y="31"/>
                    <a:pt x="29" y="36"/>
                    <a:pt x="32" y="33"/>
                  </a:cubicBezTo>
                  <a:cubicBezTo>
                    <a:pt x="34" y="30"/>
                    <a:pt x="31" y="22"/>
                    <a:pt x="23" y="14"/>
                  </a:cubicBezTo>
                  <a:cubicBezTo>
                    <a:pt x="17" y="7"/>
                    <a:pt x="6" y="2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7"/>
                    <a:pt x="7" y="17"/>
                    <a:pt x="13" y="23"/>
                  </a:cubicBezTo>
                  <a:close/>
                </a:path>
              </a:pathLst>
            </a:custGeom>
            <a:solidFill>
              <a:srgbClr val="EEC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Oval 60"/>
          <p:cNvSpPr>
            <a:spLocks noChangeArrowheads="1"/>
          </p:cNvSpPr>
          <p:nvPr/>
        </p:nvSpPr>
        <p:spPr bwMode="auto">
          <a:xfrm>
            <a:off x="5832435" y="7332790"/>
            <a:ext cx="39688" cy="39688"/>
          </a:xfrm>
          <a:prstGeom prst="ellipse">
            <a:avLst/>
          </a:prstGeom>
          <a:solidFill>
            <a:srgbClr val="D401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9" name="e22d4531-5ba1-45df-940b-a30be0c679a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757580" y="1503646"/>
            <a:ext cx="8359626" cy="3852273"/>
            <a:chOff x="660400" y="1130300"/>
            <a:chExt cx="10858498" cy="5003800"/>
          </a:xfrm>
        </p:grpSpPr>
        <p:grpSp>
          <p:nvGrpSpPr>
            <p:cNvPr id="200" name="ïṥļïďè"/>
            <p:cNvGrpSpPr/>
            <p:nvPr/>
          </p:nvGrpSpPr>
          <p:grpSpPr>
            <a:xfrm>
              <a:off x="660400" y="1752596"/>
              <a:ext cx="2433240" cy="3903000"/>
              <a:chOff x="832843" y="1752596"/>
              <a:chExt cx="2433240" cy="3903000"/>
            </a:xfrm>
          </p:grpSpPr>
          <p:sp>
            <p:nvSpPr>
              <p:cNvPr id="220" name="íṥ1íďê"/>
              <p:cNvSpPr/>
              <p:nvPr/>
            </p:nvSpPr>
            <p:spPr>
              <a:xfrm flipH="1">
                <a:off x="995763" y="1752597"/>
                <a:ext cx="2107405" cy="2107395"/>
              </a:xfrm>
              <a:prstGeom prst="donut">
                <a:avLst>
                  <a:gd name="adj" fmla="val 935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b="1">
                    <a:solidFill>
                      <a:schemeClr val="bg1"/>
                    </a:solidFill>
                  </a:rPr>
                  <a:t>Text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1" name="ïşľiḋé"/>
              <p:cNvSpPr/>
              <p:nvPr/>
            </p:nvSpPr>
            <p:spPr>
              <a:xfrm rot="5400000" flipH="1">
                <a:off x="995766" y="1752591"/>
                <a:ext cx="2107395" cy="2107405"/>
              </a:xfrm>
              <a:prstGeom prst="blockArc">
                <a:avLst>
                  <a:gd name="adj1" fmla="val 83211"/>
                  <a:gd name="adj2" fmla="val 5844589"/>
                  <a:gd name="adj3" fmla="val 9136"/>
                </a:avLst>
              </a:prstGeom>
              <a:solidFill>
                <a:srgbClr val="4B5C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222" name="îṥḷiďê"/>
              <p:cNvSpPr/>
              <p:nvPr/>
            </p:nvSpPr>
            <p:spPr bwMode="auto">
              <a:xfrm>
                <a:off x="832844" y="4062469"/>
                <a:ext cx="2433239" cy="1158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</a:rPr>
                  <a:t>您的内容打在这里，或者通过复制您的文本后，在此框中选择粘贴，并选择只保留文字。</a:t>
                </a:r>
              </a:p>
            </p:txBody>
          </p:sp>
          <p:sp>
            <p:nvSpPr>
              <p:cNvPr id="223" name="iś1îḓe"/>
              <p:cNvSpPr/>
              <p:nvPr/>
            </p:nvSpPr>
            <p:spPr>
              <a:xfrm>
                <a:off x="832843" y="5221125"/>
                <a:ext cx="2433239" cy="434471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spcCol="1270" anchor="ctr">
                <a:normAutofit fontScale="92500" lnSpcReduction="1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chemeClr val="tx1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chemeClr val="tx1"/>
                    </a:solidFill>
                  </a:rPr>
                  <a:t>标题文档</a:t>
                </a:r>
                <a:endParaRPr lang="en-US" altLang="zh-CN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1" name="ïṧ1ïdê"/>
            <p:cNvGrpSpPr/>
            <p:nvPr/>
          </p:nvGrpSpPr>
          <p:grpSpPr>
            <a:xfrm>
              <a:off x="3468819" y="1752596"/>
              <a:ext cx="2433240" cy="3903000"/>
              <a:chOff x="3529474" y="1752596"/>
              <a:chExt cx="2433240" cy="3903000"/>
            </a:xfrm>
          </p:grpSpPr>
          <p:sp>
            <p:nvSpPr>
              <p:cNvPr id="216" name="îśḻíḓe"/>
              <p:cNvSpPr/>
              <p:nvPr/>
            </p:nvSpPr>
            <p:spPr>
              <a:xfrm flipH="1">
                <a:off x="3692393" y="1752596"/>
                <a:ext cx="2107404" cy="2107395"/>
              </a:xfrm>
              <a:prstGeom prst="donut">
                <a:avLst>
                  <a:gd name="adj" fmla="val 935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</a:p>
            </p:txBody>
          </p:sp>
          <p:sp>
            <p:nvSpPr>
              <p:cNvPr id="217" name="işľídé"/>
              <p:cNvSpPr/>
              <p:nvPr/>
            </p:nvSpPr>
            <p:spPr>
              <a:xfrm rot="5400000" flipH="1">
                <a:off x="3692398" y="1752592"/>
                <a:ext cx="2107395" cy="2107404"/>
              </a:xfrm>
              <a:prstGeom prst="blockArc">
                <a:avLst>
                  <a:gd name="adj1" fmla="val 19836787"/>
                  <a:gd name="adj2" fmla="val 5630232"/>
                  <a:gd name="adj3" fmla="val 9100"/>
                </a:avLst>
              </a:prstGeom>
              <a:solidFill>
                <a:srgbClr val="4B5C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3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8" name="iş1íḋe"/>
              <p:cNvSpPr/>
              <p:nvPr/>
            </p:nvSpPr>
            <p:spPr bwMode="auto">
              <a:xfrm>
                <a:off x="3529475" y="4062469"/>
                <a:ext cx="2433239" cy="1158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</a:rPr>
                  <a:t>您的内容打在这里，或者通过复制您的文本后，在此框中选择粘贴，并选择只保留文字。</a:t>
                </a:r>
              </a:p>
            </p:txBody>
          </p:sp>
          <p:sp>
            <p:nvSpPr>
              <p:cNvPr id="219" name="ïṡ1ïḓè"/>
              <p:cNvSpPr/>
              <p:nvPr/>
            </p:nvSpPr>
            <p:spPr>
              <a:xfrm>
                <a:off x="3529474" y="5221125"/>
                <a:ext cx="2433239" cy="434471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spcCol="1270" anchor="ctr">
                <a:normAutofit fontScale="92500" lnSpcReduction="1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chemeClr val="tx1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chemeClr val="tx1"/>
                    </a:solidFill>
                  </a:rPr>
                  <a:t>标题文档</a:t>
                </a:r>
                <a:endParaRPr lang="en-US" altLang="zh-CN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2" name="íṧ1iḓe"/>
            <p:cNvGrpSpPr/>
            <p:nvPr/>
          </p:nvGrpSpPr>
          <p:grpSpPr>
            <a:xfrm>
              <a:off x="6277238" y="1752596"/>
              <a:ext cx="2433240" cy="3903000"/>
              <a:chOff x="6226105" y="1752596"/>
              <a:chExt cx="2433240" cy="3903000"/>
            </a:xfrm>
          </p:grpSpPr>
          <p:sp>
            <p:nvSpPr>
              <p:cNvPr id="211" name="ïsļïḑè"/>
              <p:cNvSpPr/>
              <p:nvPr/>
            </p:nvSpPr>
            <p:spPr>
              <a:xfrm flipH="1">
                <a:off x="6389026" y="1752596"/>
                <a:ext cx="2107404" cy="2107395"/>
              </a:xfrm>
              <a:prstGeom prst="donut">
                <a:avLst>
                  <a:gd name="adj" fmla="val 935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</a:rPr>
                  <a:t>Text</a:t>
                </a:r>
              </a:p>
            </p:txBody>
          </p:sp>
          <p:sp>
            <p:nvSpPr>
              <p:cNvPr id="212" name="ïṧḷïďé"/>
              <p:cNvSpPr/>
              <p:nvPr/>
            </p:nvSpPr>
            <p:spPr>
              <a:xfrm rot="5400000" flipH="1">
                <a:off x="6389031" y="1752592"/>
                <a:ext cx="2107395" cy="2107404"/>
              </a:xfrm>
              <a:prstGeom prst="blockArc">
                <a:avLst>
                  <a:gd name="adj1" fmla="val 14030140"/>
                  <a:gd name="adj2" fmla="val 5747590"/>
                  <a:gd name="adj3" fmla="val 9100"/>
                </a:avLst>
              </a:prstGeom>
              <a:solidFill>
                <a:srgbClr val="4B5C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213" name="ïṡlíďè"/>
              <p:cNvSpPr/>
              <p:nvPr/>
            </p:nvSpPr>
            <p:spPr bwMode="auto">
              <a:xfrm>
                <a:off x="6226106" y="4062469"/>
                <a:ext cx="2433239" cy="1158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</a:rPr>
                  <a:t>您的内容打在这里，或者通过复制您的文本后，在此框中选择粘贴，并选择只保留文字。</a:t>
                </a:r>
              </a:p>
            </p:txBody>
          </p:sp>
          <p:sp>
            <p:nvSpPr>
              <p:cNvPr id="214" name="iśľidê"/>
              <p:cNvSpPr/>
              <p:nvPr/>
            </p:nvSpPr>
            <p:spPr>
              <a:xfrm>
                <a:off x="6226105" y="5221125"/>
                <a:ext cx="2433239" cy="434471"/>
              </a:xfrm>
              <a:prstGeom prst="roundRect">
                <a:avLst>
                  <a:gd name="adj" fmla="val 0"/>
                </a:avLst>
              </a:prstGeom>
              <a:solidFill>
                <a:srgbClr val="4B5CC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spcCol="1270" anchor="ctr">
                <a:normAutofit fontScale="92500" lnSpcReduction="1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03" name="ïṩḷîdé"/>
            <p:cNvGrpSpPr/>
            <p:nvPr/>
          </p:nvGrpSpPr>
          <p:grpSpPr>
            <a:xfrm>
              <a:off x="9085658" y="1752596"/>
              <a:ext cx="2433240" cy="3903000"/>
              <a:chOff x="8922736" y="1752596"/>
              <a:chExt cx="2433240" cy="3903000"/>
            </a:xfrm>
          </p:grpSpPr>
          <p:sp>
            <p:nvSpPr>
              <p:cNvPr id="207" name="ïŝ1iḑè"/>
              <p:cNvSpPr/>
              <p:nvPr/>
            </p:nvSpPr>
            <p:spPr>
              <a:xfrm flipH="1">
                <a:off x="9085660" y="1752596"/>
                <a:ext cx="2107404" cy="2107395"/>
              </a:xfrm>
              <a:prstGeom prst="donut">
                <a:avLst>
                  <a:gd name="adj" fmla="val 935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</a:p>
            </p:txBody>
          </p:sp>
          <p:sp>
            <p:nvSpPr>
              <p:cNvPr id="208" name="iṣļîḑé"/>
              <p:cNvSpPr/>
              <p:nvPr/>
            </p:nvSpPr>
            <p:spPr>
              <a:xfrm rot="5400000" flipH="1">
                <a:off x="9085665" y="1752592"/>
                <a:ext cx="2107395" cy="2107404"/>
              </a:xfrm>
              <a:prstGeom prst="blockArc">
                <a:avLst>
                  <a:gd name="adj1" fmla="val 2087936"/>
                  <a:gd name="adj2" fmla="val 6038505"/>
                  <a:gd name="adj3" fmla="val 9100"/>
                </a:avLst>
              </a:prstGeom>
              <a:solidFill>
                <a:srgbClr val="4B5C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3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9" name="í$ľïḍè"/>
              <p:cNvSpPr/>
              <p:nvPr/>
            </p:nvSpPr>
            <p:spPr bwMode="auto">
              <a:xfrm>
                <a:off x="8922737" y="4062469"/>
                <a:ext cx="2433239" cy="1158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</a:rPr>
                  <a:t>您的内容打在这里，或者通过复制您的文本后，在此框中选择粘贴，并选择只保留文字。</a:t>
                </a:r>
              </a:p>
            </p:txBody>
          </p:sp>
          <p:sp>
            <p:nvSpPr>
              <p:cNvPr id="210" name="iṡ1íḍê"/>
              <p:cNvSpPr/>
              <p:nvPr/>
            </p:nvSpPr>
            <p:spPr>
              <a:xfrm>
                <a:off x="8922736" y="5221125"/>
                <a:ext cx="2433239" cy="434471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spcCol="1270" anchor="ctr">
                <a:normAutofit fontScale="92500" lnSpcReduction="1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chemeClr val="tx1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chemeClr val="tx1"/>
                    </a:solidFill>
                  </a:rPr>
                  <a:t>标题文档</a:t>
                </a:r>
                <a:endParaRPr lang="en-US" altLang="zh-CN" b="1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204" name="直接连接符 203"/>
            <p:cNvCxnSpPr/>
            <p:nvPr/>
          </p:nvCxnSpPr>
          <p:spPr>
            <a:xfrm>
              <a:off x="3255564" y="1130300"/>
              <a:ext cx="0" cy="5003800"/>
            </a:xfrm>
            <a:prstGeom prst="line">
              <a:avLst/>
            </a:prstGeom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>
              <a:off x="6074964" y="1130300"/>
              <a:ext cx="0" cy="5003800"/>
            </a:xfrm>
            <a:prstGeom prst="line">
              <a:avLst/>
            </a:prstGeom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>
              <a:off x="8894364" y="1130300"/>
              <a:ext cx="0" cy="5003800"/>
            </a:xfrm>
            <a:prstGeom prst="line">
              <a:avLst/>
            </a:prstGeom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4782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b3e74b4-a91e-4167-b449-5371e248126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1234</Words>
  <Application>Microsoft Office PowerPoint</Application>
  <PresentationFormat>宽屏</PresentationFormat>
  <Paragraphs>100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宋体</vt:lpstr>
      <vt:lpstr>微软雅黑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StephenZhuStephenZhu</dc:creator>
  <cp:keywords>51PPT模板网</cp:keywords>
  <cp:lastModifiedBy>阳光 男孩</cp:lastModifiedBy>
  <cp:revision>7</cp:revision>
  <dcterms:created xsi:type="dcterms:W3CDTF">2019-12-14T00:37:41Z</dcterms:created>
  <dcterms:modified xsi:type="dcterms:W3CDTF">2019-12-25T13:56:43Z</dcterms:modified>
</cp:coreProperties>
</file>